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4129" r:id="rId2"/>
    <p:sldId id="4113" r:id="rId3"/>
    <p:sldId id="4091" r:id="rId4"/>
    <p:sldId id="3349" r:id="rId5"/>
    <p:sldId id="3308" r:id="rId6"/>
    <p:sldId id="3315" r:id="rId7"/>
    <p:sldId id="3332" r:id="rId8"/>
    <p:sldId id="3316" r:id="rId9"/>
    <p:sldId id="3319" r:id="rId10"/>
    <p:sldId id="4127" r:id="rId11"/>
    <p:sldId id="3327" r:id="rId12"/>
    <p:sldId id="3329" r:id="rId13"/>
    <p:sldId id="4128" r:id="rId14"/>
    <p:sldId id="1791" r:id="rId15"/>
  </p:sldIdLst>
  <p:sldSz cx="24377650" cy="13716000"/>
  <p:notesSz cx="6858000" cy="9144000"/>
  <p:defaultText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57E95461-6433-4F4F-B3C9-C01667BB73F0}">
          <p14:sldIdLst>
            <p14:sldId id="4129"/>
            <p14:sldId id="4113"/>
            <p14:sldId id="4091"/>
            <p14:sldId id="3349"/>
            <p14:sldId id="3308"/>
            <p14:sldId id="3315"/>
            <p14:sldId id="3332"/>
            <p14:sldId id="3316"/>
            <p14:sldId id="3319"/>
            <p14:sldId id="4127"/>
            <p14:sldId id="3327"/>
            <p14:sldId id="3329"/>
            <p14:sldId id="4128"/>
            <p14:sldId id="1791"/>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00000"/>
    <a:srgbClr val="F6793C"/>
    <a:srgbClr val="55DBE4"/>
    <a:srgbClr val="142145"/>
    <a:srgbClr val="761675"/>
    <a:srgbClr val="D5D4F4"/>
    <a:srgbClr val="14134B"/>
    <a:srgbClr val="FFFFFF"/>
    <a:srgbClr val="F7931C"/>
    <a:srgbClr val="B3D33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7D1FD3-C4B5-4ED3-B892-939AEF02FAD5}" v="2" dt="2025-05-09T14:50:43.941"/>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235" autoAdjust="0"/>
    <p:restoredTop sz="95141" autoAdjust="0"/>
  </p:normalViewPr>
  <p:slideViewPr>
    <p:cSldViewPr snapToGrid="0" snapToObjects="1">
      <p:cViewPr varScale="1">
        <p:scale>
          <a:sx n="54" d="100"/>
          <a:sy n="54" d="100"/>
        </p:scale>
        <p:origin x="450" y="132"/>
      </p:cViewPr>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30" d="100"/>
        <a:sy n="30"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977D1FD3-C4B5-4ED3-B892-939AEF02FAD5}"/>
    <pc:docChg chg="addSld delSld modSld sldOrd modSection">
      <pc:chgData name="Jolie Serrano Delgado" userId="d52b4219-5c60-4a0c-87ad-b1ec335c0c37" providerId="ADAL" clId="{977D1FD3-C4B5-4ED3-B892-939AEF02FAD5}" dt="2025-05-09T14:51:26.084" v="10" actId="47"/>
      <pc:docMkLst>
        <pc:docMk/>
      </pc:docMkLst>
      <pc:sldChg chg="modSp del mod">
        <pc:chgData name="Jolie Serrano Delgado" userId="d52b4219-5c60-4a0c-87ad-b1ec335c0c37" providerId="ADAL" clId="{977D1FD3-C4B5-4ED3-B892-939AEF02FAD5}" dt="2025-05-09T14:51:06.165" v="4" actId="47"/>
        <pc:sldMkLst>
          <pc:docMk/>
          <pc:sldMk cId="0" sldId="1482"/>
        </pc:sldMkLst>
        <pc:spChg chg="mod">
          <ac:chgData name="Jolie Serrano Delgado" userId="d52b4219-5c60-4a0c-87ad-b1ec335c0c37" providerId="ADAL" clId="{977D1FD3-C4B5-4ED3-B892-939AEF02FAD5}" dt="2025-05-09T14:50:36.520" v="1" actId="21"/>
          <ac:spMkLst>
            <pc:docMk/>
            <pc:sldMk cId="0" sldId="1482"/>
            <ac:spMk id="55309" creationId="{00000000-0000-0000-0000-000000000000}"/>
          </ac:spMkLst>
        </pc:spChg>
      </pc:sldChg>
      <pc:sldChg chg="del">
        <pc:chgData name="Jolie Serrano Delgado" userId="d52b4219-5c60-4a0c-87ad-b1ec335c0c37" providerId="ADAL" clId="{977D1FD3-C4B5-4ED3-B892-939AEF02FAD5}" dt="2025-05-09T14:51:26.084" v="10" actId="47"/>
        <pc:sldMkLst>
          <pc:docMk/>
          <pc:sldMk cId="3313802975" sldId="1772"/>
        </pc:sldMkLst>
      </pc:sldChg>
      <pc:sldChg chg="add ord">
        <pc:chgData name="Jolie Serrano Delgado" userId="d52b4219-5c60-4a0c-87ad-b1ec335c0c37" providerId="ADAL" clId="{977D1FD3-C4B5-4ED3-B892-939AEF02FAD5}" dt="2025-05-09T14:51:24.295" v="9"/>
        <pc:sldMkLst>
          <pc:docMk/>
          <pc:sldMk cId="3573392034" sldId="1791"/>
        </pc:sldMkLst>
      </pc:sldChg>
      <pc:sldChg chg="modSp add mod">
        <pc:chgData name="Jolie Serrano Delgado" userId="d52b4219-5c60-4a0c-87ad-b1ec335c0c37" providerId="ADAL" clId="{977D1FD3-C4B5-4ED3-B892-939AEF02FAD5}" dt="2025-05-09T14:51:18.852" v="7" actId="207"/>
        <pc:sldMkLst>
          <pc:docMk/>
          <pc:sldMk cId="0" sldId="4129"/>
        </pc:sldMkLst>
        <pc:spChg chg="mod">
          <ac:chgData name="Jolie Serrano Delgado" userId="d52b4219-5c60-4a0c-87ad-b1ec335c0c37" providerId="ADAL" clId="{977D1FD3-C4B5-4ED3-B892-939AEF02FAD5}" dt="2025-05-09T14:51:18.852" v="7" actId="207"/>
          <ac:spMkLst>
            <pc:docMk/>
            <pc:sldMk cId="0" sldId="4129"/>
            <ac:spMk id="2" creationId="{A861E1E4-650F-4B58-BD99-93E6FC21ADED}"/>
          </ac:spMkLst>
        </pc:spChg>
        <pc:spChg chg="mod">
          <ac:chgData name="Jolie Serrano Delgado" userId="d52b4219-5c60-4a0c-87ad-b1ec335c0c37" providerId="ADAL" clId="{977D1FD3-C4B5-4ED3-B892-939AEF02FAD5}" dt="2025-05-09T14:51:14.055" v="6" actId="207"/>
          <ac:spMkLst>
            <pc:docMk/>
            <pc:sldMk cId="0" sldId="4129"/>
            <ac:spMk id="18" creationId="{8F5F15BF-00E8-0146-9639-0FB07145B42A}"/>
          </ac:spMkLst>
        </pc:spChg>
        <pc:spChg chg="mod">
          <ac:chgData name="Jolie Serrano Delgado" userId="d52b4219-5c60-4a0c-87ad-b1ec335c0c37" providerId="ADAL" clId="{977D1FD3-C4B5-4ED3-B892-939AEF02FAD5}" dt="2025-05-09T14:51:18.852" v="7" actId="207"/>
          <ac:spMkLst>
            <pc:docMk/>
            <pc:sldMk cId="0" sldId="4129"/>
            <ac:spMk id="63" creationId="{00000000-0000-0000-0000-000000000000}"/>
          </ac:spMkLst>
        </pc:spChg>
        <pc:spChg chg="mod">
          <ac:chgData name="Jolie Serrano Delgado" userId="d52b4219-5c60-4a0c-87ad-b1ec335c0c37" providerId="ADAL" clId="{977D1FD3-C4B5-4ED3-B892-939AEF02FAD5}" dt="2025-05-09T14:51:18.852" v="7" actId="207"/>
          <ac:spMkLst>
            <pc:docMk/>
            <pc:sldMk cId="0" sldId="4129"/>
            <ac:spMk id="75" creationId="{00000000-0000-0000-0000-000000000000}"/>
          </ac:spMkLst>
        </pc:spChg>
        <pc:spChg chg="mod">
          <ac:chgData name="Jolie Serrano Delgado" userId="d52b4219-5c60-4a0c-87ad-b1ec335c0c37" providerId="ADAL" clId="{977D1FD3-C4B5-4ED3-B892-939AEF02FAD5}" dt="2025-05-09T14:51:18.852" v="7" actId="207"/>
          <ac:spMkLst>
            <pc:docMk/>
            <pc:sldMk cId="0" sldId="4129"/>
            <ac:spMk id="87" creationId="{00000000-0000-0000-0000-000000000000}"/>
          </ac:spMkLst>
        </pc:spChg>
        <pc:spChg chg="mod">
          <ac:chgData name="Jolie Serrano Delgado" userId="d52b4219-5c60-4a0c-87ad-b1ec335c0c37" providerId="ADAL" clId="{977D1FD3-C4B5-4ED3-B892-939AEF02FAD5}" dt="2025-05-09T14:51:18.852" v="7" actId="207"/>
          <ac:spMkLst>
            <pc:docMk/>
            <pc:sldMk cId="0" sldId="4129"/>
            <ac:spMk id="99" creationId="{00000000-0000-0000-0000-000000000000}"/>
          </ac:spMkLst>
        </pc:spChg>
        <pc:spChg chg="mod">
          <ac:chgData name="Jolie Serrano Delgado" userId="d52b4219-5c60-4a0c-87ad-b1ec335c0c37" providerId="ADAL" clId="{977D1FD3-C4B5-4ED3-B892-939AEF02FAD5}" dt="2025-05-09T14:50:43.941" v="3" actId="207"/>
          <ac:spMkLst>
            <pc:docMk/>
            <pc:sldMk cId="0" sldId="4129"/>
            <ac:spMk id="55309" creationId="{00000000-0000-0000-0000-000000000000}"/>
          </ac:spMkLst>
        </pc:spChg>
      </pc:sldChg>
      <pc:sldMasterChg chg="delSldLayout">
        <pc:chgData name="Jolie Serrano Delgado" userId="d52b4219-5c60-4a0c-87ad-b1ec335c0c37" providerId="ADAL" clId="{977D1FD3-C4B5-4ED3-B892-939AEF02FAD5}" dt="2025-05-09T14:51:26.084" v="10" actId="47"/>
        <pc:sldMasterMkLst>
          <pc:docMk/>
          <pc:sldMasterMk cId="1422848046" sldId="2147483648"/>
        </pc:sldMasterMkLst>
        <pc:sldLayoutChg chg="del">
          <pc:chgData name="Jolie Serrano Delgado" userId="d52b4219-5c60-4a0c-87ad-b1ec335c0c37" providerId="ADAL" clId="{977D1FD3-C4B5-4ED3-B892-939AEF02FAD5}" dt="2025-05-09T14:51:26.084" v="10" actId="47"/>
          <pc:sldLayoutMkLst>
            <pc:docMk/>
            <pc:sldMasterMk cId="1422848046" sldId="2147483648"/>
            <pc:sldLayoutMk cId="1991959956" sldId="214748402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Poppins" pitchFamily="2" charset="77"/>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Poppins" pitchFamily="2" charset="77"/>
              </a:defRPr>
            </a:lvl1pPr>
          </a:lstStyle>
          <a:p>
            <a:fld id="{EFC10EE1-B198-C942-8235-326C972CBB30}" type="datetimeFigureOut">
              <a:rPr lang="en-US" smtClean="0"/>
              <a:pPr/>
              <a:t>5/9/2025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Poppins" pitchFamily="2" charset="77"/>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Poppins" pitchFamily="2" charset="77"/>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Poppins" pitchFamily="2" charset="77"/>
        <a:ea typeface="+mn-ea"/>
        <a:cs typeface="+mn-cs"/>
      </a:defRPr>
    </a:lvl1pPr>
    <a:lvl2pPr marL="914217" algn="l" defTabSz="914217" rtl="0" eaLnBrk="1" latinLnBrk="0" hangingPunct="1">
      <a:defRPr sz="2400" b="0" i="0" kern="1200">
        <a:solidFill>
          <a:schemeClr val="tx1"/>
        </a:solidFill>
        <a:latin typeface="Poppins" pitchFamily="2" charset="77"/>
        <a:ea typeface="+mn-ea"/>
        <a:cs typeface="+mn-cs"/>
      </a:defRPr>
    </a:lvl2pPr>
    <a:lvl3pPr marL="1828434" algn="l" defTabSz="914217" rtl="0" eaLnBrk="1" latinLnBrk="0" hangingPunct="1">
      <a:defRPr sz="2400" b="0" i="0" kern="1200">
        <a:solidFill>
          <a:schemeClr val="tx1"/>
        </a:solidFill>
        <a:latin typeface="Poppins" pitchFamily="2" charset="77"/>
        <a:ea typeface="+mn-ea"/>
        <a:cs typeface="+mn-cs"/>
      </a:defRPr>
    </a:lvl3pPr>
    <a:lvl4pPr marL="2742651" algn="l" defTabSz="914217" rtl="0" eaLnBrk="1" latinLnBrk="0" hangingPunct="1">
      <a:defRPr sz="2400" b="0" i="0" kern="1200">
        <a:solidFill>
          <a:schemeClr val="tx1"/>
        </a:solidFill>
        <a:latin typeface="Poppins" pitchFamily="2" charset="77"/>
        <a:ea typeface="+mn-ea"/>
        <a:cs typeface="+mn-cs"/>
      </a:defRPr>
    </a:lvl4pPr>
    <a:lvl5pPr marL="3656868" algn="l" defTabSz="914217" rtl="0" eaLnBrk="1" latinLnBrk="0" hangingPunct="1">
      <a:defRPr sz="2400" b="0" i="0" kern="1200">
        <a:solidFill>
          <a:schemeClr val="tx1"/>
        </a:solidFill>
        <a:latin typeface="Poppins" pitchFamily="2" charset="77"/>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256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6489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9184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EE9132D6-0004-C34B-A570-7AECE0027133}"/>
              </a:ext>
            </a:extLst>
          </p:cNvPr>
          <p:cNvSpPr>
            <a:spLocks noGrp="1"/>
          </p:cNvSpPr>
          <p:nvPr>
            <p:ph type="pic" sz="quarter" idx="10"/>
          </p:nvPr>
        </p:nvSpPr>
        <p:spPr>
          <a:xfrm>
            <a:off x="0" y="0"/>
            <a:ext cx="24377650" cy="6858000"/>
          </a:xfrm>
          <a:solidFill>
            <a:schemeClr val="bg1">
              <a:lumMod val="95000"/>
            </a:schemeClr>
          </a:solidFill>
        </p:spPr>
        <p:txBody>
          <a:bodyPr/>
          <a:lstStyle/>
          <a:p>
            <a:endParaRPr lang="en-US"/>
          </a:p>
        </p:txBody>
      </p:sp>
    </p:spTree>
    <p:extLst>
      <p:ext uri="{BB962C8B-B14F-4D97-AF65-F5344CB8AC3E}">
        <p14:creationId xmlns:p14="http://schemas.microsoft.com/office/powerpoint/2010/main" val="1407030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Mission 03">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AE71D4D1-9262-A741-941B-D8AB7E2A77DB}"/>
              </a:ext>
            </a:extLst>
          </p:cNvPr>
          <p:cNvSpPr>
            <a:spLocks noGrp="1"/>
          </p:cNvSpPr>
          <p:nvPr>
            <p:ph type="pic" sz="quarter" idx="10"/>
          </p:nvPr>
        </p:nvSpPr>
        <p:spPr>
          <a:xfrm>
            <a:off x="2364107" y="3169918"/>
            <a:ext cx="9824719" cy="7376160"/>
          </a:xfrm>
          <a:custGeom>
            <a:avLst/>
            <a:gdLst>
              <a:gd name="connsiteX0" fmla="*/ 295709 w 9824719"/>
              <a:gd name="connsiteY0" fmla="*/ 0 h 7376160"/>
              <a:gd name="connsiteX1" fmla="*/ 9824719 w 9824719"/>
              <a:gd name="connsiteY1" fmla="*/ 0 h 7376160"/>
              <a:gd name="connsiteX2" fmla="*/ 9824719 w 9824719"/>
              <a:gd name="connsiteY2" fmla="*/ 7376160 h 7376160"/>
              <a:gd name="connsiteX3" fmla="*/ 295709 w 9824719"/>
              <a:gd name="connsiteY3" fmla="*/ 7376160 h 7376160"/>
              <a:gd name="connsiteX4" fmla="*/ 0 w 9824719"/>
              <a:gd name="connsiteY4" fmla="*/ 7080450 h 7376160"/>
              <a:gd name="connsiteX5" fmla="*/ 0 w 9824719"/>
              <a:gd name="connsiteY5" fmla="*/ 295710 h 7376160"/>
              <a:gd name="connsiteX6" fmla="*/ 295709 w 9824719"/>
              <a:gd name="connsiteY6" fmla="*/ 0 h 737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24719" h="7376160">
                <a:moveTo>
                  <a:pt x="295709" y="0"/>
                </a:moveTo>
                <a:lnTo>
                  <a:pt x="9824719" y="0"/>
                </a:lnTo>
                <a:lnTo>
                  <a:pt x="9824719" y="7376160"/>
                </a:lnTo>
                <a:lnTo>
                  <a:pt x="295709" y="7376160"/>
                </a:lnTo>
                <a:cubicBezTo>
                  <a:pt x="132393" y="7376160"/>
                  <a:pt x="0" y="7243766"/>
                  <a:pt x="0" y="7080450"/>
                </a:cubicBezTo>
                <a:lnTo>
                  <a:pt x="0" y="295710"/>
                </a:lnTo>
                <a:cubicBezTo>
                  <a:pt x="0" y="132394"/>
                  <a:pt x="132393" y="0"/>
                  <a:pt x="295709" y="0"/>
                </a:cubicBezTo>
                <a:close/>
              </a:path>
            </a:pathLst>
          </a:custGeom>
          <a:solidFill>
            <a:srgbClr val="F2F2F2"/>
          </a:solidFill>
          <a:ln>
            <a:noFill/>
          </a:ln>
          <a:effectLst/>
        </p:spPr>
        <p:txBody>
          <a:bodyPr wrap="square" anchor="ctr">
            <a:noAutofit/>
          </a:bodyPr>
          <a:lstStyle>
            <a:lvl1pPr marL="0" indent="0" algn="ctr">
              <a:buFontTx/>
              <a:buNone/>
              <a:defRPr sz="2400" b="0" i="0">
                <a:solidFill>
                  <a:srgbClr val="8C8C8C"/>
                </a:solidFill>
                <a:latin typeface="Poppins Light" pitchFamily="2" charset="77"/>
                <a:cs typeface="Poppins Light" pitchFamily="2" charset="77"/>
              </a:defRPr>
            </a:lvl1pPr>
          </a:lstStyle>
          <a:p>
            <a:endParaRPr lang="en-US" dirty="0"/>
          </a:p>
        </p:txBody>
      </p:sp>
    </p:spTree>
    <p:extLst>
      <p:ext uri="{BB962C8B-B14F-4D97-AF65-F5344CB8AC3E}">
        <p14:creationId xmlns:p14="http://schemas.microsoft.com/office/powerpoint/2010/main" val="2860133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Welcome Messag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5CCEFCC-F4BC-7445-A011-DB2037B5874A}"/>
              </a:ext>
            </a:extLst>
          </p:cNvPr>
          <p:cNvSpPr/>
          <p:nvPr userDrawn="1"/>
        </p:nvSpPr>
        <p:spPr>
          <a:xfrm>
            <a:off x="22134969" y="635431"/>
            <a:ext cx="872399" cy="82003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Poppins Light" pitchFamily="2" charset="77"/>
            </a:endParaRPr>
          </a:p>
        </p:txBody>
      </p:sp>
      <p:sp>
        <p:nvSpPr>
          <p:cNvPr id="8" name="Picture Placeholder 7">
            <a:extLst>
              <a:ext uri="{FF2B5EF4-FFF2-40B4-BE49-F238E27FC236}">
                <a16:creationId xmlns:a16="http://schemas.microsoft.com/office/drawing/2014/main" id="{4D0AF5D9-DED3-2D4A-8C00-77DD84E1921D}"/>
              </a:ext>
            </a:extLst>
          </p:cNvPr>
          <p:cNvSpPr>
            <a:spLocks noGrp="1"/>
          </p:cNvSpPr>
          <p:nvPr>
            <p:ph type="pic" sz="quarter" idx="10"/>
          </p:nvPr>
        </p:nvSpPr>
        <p:spPr>
          <a:xfrm>
            <a:off x="1604645" y="1"/>
            <a:ext cx="10301909" cy="6828673"/>
          </a:xfrm>
          <a:custGeom>
            <a:avLst/>
            <a:gdLst>
              <a:gd name="connsiteX0" fmla="*/ 5787241 w 10301909"/>
              <a:gd name="connsiteY0" fmla="*/ 0 h 6828673"/>
              <a:gd name="connsiteX1" fmla="*/ 9135545 w 10301909"/>
              <a:gd name="connsiteY1" fmla="*/ 0 h 6828673"/>
              <a:gd name="connsiteX2" fmla="*/ 10297426 w 10301909"/>
              <a:gd name="connsiteY2" fmla="*/ 4336200 h 6828673"/>
              <a:gd name="connsiteX3" fmla="*/ 10205057 w 10301909"/>
              <a:gd name="connsiteY3" fmla="*/ 4496190 h 6828673"/>
              <a:gd name="connsiteX4" fmla="*/ 1516839 w 10301909"/>
              <a:gd name="connsiteY4" fmla="*/ 6824190 h 6828673"/>
              <a:gd name="connsiteX5" fmla="*/ 1356849 w 10301909"/>
              <a:gd name="connsiteY5" fmla="*/ 6731820 h 6828673"/>
              <a:gd name="connsiteX6" fmla="*/ 4484 w 10301909"/>
              <a:gd name="connsiteY6" fmla="*/ 1684725 h 6828673"/>
              <a:gd name="connsiteX7" fmla="*/ 96854 w 10301909"/>
              <a:gd name="connsiteY7" fmla="*/ 1524735 h 682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301909" h="6828673">
                <a:moveTo>
                  <a:pt x="5787241" y="0"/>
                </a:moveTo>
                <a:lnTo>
                  <a:pt x="9135545" y="0"/>
                </a:lnTo>
                <a:lnTo>
                  <a:pt x="10297426" y="4336200"/>
                </a:lnTo>
                <a:cubicBezTo>
                  <a:pt x="10316099" y="4405888"/>
                  <a:pt x="10274745" y="4477517"/>
                  <a:pt x="10205057" y="4496190"/>
                </a:cubicBezTo>
                <a:lnTo>
                  <a:pt x="1516839" y="6824190"/>
                </a:lnTo>
                <a:cubicBezTo>
                  <a:pt x="1447151" y="6842863"/>
                  <a:pt x="1375521" y="6801508"/>
                  <a:pt x="1356849" y="6731820"/>
                </a:cubicBezTo>
                <a:lnTo>
                  <a:pt x="4484" y="1684725"/>
                </a:lnTo>
                <a:cubicBezTo>
                  <a:pt x="-14189" y="1615037"/>
                  <a:pt x="27166" y="1543408"/>
                  <a:pt x="96854" y="1524735"/>
                </a:cubicBezTo>
                <a:close/>
              </a:path>
            </a:pathLst>
          </a:custGeom>
          <a:solidFill>
            <a:schemeClr val="bg2">
              <a:lumMod val="95000"/>
            </a:schemeClr>
          </a:solidFill>
          <a:ln>
            <a:noFill/>
          </a:ln>
          <a:effectLst/>
        </p:spPr>
        <p:txBody>
          <a:bodyPr wrap="square" anchor="ctr">
            <a:noAutofit/>
          </a:bodyPr>
          <a:lstStyle>
            <a:lvl1pPr marL="0" indent="0" algn="ctr">
              <a:buFontTx/>
              <a:buNone/>
              <a:defRPr sz="2400" b="0" i="0">
                <a:latin typeface="Poppins Light" pitchFamily="2" charset="77"/>
              </a:defRPr>
            </a:lvl1pPr>
          </a:lstStyle>
          <a:p>
            <a:endParaRPr lang="en-US" dirty="0"/>
          </a:p>
        </p:txBody>
      </p:sp>
      <p:sp>
        <p:nvSpPr>
          <p:cNvPr id="9" name="Picture Placeholder 8">
            <a:extLst>
              <a:ext uri="{FF2B5EF4-FFF2-40B4-BE49-F238E27FC236}">
                <a16:creationId xmlns:a16="http://schemas.microsoft.com/office/drawing/2014/main" id="{D8427449-F829-1A43-ABA6-A5FC7753972E}"/>
              </a:ext>
            </a:extLst>
          </p:cNvPr>
          <p:cNvSpPr>
            <a:spLocks noGrp="1"/>
          </p:cNvSpPr>
          <p:nvPr>
            <p:ph type="pic" sz="quarter" idx="11"/>
          </p:nvPr>
        </p:nvSpPr>
        <p:spPr>
          <a:xfrm>
            <a:off x="12471096" y="1"/>
            <a:ext cx="10301909" cy="6828673"/>
          </a:xfrm>
          <a:custGeom>
            <a:avLst/>
            <a:gdLst>
              <a:gd name="connsiteX0" fmla="*/ 5787241 w 10301909"/>
              <a:gd name="connsiteY0" fmla="*/ 0 h 6828673"/>
              <a:gd name="connsiteX1" fmla="*/ 9135545 w 10301909"/>
              <a:gd name="connsiteY1" fmla="*/ 0 h 6828673"/>
              <a:gd name="connsiteX2" fmla="*/ 10297426 w 10301909"/>
              <a:gd name="connsiteY2" fmla="*/ 4336200 h 6828673"/>
              <a:gd name="connsiteX3" fmla="*/ 10205057 w 10301909"/>
              <a:gd name="connsiteY3" fmla="*/ 4496190 h 6828673"/>
              <a:gd name="connsiteX4" fmla="*/ 1516839 w 10301909"/>
              <a:gd name="connsiteY4" fmla="*/ 6824190 h 6828673"/>
              <a:gd name="connsiteX5" fmla="*/ 1356849 w 10301909"/>
              <a:gd name="connsiteY5" fmla="*/ 6731820 h 6828673"/>
              <a:gd name="connsiteX6" fmla="*/ 4484 w 10301909"/>
              <a:gd name="connsiteY6" fmla="*/ 1684725 h 6828673"/>
              <a:gd name="connsiteX7" fmla="*/ 96854 w 10301909"/>
              <a:gd name="connsiteY7" fmla="*/ 1524735 h 682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301909" h="6828673">
                <a:moveTo>
                  <a:pt x="5787241" y="0"/>
                </a:moveTo>
                <a:lnTo>
                  <a:pt x="9135545" y="0"/>
                </a:lnTo>
                <a:lnTo>
                  <a:pt x="10297426" y="4336200"/>
                </a:lnTo>
                <a:cubicBezTo>
                  <a:pt x="10316099" y="4405888"/>
                  <a:pt x="10274745" y="4477517"/>
                  <a:pt x="10205057" y="4496190"/>
                </a:cubicBezTo>
                <a:lnTo>
                  <a:pt x="1516839" y="6824190"/>
                </a:lnTo>
                <a:cubicBezTo>
                  <a:pt x="1447151" y="6842863"/>
                  <a:pt x="1375521" y="6801508"/>
                  <a:pt x="1356849" y="6731820"/>
                </a:cubicBezTo>
                <a:lnTo>
                  <a:pt x="4484" y="1684725"/>
                </a:lnTo>
                <a:cubicBezTo>
                  <a:pt x="-14189" y="1615037"/>
                  <a:pt x="27166" y="1543408"/>
                  <a:pt x="96854" y="1524735"/>
                </a:cubicBezTo>
                <a:close/>
              </a:path>
            </a:pathLst>
          </a:custGeom>
          <a:solidFill>
            <a:schemeClr val="bg2">
              <a:lumMod val="95000"/>
            </a:schemeClr>
          </a:solidFill>
          <a:ln>
            <a:noFill/>
          </a:ln>
          <a:effectLst/>
        </p:spPr>
        <p:txBody>
          <a:bodyPr wrap="square" anchor="ctr">
            <a:noAutofit/>
          </a:bodyPr>
          <a:lstStyle>
            <a:lvl1pPr marL="0" indent="0" algn="ctr">
              <a:buFontTx/>
              <a:buNone/>
              <a:defRPr sz="2400" b="0" i="0">
                <a:latin typeface="Poppins Light" pitchFamily="2" charset="77"/>
              </a:defRPr>
            </a:lvl1pPr>
          </a:lstStyle>
          <a:p>
            <a:endParaRPr lang="en-US" dirty="0"/>
          </a:p>
        </p:txBody>
      </p:sp>
    </p:spTree>
    <p:extLst>
      <p:ext uri="{BB962C8B-B14F-4D97-AF65-F5344CB8AC3E}">
        <p14:creationId xmlns:p14="http://schemas.microsoft.com/office/powerpoint/2010/main" val="1811724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3"/>
            <a:ext cx="18954751" cy="11009314"/>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4021565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s://slidesgratis.com/" TargetMode="Externa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hyperlink" Target="http://free-powerpoint-templates-download.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C74AC14A-471D-C74A-BBB6-D1A179CDCE76}"/>
              </a:ext>
            </a:extLst>
          </p:cNvPr>
          <p:cNvSpPr/>
          <p:nvPr userDrawn="1"/>
        </p:nvSpPr>
        <p:spPr>
          <a:xfrm>
            <a:off x="-1" y="-1796143"/>
            <a:ext cx="24377651" cy="1778709"/>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582E498B-E615-0442-BA65-9F206E7B7C32}"/>
              </a:ext>
            </a:extLst>
          </p:cNvPr>
          <p:cNvSpPr txBox="1"/>
          <p:nvPr userDrawn="1"/>
        </p:nvSpPr>
        <p:spPr>
          <a:xfrm>
            <a:off x="3351928" y="-1193240"/>
            <a:ext cx="5623233" cy="646331"/>
          </a:xfrm>
          <a:prstGeom prst="rect">
            <a:avLst/>
          </a:prstGeom>
          <a:noFill/>
        </p:spPr>
        <p:txBody>
          <a:bodyPr wrap="square" rtlCol="0">
            <a:spAutoFit/>
          </a:bodyPr>
          <a:lstStyle/>
          <a:p>
            <a:r>
              <a:rPr lang="en-US" dirty="0">
                <a:solidFill>
                  <a:schemeClr val="bg1"/>
                </a:solidFill>
                <a:hlinkClick r:id="rId9">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6" name="Imagen 5">
            <a:extLst>
              <a:ext uri="{FF2B5EF4-FFF2-40B4-BE49-F238E27FC236}">
                <a16:creationId xmlns:a16="http://schemas.microsoft.com/office/drawing/2014/main" id="{E0DCDCB0-2B34-A84B-AC71-325CA392C5FD}"/>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6106997" y="-1706080"/>
            <a:ext cx="2706359" cy="1688646"/>
          </a:xfrm>
          <a:prstGeom prst="rect">
            <a:avLst/>
          </a:prstGeom>
        </p:spPr>
      </p:pic>
      <p:sp>
        <p:nvSpPr>
          <p:cNvPr id="7" name="CuadroTexto 6">
            <a:extLst>
              <a:ext uri="{FF2B5EF4-FFF2-40B4-BE49-F238E27FC236}">
                <a16:creationId xmlns:a16="http://schemas.microsoft.com/office/drawing/2014/main" id="{9E24A2F5-0520-2646-B35A-19FF2688BBF7}"/>
              </a:ext>
            </a:extLst>
          </p:cNvPr>
          <p:cNvSpPr txBox="1"/>
          <p:nvPr userDrawn="1"/>
        </p:nvSpPr>
        <p:spPr>
          <a:xfrm>
            <a:off x="19052667" y="-1222950"/>
            <a:ext cx="6108754" cy="646331"/>
          </a:xfrm>
          <a:prstGeom prst="rect">
            <a:avLst/>
          </a:prstGeom>
          <a:noFill/>
        </p:spPr>
        <p:txBody>
          <a:bodyPr wrap="square" rtlCol="0">
            <a:spAutoFit/>
          </a:bodyPr>
          <a:lstStyle/>
          <a:p>
            <a:r>
              <a:rPr lang="en-US" dirty="0">
                <a:solidFill>
                  <a:schemeClr val="bg1"/>
                </a:solidFill>
                <a:hlinkClick r:id="rId11">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8" name="Imagen 7">
            <a:extLst>
              <a:ext uri="{FF2B5EF4-FFF2-40B4-BE49-F238E27FC236}">
                <a16:creationId xmlns:a16="http://schemas.microsoft.com/office/drawing/2014/main" id="{E0C294EC-0DD9-1C43-84FD-59415269B66D}"/>
              </a:ext>
            </a:extLst>
          </p:cNvPr>
          <p:cNvPicPr>
            <a:picLocks noChangeAspect="1"/>
          </p:cNvPicPr>
          <p:nvPr userDrawn="1"/>
        </p:nvPicPr>
        <p:blipFill rotWithShape="1">
          <a:blip r:embed="rId12" cstate="hqprint">
            <a:extLst>
              <a:ext uri="{28A0092B-C50C-407E-A947-70E740481C1C}">
                <a14:useLocalDpi xmlns:a14="http://schemas.microsoft.com/office/drawing/2010/main" val="0"/>
              </a:ext>
            </a:extLst>
          </a:blip>
          <a:srcRect t="26389" r="12615" b="30833"/>
          <a:stretch/>
        </p:blipFill>
        <p:spPr>
          <a:xfrm>
            <a:off x="322094" y="-1698368"/>
            <a:ext cx="2707739" cy="1325534"/>
          </a:xfrm>
          <a:prstGeom prst="rect">
            <a:avLst/>
          </a:prstGeom>
        </p:spPr>
      </p:pic>
    </p:spTree>
    <p:extLst>
      <p:ext uri="{BB962C8B-B14F-4D97-AF65-F5344CB8AC3E}">
        <p14:creationId xmlns:p14="http://schemas.microsoft.com/office/powerpoint/2010/main" val="1422848046"/>
      </p:ext>
    </p:extLst>
  </p:cSld>
  <p:clrMap bg1="lt1" tx1="dk1" bg2="lt2" tx2="dk2" accent1="accent1" accent2="accent2" accent3="accent3" accent4="accent4" accent5="accent5" accent6="accent6" hlink="hlink" folHlink="folHlink"/>
  <p:sldLayoutIdLst>
    <p:sldLayoutId id="2147484018" r:id="rId1"/>
    <p:sldLayoutId id="2147484024" r:id="rId2"/>
    <p:sldLayoutId id="2147484025" r:id="rId3"/>
    <p:sldLayoutId id="2147484032" r:id="rId4"/>
    <p:sldLayoutId id="2147484033" r:id="rId5"/>
    <p:sldLayoutId id="2147484034" r:id="rId6"/>
    <p:sldLayoutId id="2147484035" r:id="rId7"/>
  </p:sldLayoutIdLst>
  <p:hf hdr="0" ftr="0" dt="0"/>
  <p:txStyles>
    <p:titleStyle>
      <a:lvl1pPr algn="ctr" defTabSz="1828434" rtl="0" eaLnBrk="1" latinLnBrk="0" hangingPunct="1">
        <a:lnSpc>
          <a:spcPct val="90000"/>
        </a:lnSpc>
        <a:spcBef>
          <a:spcPct val="0"/>
        </a:spcBef>
        <a:buNone/>
        <a:defRPr lang="en-US" sz="8000" b="0" i="0" kern="1200" spc="-100" baseline="0">
          <a:solidFill>
            <a:schemeClr val="tx2"/>
          </a:solidFill>
          <a:latin typeface="Poppins" pitchFamily="2" charset="77"/>
          <a:ea typeface="Open Sans Light" panose="020B0306030504020204" pitchFamily="34" charset="0"/>
          <a:cs typeface="Poppins Light" pitchFamily="2" charset="77"/>
        </a:defRPr>
      </a:lvl1pPr>
    </p:titleStyle>
    <p:bodyStyle>
      <a:lvl1pPr marL="457109" indent="-457109" algn="l" defTabSz="1828434" rtl="0" eaLnBrk="1" latinLnBrk="0" hangingPunct="1">
        <a:lnSpc>
          <a:spcPct val="90000"/>
        </a:lnSpc>
        <a:spcBef>
          <a:spcPts val="2000"/>
        </a:spcBef>
        <a:buFont typeface="Arial" panose="020B0604020202020204" pitchFamily="34" charset="0"/>
        <a:buChar char="•"/>
        <a:defRPr lang="en-US" sz="4400" b="0" i="0" kern="1200" spc="-30" baseline="0" dirty="0" smtClean="0">
          <a:solidFill>
            <a:schemeClr val="tx1"/>
          </a:solidFill>
          <a:effectLst/>
          <a:latin typeface="Poppins" pitchFamily="2" charset="77"/>
          <a:ea typeface="Open Sans Light" panose="020B0306030504020204" pitchFamily="34" charset="0"/>
          <a:cs typeface="Open Sans" charset="0"/>
        </a:defRPr>
      </a:lvl1pPr>
      <a:lvl2pPr marL="1371326" indent="-457109" algn="l" defTabSz="1828434" rtl="0" eaLnBrk="1" latinLnBrk="0" hangingPunct="1">
        <a:lnSpc>
          <a:spcPct val="90000"/>
        </a:lnSpc>
        <a:spcBef>
          <a:spcPts val="1000"/>
        </a:spcBef>
        <a:buFont typeface="Arial" panose="020B0604020202020204" pitchFamily="34" charset="0"/>
        <a:buChar char="•"/>
        <a:defRPr lang="en-US" sz="3600" b="0" i="0" kern="1200" spc="-30" baseline="0" dirty="0" smtClean="0">
          <a:solidFill>
            <a:schemeClr val="tx1"/>
          </a:solidFill>
          <a:effectLst/>
          <a:latin typeface="Poppins" pitchFamily="2" charset="77"/>
          <a:ea typeface="Open Sans Light" panose="020B0306030504020204" pitchFamily="34" charset="0"/>
          <a:cs typeface="Open Sans" charset="0"/>
        </a:defRPr>
      </a:lvl2pPr>
      <a:lvl3pPr marL="2285543" indent="-457109" algn="l" defTabSz="1828434" rtl="0" eaLnBrk="1" latinLnBrk="0" hangingPunct="1">
        <a:lnSpc>
          <a:spcPct val="90000"/>
        </a:lnSpc>
        <a:spcBef>
          <a:spcPts val="1000"/>
        </a:spcBef>
        <a:buFont typeface="Arial" panose="020B0604020202020204" pitchFamily="34" charset="0"/>
        <a:buChar char="•"/>
        <a:defRPr lang="en-US" sz="3200" b="0" i="0" kern="1200" spc="-30" baseline="0" dirty="0" smtClean="0">
          <a:solidFill>
            <a:schemeClr val="tx1"/>
          </a:solidFill>
          <a:effectLst/>
          <a:latin typeface="Poppins" pitchFamily="2" charset="77"/>
          <a:ea typeface="Open Sans Light" panose="020B0306030504020204" pitchFamily="34" charset="0"/>
          <a:cs typeface="Open Sans" charset="0"/>
        </a:defRPr>
      </a:lvl3pPr>
      <a:lvl4pPr marL="3199760"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smtClean="0">
          <a:solidFill>
            <a:schemeClr val="tx1"/>
          </a:solidFill>
          <a:effectLst/>
          <a:latin typeface="Poppins" pitchFamily="2" charset="77"/>
          <a:ea typeface="Open Sans Light" panose="020B0306030504020204" pitchFamily="34" charset="0"/>
          <a:cs typeface="Open Sans" charset="0"/>
        </a:defRPr>
      </a:lvl4pPr>
      <a:lvl5pPr marL="4113977" indent="-457109" algn="l" defTabSz="1828434" rtl="0" eaLnBrk="1" latinLnBrk="0" hangingPunct="1">
        <a:lnSpc>
          <a:spcPct val="90000"/>
        </a:lnSpc>
        <a:spcBef>
          <a:spcPts val="1000"/>
        </a:spcBef>
        <a:buFont typeface="Arial" panose="020B0604020202020204" pitchFamily="34" charset="0"/>
        <a:buChar char="•"/>
        <a:defRPr lang="en-US" sz="2800" b="0" i="0" kern="1200" spc="-30" baseline="0" dirty="0">
          <a:solidFill>
            <a:schemeClr val="tx1"/>
          </a:solidFill>
          <a:effectLst/>
          <a:latin typeface="Poppins" pitchFamily="2" charset="77"/>
          <a:ea typeface="Open Sans Light" panose="020B0306030504020204" pitchFamily="34" charset="0"/>
          <a:cs typeface="Open Sans" charset="0"/>
        </a:defRPr>
      </a:lvl5pPr>
      <a:lvl6pPr marL="5028194"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1"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8"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6" indent="-457109"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7"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1"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6" algn="l" defTabSz="1828434" rtl="0" eaLnBrk="1" latinLnBrk="0" hangingPunct="1">
        <a:defRPr sz="3600" kern="1200">
          <a:solidFill>
            <a:schemeClr val="tx1"/>
          </a:solidFill>
          <a:latin typeface="+mn-lt"/>
          <a:ea typeface="+mn-ea"/>
          <a:cs typeface="+mn-cs"/>
        </a:defRPr>
      </a:lvl6pPr>
      <a:lvl7pPr marL="5485303"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fonts.google.com/specimen/Lato"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7.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ppthemes.com/" TargetMode="External"/><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6351" y="3570"/>
            <a:ext cx="24364955" cy="13708857"/>
          </a:xfrm>
          <a:prstGeom prst="rect">
            <a:avLst/>
          </a:prstGeom>
          <a:solidFill>
            <a:srgbClr val="000000">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63" name="Text Box 322"/>
          <p:cNvSpPr txBox="1">
            <a:spLocks noChangeArrowheads="1"/>
          </p:cNvSpPr>
          <p:nvPr/>
        </p:nvSpPr>
        <p:spPr bwMode="auto">
          <a:xfrm>
            <a:off x="4102075" y="384382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4102075" y="5871061"/>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4102075" y="7906233"/>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4102075" y="9938232"/>
            <a:ext cx="1606209" cy="166090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1827065">
              <a:defRPr/>
            </a:pPr>
            <a:r>
              <a:rPr lang="en-US" sz="10793"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5853308" y="3926667"/>
            <a:ext cx="14634834" cy="1127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2799" b="1" dirty="0">
                <a:solidFill>
                  <a:schemeClr val="bg1"/>
                </a:solidFill>
                <a:cs typeface="Arial" panose="020B0604020202020204" pitchFamily="34" charset="0"/>
              </a:rPr>
              <a:t>Download and install</a:t>
            </a:r>
            <a:r>
              <a:rPr lang="en-US" altLang="ja-JP" sz="2799" dirty="0">
                <a:solidFill>
                  <a:schemeClr val="bg1"/>
                </a:solidFill>
                <a:cs typeface="Arial" panose="020B0604020202020204" pitchFamily="34" charset="0"/>
              </a:rPr>
              <a:t> </a:t>
            </a:r>
            <a:r>
              <a:rPr lang="en-US" altLang="ja-JP" sz="2799" dirty="0">
                <a:solidFill>
                  <a:schemeClr val="bg1"/>
                </a:solidFill>
                <a:latin typeface="+mn-lt"/>
                <a:cs typeface="Arial" panose="020B0604020202020204" pitchFamily="34" charset="0"/>
                <a:hlinkClick r:id="rId2">
                  <a:extLst>
                    <a:ext uri="{A12FA001-AC4F-418D-AE19-62706E023703}">
                      <ahyp:hlinkClr xmlns:ahyp="http://schemas.microsoft.com/office/drawing/2018/hyperlinkcolor" val="tx"/>
                    </a:ext>
                  </a:extLst>
                </a:hlinkClick>
              </a:rPr>
              <a:t>Lato font </a:t>
            </a:r>
            <a:r>
              <a:rPr lang="en-US" altLang="ja-JP" sz="2799" dirty="0">
                <a:solidFill>
                  <a:schemeClr val="bg1"/>
                </a:solidFill>
                <a:cs typeface="Arial" panose="020B0604020202020204" pitchFamily="34" charset="0"/>
              </a:rPr>
              <a:t>before editing this template to ensure it looks just as you found it on </a:t>
            </a:r>
            <a:r>
              <a:rPr lang="en-US" altLang="ja-JP" sz="2799"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2799" dirty="0">
                <a:solidFill>
                  <a:schemeClr val="bg1"/>
                </a:solidFill>
                <a:cs typeface="Arial" panose="020B0604020202020204" pitchFamily="34" charset="0"/>
              </a:rPr>
              <a:t>. Otherwise, the fonts will change, altering the design of your template.</a:t>
            </a:r>
            <a:endParaRPr lang="en-US" altLang="es-MX" sz="2799"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5853305" y="10000551"/>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4055619" y="1014964"/>
            <a:ext cx="6131807" cy="1107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6594"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4215831" y="2203074"/>
            <a:ext cx="2277869" cy="72971"/>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243611" tIns="121804" rIns="243611" bIns="121804" anchor="ctr"/>
            <a:lstStyle/>
            <a:p>
              <a:pPr algn="ctr" defTabSz="1827065">
                <a:defRPr/>
              </a:pPr>
              <a:endParaRPr lang="en-US" sz="18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5853307" y="8036886"/>
            <a:ext cx="14634832" cy="1600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19251" tIns="109625" rIns="219251" bIns="10962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2799"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4055617" y="2168352"/>
            <a:ext cx="12182479" cy="1199431"/>
          </a:xfrm>
          <a:prstGeom prst="rect">
            <a:avLst/>
          </a:prstGeom>
        </p:spPr>
        <p:txBody>
          <a:bodyPr>
            <a:spAutoFit/>
          </a:bodyPr>
          <a:lstStyle/>
          <a:p>
            <a:r>
              <a:rPr lang="en-US" sz="7194"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6086031" y="6070228"/>
            <a:ext cx="14447659" cy="1471878"/>
          </a:xfrm>
          <a:prstGeom prst="rect">
            <a:avLst/>
          </a:prstGeom>
        </p:spPr>
        <p:txBody>
          <a:bodyPr wrap="square">
            <a:spAutoFit/>
          </a:bodyPr>
          <a:lstStyle/>
          <a:p>
            <a:pPr>
              <a:lnSpc>
                <a:spcPct val="110000"/>
              </a:lnSpc>
            </a:pPr>
            <a:r>
              <a:rPr lang="en-US" altLang="es-MX" sz="2799" dirty="0">
                <a:solidFill>
                  <a:schemeClr val="bg1"/>
                </a:solidFill>
                <a:latin typeface="Lato Light" panose="020F0302020204030203" pitchFamily="34" charset="0"/>
                <a:cs typeface="Arial" panose="020B0604020202020204" pitchFamily="34" charset="0"/>
              </a:rPr>
              <a:t>Someone once said, </a:t>
            </a:r>
            <a:r>
              <a:rPr lang="en-US" altLang="es-MX" sz="2799" b="1" dirty="0">
                <a:solidFill>
                  <a:schemeClr val="bg1"/>
                </a:solidFill>
                <a:latin typeface="Lato Light" panose="020F0302020204030203" pitchFamily="34" charset="0"/>
                <a:cs typeface="Arial" panose="020B0604020202020204" pitchFamily="34" charset="0"/>
              </a:rPr>
              <a:t>"Creativity is the key to future success." </a:t>
            </a:r>
            <a:r>
              <a:rPr lang="en-US" altLang="es-MX" sz="2799"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Picture Placeholder 27">
            <a:extLst>
              <a:ext uri="{FF2B5EF4-FFF2-40B4-BE49-F238E27FC236}">
                <a16:creationId xmlns:a16="http://schemas.microsoft.com/office/drawing/2014/main" id="{C67BDC0F-D720-D14F-9911-39FFB340FF3F}"/>
              </a:ext>
            </a:extLst>
          </p:cNvPr>
          <p:cNvSpPr txBox="1">
            <a:spLocks/>
          </p:cNvSpPr>
          <p:nvPr/>
        </p:nvSpPr>
        <p:spPr>
          <a:xfrm>
            <a:off x="1604645" y="0"/>
            <a:ext cx="10301909" cy="6828673"/>
          </a:xfrm>
          <a:custGeom>
            <a:avLst/>
            <a:gdLst>
              <a:gd name="connsiteX0" fmla="*/ 5787241 w 10301909"/>
              <a:gd name="connsiteY0" fmla="*/ 0 h 6828673"/>
              <a:gd name="connsiteX1" fmla="*/ 9135545 w 10301909"/>
              <a:gd name="connsiteY1" fmla="*/ 0 h 6828673"/>
              <a:gd name="connsiteX2" fmla="*/ 10297426 w 10301909"/>
              <a:gd name="connsiteY2" fmla="*/ 4336200 h 6828673"/>
              <a:gd name="connsiteX3" fmla="*/ 10205057 w 10301909"/>
              <a:gd name="connsiteY3" fmla="*/ 4496190 h 6828673"/>
              <a:gd name="connsiteX4" fmla="*/ 1516839 w 10301909"/>
              <a:gd name="connsiteY4" fmla="*/ 6824190 h 6828673"/>
              <a:gd name="connsiteX5" fmla="*/ 1356849 w 10301909"/>
              <a:gd name="connsiteY5" fmla="*/ 6731820 h 6828673"/>
              <a:gd name="connsiteX6" fmla="*/ 4484 w 10301909"/>
              <a:gd name="connsiteY6" fmla="*/ 1684725 h 6828673"/>
              <a:gd name="connsiteX7" fmla="*/ 96854 w 10301909"/>
              <a:gd name="connsiteY7" fmla="*/ 1524735 h 682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301909" h="6828673">
                <a:moveTo>
                  <a:pt x="5787241" y="0"/>
                </a:moveTo>
                <a:lnTo>
                  <a:pt x="9135545" y="0"/>
                </a:lnTo>
                <a:lnTo>
                  <a:pt x="10297426" y="4336200"/>
                </a:lnTo>
                <a:cubicBezTo>
                  <a:pt x="10316099" y="4405888"/>
                  <a:pt x="10274745" y="4477517"/>
                  <a:pt x="10205057" y="4496190"/>
                </a:cubicBezTo>
                <a:lnTo>
                  <a:pt x="1516839" y="6824190"/>
                </a:lnTo>
                <a:cubicBezTo>
                  <a:pt x="1447151" y="6842863"/>
                  <a:pt x="1375521" y="6801508"/>
                  <a:pt x="1356849" y="6731820"/>
                </a:cubicBezTo>
                <a:lnTo>
                  <a:pt x="4484" y="1684725"/>
                </a:lnTo>
                <a:cubicBezTo>
                  <a:pt x="-14189" y="1615037"/>
                  <a:pt x="27166" y="1543408"/>
                  <a:pt x="96854" y="1524735"/>
                </a:cubicBezTo>
                <a:close/>
              </a:path>
            </a:pathLst>
          </a:custGeom>
          <a:solidFill>
            <a:schemeClr val="bg2">
              <a:lumMod val="95000"/>
            </a:schemeClr>
          </a:solidFill>
          <a:ln>
            <a:noFill/>
          </a:ln>
          <a:effectLst/>
        </p:spPr>
        <p:txBody>
          <a:bodyPr/>
          <a:lstStyle/>
          <a:p>
            <a:endParaRPr lang="es-CO"/>
          </a:p>
        </p:txBody>
      </p:sp>
      <p:sp>
        <p:nvSpPr>
          <p:cNvPr id="31" name="Picture Placeholder 28">
            <a:extLst>
              <a:ext uri="{FF2B5EF4-FFF2-40B4-BE49-F238E27FC236}">
                <a16:creationId xmlns:a16="http://schemas.microsoft.com/office/drawing/2014/main" id="{CD78B23E-8DDB-B34F-B24A-66CE730DD3DC}"/>
              </a:ext>
            </a:extLst>
          </p:cNvPr>
          <p:cNvSpPr txBox="1">
            <a:spLocks/>
          </p:cNvSpPr>
          <p:nvPr/>
        </p:nvSpPr>
        <p:spPr>
          <a:xfrm>
            <a:off x="12471096" y="0"/>
            <a:ext cx="10301909" cy="6828673"/>
          </a:xfrm>
          <a:custGeom>
            <a:avLst/>
            <a:gdLst>
              <a:gd name="connsiteX0" fmla="*/ 5787241 w 10301909"/>
              <a:gd name="connsiteY0" fmla="*/ 0 h 6828673"/>
              <a:gd name="connsiteX1" fmla="*/ 9135545 w 10301909"/>
              <a:gd name="connsiteY1" fmla="*/ 0 h 6828673"/>
              <a:gd name="connsiteX2" fmla="*/ 10297426 w 10301909"/>
              <a:gd name="connsiteY2" fmla="*/ 4336200 h 6828673"/>
              <a:gd name="connsiteX3" fmla="*/ 10205057 w 10301909"/>
              <a:gd name="connsiteY3" fmla="*/ 4496190 h 6828673"/>
              <a:gd name="connsiteX4" fmla="*/ 1516839 w 10301909"/>
              <a:gd name="connsiteY4" fmla="*/ 6824190 h 6828673"/>
              <a:gd name="connsiteX5" fmla="*/ 1356849 w 10301909"/>
              <a:gd name="connsiteY5" fmla="*/ 6731820 h 6828673"/>
              <a:gd name="connsiteX6" fmla="*/ 4484 w 10301909"/>
              <a:gd name="connsiteY6" fmla="*/ 1684725 h 6828673"/>
              <a:gd name="connsiteX7" fmla="*/ 96854 w 10301909"/>
              <a:gd name="connsiteY7" fmla="*/ 1524735 h 682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301909" h="6828673">
                <a:moveTo>
                  <a:pt x="5787241" y="0"/>
                </a:moveTo>
                <a:lnTo>
                  <a:pt x="9135545" y="0"/>
                </a:lnTo>
                <a:lnTo>
                  <a:pt x="10297426" y="4336200"/>
                </a:lnTo>
                <a:cubicBezTo>
                  <a:pt x="10316099" y="4405888"/>
                  <a:pt x="10274745" y="4477517"/>
                  <a:pt x="10205057" y="4496190"/>
                </a:cubicBezTo>
                <a:lnTo>
                  <a:pt x="1516839" y="6824190"/>
                </a:lnTo>
                <a:cubicBezTo>
                  <a:pt x="1447151" y="6842863"/>
                  <a:pt x="1375521" y="6801508"/>
                  <a:pt x="1356849" y="6731820"/>
                </a:cubicBezTo>
                <a:lnTo>
                  <a:pt x="4484" y="1684725"/>
                </a:lnTo>
                <a:cubicBezTo>
                  <a:pt x="-14189" y="1615037"/>
                  <a:pt x="27166" y="1543408"/>
                  <a:pt x="96854" y="1524735"/>
                </a:cubicBezTo>
                <a:close/>
              </a:path>
            </a:pathLst>
          </a:custGeom>
          <a:solidFill>
            <a:schemeClr val="bg2">
              <a:lumMod val="95000"/>
            </a:schemeClr>
          </a:solidFill>
          <a:ln>
            <a:noFill/>
          </a:ln>
          <a:effectLst/>
        </p:spPr>
        <p:txBody>
          <a:bodyPr/>
          <a:lstStyle/>
          <a:p>
            <a:endParaRPr lang="es-CO"/>
          </a:p>
        </p:txBody>
      </p:sp>
      <p:sp>
        <p:nvSpPr>
          <p:cNvPr id="14" name="Rounded Rectangle 13">
            <a:extLst>
              <a:ext uri="{FF2B5EF4-FFF2-40B4-BE49-F238E27FC236}">
                <a16:creationId xmlns:a16="http://schemas.microsoft.com/office/drawing/2014/main" id="{5FEF3E49-C39E-8B45-8A0E-CEE957AF7ACD}"/>
              </a:ext>
            </a:extLst>
          </p:cNvPr>
          <p:cNvSpPr/>
          <p:nvPr/>
        </p:nvSpPr>
        <p:spPr>
          <a:xfrm rot="20700000">
            <a:off x="1872391" y="107393"/>
            <a:ext cx="9767814" cy="5817638"/>
          </a:xfrm>
          <a:prstGeom prst="roundRect">
            <a:avLst>
              <a:gd name="adj" fmla="val 2293"/>
            </a:avLst>
          </a:prstGeom>
          <a:solidFill>
            <a:srgbClr val="131316">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oppins Light" pitchFamily="2" charset="77"/>
            </a:endParaRPr>
          </a:p>
        </p:txBody>
      </p:sp>
      <p:sp>
        <p:nvSpPr>
          <p:cNvPr id="26" name="Rounded Rectangle 25">
            <a:extLst>
              <a:ext uri="{FF2B5EF4-FFF2-40B4-BE49-F238E27FC236}">
                <a16:creationId xmlns:a16="http://schemas.microsoft.com/office/drawing/2014/main" id="{F1A472F3-F8AA-2441-A0E0-A8FD0D746348}"/>
              </a:ext>
            </a:extLst>
          </p:cNvPr>
          <p:cNvSpPr/>
          <p:nvPr/>
        </p:nvSpPr>
        <p:spPr>
          <a:xfrm rot="20700000">
            <a:off x="12737446" y="107394"/>
            <a:ext cx="9767814" cy="5817638"/>
          </a:xfrm>
          <a:prstGeom prst="roundRect">
            <a:avLst>
              <a:gd name="adj" fmla="val 2293"/>
            </a:avLst>
          </a:prstGeom>
          <a:solidFill>
            <a:srgbClr val="131316">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Poppins Light" pitchFamily="2" charset="77"/>
            </a:endParaRPr>
          </a:p>
        </p:txBody>
      </p:sp>
      <p:sp>
        <p:nvSpPr>
          <p:cNvPr id="17" name="TextBox 16">
            <a:extLst>
              <a:ext uri="{FF2B5EF4-FFF2-40B4-BE49-F238E27FC236}">
                <a16:creationId xmlns:a16="http://schemas.microsoft.com/office/drawing/2014/main" id="{886F5858-2A75-C64C-91FF-E5E584F45CFB}"/>
              </a:ext>
            </a:extLst>
          </p:cNvPr>
          <p:cNvSpPr txBox="1"/>
          <p:nvPr/>
        </p:nvSpPr>
        <p:spPr>
          <a:xfrm>
            <a:off x="1482726" y="10232131"/>
            <a:ext cx="21336000" cy="2738698"/>
          </a:xfrm>
          <a:prstGeom prst="rect">
            <a:avLst/>
          </a:prstGeom>
          <a:noFill/>
        </p:spPr>
        <p:txBody>
          <a:bodyPr wrap="square" rtlCol="0" anchor="t">
            <a:spAutoFit/>
          </a:bodyPr>
          <a:lstStyle/>
          <a:p>
            <a:pPr>
              <a:lnSpc>
                <a:spcPts val="3500"/>
              </a:lnSpc>
            </a:pPr>
            <a:r>
              <a:rPr lang="en-US" sz="2400" dirty="0">
                <a:latin typeface="Lato Light" panose="020F0502020204030203" pitchFamily="34" charset="0"/>
              </a:rPr>
              <a:t>You can do whatever you want, go a impress your audience with an amazing presentation</a:t>
            </a:r>
            <a:r>
              <a:rPr lang="en-US" sz="2400" dirty="0">
                <a:latin typeface="Lato Light" panose="020F0502020204030203" pitchFamily="34" charset="0"/>
                <a:ea typeface="Lato Light" panose="020F0502020204030203" pitchFamily="34" charset="0"/>
                <a:cs typeface="Mukta ExtraLight" panose="020B0000000000000000" pitchFamily="34" charset="77"/>
              </a:rPr>
              <a:t>. </a:t>
            </a:r>
            <a:r>
              <a:rPr lang="es-CO" sz="2400" dirty="0" err="1">
                <a:latin typeface="Lato Light" panose="020F0502020204030203" pitchFamily="34" charset="0"/>
              </a:rPr>
              <a:t>Lorem</a:t>
            </a:r>
            <a:r>
              <a:rPr lang="es-CO" sz="2400" dirty="0">
                <a:latin typeface="Lato Light" panose="020F0502020204030203" pitchFamily="34" charset="0"/>
              </a:rPr>
              <a:t> </a:t>
            </a:r>
            <a:r>
              <a:rPr lang="es-CO" sz="2400" dirty="0" err="1">
                <a:latin typeface="Lato Light" panose="020F0502020204030203" pitchFamily="34" charset="0"/>
              </a:rPr>
              <a:t>ipsum</a:t>
            </a:r>
            <a:r>
              <a:rPr lang="es-CO" sz="2400" dirty="0">
                <a:latin typeface="Lato Light" panose="020F0502020204030203" pitchFamily="34" charset="0"/>
              </a:rPr>
              <a:t> dolor </a:t>
            </a:r>
            <a:r>
              <a:rPr lang="es-CO" sz="2400" dirty="0" err="1">
                <a:latin typeface="Lato Light" panose="020F0502020204030203" pitchFamily="34" charset="0"/>
              </a:rPr>
              <a:t>sit</a:t>
            </a:r>
            <a:r>
              <a:rPr lang="es-CO" sz="2400" dirty="0">
                <a:latin typeface="Lato Light" panose="020F0502020204030203" pitchFamily="34" charset="0"/>
              </a:rPr>
              <a:t> </a:t>
            </a:r>
            <a:r>
              <a:rPr lang="es-CO" sz="2400" dirty="0" err="1">
                <a:latin typeface="Lato Light" panose="020F0502020204030203" pitchFamily="34" charset="0"/>
              </a:rPr>
              <a:t>amet</a:t>
            </a:r>
            <a:r>
              <a:rPr lang="es-CO" sz="2400" dirty="0">
                <a:latin typeface="Lato Light" panose="020F0502020204030203" pitchFamily="34" charset="0"/>
              </a:rPr>
              <a:t>, </a:t>
            </a:r>
            <a:r>
              <a:rPr lang="es-CO" sz="2400" dirty="0" err="1">
                <a:latin typeface="Lato Light" panose="020F0502020204030203" pitchFamily="34" charset="0"/>
              </a:rPr>
              <a:t>consectetur</a:t>
            </a:r>
            <a:r>
              <a:rPr lang="es-CO" sz="2400" dirty="0">
                <a:latin typeface="Lato Light" panose="020F0502020204030203" pitchFamily="34" charset="0"/>
              </a:rPr>
              <a:t> </a:t>
            </a:r>
            <a:r>
              <a:rPr lang="es-CO" sz="2400" dirty="0" err="1">
                <a:latin typeface="Lato Light" panose="020F0502020204030203" pitchFamily="34" charset="0"/>
              </a:rPr>
              <a:t>adipiscing</a:t>
            </a:r>
            <a:r>
              <a:rPr lang="es-CO" sz="2400" dirty="0">
                <a:latin typeface="Lato Light" panose="020F0502020204030203" pitchFamily="34" charset="0"/>
              </a:rPr>
              <a:t> </a:t>
            </a:r>
            <a:r>
              <a:rPr lang="es-CO" sz="2400" dirty="0" err="1">
                <a:latin typeface="Lato Light" panose="020F0502020204030203" pitchFamily="34" charset="0"/>
              </a:rPr>
              <a:t>elit</a:t>
            </a:r>
            <a:r>
              <a:rPr lang="es-CO" sz="2400" dirty="0">
                <a:latin typeface="Lato Light" panose="020F0502020204030203" pitchFamily="34" charset="0"/>
              </a:rPr>
              <a:t>. </a:t>
            </a:r>
            <a:r>
              <a:rPr lang="es-CO" sz="2400" dirty="0" err="1">
                <a:latin typeface="Lato Light" panose="020F0502020204030203" pitchFamily="34" charset="0"/>
              </a:rPr>
              <a:t>Donec</a:t>
            </a:r>
            <a:r>
              <a:rPr lang="es-CO" sz="2400" dirty="0">
                <a:latin typeface="Lato Light" panose="020F0502020204030203" pitchFamily="34" charset="0"/>
              </a:rPr>
              <a:t> </a:t>
            </a:r>
            <a:r>
              <a:rPr lang="es-CO" sz="2400" dirty="0" err="1">
                <a:latin typeface="Lato Light" panose="020F0502020204030203" pitchFamily="34" charset="0"/>
              </a:rPr>
              <a:t>molestie</a:t>
            </a:r>
            <a:r>
              <a:rPr lang="es-CO" sz="2400" dirty="0">
                <a:latin typeface="Lato Light" panose="020F0502020204030203" pitchFamily="34" charset="0"/>
              </a:rPr>
              <a:t>, magna </a:t>
            </a:r>
            <a:r>
              <a:rPr lang="es-CO" sz="2400" dirty="0" err="1">
                <a:latin typeface="Lato Light" panose="020F0502020204030203" pitchFamily="34" charset="0"/>
              </a:rPr>
              <a:t>placerat</a:t>
            </a:r>
            <a:r>
              <a:rPr lang="es-CO" sz="2400" dirty="0">
                <a:latin typeface="Lato Light" panose="020F0502020204030203" pitchFamily="34" charset="0"/>
              </a:rPr>
              <a:t> </a:t>
            </a:r>
            <a:r>
              <a:rPr lang="es-CO" sz="2400" dirty="0" err="1">
                <a:latin typeface="Lato Light" panose="020F0502020204030203" pitchFamily="34" charset="0"/>
              </a:rPr>
              <a:t>consectetur</a:t>
            </a:r>
            <a:r>
              <a:rPr lang="es-CO" sz="2400" dirty="0">
                <a:latin typeface="Lato Light" panose="020F0502020204030203" pitchFamily="34" charset="0"/>
              </a:rPr>
              <a:t> </a:t>
            </a:r>
            <a:r>
              <a:rPr lang="es-CO" sz="2400" dirty="0" err="1">
                <a:latin typeface="Lato Light" panose="020F0502020204030203" pitchFamily="34" charset="0"/>
              </a:rPr>
              <a:t>aliquam</a:t>
            </a:r>
            <a:r>
              <a:rPr lang="es-CO" sz="2400" dirty="0">
                <a:latin typeface="Lato Light" panose="020F0502020204030203" pitchFamily="34" charset="0"/>
              </a:rPr>
              <a:t>, </a:t>
            </a:r>
            <a:r>
              <a:rPr lang="es-CO" sz="2400" dirty="0" err="1">
                <a:latin typeface="Lato Light" panose="020F0502020204030203" pitchFamily="34" charset="0"/>
              </a:rPr>
              <a:t>felis</a:t>
            </a:r>
            <a:r>
              <a:rPr lang="es-CO" sz="2400" dirty="0">
                <a:latin typeface="Lato Light" panose="020F0502020204030203" pitchFamily="34" charset="0"/>
              </a:rPr>
              <a:t> mi </a:t>
            </a:r>
            <a:r>
              <a:rPr lang="es-CO" sz="2400" dirty="0" err="1">
                <a:latin typeface="Lato Light" panose="020F0502020204030203" pitchFamily="34" charset="0"/>
              </a:rPr>
              <a:t>tempus</a:t>
            </a:r>
            <a:r>
              <a:rPr lang="es-CO" sz="2400" dirty="0">
                <a:latin typeface="Lato Light" panose="020F0502020204030203" pitchFamily="34" charset="0"/>
              </a:rPr>
              <a:t> </a:t>
            </a:r>
            <a:r>
              <a:rPr lang="es-CO" sz="2400" dirty="0" err="1">
                <a:latin typeface="Lato Light" panose="020F0502020204030203" pitchFamily="34" charset="0"/>
              </a:rPr>
              <a:t>sapien</a:t>
            </a:r>
            <a:r>
              <a:rPr lang="es-CO" sz="2400" dirty="0">
                <a:latin typeface="Lato Light" panose="020F0502020204030203" pitchFamily="34" charset="0"/>
              </a:rPr>
              <a:t>, a </a:t>
            </a:r>
            <a:r>
              <a:rPr lang="es-CO" sz="2400" dirty="0" err="1">
                <a:latin typeface="Lato Light" panose="020F0502020204030203" pitchFamily="34" charset="0"/>
              </a:rPr>
              <a:t>consequat</a:t>
            </a:r>
            <a:r>
              <a:rPr lang="es-CO" sz="2400" dirty="0">
                <a:latin typeface="Lato Light" panose="020F0502020204030203" pitchFamily="34" charset="0"/>
              </a:rPr>
              <a:t> </a:t>
            </a:r>
            <a:r>
              <a:rPr lang="es-CO" sz="2400" dirty="0" err="1">
                <a:latin typeface="Lato Light" panose="020F0502020204030203" pitchFamily="34" charset="0"/>
              </a:rPr>
              <a:t>neque</a:t>
            </a:r>
            <a:r>
              <a:rPr lang="es-CO" sz="2400" dirty="0">
                <a:latin typeface="Lato Light" panose="020F0502020204030203" pitchFamily="34" charset="0"/>
              </a:rPr>
              <a:t> </a:t>
            </a:r>
            <a:r>
              <a:rPr lang="es-CO" sz="2400" dirty="0" err="1">
                <a:latin typeface="Lato Light" panose="020F0502020204030203" pitchFamily="34" charset="0"/>
              </a:rPr>
              <a:t>nisl</a:t>
            </a:r>
            <a:r>
              <a:rPr lang="es-CO" sz="2400" dirty="0">
                <a:latin typeface="Lato Light" panose="020F0502020204030203" pitchFamily="34" charset="0"/>
              </a:rPr>
              <a:t> id </a:t>
            </a:r>
            <a:r>
              <a:rPr lang="es-CO" sz="2400" dirty="0" err="1">
                <a:latin typeface="Lato Light" panose="020F0502020204030203" pitchFamily="34" charset="0"/>
              </a:rPr>
              <a:t>quam</a:t>
            </a:r>
            <a:r>
              <a:rPr lang="es-CO" sz="2400" dirty="0">
                <a:latin typeface="Lato Light" panose="020F0502020204030203" pitchFamily="34" charset="0"/>
              </a:rPr>
              <a:t>. </a:t>
            </a:r>
            <a:r>
              <a:rPr lang="es-CO" sz="2400" dirty="0" err="1">
                <a:latin typeface="Lato Light" panose="020F0502020204030203" pitchFamily="34" charset="0"/>
              </a:rPr>
              <a:t>Praesent</a:t>
            </a:r>
            <a:r>
              <a:rPr lang="es-CO" sz="2400" dirty="0">
                <a:latin typeface="Lato Light" panose="020F0502020204030203" pitchFamily="34" charset="0"/>
              </a:rPr>
              <a:t> </a:t>
            </a:r>
            <a:r>
              <a:rPr lang="es-CO" sz="2400" dirty="0" err="1">
                <a:latin typeface="Lato Light" panose="020F0502020204030203" pitchFamily="34" charset="0"/>
              </a:rPr>
              <a:t>consectetur</a:t>
            </a:r>
            <a:r>
              <a:rPr lang="es-CO" sz="2400" dirty="0">
                <a:latin typeface="Lato Light" panose="020F0502020204030203" pitchFamily="34" charset="0"/>
              </a:rPr>
              <a:t> porta </a:t>
            </a:r>
            <a:r>
              <a:rPr lang="es-CO" sz="2400" dirty="0" err="1">
                <a:latin typeface="Lato Light" panose="020F0502020204030203" pitchFamily="34" charset="0"/>
              </a:rPr>
              <a:t>egestas</a:t>
            </a:r>
            <a:r>
              <a:rPr lang="es-CO" sz="2400" dirty="0">
                <a:latin typeface="Lato Light" panose="020F0502020204030203" pitchFamily="34" charset="0"/>
              </a:rPr>
              <a:t>. </a:t>
            </a:r>
            <a:r>
              <a:rPr lang="es-CO" sz="2400" dirty="0" err="1">
                <a:latin typeface="Lato Light" panose="020F0502020204030203" pitchFamily="34" charset="0"/>
              </a:rPr>
              <a:t>Proin</a:t>
            </a:r>
            <a:r>
              <a:rPr lang="es-CO" sz="2400" dirty="0">
                <a:latin typeface="Lato Light" panose="020F0502020204030203" pitchFamily="34" charset="0"/>
              </a:rPr>
              <a:t> vitae </a:t>
            </a:r>
            <a:r>
              <a:rPr lang="es-CO" sz="2400" dirty="0" err="1">
                <a:latin typeface="Lato Light" panose="020F0502020204030203" pitchFamily="34" charset="0"/>
              </a:rPr>
              <a:t>lorem</a:t>
            </a:r>
            <a:r>
              <a:rPr lang="es-CO" sz="2400" dirty="0">
                <a:latin typeface="Lato Light" panose="020F0502020204030203" pitchFamily="34" charset="0"/>
              </a:rPr>
              <a:t> et </a:t>
            </a:r>
            <a:r>
              <a:rPr lang="es-CO" sz="2400" dirty="0" err="1">
                <a:latin typeface="Lato Light" panose="020F0502020204030203" pitchFamily="34" charset="0"/>
              </a:rPr>
              <a:t>metus</a:t>
            </a:r>
            <a:r>
              <a:rPr lang="es-CO" sz="2400" dirty="0">
                <a:latin typeface="Lato Light" panose="020F0502020204030203" pitchFamily="34" charset="0"/>
              </a:rPr>
              <a:t> </a:t>
            </a:r>
            <a:r>
              <a:rPr lang="es-CO" sz="2400" dirty="0" err="1">
                <a:latin typeface="Lato Light" panose="020F0502020204030203" pitchFamily="34" charset="0"/>
              </a:rPr>
              <a:t>laoreet</a:t>
            </a:r>
            <a:r>
              <a:rPr lang="es-CO" sz="2400" dirty="0">
                <a:latin typeface="Lato Light" panose="020F0502020204030203" pitchFamily="34" charset="0"/>
              </a:rPr>
              <a:t> </a:t>
            </a:r>
            <a:r>
              <a:rPr lang="es-CO" sz="2400" dirty="0" err="1">
                <a:latin typeface="Lato Light" panose="020F0502020204030203" pitchFamily="34" charset="0"/>
              </a:rPr>
              <a:t>aliquet</a:t>
            </a:r>
            <a:r>
              <a:rPr lang="es-CO" sz="2400" dirty="0">
                <a:latin typeface="Lato Light" panose="020F0502020204030203" pitchFamily="34" charset="0"/>
              </a:rPr>
              <a:t>. </a:t>
            </a:r>
            <a:r>
              <a:rPr lang="es-CO" sz="2400" dirty="0" err="1">
                <a:latin typeface="Lato Light" panose="020F0502020204030203" pitchFamily="34" charset="0"/>
              </a:rPr>
              <a:t>Phasellus</a:t>
            </a:r>
            <a:r>
              <a:rPr lang="es-CO" sz="2400" dirty="0">
                <a:latin typeface="Lato Light" panose="020F0502020204030203" pitchFamily="34" charset="0"/>
              </a:rPr>
              <a:t> </a:t>
            </a:r>
            <a:r>
              <a:rPr lang="es-CO" sz="2400" dirty="0" err="1">
                <a:latin typeface="Lato Light" panose="020F0502020204030203" pitchFamily="34" charset="0"/>
              </a:rPr>
              <a:t>condimentum</a:t>
            </a:r>
            <a:r>
              <a:rPr lang="es-CO" sz="2400" dirty="0">
                <a:latin typeface="Lato Light" panose="020F0502020204030203" pitchFamily="34" charset="0"/>
              </a:rPr>
              <a:t> </a:t>
            </a:r>
            <a:r>
              <a:rPr lang="es-CO" sz="2400" dirty="0" err="1">
                <a:latin typeface="Lato Light" panose="020F0502020204030203" pitchFamily="34" charset="0"/>
              </a:rPr>
              <a:t>orci</a:t>
            </a:r>
            <a:r>
              <a:rPr lang="es-CO" sz="2400" dirty="0">
                <a:latin typeface="Lato Light" panose="020F0502020204030203" pitchFamily="34" charset="0"/>
              </a:rPr>
              <a:t> vitae </a:t>
            </a:r>
            <a:r>
              <a:rPr lang="es-CO" sz="2400" dirty="0" err="1">
                <a:latin typeface="Lato Light" panose="020F0502020204030203" pitchFamily="34" charset="0"/>
              </a:rPr>
              <a:t>risus</a:t>
            </a:r>
            <a:r>
              <a:rPr lang="es-CO" sz="2400" dirty="0">
                <a:latin typeface="Lato Light" panose="020F0502020204030203" pitchFamily="34" charset="0"/>
              </a:rPr>
              <a:t> </a:t>
            </a:r>
            <a:r>
              <a:rPr lang="es-CO" sz="2400" dirty="0" err="1">
                <a:latin typeface="Lato Light" panose="020F0502020204030203" pitchFamily="34" charset="0"/>
              </a:rPr>
              <a:t>scelerisque</a:t>
            </a:r>
            <a:r>
              <a:rPr lang="es-CO" sz="2400" dirty="0">
                <a:latin typeface="Lato Light" panose="020F0502020204030203" pitchFamily="34" charset="0"/>
              </a:rPr>
              <a:t> lacinia. </a:t>
            </a:r>
            <a:r>
              <a:rPr lang="es-CO" sz="2400" dirty="0" err="1">
                <a:latin typeface="Lato Light" panose="020F0502020204030203" pitchFamily="34" charset="0"/>
              </a:rPr>
              <a:t>Praesent</a:t>
            </a:r>
            <a:r>
              <a:rPr lang="es-CO" sz="2400" dirty="0">
                <a:latin typeface="Lato Light" panose="020F0502020204030203" pitchFamily="34" charset="0"/>
              </a:rPr>
              <a:t> </a:t>
            </a:r>
            <a:r>
              <a:rPr lang="es-CO" sz="2400" dirty="0" err="1">
                <a:latin typeface="Lato Light" panose="020F0502020204030203" pitchFamily="34" charset="0"/>
              </a:rPr>
              <a:t>tempor</a:t>
            </a:r>
            <a:r>
              <a:rPr lang="es-CO" sz="2400" dirty="0">
                <a:latin typeface="Lato Light" panose="020F0502020204030203" pitchFamily="34" charset="0"/>
              </a:rPr>
              <a:t>, </a:t>
            </a:r>
            <a:r>
              <a:rPr lang="es-CO" sz="2400" dirty="0" err="1">
                <a:latin typeface="Lato Light" panose="020F0502020204030203" pitchFamily="34" charset="0"/>
              </a:rPr>
              <a:t>quam</a:t>
            </a:r>
            <a:r>
              <a:rPr lang="es-CO" sz="2400" dirty="0">
                <a:latin typeface="Lato Light" panose="020F0502020204030203" pitchFamily="34" charset="0"/>
              </a:rPr>
              <a:t> vitae </a:t>
            </a:r>
            <a:r>
              <a:rPr lang="es-CO" sz="2400" dirty="0" err="1">
                <a:latin typeface="Lato Light" panose="020F0502020204030203" pitchFamily="34" charset="0"/>
              </a:rPr>
              <a:t>convallis</a:t>
            </a:r>
            <a:r>
              <a:rPr lang="es-CO" sz="2400" dirty="0">
                <a:latin typeface="Lato Light" panose="020F0502020204030203" pitchFamily="34" charset="0"/>
              </a:rPr>
              <a:t> </a:t>
            </a:r>
            <a:r>
              <a:rPr lang="es-CO" sz="2400" dirty="0" err="1">
                <a:latin typeface="Lato Light" panose="020F0502020204030203" pitchFamily="34" charset="0"/>
              </a:rPr>
              <a:t>aliquam</a:t>
            </a:r>
            <a:r>
              <a:rPr lang="es-CO" sz="2400" dirty="0">
                <a:latin typeface="Lato Light" panose="020F0502020204030203" pitchFamily="34" charset="0"/>
              </a:rPr>
              <a:t>, ante mi </a:t>
            </a:r>
            <a:r>
              <a:rPr lang="es-CO" sz="2400" dirty="0" err="1">
                <a:latin typeface="Lato Light" panose="020F0502020204030203" pitchFamily="34" charset="0"/>
              </a:rPr>
              <a:t>dignissim</a:t>
            </a:r>
            <a:r>
              <a:rPr lang="es-CO" sz="2400" dirty="0">
                <a:latin typeface="Lato Light" panose="020F0502020204030203" pitchFamily="34" charset="0"/>
              </a:rPr>
              <a:t> </a:t>
            </a:r>
            <a:r>
              <a:rPr lang="es-CO" sz="2400" dirty="0" err="1">
                <a:latin typeface="Lato Light" panose="020F0502020204030203" pitchFamily="34" charset="0"/>
              </a:rPr>
              <a:t>metus</a:t>
            </a:r>
            <a:r>
              <a:rPr lang="es-CO" sz="2400" dirty="0">
                <a:latin typeface="Lato Light" panose="020F0502020204030203" pitchFamily="34" charset="0"/>
              </a:rPr>
              <a:t>, </a:t>
            </a:r>
            <a:r>
              <a:rPr lang="es-CO" sz="2400" dirty="0" err="1">
                <a:latin typeface="Lato Light" panose="020F0502020204030203" pitchFamily="34" charset="0"/>
              </a:rPr>
              <a:t>eget</a:t>
            </a:r>
            <a:r>
              <a:rPr lang="es-CO" sz="2400" dirty="0">
                <a:latin typeface="Lato Light" panose="020F0502020204030203" pitchFamily="34" charset="0"/>
              </a:rPr>
              <a:t> </a:t>
            </a:r>
            <a:r>
              <a:rPr lang="es-CO" sz="2400" dirty="0" err="1">
                <a:latin typeface="Lato Light" panose="020F0502020204030203" pitchFamily="34" charset="0"/>
              </a:rPr>
              <a:t>ultricies</a:t>
            </a:r>
            <a:r>
              <a:rPr lang="es-CO" sz="2400" dirty="0">
                <a:latin typeface="Lato Light" panose="020F0502020204030203" pitchFamily="34" charset="0"/>
              </a:rPr>
              <a:t> </a:t>
            </a:r>
            <a:r>
              <a:rPr lang="es-CO" sz="2400" dirty="0" err="1">
                <a:latin typeface="Lato Light" panose="020F0502020204030203" pitchFamily="34" charset="0"/>
              </a:rPr>
              <a:t>purus</a:t>
            </a:r>
            <a:r>
              <a:rPr lang="es-CO" sz="2400" dirty="0">
                <a:latin typeface="Lato Light" panose="020F0502020204030203" pitchFamily="34" charset="0"/>
              </a:rPr>
              <a:t> </a:t>
            </a:r>
            <a:r>
              <a:rPr lang="es-CO" sz="2400" dirty="0" err="1">
                <a:latin typeface="Lato Light" panose="020F0502020204030203" pitchFamily="34" charset="0"/>
              </a:rPr>
              <a:t>orci</a:t>
            </a:r>
            <a:r>
              <a:rPr lang="es-CO" sz="2400" dirty="0">
                <a:latin typeface="Lato Light" panose="020F0502020204030203" pitchFamily="34" charset="0"/>
              </a:rPr>
              <a:t> et odio. </a:t>
            </a:r>
            <a:r>
              <a:rPr lang="es-CO" sz="2400" dirty="0" err="1">
                <a:latin typeface="Lato Light" panose="020F0502020204030203" pitchFamily="34" charset="0"/>
              </a:rPr>
              <a:t>Maecenas</a:t>
            </a:r>
            <a:r>
              <a:rPr lang="es-CO" sz="2400" dirty="0">
                <a:latin typeface="Lato Light" panose="020F0502020204030203" pitchFamily="34" charset="0"/>
              </a:rPr>
              <a:t> </a:t>
            </a:r>
            <a:r>
              <a:rPr lang="es-CO" sz="2400" dirty="0" err="1">
                <a:latin typeface="Lato Light" panose="020F0502020204030203" pitchFamily="34" charset="0"/>
              </a:rPr>
              <a:t>ac</a:t>
            </a:r>
            <a:r>
              <a:rPr lang="es-CO" sz="2400" dirty="0">
                <a:latin typeface="Lato Light" panose="020F0502020204030203" pitchFamily="34" charset="0"/>
              </a:rPr>
              <a:t> mi </a:t>
            </a:r>
            <a:r>
              <a:rPr lang="es-CO" sz="2400" dirty="0" err="1">
                <a:latin typeface="Lato Light" panose="020F0502020204030203" pitchFamily="34" charset="0"/>
              </a:rPr>
              <a:t>sit</a:t>
            </a:r>
            <a:r>
              <a:rPr lang="es-CO" sz="2400" dirty="0">
                <a:latin typeface="Lato Light" panose="020F0502020204030203" pitchFamily="34" charset="0"/>
              </a:rPr>
              <a:t> </a:t>
            </a:r>
            <a:r>
              <a:rPr lang="es-CO" sz="2400" dirty="0" err="1">
                <a:latin typeface="Lato Light" panose="020F0502020204030203" pitchFamily="34" charset="0"/>
              </a:rPr>
              <a:t>amet</a:t>
            </a:r>
            <a:r>
              <a:rPr lang="es-CO" sz="2400" dirty="0">
                <a:latin typeface="Lato Light" panose="020F0502020204030203" pitchFamily="34" charset="0"/>
              </a:rPr>
              <a:t> </a:t>
            </a:r>
            <a:r>
              <a:rPr lang="es-CO" sz="2400" dirty="0" err="1">
                <a:latin typeface="Lato Light" panose="020F0502020204030203" pitchFamily="34" charset="0"/>
              </a:rPr>
              <a:t>enim</a:t>
            </a:r>
            <a:r>
              <a:rPr lang="es-CO" sz="2400" dirty="0">
                <a:latin typeface="Lato Light" panose="020F0502020204030203" pitchFamily="34" charset="0"/>
              </a:rPr>
              <a:t> </a:t>
            </a:r>
            <a:r>
              <a:rPr lang="es-CO" sz="2400" dirty="0" err="1">
                <a:latin typeface="Lato Light" panose="020F0502020204030203" pitchFamily="34" charset="0"/>
              </a:rPr>
              <a:t>vulputate</a:t>
            </a:r>
            <a:r>
              <a:rPr lang="es-CO" sz="2400" dirty="0">
                <a:latin typeface="Lato Light" panose="020F0502020204030203" pitchFamily="34" charset="0"/>
              </a:rPr>
              <a:t> </a:t>
            </a:r>
            <a:r>
              <a:rPr lang="es-CO" sz="2400" dirty="0" err="1">
                <a:latin typeface="Lato Light" panose="020F0502020204030203" pitchFamily="34" charset="0"/>
              </a:rPr>
              <a:t>iaculis</a:t>
            </a:r>
            <a:r>
              <a:rPr lang="es-CO" sz="2400" dirty="0">
                <a:latin typeface="Lato Light" panose="020F0502020204030203" pitchFamily="34" charset="0"/>
              </a:rPr>
              <a:t> non </a:t>
            </a:r>
            <a:r>
              <a:rPr lang="es-CO" sz="2400" dirty="0" err="1">
                <a:latin typeface="Lato Light" panose="020F0502020204030203" pitchFamily="34" charset="0"/>
              </a:rPr>
              <a:t>pretium</a:t>
            </a:r>
            <a:r>
              <a:rPr lang="es-CO" sz="2400" dirty="0">
                <a:latin typeface="Lato Light" panose="020F0502020204030203" pitchFamily="34" charset="0"/>
              </a:rPr>
              <a:t> odio. </a:t>
            </a:r>
            <a:r>
              <a:rPr lang="es-CO" sz="2400" dirty="0" err="1">
                <a:latin typeface="Lato Light" panose="020F0502020204030203" pitchFamily="34" charset="0"/>
              </a:rPr>
              <a:t>Nullam</a:t>
            </a:r>
            <a:r>
              <a:rPr lang="es-CO" sz="2400" dirty="0">
                <a:latin typeface="Lato Light" panose="020F0502020204030203" pitchFamily="34" charset="0"/>
              </a:rPr>
              <a:t> </a:t>
            </a:r>
            <a:r>
              <a:rPr lang="es-CO" sz="2400" dirty="0" err="1">
                <a:latin typeface="Lato Light" panose="020F0502020204030203" pitchFamily="34" charset="0"/>
              </a:rPr>
              <a:t>dictum</a:t>
            </a:r>
            <a:r>
              <a:rPr lang="es-CO" sz="2400" dirty="0">
                <a:latin typeface="Lato Light" panose="020F0502020204030203" pitchFamily="34" charset="0"/>
              </a:rPr>
              <a:t> dolor at </a:t>
            </a:r>
            <a:r>
              <a:rPr lang="es-CO" sz="2400" dirty="0" err="1">
                <a:latin typeface="Lato Light" panose="020F0502020204030203" pitchFamily="34" charset="0"/>
              </a:rPr>
              <a:t>porttitor</a:t>
            </a:r>
            <a:r>
              <a:rPr lang="es-CO" sz="2400" dirty="0">
                <a:latin typeface="Lato Light" panose="020F0502020204030203" pitchFamily="34" charset="0"/>
              </a:rPr>
              <a:t> </a:t>
            </a:r>
            <a:r>
              <a:rPr lang="es-CO" sz="2400" dirty="0" err="1">
                <a:latin typeface="Lato Light" panose="020F0502020204030203" pitchFamily="34" charset="0"/>
              </a:rPr>
              <a:t>egestas</a:t>
            </a:r>
            <a:r>
              <a:rPr lang="es-CO" sz="2400" dirty="0">
                <a:latin typeface="Lato Light" panose="020F0502020204030203" pitchFamily="34" charset="0"/>
              </a:rPr>
              <a:t>. </a:t>
            </a:r>
            <a:r>
              <a:rPr lang="es-CO" sz="2400" dirty="0" err="1">
                <a:latin typeface="Lato Light" panose="020F0502020204030203" pitchFamily="34" charset="0"/>
              </a:rPr>
              <a:t>Nullam</a:t>
            </a:r>
            <a:r>
              <a:rPr lang="es-CO" sz="2400" dirty="0">
                <a:latin typeface="Lato Light" panose="020F0502020204030203" pitchFamily="34" charset="0"/>
              </a:rPr>
              <a:t> </a:t>
            </a:r>
            <a:r>
              <a:rPr lang="es-CO" sz="2400" dirty="0" err="1">
                <a:latin typeface="Lato Light" panose="020F0502020204030203" pitchFamily="34" charset="0"/>
              </a:rPr>
              <a:t>ac</a:t>
            </a:r>
            <a:r>
              <a:rPr lang="es-CO" sz="2400" dirty="0">
                <a:latin typeface="Lato Light" panose="020F0502020204030203" pitchFamily="34" charset="0"/>
              </a:rPr>
              <a:t> </a:t>
            </a:r>
            <a:r>
              <a:rPr lang="es-CO" sz="2400" dirty="0" err="1">
                <a:latin typeface="Lato Light" panose="020F0502020204030203" pitchFamily="34" charset="0"/>
              </a:rPr>
              <a:t>dui</a:t>
            </a:r>
            <a:r>
              <a:rPr lang="es-CO" sz="2400" dirty="0">
                <a:latin typeface="Lato Light" panose="020F0502020204030203" pitchFamily="34" charset="0"/>
              </a:rPr>
              <a:t> </a:t>
            </a:r>
            <a:r>
              <a:rPr lang="es-CO" sz="2400" dirty="0" err="1">
                <a:latin typeface="Lato Light" panose="020F0502020204030203" pitchFamily="34" charset="0"/>
              </a:rPr>
              <a:t>sit</a:t>
            </a:r>
            <a:r>
              <a:rPr lang="es-CO" sz="2400" dirty="0">
                <a:latin typeface="Lato Light" panose="020F0502020204030203" pitchFamily="34" charset="0"/>
              </a:rPr>
              <a:t> </a:t>
            </a:r>
            <a:r>
              <a:rPr lang="es-CO" sz="2400" dirty="0" err="1">
                <a:latin typeface="Lato Light" panose="020F0502020204030203" pitchFamily="34" charset="0"/>
              </a:rPr>
              <a:t>amet</a:t>
            </a:r>
            <a:r>
              <a:rPr lang="es-CO" sz="2400" dirty="0">
                <a:latin typeface="Lato Light" panose="020F0502020204030203" pitchFamily="34" charset="0"/>
              </a:rPr>
              <a:t> </a:t>
            </a:r>
            <a:r>
              <a:rPr lang="es-CO" sz="2400" dirty="0" err="1">
                <a:latin typeface="Lato Light" panose="020F0502020204030203" pitchFamily="34" charset="0"/>
              </a:rPr>
              <a:t>velit</a:t>
            </a:r>
            <a:r>
              <a:rPr lang="es-CO" sz="2400" dirty="0">
                <a:latin typeface="Lato Light" panose="020F0502020204030203" pitchFamily="34" charset="0"/>
              </a:rPr>
              <a:t> </a:t>
            </a:r>
            <a:r>
              <a:rPr lang="es-CO" sz="2400" dirty="0" err="1">
                <a:latin typeface="Lato Light" panose="020F0502020204030203" pitchFamily="34" charset="0"/>
              </a:rPr>
              <a:t>tincidunt</a:t>
            </a:r>
            <a:r>
              <a:rPr lang="es-CO" sz="2400" dirty="0">
                <a:latin typeface="Lato Light" panose="020F0502020204030203" pitchFamily="34" charset="0"/>
              </a:rPr>
              <a:t> </a:t>
            </a:r>
            <a:r>
              <a:rPr lang="es-CO" sz="2400" dirty="0" err="1">
                <a:latin typeface="Lato Light" panose="020F0502020204030203" pitchFamily="34" charset="0"/>
              </a:rPr>
              <a:t>lobortis</a:t>
            </a:r>
            <a:r>
              <a:rPr lang="es-CO" sz="2400" dirty="0">
                <a:latin typeface="Lato Light" panose="020F0502020204030203" pitchFamily="34" charset="0"/>
              </a:rPr>
              <a:t> </a:t>
            </a:r>
            <a:r>
              <a:rPr lang="es-CO" sz="2400" dirty="0" err="1">
                <a:latin typeface="Lato Light" panose="020F0502020204030203" pitchFamily="34" charset="0"/>
              </a:rPr>
              <a:t>sit</a:t>
            </a:r>
            <a:r>
              <a:rPr lang="es-CO" sz="2400" dirty="0">
                <a:latin typeface="Lato Light" panose="020F0502020204030203" pitchFamily="34" charset="0"/>
              </a:rPr>
              <a:t> </a:t>
            </a:r>
            <a:r>
              <a:rPr lang="es-CO" sz="2400" dirty="0" err="1">
                <a:latin typeface="Lato Light" panose="020F0502020204030203" pitchFamily="34" charset="0"/>
              </a:rPr>
              <a:t>amet</a:t>
            </a:r>
            <a:r>
              <a:rPr lang="es-CO" sz="2400" dirty="0">
                <a:latin typeface="Lato Light" panose="020F0502020204030203" pitchFamily="34" charset="0"/>
              </a:rPr>
              <a:t> </a:t>
            </a:r>
            <a:r>
              <a:rPr lang="es-CO" sz="2400" dirty="0" err="1">
                <a:latin typeface="Lato Light" panose="020F0502020204030203" pitchFamily="34" charset="0"/>
              </a:rPr>
              <a:t>quis</a:t>
            </a:r>
            <a:r>
              <a:rPr lang="es-CO" sz="2400" dirty="0">
                <a:latin typeface="Lato Light" panose="020F0502020204030203" pitchFamily="34" charset="0"/>
              </a:rPr>
              <a:t> </a:t>
            </a:r>
            <a:r>
              <a:rPr lang="es-CO" sz="2400" dirty="0" err="1">
                <a:latin typeface="Lato Light" panose="020F0502020204030203" pitchFamily="34" charset="0"/>
              </a:rPr>
              <a:t>purus</a:t>
            </a:r>
            <a:r>
              <a:rPr lang="es-CO" sz="2400" dirty="0">
                <a:latin typeface="Lato Light" panose="020F0502020204030203" pitchFamily="34" charset="0"/>
              </a:rPr>
              <a:t>. </a:t>
            </a:r>
            <a:r>
              <a:rPr lang="es-CO" sz="2400" dirty="0" err="1">
                <a:latin typeface="Lato Light" panose="020F0502020204030203" pitchFamily="34" charset="0"/>
              </a:rPr>
              <a:t>Etiam</a:t>
            </a:r>
            <a:r>
              <a:rPr lang="es-CO" sz="2400" dirty="0">
                <a:latin typeface="Lato Light" panose="020F0502020204030203" pitchFamily="34" charset="0"/>
              </a:rPr>
              <a:t> </a:t>
            </a:r>
            <a:r>
              <a:rPr lang="es-CO" sz="2400" dirty="0" err="1">
                <a:latin typeface="Lato Light" panose="020F0502020204030203" pitchFamily="34" charset="0"/>
              </a:rPr>
              <a:t>sagittis</a:t>
            </a:r>
            <a:r>
              <a:rPr lang="es-CO" sz="2400" dirty="0">
                <a:latin typeface="Lato Light" panose="020F0502020204030203" pitchFamily="34" charset="0"/>
              </a:rPr>
              <a:t> </a:t>
            </a:r>
            <a:r>
              <a:rPr lang="es-CO" sz="2400" dirty="0" err="1">
                <a:latin typeface="Lato Light" panose="020F0502020204030203" pitchFamily="34" charset="0"/>
              </a:rPr>
              <a:t>aliquam</a:t>
            </a:r>
            <a:r>
              <a:rPr lang="es-CO" sz="2400" dirty="0">
                <a:latin typeface="Lato Light" panose="020F0502020204030203" pitchFamily="34" charset="0"/>
              </a:rPr>
              <a:t> dolor. </a:t>
            </a:r>
            <a:r>
              <a:rPr lang="es-CO" sz="2400" dirty="0" err="1">
                <a:latin typeface="Lato Light" panose="020F0502020204030203" pitchFamily="34" charset="0"/>
              </a:rPr>
              <a:t>Nulla</a:t>
            </a:r>
            <a:r>
              <a:rPr lang="es-CO" sz="2400" dirty="0">
                <a:latin typeface="Lato Light" panose="020F0502020204030203" pitchFamily="34" charset="0"/>
              </a:rPr>
              <a:t> </a:t>
            </a:r>
            <a:r>
              <a:rPr lang="es-CO" sz="2400" dirty="0" err="1">
                <a:latin typeface="Lato Light" panose="020F0502020204030203" pitchFamily="34" charset="0"/>
              </a:rPr>
              <a:t>facilisi</a:t>
            </a:r>
            <a:r>
              <a:rPr lang="es-CO" sz="2400" dirty="0">
                <a:latin typeface="Lato Light" panose="020F0502020204030203" pitchFamily="34" charset="0"/>
              </a:rPr>
              <a:t>. </a:t>
            </a:r>
            <a:r>
              <a:rPr lang="es-CO" sz="2400" dirty="0" err="1">
                <a:latin typeface="Lato Light" panose="020F0502020204030203" pitchFamily="34" charset="0"/>
              </a:rPr>
              <a:t>Vivamus</a:t>
            </a:r>
            <a:r>
              <a:rPr lang="es-CO" sz="2400" dirty="0">
                <a:latin typeface="Lato Light" panose="020F0502020204030203" pitchFamily="34" charset="0"/>
              </a:rPr>
              <a:t> </a:t>
            </a:r>
            <a:r>
              <a:rPr lang="es-CO" sz="2400" dirty="0" err="1">
                <a:latin typeface="Lato Light" panose="020F0502020204030203" pitchFamily="34" charset="0"/>
              </a:rPr>
              <a:t>pellentesque</a:t>
            </a:r>
            <a:r>
              <a:rPr lang="es-CO" sz="2400" dirty="0">
                <a:latin typeface="Lato Light" panose="020F0502020204030203" pitchFamily="34" charset="0"/>
              </a:rPr>
              <a:t> </a:t>
            </a:r>
            <a:r>
              <a:rPr lang="es-CO" sz="2400" dirty="0" err="1">
                <a:latin typeface="Lato Light" panose="020F0502020204030203" pitchFamily="34" charset="0"/>
              </a:rPr>
              <a:t>risus</a:t>
            </a:r>
            <a:r>
              <a:rPr lang="es-CO" sz="2400" dirty="0">
                <a:latin typeface="Lato Light" panose="020F0502020204030203" pitchFamily="34" charset="0"/>
              </a:rPr>
              <a:t> in </a:t>
            </a:r>
            <a:r>
              <a:rPr lang="es-CO" sz="2400" dirty="0" err="1">
                <a:latin typeface="Lato Light" panose="020F0502020204030203" pitchFamily="34" charset="0"/>
              </a:rPr>
              <a:t>tellus</a:t>
            </a:r>
            <a:r>
              <a:rPr lang="es-CO" sz="2400" dirty="0">
                <a:latin typeface="Lato Light" panose="020F0502020204030203" pitchFamily="34" charset="0"/>
              </a:rPr>
              <a:t> </a:t>
            </a:r>
            <a:r>
              <a:rPr lang="es-CO" sz="2400" dirty="0" err="1">
                <a:latin typeface="Lato Light" panose="020F0502020204030203" pitchFamily="34" charset="0"/>
              </a:rPr>
              <a:t>sagittis</a:t>
            </a:r>
            <a:r>
              <a:rPr lang="es-CO" sz="2400" dirty="0">
                <a:latin typeface="Lato Light" panose="020F0502020204030203" pitchFamily="34" charset="0"/>
              </a:rPr>
              <a:t> </a:t>
            </a:r>
            <a:r>
              <a:rPr lang="es-CO" sz="2400" dirty="0" err="1">
                <a:latin typeface="Lato Light" panose="020F0502020204030203" pitchFamily="34" charset="0"/>
              </a:rPr>
              <a:t>convallis</a:t>
            </a:r>
            <a:r>
              <a:rPr lang="es-CO" sz="2400" dirty="0">
                <a:latin typeface="Lato Light" panose="020F0502020204030203" pitchFamily="34" charset="0"/>
              </a:rPr>
              <a:t>. </a:t>
            </a:r>
            <a:r>
              <a:rPr lang="es-CO" sz="2400" dirty="0" err="1">
                <a:latin typeface="Lato Light" panose="020F0502020204030203" pitchFamily="34" charset="0"/>
              </a:rPr>
              <a:t>Nam</a:t>
            </a:r>
            <a:r>
              <a:rPr lang="es-CO" sz="2400" dirty="0">
                <a:latin typeface="Lato Light" panose="020F0502020204030203" pitchFamily="34" charset="0"/>
              </a:rPr>
              <a:t> </a:t>
            </a:r>
            <a:r>
              <a:rPr lang="es-CO" sz="2400" dirty="0" err="1">
                <a:latin typeface="Lato Light" panose="020F0502020204030203" pitchFamily="34" charset="0"/>
              </a:rPr>
              <a:t>tristique</a:t>
            </a:r>
            <a:r>
              <a:rPr lang="es-CO" sz="2400" dirty="0">
                <a:latin typeface="Lato Light" panose="020F0502020204030203" pitchFamily="34" charset="0"/>
              </a:rPr>
              <a:t>, mi sed </a:t>
            </a:r>
            <a:r>
              <a:rPr lang="es-CO" sz="2400" dirty="0" err="1">
                <a:latin typeface="Lato Light" panose="020F0502020204030203" pitchFamily="34" charset="0"/>
              </a:rPr>
              <a:t>venenatis</a:t>
            </a:r>
            <a:r>
              <a:rPr lang="es-CO" sz="2400" dirty="0">
                <a:latin typeface="Lato Light" panose="020F0502020204030203" pitchFamily="34" charset="0"/>
              </a:rPr>
              <a:t> </a:t>
            </a:r>
            <a:r>
              <a:rPr lang="es-CO" sz="2400" dirty="0" err="1">
                <a:latin typeface="Lato Light" panose="020F0502020204030203" pitchFamily="34" charset="0"/>
              </a:rPr>
              <a:t>bibendum</a:t>
            </a:r>
            <a:r>
              <a:rPr lang="es-CO" sz="2400" dirty="0">
                <a:latin typeface="Lato Light" panose="020F0502020204030203" pitchFamily="34" charset="0"/>
              </a:rPr>
              <a:t>, </a:t>
            </a:r>
            <a:r>
              <a:rPr lang="es-CO" sz="2400" dirty="0" err="1">
                <a:latin typeface="Lato Light" panose="020F0502020204030203" pitchFamily="34" charset="0"/>
              </a:rPr>
              <a:t>est</a:t>
            </a:r>
            <a:r>
              <a:rPr lang="es-CO" sz="2400" dirty="0">
                <a:latin typeface="Lato Light" panose="020F0502020204030203" pitchFamily="34" charset="0"/>
              </a:rPr>
              <a:t> </a:t>
            </a:r>
            <a:r>
              <a:rPr lang="es-CO" sz="2400" dirty="0" err="1">
                <a:latin typeface="Lato Light" panose="020F0502020204030203" pitchFamily="34" charset="0"/>
              </a:rPr>
              <a:t>erat</a:t>
            </a:r>
            <a:r>
              <a:rPr lang="es-CO" sz="2400" dirty="0">
                <a:latin typeface="Lato Light" panose="020F0502020204030203" pitchFamily="34" charset="0"/>
              </a:rPr>
              <a:t> </a:t>
            </a:r>
            <a:r>
              <a:rPr lang="es-CO" sz="2400" dirty="0" err="1">
                <a:latin typeface="Lato Light" panose="020F0502020204030203" pitchFamily="34" charset="0"/>
              </a:rPr>
              <a:t>consequat</a:t>
            </a:r>
            <a:r>
              <a:rPr lang="es-CO" sz="2400" dirty="0">
                <a:latin typeface="Lato Light" panose="020F0502020204030203" pitchFamily="34" charset="0"/>
              </a:rPr>
              <a:t> odio, </a:t>
            </a:r>
            <a:r>
              <a:rPr lang="es-CO" sz="2400" dirty="0" err="1">
                <a:latin typeface="Lato Light" panose="020F0502020204030203" pitchFamily="34" charset="0"/>
              </a:rPr>
              <a:t>sit</a:t>
            </a:r>
            <a:r>
              <a:rPr lang="es-CO" sz="2400" dirty="0">
                <a:latin typeface="Lato Light" panose="020F0502020204030203" pitchFamily="34" charset="0"/>
              </a:rPr>
              <a:t> </a:t>
            </a:r>
            <a:r>
              <a:rPr lang="es-CO" sz="2400" dirty="0" err="1">
                <a:latin typeface="Lato Light" panose="020F0502020204030203" pitchFamily="34" charset="0"/>
              </a:rPr>
              <a:t>amet</a:t>
            </a:r>
            <a:r>
              <a:rPr lang="es-CO" sz="2400" dirty="0">
                <a:latin typeface="Lato Light" panose="020F0502020204030203" pitchFamily="34" charset="0"/>
              </a:rPr>
              <a:t> </a:t>
            </a:r>
            <a:r>
              <a:rPr lang="es-CO" sz="2400" dirty="0" err="1">
                <a:latin typeface="Lato Light" panose="020F0502020204030203" pitchFamily="34" charset="0"/>
              </a:rPr>
              <a:t>volutpat</a:t>
            </a:r>
            <a:r>
              <a:rPr lang="es-CO" sz="2400" dirty="0">
                <a:latin typeface="Lato Light" panose="020F0502020204030203" pitchFamily="34" charset="0"/>
              </a:rPr>
              <a:t> </a:t>
            </a:r>
            <a:r>
              <a:rPr lang="es-CO" sz="2400" dirty="0" err="1">
                <a:latin typeface="Lato Light" panose="020F0502020204030203" pitchFamily="34" charset="0"/>
              </a:rPr>
              <a:t>turpis</a:t>
            </a:r>
            <a:r>
              <a:rPr lang="es-CO" sz="2400" dirty="0">
                <a:latin typeface="Lato Light" panose="020F0502020204030203" pitchFamily="34" charset="0"/>
              </a:rPr>
              <a:t> </a:t>
            </a:r>
            <a:r>
              <a:rPr lang="es-CO" sz="2400" dirty="0" err="1">
                <a:latin typeface="Lato Light" panose="020F0502020204030203" pitchFamily="34" charset="0"/>
              </a:rPr>
              <a:t>turpis</a:t>
            </a:r>
            <a:r>
              <a:rPr lang="es-CO" sz="2400" dirty="0">
                <a:latin typeface="Lato Light" panose="020F0502020204030203" pitchFamily="34" charset="0"/>
              </a:rPr>
              <a:t> </a:t>
            </a:r>
            <a:r>
              <a:rPr lang="es-CO" sz="2400" dirty="0" err="1">
                <a:latin typeface="Lato Light" panose="020F0502020204030203" pitchFamily="34" charset="0"/>
              </a:rPr>
              <a:t>vel</a:t>
            </a:r>
            <a:r>
              <a:rPr lang="es-CO" sz="2400" dirty="0">
                <a:latin typeface="Lato Light" panose="020F0502020204030203" pitchFamily="34" charset="0"/>
              </a:rPr>
              <a:t> ante. </a:t>
            </a:r>
            <a:r>
              <a:rPr lang="es-CO" sz="2400" dirty="0" err="1">
                <a:latin typeface="Lato Light" panose="020F0502020204030203" pitchFamily="34" charset="0"/>
              </a:rPr>
              <a:t>Integer</a:t>
            </a:r>
            <a:r>
              <a:rPr lang="es-CO" sz="2400" dirty="0">
                <a:latin typeface="Lato Light" panose="020F0502020204030203" pitchFamily="34" charset="0"/>
              </a:rPr>
              <a:t> </a:t>
            </a:r>
            <a:r>
              <a:rPr lang="es-CO" sz="2400" dirty="0" err="1">
                <a:latin typeface="Lato Light" panose="020F0502020204030203" pitchFamily="34" charset="0"/>
              </a:rPr>
              <a:t>volutpat</a:t>
            </a:r>
            <a:r>
              <a:rPr lang="es-CO" sz="2400" dirty="0">
                <a:latin typeface="Lato Light" panose="020F0502020204030203" pitchFamily="34" charset="0"/>
              </a:rPr>
              <a:t> </a:t>
            </a:r>
            <a:r>
              <a:rPr lang="es-CO" sz="2400" dirty="0" err="1">
                <a:latin typeface="Lato Light" panose="020F0502020204030203" pitchFamily="34" charset="0"/>
              </a:rPr>
              <a:t>elit</a:t>
            </a:r>
            <a:r>
              <a:rPr lang="es-CO" sz="2400" dirty="0">
                <a:latin typeface="Lato Light" panose="020F0502020204030203" pitchFamily="34" charset="0"/>
              </a:rPr>
              <a:t> </a:t>
            </a:r>
            <a:r>
              <a:rPr lang="es-CO" sz="2400" dirty="0" err="1">
                <a:latin typeface="Lato Light" panose="020F0502020204030203" pitchFamily="34" charset="0"/>
              </a:rPr>
              <a:t>est</a:t>
            </a:r>
            <a:r>
              <a:rPr lang="es-CO" sz="2400" dirty="0">
                <a:latin typeface="Lato Light" panose="020F0502020204030203" pitchFamily="34" charset="0"/>
              </a:rPr>
              <a:t>.</a:t>
            </a:r>
            <a:endParaRPr lang="en-US" sz="2400" dirty="0">
              <a:latin typeface="Lato Light" panose="020F0502020204030203" pitchFamily="34" charset="0"/>
            </a:endParaRPr>
          </a:p>
        </p:txBody>
      </p:sp>
      <p:sp>
        <p:nvSpPr>
          <p:cNvPr id="11" name="Rectangle 10">
            <a:extLst>
              <a:ext uri="{FF2B5EF4-FFF2-40B4-BE49-F238E27FC236}">
                <a16:creationId xmlns:a16="http://schemas.microsoft.com/office/drawing/2014/main" id="{2E97C21D-A924-7245-8269-FFD2FEBE5986}"/>
              </a:ext>
            </a:extLst>
          </p:cNvPr>
          <p:cNvSpPr/>
          <p:nvPr/>
        </p:nvSpPr>
        <p:spPr>
          <a:xfrm>
            <a:off x="3694176" y="9305741"/>
            <a:ext cx="4356726" cy="561606"/>
          </a:xfrm>
          <a:prstGeom prst="rect">
            <a:avLst/>
          </a:prstGeom>
          <a:solidFill>
            <a:srgbClr val="F0A2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oppins Light" pitchFamily="2" charset="77"/>
            </a:endParaRPr>
          </a:p>
        </p:txBody>
      </p:sp>
      <p:sp>
        <p:nvSpPr>
          <p:cNvPr id="12" name="TextBox 11">
            <a:extLst>
              <a:ext uri="{FF2B5EF4-FFF2-40B4-BE49-F238E27FC236}">
                <a16:creationId xmlns:a16="http://schemas.microsoft.com/office/drawing/2014/main" id="{199BF837-F236-8B4B-9A25-2743811C20D7}"/>
              </a:ext>
            </a:extLst>
          </p:cNvPr>
          <p:cNvSpPr txBox="1"/>
          <p:nvPr/>
        </p:nvSpPr>
        <p:spPr>
          <a:xfrm>
            <a:off x="1520825" y="8827626"/>
            <a:ext cx="7410111" cy="1323439"/>
          </a:xfrm>
          <a:prstGeom prst="rect">
            <a:avLst/>
          </a:prstGeom>
          <a:noFill/>
        </p:spPr>
        <p:txBody>
          <a:bodyPr wrap="square" rtlCol="0" anchor="t">
            <a:spAutoFit/>
          </a:bodyPr>
          <a:lstStyle/>
          <a:p>
            <a:r>
              <a:rPr lang="en-US" sz="8000" b="1" dirty="0">
                <a:solidFill>
                  <a:srgbClr val="131316"/>
                </a:solidFill>
                <a:latin typeface="Poppins" pitchFamily="2" charset="77"/>
                <a:ea typeface="Arimo" panose="020B0604020202020204" pitchFamily="34" charset="0"/>
                <a:cs typeface="Poppins" pitchFamily="2" charset="77"/>
              </a:rPr>
              <a:t>Your Title here.</a:t>
            </a:r>
          </a:p>
        </p:txBody>
      </p:sp>
      <p:sp>
        <p:nvSpPr>
          <p:cNvPr id="13" name="TextBox 12">
            <a:extLst>
              <a:ext uri="{FF2B5EF4-FFF2-40B4-BE49-F238E27FC236}">
                <a16:creationId xmlns:a16="http://schemas.microsoft.com/office/drawing/2014/main" id="{CBE5E58E-1E35-1645-857A-3FD2351BD662}"/>
              </a:ext>
            </a:extLst>
          </p:cNvPr>
          <p:cNvSpPr txBox="1"/>
          <p:nvPr/>
        </p:nvSpPr>
        <p:spPr>
          <a:xfrm>
            <a:off x="1576006" y="8479860"/>
            <a:ext cx="7354930" cy="369332"/>
          </a:xfrm>
          <a:prstGeom prst="rect">
            <a:avLst/>
          </a:prstGeom>
          <a:noFill/>
        </p:spPr>
        <p:txBody>
          <a:bodyPr wrap="square" rtlCol="0" anchor="b">
            <a:spAutoFit/>
          </a:bodyPr>
          <a:lstStyle/>
          <a:p>
            <a:r>
              <a:rPr lang="en-US" sz="1800" spc="500" dirty="0">
                <a:solidFill>
                  <a:schemeClr val="accent3"/>
                </a:solidFill>
                <a:latin typeface="Poppins" pitchFamily="2" charset="77"/>
                <a:cs typeface="Poppins" pitchFamily="2" charset="77"/>
              </a:rPr>
              <a:t>WRITE YOUR SUBTITLE HERE</a:t>
            </a:r>
          </a:p>
        </p:txBody>
      </p:sp>
      <p:sp>
        <p:nvSpPr>
          <p:cNvPr id="9" name="Marcador de posición de imagen 8">
            <a:extLst>
              <a:ext uri="{FF2B5EF4-FFF2-40B4-BE49-F238E27FC236}">
                <a16:creationId xmlns:a16="http://schemas.microsoft.com/office/drawing/2014/main" id="{0E24523A-EA31-4C4E-9557-F094557E888E}"/>
              </a:ext>
            </a:extLst>
          </p:cNvPr>
          <p:cNvSpPr>
            <a:spLocks noGrp="1"/>
          </p:cNvSpPr>
          <p:nvPr>
            <p:ph type="pic" sz="quarter" idx="10"/>
          </p:nvPr>
        </p:nvSpPr>
        <p:spPr/>
        <p:txBody>
          <a:bodyPr/>
          <a:lstStyle/>
          <a:p>
            <a:endParaRPr lang="es-CO"/>
          </a:p>
        </p:txBody>
      </p:sp>
      <p:sp>
        <p:nvSpPr>
          <p:cNvPr id="15" name="Marcador de posición de imagen 14">
            <a:extLst>
              <a:ext uri="{FF2B5EF4-FFF2-40B4-BE49-F238E27FC236}">
                <a16:creationId xmlns:a16="http://schemas.microsoft.com/office/drawing/2014/main" id="{E302A0FA-FD37-2648-92D1-168A0663F693}"/>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2886957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E14FFBEE-9B9D-0F4F-A0D3-518A51EF29A7}"/>
              </a:ext>
            </a:extLst>
          </p:cNvPr>
          <p:cNvGrpSpPr/>
          <p:nvPr/>
        </p:nvGrpSpPr>
        <p:grpSpPr>
          <a:xfrm>
            <a:off x="14281880" y="3009798"/>
            <a:ext cx="7557913" cy="10040258"/>
            <a:chOff x="9999797" y="2273038"/>
            <a:chExt cx="7557913" cy="10040258"/>
          </a:xfrm>
        </p:grpSpPr>
        <p:sp>
          <p:nvSpPr>
            <p:cNvPr id="5" name="Freeform 1">
              <a:extLst>
                <a:ext uri="{FF2B5EF4-FFF2-40B4-BE49-F238E27FC236}">
                  <a16:creationId xmlns:a16="http://schemas.microsoft.com/office/drawing/2014/main" id="{BF575700-8D9C-884D-9609-D27DF0E19E9A}"/>
                </a:ext>
              </a:extLst>
            </p:cNvPr>
            <p:cNvSpPr>
              <a:spLocks noChangeArrowheads="1"/>
            </p:cNvSpPr>
            <p:nvPr/>
          </p:nvSpPr>
          <p:spPr bwMode="auto">
            <a:xfrm>
              <a:off x="10045883" y="8099412"/>
              <a:ext cx="7459983" cy="3246102"/>
            </a:xfrm>
            <a:custGeom>
              <a:avLst/>
              <a:gdLst>
                <a:gd name="T0" fmla="*/ 11202 w 11423"/>
                <a:gd name="T1" fmla="*/ 309 h 4971"/>
                <a:gd name="T2" fmla="*/ 4327 w 11423"/>
                <a:gd name="T3" fmla="*/ 4304 h 4971"/>
                <a:gd name="T4" fmla="*/ 4327 w 11423"/>
                <a:gd name="T5" fmla="*/ 4304 h 4971"/>
                <a:gd name="T6" fmla="*/ 3255 w 11423"/>
                <a:gd name="T7" fmla="*/ 4305 h 4971"/>
                <a:gd name="T8" fmla="*/ 1741 w 11423"/>
                <a:gd name="T9" fmla="*/ 3430 h 4971"/>
                <a:gd name="T10" fmla="*/ 226 w 11423"/>
                <a:gd name="T11" fmla="*/ 2556 h 4971"/>
                <a:gd name="T12" fmla="*/ 226 w 11423"/>
                <a:gd name="T13" fmla="*/ 2556 h 4971"/>
                <a:gd name="T14" fmla="*/ 2 w 11423"/>
                <a:gd name="T15" fmla="*/ 2242 h 4971"/>
                <a:gd name="T16" fmla="*/ 1 w 11423"/>
                <a:gd name="T17" fmla="*/ 2736 h 4971"/>
                <a:gd name="T18" fmla="*/ 1 w 11423"/>
                <a:gd name="T19" fmla="*/ 2736 h 4971"/>
                <a:gd name="T20" fmla="*/ 225 w 11423"/>
                <a:gd name="T21" fmla="*/ 3050 h 4971"/>
                <a:gd name="T22" fmla="*/ 1739 w 11423"/>
                <a:gd name="T23" fmla="*/ 3924 h 4971"/>
                <a:gd name="T24" fmla="*/ 3253 w 11423"/>
                <a:gd name="T25" fmla="*/ 4799 h 4971"/>
                <a:gd name="T26" fmla="*/ 3253 w 11423"/>
                <a:gd name="T27" fmla="*/ 4799 h 4971"/>
                <a:gd name="T28" fmla="*/ 4326 w 11423"/>
                <a:gd name="T29" fmla="*/ 4799 h 4971"/>
                <a:gd name="T30" fmla="*/ 11201 w 11423"/>
                <a:gd name="T31" fmla="*/ 803 h 4971"/>
                <a:gd name="T32" fmla="*/ 11201 w 11423"/>
                <a:gd name="T33" fmla="*/ 803 h 4971"/>
                <a:gd name="T34" fmla="*/ 11421 w 11423"/>
                <a:gd name="T35" fmla="*/ 495 h 4971"/>
                <a:gd name="T36" fmla="*/ 11422 w 11423"/>
                <a:gd name="T37" fmla="*/ 0 h 4971"/>
                <a:gd name="T38" fmla="*/ 11422 w 11423"/>
                <a:gd name="T39" fmla="*/ 0 h 4971"/>
                <a:gd name="T40" fmla="*/ 11202 w 11423"/>
                <a:gd name="T41" fmla="*/ 309 h 49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423" h="4971">
                  <a:moveTo>
                    <a:pt x="11202" y="309"/>
                  </a:moveTo>
                  <a:lnTo>
                    <a:pt x="4327" y="4304"/>
                  </a:lnTo>
                  <a:lnTo>
                    <a:pt x="4327" y="4304"/>
                  </a:lnTo>
                  <a:cubicBezTo>
                    <a:pt x="4032" y="4476"/>
                    <a:pt x="3551" y="4476"/>
                    <a:pt x="3255" y="4305"/>
                  </a:cubicBezTo>
                  <a:lnTo>
                    <a:pt x="1741" y="3430"/>
                  </a:lnTo>
                  <a:lnTo>
                    <a:pt x="226" y="2556"/>
                  </a:lnTo>
                  <a:lnTo>
                    <a:pt x="226" y="2556"/>
                  </a:lnTo>
                  <a:cubicBezTo>
                    <a:pt x="76" y="2469"/>
                    <a:pt x="2" y="2356"/>
                    <a:pt x="2" y="2242"/>
                  </a:cubicBezTo>
                  <a:lnTo>
                    <a:pt x="1" y="2736"/>
                  </a:lnTo>
                  <a:lnTo>
                    <a:pt x="1" y="2736"/>
                  </a:lnTo>
                  <a:cubicBezTo>
                    <a:pt x="0" y="2850"/>
                    <a:pt x="75" y="2963"/>
                    <a:pt x="225" y="3050"/>
                  </a:cubicBezTo>
                  <a:lnTo>
                    <a:pt x="1739" y="3924"/>
                  </a:lnTo>
                  <a:lnTo>
                    <a:pt x="3253" y="4799"/>
                  </a:lnTo>
                  <a:lnTo>
                    <a:pt x="3253" y="4799"/>
                  </a:lnTo>
                  <a:cubicBezTo>
                    <a:pt x="3550" y="4970"/>
                    <a:pt x="4030" y="4970"/>
                    <a:pt x="4326" y="4799"/>
                  </a:cubicBezTo>
                  <a:lnTo>
                    <a:pt x="11201" y="803"/>
                  </a:lnTo>
                  <a:lnTo>
                    <a:pt x="11201" y="803"/>
                  </a:lnTo>
                  <a:cubicBezTo>
                    <a:pt x="11347" y="718"/>
                    <a:pt x="11421" y="606"/>
                    <a:pt x="11421" y="495"/>
                  </a:cubicBezTo>
                  <a:lnTo>
                    <a:pt x="11422" y="0"/>
                  </a:lnTo>
                  <a:lnTo>
                    <a:pt x="11422" y="0"/>
                  </a:lnTo>
                  <a:cubicBezTo>
                    <a:pt x="11422" y="112"/>
                    <a:pt x="11349" y="224"/>
                    <a:pt x="11202" y="309"/>
                  </a:cubicBez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6" name="Freeform 2">
              <a:extLst>
                <a:ext uri="{FF2B5EF4-FFF2-40B4-BE49-F238E27FC236}">
                  <a16:creationId xmlns:a16="http://schemas.microsoft.com/office/drawing/2014/main" id="{2CF04278-94CA-9F43-9F93-FC180EC9BCAD}"/>
                </a:ext>
              </a:extLst>
            </p:cNvPr>
            <p:cNvSpPr>
              <a:spLocks noChangeArrowheads="1"/>
            </p:cNvSpPr>
            <p:nvPr/>
          </p:nvSpPr>
          <p:spPr bwMode="auto">
            <a:xfrm>
              <a:off x="9999797" y="6639100"/>
              <a:ext cx="7557913" cy="4380939"/>
            </a:xfrm>
            <a:custGeom>
              <a:avLst/>
              <a:gdLst>
                <a:gd name="T0" fmla="*/ 11272 w 11572"/>
                <a:gd name="T1" fmla="*/ 1920 h 6709"/>
                <a:gd name="T2" fmla="*/ 11272 w 11572"/>
                <a:gd name="T3" fmla="*/ 1920 h 6709"/>
                <a:gd name="T4" fmla="*/ 11275 w 11572"/>
                <a:gd name="T5" fmla="*/ 2541 h 6709"/>
                <a:gd name="T6" fmla="*/ 4400 w 11572"/>
                <a:gd name="T7" fmla="*/ 6536 h 6709"/>
                <a:gd name="T8" fmla="*/ 4400 w 11572"/>
                <a:gd name="T9" fmla="*/ 6536 h 6709"/>
                <a:gd name="T10" fmla="*/ 3328 w 11572"/>
                <a:gd name="T11" fmla="*/ 6537 h 6709"/>
                <a:gd name="T12" fmla="*/ 1814 w 11572"/>
                <a:gd name="T13" fmla="*/ 5662 h 6709"/>
                <a:gd name="T14" fmla="*/ 299 w 11572"/>
                <a:gd name="T15" fmla="*/ 4788 h 6709"/>
                <a:gd name="T16" fmla="*/ 299 w 11572"/>
                <a:gd name="T17" fmla="*/ 4788 h 6709"/>
                <a:gd name="T18" fmla="*/ 296 w 11572"/>
                <a:gd name="T19" fmla="*/ 4166 h 6709"/>
                <a:gd name="T20" fmla="*/ 7170 w 11572"/>
                <a:gd name="T21" fmla="*/ 171 h 6709"/>
                <a:gd name="T22" fmla="*/ 7170 w 11572"/>
                <a:gd name="T23" fmla="*/ 171 h 6709"/>
                <a:gd name="T24" fmla="*/ 8242 w 11572"/>
                <a:gd name="T25" fmla="*/ 171 h 6709"/>
                <a:gd name="T26" fmla="*/ 9757 w 11572"/>
                <a:gd name="T27" fmla="*/ 1045 h 6709"/>
                <a:gd name="T28" fmla="*/ 11272 w 11572"/>
                <a:gd name="T29" fmla="*/ 1920 h 67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572" h="6709">
                  <a:moveTo>
                    <a:pt x="11272" y="1920"/>
                  </a:moveTo>
                  <a:lnTo>
                    <a:pt x="11272" y="1920"/>
                  </a:lnTo>
                  <a:cubicBezTo>
                    <a:pt x="11569" y="2091"/>
                    <a:pt x="11571" y="2369"/>
                    <a:pt x="11275" y="2541"/>
                  </a:cubicBezTo>
                  <a:lnTo>
                    <a:pt x="4400" y="6536"/>
                  </a:lnTo>
                  <a:lnTo>
                    <a:pt x="4400" y="6536"/>
                  </a:lnTo>
                  <a:cubicBezTo>
                    <a:pt x="4105" y="6708"/>
                    <a:pt x="3624" y="6708"/>
                    <a:pt x="3328" y="6537"/>
                  </a:cubicBezTo>
                  <a:lnTo>
                    <a:pt x="1814" y="5662"/>
                  </a:lnTo>
                  <a:lnTo>
                    <a:pt x="299" y="4788"/>
                  </a:lnTo>
                  <a:lnTo>
                    <a:pt x="299" y="4788"/>
                  </a:lnTo>
                  <a:cubicBezTo>
                    <a:pt x="2" y="4615"/>
                    <a:pt x="0" y="4338"/>
                    <a:pt x="296" y="4166"/>
                  </a:cubicBezTo>
                  <a:lnTo>
                    <a:pt x="7170" y="171"/>
                  </a:lnTo>
                  <a:lnTo>
                    <a:pt x="7170" y="171"/>
                  </a:lnTo>
                  <a:cubicBezTo>
                    <a:pt x="7465" y="0"/>
                    <a:pt x="7945" y="0"/>
                    <a:pt x="8242" y="171"/>
                  </a:cubicBezTo>
                  <a:lnTo>
                    <a:pt x="9757" y="1045"/>
                  </a:lnTo>
                  <a:lnTo>
                    <a:pt x="11272" y="1920"/>
                  </a:lnTo>
                </a:path>
              </a:pathLst>
            </a:custGeom>
            <a:solidFill>
              <a:schemeClr val="accent1">
                <a:lumMod val="60000"/>
                <a:lumOff val="40000"/>
              </a:schemeClr>
            </a:solidFill>
            <a:ln>
              <a:noFill/>
            </a:ln>
            <a:effectLst/>
          </p:spPr>
          <p:txBody>
            <a:bodyPr wrap="none" anchor="ctr"/>
            <a:lstStyle/>
            <a:p>
              <a:endParaRPr lang="en-US" sz="6532" dirty="0">
                <a:latin typeface="Lato Light" panose="020F0502020204030203" pitchFamily="34" charset="0"/>
              </a:endParaRPr>
            </a:p>
          </p:txBody>
        </p:sp>
        <p:sp>
          <p:nvSpPr>
            <p:cNvPr id="7" name="Freeform 3">
              <a:extLst>
                <a:ext uri="{FF2B5EF4-FFF2-40B4-BE49-F238E27FC236}">
                  <a16:creationId xmlns:a16="http://schemas.microsoft.com/office/drawing/2014/main" id="{1A6F69BB-64A4-BA49-A7F6-15D0DA2AEEA7}"/>
                </a:ext>
              </a:extLst>
            </p:cNvPr>
            <p:cNvSpPr>
              <a:spLocks noChangeArrowheads="1"/>
            </p:cNvSpPr>
            <p:nvPr/>
          </p:nvSpPr>
          <p:spPr bwMode="auto">
            <a:xfrm>
              <a:off x="10091967" y="6690944"/>
              <a:ext cx="7367814" cy="4274369"/>
            </a:xfrm>
            <a:custGeom>
              <a:avLst/>
              <a:gdLst>
                <a:gd name="T0" fmla="*/ 11101 w 11281"/>
                <a:gd name="T1" fmla="*/ 1935 h 6543"/>
                <a:gd name="T2" fmla="*/ 11101 w 11281"/>
                <a:gd name="T3" fmla="*/ 1935 h 6543"/>
                <a:gd name="T4" fmla="*/ 11036 w 11281"/>
                <a:gd name="T5" fmla="*/ 1890 h 6543"/>
                <a:gd name="T6" fmla="*/ 9522 w 11281"/>
                <a:gd name="T7" fmla="*/ 1015 h 6543"/>
                <a:gd name="T8" fmla="*/ 8007 w 11281"/>
                <a:gd name="T9" fmla="*/ 142 h 6543"/>
                <a:gd name="T10" fmla="*/ 8007 w 11281"/>
                <a:gd name="T11" fmla="*/ 142 h 6543"/>
                <a:gd name="T12" fmla="*/ 7118 w 11281"/>
                <a:gd name="T13" fmla="*/ 142 h 6543"/>
                <a:gd name="T14" fmla="*/ 4031 w 11281"/>
                <a:gd name="T15" fmla="*/ 1935 h 6543"/>
                <a:gd name="T16" fmla="*/ 1119 w 11281"/>
                <a:gd name="T17" fmla="*/ 3628 h 6543"/>
                <a:gd name="T18" fmla="*/ 244 w 11281"/>
                <a:gd name="T19" fmla="*/ 4137 h 6543"/>
                <a:gd name="T20" fmla="*/ 244 w 11281"/>
                <a:gd name="T21" fmla="*/ 4137 h 6543"/>
                <a:gd name="T22" fmla="*/ 247 w 11281"/>
                <a:gd name="T23" fmla="*/ 4652 h 6543"/>
                <a:gd name="T24" fmla="*/ 1762 w 11281"/>
                <a:gd name="T25" fmla="*/ 5526 h 6543"/>
                <a:gd name="T26" fmla="*/ 3276 w 11281"/>
                <a:gd name="T27" fmla="*/ 6401 h 6543"/>
                <a:gd name="T28" fmla="*/ 3276 w 11281"/>
                <a:gd name="T29" fmla="*/ 6401 h 6543"/>
                <a:gd name="T30" fmla="*/ 4164 w 11281"/>
                <a:gd name="T31" fmla="*/ 6400 h 6543"/>
                <a:gd name="T32" fmla="*/ 8934 w 11281"/>
                <a:gd name="T33" fmla="*/ 3628 h 6543"/>
                <a:gd name="T34" fmla="*/ 11039 w 11281"/>
                <a:gd name="T35" fmla="*/ 2405 h 6543"/>
                <a:gd name="T36" fmla="*/ 11039 w 11281"/>
                <a:gd name="T37" fmla="*/ 2405 h 6543"/>
                <a:gd name="T38" fmla="*/ 11101 w 11281"/>
                <a:gd name="T39" fmla="*/ 1935 h 6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281" h="6543">
                  <a:moveTo>
                    <a:pt x="11101" y="1935"/>
                  </a:moveTo>
                  <a:lnTo>
                    <a:pt x="11101" y="1935"/>
                  </a:lnTo>
                  <a:cubicBezTo>
                    <a:pt x="11082" y="1919"/>
                    <a:pt x="11061" y="1904"/>
                    <a:pt x="11036" y="1890"/>
                  </a:cubicBezTo>
                  <a:lnTo>
                    <a:pt x="9522" y="1015"/>
                  </a:lnTo>
                  <a:lnTo>
                    <a:pt x="8007" y="142"/>
                  </a:lnTo>
                  <a:lnTo>
                    <a:pt x="8007" y="142"/>
                  </a:lnTo>
                  <a:cubicBezTo>
                    <a:pt x="7761" y="0"/>
                    <a:pt x="7362" y="0"/>
                    <a:pt x="7118" y="142"/>
                  </a:cubicBezTo>
                  <a:lnTo>
                    <a:pt x="4031" y="1935"/>
                  </a:lnTo>
                  <a:lnTo>
                    <a:pt x="1119" y="3628"/>
                  </a:lnTo>
                  <a:lnTo>
                    <a:pt x="244" y="4137"/>
                  </a:lnTo>
                  <a:lnTo>
                    <a:pt x="244" y="4137"/>
                  </a:lnTo>
                  <a:cubicBezTo>
                    <a:pt x="0" y="4279"/>
                    <a:pt x="1" y="4510"/>
                    <a:pt x="247" y="4652"/>
                  </a:cubicBezTo>
                  <a:lnTo>
                    <a:pt x="1762" y="5526"/>
                  </a:lnTo>
                  <a:lnTo>
                    <a:pt x="3276" y="6401"/>
                  </a:lnTo>
                  <a:lnTo>
                    <a:pt x="3276" y="6401"/>
                  </a:lnTo>
                  <a:cubicBezTo>
                    <a:pt x="3521" y="6542"/>
                    <a:pt x="3920" y="6542"/>
                    <a:pt x="4164" y="6400"/>
                  </a:cubicBezTo>
                  <a:lnTo>
                    <a:pt x="8934" y="3628"/>
                  </a:lnTo>
                  <a:lnTo>
                    <a:pt x="11039" y="2405"/>
                  </a:lnTo>
                  <a:lnTo>
                    <a:pt x="11039" y="2405"/>
                  </a:lnTo>
                  <a:cubicBezTo>
                    <a:pt x="11260" y="2277"/>
                    <a:pt x="11280" y="2077"/>
                    <a:pt x="11101" y="1935"/>
                  </a:cubicBezTo>
                </a:path>
              </a:pathLst>
            </a:custGeom>
            <a:solidFill>
              <a:srgbClr val="F1F1F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8" name="Freeform 4">
              <a:extLst>
                <a:ext uri="{FF2B5EF4-FFF2-40B4-BE49-F238E27FC236}">
                  <a16:creationId xmlns:a16="http://schemas.microsoft.com/office/drawing/2014/main" id="{2EB5DA26-E48F-E24C-84D1-56E2FDB3EBA0}"/>
                </a:ext>
              </a:extLst>
            </p:cNvPr>
            <p:cNvSpPr>
              <a:spLocks noChangeArrowheads="1"/>
            </p:cNvSpPr>
            <p:nvPr/>
          </p:nvSpPr>
          <p:spPr bwMode="auto">
            <a:xfrm>
              <a:off x="11327615" y="10017694"/>
              <a:ext cx="414764" cy="239066"/>
            </a:xfrm>
            <a:custGeom>
              <a:avLst/>
              <a:gdLst>
                <a:gd name="T0" fmla="*/ 541 w 636"/>
                <a:gd name="T1" fmla="*/ 54 h 368"/>
                <a:gd name="T2" fmla="*/ 626 w 636"/>
                <a:gd name="T3" fmla="*/ 142 h 368"/>
                <a:gd name="T4" fmla="*/ 626 w 636"/>
                <a:gd name="T5" fmla="*/ 143 h 368"/>
                <a:gd name="T6" fmla="*/ 627 w 636"/>
                <a:gd name="T7" fmla="*/ 145 h 368"/>
                <a:gd name="T8" fmla="*/ 635 w 636"/>
                <a:gd name="T9" fmla="*/ 184 h 368"/>
                <a:gd name="T10" fmla="*/ 564 w 636"/>
                <a:gd name="T11" fmla="*/ 300 h 368"/>
                <a:gd name="T12" fmla="*/ 559 w 636"/>
                <a:gd name="T13" fmla="*/ 303 h 368"/>
                <a:gd name="T14" fmla="*/ 554 w 636"/>
                <a:gd name="T15" fmla="*/ 307 h 368"/>
                <a:gd name="T16" fmla="*/ 542 w 636"/>
                <a:gd name="T17" fmla="*/ 314 h 368"/>
                <a:gd name="T18" fmla="*/ 537 w 636"/>
                <a:gd name="T19" fmla="*/ 317 h 368"/>
                <a:gd name="T20" fmla="*/ 533 w 636"/>
                <a:gd name="T21" fmla="*/ 319 h 368"/>
                <a:gd name="T22" fmla="*/ 531 w 636"/>
                <a:gd name="T23" fmla="*/ 320 h 368"/>
                <a:gd name="T24" fmla="*/ 527 w 636"/>
                <a:gd name="T25" fmla="*/ 322 h 368"/>
                <a:gd name="T26" fmla="*/ 520 w 636"/>
                <a:gd name="T27" fmla="*/ 325 h 368"/>
                <a:gd name="T28" fmla="*/ 514 w 636"/>
                <a:gd name="T29" fmla="*/ 328 h 368"/>
                <a:gd name="T30" fmla="*/ 508 w 636"/>
                <a:gd name="T31" fmla="*/ 331 h 368"/>
                <a:gd name="T32" fmla="*/ 502 w 636"/>
                <a:gd name="T33" fmla="*/ 333 h 368"/>
                <a:gd name="T34" fmla="*/ 497 w 636"/>
                <a:gd name="T35" fmla="*/ 336 h 368"/>
                <a:gd name="T36" fmla="*/ 494 w 636"/>
                <a:gd name="T37" fmla="*/ 336 h 368"/>
                <a:gd name="T38" fmla="*/ 491 w 636"/>
                <a:gd name="T39" fmla="*/ 338 h 368"/>
                <a:gd name="T40" fmla="*/ 487 w 636"/>
                <a:gd name="T41" fmla="*/ 339 h 368"/>
                <a:gd name="T42" fmla="*/ 485 w 636"/>
                <a:gd name="T43" fmla="*/ 340 h 368"/>
                <a:gd name="T44" fmla="*/ 480 w 636"/>
                <a:gd name="T45" fmla="*/ 342 h 368"/>
                <a:gd name="T46" fmla="*/ 319 w 636"/>
                <a:gd name="T47" fmla="*/ 367 h 368"/>
                <a:gd name="T48" fmla="*/ 158 w 636"/>
                <a:gd name="T49" fmla="*/ 342 h 368"/>
                <a:gd name="T50" fmla="*/ 149 w 636"/>
                <a:gd name="T51" fmla="*/ 339 h 368"/>
                <a:gd name="T52" fmla="*/ 146 w 636"/>
                <a:gd name="T53" fmla="*/ 338 h 368"/>
                <a:gd name="T54" fmla="*/ 142 w 636"/>
                <a:gd name="T55" fmla="*/ 336 h 368"/>
                <a:gd name="T56" fmla="*/ 140 w 636"/>
                <a:gd name="T57" fmla="*/ 336 h 368"/>
                <a:gd name="T58" fmla="*/ 136 w 636"/>
                <a:gd name="T59" fmla="*/ 334 h 368"/>
                <a:gd name="T60" fmla="*/ 129 w 636"/>
                <a:gd name="T61" fmla="*/ 331 h 368"/>
                <a:gd name="T62" fmla="*/ 123 w 636"/>
                <a:gd name="T63" fmla="*/ 329 h 368"/>
                <a:gd name="T64" fmla="*/ 117 w 636"/>
                <a:gd name="T65" fmla="*/ 326 h 368"/>
                <a:gd name="T66" fmla="*/ 111 w 636"/>
                <a:gd name="T67" fmla="*/ 323 h 368"/>
                <a:gd name="T68" fmla="*/ 105 w 636"/>
                <a:gd name="T69" fmla="*/ 320 h 368"/>
                <a:gd name="T70" fmla="*/ 104 w 636"/>
                <a:gd name="T71" fmla="*/ 319 h 368"/>
                <a:gd name="T72" fmla="*/ 100 w 636"/>
                <a:gd name="T73" fmla="*/ 317 h 368"/>
                <a:gd name="T74" fmla="*/ 96 w 636"/>
                <a:gd name="T75" fmla="*/ 315 h 368"/>
                <a:gd name="T76" fmla="*/ 83 w 636"/>
                <a:gd name="T77" fmla="*/ 307 h 368"/>
                <a:gd name="T78" fmla="*/ 78 w 636"/>
                <a:gd name="T79" fmla="*/ 303 h 368"/>
                <a:gd name="T80" fmla="*/ 73 w 636"/>
                <a:gd name="T81" fmla="*/ 300 h 368"/>
                <a:gd name="T82" fmla="*/ 0 w 636"/>
                <a:gd name="T83" fmla="*/ 184 h 368"/>
                <a:gd name="T84" fmla="*/ 7 w 636"/>
                <a:gd name="T85" fmla="*/ 145 h 368"/>
                <a:gd name="T86" fmla="*/ 8 w 636"/>
                <a:gd name="T87" fmla="*/ 143 h 368"/>
                <a:gd name="T88" fmla="*/ 8 w 636"/>
                <a:gd name="T89" fmla="*/ 142 h 368"/>
                <a:gd name="T90" fmla="*/ 237 w 636"/>
                <a:gd name="T91" fmla="*/ 6 h 368"/>
                <a:gd name="T92" fmla="*/ 243 w 636"/>
                <a:gd name="T93" fmla="*/ 5 h 368"/>
                <a:gd name="T94" fmla="*/ 248 w 636"/>
                <a:gd name="T95" fmla="*/ 4 h 368"/>
                <a:gd name="T96" fmla="*/ 317 w 636"/>
                <a:gd name="T97" fmla="*/ 0 h 368"/>
                <a:gd name="T98" fmla="*/ 384 w 636"/>
                <a:gd name="T99" fmla="*/ 4 h 368"/>
                <a:gd name="T100" fmla="*/ 390 w 636"/>
                <a:gd name="T101" fmla="*/ 5 h 368"/>
                <a:gd name="T102" fmla="*/ 394 w 636"/>
                <a:gd name="T103" fmla="*/ 6 h 368"/>
                <a:gd name="T104" fmla="*/ 541 w 636"/>
                <a:gd name="T105" fmla="*/ 54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636" h="368">
                  <a:moveTo>
                    <a:pt x="541" y="54"/>
                  </a:moveTo>
                  <a:lnTo>
                    <a:pt x="541" y="54"/>
                  </a:lnTo>
                  <a:cubicBezTo>
                    <a:pt x="582" y="77"/>
                    <a:pt x="612" y="108"/>
                    <a:pt x="626" y="142"/>
                  </a:cubicBezTo>
                  <a:lnTo>
                    <a:pt x="626" y="142"/>
                  </a:lnTo>
                  <a:cubicBezTo>
                    <a:pt x="626" y="142"/>
                    <a:pt x="626" y="142"/>
                    <a:pt x="626" y="143"/>
                  </a:cubicBezTo>
                  <a:lnTo>
                    <a:pt x="626" y="143"/>
                  </a:lnTo>
                  <a:cubicBezTo>
                    <a:pt x="626" y="144"/>
                    <a:pt x="627" y="144"/>
                    <a:pt x="627" y="145"/>
                  </a:cubicBezTo>
                  <a:lnTo>
                    <a:pt x="627" y="145"/>
                  </a:lnTo>
                  <a:cubicBezTo>
                    <a:pt x="632" y="157"/>
                    <a:pt x="635" y="171"/>
                    <a:pt x="635" y="184"/>
                  </a:cubicBezTo>
                  <a:lnTo>
                    <a:pt x="635" y="184"/>
                  </a:lnTo>
                  <a:cubicBezTo>
                    <a:pt x="635" y="228"/>
                    <a:pt x="608" y="268"/>
                    <a:pt x="564" y="300"/>
                  </a:cubicBezTo>
                  <a:lnTo>
                    <a:pt x="564" y="300"/>
                  </a:lnTo>
                  <a:cubicBezTo>
                    <a:pt x="562" y="301"/>
                    <a:pt x="561" y="302"/>
                    <a:pt x="559" y="303"/>
                  </a:cubicBezTo>
                  <a:lnTo>
                    <a:pt x="559" y="303"/>
                  </a:lnTo>
                  <a:cubicBezTo>
                    <a:pt x="557" y="305"/>
                    <a:pt x="555" y="306"/>
                    <a:pt x="554" y="307"/>
                  </a:cubicBezTo>
                  <a:lnTo>
                    <a:pt x="554" y="307"/>
                  </a:lnTo>
                  <a:cubicBezTo>
                    <a:pt x="550" y="309"/>
                    <a:pt x="546" y="312"/>
                    <a:pt x="542" y="314"/>
                  </a:cubicBezTo>
                  <a:lnTo>
                    <a:pt x="542" y="314"/>
                  </a:lnTo>
                  <a:cubicBezTo>
                    <a:pt x="540" y="315"/>
                    <a:pt x="538" y="316"/>
                    <a:pt x="537" y="317"/>
                  </a:cubicBezTo>
                  <a:lnTo>
                    <a:pt x="537" y="317"/>
                  </a:lnTo>
                  <a:cubicBezTo>
                    <a:pt x="535" y="318"/>
                    <a:pt x="534" y="318"/>
                    <a:pt x="533" y="319"/>
                  </a:cubicBezTo>
                  <a:lnTo>
                    <a:pt x="533" y="319"/>
                  </a:lnTo>
                  <a:cubicBezTo>
                    <a:pt x="532" y="319"/>
                    <a:pt x="532" y="319"/>
                    <a:pt x="531" y="320"/>
                  </a:cubicBezTo>
                  <a:lnTo>
                    <a:pt x="531" y="320"/>
                  </a:lnTo>
                  <a:cubicBezTo>
                    <a:pt x="530" y="321"/>
                    <a:pt x="528" y="322"/>
                    <a:pt x="527" y="322"/>
                  </a:cubicBezTo>
                  <a:lnTo>
                    <a:pt x="527" y="322"/>
                  </a:lnTo>
                  <a:cubicBezTo>
                    <a:pt x="524" y="323"/>
                    <a:pt x="522" y="325"/>
                    <a:pt x="520" y="325"/>
                  </a:cubicBezTo>
                  <a:lnTo>
                    <a:pt x="520" y="325"/>
                  </a:lnTo>
                  <a:cubicBezTo>
                    <a:pt x="518" y="326"/>
                    <a:pt x="516" y="327"/>
                    <a:pt x="514" y="328"/>
                  </a:cubicBezTo>
                  <a:lnTo>
                    <a:pt x="514" y="328"/>
                  </a:lnTo>
                  <a:cubicBezTo>
                    <a:pt x="512" y="329"/>
                    <a:pt x="510" y="330"/>
                    <a:pt x="508" y="331"/>
                  </a:cubicBezTo>
                  <a:lnTo>
                    <a:pt x="508" y="331"/>
                  </a:lnTo>
                  <a:cubicBezTo>
                    <a:pt x="506" y="332"/>
                    <a:pt x="504" y="333"/>
                    <a:pt x="502" y="333"/>
                  </a:cubicBezTo>
                  <a:lnTo>
                    <a:pt x="502" y="333"/>
                  </a:lnTo>
                  <a:cubicBezTo>
                    <a:pt x="500" y="335"/>
                    <a:pt x="498" y="335"/>
                    <a:pt x="497" y="336"/>
                  </a:cubicBezTo>
                  <a:lnTo>
                    <a:pt x="497" y="336"/>
                  </a:lnTo>
                  <a:cubicBezTo>
                    <a:pt x="496" y="336"/>
                    <a:pt x="495" y="336"/>
                    <a:pt x="494" y="336"/>
                  </a:cubicBezTo>
                  <a:lnTo>
                    <a:pt x="494" y="336"/>
                  </a:lnTo>
                  <a:cubicBezTo>
                    <a:pt x="493" y="337"/>
                    <a:pt x="492" y="337"/>
                    <a:pt x="491" y="338"/>
                  </a:cubicBezTo>
                  <a:lnTo>
                    <a:pt x="491" y="338"/>
                  </a:lnTo>
                  <a:cubicBezTo>
                    <a:pt x="490" y="339"/>
                    <a:pt x="488" y="339"/>
                    <a:pt x="487" y="339"/>
                  </a:cubicBezTo>
                  <a:lnTo>
                    <a:pt x="487" y="339"/>
                  </a:lnTo>
                  <a:cubicBezTo>
                    <a:pt x="486" y="339"/>
                    <a:pt x="486" y="340"/>
                    <a:pt x="485" y="340"/>
                  </a:cubicBezTo>
                  <a:lnTo>
                    <a:pt x="485" y="340"/>
                  </a:lnTo>
                  <a:cubicBezTo>
                    <a:pt x="483" y="341"/>
                    <a:pt x="481" y="342"/>
                    <a:pt x="480" y="342"/>
                  </a:cubicBezTo>
                  <a:lnTo>
                    <a:pt x="480" y="342"/>
                  </a:lnTo>
                  <a:cubicBezTo>
                    <a:pt x="431" y="359"/>
                    <a:pt x="377" y="367"/>
                    <a:pt x="319" y="367"/>
                  </a:cubicBezTo>
                  <a:lnTo>
                    <a:pt x="319" y="367"/>
                  </a:lnTo>
                  <a:cubicBezTo>
                    <a:pt x="260" y="367"/>
                    <a:pt x="205" y="359"/>
                    <a:pt x="158" y="342"/>
                  </a:cubicBezTo>
                  <a:lnTo>
                    <a:pt x="158" y="342"/>
                  </a:lnTo>
                  <a:cubicBezTo>
                    <a:pt x="155" y="342"/>
                    <a:pt x="154" y="341"/>
                    <a:pt x="152" y="340"/>
                  </a:cubicBezTo>
                  <a:lnTo>
                    <a:pt x="149" y="339"/>
                  </a:lnTo>
                  <a:lnTo>
                    <a:pt x="149" y="339"/>
                  </a:lnTo>
                  <a:cubicBezTo>
                    <a:pt x="148" y="339"/>
                    <a:pt x="147" y="339"/>
                    <a:pt x="146" y="338"/>
                  </a:cubicBezTo>
                  <a:lnTo>
                    <a:pt x="146" y="338"/>
                  </a:lnTo>
                  <a:cubicBezTo>
                    <a:pt x="145" y="337"/>
                    <a:pt x="144" y="337"/>
                    <a:pt x="142" y="336"/>
                  </a:cubicBezTo>
                  <a:lnTo>
                    <a:pt x="142" y="336"/>
                  </a:lnTo>
                  <a:cubicBezTo>
                    <a:pt x="142" y="336"/>
                    <a:pt x="141" y="336"/>
                    <a:pt x="140" y="336"/>
                  </a:cubicBezTo>
                  <a:lnTo>
                    <a:pt x="140" y="336"/>
                  </a:lnTo>
                  <a:cubicBezTo>
                    <a:pt x="139" y="335"/>
                    <a:pt x="137" y="335"/>
                    <a:pt x="136" y="334"/>
                  </a:cubicBezTo>
                  <a:lnTo>
                    <a:pt x="136" y="334"/>
                  </a:lnTo>
                  <a:cubicBezTo>
                    <a:pt x="132" y="333"/>
                    <a:pt x="131" y="332"/>
                    <a:pt x="129" y="331"/>
                  </a:cubicBezTo>
                  <a:lnTo>
                    <a:pt x="129" y="331"/>
                  </a:lnTo>
                  <a:cubicBezTo>
                    <a:pt x="126" y="330"/>
                    <a:pt x="125" y="329"/>
                    <a:pt x="123" y="329"/>
                  </a:cubicBezTo>
                  <a:lnTo>
                    <a:pt x="123" y="329"/>
                  </a:lnTo>
                  <a:cubicBezTo>
                    <a:pt x="121" y="327"/>
                    <a:pt x="119" y="326"/>
                    <a:pt x="117" y="326"/>
                  </a:cubicBezTo>
                  <a:lnTo>
                    <a:pt x="117" y="326"/>
                  </a:lnTo>
                  <a:cubicBezTo>
                    <a:pt x="115" y="325"/>
                    <a:pt x="113" y="323"/>
                    <a:pt x="111" y="323"/>
                  </a:cubicBezTo>
                  <a:lnTo>
                    <a:pt x="111" y="323"/>
                  </a:lnTo>
                  <a:cubicBezTo>
                    <a:pt x="108" y="322"/>
                    <a:pt x="107" y="321"/>
                    <a:pt x="105" y="320"/>
                  </a:cubicBezTo>
                  <a:lnTo>
                    <a:pt x="105" y="320"/>
                  </a:lnTo>
                  <a:cubicBezTo>
                    <a:pt x="105" y="319"/>
                    <a:pt x="104" y="319"/>
                    <a:pt x="104" y="319"/>
                  </a:cubicBezTo>
                  <a:lnTo>
                    <a:pt x="104" y="319"/>
                  </a:lnTo>
                  <a:cubicBezTo>
                    <a:pt x="102" y="318"/>
                    <a:pt x="101" y="318"/>
                    <a:pt x="100" y="317"/>
                  </a:cubicBezTo>
                  <a:lnTo>
                    <a:pt x="100" y="317"/>
                  </a:lnTo>
                  <a:cubicBezTo>
                    <a:pt x="98" y="316"/>
                    <a:pt x="97" y="315"/>
                    <a:pt x="96" y="315"/>
                  </a:cubicBezTo>
                  <a:lnTo>
                    <a:pt x="96" y="315"/>
                  </a:lnTo>
                  <a:cubicBezTo>
                    <a:pt x="91" y="312"/>
                    <a:pt x="86" y="309"/>
                    <a:pt x="83" y="307"/>
                  </a:cubicBezTo>
                  <a:lnTo>
                    <a:pt x="83" y="307"/>
                  </a:lnTo>
                  <a:cubicBezTo>
                    <a:pt x="81" y="306"/>
                    <a:pt x="79" y="305"/>
                    <a:pt x="78" y="303"/>
                  </a:cubicBezTo>
                  <a:lnTo>
                    <a:pt x="78" y="303"/>
                  </a:lnTo>
                  <a:cubicBezTo>
                    <a:pt x="76" y="302"/>
                    <a:pt x="74" y="301"/>
                    <a:pt x="73" y="300"/>
                  </a:cubicBezTo>
                  <a:lnTo>
                    <a:pt x="73" y="300"/>
                  </a:lnTo>
                  <a:cubicBezTo>
                    <a:pt x="28" y="268"/>
                    <a:pt x="1" y="228"/>
                    <a:pt x="0" y="184"/>
                  </a:cubicBezTo>
                  <a:lnTo>
                    <a:pt x="0" y="184"/>
                  </a:lnTo>
                  <a:cubicBezTo>
                    <a:pt x="0" y="171"/>
                    <a:pt x="3" y="157"/>
                    <a:pt x="7" y="145"/>
                  </a:cubicBezTo>
                  <a:lnTo>
                    <a:pt x="7" y="145"/>
                  </a:lnTo>
                  <a:cubicBezTo>
                    <a:pt x="8" y="144"/>
                    <a:pt x="8" y="144"/>
                    <a:pt x="8" y="143"/>
                  </a:cubicBezTo>
                  <a:lnTo>
                    <a:pt x="8" y="143"/>
                  </a:lnTo>
                  <a:cubicBezTo>
                    <a:pt x="8" y="142"/>
                    <a:pt x="8" y="142"/>
                    <a:pt x="8" y="142"/>
                  </a:cubicBezTo>
                  <a:lnTo>
                    <a:pt x="8" y="142"/>
                  </a:lnTo>
                  <a:cubicBezTo>
                    <a:pt x="35" y="76"/>
                    <a:pt x="124" y="23"/>
                    <a:pt x="237" y="6"/>
                  </a:cubicBezTo>
                  <a:lnTo>
                    <a:pt x="237" y="6"/>
                  </a:lnTo>
                  <a:cubicBezTo>
                    <a:pt x="240" y="5"/>
                    <a:pt x="242" y="5"/>
                    <a:pt x="243" y="5"/>
                  </a:cubicBezTo>
                  <a:lnTo>
                    <a:pt x="243" y="5"/>
                  </a:lnTo>
                  <a:cubicBezTo>
                    <a:pt x="245" y="5"/>
                    <a:pt x="246" y="5"/>
                    <a:pt x="248" y="4"/>
                  </a:cubicBezTo>
                  <a:lnTo>
                    <a:pt x="248" y="4"/>
                  </a:lnTo>
                  <a:cubicBezTo>
                    <a:pt x="271" y="1"/>
                    <a:pt x="294" y="0"/>
                    <a:pt x="317" y="0"/>
                  </a:cubicBezTo>
                  <a:lnTo>
                    <a:pt x="317" y="0"/>
                  </a:lnTo>
                  <a:cubicBezTo>
                    <a:pt x="340" y="0"/>
                    <a:pt x="362" y="1"/>
                    <a:pt x="384" y="4"/>
                  </a:cubicBezTo>
                  <a:lnTo>
                    <a:pt x="384" y="4"/>
                  </a:lnTo>
                  <a:cubicBezTo>
                    <a:pt x="386" y="5"/>
                    <a:pt x="388" y="5"/>
                    <a:pt x="390" y="5"/>
                  </a:cubicBezTo>
                  <a:lnTo>
                    <a:pt x="390" y="5"/>
                  </a:lnTo>
                  <a:cubicBezTo>
                    <a:pt x="391" y="5"/>
                    <a:pt x="393" y="5"/>
                    <a:pt x="394" y="6"/>
                  </a:cubicBezTo>
                  <a:lnTo>
                    <a:pt x="394" y="6"/>
                  </a:lnTo>
                  <a:cubicBezTo>
                    <a:pt x="451" y="14"/>
                    <a:pt x="501" y="31"/>
                    <a:pt x="541" y="54"/>
                  </a:cubicBezTo>
                </a:path>
              </a:pathLst>
            </a:custGeom>
            <a:solidFill>
              <a:schemeClr val="accent1">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9" name="Freeform 5">
              <a:extLst>
                <a:ext uri="{FF2B5EF4-FFF2-40B4-BE49-F238E27FC236}">
                  <a16:creationId xmlns:a16="http://schemas.microsoft.com/office/drawing/2014/main" id="{E8242495-EB31-9F49-B70C-0C1DAEC2280D}"/>
                </a:ext>
              </a:extLst>
            </p:cNvPr>
            <p:cNvSpPr>
              <a:spLocks noChangeArrowheads="1"/>
            </p:cNvSpPr>
            <p:nvPr/>
          </p:nvSpPr>
          <p:spPr bwMode="auto">
            <a:xfrm>
              <a:off x="10636344" y="6878164"/>
              <a:ext cx="6457638" cy="3764556"/>
            </a:xfrm>
            <a:custGeom>
              <a:avLst/>
              <a:gdLst>
                <a:gd name="T0" fmla="*/ 6332 w 9886"/>
                <a:gd name="T1" fmla="*/ 0 h 5763"/>
                <a:gd name="T2" fmla="*/ 0 w 9886"/>
                <a:gd name="T3" fmla="*/ 3711 h 5763"/>
                <a:gd name="T4" fmla="*/ 3551 w 9886"/>
                <a:gd name="T5" fmla="*/ 5762 h 5763"/>
                <a:gd name="T6" fmla="*/ 9885 w 9886"/>
                <a:gd name="T7" fmla="*/ 2050 h 5763"/>
                <a:gd name="T8" fmla="*/ 6332 w 9886"/>
                <a:gd name="T9" fmla="*/ 0 h 5763"/>
              </a:gdLst>
              <a:ahLst/>
              <a:cxnLst>
                <a:cxn ang="0">
                  <a:pos x="T0" y="T1"/>
                </a:cxn>
                <a:cxn ang="0">
                  <a:pos x="T2" y="T3"/>
                </a:cxn>
                <a:cxn ang="0">
                  <a:pos x="T4" y="T5"/>
                </a:cxn>
                <a:cxn ang="0">
                  <a:pos x="T6" y="T7"/>
                </a:cxn>
                <a:cxn ang="0">
                  <a:pos x="T8" y="T9"/>
                </a:cxn>
              </a:cxnLst>
              <a:rect l="0" t="0" r="r" b="b"/>
              <a:pathLst>
                <a:path w="9886" h="5763">
                  <a:moveTo>
                    <a:pt x="6332" y="0"/>
                  </a:moveTo>
                  <a:lnTo>
                    <a:pt x="0" y="3711"/>
                  </a:lnTo>
                  <a:lnTo>
                    <a:pt x="3551" y="5762"/>
                  </a:lnTo>
                  <a:lnTo>
                    <a:pt x="9885" y="2050"/>
                  </a:lnTo>
                  <a:lnTo>
                    <a:pt x="6332" y="0"/>
                  </a:lnTo>
                </a:path>
              </a:pathLst>
            </a:custGeom>
            <a:solidFill>
              <a:schemeClr val="accent1">
                <a:lumMod val="60000"/>
                <a:lumOff val="40000"/>
              </a:schemeClr>
            </a:solidFill>
            <a:ln>
              <a:noFill/>
            </a:ln>
            <a:effectLst/>
          </p:spPr>
          <p:txBody>
            <a:bodyPr wrap="none" anchor="ctr"/>
            <a:lstStyle/>
            <a:p>
              <a:endParaRPr lang="en-US" sz="6532" dirty="0">
                <a:latin typeface="Lato Light" panose="020F0502020204030203" pitchFamily="34" charset="0"/>
              </a:endParaRPr>
            </a:p>
          </p:txBody>
        </p:sp>
        <p:sp>
          <p:nvSpPr>
            <p:cNvPr id="10" name="Freeform 9">
              <a:extLst>
                <a:ext uri="{FF2B5EF4-FFF2-40B4-BE49-F238E27FC236}">
                  <a16:creationId xmlns:a16="http://schemas.microsoft.com/office/drawing/2014/main" id="{F3125226-0CA7-6C4E-AC53-814D9D73130E}"/>
                </a:ext>
              </a:extLst>
            </p:cNvPr>
            <p:cNvSpPr>
              <a:spLocks noChangeArrowheads="1"/>
            </p:cNvSpPr>
            <p:nvPr/>
          </p:nvSpPr>
          <p:spPr bwMode="auto">
            <a:xfrm>
              <a:off x="11488913" y="2273038"/>
              <a:ext cx="4579027" cy="4348127"/>
            </a:xfrm>
            <a:custGeom>
              <a:avLst/>
              <a:gdLst>
                <a:gd name="connsiteX0" fmla="*/ 2296490 w 4579027"/>
                <a:gd name="connsiteY0" fmla="*/ 3162084 h 4348127"/>
                <a:gd name="connsiteX1" fmla="*/ 2446286 w 4579027"/>
                <a:gd name="connsiteY1" fmla="*/ 3215035 h 4348127"/>
                <a:gd name="connsiteX2" fmla="*/ 2727755 w 4579027"/>
                <a:gd name="connsiteY2" fmla="*/ 3512015 h 4348127"/>
                <a:gd name="connsiteX3" fmla="*/ 2725796 w 4579027"/>
                <a:gd name="connsiteY3" fmla="*/ 4158844 h 4348127"/>
                <a:gd name="connsiteX4" fmla="*/ 2398613 w 4579027"/>
                <a:gd name="connsiteY4" fmla="*/ 4348127 h 4348127"/>
                <a:gd name="connsiteX5" fmla="*/ 2400572 w 4579027"/>
                <a:gd name="connsiteY5" fmla="*/ 3701299 h 4348127"/>
                <a:gd name="connsiteX6" fmla="*/ 2119755 w 4579027"/>
                <a:gd name="connsiteY6" fmla="*/ 3404972 h 4348127"/>
                <a:gd name="connsiteX7" fmla="*/ 1837633 w 4579027"/>
                <a:gd name="connsiteY7" fmla="*/ 3376905 h 4348127"/>
                <a:gd name="connsiteX8" fmla="*/ 2164817 w 4579027"/>
                <a:gd name="connsiteY8" fmla="*/ 3186969 h 4348127"/>
                <a:gd name="connsiteX9" fmla="*/ 2296490 w 4579027"/>
                <a:gd name="connsiteY9" fmla="*/ 3162084 h 4348127"/>
                <a:gd name="connsiteX10" fmla="*/ 1786083 w 4579027"/>
                <a:gd name="connsiteY10" fmla="*/ 2035849 h 4348127"/>
                <a:gd name="connsiteX11" fmla="*/ 2448619 w 4579027"/>
                <a:gd name="connsiteY11" fmla="*/ 2231696 h 4348127"/>
                <a:gd name="connsiteX12" fmla="*/ 3452830 w 4579027"/>
                <a:gd name="connsiteY12" fmla="*/ 3291645 h 4348127"/>
                <a:gd name="connsiteX13" fmla="*/ 3125711 w 4579027"/>
                <a:gd name="connsiteY13" fmla="*/ 3481155 h 4348127"/>
                <a:gd name="connsiteX14" fmla="*/ 2121500 w 4579027"/>
                <a:gd name="connsiteY14" fmla="*/ 2421206 h 4348127"/>
                <a:gd name="connsiteX15" fmla="*/ 1114677 w 4579027"/>
                <a:gd name="connsiteY15" fmla="*/ 2319263 h 4348127"/>
                <a:gd name="connsiteX16" fmla="*/ 1441143 w 4579027"/>
                <a:gd name="connsiteY16" fmla="*/ 2128446 h 4348127"/>
                <a:gd name="connsiteX17" fmla="*/ 1786083 w 4579027"/>
                <a:gd name="connsiteY17" fmla="*/ 2035849 h 4348127"/>
                <a:gd name="connsiteX18" fmla="*/ 1406983 w 4579027"/>
                <a:gd name="connsiteY18" fmla="*/ 1018294 h 4348127"/>
                <a:gd name="connsiteX19" fmla="*/ 2451071 w 4579027"/>
                <a:gd name="connsiteY19" fmla="*/ 1322574 h 4348127"/>
                <a:gd name="connsiteX20" fmla="*/ 4014489 w 4579027"/>
                <a:gd name="connsiteY20" fmla="*/ 2971348 h 4348127"/>
                <a:gd name="connsiteX21" fmla="*/ 3687307 w 4579027"/>
                <a:gd name="connsiteY21" fmla="*/ 3161441 h 4348127"/>
                <a:gd name="connsiteX22" fmla="*/ 2123889 w 4579027"/>
                <a:gd name="connsiteY22" fmla="*/ 1512666 h 4348127"/>
                <a:gd name="connsiteX23" fmla="*/ 555900 w 4579027"/>
                <a:gd name="connsiteY23" fmla="*/ 1353276 h 4348127"/>
                <a:gd name="connsiteX24" fmla="*/ 883081 w 4579027"/>
                <a:gd name="connsiteY24" fmla="*/ 1163183 h 4348127"/>
                <a:gd name="connsiteX25" fmla="*/ 1406983 w 4579027"/>
                <a:gd name="connsiteY25" fmla="*/ 1018294 h 4348127"/>
                <a:gd name="connsiteX26" fmla="*/ 1055618 w 4579027"/>
                <a:gd name="connsiteY26" fmla="*/ 598 h 4348127"/>
                <a:gd name="connsiteX27" fmla="*/ 2455781 w 4579027"/>
                <a:gd name="connsiteY27" fmla="*/ 413205 h 4348127"/>
                <a:gd name="connsiteX28" fmla="*/ 4579027 w 4579027"/>
                <a:gd name="connsiteY28" fmla="*/ 2650998 h 4348127"/>
                <a:gd name="connsiteX29" fmla="*/ 4251721 w 4579027"/>
                <a:gd name="connsiteY29" fmla="*/ 2841727 h 4348127"/>
                <a:gd name="connsiteX30" fmla="*/ 2128474 w 4579027"/>
                <a:gd name="connsiteY30" fmla="*/ 603933 h 4348127"/>
                <a:gd name="connsiteX31" fmla="*/ 0 w 4579027"/>
                <a:gd name="connsiteY31" fmla="*/ 386424 h 4348127"/>
                <a:gd name="connsiteX32" fmla="*/ 326653 w 4579027"/>
                <a:gd name="connsiteY32" fmla="*/ 196349 h 4348127"/>
                <a:gd name="connsiteX33" fmla="*/ 1055618 w 4579027"/>
                <a:gd name="connsiteY33" fmla="*/ 598 h 4348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4579027" h="4348127">
                  <a:moveTo>
                    <a:pt x="2296490" y="3162084"/>
                  </a:moveTo>
                  <a:cubicBezTo>
                    <a:pt x="2344409" y="3167388"/>
                    <a:pt x="2395347" y="3185663"/>
                    <a:pt x="2446286" y="3215035"/>
                  </a:cubicBezTo>
                  <a:cubicBezTo>
                    <a:pt x="2548164" y="3274431"/>
                    <a:pt x="2650041" y="3377558"/>
                    <a:pt x="2727755" y="3512015"/>
                  </a:cubicBezTo>
                  <a:cubicBezTo>
                    <a:pt x="2882531" y="3780276"/>
                    <a:pt x="2881878" y="4070076"/>
                    <a:pt x="2725796" y="4158844"/>
                  </a:cubicBezTo>
                  <a:lnTo>
                    <a:pt x="2398613" y="4348127"/>
                  </a:lnTo>
                  <a:cubicBezTo>
                    <a:pt x="2554694" y="4260013"/>
                    <a:pt x="2555347" y="3970212"/>
                    <a:pt x="2400572" y="3701299"/>
                  </a:cubicBezTo>
                  <a:cubicBezTo>
                    <a:pt x="2322857" y="3567495"/>
                    <a:pt x="2221633" y="3463715"/>
                    <a:pt x="2119755" y="3404972"/>
                  </a:cubicBezTo>
                  <a:cubicBezTo>
                    <a:pt x="2017225" y="3346881"/>
                    <a:pt x="1915347" y="3332522"/>
                    <a:pt x="1837633" y="3376905"/>
                  </a:cubicBezTo>
                  <a:lnTo>
                    <a:pt x="2164817" y="3186969"/>
                  </a:lnTo>
                  <a:cubicBezTo>
                    <a:pt x="2203674" y="3164451"/>
                    <a:pt x="2248572" y="3156781"/>
                    <a:pt x="2296490" y="3162084"/>
                  </a:cubicBezTo>
                  <a:close/>
                  <a:moveTo>
                    <a:pt x="1786083" y="2035849"/>
                  </a:moveTo>
                  <a:cubicBezTo>
                    <a:pt x="1992944" y="2030699"/>
                    <a:pt x="2220909" y="2100183"/>
                    <a:pt x="2448619" y="2231696"/>
                  </a:cubicBezTo>
                  <a:cubicBezTo>
                    <a:pt x="2812956" y="2442117"/>
                    <a:pt x="3176639" y="2811988"/>
                    <a:pt x="3452830" y="3291645"/>
                  </a:cubicBezTo>
                  <a:lnTo>
                    <a:pt x="3125711" y="3481155"/>
                  </a:lnTo>
                  <a:cubicBezTo>
                    <a:pt x="2849520" y="3002152"/>
                    <a:pt x="2485836" y="2632281"/>
                    <a:pt x="2121500" y="2421206"/>
                  </a:cubicBezTo>
                  <a:cubicBezTo>
                    <a:pt x="1757163" y="2211438"/>
                    <a:pt x="1392174" y="2160467"/>
                    <a:pt x="1114677" y="2319263"/>
                  </a:cubicBezTo>
                  <a:lnTo>
                    <a:pt x="1441143" y="2128446"/>
                  </a:lnTo>
                  <a:cubicBezTo>
                    <a:pt x="1545449" y="2068897"/>
                    <a:pt x="1661967" y="2038939"/>
                    <a:pt x="1786083" y="2035849"/>
                  </a:cubicBezTo>
                  <a:close/>
                  <a:moveTo>
                    <a:pt x="1406983" y="1018294"/>
                  </a:moveTo>
                  <a:cubicBezTo>
                    <a:pt x="1724443" y="1006467"/>
                    <a:pt x="2080869" y="1108638"/>
                    <a:pt x="2451071" y="1322574"/>
                  </a:cubicBezTo>
                  <a:cubicBezTo>
                    <a:pt x="3043393" y="1664871"/>
                    <a:pt x="3598492" y="2250173"/>
                    <a:pt x="4014489" y="2971348"/>
                  </a:cubicBezTo>
                  <a:lnTo>
                    <a:pt x="3687307" y="3161441"/>
                  </a:lnTo>
                  <a:cubicBezTo>
                    <a:pt x="3271310" y="2440265"/>
                    <a:pt x="2716212" y="1854963"/>
                    <a:pt x="2123889" y="1512666"/>
                  </a:cubicBezTo>
                  <a:cubicBezTo>
                    <a:pt x="1531567" y="1171022"/>
                    <a:pt x="974509" y="1114190"/>
                    <a:pt x="555900" y="1353276"/>
                  </a:cubicBezTo>
                  <a:lnTo>
                    <a:pt x="883081" y="1163183"/>
                  </a:lnTo>
                  <a:cubicBezTo>
                    <a:pt x="1040060" y="1073526"/>
                    <a:pt x="1216508" y="1025391"/>
                    <a:pt x="1406983" y="1018294"/>
                  </a:cubicBezTo>
                  <a:close/>
                  <a:moveTo>
                    <a:pt x="1055618" y="598"/>
                  </a:moveTo>
                  <a:cubicBezTo>
                    <a:pt x="1492715" y="-10597"/>
                    <a:pt x="1974375" y="135603"/>
                    <a:pt x="2455781" y="413205"/>
                  </a:cubicBezTo>
                  <a:cubicBezTo>
                    <a:pt x="3225376" y="858020"/>
                    <a:pt x="3994971" y="1639223"/>
                    <a:pt x="4579027" y="2650998"/>
                  </a:cubicBezTo>
                  <a:lnTo>
                    <a:pt x="4251721" y="2841727"/>
                  </a:lnTo>
                  <a:cubicBezTo>
                    <a:pt x="3667665" y="1829298"/>
                    <a:pt x="2898723" y="1048095"/>
                    <a:pt x="2128474" y="603933"/>
                  </a:cubicBezTo>
                  <a:cubicBezTo>
                    <a:pt x="1358225" y="159118"/>
                    <a:pt x="587323" y="51996"/>
                    <a:pt x="0" y="386424"/>
                  </a:cubicBezTo>
                  <a:lnTo>
                    <a:pt x="326653" y="196349"/>
                  </a:lnTo>
                  <a:cubicBezTo>
                    <a:pt x="547144" y="70694"/>
                    <a:pt x="793360" y="7315"/>
                    <a:pt x="1055618" y="598"/>
                  </a:cubicBezTo>
                  <a:close/>
                </a:path>
              </a:pathLst>
            </a:custGeom>
            <a:solidFill>
              <a:schemeClr val="accent5">
                <a:lumMod val="60000"/>
                <a:lumOff val="40000"/>
              </a:schemeClr>
            </a:solidFill>
            <a:ln>
              <a:noFill/>
            </a:ln>
            <a:effectLst/>
          </p:spPr>
          <p:txBody>
            <a:bodyPr wrap="square" anchor="ctr">
              <a:noAutofit/>
            </a:bodyPr>
            <a:lstStyle/>
            <a:p>
              <a:endParaRPr lang="en-US" sz="6532" dirty="0">
                <a:latin typeface="Lato Light" panose="020F0502020204030203" pitchFamily="34" charset="0"/>
              </a:endParaRPr>
            </a:p>
          </p:txBody>
        </p:sp>
        <p:sp>
          <p:nvSpPr>
            <p:cNvPr id="11" name="Freeform 10">
              <a:extLst>
                <a:ext uri="{FF2B5EF4-FFF2-40B4-BE49-F238E27FC236}">
                  <a16:creationId xmlns:a16="http://schemas.microsoft.com/office/drawing/2014/main" id="{66BEE405-8163-754A-A2A5-B05709B3BB97}"/>
                </a:ext>
              </a:extLst>
            </p:cNvPr>
            <p:cNvSpPr>
              <a:spLocks noChangeArrowheads="1"/>
            </p:cNvSpPr>
            <p:nvPr/>
          </p:nvSpPr>
          <p:spPr bwMode="auto">
            <a:xfrm>
              <a:off x="11488914" y="2462838"/>
              <a:ext cx="4250673" cy="4186201"/>
            </a:xfrm>
            <a:custGeom>
              <a:avLst/>
              <a:gdLst>
                <a:gd name="connsiteX0" fmla="*/ 1970754 w 4250673"/>
                <a:gd name="connsiteY0" fmla="*/ 3162262 h 4186201"/>
                <a:gd name="connsiteX1" fmla="*/ 2121209 w 4250673"/>
                <a:gd name="connsiteY1" fmla="*/ 3214832 h 4186201"/>
                <a:gd name="connsiteX2" fmla="*/ 2402189 w 4250673"/>
                <a:gd name="connsiteY2" fmla="*/ 3511771 h 4186201"/>
                <a:gd name="connsiteX3" fmla="*/ 2400229 w 4250673"/>
                <a:gd name="connsiteY3" fmla="*/ 4159935 h 4186201"/>
                <a:gd name="connsiteX4" fmla="*/ 2117942 w 4250673"/>
                <a:gd name="connsiteY4" fmla="*/ 4131811 h 4186201"/>
                <a:gd name="connsiteX5" fmla="*/ 1836962 w 4250673"/>
                <a:gd name="connsiteY5" fmla="*/ 3834872 h 4186201"/>
                <a:gd name="connsiteX6" fmla="*/ 1838922 w 4250673"/>
                <a:gd name="connsiteY6" fmla="*/ 3186708 h 4186201"/>
                <a:gd name="connsiteX7" fmla="*/ 1970754 w 4250673"/>
                <a:gd name="connsiteY7" fmla="*/ 3162262 h 4186201"/>
                <a:gd name="connsiteX8" fmla="*/ 1459406 w 4250673"/>
                <a:gd name="connsiteY8" fmla="*/ 2035906 h 4186201"/>
                <a:gd name="connsiteX9" fmla="*/ 2122323 w 4250673"/>
                <a:gd name="connsiteY9" fmla="*/ 2230684 h 4186201"/>
                <a:gd name="connsiteX10" fmla="*/ 3127355 w 4250673"/>
                <a:gd name="connsiteY10" fmla="*/ 3290615 h 4186201"/>
                <a:gd name="connsiteX11" fmla="*/ 2818918 w 4250673"/>
                <a:gd name="connsiteY11" fmla="*/ 3467053 h 4186201"/>
                <a:gd name="connsiteX12" fmla="*/ 2121016 w 4250673"/>
                <a:gd name="connsiteY12" fmla="*/ 2731897 h 4186201"/>
                <a:gd name="connsiteX13" fmla="*/ 1421154 w 4250673"/>
                <a:gd name="connsiteY13" fmla="*/ 2660015 h 4186201"/>
                <a:gd name="connsiteX14" fmla="*/ 1114678 w 4250673"/>
                <a:gd name="connsiteY14" fmla="*/ 2128743 h 4186201"/>
                <a:gd name="connsiteX15" fmla="*/ 1459406 w 4250673"/>
                <a:gd name="connsiteY15" fmla="*/ 2035906 h 4186201"/>
                <a:gd name="connsiteX16" fmla="*/ 1080087 w 4250673"/>
                <a:gd name="connsiteY16" fmla="*/ 1018739 h 4186201"/>
                <a:gd name="connsiteX17" fmla="*/ 2124744 w 4250673"/>
                <a:gd name="connsiteY17" fmla="*/ 1322752 h 4186201"/>
                <a:gd name="connsiteX18" fmla="*/ 3689015 w 4250673"/>
                <a:gd name="connsiteY18" fmla="*/ 2971019 h 4186201"/>
                <a:gd name="connsiteX19" fmla="*/ 3379950 w 4250673"/>
                <a:gd name="connsiteY19" fmla="*/ 3147339 h 4186201"/>
                <a:gd name="connsiteX20" fmla="*/ 2122783 w 4250673"/>
                <a:gd name="connsiteY20" fmla="*/ 1822979 h 4186201"/>
                <a:gd name="connsiteX21" fmla="*/ 863003 w 4250673"/>
                <a:gd name="connsiteY21" fmla="*/ 1694984 h 4186201"/>
                <a:gd name="connsiteX22" fmla="*/ 555899 w 4250673"/>
                <a:gd name="connsiteY22" fmla="*/ 1163411 h 4186201"/>
                <a:gd name="connsiteX23" fmla="*/ 1080087 w 4250673"/>
                <a:gd name="connsiteY23" fmla="*/ 1018739 h 4186201"/>
                <a:gd name="connsiteX24" fmla="*/ 728291 w 4250673"/>
                <a:gd name="connsiteY24" fmla="*/ 597 h 4186201"/>
                <a:gd name="connsiteX25" fmla="*/ 2127949 w 4250673"/>
                <a:gd name="connsiteY25" fmla="*/ 413622 h 4186201"/>
                <a:gd name="connsiteX26" fmla="*/ 4250673 w 4250673"/>
                <a:gd name="connsiteY26" fmla="*/ 2651885 h 4186201"/>
                <a:gd name="connsiteX27" fmla="*/ 3941735 w 4250673"/>
                <a:gd name="connsiteY27" fmla="*/ 2827627 h 4186201"/>
                <a:gd name="connsiteX28" fmla="*/ 2126643 w 4250673"/>
                <a:gd name="connsiteY28" fmla="*/ 913409 h 4186201"/>
                <a:gd name="connsiteX29" fmla="*/ 306325 w 4250673"/>
                <a:gd name="connsiteY29" fmla="*/ 727867 h 4186201"/>
                <a:gd name="connsiteX30" fmla="*/ 0 w 4250673"/>
                <a:gd name="connsiteY30" fmla="*/ 196067 h 4186201"/>
                <a:gd name="connsiteX31" fmla="*/ 728291 w 4250673"/>
                <a:gd name="connsiteY31" fmla="*/ 597 h 41862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4250673" h="4186201">
                  <a:moveTo>
                    <a:pt x="1970754" y="3162262"/>
                  </a:moveTo>
                  <a:cubicBezTo>
                    <a:pt x="2018782" y="3167577"/>
                    <a:pt x="2069914" y="3185726"/>
                    <a:pt x="2121209" y="3214832"/>
                  </a:cubicBezTo>
                  <a:cubicBezTo>
                    <a:pt x="2223146" y="3273696"/>
                    <a:pt x="2324429" y="3377690"/>
                    <a:pt x="2402189" y="3511771"/>
                  </a:cubicBezTo>
                  <a:cubicBezTo>
                    <a:pt x="2557055" y="3781240"/>
                    <a:pt x="2556401" y="4071638"/>
                    <a:pt x="2400229" y="4159935"/>
                  </a:cubicBezTo>
                  <a:cubicBezTo>
                    <a:pt x="2322469" y="4204410"/>
                    <a:pt x="2220532" y="4190675"/>
                    <a:pt x="2117942" y="4131811"/>
                  </a:cubicBezTo>
                  <a:cubicBezTo>
                    <a:pt x="2016658" y="4072946"/>
                    <a:pt x="1914721" y="3968952"/>
                    <a:pt x="1836962" y="3834872"/>
                  </a:cubicBezTo>
                  <a:cubicBezTo>
                    <a:pt x="1682096" y="3566057"/>
                    <a:pt x="1682749" y="3275659"/>
                    <a:pt x="1838922" y="3186708"/>
                  </a:cubicBezTo>
                  <a:cubicBezTo>
                    <a:pt x="1877802" y="3164470"/>
                    <a:pt x="1922726" y="3156948"/>
                    <a:pt x="1970754" y="3162262"/>
                  </a:cubicBezTo>
                  <a:close/>
                  <a:moveTo>
                    <a:pt x="1459406" y="2035906"/>
                  </a:moveTo>
                  <a:cubicBezTo>
                    <a:pt x="1666275" y="2030508"/>
                    <a:pt x="1894427" y="2099582"/>
                    <a:pt x="2122323" y="2230684"/>
                  </a:cubicBezTo>
                  <a:cubicBezTo>
                    <a:pt x="2486957" y="2441756"/>
                    <a:pt x="2850938" y="2811621"/>
                    <a:pt x="3127355" y="3290615"/>
                  </a:cubicBezTo>
                  <a:lnTo>
                    <a:pt x="2818918" y="3467053"/>
                  </a:lnTo>
                  <a:cubicBezTo>
                    <a:pt x="2626146" y="3134436"/>
                    <a:pt x="2373908" y="2877621"/>
                    <a:pt x="2121016" y="2731897"/>
                  </a:cubicBezTo>
                  <a:cubicBezTo>
                    <a:pt x="1867471" y="2585520"/>
                    <a:pt x="1614580" y="2550232"/>
                    <a:pt x="1421154" y="2660015"/>
                  </a:cubicBezTo>
                  <a:lnTo>
                    <a:pt x="1114678" y="2128743"/>
                  </a:lnTo>
                  <a:cubicBezTo>
                    <a:pt x="1218824" y="2069195"/>
                    <a:pt x="1335284" y="2039146"/>
                    <a:pt x="1459406" y="2035906"/>
                  </a:cubicBezTo>
                  <a:close/>
                  <a:moveTo>
                    <a:pt x="1080087" y="1018739"/>
                  </a:moveTo>
                  <a:cubicBezTo>
                    <a:pt x="1397720" y="1007049"/>
                    <a:pt x="1754340" y="1109290"/>
                    <a:pt x="2124744" y="1322752"/>
                  </a:cubicBezTo>
                  <a:cubicBezTo>
                    <a:pt x="2717389" y="1664944"/>
                    <a:pt x="3272791" y="2250065"/>
                    <a:pt x="3689015" y="2971019"/>
                  </a:cubicBezTo>
                  <a:lnTo>
                    <a:pt x="3379950" y="3147339"/>
                  </a:lnTo>
                  <a:cubicBezTo>
                    <a:pt x="3045403" y="2568095"/>
                    <a:pt x="2599122" y="2098561"/>
                    <a:pt x="2122783" y="1822979"/>
                  </a:cubicBezTo>
                  <a:cubicBezTo>
                    <a:pt x="1646445" y="1548703"/>
                    <a:pt x="1199511" y="1502990"/>
                    <a:pt x="863003" y="1694984"/>
                  </a:cubicBezTo>
                  <a:lnTo>
                    <a:pt x="555899" y="1163411"/>
                  </a:lnTo>
                  <a:cubicBezTo>
                    <a:pt x="712963" y="1073782"/>
                    <a:pt x="889507" y="1025753"/>
                    <a:pt x="1080087" y="1018739"/>
                  </a:cubicBezTo>
                  <a:close/>
                  <a:moveTo>
                    <a:pt x="728291" y="597"/>
                  </a:moveTo>
                  <a:cubicBezTo>
                    <a:pt x="1165120" y="-10575"/>
                    <a:pt x="1646662" y="135554"/>
                    <a:pt x="2127949" y="413622"/>
                  </a:cubicBezTo>
                  <a:cubicBezTo>
                    <a:pt x="2898008" y="857877"/>
                    <a:pt x="3666761" y="1639244"/>
                    <a:pt x="4250673" y="2651885"/>
                  </a:cubicBezTo>
                  <a:lnTo>
                    <a:pt x="3941735" y="2827627"/>
                  </a:lnTo>
                  <a:cubicBezTo>
                    <a:pt x="3442078" y="1961982"/>
                    <a:pt x="2784361" y="1293639"/>
                    <a:pt x="2126643" y="913409"/>
                  </a:cubicBezTo>
                  <a:cubicBezTo>
                    <a:pt x="1468272" y="533179"/>
                    <a:pt x="809248" y="441714"/>
                    <a:pt x="306325" y="727867"/>
                  </a:cubicBezTo>
                  <a:lnTo>
                    <a:pt x="0" y="196067"/>
                  </a:lnTo>
                  <a:cubicBezTo>
                    <a:pt x="220192" y="70630"/>
                    <a:pt x="466193" y="7300"/>
                    <a:pt x="728291" y="597"/>
                  </a:cubicBezTo>
                  <a:close/>
                </a:path>
              </a:pathLst>
            </a:custGeom>
            <a:solidFill>
              <a:schemeClr val="accent5"/>
            </a:solidFill>
            <a:ln>
              <a:noFill/>
            </a:ln>
            <a:effectLst/>
          </p:spPr>
          <p:txBody>
            <a:bodyPr wrap="square" anchor="ctr">
              <a:noAutofit/>
            </a:bodyPr>
            <a:lstStyle/>
            <a:p>
              <a:endParaRPr lang="en-US" sz="6532" dirty="0">
                <a:latin typeface="Lato Light" panose="020F0502020204030203" pitchFamily="34" charset="0"/>
              </a:endParaRPr>
            </a:p>
          </p:txBody>
        </p:sp>
        <p:sp>
          <p:nvSpPr>
            <p:cNvPr id="12" name="Freeform 14">
              <a:extLst>
                <a:ext uri="{FF2B5EF4-FFF2-40B4-BE49-F238E27FC236}">
                  <a16:creationId xmlns:a16="http://schemas.microsoft.com/office/drawing/2014/main" id="{8BDE5F77-6BF5-084A-A614-BC93D185FF93}"/>
                </a:ext>
              </a:extLst>
            </p:cNvPr>
            <p:cNvSpPr>
              <a:spLocks noChangeArrowheads="1"/>
            </p:cNvSpPr>
            <p:nvPr/>
          </p:nvSpPr>
          <p:spPr bwMode="auto">
            <a:xfrm>
              <a:off x="16189566" y="7514711"/>
              <a:ext cx="345636" cy="794963"/>
            </a:xfrm>
            <a:custGeom>
              <a:avLst/>
              <a:gdLst>
                <a:gd name="T0" fmla="*/ 447 w 529"/>
                <a:gd name="T1" fmla="*/ 8 h 1219"/>
                <a:gd name="T2" fmla="*/ 447 w 529"/>
                <a:gd name="T3" fmla="*/ 8 h 1219"/>
                <a:gd name="T4" fmla="*/ 396 w 529"/>
                <a:gd name="T5" fmla="*/ 13 h 1219"/>
                <a:gd name="T6" fmla="*/ 71 w 529"/>
                <a:gd name="T7" fmla="*/ 200 h 1219"/>
                <a:gd name="T8" fmla="*/ 71 w 529"/>
                <a:gd name="T9" fmla="*/ 200 h 1219"/>
                <a:gd name="T10" fmla="*/ 0 w 529"/>
                <a:gd name="T11" fmla="*/ 323 h 1219"/>
                <a:gd name="T12" fmla="*/ 2 w 529"/>
                <a:gd name="T13" fmla="*/ 1125 h 1219"/>
                <a:gd name="T14" fmla="*/ 2 w 529"/>
                <a:gd name="T15" fmla="*/ 1125 h 1219"/>
                <a:gd name="T16" fmla="*/ 23 w 529"/>
                <a:gd name="T17" fmla="*/ 1170 h 1219"/>
                <a:gd name="T18" fmla="*/ 105 w 529"/>
                <a:gd name="T19" fmla="*/ 1218 h 1219"/>
                <a:gd name="T20" fmla="*/ 105 w 529"/>
                <a:gd name="T21" fmla="*/ 1218 h 1219"/>
                <a:gd name="T22" fmla="*/ 84 w 529"/>
                <a:gd name="T23" fmla="*/ 1172 h 1219"/>
                <a:gd name="T24" fmla="*/ 82 w 529"/>
                <a:gd name="T25" fmla="*/ 371 h 1219"/>
                <a:gd name="T26" fmla="*/ 82 w 529"/>
                <a:gd name="T27" fmla="*/ 371 h 1219"/>
                <a:gd name="T28" fmla="*/ 153 w 529"/>
                <a:gd name="T29" fmla="*/ 248 h 1219"/>
                <a:gd name="T30" fmla="*/ 478 w 529"/>
                <a:gd name="T31" fmla="*/ 60 h 1219"/>
                <a:gd name="T32" fmla="*/ 478 w 529"/>
                <a:gd name="T33" fmla="*/ 60 h 1219"/>
                <a:gd name="T34" fmla="*/ 528 w 529"/>
                <a:gd name="T35" fmla="*/ 56 h 1219"/>
                <a:gd name="T36" fmla="*/ 447 w 529"/>
                <a:gd name="T37" fmla="*/ 8 h 1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29" h="1219">
                  <a:moveTo>
                    <a:pt x="447" y="8"/>
                  </a:moveTo>
                  <a:lnTo>
                    <a:pt x="447" y="8"/>
                  </a:lnTo>
                  <a:cubicBezTo>
                    <a:pt x="434" y="0"/>
                    <a:pt x="416" y="2"/>
                    <a:pt x="396" y="13"/>
                  </a:cubicBezTo>
                  <a:lnTo>
                    <a:pt x="71" y="200"/>
                  </a:lnTo>
                  <a:lnTo>
                    <a:pt x="71" y="200"/>
                  </a:lnTo>
                  <a:cubicBezTo>
                    <a:pt x="31" y="223"/>
                    <a:pt x="0" y="278"/>
                    <a:pt x="0" y="323"/>
                  </a:cubicBezTo>
                  <a:lnTo>
                    <a:pt x="2" y="1125"/>
                  </a:lnTo>
                  <a:lnTo>
                    <a:pt x="2" y="1125"/>
                  </a:lnTo>
                  <a:cubicBezTo>
                    <a:pt x="2" y="1147"/>
                    <a:pt x="10" y="1163"/>
                    <a:pt x="23" y="1170"/>
                  </a:cubicBezTo>
                  <a:lnTo>
                    <a:pt x="105" y="1218"/>
                  </a:lnTo>
                  <a:lnTo>
                    <a:pt x="105" y="1218"/>
                  </a:lnTo>
                  <a:cubicBezTo>
                    <a:pt x="92" y="1210"/>
                    <a:pt x="84" y="1194"/>
                    <a:pt x="84" y="1172"/>
                  </a:cubicBezTo>
                  <a:lnTo>
                    <a:pt x="82" y="371"/>
                  </a:lnTo>
                  <a:lnTo>
                    <a:pt x="82" y="371"/>
                  </a:lnTo>
                  <a:cubicBezTo>
                    <a:pt x="82" y="326"/>
                    <a:pt x="114" y="271"/>
                    <a:pt x="153" y="248"/>
                  </a:cubicBezTo>
                  <a:lnTo>
                    <a:pt x="478" y="60"/>
                  </a:lnTo>
                  <a:lnTo>
                    <a:pt x="478" y="60"/>
                  </a:lnTo>
                  <a:cubicBezTo>
                    <a:pt x="498" y="49"/>
                    <a:pt x="515" y="48"/>
                    <a:pt x="528" y="56"/>
                  </a:cubicBezTo>
                  <a:lnTo>
                    <a:pt x="447" y="8"/>
                  </a:lnTo>
                </a:path>
              </a:pathLst>
            </a:custGeom>
            <a:solidFill>
              <a:schemeClr val="accent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13" name="Freeform 15">
              <a:extLst>
                <a:ext uri="{FF2B5EF4-FFF2-40B4-BE49-F238E27FC236}">
                  <a16:creationId xmlns:a16="http://schemas.microsoft.com/office/drawing/2014/main" id="{5AA33FC2-7BE4-0C4B-88EA-B46C29EA742D}"/>
                </a:ext>
              </a:extLst>
            </p:cNvPr>
            <p:cNvSpPr>
              <a:spLocks noChangeArrowheads="1"/>
            </p:cNvSpPr>
            <p:nvPr/>
          </p:nvSpPr>
          <p:spPr bwMode="auto">
            <a:xfrm>
              <a:off x="16241412" y="7537753"/>
              <a:ext cx="308193" cy="783442"/>
            </a:xfrm>
            <a:custGeom>
              <a:avLst/>
              <a:gdLst>
                <a:gd name="T0" fmla="*/ 396 w 471"/>
                <a:gd name="T1" fmla="*/ 22 h 1199"/>
                <a:gd name="T2" fmla="*/ 396 w 471"/>
                <a:gd name="T3" fmla="*/ 22 h 1199"/>
                <a:gd name="T4" fmla="*/ 467 w 471"/>
                <a:gd name="T5" fmla="*/ 63 h 1199"/>
                <a:gd name="T6" fmla="*/ 470 w 471"/>
                <a:gd name="T7" fmla="*/ 864 h 1199"/>
                <a:gd name="T8" fmla="*/ 470 w 471"/>
                <a:gd name="T9" fmla="*/ 864 h 1199"/>
                <a:gd name="T10" fmla="*/ 398 w 471"/>
                <a:gd name="T11" fmla="*/ 987 h 1199"/>
                <a:gd name="T12" fmla="*/ 74 w 471"/>
                <a:gd name="T13" fmla="*/ 1175 h 1199"/>
                <a:gd name="T14" fmla="*/ 74 w 471"/>
                <a:gd name="T15" fmla="*/ 1175 h 1199"/>
                <a:gd name="T16" fmla="*/ 2 w 471"/>
                <a:gd name="T17" fmla="*/ 1134 h 1199"/>
                <a:gd name="T18" fmla="*/ 0 w 471"/>
                <a:gd name="T19" fmla="*/ 333 h 1199"/>
                <a:gd name="T20" fmla="*/ 0 w 471"/>
                <a:gd name="T21" fmla="*/ 333 h 1199"/>
                <a:gd name="T22" fmla="*/ 71 w 471"/>
                <a:gd name="T23" fmla="*/ 210 h 1199"/>
                <a:gd name="T24" fmla="*/ 396 w 471"/>
                <a:gd name="T25" fmla="*/ 22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71" h="1199">
                  <a:moveTo>
                    <a:pt x="396" y="22"/>
                  </a:moveTo>
                  <a:lnTo>
                    <a:pt x="396" y="22"/>
                  </a:lnTo>
                  <a:cubicBezTo>
                    <a:pt x="435" y="0"/>
                    <a:pt x="467" y="18"/>
                    <a:pt x="467" y="63"/>
                  </a:cubicBezTo>
                  <a:lnTo>
                    <a:pt x="470" y="864"/>
                  </a:lnTo>
                  <a:lnTo>
                    <a:pt x="470" y="864"/>
                  </a:lnTo>
                  <a:cubicBezTo>
                    <a:pt x="470" y="909"/>
                    <a:pt x="438" y="964"/>
                    <a:pt x="398" y="987"/>
                  </a:cubicBezTo>
                  <a:lnTo>
                    <a:pt x="74" y="1175"/>
                  </a:lnTo>
                  <a:lnTo>
                    <a:pt x="74" y="1175"/>
                  </a:lnTo>
                  <a:cubicBezTo>
                    <a:pt x="34" y="1198"/>
                    <a:pt x="2" y="1179"/>
                    <a:pt x="2" y="1134"/>
                  </a:cubicBezTo>
                  <a:lnTo>
                    <a:pt x="0" y="333"/>
                  </a:lnTo>
                  <a:lnTo>
                    <a:pt x="0" y="333"/>
                  </a:lnTo>
                  <a:cubicBezTo>
                    <a:pt x="0" y="288"/>
                    <a:pt x="32" y="233"/>
                    <a:pt x="71" y="210"/>
                  </a:cubicBezTo>
                  <a:lnTo>
                    <a:pt x="396" y="22"/>
                  </a:ln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14" name="Freeform 16">
              <a:extLst>
                <a:ext uri="{FF2B5EF4-FFF2-40B4-BE49-F238E27FC236}">
                  <a16:creationId xmlns:a16="http://schemas.microsoft.com/office/drawing/2014/main" id="{A10FAFFE-DEB3-8B43-A26F-C25195CA26A4}"/>
                </a:ext>
              </a:extLst>
            </p:cNvPr>
            <p:cNvSpPr>
              <a:spLocks noChangeArrowheads="1"/>
            </p:cNvSpPr>
            <p:nvPr/>
          </p:nvSpPr>
          <p:spPr bwMode="auto">
            <a:xfrm>
              <a:off x="11615646" y="9113278"/>
              <a:ext cx="345636" cy="794963"/>
            </a:xfrm>
            <a:custGeom>
              <a:avLst/>
              <a:gdLst>
                <a:gd name="T0" fmla="*/ 458 w 530"/>
                <a:gd name="T1" fmla="*/ 201 h 1219"/>
                <a:gd name="T2" fmla="*/ 133 w 530"/>
                <a:gd name="T3" fmla="*/ 13 h 1219"/>
                <a:gd name="T4" fmla="*/ 133 w 530"/>
                <a:gd name="T5" fmla="*/ 13 h 1219"/>
                <a:gd name="T6" fmla="*/ 82 w 530"/>
                <a:gd name="T7" fmla="*/ 8 h 1219"/>
                <a:gd name="T8" fmla="*/ 0 w 530"/>
                <a:gd name="T9" fmla="*/ 56 h 1219"/>
                <a:gd name="T10" fmla="*/ 0 w 530"/>
                <a:gd name="T11" fmla="*/ 56 h 1219"/>
                <a:gd name="T12" fmla="*/ 51 w 530"/>
                <a:gd name="T13" fmla="*/ 61 h 1219"/>
                <a:gd name="T14" fmla="*/ 376 w 530"/>
                <a:gd name="T15" fmla="*/ 248 h 1219"/>
                <a:gd name="T16" fmla="*/ 376 w 530"/>
                <a:gd name="T17" fmla="*/ 248 h 1219"/>
                <a:gd name="T18" fmla="*/ 447 w 530"/>
                <a:gd name="T19" fmla="*/ 372 h 1219"/>
                <a:gd name="T20" fmla="*/ 445 w 530"/>
                <a:gd name="T21" fmla="*/ 1172 h 1219"/>
                <a:gd name="T22" fmla="*/ 445 w 530"/>
                <a:gd name="T23" fmla="*/ 1172 h 1219"/>
                <a:gd name="T24" fmla="*/ 424 w 530"/>
                <a:gd name="T25" fmla="*/ 1218 h 1219"/>
                <a:gd name="T26" fmla="*/ 506 w 530"/>
                <a:gd name="T27" fmla="*/ 1171 h 1219"/>
                <a:gd name="T28" fmla="*/ 506 w 530"/>
                <a:gd name="T29" fmla="*/ 1171 h 1219"/>
                <a:gd name="T30" fmla="*/ 526 w 530"/>
                <a:gd name="T31" fmla="*/ 1125 h 1219"/>
                <a:gd name="T32" fmla="*/ 529 w 530"/>
                <a:gd name="T33" fmla="*/ 324 h 1219"/>
                <a:gd name="T34" fmla="*/ 529 w 530"/>
                <a:gd name="T35" fmla="*/ 324 h 1219"/>
                <a:gd name="T36" fmla="*/ 458 w 530"/>
                <a:gd name="T37" fmla="*/ 201 h 1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30" h="1219">
                  <a:moveTo>
                    <a:pt x="458" y="201"/>
                  </a:moveTo>
                  <a:lnTo>
                    <a:pt x="133" y="13"/>
                  </a:lnTo>
                  <a:lnTo>
                    <a:pt x="133" y="13"/>
                  </a:lnTo>
                  <a:cubicBezTo>
                    <a:pt x="114" y="2"/>
                    <a:pt x="95" y="0"/>
                    <a:pt x="82" y="8"/>
                  </a:cubicBezTo>
                  <a:lnTo>
                    <a:pt x="0" y="56"/>
                  </a:lnTo>
                  <a:lnTo>
                    <a:pt x="0" y="56"/>
                  </a:lnTo>
                  <a:cubicBezTo>
                    <a:pt x="14" y="48"/>
                    <a:pt x="31" y="49"/>
                    <a:pt x="51" y="61"/>
                  </a:cubicBezTo>
                  <a:lnTo>
                    <a:pt x="376" y="248"/>
                  </a:lnTo>
                  <a:lnTo>
                    <a:pt x="376" y="248"/>
                  </a:lnTo>
                  <a:cubicBezTo>
                    <a:pt x="415" y="271"/>
                    <a:pt x="447" y="326"/>
                    <a:pt x="447" y="372"/>
                  </a:cubicBezTo>
                  <a:lnTo>
                    <a:pt x="445" y="1172"/>
                  </a:lnTo>
                  <a:lnTo>
                    <a:pt x="445" y="1172"/>
                  </a:lnTo>
                  <a:cubicBezTo>
                    <a:pt x="445" y="1195"/>
                    <a:pt x="437" y="1210"/>
                    <a:pt x="424" y="1218"/>
                  </a:cubicBezTo>
                  <a:lnTo>
                    <a:pt x="506" y="1171"/>
                  </a:lnTo>
                  <a:lnTo>
                    <a:pt x="506" y="1171"/>
                  </a:lnTo>
                  <a:cubicBezTo>
                    <a:pt x="519" y="1163"/>
                    <a:pt x="526" y="1147"/>
                    <a:pt x="526" y="1125"/>
                  </a:cubicBezTo>
                  <a:lnTo>
                    <a:pt x="529" y="324"/>
                  </a:lnTo>
                  <a:lnTo>
                    <a:pt x="529" y="324"/>
                  </a:lnTo>
                  <a:cubicBezTo>
                    <a:pt x="529" y="278"/>
                    <a:pt x="497" y="223"/>
                    <a:pt x="458" y="201"/>
                  </a:cubicBezTo>
                </a:path>
              </a:pathLst>
            </a:custGeom>
            <a:solidFill>
              <a:schemeClr val="accent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15" name="Freeform 17">
              <a:extLst>
                <a:ext uri="{FF2B5EF4-FFF2-40B4-BE49-F238E27FC236}">
                  <a16:creationId xmlns:a16="http://schemas.microsoft.com/office/drawing/2014/main" id="{CF21B395-A565-2548-B166-1056D50A2E0E}"/>
                </a:ext>
              </a:extLst>
            </p:cNvPr>
            <p:cNvSpPr>
              <a:spLocks noChangeArrowheads="1"/>
            </p:cNvSpPr>
            <p:nvPr/>
          </p:nvSpPr>
          <p:spPr bwMode="auto">
            <a:xfrm>
              <a:off x="11598365" y="9136320"/>
              <a:ext cx="308193" cy="783442"/>
            </a:xfrm>
            <a:custGeom>
              <a:avLst/>
              <a:gdLst>
                <a:gd name="T0" fmla="*/ 399 w 471"/>
                <a:gd name="T1" fmla="*/ 210 h 1199"/>
                <a:gd name="T2" fmla="*/ 399 w 471"/>
                <a:gd name="T3" fmla="*/ 210 h 1199"/>
                <a:gd name="T4" fmla="*/ 470 w 471"/>
                <a:gd name="T5" fmla="*/ 334 h 1199"/>
                <a:gd name="T6" fmla="*/ 468 w 471"/>
                <a:gd name="T7" fmla="*/ 1134 h 1199"/>
                <a:gd name="T8" fmla="*/ 468 w 471"/>
                <a:gd name="T9" fmla="*/ 1134 h 1199"/>
                <a:gd name="T10" fmla="*/ 396 w 471"/>
                <a:gd name="T11" fmla="*/ 1175 h 1199"/>
                <a:gd name="T12" fmla="*/ 71 w 471"/>
                <a:gd name="T13" fmla="*/ 987 h 1199"/>
                <a:gd name="T14" fmla="*/ 71 w 471"/>
                <a:gd name="T15" fmla="*/ 987 h 1199"/>
                <a:gd name="T16" fmla="*/ 0 w 471"/>
                <a:gd name="T17" fmla="*/ 865 h 1199"/>
                <a:gd name="T18" fmla="*/ 3 w 471"/>
                <a:gd name="T19" fmla="*/ 64 h 1199"/>
                <a:gd name="T20" fmla="*/ 3 w 471"/>
                <a:gd name="T21" fmla="*/ 64 h 1199"/>
                <a:gd name="T22" fmla="*/ 74 w 471"/>
                <a:gd name="T23" fmla="*/ 23 h 1199"/>
                <a:gd name="T24" fmla="*/ 399 w 471"/>
                <a:gd name="T25" fmla="*/ 210 h 1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71" h="1199">
                  <a:moveTo>
                    <a:pt x="399" y="210"/>
                  </a:moveTo>
                  <a:lnTo>
                    <a:pt x="399" y="210"/>
                  </a:lnTo>
                  <a:cubicBezTo>
                    <a:pt x="438" y="233"/>
                    <a:pt x="470" y="288"/>
                    <a:pt x="470" y="334"/>
                  </a:cubicBezTo>
                  <a:lnTo>
                    <a:pt x="468" y="1134"/>
                  </a:lnTo>
                  <a:lnTo>
                    <a:pt x="468" y="1134"/>
                  </a:lnTo>
                  <a:cubicBezTo>
                    <a:pt x="468" y="1179"/>
                    <a:pt x="436" y="1198"/>
                    <a:pt x="396" y="1175"/>
                  </a:cubicBezTo>
                  <a:lnTo>
                    <a:pt x="71" y="987"/>
                  </a:lnTo>
                  <a:lnTo>
                    <a:pt x="71" y="987"/>
                  </a:lnTo>
                  <a:cubicBezTo>
                    <a:pt x="32" y="965"/>
                    <a:pt x="0" y="910"/>
                    <a:pt x="0" y="865"/>
                  </a:cubicBezTo>
                  <a:lnTo>
                    <a:pt x="3" y="64"/>
                  </a:lnTo>
                  <a:lnTo>
                    <a:pt x="3" y="64"/>
                  </a:lnTo>
                  <a:cubicBezTo>
                    <a:pt x="3" y="18"/>
                    <a:pt x="35" y="0"/>
                    <a:pt x="74" y="23"/>
                  </a:cubicBezTo>
                  <a:lnTo>
                    <a:pt x="399" y="210"/>
                  </a:ln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16" name="Freeform 15">
              <a:extLst>
                <a:ext uri="{FF2B5EF4-FFF2-40B4-BE49-F238E27FC236}">
                  <a16:creationId xmlns:a16="http://schemas.microsoft.com/office/drawing/2014/main" id="{C66D03EE-253C-3743-81DA-5F9FBEC82AEA}"/>
                </a:ext>
              </a:extLst>
            </p:cNvPr>
            <p:cNvSpPr>
              <a:spLocks noChangeArrowheads="1"/>
            </p:cNvSpPr>
            <p:nvPr/>
          </p:nvSpPr>
          <p:spPr bwMode="auto">
            <a:xfrm>
              <a:off x="11629997" y="11312295"/>
              <a:ext cx="689457" cy="521503"/>
            </a:xfrm>
            <a:custGeom>
              <a:avLst/>
              <a:gdLst>
                <a:gd name="connsiteX0" fmla="*/ 544102 w 689457"/>
                <a:gd name="connsiteY0" fmla="*/ 192399 h 521503"/>
                <a:gd name="connsiteX1" fmla="*/ 565009 w 689457"/>
                <a:gd name="connsiteY1" fmla="*/ 195849 h 521503"/>
                <a:gd name="connsiteX2" fmla="*/ 638909 w 689457"/>
                <a:gd name="connsiteY2" fmla="*/ 283136 h 521503"/>
                <a:gd name="connsiteX3" fmla="*/ 672262 w 689457"/>
                <a:gd name="connsiteY3" fmla="*/ 502655 h 521503"/>
                <a:gd name="connsiteX4" fmla="*/ 468874 w 689457"/>
                <a:gd name="connsiteY4" fmla="*/ 268153 h 521503"/>
                <a:gd name="connsiteX5" fmla="*/ 544102 w 689457"/>
                <a:gd name="connsiteY5" fmla="*/ 192399 h 521503"/>
                <a:gd name="connsiteX6" fmla="*/ 242552 w 689457"/>
                <a:gd name="connsiteY6" fmla="*/ 788 h 521503"/>
                <a:gd name="connsiteX7" fmla="*/ 287287 w 689457"/>
                <a:gd name="connsiteY7" fmla="*/ 107922 h 521503"/>
                <a:gd name="connsiteX8" fmla="*/ 190 w 689457"/>
                <a:gd name="connsiteY8" fmla="*/ 229741 h 521503"/>
                <a:gd name="connsiteX9" fmla="*/ 127352 w 689457"/>
                <a:gd name="connsiteY9" fmla="*/ 47339 h 521503"/>
                <a:gd name="connsiteX10" fmla="*/ 232228 w 689457"/>
                <a:gd name="connsiteY10" fmla="*/ 1087 h 521503"/>
                <a:gd name="connsiteX11" fmla="*/ 242552 w 689457"/>
                <a:gd name="connsiteY11" fmla="*/ 788 h 521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9457" h="521503">
                  <a:moveTo>
                    <a:pt x="544102" y="192399"/>
                  </a:moveTo>
                  <a:cubicBezTo>
                    <a:pt x="552951" y="189783"/>
                    <a:pt x="560431" y="190475"/>
                    <a:pt x="565009" y="195849"/>
                  </a:cubicBezTo>
                  <a:cubicBezTo>
                    <a:pt x="583974" y="218648"/>
                    <a:pt x="638909" y="283136"/>
                    <a:pt x="638909" y="283136"/>
                  </a:cubicBezTo>
                  <a:cubicBezTo>
                    <a:pt x="638909" y="283136"/>
                    <a:pt x="725234" y="408203"/>
                    <a:pt x="672262" y="502655"/>
                  </a:cubicBezTo>
                  <a:cubicBezTo>
                    <a:pt x="619289" y="597107"/>
                    <a:pt x="455140" y="307888"/>
                    <a:pt x="468874" y="268153"/>
                  </a:cubicBezTo>
                  <a:cubicBezTo>
                    <a:pt x="478683" y="237864"/>
                    <a:pt x="517554" y="200246"/>
                    <a:pt x="544102" y="192399"/>
                  </a:cubicBezTo>
                  <a:close/>
                  <a:moveTo>
                    <a:pt x="242552" y="788"/>
                  </a:moveTo>
                  <a:cubicBezTo>
                    <a:pt x="266998" y="8528"/>
                    <a:pt x="292450" y="71442"/>
                    <a:pt x="287287" y="107922"/>
                  </a:cubicBezTo>
                  <a:cubicBezTo>
                    <a:pt x="281388" y="149614"/>
                    <a:pt x="6745" y="337879"/>
                    <a:pt x="190" y="229741"/>
                  </a:cubicBezTo>
                  <a:cubicBezTo>
                    <a:pt x="-5709" y="121603"/>
                    <a:pt x="127352" y="47339"/>
                    <a:pt x="127352" y="47339"/>
                  </a:cubicBezTo>
                  <a:cubicBezTo>
                    <a:pt x="127352" y="47339"/>
                    <a:pt x="206009" y="12813"/>
                    <a:pt x="232228" y="1087"/>
                  </a:cubicBezTo>
                  <a:cubicBezTo>
                    <a:pt x="235587" y="-297"/>
                    <a:pt x="239059" y="-318"/>
                    <a:pt x="242552" y="788"/>
                  </a:cubicBezTo>
                  <a:close/>
                </a:path>
              </a:pathLst>
            </a:custGeom>
            <a:solidFill>
              <a:schemeClr val="accent2"/>
            </a:solidFill>
            <a:ln>
              <a:noFill/>
            </a:ln>
            <a:effectLst/>
          </p:spPr>
          <p:txBody>
            <a:bodyPr wrap="square" anchor="ctr">
              <a:noAutofit/>
            </a:bodyPr>
            <a:lstStyle/>
            <a:p>
              <a:endParaRPr lang="en-US" sz="6532" dirty="0">
                <a:latin typeface="Lato Light" panose="020F0502020204030203" pitchFamily="34" charset="0"/>
              </a:endParaRPr>
            </a:p>
          </p:txBody>
        </p:sp>
        <p:sp>
          <p:nvSpPr>
            <p:cNvPr id="17" name="Freeform 20">
              <a:extLst>
                <a:ext uri="{FF2B5EF4-FFF2-40B4-BE49-F238E27FC236}">
                  <a16:creationId xmlns:a16="http://schemas.microsoft.com/office/drawing/2014/main" id="{B4119519-A69C-D14D-81C0-B5389E7A261E}"/>
                </a:ext>
              </a:extLst>
            </p:cNvPr>
            <p:cNvSpPr>
              <a:spLocks noChangeArrowheads="1"/>
            </p:cNvSpPr>
            <p:nvPr/>
          </p:nvSpPr>
          <p:spPr bwMode="auto">
            <a:xfrm>
              <a:off x="11362179" y="10423817"/>
              <a:ext cx="875612" cy="938979"/>
            </a:xfrm>
            <a:custGeom>
              <a:avLst/>
              <a:gdLst>
                <a:gd name="T0" fmla="*/ 1339 w 1340"/>
                <a:gd name="T1" fmla="*/ 48 h 1438"/>
                <a:gd name="T2" fmla="*/ 1339 w 1340"/>
                <a:gd name="T3" fmla="*/ 48 h 1438"/>
                <a:gd name="T4" fmla="*/ 728 w 1340"/>
                <a:gd name="T5" fmla="*/ 1437 h 1438"/>
              </a:gdLst>
              <a:ahLst/>
              <a:cxnLst>
                <a:cxn ang="0">
                  <a:pos x="T0" y="T1"/>
                </a:cxn>
                <a:cxn ang="0">
                  <a:pos x="T2" y="T3"/>
                </a:cxn>
                <a:cxn ang="0">
                  <a:pos x="T4" y="T5"/>
                </a:cxn>
              </a:cxnLst>
              <a:rect l="0" t="0" r="r" b="b"/>
              <a:pathLst>
                <a:path w="1340" h="1438">
                  <a:moveTo>
                    <a:pt x="1339" y="48"/>
                  </a:moveTo>
                  <a:lnTo>
                    <a:pt x="1339" y="48"/>
                  </a:lnTo>
                  <a:cubicBezTo>
                    <a:pt x="1339" y="48"/>
                    <a:pt x="0" y="0"/>
                    <a:pt x="728" y="1437"/>
                  </a:cubicBezTo>
                </a:path>
              </a:pathLst>
            </a:custGeom>
            <a:noFill/>
            <a:ln w="25400" cap="flat">
              <a:solidFill>
                <a:schemeClr val="accent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6532" dirty="0">
                <a:latin typeface="Lato Light" panose="020F0502020204030203" pitchFamily="34" charset="0"/>
              </a:endParaRPr>
            </a:p>
          </p:txBody>
        </p:sp>
        <p:sp>
          <p:nvSpPr>
            <p:cNvPr id="18" name="Freeform 21">
              <a:extLst>
                <a:ext uri="{FF2B5EF4-FFF2-40B4-BE49-F238E27FC236}">
                  <a16:creationId xmlns:a16="http://schemas.microsoft.com/office/drawing/2014/main" id="{510BCCEC-9A1B-424D-B016-124A33D7FEBB}"/>
                </a:ext>
              </a:extLst>
            </p:cNvPr>
            <p:cNvSpPr>
              <a:spLocks noChangeArrowheads="1"/>
            </p:cNvSpPr>
            <p:nvPr/>
          </p:nvSpPr>
          <p:spPr bwMode="auto">
            <a:xfrm>
              <a:off x="12234912" y="10515986"/>
              <a:ext cx="760400" cy="999464"/>
            </a:xfrm>
            <a:custGeom>
              <a:avLst/>
              <a:gdLst>
                <a:gd name="T0" fmla="*/ 123 w 1166"/>
                <a:gd name="T1" fmla="*/ 0 h 1530"/>
                <a:gd name="T2" fmla="*/ 123 w 1166"/>
                <a:gd name="T3" fmla="*/ 0 h 1530"/>
                <a:gd name="T4" fmla="*/ 0 w 1166"/>
                <a:gd name="T5" fmla="*/ 1529 h 1530"/>
              </a:gdLst>
              <a:ahLst/>
              <a:cxnLst>
                <a:cxn ang="0">
                  <a:pos x="T0" y="T1"/>
                </a:cxn>
                <a:cxn ang="0">
                  <a:pos x="T2" y="T3"/>
                </a:cxn>
                <a:cxn ang="0">
                  <a:pos x="T4" y="T5"/>
                </a:cxn>
              </a:cxnLst>
              <a:rect l="0" t="0" r="r" b="b"/>
              <a:pathLst>
                <a:path w="1166" h="1530">
                  <a:moveTo>
                    <a:pt x="123" y="0"/>
                  </a:moveTo>
                  <a:lnTo>
                    <a:pt x="123" y="0"/>
                  </a:lnTo>
                  <a:cubicBezTo>
                    <a:pt x="123" y="0"/>
                    <a:pt x="1165" y="471"/>
                    <a:pt x="0" y="1529"/>
                  </a:cubicBezTo>
                </a:path>
              </a:pathLst>
            </a:custGeom>
            <a:noFill/>
            <a:ln w="25400" cap="flat">
              <a:solidFill>
                <a:schemeClr val="accent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6532" dirty="0">
                <a:latin typeface="Lato Light" panose="020F0502020204030203" pitchFamily="34" charset="0"/>
              </a:endParaRPr>
            </a:p>
          </p:txBody>
        </p:sp>
        <p:sp>
          <p:nvSpPr>
            <p:cNvPr id="19" name="Freeform 22">
              <a:extLst>
                <a:ext uri="{FF2B5EF4-FFF2-40B4-BE49-F238E27FC236}">
                  <a16:creationId xmlns:a16="http://schemas.microsoft.com/office/drawing/2014/main" id="{802BD230-268E-084B-BCD3-13328A558F75}"/>
                </a:ext>
              </a:extLst>
            </p:cNvPr>
            <p:cNvSpPr>
              <a:spLocks noChangeArrowheads="1"/>
            </p:cNvSpPr>
            <p:nvPr/>
          </p:nvSpPr>
          <p:spPr bwMode="auto">
            <a:xfrm>
              <a:off x="11774063" y="9865038"/>
              <a:ext cx="472370" cy="619264"/>
            </a:xfrm>
            <a:custGeom>
              <a:avLst/>
              <a:gdLst>
                <a:gd name="T0" fmla="*/ 720 w 721"/>
                <a:gd name="T1" fmla="*/ 0 h 948"/>
                <a:gd name="T2" fmla="*/ 720 w 721"/>
                <a:gd name="T3" fmla="*/ 0 h 948"/>
                <a:gd name="T4" fmla="*/ 0 w 721"/>
                <a:gd name="T5" fmla="*/ 104 h 948"/>
              </a:gdLst>
              <a:ahLst/>
              <a:cxnLst>
                <a:cxn ang="0">
                  <a:pos x="T0" y="T1"/>
                </a:cxn>
                <a:cxn ang="0">
                  <a:pos x="T2" y="T3"/>
                </a:cxn>
                <a:cxn ang="0">
                  <a:pos x="T4" y="T5"/>
                </a:cxn>
              </a:cxnLst>
              <a:rect l="0" t="0" r="r" b="b"/>
              <a:pathLst>
                <a:path w="721" h="948">
                  <a:moveTo>
                    <a:pt x="720" y="0"/>
                  </a:moveTo>
                  <a:lnTo>
                    <a:pt x="720" y="0"/>
                  </a:lnTo>
                  <a:cubicBezTo>
                    <a:pt x="720" y="0"/>
                    <a:pt x="219" y="947"/>
                    <a:pt x="0" y="104"/>
                  </a:cubicBezTo>
                </a:path>
              </a:pathLst>
            </a:custGeom>
            <a:noFill/>
            <a:ln w="25400" cap="flat">
              <a:solidFill>
                <a:schemeClr val="accent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6532" dirty="0">
                <a:latin typeface="Lato Light" panose="020F0502020204030203" pitchFamily="34" charset="0"/>
              </a:endParaRPr>
            </a:p>
          </p:txBody>
        </p:sp>
        <p:sp>
          <p:nvSpPr>
            <p:cNvPr id="20" name="Freeform 23">
              <a:extLst>
                <a:ext uri="{FF2B5EF4-FFF2-40B4-BE49-F238E27FC236}">
                  <a16:creationId xmlns:a16="http://schemas.microsoft.com/office/drawing/2014/main" id="{2F361629-0D0A-A840-AAAD-DF669FD3987E}"/>
                </a:ext>
              </a:extLst>
            </p:cNvPr>
            <p:cNvSpPr>
              <a:spLocks noChangeArrowheads="1"/>
            </p:cNvSpPr>
            <p:nvPr/>
          </p:nvSpPr>
          <p:spPr bwMode="auto">
            <a:xfrm>
              <a:off x="12099538" y="9758466"/>
              <a:ext cx="420524" cy="895775"/>
            </a:xfrm>
            <a:custGeom>
              <a:avLst/>
              <a:gdLst>
                <a:gd name="T0" fmla="*/ 645 w 646"/>
                <a:gd name="T1" fmla="*/ 414 h 1370"/>
                <a:gd name="T2" fmla="*/ 643 w 646"/>
                <a:gd name="T3" fmla="*/ 1177 h 1370"/>
                <a:gd name="T4" fmla="*/ 643 w 646"/>
                <a:gd name="T5" fmla="*/ 1177 h 1370"/>
                <a:gd name="T6" fmla="*/ 551 w 646"/>
                <a:gd name="T7" fmla="*/ 1335 h 1370"/>
                <a:gd name="T8" fmla="*/ 551 w 646"/>
                <a:gd name="T9" fmla="*/ 1335 h 1370"/>
                <a:gd name="T10" fmla="*/ 366 w 646"/>
                <a:gd name="T11" fmla="*/ 1336 h 1370"/>
                <a:gd name="T12" fmla="*/ 93 w 646"/>
                <a:gd name="T13" fmla="*/ 1178 h 1370"/>
                <a:gd name="T14" fmla="*/ 93 w 646"/>
                <a:gd name="T15" fmla="*/ 1178 h 1370"/>
                <a:gd name="T16" fmla="*/ 1 w 646"/>
                <a:gd name="T17" fmla="*/ 1018 h 1370"/>
                <a:gd name="T18" fmla="*/ 3 w 646"/>
                <a:gd name="T19" fmla="*/ 409 h 1370"/>
                <a:gd name="T20" fmla="*/ 3 w 646"/>
                <a:gd name="T21" fmla="*/ 409 h 1370"/>
                <a:gd name="T22" fmla="*/ 6 w 646"/>
                <a:gd name="T23" fmla="*/ 378 h 1370"/>
                <a:gd name="T24" fmla="*/ 6 w 646"/>
                <a:gd name="T25" fmla="*/ 378 h 1370"/>
                <a:gd name="T26" fmla="*/ 103 w 646"/>
                <a:gd name="T27" fmla="*/ 115 h 1370"/>
                <a:gd name="T28" fmla="*/ 103 w 646"/>
                <a:gd name="T29" fmla="*/ 115 h 1370"/>
                <a:gd name="T30" fmla="*/ 171 w 646"/>
                <a:gd name="T31" fmla="*/ 52 h 1370"/>
                <a:gd name="T32" fmla="*/ 171 w 646"/>
                <a:gd name="T33" fmla="*/ 52 h 1370"/>
                <a:gd name="T34" fmla="*/ 214 w 646"/>
                <a:gd name="T35" fmla="*/ 29 h 1370"/>
                <a:gd name="T36" fmla="*/ 214 w 646"/>
                <a:gd name="T37" fmla="*/ 29 h 1370"/>
                <a:gd name="T38" fmla="*/ 274 w 646"/>
                <a:gd name="T39" fmla="*/ 10 h 1370"/>
                <a:gd name="T40" fmla="*/ 274 w 646"/>
                <a:gd name="T41" fmla="*/ 10 h 1370"/>
                <a:gd name="T42" fmla="*/ 417 w 646"/>
                <a:gd name="T43" fmla="*/ 18 h 1370"/>
                <a:gd name="T44" fmla="*/ 417 w 646"/>
                <a:gd name="T45" fmla="*/ 18 h 1370"/>
                <a:gd name="T46" fmla="*/ 514 w 646"/>
                <a:gd name="T47" fmla="*/ 101 h 1370"/>
                <a:gd name="T48" fmla="*/ 514 w 646"/>
                <a:gd name="T49" fmla="*/ 101 h 1370"/>
                <a:gd name="T50" fmla="*/ 527 w 646"/>
                <a:gd name="T51" fmla="*/ 115 h 1370"/>
                <a:gd name="T52" fmla="*/ 527 w 646"/>
                <a:gd name="T53" fmla="*/ 115 h 1370"/>
                <a:gd name="T54" fmla="*/ 645 w 646"/>
                <a:gd name="T55" fmla="*/ 414 h 1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46" h="1370">
                  <a:moveTo>
                    <a:pt x="645" y="414"/>
                  </a:moveTo>
                  <a:lnTo>
                    <a:pt x="643" y="1177"/>
                  </a:lnTo>
                  <a:lnTo>
                    <a:pt x="643" y="1177"/>
                  </a:lnTo>
                  <a:cubicBezTo>
                    <a:pt x="643" y="1242"/>
                    <a:pt x="608" y="1302"/>
                    <a:pt x="551" y="1335"/>
                  </a:cubicBezTo>
                  <a:lnTo>
                    <a:pt x="551" y="1335"/>
                  </a:lnTo>
                  <a:cubicBezTo>
                    <a:pt x="494" y="1369"/>
                    <a:pt x="424" y="1369"/>
                    <a:pt x="366" y="1336"/>
                  </a:cubicBezTo>
                  <a:lnTo>
                    <a:pt x="93" y="1178"/>
                  </a:lnTo>
                  <a:lnTo>
                    <a:pt x="93" y="1178"/>
                  </a:lnTo>
                  <a:cubicBezTo>
                    <a:pt x="36" y="1145"/>
                    <a:pt x="0" y="1084"/>
                    <a:pt x="1" y="1018"/>
                  </a:cubicBezTo>
                  <a:lnTo>
                    <a:pt x="3" y="409"/>
                  </a:lnTo>
                  <a:lnTo>
                    <a:pt x="3" y="409"/>
                  </a:lnTo>
                  <a:cubicBezTo>
                    <a:pt x="3" y="399"/>
                    <a:pt x="5" y="388"/>
                    <a:pt x="6" y="378"/>
                  </a:cubicBezTo>
                  <a:lnTo>
                    <a:pt x="6" y="378"/>
                  </a:lnTo>
                  <a:cubicBezTo>
                    <a:pt x="13" y="275"/>
                    <a:pt x="49" y="200"/>
                    <a:pt x="103" y="115"/>
                  </a:cubicBezTo>
                  <a:lnTo>
                    <a:pt x="103" y="115"/>
                  </a:lnTo>
                  <a:cubicBezTo>
                    <a:pt x="120" y="89"/>
                    <a:pt x="143" y="67"/>
                    <a:pt x="171" y="52"/>
                  </a:cubicBezTo>
                  <a:lnTo>
                    <a:pt x="171" y="52"/>
                  </a:lnTo>
                  <a:cubicBezTo>
                    <a:pt x="187" y="43"/>
                    <a:pt x="202" y="35"/>
                    <a:pt x="214" y="29"/>
                  </a:cubicBezTo>
                  <a:lnTo>
                    <a:pt x="214" y="29"/>
                  </a:lnTo>
                  <a:cubicBezTo>
                    <a:pt x="233" y="19"/>
                    <a:pt x="254" y="13"/>
                    <a:pt x="274" y="10"/>
                  </a:cubicBezTo>
                  <a:lnTo>
                    <a:pt x="274" y="10"/>
                  </a:lnTo>
                  <a:cubicBezTo>
                    <a:pt x="332" y="3"/>
                    <a:pt x="384" y="0"/>
                    <a:pt x="417" y="18"/>
                  </a:cubicBezTo>
                  <a:lnTo>
                    <a:pt x="417" y="18"/>
                  </a:lnTo>
                  <a:cubicBezTo>
                    <a:pt x="447" y="36"/>
                    <a:pt x="496" y="83"/>
                    <a:pt x="514" y="101"/>
                  </a:cubicBezTo>
                  <a:lnTo>
                    <a:pt x="514" y="101"/>
                  </a:lnTo>
                  <a:cubicBezTo>
                    <a:pt x="519" y="105"/>
                    <a:pt x="523" y="110"/>
                    <a:pt x="527" y="115"/>
                  </a:cubicBezTo>
                  <a:lnTo>
                    <a:pt x="527" y="115"/>
                  </a:lnTo>
                  <a:cubicBezTo>
                    <a:pt x="598" y="200"/>
                    <a:pt x="645" y="314"/>
                    <a:pt x="645" y="414"/>
                  </a:cubicBezTo>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p:nvSpPr>
            <p:cNvPr id="21" name="Freeform 24">
              <a:extLst>
                <a:ext uri="{FF2B5EF4-FFF2-40B4-BE49-F238E27FC236}">
                  <a16:creationId xmlns:a16="http://schemas.microsoft.com/office/drawing/2014/main" id="{DA7260EA-A1AB-F043-8EF2-BD7CA47D9DB6}"/>
                </a:ext>
              </a:extLst>
            </p:cNvPr>
            <p:cNvSpPr>
              <a:spLocks noChangeArrowheads="1"/>
            </p:cNvSpPr>
            <p:nvPr/>
          </p:nvSpPr>
          <p:spPr bwMode="auto">
            <a:xfrm>
              <a:off x="12197468" y="9761348"/>
              <a:ext cx="201621" cy="155536"/>
            </a:xfrm>
            <a:custGeom>
              <a:avLst/>
              <a:gdLst>
                <a:gd name="T0" fmla="*/ 248 w 309"/>
                <a:gd name="T1" fmla="*/ 181 h 236"/>
                <a:gd name="T2" fmla="*/ 248 w 309"/>
                <a:gd name="T3" fmla="*/ 181 h 236"/>
                <a:gd name="T4" fmla="*/ 251 w 309"/>
                <a:gd name="T5" fmla="*/ 30 h 236"/>
                <a:gd name="T6" fmla="*/ 251 w 309"/>
                <a:gd name="T7" fmla="*/ 30 h 236"/>
                <a:gd name="T8" fmla="*/ 250 w 309"/>
                <a:gd name="T9" fmla="*/ 29 h 236"/>
                <a:gd name="T10" fmla="*/ 250 w 309"/>
                <a:gd name="T11" fmla="*/ 29 h 236"/>
                <a:gd name="T12" fmla="*/ 169 w 309"/>
                <a:gd name="T13" fmla="*/ 3 h 236"/>
                <a:gd name="T14" fmla="*/ 169 w 309"/>
                <a:gd name="T15" fmla="*/ 3 h 236"/>
                <a:gd name="T16" fmla="*/ 120 w 309"/>
                <a:gd name="T17" fmla="*/ 12 h 236"/>
                <a:gd name="T18" fmla="*/ 57 w 309"/>
                <a:gd name="T19" fmla="*/ 44 h 236"/>
                <a:gd name="T20" fmla="*/ 57 w 309"/>
                <a:gd name="T21" fmla="*/ 44 h 236"/>
                <a:gd name="T22" fmla="*/ 38 w 309"/>
                <a:gd name="T23" fmla="*/ 176 h 236"/>
                <a:gd name="T24" fmla="*/ 38 w 309"/>
                <a:gd name="T25" fmla="*/ 176 h 236"/>
                <a:gd name="T26" fmla="*/ 83 w 309"/>
                <a:gd name="T27" fmla="*/ 211 h 236"/>
                <a:gd name="T28" fmla="*/ 83 w 309"/>
                <a:gd name="T29" fmla="*/ 211 h 236"/>
                <a:gd name="T30" fmla="*/ 190 w 309"/>
                <a:gd name="T31" fmla="*/ 214 h 236"/>
                <a:gd name="T32" fmla="*/ 190 w 309"/>
                <a:gd name="T33" fmla="*/ 214 h 236"/>
                <a:gd name="T34" fmla="*/ 197 w 309"/>
                <a:gd name="T35" fmla="*/ 211 h 236"/>
                <a:gd name="T36" fmla="*/ 197 w 309"/>
                <a:gd name="T37" fmla="*/ 211 h 236"/>
                <a:gd name="T38" fmla="*/ 248 w 309"/>
                <a:gd name="T39" fmla="*/ 181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09" h="236">
                  <a:moveTo>
                    <a:pt x="248" y="181"/>
                  </a:moveTo>
                  <a:lnTo>
                    <a:pt x="248" y="181"/>
                  </a:lnTo>
                  <a:cubicBezTo>
                    <a:pt x="305" y="148"/>
                    <a:pt x="308" y="63"/>
                    <a:pt x="251" y="30"/>
                  </a:cubicBezTo>
                  <a:lnTo>
                    <a:pt x="251" y="30"/>
                  </a:lnTo>
                  <a:cubicBezTo>
                    <a:pt x="250" y="30"/>
                    <a:pt x="250" y="30"/>
                    <a:pt x="250" y="29"/>
                  </a:cubicBezTo>
                  <a:lnTo>
                    <a:pt x="250" y="29"/>
                  </a:lnTo>
                  <a:cubicBezTo>
                    <a:pt x="223" y="13"/>
                    <a:pt x="194" y="6"/>
                    <a:pt x="169" y="3"/>
                  </a:cubicBezTo>
                  <a:lnTo>
                    <a:pt x="169" y="3"/>
                  </a:lnTo>
                  <a:cubicBezTo>
                    <a:pt x="152" y="0"/>
                    <a:pt x="135" y="4"/>
                    <a:pt x="120" y="12"/>
                  </a:cubicBezTo>
                  <a:lnTo>
                    <a:pt x="57" y="44"/>
                  </a:lnTo>
                  <a:lnTo>
                    <a:pt x="57" y="44"/>
                  </a:lnTo>
                  <a:cubicBezTo>
                    <a:pt x="9" y="71"/>
                    <a:pt x="0" y="137"/>
                    <a:pt x="38" y="176"/>
                  </a:cubicBezTo>
                  <a:lnTo>
                    <a:pt x="38" y="176"/>
                  </a:lnTo>
                  <a:cubicBezTo>
                    <a:pt x="52" y="190"/>
                    <a:pt x="68" y="202"/>
                    <a:pt x="83" y="211"/>
                  </a:cubicBezTo>
                  <a:lnTo>
                    <a:pt x="83" y="211"/>
                  </a:lnTo>
                  <a:cubicBezTo>
                    <a:pt x="125" y="235"/>
                    <a:pt x="155" y="231"/>
                    <a:pt x="190" y="214"/>
                  </a:cubicBezTo>
                  <a:lnTo>
                    <a:pt x="190" y="214"/>
                  </a:lnTo>
                  <a:cubicBezTo>
                    <a:pt x="192" y="213"/>
                    <a:pt x="194" y="212"/>
                    <a:pt x="197" y="211"/>
                  </a:cubicBezTo>
                  <a:lnTo>
                    <a:pt x="197" y="211"/>
                  </a:lnTo>
                  <a:cubicBezTo>
                    <a:pt x="213" y="201"/>
                    <a:pt x="230" y="191"/>
                    <a:pt x="248" y="181"/>
                  </a:cubicBez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22" name="Freeform 26">
              <a:extLst>
                <a:ext uri="{FF2B5EF4-FFF2-40B4-BE49-F238E27FC236}">
                  <a16:creationId xmlns:a16="http://schemas.microsoft.com/office/drawing/2014/main" id="{42474C1A-32C0-344F-9074-F0B7C11A42A7}"/>
                </a:ext>
              </a:extLst>
            </p:cNvPr>
            <p:cNvSpPr>
              <a:spLocks noChangeArrowheads="1"/>
            </p:cNvSpPr>
            <p:nvPr/>
          </p:nvSpPr>
          <p:spPr bwMode="auto">
            <a:xfrm>
              <a:off x="12257954" y="9712381"/>
              <a:ext cx="92170" cy="115212"/>
            </a:xfrm>
            <a:custGeom>
              <a:avLst/>
              <a:gdLst>
                <a:gd name="T0" fmla="*/ 119 w 140"/>
                <a:gd name="T1" fmla="*/ 30 h 176"/>
                <a:gd name="T2" fmla="*/ 119 w 140"/>
                <a:gd name="T3" fmla="*/ 30 h 176"/>
                <a:gd name="T4" fmla="*/ 21 w 140"/>
                <a:gd name="T5" fmla="*/ 30 h 176"/>
                <a:gd name="T6" fmla="*/ 21 w 140"/>
                <a:gd name="T7" fmla="*/ 30 h 176"/>
                <a:gd name="T8" fmla="*/ 1 w 140"/>
                <a:gd name="T9" fmla="*/ 0 h 176"/>
                <a:gd name="T10" fmla="*/ 1 w 140"/>
                <a:gd name="T11" fmla="*/ 0 h 176"/>
                <a:gd name="T12" fmla="*/ 1 w 140"/>
                <a:gd name="T13" fmla="*/ 131 h 176"/>
                <a:gd name="T14" fmla="*/ 1 w 140"/>
                <a:gd name="T15" fmla="*/ 131 h 176"/>
                <a:gd name="T16" fmla="*/ 1 w 140"/>
                <a:gd name="T17" fmla="*/ 131 h 176"/>
                <a:gd name="T18" fmla="*/ 21 w 140"/>
                <a:gd name="T19" fmla="*/ 160 h 176"/>
                <a:gd name="T20" fmla="*/ 21 w 140"/>
                <a:gd name="T21" fmla="*/ 160 h 176"/>
                <a:gd name="T22" fmla="*/ 119 w 140"/>
                <a:gd name="T23" fmla="*/ 160 h 176"/>
                <a:gd name="T24" fmla="*/ 119 w 140"/>
                <a:gd name="T25" fmla="*/ 160 h 176"/>
                <a:gd name="T26" fmla="*/ 139 w 140"/>
                <a:gd name="T27" fmla="*/ 131 h 176"/>
                <a:gd name="T28" fmla="*/ 139 w 140"/>
                <a:gd name="T29" fmla="*/ 131 h 176"/>
                <a:gd name="T30" fmla="*/ 139 w 140"/>
                <a:gd name="T31" fmla="*/ 1 h 176"/>
                <a:gd name="T32" fmla="*/ 139 w 140"/>
                <a:gd name="T33" fmla="*/ 1 h 176"/>
                <a:gd name="T34" fmla="*/ 119 w 140"/>
                <a:gd name="T35" fmla="*/ 30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0" h="176">
                  <a:moveTo>
                    <a:pt x="119" y="30"/>
                  </a:moveTo>
                  <a:lnTo>
                    <a:pt x="119" y="30"/>
                  </a:lnTo>
                  <a:cubicBezTo>
                    <a:pt x="91" y="45"/>
                    <a:pt x="48" y="45"/>
                    <a:pt x="21" y="30"/>
                  </a:cubicBezTo>
                  <a:lnTo>
                    <a:pt x="21" y="30"/>
                  </a:lnTo>
                  <a:cubicBezTo>
                    <a:pt x="8" y="22"/>
                    <a:pt x="0" y="11"/>
                    <a:pt x="1" y="0"/>
                  </a:cubicBezTo>
                  <a:lnTo>
                    <a:pt x="1" y="0"/>
                  </a:lnTo>
                  <a:lnTo>
                    <a:pt x="1" y="131"/>
                  </a:lnTo>
                  <a:lnTo>
                    <a:pt x="1" y="131"/>
                  </a:lnTo>
                  <a:lnTo>
                    <a:pt x="1" y="131"/>
                  </a:lnTo>
                  <a:cubicBezTo>
                    <a:pt x="2" y="142"/>
                    <a:pt x="8" y="152"/>
                    <a:pt x="21" y="160"/>
                  </a:cubicBezTo>
                  <a:lnTo>
                    <a:pt x="21" y="160"/>
                  </a:lnTo>
                  <a:cubicBezTo>
                    <a:pt x="48" y="175"/>
                    <a:pt x="91" y="175"/>
                    <a:pt x="119" y="160"/>
                  </a:cubicBezTo>
                  <a:lnTo>
                    <a:pt x="119" y="160"/>
                  </a:lnTo>
                  <a:cubicBezTo>
                    <a:pt x="132" y="152"/>
                    <a:pt x="139" y="142"/>
                    <a:pt x="139" y="131"/>
                  </a:cubicBezTo>
                  <a:lnTo>
                    <a:pt x="139" y="131"/>
                  </a:lnTo>
                  <a:lnTo>
                    <a:pt x="139" y="1"/>
                  </a:lnTo>
                  <a:lnTo>
                    <a:pt x="139" y="1"/>
                  </a:lnTo>
                  <a:cubicBezTo>
                    <a:pt x="139" y="12"/>
                    <a:pt x="132" y="22"/>
                    <a:pt x="119" y="30"/>
                  </a:cubicBezTo>
                </a:path>
              </a:pathLst>
            </a:custGeom>
            <a:solidFill>
              <a:schemeClr val="bg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23" name="Freeform 28">
              <a:extLst>
                <a:ext uri="{FF2B5EF4-FFF2-40B4-BE49-F238E27FC236}">
                  <a16:creationId xmlns:a16="http://schemas.microsoft.com/office/drawing/2014/main" id="{813ECF03-698C-3446-BCDF-569406241A74}"/>
                </a:ext>
              </a:extLst>
            </p:cNvPr>
            <p:cNvSpPr>
              <a:spLocks noChangeArrowheads="1"/>
            </p:cNvSpPr>
            <p:nvPr/>
          </p:nvSpPr>
          <p:spPr bwMode="auto">
            <a:xfrm>
              <a:off x="12145621" y="9352343"/>
              <a:ext cx="313954" cy="423404"/>
            </a:xfrm>
            <a:custGeom>
              <a:avLst/>
              <a:gdLst>
                <a:gd name="T0" fmla="*/ 480 w 481"/>
                <a:gd name="T1" fmla="*/ 240 h 648"/>
                <a:gd name="T2" fmla="*/ 480 w 481"/>
                <a:gd name="T3" fmla="*/ 407 h 648"/>
                <a:gd name="T4" fmla="*/ 480 w 481"/>
                <a:gd name="T5" fmla="*/ 407 h 648"/>
                <a:gd name="T6" fmla="*/ 240 w 481"/>
                <a:gd name="T7" fmla="*/ 647 h 648"/>
                <a:gd name="T8" fmla="*/ 240 w 481"/>
                <a:gd name="T9" fmla="*/ 647 h 648"/>
                <a:gd name="T10" fmla="*/ 0 w 481"/>
                <a:gd name="T11" fmla="*/ 407 h 648"/>
                <a:gd name="T12" fmla="*/ 0 w 481"/>
                <a:gd name="T13" fmla="*/ 240 h 648"/>
                <a:gd name="T14" fmla="*/ 0 w 481"/>
                <a:gd name="T15" fmla="*/ 240 h 648"/>
                <a:gd name="T16" fmla="*/ 7 w 481"/>
                <a:gd name="T17" fmla="*/ 185 h 648"/>
                <a:gd name="T18" fmla="*/ 7 w 481"/>
                <a:gd name="T19" fmla="*/ 185 h 648"/>
                <a:gd name="T20" fmla="*/ 10 w 481"/>
                <a:gd name="T21" fmla="*/ 171 h 648"/>
                <a:gd name="T22" fmla="*/ 10 w 481"/>
                <a:gd name="T23" fmla="*/ 171 h 648"/>
                <a:gd name="T24" fmla="*/ 240 w 481"/>
                <a:gd name="T25" fmla="*/ 0 h 648"/>
                <a:gd name="T26" fmla="*/ 240 w 481"/>
                <a:gd name="T27" fmla="*/ 0 h 648"/>
                <a:gd name="T28" fmla="*/ 410 w 481"/>
                <a:gd name="T29" fmla="*/ 71 h 648"/>
                <a:gd name="T30" fmla="*/ 410 w 481"/>
                <a:gd name="T31" fmla="*/ 71 h 648"/>
                <a:gd name="T32" fmla="*/ 480 w 481"/>
                <a:gd name="T33" fmla="*/ 240 h 6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81" h="648">
                  <a:moveTo>
                    <a:pt x="480" y="240"/>
                  </a:moveTo>
                  <a:lnTo>
                    <a:pt x="480" y="407"/>
                  </a:lnTo>
                  <a:lnTo>
                    <a:pt x="480" y="407"/>
                  </a:lnTo>
                  <a:cubicBezTo>
                    <a:pt x="480" y="540"/>
                    <a:pt x="373" y="647"/>
                    <a:pt x="240" y="647"/>
                  </a:cubicBezTo>
                  <a:lnTo>
                    <a:pt x="240" y="647"/>
                  </a:lnTo>
                  <a:cubicBezTo>
                    <a:pt x="107" y="647"/>
                    <a:pt x="0" y="540"/>
                    <a:pt x="0" y="407"/>
                  </a:cubicBezTo>
                  <a:lnTo>
                    <a:pt x="0" y="240"/>
                  </a:lnTo>
                  <a:lnTo>
                    <a:pt x="0" y="240"/>
                  </a:lnTo>
                  <a:cubicBezTo>
                    <a:pt x="0" y="221"/>
                    <a:pt x="2" y="202"/>
                    <a:pt x="7" y="185"/>
                  </a:cubicBezTo>
                  <a:lnTo>
                    <a:pt x="7" y="185"/>
                  </a:lnTo>
                  <a:cubicBezTo>
                    <a:pt x="7" y="180"/>
                    <a:pt x="9" y="176"/>
                    <a:pt x="10" y="171"/>
                  </a:cubicBezTo>
                  <a:lnTo>
                    <a:pt x="10" y="171"/>
                  </a:lnTo>
                  <a:cubicBezTo>
                    <a:pt x="40" y="72"/>
                    <a:pt x="132" y="0"/>
                    <a:pt x="240" y="0"/>
                  </a:cubicBezTo>
                  <a:lnTo>
                    <a:pt x="240" y="0"/>
                  </a:lnTo>
                  <a:cubicBezTo>
                    <a:pt x="306" y="0"/>
                    <a:pt x="366" y="27"/>
                    <a:pt x="410" y="71"/>
                  </a:cubicBezTo>
                  <a:lnTo>
                    <a:pt x="410" y="71"/>
                  </a:lnTo>
                  <a:cubicBezTo>
                    <a:pt x="453" y="114"/>
                    <a:pt x="480" y="174"/>
                    <a:pt x="480" y="240"/>
                  </a:cubicBez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24" name="Freeform 29">
              <a:extLst>
                <a:ext uri="{FF2B5EF4-FFF2-40B4-BE49-F238E27FC236}">
                  <a16:creationId xmlns:a16="http://schemas.microsoft.com/office/drawing/2014/main" id="{DB352466-732A-AB47-A7F0-98DFEDBF31D0}"/>
                </a:ext>
              </a:extLst>
            </p:cNvPr>
            <p:cNvSpPr>
              <a:spLocks noChangeArrowheads="1"/>
            </p:cNvSpPr>
            <p:nvPr/>
          </p:nvSpPr>
          <p:spPr bwMode="auto">
            <a:xfrm>
              <a:off x="12404850" y="9565486"/>
              <a:ext cx="77769" cy="92170"/>
            </a:xfrm>
            <a:custGeom>
              <a:avLst/>
              <a:gdLst>
                <a:gd name="T0" fmla="*/ 72 w 118"/>
                <a:gd name="T1" fmla="*/ 7 h 143"/>
                <a:gd name="T2" fmla="*/ 72 w 118"/>
                <a:gd name="T3" fmla="*/ 7 h 143"/>
                <a:gd name="T4" fmla="*/ 52 w 118"/>
                <a:gd name="T5" fmla="*/ 1 h 143"/>
                <a:gd name="T6" fmla="*/ 0 w 118"/>
                <a:gd name="T7" fmla="*/ 31 h 143"/>
                <a:gd name="T8" fmla="*/ 0 w 118"/>
                <a:gd name="T9" fmla="*/ 31 h 143"/>
                <a:gd name="T10" fmla="*/ 20 w 118"/>
                <a:gd name="T11" fmla="*/ 37 h 143"/>
                <a:gd name="T12" fmla="*/ 20 w 118"/>
                <a:gd name="T13" fmla="*/ 37 h 143"/>
                <a:gd name="T14" fmla="*/ 64 w 118"/>
                <a:gd name="T15" fmla="*/ 113 h 143"/>
                <a:gd name="T16" fmla="*/ 64 w 118"/>
                <a:gd name="T17" fmla="*/ 113 h 143"/>
                <a:gd name="T18" fmla="*/ 51 w 118"/>
                <a:gd name="T19" fmla="*/ 142 h 143"/>
                <a:gd name="T20" fmla="*/ 103 w 118"/>
                <a:gd name="T21" fmla="*/ 111 h 143"/>
                <a:gd name="T22" fmla="*/ 103 w 118"/>
                <a:gd name="T23" fmla="*/ 111 h 143"/>
                <a:gd name="T24" fmla="*/ 116 w 118"/>
                <a:gd name="T25" fmla="*/ 83 h 143"/>
                <a:gd name="T26" fmla="*/ 116 w 118"/>
                <a:gd name="T27" fmla="*/ 83 h 143"/>
                <a:gd name="T28" fmla="*/ 72 w 118"/>
                <a:gd name="T29" fmla="*/ 7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8" h="143">
                  <a:moveTo>
                    <a:pt x="72" y="7"/>
                  </a:moveTo>
                  <a:lnTo>
                    <a:pt x="72" y="7"/>
                  </a:lnTo>
                  <a:cubicBezTo>
                    <a:pt x="65" y="2"/>
                    <a:pt x="58" y="0"/>
                    <a:pt x="52" y="1"/>
                  </a:cubicBezTo>
                  <a:lnTo>
                    <a:pt x="0" y="31"/>
                  </a:lnTo>
                  <a:lnTo>
                    <a:pt x="0" y="31"/>
                  </a:lnTo>
                  <a:cubicBezTo>
                    <a:pt x="6" y="31"/>
                    <a:pt x="13" y="33"/>
                    <a:pt x="20" y="37"/>
                  </a:cubicBezTo>
                  <a:lnTo>
                    <a:pt x="20" y="37"/>
                  </a:lnTo>
                  <a:cubicBezTo>
                    <a:pt x="45" y="51"/>
                    <a:pt x="64" y="86"/>
                    <a:pt x="64" y="113"/>
                  </a:cubicBezTo>
                  <a:lnTo>
                    <a:pt x="64" y="113"/>
                  </a:lnTo>
                  <a:cubicBezTo>
                    <a:pt x="64" y="127"/>
                    <a:pt x="59" y="137"/>
                    <a:pt x="51" y="142"/>
                  </a:cubicBezTo>
                  <a:lnTo>
                    <a:pt x="103" y="111"/>
                  </a:lnTo>
                  <a:lnTo>
                    <a:pt x="103" y="111"/>
                  </a:lnTo>
                  <a:cubicBezTo>
                    <a:pt x="111" y="107"/>
                    <a:pt x="116" y="97"/>
                    <a:pt x="116" y="83"/>
                  </a:cubicBezTo>
                  <a:lnTo>
                    <a:pt x="116" y="83"/>
                  </a:lnTo>
                  <a:cubicBezTo>
                    <a:pt x="117" y="55"/>
                    <a:pt x="97" y="21"/>
                    <a:pt x="72" y="7"/>
                  </a:cubicBezTo>
                </a:path>
              </a:pathLst>
            </a:custGeom>
            <a:solidFill>
              <a:schemeClr val="bg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25" name="Freeform 30">
              <a:extLst>
                <a:ext uri="{FF2B5EF4-FFF2-40B4-BE49-F238E27FC236}">
                  <a16:creationId xmlns:a16="http://schemas.microsoft.com/office/drawing/2014/main" id="{8F68D4CD-72D5-C644-BA74-A9BA602F5112}"/>
                </a:ext>
              </a:extLst>
            </p:cNvPr>
            <p:cNvSpPr>
              <a:spLocks noChangeArrowheads="1"/>
            </p:cNvSpPr>
            <p:nvPr/>
          </p:nvSpPr>
          <p:spPr bwMode="auto">
            <a:xfrm>
              <a:off x="12401969" y="9585648"/>
              <a:ext cx="43204" cy="80648"/>
            </a:xfrm>
            <a:custGeom>
              <a:avLst/>
              <a:gdLst>
                <a:gd name="T0" fmla="*/ 21 w 66"/>
                <a:gd name="T1" fmla="*/ 6 h 122"/>
                <a:gd name="T2" fmla="*/ 21 w 66"/>
                <a:gd name="T3" fmla="*/ 6 h 122"/>
                <a:gd name="T4" fmla="*/ 65 w 66"/>
                <a:gd name="T5" fmla="*/ 82 h 122"/>
                <a:gd name="T6" fmla="*/ 65 w 66"/>
                <a:gd name="T7" fmla="*/ 82 h 122"/>
                <a:gd name="T8" fmla="*/ 21 w 66"/>
                <a:gd name="T9" fmla="*/ 107 h 122"/>
                <a:gd name="T10" fmla="*/ 21 w 66"/>
                <a:gd name="T11" fmla="*/ 107 h 122"/>
                <a:gd name="T12" fmla="*/ 0 w 66"/>
                <a:gd name="T13" fmla="*/ 90 h 122"/>
                <a:gd name="T14" fmla="*/ 1 w 66"/>
                <a:gd name="T15" fmla="*/ 0 h 122"/>
                <a:gd name="T16" fmla="*/ 1 w 66"/>
                <a:gd name="T17" fmla="*/ 0 h 122"/>
                <a:gd name="T18" fmla="*/ 21 w 66"/>
                <a:gd name="T19" fmla="*/ 6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6" h="122">
                  <a:moveTo>
                    <a:pt x="21" y="6"/>
                  </a:moveTo>
                  <a:lnTo>
                    <a:pt x="21" y="6"/>
                  </a:lnTo>
                  <a:cubicBezTo>
                    <a:pt x="46" y="20"/>
                    <a:pt x="65" y="55"/>
                    <a:pt x="65" y="82"/>
                  </a:cubicBezTo>
                  <a:lnTo>
                    <a:pt x="65" y="82"/>
                  </a:lnTo>
                  <a:cubicBezTo>
                    <a:pt x="65" y="110"/>
                    <a:pt x="45" y="121"/>
                    <a:pt x="21" y="107"/>
                  </a:cubicBezTo>
                  <a:lnTo>
                    <a:pt x="21" y="107"/>
                  </a:lnTo>
                  <a:cubicBezTo>
                    <a:pt x="13" y="103"/>
                    <a:pt x="6" y="97"/>
                    <a:pt x="0" y="90"/>
                  </a:cubicBezTo>
                  <a:lnTo>
                    <a:pt x="1" y="0"/>
                  </a:lnTo>
                  <a:lnTo>
                    <a:pt x="1" y="0"/>
                  </a:lnTo>
                  <a:cubicBezTo>
                    <a:pt x="7" y="0"/>
                    <a:pt x="14" y="2"/>
                    <a:pt x="21" y="6"/>
                  </a:cubicBez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26" name="Freeform 31">
              <a:extLst>
                <a:ext uri="{FF2B5EF4-FFF2-40B4-BE49-F238E27FC236}">
                  <a16:creationId xmlns:a16="http://schemas.microsoft.com/office/drawing/2014/main" id="{BFCDCC88-89AC-E142-816C-0E5B16B62DDD}"/>
                </a:ext>
              </a:extLst>
            </p:cNvPr>
            <p:cNvSpPr>
              <a:spLocks noChangeArrowheads="1"/>
            </p:cNvSpPr>
            <p:nvPr/>
          </p:nvSpPr>
          <p:spPr bwMode="auto">
            <a:xfrm>
              <a:off x="12401969" y="9602930"/>
              <a:ext cx="31682" cy="43205"/>
            </a:xfrm>
            <a:custGeom>
              <a:avLst/>
              <a:gdLst>
                <a:gd name="T0" fmla="*/ 21 w 49"/>
                <a:gd name="T1" fmla="*/ 5 h 65"/>
                <a:gd name="T2" fmla="*/ 21 w 49"/>
                <a:gd name="T3" fmla="*/ 5 h 65"/>
                <a:gd name="T4" fmla="*/ 0 w 49"/>
                <a:gd name="T5" fmla="*/ 7 h 65"/>
                <a:gd name="T6" fmla="*/ 0 w 49"/>
                <a:gd name="T7" fmla="*/ 33 h 65"/>
                <a:gd name="T8" fmla="*/ 0 w 49"/>
                <a:gd name="T9" fmla="*/ 33 h 65"/>
                <a:gd name="T10" fmla="*/ 10 w 49"/>
                <a:gd name="T11" fmla="*/ 50 h 65"/>
                <a:gd name="T12" fmla="*/ 10 w 49"/>
                <a:gd name="T13" fmla="*/ 50 h 65"/>
                <a:gd name="T14" fmla="*/ 21 w 49"/>
                <a:gd name="T15" fmla="*/ 59 h 65"/>
                <a:gd name="T16" fmla="*/ 21 w 49"/>
                <a:gd name="T17" fmla="*/ 59 h 65"/>
                <a:gd name="T18" fmla="*/ 42 w 49"/>
                <a:gd name="T19" fmla="*/ 56 h 65"/>
                <a:gd name="T20" fmla="*/ 42 w 49"/>
                <a:gd name="T21" fmla="*/ 56 h 65"/>
                <a:gd name="T22" fmla="*/ 31 w 49"/>
                <a:gd name="T23" fmla="*/ 13 h 65"/>
                <a:gd name="T24" fmla="*/ 31 w 49"/>
                <a:gd name="T25" fmla="*/ 13 h 65"/>
                <a:gd name="T26" fmla="*/ 21 w 49"/>
                <a:gd name="T27" fmla="*/ 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9" h="65">
                  <a:moveTo>
                    <a:pt x="21" y="5"/>
                  </a:moveTo>
                  <a:lnTo>
                    <a:pt x="21" y="5"/>
                  </a:lnTo>
                  <a:cubicBezTo>
                    <a:pt x="13" y="0"/>
                    <a:pt x="5" y="0"/>
                    <a:pt x="0" y="7"/>
                  </a:cubicBezTo>
                  <a:lnTo>
                    <a:pt x="0" y="33"/>
                  </a:lnTo>
                  <a:lnTo>
                    <a:pt x="0" y="33"/>
                  </a:lnTo>
                  <a:cubicBezTo>
                    <a:pt x="3" y="40"/>
                    <a:pt x="6" y="45"/>
                    <a:pt x="10" y="50"/>
                  </a:cubicBezTo>
                  <a:lnTo>
                    <a:pt x="10" y="50"/>
                  </a:lnTo>
                  <a:cubicBezTo>
                    <a:pt x="14" y="54"/>
                    <a:pt x="17" y="57"/>
                    <a:pt x="21" y="59"/>
                  </a:cubicBezTo>
                  <a:lnTo>
                    <a:pt x="21" y="59"/>
                  </a:lnTo>
                  <a:cubicBezTo>
                    <a:pt x="29" y="64"/>
                    <a:pt x="38" y="63"/>
                    <a:pt x="42" y="56"/>
                  </a:cubicBezTo>
                  <a:lnTo>
                    <a:pt x="42" y="56"/>
                  </a:lnTo>
                  <a:cubicBezTo>
                    <a:pt x="48" y="46"/>
                    <a:pt x="43" y="27"/>
                    <a:pt x="31" y="13"/>
                  </a:cubicBezTo>
                  <a:lnTo>
                    <a:pt x="31" y="13"/>
                  </a:lnTo>
                  <a:cubicBezTo>
                    <a:pt x="28" y="9"/>
                    <a:pt x="24" y="7"/>
                    <a:pt x="21" y="5"/>
                  </a:cubicBezTo>
                </a:path>
              </a:pathLst>
            </a:custGeom>
            <a:solidFill>
              <a:schemeClr val="bg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27" name="Freeform 32">
              <a:extLst>
                <a:ext uri="{FF2B5EF4-FFF2-40B4-BE49-F238E27FC236}">
                  <a16:creationId xmlns:a16="http://schemas.microsoft.com/office/drawing/2014/main" id="{2EAD40B9-932B-9247-859F-E0DC9FF2C5C0}"/>
                </a:ext>
              </a:extLst>
            </p:cNvPr>
            <p:cNvSpPr>
              <a:spLocks noChangeArrowheads="1"/>
            </p:cNvSpPr>
            <p:nvPr/>
          </p:nvSpPr>
          <p:spPr bwMode="auto">
            <a:xfrm>
              <a:off x="11693416" y="9767108"/>
              <a:ext cx="48964" cy="118091"/>
            </a:xfrm>
            <a:custGeom>
              <a:avLst/>
              <a:gdLst>
                <a:gd name="T0" fmla="*/ 76 w 77"/>
                <a:gd name="T1" fmla="*/ 178 h 179"/>
                <a:gd name="T2" fmla="*/ 76 w 77"/>
                <a:gd name="T3" fmla="*/ 178 h 179"/>
                <a:gd name="T4" fmla="*/ 0 w 77"/>
                <a:gd name="T5" fmla="*/ 0 h 179"/>
              </a:gdLst>
              <a:ahLst/>
              <a:cxnLst>
                <a:cxn ang="0">
                  <a:pos x="T0" y="T1"/>
                </a:cxn>
                <a:cxn ang="0">
                  <a:pos x="T2" y="T3"/>
                </a:cxn>
                <a:cxn ang="0">
                  <a:pos x="T4" y="T5"/>
                </a:cxn>
              </a:cxnLst>
              <a:rect l="0" t="0" r="r" b="b"/>
              <a:pathLst>
                <a:path w="77" h="179">
                  <a:moveTo>
                    <a:pt x="76" y="178"/>
                  </a:moveTo>
                  <a:lnTo>
                    <a:pt x="76" y="178"/>
                  </a:lnTo>
                  <a:cubicBezTo>
                    <a:pt x="41" y="120"/>
                    <a:pt x="3" y="45"/>
                    <a:pt x="0" y="0"/>
                  </a:cubicBezTo>
                </a:path>
              </a:pathLst>
            </a:custGeom>
            <a:noFill/>
            <a:ln w="25400" cap="flat">
              <a:solidFill>
                <a:schemeClr val="bg1">
                  <a:lumMod val="85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6532" dirty="0">
                <a:latin typeface="Lato Light" panose="020F0502020204030203" pitchFamily="34" charset="0"/>
              </a:endParaRPr>
            </a:p>
          </p:txBody>
        </p:sp>
        <p:sp>
          <p:nvSpPr>
            <p:cNvPr id="28" name="Freeform 33">
              <a:extLst>
                <a:ext uri="{FF2B5EF4-FFF2-40B4-BE49-F238E27FC236}">
                  <a16:creationId xmlns:a16="http://schemas.microsoft.com/office/drawing/2014/main" id="{DE41F98F-6754-DA40-9A2D-B6F304CE46A0}"/>
                </a:ext>
              </a:extLst>
            </p:cNvPr>
            <p:cNvSpPr>
              <a:spLocks noChangeArrowheads="1"/>
            </p:cNvSpPr>
            <p:nvPr/>
          </p:nvSpPr>
          <p:spPr bwMode="auto">
            <a:xfrm>
              <a:off x="12597831" y="10769453"/>
              <a:ext cx="51845" cy="115212"/>
            </a:xfrm>
            <a:custGeom>
              <a:avLst/>
              <a:gdLst>
                <a:gd name="T0" fmla="*/ 0 w 81"/>
                <a:gd name="T1" fmla="*/ 176 h 177"/>
                <a:gd name="T2" fmla="*/ 0 w 81"/>
                <a:gd name="T3" fmla="*/ 176 h 177"/>
                <a:gd name="T4" fmla="*/ 80 w 81"/>
                <a:gd name="T5" fmla="*/ 0 h 177"/>
              </a:gdLst>
              <a:ahLst/>
              <a:cxnLst>
                <a:cxn ang="0">
                  <a:pos x="T0" y="T1"/>
                </a:cxn>
                <a:cxn ang="0">
                  <a:pos x="T2" y="T3"/>
                </a:cxn>
                <a:cxn ang="0">
                  <a:pos x="T4" y="T5"/>
                </a:cxn>
              </a:cxnLst>
              <a:rect l="0" t="0" r="r" b="b"/>
              <a:pathLst>
                <a:path w="81" h="177">
                  <a:moveTo>
                    <a:pt x="0" y="176"/>
                  </a:moveTo>
                  <a:lnTo>
                    <a:pt x="0" y="176"/>
                  </a:lnTo>
                  <a:cubicBezTo>
                    <a:pt x="36" y="117"/>
                    <a:pt x="76" y="45"/>
                    <a:pt x="80" y="0"/>
                  </a:cubicBezTo>
                </a:path>
              </a:pathLst>
            </a:custGeom>
            <a:noFill/>
            <a:ln w="25400" cap="flat">
              <a:solidFill>
                <a:schemeClr val="bg1">
                  <a:lumMod val="85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6532" dirty="0">
                <a:latin typeface="Lato Light" panose="020F0502020204030203" pitchFamily="34" charset="0"/>
              </a:endParaRPr>
            </a:p>
          </p:txBody>
        </p:sp>
        <p:sp>
          <p:nvSpPr>
            <p:cNvPr id="29" name="Freeform 34">
              <a:extLst>
                <a:ext uri="{FF2B5EF4-FFF2-40B4-BE49-F238E27FC236}">
                  <a16:creationId xmlns:a16="http://schemas.microsoft.com/office/drawing/2014/main" id="{71CD60DB-45DB-5744-A7EF-6C450B4A03C4}"/>
                </a:ext>
              </a:extLst>
            </p:cNvPr>
            <p:cNvSpPr>
              <a:spLocks noChangeArrowheads="1"/>
            </p:cNvSpPr>
            <p:nvPr/>
          </p:nvSpPr>
          <p:spPr bwMode="auto">
            <a:xfrm>
              <a:off x="12122579" y="9326421"/>
              <a:ext cx="357157" cy="316833"/>
            </a:xfrm>
            <a:custGeom>
              <a:avLst/>
              <a:gdLst>
                <a:gd name="T0" fmla="*/ 24 w 545"/>
                <a:gd name="T1" fmla="*/ 99 h 485"/>
                <a:gd name="T2" fmla="*/ 24 w 545"/>
                <a:gd name="T3" fmla="*/ 99 h 485"/>
                <a:gd name="T4" fmla="*/ 94 w 545"/>
                <a:gd name="T5" fmla="*/ 221 h 485"/>
                <a:gd name="T6" fmla="*/ 94 w 545"/>
                <a:gd name="T7" fmla="*/ 221 h 485"/>
                <a:gd name="T8" fmla="*/ 299 w 545"/>
                <a:gd name="T9" fmla="*/ 260 h 485"/>
                <a:gd name="T10" fmla="*/ 299 w 545"/>
                <a:gd name="T11" fmla="*/ 260 h 485"/>
                <a:gd name="T12" fmla="*/ 348 w 545"/>
                <a:gd name="T13" fmla="*/ 406 h 485"/>
                <a:gd name="T14" fmla="*/ 348 w 545"/>
                <a:gd name="T15" fmla="*/ 406 h 485"/>
                <a:gd name="T16" fmla="*/ 388 w 545"/>
                <a:gd name="T17" fmla="*/ 476 h 485"/>
                <a:gd name="T18" fmla="*/ 388 w 545"/>
                <a:gd name="T19" fmla="*/ 476 h 485"/>
                <a:gd name="T20" fmla="*/ 431 w 545"/>
                <a:gd name="T21" fmla="*/ 394 h 485"/>
                <a:gd name="T22" fmla="*/ 479 w 545"/>
                <a:gd name="T23" fmla="*/ 378 h 485"/>
                <a:gd name="T24" fmla="*/ 479 w 545"/>
                <a:gd name="T25" fmla="*/ 378 h 485"/>
                <a:gd name="T26" fmla="*/ 539 w 545"/>
                <a:gd name="T27" fmla="*/ 282 h 485"/>
                <a:gd name="T28" fmla="*/ 531 w 545"/>
                <a:gd name="T29" fmla="*/ 199 h 485"/>
                <a:gd name="T30" fmla="*/ 531 w 545"/>
                <a:gd name="T31" fmla="*/ 199 h 485"/>
                <a:gd name="T32" fmla="*/ 403 w 545"/>
                <a:gd name="T33" fmla="*/ 33 h 485"/>
                <a:gd name="T34" fmla="*/ 403 w 545"/>
                <a:gd name="T35" fmla="*/ 33 h 485"/>
                <a:gd name="T36" fmla="*/ 140 w 545"/>
                <a:gd name="T37" fmla="*/ 43 h 485"/>
                <a:gd name="T38" fmla="*/ 24 w 545"/>
                <a:gd name="T39" fmla="*/ 99 h 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45" h="485">
                  <a:moveTo>
                    <a:pt x="24" y="99"/>
                  </a:moveTo>
                  <a:lnTo>
                    <a:pt x="24" y="99"/>
                  </a:lnTo>
                  <a:cubicBezTo>
                    <a:pt x="24" y="99"/>
                    <a:pt x="0" y="200"/>
                    <a:pt x="94" y="221"/>
                  </a:cubicBezTo>
                  <a:lnTo>
                    <a:pt x="94" y="221"/>
                  </a:lnTo>
                  <a:cubicBezTo>
                    <a:pt x="186" y="242"/>
                    <a:pt x="220" y="194"/>
                    <a:pt x="299" y="260"/>
                  </a:cubicBezTo>
                  <a:lnTo>
                    <a:pt x="299" y="260"/>
                  </a:lnTo>
                  <a:cubicBezTo>
                    <a:pt x="378" y="326"/>
                    <a:pt x="325" y="377"/>
                    <a:pt x="348" y="406"/>
                  </a:cubicBezTo>
                  <a:lnTo>
                    <a:pt x="348" y="406"/>
                  </a:lnTo>
                  <a:cubicBezTo>
                    <a:pt x="372" y="434"/>
                    <a:pt x="345" y="467"/>
                    <a:pt x="388" y="476"/>
                  </a:cubicBezTo>
                  <a:lnTo>
                    <a:pt x="388" y="476"/>
                  </a:lnTo>
                  <a:cubicBezTo>
                    <a:pt x="430" y="484"/>
                    <a:pt x="437" y="429"/>
                    <a:pt x="431" y="394"/>
                  </a:cubicBezTo>
                  <a:lnTo>
                    <a:pt x="479" y="378"/>
                  </a:lnTo>
                  <a:lnTo>
                    <a:pt x="479" y="378"/>
                  </a:lnTo>
                  <a:cubicBezTo>
                    <a:pt x="519" y="363"/>
                    <a:pt x="544" y="324"/>
                    <a:pt x="539" y="282"/>
                  </a:cubicBezTo>
                  <a:lnTo>
                    <a:pt x="531" y="199"/>
                  </a:lnTo>
                  <a:lnTo>
                    <a:pt x="531" y="199"/>
                  </a:lnTo>
                  <a:cubicBezTo>
                    <a:pt x="522" y="125"/>
                    <a:pt x="473" y="60"/>
                    <a:pt x="403" y="33"/>
                  </a:cubicBezTo>
                  <a:lnTo>
                    <a:pt x="403" y="33"/>
                  </a:lnTo>
                  <a:cubicBezTo>
                    <a:pt x="317" y="0"/>
                    <a:pt x="222" y="3"/>
                    <a:pt x="140" y="43"/>
                  </a:cubicBezTo>
                  <a:lnTo>
                    <a:pt x="24" y="99"/>
                  </a:lnTo>
                </a:path>
              </a:pathLst>
            </a:custGeom>
            <a:solidFill>
              <a:schemeClr val="bg1">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30" name="Freeform 36">
              <a:extLst>
                <a:ext uri="{FF2B5EF4-FFF2-40B4-BE49-F238E27FC236}">
                  <a16:creationId xmlns:a16="http://schemas.microsoft.com/office/drawing/2014/main" id="{2AA1E3DD-7B80-E844-9AF1-51AA42C4051A}"/>
                </a:ext>
              </a:extLst>
            </p:cNvPr>
            <p:cNvSpPr>
              <a:spLocks noChangeArrowheads="1"/>
            </p:cNvSpPr>
            <p:nvPr/>
          </p:nvSpPr>
          <p:spPr bwMode="auto">
            <a:xfrm>
              <a:off x="12442293" y="9960088"/>
              <a:ext cx="273628" cy="757520"/>
            </a:xfrm>
            <a:custGeom>
              <a:avLst/>
              <a:gdLst>
                <a:gd name="T0" fmla="*/ 0 w 418"/>
                <a:gd name="T1" fmla="*/ 0 h 1159"/>
                <a:gd name="T2" fmla="*/ 0 w 418"/>
                <a:gd name="T3" fmla="*/ 0 h 1159"/>
                <a:gd name="T4" fmla="*/ 338 w 418"/>
                <a:gd name="T5" fmla="*/ 1158 h 1159"/>
              </a:gdLst>
              <a:ahLst/>
              <a:cxnLst>
                <a:cxn ang="0">
                  <a:pos x="T0" y="T1"/>
                </a:cxn>
                <a:cxn ang="0">
                  <a:pos x="T2" y="T3"/>
                </a:cxn>
                <a:cxn ang="0">
                  <a:pos x="T4" y="T5"/>
                </a:cxn>
              </a:cxnLst>
              <a:rect l="0" t="0" r="r" b="b"/>
              <a:pathLst>
                <a:path w="418" h="1159">
                  <a:moveTo>
                    <a:pt x="0" y="0"/>
                  </a:moveTo>
                  <a:lnTo>
                    <a:pt x="0" y="0"/>
                  </a:lnTo>
                  <a:cubicBezTo>
                    <a:pt x="0" y="0"/>
                    <a:pt x="417" y="184"/>
                    <a:pt x="338" y="1158"/>
                  </a:cubicBezTo>
                </a:path>
              </a:pathLst>
            </a:custGeom>
            <a:noFill/>
            <a:ln w="25400" cap="flat">
              <a:solidFill>
                <a:schemeClr val="accent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6532" dirty="0">
                <a:latin typeface="Lato Light" panose="020F0502020204030203" pitchFamily="34" charset="0"/>
              </a:endParaRPr>
            </a:p>
          </p:txBody>
        </p:sp>
        <p:sp>
          <p:nvSpPr>
            <p:cNvPr id="31" name="Freeform 30">
              <a:extLst>
                <a:ext uri="{FF2B5EF4-FFF2-40B4-BE49-F238E27FC236}">
                  <a16:creationId xmlns:a16="http://schemas.microsoft.com/office/drawing/2014/main" id="{2BBBFC74-1345-CE40-81A2-E4DB9844D08B}"/>
                </a:ext>
              </a:extLst>
            </p:cNvPr>
            <p:cNvSpPr>
              <a:spLocks noChangeArrowheads="1"/>
            </p:cNvSpPr>
            <p:nvPr/>
          </p:nvSpPr>
          <p:spPr bwMode="auto">
            <a:xfrm>
              <a:off x="15816813" y="9519620"/>
              <a:ext cx="469944" cy="455319"/>
            </a:xfrm>
            <a:custGeom>
              <a:avLst/>
              <a:gdLst>
                <a:gd name="connsiteX0" fmla="*/ 96914 w 469944"/>
                <a:gd name="connsiteY0" fmla="*/ 111803 h 455319"/>
                <a:gd name="connsiteX1" fmla="*/ 116414 w 469944"/>
                <a:gd name="connsiteY1" fmla="*/ 120942 h 455319"/>
                <a:gd name="connsiteX2" fmla="*/ 163732 w 469944"/>
                <a:gd name="connsiteY2" fmla="*/ 224086 h 455319"/>
                <a:gd name="connsiteX3" fmla="*/ 137444 w 469944"/>
                <a:gd name="connsiteY3" fmla="*/ 443431 h 455319"/>
                <a:gd name="connsiteX4" fmla="*/ 4033 w 469944"/>
                <a:gd name="connsiteY4" fmla="*/ 164681 h 455319"/>
                <a:gd name="connsiteX5" fmla="*/ 96914 w 469944"/>
                <a:gd name="connsiteY5" fmla="*/ 111803 h 455319"/>
                <a:gd name="connsiteX6" fmla="*/ 381959 w 469944"/>
                <a:gd name="connsiteY6" fmla="*/ 47 h 455319"/>
                <a:gd name="connsiteX7" fmla="*/ 401143 w 469944"/>
                <a:gd name="connsiteY7" fmla="*/ 8708 h 455319"/>
                <a:gd name="connsiteX8" fmla="*/ 451243 w 469944"/>
                <a:gd name="connsiteY8" fmla="*/ 110922 h 455319"/>
                <a:gd name="connsiteX9" fmla="*/ 431073 w 469944"/>
                <a:gd name="connsiteY9" fmla="*/ 332383 h 455319"/>
                <a:gd name="connsiteX10" fmla="*/ 291835 w 469944"/>
                <a:gd name="connsiteY10" fmla="*/ 55884 h 455319"/>
                <a:gd name="connsiteX11" fmla="*/ 381959 w 469944"/>
                <a:gd name="connsiteY11" fmla="*/ 47 h 4553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69944" h="455319">
                  <a:moveTo>
                    <a:pt x="96914" y="111803"/>
                  </a:moveTo>
                  <a:cubicBezTo>
                    <a:pt x="106186" y="111680"/>
                    <a:pt x="113292" y="114414"/>
                    <a:pt x="116414" y="120942"/>
                  </a:cubicBezTo>
                  <a:cubicBezTo>
                    <a:pt x="127586" y="147055"/>
                    <a:pt x="163732" y="224086"/>
                    <a:pt x="163732" y="224086"/>
                  </a:cubicBezTo>
                  <a:cubicBezTo>
                    <a:pt x="163732" y="224086"/>
                    <a:pt x="213679" y="367052"/>
                    <a:pt x="137444" y="443431"/>
                  </a:cubicBezTo>
                  <a:cubicBezTo>
                    <a:pt x="60552" y="520462"/>
                    <a:pt x="-18969" y="199280"/>
                    <a:pt x="4033" y="164681"/>
                  </a:cubicBezTo>
                  <a:cubicBezTo>
                    <a:pt x="21777" y="138242"/>
                    <a:pt x="69096" y="112170"/>
                    <a:pt x="96914" y="111803"/>
                  </a:cubicBezTo>
                  <a:close/>
                  <a:moveTo>
                    <a:pt x="381959" y="47"/>
                  </a:moveTo>
                  <a:cubicBezTo>
                    <a:pt x="391058" y="-383"/>
                    <a:pt x="398052" y="2156"/>
                    <a:pt x="401143" y="8708"/>
                  </a:cubicBezTo>
                  <a:cubicBezTo>
                    <a:pt x="413506" y="34917"/>
                    <a:pt x="451243" y="110922"/>
                    <a:pt x="451243" y="110922"/>
                  </a:cubicBezTo>
                  <a:cubicBezTo>
                    <a:pt x="451243" y="110922"/>
                    <a:pt x="504596" y="253103"/>
                    <a:pt x="431073" y="332383"/>
                  </a:cubicBezTo>
                  <a:cubicBezTo>
                    <a:pt x="357550" y="411009"/>
                    <a:pt x="269062" y="91265"/>
                    <a:pt x="291835" y="55884"/>
                  </a:cubicBezTo>
                  <a:cubicBezTo>
                    <a:pt x="308426" y="29348"/>
                    <a:pt x="354663" y="1337"/>
                    <a:pt x="381959" y="47"/>
                  </a:cubicBezTo>
                  <a:close/>
                </a:path>
              </a:pathLst>
            </a:custGeom>
            <a:solidFill>
              <a:schemeClr val="accent4"/>
            </a:solidFill>
            <a:ln>
              <a:noFill/>
            </a:ln>
            <a:effectLst/>
          </p:spPr>
          <p:txBody>
            <a:bodyPr wrap="square" anchor="ctr">
              <a:noAutofit/>
            </a:bodyPr>
            <a:lstStyle/>
            <a:p>
              <a:endParaRPr lang="en-US" sz="6532" dirty="0">
                <a:latin typeface="Lato Light" panose="020F0502020204030203" pitchFamily="34" charset="0"/>
              </a:endParaRPr>
            </a:p>
          </p:txBody>
        </p:sp>
        <p:sp>
          <p:nvSpPr>
            <p:cNvPr id="32" name="Freeform 39">
              <a:extLst>
                <a:ext uri="{FF2B5EF4-FFF2-40B4-BE49-F238E27FC236}">
                  <a16:creationId xmlns:a16="http://schemas.microsoft.com/office/drawing/2014/main" id="{274DBB61-FF3A-A449-89DE-A379A21BA40C}"/>
                </a:ext>
              </a:extLst>
            </p:cNvPr>
            <p:cNvSpPr>
              <a:spLocks noChangeArrowheads="1"/>
            </p:cNvSpPr>
            <p:nvPr/>
          </p:nvSpPr>
          <p:spPr bwMode="auto">
            <a:xfrm>
              <a:off x="15852571" y="8969264"/>
              <a:ext cx="561658" cy="697033"/>
            </a:xfrm>
            <a:custGeom>
              <a:avLst/>
              <a:gdLst>
                <a:gd name="T0" fmla="*/ 0 w 860"/>
                <a:gd name="T1" fmla="*/ 0 h 1069"/>
                <a:gd name="T2" fmla="*/ 0 w 860"/>
                <a:gd name="T3" fmla="*/ 0 h 1069"/>
                <a:gd name="T4" fmla="*/ 169 w 860"/>
                <a:gd name="T5" fmla="*/ 1068 h 1069"/>
              </a:gdLst>
              <a:ahLst/>
              <a:cxnLst>
                <a:cxn ang="0">
                  <a:pos x="T0" y="T1"/>
                </a:cxn>
                <a:cxn ang="0">
                  <a:pos x="T2" y="T3"/>
                </a:cxn>
                <a:cxn ang="0">
                  <a:pos x="T4" y="T5"/>
                </a:cxn>
              </a:cxnLst>
              <a:rect l="0" t="0" r="r" b="b"/>
              <a:pathLst>
                <a:path w="860" h="1069">
                  <a:moveTo>
                    <a:pt x="0" y="0"/>
                  </a:moveTo>
                  <a:lnTo>
                    <a:pt x="0" y="0"/>
                  </a:lnTo>
                  <a:cubicBezTo>
                    <a:pt x="0" y="0"/>
                    <a:pt x="859" y="663"/>
                    <a:pt x="169" y="1068"/>
                  </a:cubicBezTo>
                </a:path>
              </a:pathLst>
            </a:custGeom>
            <a:noFill/>
            <a:ln w="25400" cap="flat">
              <a:solidFill>
                <a:schemeClr val="accent6">
                  <a:lumMod val="25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6532" dirty="0">
                <a:latin typeface="Lato Light" panose="020F0502020204030203" pitchFamily="34" charset="0"/>
              </a:endParaRPr>
            </a:p>
          </p:txBody>
        </p:sp>
        <p:sp>
          <p:nvSpPr>
            <p:cNvPr id="33" name="Freeform 40">
              <a:extLst>
                <a:ext uri="{FF2B5EF4-FFF2-40B4-BE49-F238E27FC236}">
                  <a16:creationId xmlns:a16="http://schemas.microsoft.com/office/drawing/2014/main" id="{C619D410-8776-804D-A2C6-1A8909757658}"/>
                </a:ext>
              </a:extLst>
            </p:cNvPr>
            <p:cNvSpPr>
              <a:spLocks noChangeArrowheads="1"/>
            </p:cNvSpPr>
            <p:nvPr/>
          </p:nvSpPr>
          <p:spPr bwMode="auto">
            <a:xfrm>
              <a:off x="16074355" y="8879974"/>
              <a:ext cx="593342" cy="688391"/>
            </a:xfrm>
            <a:custGeom>
              <a:avLst/>
              <a:gdLst>
                <a:gd name="T0" fmla="*/ 0 w 907"/>
                <a:gd name="T1" fmla="*/ 0 h 1053"/>
                <a:gd name="T2" fmla="*/ 0 w 907"/>
                <a:gd name="T3" fmla="*/ 0 h 1053"/>
                <a:gd name="T4" fmla="*/ 248 w 907"/>
                <a:gd name="T5" fmla="*/ 1052 h 1053"/>
              </a:gdLst>
              <a:ahLst/>
              <a:cxnLst>
                <a:cxn ang="0">
                  <a:pos x="T0" y="T1"/>
                </a:cxn>
                <a:cxn ang="0">
                  <a:pos x="T2" y="T3"/>
                </a:cxn>
                <a:cxn ang="0">
                  <a:pos x="T4" y="T5"/>
                </a:cxn>
              </a:cxnLst>
              <a:rect l="0" t="0" r="r" b="b"/>
              <a:pathLst>
                <a:path w="907" h="1053">
                  <a:moveTo>
                    <a:pt x="0" y="0"/>
                  </a:moveTo>
                  <a:lnTo>
                    <a:pt x="0" y="0"/>
                  </a:lnTo>
                  <a:cubicBezTo>
                    <a:pt x="0" y="0"/>
                    <a:pt x="906" y="597"/>
                    <a:pt x="248" y="1052"/>
                  </a:cubicBezTo>
                </a:path>
              </a:pathLst>
            </a:custGeom>
            <a:noFill/>
            <a:ln w="25400" cap="flat">
              <a:solidFill>
                <a:schemeClr val="accent6">
                  <a:lumMod val="25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6532" dirty="0">
                <a:latin typeface="Lato Light" panose="020F0502020204030203" pitchFamily="34" charset="0"/>
              </a:endParaRPr>
            </a:p>
          </p:txBody>
        </p:sp>
        <p:sp>
          <p:nvSpPr>
            <p:cNvPr id="34" name="Freeform 41">
              <a:extLst>
                <a:ext uri="{FF2B5EF4-FFF2-40B4-BE49-F238E27FC236}">
                  <a16:creationId xmlns:a16="http://schemas.microsoft.com/office/drawing/2014/main" id="{41363E71-B361-F64E-A136-6052BC349458}"/>
                </a:ext>
              </a:extLst>
            </p:cNvPr>
            <p:cNvSpPr>
              <a:spLocks noChangeArrowheads="1"/>
            </p:cNvSpPr>
            <p:nvPr/>
          </p:nvSpPr>
          <p:spPr bwMode="auto">
            <a:xfrm>
              <a:off x="16048433" y="8295272"/>
              <a:ext cx="316833" cy="518454"/>
            </a:xfrm>
            <a:custGeom>
              <a:avLst/>
              <a:gdLst>
                <a:gd name="T0" fmla="*/ 0 w 484"/>
                <a:gd name="T1" fmla="*/ 0 h 794"/>
                <a:gd name="T2" fmla="*/ 0 w 484"/>
                <a:gd name="T3" fmla="*/ 0 h 794"/>
                <a:gd name="T4" fmla="*/ 483 w 484"/>
                <a:gd name="T5" fmla="*/ 51 h 794"/>
              </a:gdLst>
              <a:ahLst/>
              <a:cxnLst>
                <a:cxn ang="0">
                  <a:pos x="T0" y="T1"/>
                </a:cxn>
                <a:cxn ang="0">
                  <a:pos x="T2" y="T3"/>
                </a:cxn>
                <a:cxn ang="0">
                  <a:pos x="T4" y="T5"/>
                </a:cxn>
              </a:cxnLst>
              <a:rect l="0" t="0" r="r" b="b"/>
              <a:pathLst>
                <a:path w="484" h="794">
                  <a:moveTo>
                    <a:pt x="0" y="0"/>
                  </a:moveTo>
                  <a:lnTo>
                    <a:pt x="0" y="0"/>
                  </a:lnTo>
                  <a:cubicBezTo>
                    <a:pt x="0" y="0"/>
                    <a:pt x="208" y="793"/>
                    <a:pt x="483" y="51"/>
                  </a:cubicBezTo>
                </a:path>
              </a:pathLst>
            </a:custGeom>
            <a:noFill/>
            <a:ln w="25400" cap="flat">
              <a:solidFill>
                <a:schemeClr val="accent4"/>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6532" dirty="0">
                <a:latin typeface="Lato Light" panose="020F0502020204030203" pitchFamily="34" charset="0"/>
              </a:endParaRPr>
            </a:p>
          </p:txBody>
        </p:sp>
        <p:sp>
          <p:nvSpPr>
            <p:cNvPr id="35" name="Freeform 42">
              <a:extLst>
                <a:ext uri="{FF2B5EF4-FFF2-40B4-BE49-F238E27FC236}">
                  <a16:creationId xmlns:a16="http://schemas.microsoft.com/office/drawing/2014/main" id="{7307DD73-AB72-8742-B224-52D98D544346}"/>
                </a:ext>
              </a:extLst>
            </p:cNvPr>
            <p:cNvSpPr>
              <a:spLocks noChangeArrowheads="1"/>
            </p:cNvSpPr>
            <p:nvPr/>
          </p:nvSpPr>
          <p:spPr bwMode="auto">
            <a:xfrm>
              <a:off x="15734479" y="8145496"/>
              <a:ext cx="420524" cy="890014"/>
            </a:xfrm>
            <a:custGeom>
              <a:avLst/>
              <a:gdLst>
                <a:gd name="T0" fmla="*/ 1 w 642"/>
                <a:gd name="T1" fmla="*/ 413 h 1363"/>
                <a:gd name="T2" fmla="*/ 2 w 642"/>
                <a:gd name="T3" fmla="*/ 1171 h 1363"/>
                <a:gd name="T4" fmla="*/ 2 w 642"/>
                <a:gd name="T5" fmla="*/ 1171 h 1363"/>
                <a:gd name="T6" fmla="*/ 94 w 642"/>
                <a:gd name="T7" fmla="*/ 1329 h 1363"/>
                <a:gd name="T8" fmla="*/ 94 w 642"/>
                <a:gd name="T9" fmla="*/ 1329 h 1363"/>
                <a:gd name="T10" fmla="*/ 278 w 642"/>
                <a:gd name="T11" fmla="*/ 1329 h 1363"/>
                <a:gd name="T12" fmla="*/ 550 w 642"/>
                <a:gd name="T13" fmla="*/ 1173 h 1363"/>
                <a:gd name="T14" fmla="*/ 550 w 642"/>
                <a:gd name="T15" fmla="*/ 1173 h 1363"/>
                <a:gd name="T16" fmla="*/ 641 w 642"/>
                <a:gd name="T17" fmla="*/ 1013 h 1363"/>
                <a:gd name="T18" fmla="*/ 640 w 642"/>
                <a:gd name="T19" fmla="*/ 408 h 1363"/>
                <a:gd name="T20" fmla="*/ 640 w 642"/>
                <a:gd name="T21" fmla="*/ 408 h 1363"/>
                <a:gd name="T22" fmla="*/ 637 w 642"/>
                <a:gd name="T23" fmla="*/ 376 h 1363"/>
                <a:gd name="T24" fmla="*/ 637 w 642"/>
                <a:gd name="T25" fmla="*/ 376 h 1363"/>
                <a:gd name="T26" fmla="*/ 540 w 642"/>
                <a:gd name="T27" fmla="*/ 115 h 1363"/>
                <a:gd name="T28" fmla="*/ 540 w 642"/>
                <a:gd name="T29" fmla="*/ 115 h 1363"/>
                <a:gd name="T30" fmla="*/ 472 w 642"/>
                <a:gd name="T31" fmla="*/ 52 h 1363"/>
                <a:gd name="T32" fmla="*/ 472 w 642"/>
                <a:gd name="T33" fmla="*/ 52 h 1363"/>
                <a:gd name="T34" fmla="*/ 429 w 642"/>
                <a:gd name="T35" fmla="*/ 29 h 1363"/>
                <a:gd name="T36" fmla="*/ 429 w 642"/>
                <a:gd name="T37" fmla="*/ 29 h 1363"/>
                <a:gd name="T38" fmla="*/ 370 w 642"/>
                <a:gd name="T39" fmla="*/ 11 h 1363"/>
                <a:gd name="T40" fmla="*/ 370 w 642"/>
                <a:gd name="T41" fmla="*/ 11 h 1363"/>
                <a:gd name="T42" fmla="*/ 227 w 642"/>
                <a:gd name="T43" fmla="*/ 19 h 1363"/>
                <a:gd name="T44" fmla="*/ 227 w 642"/>
                <a:gd name="T45" fmla="*/ 19 h 1363"/>
                <a:gd name="T46" fmla="*/ 130 w 642"/>
                <a:gd name="T47" fmla="*/ 101 h 1363"/>
                <a:gd name="T48" fmla="*/ 130 w 642"/>
                <a:gd name="T49" fmla="*/ 101 h 1363"/>
                <a:gd name="T50" fmla="*/ 118 w 642"/>
                <a:gd name="T51" fmla="*/ 115 h 1363"/>
                <a:gd name="T52" fmla="*/ 118 w 642"/>
                <a:gd name="T53" fmla="*/ 115 h 1363"/>
                <a:gd name="T54" fmla="*/ 1 w 642"/>
                <a:gd name="T55" fmla="*/ 413 h 13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42" h="1363">
                  <a:moveTo>
                    <a:pt x="1" y="413"/>
                  </a:moveTo>
                  <a:lnTo>
                    <a:pt x="2" y="1171"/>
                  </a:lnTo>
                  <a:lnTo>
                    <a:pt x="2" y="1171"/>
                  </a:lnTo>
                  <a:cubicBezTo>
                    <a:pt x="3" y="1237"/>
                    <a:pt x="38" y="1297"/>
                    <a:pt x="94" y="1329"/>
                  </a:cubicBezTo>
                  <a:lnTo>
                    <a:pt x="94" y="1329"/>
                  </a:lnTo>
                  <a:cubicBezTo>
                    <a:pt x="150" y="1362"/>
                    <a:pt x="221" y="1362"/>
                    <a:pt x="278" y="1329"/>
                  </a:cubicBezTo>
                  <a:lnTo>
                    <a:pt x="550" y="1173"/>
                  </a:lnTo>
                  <a:lnTo>
                    <a:pt x="550" y="1173"/>
                  </a:lnTo>
                  <a:cubicBezTo>
                    <a:pt x="607" y="1140"/>
                    <a:pt x="641" y="1078"/>
                    <a:pt x="641" y="1013"/>
                  </a:cubicBezTo>
                  <a:lnTo>
                    <a:pt x="640" y="408"/>
                  </a:lnTo>
                  <a:lnTo>
                    <a:pt x="640" y="408"/>
                  </a:lnTo>
                  <a:cubicBezTo>
                    <a:pt x="640" y="397"/>
                    <a:pt x="637" y="387"/>
                    <a:pt x="637" y="376"/>
                  </a:cubicBezTo>
                  <a:lnTo>
                    <a:pt x="637" y="376"/>
                  </a:lnTo>
                  <a:cubicBezTo>
                    <a:pt x="630" y="274"/>
                    <a:pt x="594" y="200"/>
                    <a:pt x="540" y="115"/>
                  </a:cubicBezTo>
                  <a:lnTo>
                    <a:pt x="540" y="115"/>
                  </a:lnTo>
                  <a:cubicBezTo>
                    <a:pt x="523" y="89"/>
                    <a:pt x="500" y="67"/>
                    <a:pt x="472" y="52"/>
                  </a:cubicBezTo>
                  <a:lnTo>
                    <a:pt x="472" y="52"/>
                  </a:lnTo>
                  <a:cubicBezTo>
                    <a:pt x="456" y="44"/>
                    <a:pt x="441" y="35"/>
                    <a:pt x="429" y="29"/>
                  </a:cubicBezTo>
                  <a:lnTo>
                    <a:pt x="429" y="29"/>
                  </a:lnTo>
                  <a:cubicBezTo>
                    <a:pt x="410" y="20"/>
                    <a:pt x="390" y="13"/>
                    <a:pt x="370" y="11"/>
                  </a:cubicBezTo>
                  <a:lnTo>
                    <a:pt x="370" y="11"/>
                  </a:lnTo>
                  <a:cubicBezTo>
                    <a:pt x="312" y="3"/>
                    <a:pt x="260" y="0"/>
                    <a:pt x="227" y="19"/>
                  </a:cubicBezTo>
                  <a:lnTo>
                    <a:pt x="227" y="19"/>
                  </a:lnTo>
                  <a:cubicBezTo>
                    <a:pt x="197" y="36"/>
                    <a:pt x="149" y="84"/>
                    <a:pt x="130" y="101"/>
                  </a:cubicBezTo>
                  <a:lnTo>
                    <a:pt x="130" y="101"/>
                  </a:lnTo>
                  <a:cubicBezTo>
                    <a:pt x="126" y="105"/>
                    <a:pt x="121" y="110"/>
                    <a:pt x="118" y="115"/>
                  </a:cubicBezTo>
                  <a:lnTo>
                    <a:pt x="118" y="115"/>
                  </a:lnTo>
                  <a:cubicBezTo>
                    <a:pt x="48" y="200"/>
                    <a:pt x="0" y="313"/>
                    <a:pt x="1" y="413"/>
                  </a:cubicBezTo>
                </a:path>
              </a:pathLst>
            </a:custGeom>
            <a:solidFill>
              <a:schemeClr val="accent4"/>
            </a:solidFill>
            <a:ln>
              <a:noFill/>
            </a:ln>
            <a:effectLst/>
          </p:spPr>
          <p:txBody>
            <a:bodyPr wrap="none" anchor="ctr"/>
            <a:lstStyle/>
            <a:p>
              <a:endParaRPr lang="en-US" sz="6532" dirty="0">
                <a:latin typeface="Lato Light" panose="020F0502020204030203" pitchFamily="34" charset="0"/>
              </a:endParaRPr>
            </a:p>
          </p:txBody>
        </p:sp>
        <p:sp>
          <p:nvSpPr>
            <p:cNvPr id="36" name="Freeform 43">
              <a:extLst>
                <a:ext uri="{FF2B5EF4-FFF2-40B4-BE49-F238E27FC236}">
                  <a16:creationId xmlns:a16="http://schemas.microsoft.com/office/drawing/2014/main" id="{A7DA3FFA-A976-5B4D-83C2-219DE72DD35A}"/>
                </a:ext>
              </a:extLst>
            </p:cNvPr>
            <p:cNvSpPr>
              <a:spLocks noChangeArrowheads="1"/>
            </p:cNvSpPr>
            <p:nvPr/>
          </p:nvSpPr>
          <p:spPr bwMode="auto">
            <a:xfrm>
              <a:off x="15858333" y="8148378"/>
              <a:ext cx="201621" cy="152655"/>
            </a:xfrm>
            <a:custGeom>
              <a:avLst/>
              <a:gdLst>
                <a:gd name="T0" fmla="*/ 60 w 308"/>
                <a:gd name="T1" fmla="*/ 179 h 234"/>
                <a:gd name="T2" fmla="*/ 60 w 308"/>
                <a:gd name="T3" fmla="*/ 179 h 234"/>
                <a:gd name="T4" fmla="*/ 57 w 308"/>
                <a:gd name="T5" fmla="*/ 29 h 234"/>
                <a:gd name="T6" fmla="*/ 57 w 308"/>
                <a:gd name="T7" fmla="*/ 29 h 234"/>
                <a:gd name="T8" fmla="*/ 59 w 308"/>
                <a:gd name="T9" fmla="*/ 29 h 234"/>
                <a:gd name="T10" fmla="*/ 59 w 308"/>
                <a:gd name="T11" fmla="*/ 29 h 234"/>
                <a:gd name="T12" fmla="*/ 139 w 308"/>
                <a:gd name="T13" fmla="*/ 3 h 234"/>
                <a:gd name="T14" fmla="*/ 139 w 308"/>
                <a:gd name="T15" fmla="*/ 3 h 234"/>
                <a:gd name="T16" fmla="*/ 188 w 308"/>
                <a:gd name="T17" fmla="*/ 11 h 234"/>
                <a:gd name="T18" fmla="*/ 251 w 308"/>
                <a:gd name="T19" fmla="*/ 44 h 234"/>
                <a:gd name="T20" fmla="*/ 251 w 308"/>
                <a:gd name="T21" fmla="*/ 44 h 234"/>
                <a:gd name="T22" fmla="*/ 269 w 308"/>
                <a:gd name="T23" fmla="*/ 175 h 234"/>
                <a:gd name="T24" fmla="*/ 269 w 308"/>
                <a:gd name="T25" fmla="*/ 175 h 234"/>
                <a:gd name="T26" fmla="*/ 224 w 308"/>
                <a:gd name="T27" fmla="*/ 210 h 234"/>
                <a:gd name="T28" fmla="*/ 224 w 308"/>
                <a:gd name="T29" fmla="*/ 210 h 234"/>
                <a:gd name="T30" fmla="*/ 118 w 308"/>
                <a:gd name="T31" fmla="*/ 213 h 234"/>
                <a:gd name="T32" fmla="*/ 118 w 308"/>
                <a:gd name="T33" fmla="*/ 213 h 234"/>
                <a:gd name="T34" fmla="*/ 112 w 308"/>
                <a:gd name="T35" fmla="*/ 209 h 234"/>
                <a:gd name="T36" fmla="*/ 112 w 308"/>
                <a:gd name="T37" fmla="*/ 209 h 234"/>
                <a:gd name="T38" fmla="*/ 60 w 308"/>
                <a:gd name="T39" fmla="*/ 17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08" h="234">
                  <a:moveTo>
                    <a:pt x="60" y="179"/>
                  </a:moveTo>
                  <a:lnTo>
                    <a:pt x="60" y="179"/>
                  </a:lnTo>
                  <a:cubicBezTo>
                    <a:pt x="3" y="146"/>
                    <a:pt x="0" y="63"/>
                    <a:pt x="57" y="29"/>
                  </a:cubicBezTo>
                  <a:lnTo>
                    <a:pt x="57" y="29"/>
                  </a:lnTo>
                  <a:cubicBezTo>
                    <a:pt x="58" y="29"/>
                    <a:pt x="58" y="29"/>
                    <a:pt x="59" y="29"/>
                  </a:cubicBezTo>
                  <a:lnTo>
                    <a:pt x="59" y="29"/>
                  </a:lnTo>
                  <a:cubicBezTo>
                    <a:pt x="85" y="13"/>
                    <a:pt x="114" y="5"/>
                    <a:pt x="139" y="3"/>
                  </a:cubicBezTo>
                  <a:lnTo>
                    <a:pt x="139" y="3"/>
                  </a:lnTo>
                  <a:cubicBezTo>
                    <a:pt x="156" y="0"/>
                    <a:pt x="173" y="4"/>
                    <a:pt x="188" y="11"/>
                  </a:cubicBezTo>
                  <a:lnTo>
                    <a:pt x="251" y="44"/>
                  </a:lnTo>
                  <a:lnTo>
                    <a:pt x="251" y="44"/>
                  </a:lnTo>
                  <a:cubicBezTo>
                    <a:pt x="298" y="71"/>
                    <a:pt x="307" y="136"/>
                    <a:pt x="269" y="175"/>
                  </a:cubicBezTo>
                  <a:lnTo>
                    <a:pt x="269" y="175"/>
                  </a:lnTo>
                  <a:cubicBezTo>
                    <a:pt x="255" y="189"/>
                    <a:pt x="239" y="200"/>
                    <a:pt x="224" y="210"/>
                  </a:cubicBezTo>
                  <a:lnTo>
                    <a:pt x="224" y="210"/>
                  </a:lnTo>
                  <a:cubicBezTo>
                    <a:pt x="183" y="233"/>
                    <a:pt x="153" y="229"/>
                    <a:pt x="118" y="213"/>
                  </a:cubicBezTo>
                  <a:lnTo>
                    <a:pt x="118" y="213"/>
                  </a:lnTo>
                  <a:cubicBezTo>
                    <a:pt x="116" y="211"/>
                    <a:pt x="114" y="210"/>
                    <a:pt x="112" y="209"/>
                  </a:cubicBezTo>
                  <a:lnTo>
                    <a:pt x="112" y="209"/>
                  </a:lnTo>
                  <a:cubicBezTo>
                    <a:pt x="95" y="200"/>
                    <a:pt x="78" y="190"/>
                    <a:pt x="60" y="179"/>
                  </a:cubicBez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37" name="Freeform 44">
              <a:extLst>
                <a:ext uri="{FF2B5EF4-FFF2-40B4-BE49-F238E27FC236}">
                  <a16:creationId xmlns:a16="http://schemas.microsoft.com/office/drawing/2014/main" id="{922D106C-46F4-9C45-BBCA-6E210154E042}"/>
                </a:ext>
              </a:extLst>
            </p:cNvPr>
            <p:cNvSpPr>
              <a:spLocks noChangeArrowheads="1"/>
            </p:cNvSpPr>
            <p:nvPr/>
          </p:nvSpPr>
          <p:spPr bwMode="auto">
            <a:xfrm>
              <a:off x="15901537" y="8070608"/>
              <a:ext cx="97930" cy="57606"/>
            </a:xfrm>
            <a:custGeom>
              <a:avLst/>
              <a:gdLst>
                <a:gd name="T0" fmla="*/ 27 w 152"/>
                <a:gd name="T1" fmla="*/ 15 h 88"/>
                <a:gd name="T2" fmla="*/ 27 w 152"/>
                <a:gd name="T3" fmla="*/ 15 h 88"/>
                <a:gd name="T4" fmla="*/ 124 w 152"/>
                <a:gd name="T5" fmla="*/ 14 h 88"/>
                <a:gd name="T6" fmla="*/ 124 w 152"/>
                <a:gd name="T7" fmla="*/ 14 h 88"/>
                <a:gd name="T8" fmla="*/ 124 w 152"/>
                <a:gd name="T9" fmla="*/ 72 h 88"/>
                <a:gd name="T10" fmla="*/ 124 w 152"/>
                <a:gd name="T11" fmla="*/ 72 h 88"/>
                <a:gd name="T12" fmla="*/ 27 w 152"/>
                <a:gd name="T13" fmla="*/ 72 h 88"/>
                <a:gd name="T14" fmla="*/ 27 w 152"/>
                <a:gd name="T15" fmla="*/ 72 h 88"/>
                <a:gd name="T16" fmla="*/ 27 w 152"/>
                <a:gd name="T17" fmla="*/ 15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2" h="88">
                  <a:moveTo>
                    <a:pt x="27" y="15"/>
                  </a:moveTo>
                  <a:lnTo>
                    <a:pt x="27" y="15"/>
                  </a:lnTo>
                  <a:cubicBezTo>
                    <a:pt x="53" y="0"/>
                    <a:pt x="97" y="0"/>
                    <a:pt x="124" y="14"/>
                  </a:cubicBezTo>
                  <a:lnTo>
                    <a:pt x="124" y="14"/>
                  </a:lnTo>
                  <a:cubicBezTo>
                    <a:pt x="151" y="28"/>
                    <a:pt x="150" y="56"/>
                    <a:pt x="124" y="72"/>
                  </a:cubicBezTo>
                  <a:lnTo>
                    <a:pt x="124" y="72"/>
                  </a:lnTo>
                  <a:cubicBezTo>
                    <a:pt x="96" y="87"/>
                    <a:pt x="53" y="87"/>
                    <a:pt x="27" y="72"/>
                  </a:cubicBezTo>
                  <a:lnTo>
                    <a:pt x="27" y="72"/>
                  </a:lnTo>
                  <a:cubicBezTo>
                    <a:pt x="0" y="56"/>
                    <a:pt x="0" y="31"/>
                    <a:pt x="27" y="15"/>
                  </a:cubicBezTo>
                </a:path>
              </a:pathLst>
            </a:custGeom>
            <a:solidFill>
              <a:srgbClr val="FCA579"/>
            </a:solidFill>
            <a:ln>
              <a:noFill/>
            </a:ln>
            <a:effectLst/>
            <a:extLst>
              <a:ext uri="{91240B29-F687-4F45-9708-019B960494DF}">
                <a14:hiddenLine xmlns:a14="http://schemas.microsoft.com/office/drawing/2010/main" w="9525" cap="flat">
                  <a:solidFill>
                    <a:srgbClr val="B31049"/>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38" name="Freeform 45">
              <a:extLst>
                <a:ext uri="{FF2B5EF4-FFF2-40B4-BE49-F238E27FC236}">
                  <a16:creationId xmlns:a16="http://schemas.microsoft.com/office/drawing/2014/main" id="{9342FD64-0A3E-F94D-8A6A-14FC12F76ADD}"/>
                </a:ext>
              </a:extLst>
            </p:cNvPr>
            <p:cNvSpPr>
              <a:spLocks noChangeArrowheads="1"/>
            </p:cNvSpPr>
            <p:nvPr/>
          </p:nvSpPr>
          <p:spPr bwMode="auto">
            <a:xfrm>
              <a:off x="15907296" y="8099411"/>
              <a:ext cx="92170" cy="115212"/>
            </a:xfrm>
            <a:custGeom>
              <a:avLst/>
              <a:gdLst>
                <a:gd name="T0" fmla="*/ 21 w 139"/>
                <a:gd name="T1" fmla="*/ 29 h 175"/>
                <a:gd name="T2" fmla="*/ 21 w 139"/>
                <a:gd name="T3" fmla="*/ 29 h 175"/>
                <a:gd name="T4" fmla="*/ 118 w 139"/>
                <a:gd name="T5" fmla="*/ 29 h 175"/>
                <a:gd name="T6" fmla="*/ 118 w 139"/>
                <a:gd name="T7" fmla="*/ 29 h 175"/>
                <a:gd name="T8" fmla="*/ 138 w 139"/>
                <a:gd name="T9" fmla="*/ 0 h 175"/>
                <a:gd name="T10" fmla="*/ 138 w 139"/>
                <a:gd name="T11" fmla="*/ 0 h 175"/>
                <a:gd name="T12" fmla="*/ 138 w 139"/>
                <a:gd name="T13" fmla="*/ 131 h 175"/>
                <a:gd name="T14" fmla="*/ 138 w 139"/>
                <a:gd name="T15" fmla="*/ 131 h 175"/>
                <a:gd name="T16" fmla="*/ 138 w 139"/>
                <a:gd name="T17" fmla="*/ 131 h 175"/>
                <a:gd name="T18" fmla="*/ 118 w 139"/>
                <a:gd name="T19" fmla="*/ 159 h 175"/>
                <a:gd name="T20" fmla="*/ 118 w 139"/>
                <a:gd name="T21" fmla="*/ 159 h 175"/>
                <a:gd name="T22" fmla="*/ 21 w 139"/>
                <a:gd name="T23" fmla="*/ 159 h 175"/>
                <a:gd name="T24" fmla="*/ 21 w 139"/>
                <a:gd name="T25" fmla="*/ 159 h 175"/>
                <a:gd name="T26" fmla="*/ 1 w 139"/>
                <a:gd name="T27" fmla="*/ 131 h 175"/>
                <a:gd name="T28" fmla="*/ 1 w 139"/>
                <a:gd name="T29" fmla="*/ 131 h 175"/>
                <a:gd name="T30" fmla="*/ 1 w 139"/>
                <a:gd name="T31" fmla="*/ 2 h 175"/>
                <a:gd name="T32" fmla="*/ 1 w 139"/>
                <a:gd name="T33" fmla="*/ 2 h 175"/>
                <a:gd name="T34" fmla="*/ 21 w 139"/>
                <a:gd name="T35" fmla="*/ 29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9" h="175">
                  <a:moveTo>
                    <a:pt x="21" y="29"/>
                  </a:moveTo>
                  <a:lnTo>
                    <a:pt x="21" y="29"/>
                  </a:lnTo>
                  <a:cubicBezTo>
                    <a:pt x="47" y="45"/>
                    <a:pt x="90" y="45"/>
                    <a:pt x="118" y="29"/>
                  </a:cubicBezTo>
                  <a:lnTo>
                    <a:pt x="118" y="29"/>
                  </a:lnTo>
                  <a:cubicBezTo>
                    <a:pt x="131" y="21"/>
                    <a:pt x="138" y="10"/>
                    <a:pt x="138" y="0"/>
                  </a:cubicBezTo>
                  <a:lnTo>
                    <a:pt x="138" y="0"/>
                  </a:lnTo>
                  <a:lnTo>
                    <a:pt x="138" y="131"/>
                  </a:lnTo>
                  <a:lnTo>
                    <a:pt x="138" y="131"/>
                  </a:lnTo>
                  <a:lnTo>
                    <a:pt x="138" y="131"/>
                  </a:lnTo>
                  <a:cubicBezTo>
                    <a:pt x="137" y="141"/>
                    <a:pt x="130" y="151"/>
                    <a:pt x="118" y="159"/>
                  </a:cubicBezTo>
                  <a:lnTo>
                    <a:pt x="118" y="159"/>
                  </a:lnTo>
                  <a:cubicBezTo>
                    <a:pt x="90" y="174"/>
                    <a:pt x="47" y="174"/>
                    <a:pt x="21" y="159"/>
                  </a:cubicBezTo>
                  <a:lnTo>
                    <a:pt x="21" y="159"/>
                  </a:lnTo>
                  <a:cubicBezTo>
                    <a:pt x="7" y="151"/>
                    <a:pt x="0" y="141"/>
                    <a:pt x="1" y="131"/>
                  </a:cubicBezTo>
                  <a:lnTo>
                    <a:pt x="1" y="131"/>
                  </a:lnTo>
                  <a:lnTo>
                    <a:pt x="1" y="2"/>
                  </a:lnTo>
                  <a:lnTo>
                    <a:pt x="1" y="2"/>
                  </a:lnTo>
                  <a:cubicBezTo>
                    <a:pt x="1" y="12"/>
                    <a:pt x="7" y="21"/>
                    <a:pt x="21" y="29"/>
                  </a:cubicBezTo>
                </a:path>
              </a:pathLst>
            </a:custGeom>
            <a:solidFill>
              <a:schemeClr val="bg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39" name="Freeform 47">
              <a:extLst>
                <a:ext uri="{FF2B5EF4-FFF2-40B4-BE49-F238E27FC236}">
                  <a16:creationId xmlns:a16="http://schemas.microsoft.com/office/drawing/2014/main" id="{104F8B07-7693-764A-AFF1-8C56074C8CBB}"/>
                </a:ext>
              </a:extLst>
            </p:cNvPr>
            <p:cNvSpPr>
              <a:spLocks noChangeArrowheads="1"/>
            </p:cNvSpPr>
            <p:nvPr/>
          </p:nvSpPr>
          <p:spPr bwMode="auto">
            <a:xfrm>
              <a:off x="15794966" y="7742255"/>
              <a:ext cx="313952" cy="420524"/>
            </a:xfrm>
            <a:custGeom>
              <a:avLst/>
              <a:gdLst>
                <a:gd name="T0" fmla="*/ 0 w 479"/>
                <a:gd name="T1" fmla="*/ 238 h 643"/>
                <a:gd name="T2" fmla="*/ 0 w 479"/>
                <a:gd name="T3" fmla="*/ 404 h 643"/>
                <a:gd name="T4" fmla="*/ 0 w 479"/>
                <a:gd name="T5" fmla="*/ 404 h 643"/>
                <a:gd name="T6" fmla="*/ 239 w 479"/>
                <a:gd name="T7" fmla="*/ 642 h 643"/>
                <a:gd name="T8" fmla="*/ 239 w 479"/>
                <a:gd name="T9" fmla="*/ 642 h 643"/>
                <a:gd name="T10" fmla="*/ 478 w 479"/>
                <a:gd name="T11" fmla="*/ 404 h 643"/>
                <a:gd name="T12" fmla="*/ 478 w 479"/>
                <a:gd name="T13" fmla="*/ 238 h 643"/>
                <a:gd name="T14" fmla="*/ 478 w 479"/>
                <a:gd name="T15" fmla="*/ 238 h 643"/>
                <a:gd name="T16" fmla="*/ 471 w 479"/>
                <a:gd name="T17" fmla="*/ 182 h 643"/>
                <a:gd name="T18" fmla="*/ 471 w 479"/>
                <a:gd name="T19" fmla="*/ 182 h 643"/>
                <a:gd name="T20" fmla="*/ 467 w 479"/>
                <a:gd name="T21" fmla="*/ 168 h 643"/>
                <a:gd name="T22" fmla="*/ 467 w 479"/>
                <a:gd name="T23" fmla="*/ 168 h 643"/>
                <a:gd name="T24" fmla="*/ 239 w 479"/>
                <a:gd name="T25" fmla="*/ 0 h 643"/>
                <a:gd name="T26" fmla="*/ 239 w 479"/>
                <a:gd name="T27" fmla="*/ 0 h 643"/>
                <a:gd name="T28" fmla="*/ 70 w 479"/>
                <a:gd name="T29" fmla="*/ 70 h 643"/>
                <a:gd name="T30" fmla="*/ 70 w 479"/>
                <a:gd name="T31" fmla="*/ 70 h 643"/>
                <a:gd name="T32" fmla="*/ 0 w 479"/>
                <a:gd name="T33" fmla="*/ 238 h 6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9" h="643">
                  <a:moveTo>
                    <a:pt x="0" y="238"/>
                  </a:moveTo>
                  <a:lnTo>
                    <a:pt x="0" y="404"/>
                  </a:lnTo>
                  <a:lnTo>
                    <a:pt x="0" y="404"/>
                  </a:lnTo>
                  <a:cubicBezTo>
                    <a:pt x="0" y="535"/>
                    <a:pt x="107" y="642"/>
                    <a:pt x="239" y="642"/>
                  </a:cubicBezTo>
                  <a:lnTo>
                    <a:pt x="239" y="642"/>
                  </a:lnTo>
                  <a:cubicBezTo>
                    <a:pt x="371" y="642"/>
                    <a:pt x="478" y="535"/>
                    <a:pt x="478" y="404"/>
                  </a:cubicBezTo>
                  <a:lnTo>
                    <a:pt x="478" y="238"/>
                  </a:lnTo>
                  <a:lnTo>
                    <a:pt x="478" y="238"/>
                  </a:lnTo>
                  <a:cubicBezTo>
                    <a:pt x="478" y="219"/>
                    <a:pt x="475" y="201"/>
                    <a:pt x="471" y="182"/>
                  </a:cubicBezTo>
                  <a:lnTo>
                    <a:pt x="471" y="182"/>
                  </a:lnTo>
                  <a:cubicBezTo>
                    <a:pt x="470" y="178"/>
                    <a:pt x="469" y="173"/>
                    <a:pt x="467" y="168"/>
                  </a:cubicBezTo>
                  <a:lnTo>
                    <a:pt x="467" y="168"/>
                  </a:lnTo>
                  <a:cubicBezTo>
                    <a:pt x="438" y="71"/>
                    <a:pt x="346" y="0"/>
                    <a:pt x="239" y="0"/>
                  </a:cubicBezTo>
                  <a:lnTo>
                    <a:pt x="239" y="0"/>
                  </a:lnTo>
                  <a:cubicBezTo>
                    <a:pt x="173" y="0"/>
                    <a:pt x="113" y="26"/>
                    <a:pt x="70" y="70"/>
                  </a:cubicBezTo>
                  <a:lnTo>
                    <a:pt x="70" y="70"/>
                  </a:lnTo>
                  <a:cubicBezTo>
                    <a:pt x="27" y="112"/>
                    <a:pt x="0" y="172"/>
                    <a:pt x="0" y="238"/>
                  </a:cubicBez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40" name="Freeform 48">
              <a:extLst>
                <a:ext uri="{FF2B5EF4-FFF2-40B4-BE49-F238E27FC236}">
                  <a16:creationId xmlns:a16="http://schemas.microsoft.com/office/drawing/2014/main" id="{61D50CF4-FBD4-7D4B-A649-58F93BDDC9DF}"/>
                </a:ext>
              </a:extLst>
            </p:cNvPr>
            <p:cNvSpPr>
              <a:spLocks noChangeArrowheads="1"/>
            </p:cNvSpPr>
            <p:nvPr/>
          </p:nvSpPr>
          <p:spPr bwMode="auto">
            <a:xfrm>
              <a:off x="15774803" y="7952517"/>
              <a:ext cx="77769" cy="92170"/>
            </a:xfrm>
            <a:custGeom>
              <a:avLst/>
              <a:gdLst>
                <a:gd name="T0" fmla="*/ 44 w 117"/>
                <a:gd name="T1" fmla="*/ 6 h 141"/>
                <a:gd name="T2" fmla="*/ 44 w 117"/>
                <a:gd name="T3" fmla="*/ 6 h 141"/>
                <a:gd name="T4" fmla="*/ 64 w 117"/>
                <a:gd name="T5" fmla="*/ 0 h 141"/>
                <a:gd name="T6" fmla="*/ 116 w 117"/>
                <a:gd name="T7" fmla="*/ 30 h 141"/>
                <a:gd name="T8" fmla="*/ 116 w 117"/>
                <a:gd name="T9" fmla="*/ 30 h 141"/>
                <a:gd name="T10" fmla="*/ 96 w 117"/>
                <a:gd name="T11" fmla="*/ 36 h 141"/>
                <a:gd name="T12" fmla="*/ 96 w 117"/>
                <a:gd name="T13" fmla="*/ 36 h 141"/>
                <a:gd name="T14" fmla="*/ 52 w 117"/>
                <a:gd name="T15" fmla="*/ 112 h 141"/>
                <a:gd name="T16" fmla="*/ 52 w 117"/>
                <a:gd name="T17" fmla="*/ 112 h 141"/>
                <a:gd name="T18" fmla="*/ 65 w 117"/>
                <a:gd name="T19" fmla="*/ 140 h 141"/>
                <a:gd name="T20" fmla="*/ 13 w 117"/>
                <a:gd name="T21" fmla="*/ 110 h 141"/>
                <a:gd name="T22" fmla="*/ 13 w 117"/>
                <a:gd name="T23" fmla="*/ 110 h 141"/>
                <a:gd name="T24" fmla="*/ 0 w 117"/>
                <a:gd name="T25" fmla="*/ 82 h 141"/>
                <a:gd name="T26" fmla="*/ 0 w 117"/>
                <a:gd name="T27" fmla="*/ 82 h 141"/>
                <a:gd name="T28" fmla="*/ 44 w 117"/>
                <a:gd name="T29" fmla="*/ 6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7" h="141">
                  <a:moveTo>
                    <a:pt x="44" y="6"/>
                  </a:moveTo>
                  <a:lnTo>
                    <a:pt x="44" y="6"/>
                  </a:lnTo>
                  <a:cubicBezTo>
                    <a:pt x="51" y="2"/>
                    <a:pt x="58" y="0"/>
                    <a:pt x="64" y="0"/>
                  </a:cubicBezTo>
                  <a:lnTo>
                    <a:pt x="116" y="30"/>
                  </a:lnTo>
                  <a:lnTo>
                    <a:pt x="116" y="30"/>
                  </a:lnTo>
                  <a:cubicBezTo>
                    <a:pt x="110" y="30"/>
                    <a:pt x="103" y="32"/>
                    <a:pt x="96" y="36"/>
                  </a:cubicBezTo>
                  <a:lnTo>
                    <a:pt x="96" y="36"/>
                  </a:lnTo>
                  <a:cubicBezTo>
                    <a:pt x="71" y="50"/>
                    <a:pt x="52" y="84"/>
                    <a:pt x="52" y="112"/>
                  </a:cubicBezTo>
                  <a:lnTo>
                    <a:pt x="52" y="112"/>
                  </a:lnTo>
                  <a:cubicBezTo>
                    <a:pt x="52" y="125"/>
                    <a:pt x="57" y="135"/>
                    <a:pt x="65" y="140"/>
                  </a:cubicBezTo>
                  <a:lnTo>
                    <a:pt x="13" y="110"/>
                  </a:lnTo>
                  <a:lnTo>
                    <a:pt x="13" y="110"/>
                  </a:lnTo>
                  <a:cubicBezTo>
                    <a:pt x="5" y="105"/>
                    <a:pt x="0" y="96"/>
                    <a:pt x="0" y="82"/>
                  </a:cubicBezTo>
                  <a:lnTo>
                    <a:pt x="0" y="82"/>
                  </a:lnTo>
                  <a:cubicBezTo>
                    <a:pt x="0" y="54"/>
                    <a:pt x="20" y="20"/>
                    <a:pt x="44" y="6"/>
                  </a:cubicBezTo>
                </a:path>
              </a:pathLst>
            </a:custGeom>
            <a:solidFill>
              <a:schemeClr val="bg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41" name="Freeform 49">
              <a:extLst>
                <a:ext uri="{FF2B5EF4-FFF2-40B4-BE49-F238E27FC236}">
                  <a16:creationId xmlns:a16="http://schemas.microsoft.com/office/drawing/2014/main" id="{182C7121-4EE7-E747-8686-1E9880E5F288}"/>
                </a:ext>
              </a:extLst>
            </p:cNvPr>
            <p:cNvSpPr>
              <a:spLocks noChangeArrowheads="1"/>
            </p:cNvSpPr>
            <p:nvPr/>
          </p:nvSpPr>
          <p:spPr bwMode="auto">
            <a:xfrm>
              <a:off x="15809367" y="7972678"/>
              <a:ext cx="43205" cy="80648"/>
            </a:xfrm>
            <a:custGeom>
              <a:avLst/>
              <a:gdLst>
                <a:gd name="T0" fmla="*/ 44 w 66"/>
                <a:gd name="T1" fmla="*/ 6 h 122"/>
                <a:gd name="T2" fmla="*/ 44 w 66"/>
                <a:gd name="T3" fmla="*/ 6 h 122"/>
                <a:gd name="T4" fmla="*/ 0 w 66"/>
                <a:gd name="T5" fmla="*/ 82 h 122"/>
                <a:gd name="T6" fmla="*/ 0 w 66"/>
                <a:gd name="T7" fmla="*/ 82 h 122"/>
                <a:gd name="T8" fmla="*/ 44 w 66"/>
                <a:gd name="T9" fmla="*/ 107 h 122"/>
                <a:gd name="T10" fmla="*/ 44 w 66"/>
                <a:gd name="T11" fmla="*/ 107 h 122"/>
                <a:gd name="T12" fmla="*/ 65 w 66"/>
                <a:gd name="T13" fmla="*/ 90 h 122"/>
                <a:gd name="T14" fmla="*/ 64 w 66"/>
                <a:gd name="T15" fmla="*/ 0 h 122"/>
                <a:gd name="T16" fmla="*/ 64 w 66"/>
                <a:gd name="T17" fmla="*/ 0 h 122"/>
                <a:gd name="T18" fmla="*/ 44 w 66"/>
                <a:gd name="T19" fmla="*/ 6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6" h="122">
                  <a:moveTo>
                    <a:pt x="44" y="6"/>
                  </a:moveTo>
                  <a:lnTo>
                    <a:pt x="44" y="6"/>
                  </a:lnTo>
                  <a:cubicBezTo>
                    <a:pt x="19" y="20"/>
                    <a:pt x="0" y="54"/>
                    <a:pt x="0" y="82"/>
                  </a:cubicBezTo>
                  <a:lnTo>
                    <a:pt x="0" y="82"/>
                  </a:lnTo>
                  <a:cubicBezTo>
                    <a:pt x="0" y="110"/>
                    <a:pt x="20" y="121"/>
                    <a:pt x="44" y="107"/>
                  </a:cubicBezTo>
                  <a:lnTo>
                    <a:pt x="44" y="107"/>
                  </a:lnTo>
                  <a:cubicBezTo>
                    <a:pt x="52" y="103"/>
                    <a:pt x="58" y="97"/>
                    <a:pt x="65" y="90"/>
                  </a:cubicBezTo>
                  <a:lnTo>
                    <a:pt x="64" y="0"/>
                  </a:lnTo>
                  <a:lnTo>
                    <a:pt x="64" y="0"/>
                  </a:lnTo>
                  <a:cubicBezTo>
                    <a:pt x="58" y="0"/>
                    <a:pt x="51" y="2"/>
                    <a:pt x="44" y="6"/>
                  </a:cubicBez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42" name="Freeform 50">
              <a:extLst>
                <a:ext uri="{FF2B5EF4-FFF2-40B4-BE49-F238E27FC236}">
                  <a16:creationId xmlns:a16="http://schemas.microsoft.com/office/drawing/2014/main" id="{A39C5376-EFFD-2846-A7E6-92B131E4E61E}"/>
                </a:ext>
              </a:extLst>
            </p:cNvPr>
            <p:cNvSpPr>
              <a:spLocks noChangeArrowheads="1"/>
            </p:cNvSpPr>
            <p:nvPr/>
          </p:nvSpPr>
          <p:spPr bwMode="auto">
            <a:xfrm>
              <a:off x="15820888" y="7989961"/>
              <a:ext cx="31684" cy="43205"/>
            </a:xfrm>
            <a:custGeom>
              <a:avLst/>
              <a:gdLst>
                <a:gd name="T0" fmla="*/ 27 w 49"/>
                <a:gd name="T1" fmla="*/ 5 h 65"/>
                <a:gd name="T2" fmla="*/ 27 w 49"/>
                <a:gd name="T3" fmla="*/ 5 h 65"/>
                <a:gd name="T4" fmla="*/ 47 w 49"/>
                <a:gd name="T5" fmla="*/ 6 h 65"/>
                <a:gd name="T6" fmla="*/ 48 w 49"/>
                <a:gd name="T7" fmla="*/ 33 h 65"/>
                <a:gd name="T8" fmla="*/ 48 w 49"/>
                <a:gd name="T9" fmla="*/ 33 h 65"/>
                <a:gd name="T10" fmla="*/ 37 w 49"/>
                <a:gd name="T11" fmla="*/ 50 h 65"/>
                <a:gd name="T12" fmla="*/ 37 w 49"/>
                <a:gd name="T13" fmla="*/ 50 h 65"/>
                <a:gd name="T14" fmla="*/ 27 w 49"/>
                <a:gd name="T15" fmla="*/ 58 h 65"/>
                <a:gd name="T16" fmla="*/ 27 w 49"/>
                <a:gd name="T17" fmla="*/ 58 h 65"/>
                <a:gd name="T18" fmla="*/ 6 w 49"/>
                <a:gd name="T19" fmla="*/ 56 h 65"/>
                <a:gd name="T20" fmla="*/ 6 w 49"/>
                <a:gd name="T21" fmla="*/ 56 h 65"/>
                <a:gd name="T22" fmla="*/ 17 w 49"/>
                <a:gd name="T23" fmla="*/ 13 h 65"/>
                <a:gd name="T24" fmla="*/ 17 w 49"/>
                <a:gd name="T25" fmla="*/ 13 h 65"/>
                <a:gd name="T26" fmla="*/ 27 w 49"/>
                <a:gd name="T27" fmla="*/ 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9" h="65">
                  <a:moveTo>
                    <a:pt x="27" y="5"/>
                  </a:moveTo>
                  <a:lnTo>
                    <a:pt x="27" y="5"/>
                  </a:lnTo>
                  <a:cubicBezTo>
                    <a:pt x="35" y="0"/>
                    <a:pt x="43" y="0"/>
                    <a:pt x="47" y="6"/>
                  </a:cubicBezTo>
                  <a:lnTo>
                    <a:pt x="48" y="33"/>
                  </a:lnTo>
                  <a:lnTo>
                    <a:pt x="48" y="33"/>
                  </a:lnTo>
                  <a:cubicBezTo>
                    <a:pt x="45" y="39"/>
                    <a:pt x="42" y="45"/>
                    <a:pt x="37" y="50"/>
                  </a:cubicBezTo>
                  <a:lnTo>
                    <a:pt x="37" y="50"/>
                  </a:lnTo>
                  <a:cubicBezTo>
                    <a:pt x="34" y="54"/>
                    <a:pt x="30" y="57"/>
                    <a:pt x="27" y="58"/>
                  </a:cubicBezTo>
                  <a:lnTo>
                    <a:pt x="27" y="58"/>
                  </a:lnTo>
                  <a:cubicBezTo>
                    <a:pt x="18" y="64"/>
                    <a:pt x="10" y="63"/>
                    <a:pt x="6" y="56"/>
                  </a:cubicBezTo>
                  <a:lnTo>
                    <a:pt x="6" y="56"/>
                  </a:lnTo>
                  <a:cubicBezTo>
                    <a:pt x="0" y="45"/>
                    <a:pt x="5" y="26"/>
                    <a:pt x="17" y="13"/>
                  </a:cubicBezTo>
                  <a:lnTo>
                    <a:pt x="17" y="13"/>
                  </a:lnTo>
                  <a:cubicBezTo>
                    <a:pt x="20" y="9"/>
                    <a:pt x="24" y="6"/>
                    <a:pt x="27" y="5"/>
                  </a:cubicBezTo>
                </a:path>
              </a:pathLst>
            </a:custGeom>
            <a:solidFill>
              <a:schemeClr val="bg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43" name="Freeform 51">
              <a:extLst>
                <a:ext uri="{FF2B5EF4-FFF2-40B4-BE49-F238E27FC236}">
                  <a16:creationId xmlns:a16="http://schemas.microsoft.com/office/drawing/2014/main" id="{62F4C5C6-240A-F24E-9968-AD5D26C2A819}"/>
                </a:ext>
              </a:extLst>
            </p:cNvPr>
            <p:cNvSpPr>
              <a:spLocks noChangeArrowheads="1"/>
            </p:cNvSpPr>
            <p:nvPr/>
          </p:nvSpPr>
          <p:spPr bwMode="auto">
            <a:xfrm>
              <a:off x="16368146" y="8211744"/>
              <a:ext cx="74888" cy="103691"/>
            </a:xfrm>
            <a:custGeom>
              <a:avLst/>
              <a:gdLst>
                <a:gd name="T0" fmla="*/ 0 w 113"/>
                <a:gd name="T1" fmla="*/ 156 h 157"/>
                <a:gd name="T2" fmla="*/ 0 w 113"/>
                <a:gd name="T3" fmla="*/ 156 h 157"/>
                <a:gd name="T4" fmla="*/ 112 w 113"/>
                <a:gd name="T5" fmla="*/ 0 h 157"/>
              </a:gdLst>
              <a:ahLst/>
              <a:cxnLst>
                <a:cxn ang="0">
                  <a:pos x="T0" y="T1"/>
                </a:cxn>
                <a:cxn ang="0">
                  <a:pos x="T2" y="T3"/>
                </a:cxn>
                <a:cxn ang="0">
                  <a:pos x="T4" y="T5"/>
                </a:cxn>
              </a:cxnLst>
              <a:rect l="0" t="0" r="r" b="b"/>
              <a:pathLst>
                <a:path w="113" h="157">
                  <a:moveTo>
                    <a:pt x="0" y="156"/>
                  </a:moveTo>
                  <a:lnTo>
                    <a:pt x="0" y="156"/>
                  </a:lnTo>
                  <a:cubicBezTo>
                    <a:pt x="47" y="106"/>
                    <a:pt x="100" y="44"/>
                    <a:pt x="112" y="0"/>
                  </a:cubicBezTo>
                </a:path>
              </a:pathLst>
            </a:custGeom>
            <a:noFill/>
            <a:ln w="25400" cap="flat">
              <a:solidFill>
                <a:schemeClr val="bg1">
                  <a:lumMod val="85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6532" dirty="0">
                <a:latin typeface="Lato Light" panose="020F0502020204030203" pitchFamily="34" charset="0"/>
              </a:endParaRPr>
            </a:p>
          </p:txBody>
        </p:sp>
        <p:sp>
          <p:nvSpPr>
            <p:cNvPr id="44" name="Freeform 52">
              <a:extLst>
                <a:ext uri="{FF2B5EF4-FFF2-40B4-BE49-F238E27FC236}">
                  <a16:creationId xmlns:a16="http://schemas.microsoft.com/office/drawing/2014/main" id="{E4DF0DC1-877C-764E-B59B-89FF32918ECD}"/>
                </a:ext>
              </a:extLst>
            </p:cNvPr>
            <p:cNvSpPr>
              <a:spLocks noChangeArrowheads="1"/>
            </p:cNvSpPr>
            <p:nvPr/>
          </p:nvSpPr>
          <p:spPr bwMode="auto">
            <a:xfrm>
              <a:off x="15561660" y="9023989"/>
              <a:ext cx="14402" cy="126733"/>
            </a:xfrm>
            <a:custGeom>
              <a:avLst/>
              <a:gdLst>
                <a:gd name="T0" fmla="*/ 3 w 21"/>
                <a:gd name="T1" fmla="*/ 191 h 192"/>
                <a:gd name="T2" fmla="*/ 3 w 21"/>
                <a:gd name="T3" fmla="*/ 191 h 192"/>
                <a:gd name="T4" fmla="*/ 20 w 21"/>
                <a:gd name="T5" fmla="*/ 0 h 192"/>
              </a:gdLst>
              <a:ahLst/>
              <a:cxnLst>
                <a:cxn ang="0">
                  <a:pos x="T0" y="T1"/>
                </a:cxn>
                <a:cxn ang="0">
                  <a:pos x="T2" y="T3"/>
                </a:cxn>
                <a:cxn ang="0">
                  <a:pos x="T4" y="T5"/>
                </a:cxn>
              </a:cxnLst>
              <a:rect l="0" t="0" r="r" b="b"/>
              <a:pathLst>
                <a:path w="21" h="192">
                  <a:moveTo>
                    <a:pt x="3" y="191"/>
                  </a:moveTo>
                  <a:lnTo>
                    <a:pt x="3" y="191"/>
                  </a:lnTo>
                  <a:cubicBezTo>
                    <a:pt x="0" y="123"/>
                    <a:pt x="1" y="41"/>
                    <a:pt x="20" y="0"/>
                  </a:cubicBezTo>
                </a:path>
              </a:pathLst>
            </a:custGeom>
            <a:noFill/>
            <a:ln w="25400" cap="flat">
              <a:solidFill>
                <a:schemeClr val="bg1">
                  <a:lumMod val="85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6532" dirty="0">
                <a:latin typeface="Lato Light" panose="020F0502020204030203" pitchFamily="34" charset="0"/>
              </a:endParaRPr>
            </a:p>
          </p:txBody>
        </p:sp>
        <p:sp>
          <p:nvSpPr>
            <p:cNvPr id="45" name="Freeform 53">
              <a:extLst>
                <a:ext uri="{FF2B5EF4-FFF2-40B4-BE49-F238E27FC236}">
                  <a16:creationId xmlns:a16="http://schemas.microsoft.com/office/drawing/2014/main" id="{4349EB7C-AD69-5843-BB9F-CAEF036D0544}"/>
                </a:ext>
              </a:extLst>
            </p:cNvPr>
            <p:cNvSpPr>
              <a:spLocks noChangeArrowheads="1"/>
            </p:cNvSpPr>
            <p:nvPr/>
          </p:nvSpPr>
          <p:spPr bwMode="auto">
            <a:xfrm>
              <a:off x="15777684" y="7716333"/>
              <a:ext cx="354276" cy="316833"/>
            </a:xfrm>
            <a:custGeom>
              <a:avLst/>
              <a:gdLst>
                <a:gd name="T0" fmla="*/ 518 w 542"/>
                <a:gd name="T1" fmla="*/ 100 h 483"/>
                <a:gd name="T2" fmla="*/ 518 w 542"/>
                <a:gd name="T3" fmla="*/ 100 h 483"/>
                <a:gd name="T4" fmla="*/ 448 w 542"/>
                <a:gd name="T5" fmla="*/ 221 h 483"/>
                <a:gd name="T6" fmla="*/ 448 w 542"/>
                <a:gd name="T7" fmla="*/ 221 h 483"/>
                <a:gd name="T8" fmla="*/ 244 w 542"/>
                <a:gd name="T9" fmla="*/ 259 h 483"/>
                <a:gd name="T10" fmla="*/ 244 w 542"/>
                <a:gd name="T11" fmla="*/ 259 h 483"/>
                <a:gd name="T12" fmla="*/ 195 w 542"/>
                <a:gd name="T13" fmla="*/ 405 h 483"/>
                <a:gd name="T14" fmla="*/ 195 w 542"/>
                <a:gd name="T15" fmla="*/ 405 h 483"/>
                <a:gd name="T16" fmla="*/ 156 w 542"/>
                <a:gd name="T17" fmla="*/ 474 h 483"/>
                <a:gd name="T18" fmla="*/ 156 w 542"/>
                <a:gd name="T19" fmla="*/ 474 h 483"/>
                <a:gd name="T20" fmla="*/ 113 w 542"/>
                <a:gd name="T21" fmla="*/ 393 h 483"/>
                <a:gd name="T22" fmla="*/ 64 w 542"/>
                <a:gd name="T23" fmla="*/ 376 h 483"/>
                <a:gd name="T24" fmla="*/ 64 w 542"/>
                <a:gd name="T25" fmla="*/ 376 h 483"/>
                <a:gd name="T26" fmla="*/ 5 w 542"/>
                <a:gd name="T27" fmla="*/ 282 h 483"/>
                <a:gd name="T28" fmla="*/ 14 w 542"/>
                <a:gd name="T29" fmla="*/ 200 h 483"/>
                <a:gd name="T30" fmla="*/ 14 w 542"/>
                <a:gd name="T31" fmla="*/ 200 h 483"/>
                <a:gd name="T32" fmla="*/ 141 w 542"/>
                <a:gd name="T33" fmla="*/ 34 h 483"/>
                <a:gd name="T34" fmla="*/ 141 w 542"/>
                <a:gd name="T35" fmla="*/ 34 h 483"/>
                <a:gd name="T36" fmla="*/ 403 w 542"/>
                <a:gd name="T37" fmla="*/ 44 h 483"/>
                <a:gd name="T38" fmla="*/ 518 w 542"/>
                <a:gd name="T39" fmla="*/ 100 h 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42" h="483">
                  <a:moveTo>
                    <a:pt x="518" y="100"/>
                  </a:moveTo>
                  <a:lnTo>
                    <a:pt x="518" y="100"/>
                  </a:lnTo>
                  <a:cubicBezTo>
                    <a:pt x="518" y="100"/>
                    <a:pt x="541" y="200"/>
                    <a:pt x="448" y="221"/>
                  </a:cubicBezTo>
                  <a:lnTo>
                    <a:pt x="448" y="221"/>
                  </a:lnTo>
                  <a:cubicBezTo>
                    <a:pt x="356" y="243"/>
                    <a:pt x="323" y="194"/>
                    <a:pt x="244" y="259"/>
                  </a:cubicBezTo>
                  <a:lnTo>
                    <a:pt x="244" y="259"/>
                  </a:lnTo>
                  <a:cubicBezTo>
                    <a:pt x="165" y="325"/>
                    <a:pt x="218" y="376"/>
                    <a:pt x="195" y="405"/>
                  </a:cubicBezTo>
                  <a:lnTo>
                    <a:pt x="195" y="405"/>
                  </a:lnTo>
                  <a:cubicBezTo>
                    <a:pt x="172" y="433"/>
                    <a:pt x="198" y="466"/>
                    <a:pt x="156" y="474"/>
                  </a:cubicBezTo>
                  <a:lnTo>
                    <a:pt x="156" y="474"/>
                  </a:lnTo>
                  <a:cubicBezTo>
                    <a:pt x="114" y="482"/>
                    <a:pt x="106" y="428"/>
                    <a:pt x="113" y="393"/>
                  </a:cubicBezTo>
                  <a:lnTo>
                    <a:pt x="64" y="376"/>
                  </a:lnTo>
                  <a:lnTo>
                    <a:pt x="64" y="376"/>
                  </a:lnTo>
                  <a:cubicBezTo>
                    <a:pt x="25" y="363"/>
                    <a:pt x="0" y="324"/>
                    <a:pt x="5" y="282"/>
                  </a:cubicBezTo>
                  <a:lnTo>
                    <a:pt x="14" y="200"/>
                  </a:lnTo>
                  <a:lnTo>
                    <a:pt x="14" y="200"/>
                  </a:lnTo>
                  <a:cubicBezTo>
                    <a:pt x="22" y="125"/>
                    <a:pt x="71" y="61"/>
                    <a:pt x="141" y="34"/>
                  </a:cubicBezTo>
                  <a:lnTo>
                    <a:pt x="141" y="34"/>
                  </a:lnTo>
                  <a:cubicBezTo>
                    <a:pt x="226" y="0"/>
                    <a:pt x="320" y="4"/>
                    <a:pt x="403" y="44"/>
                  </a:cubicBezTo>
                  <a:lnTo>
                    <a:pt x="518" y="100"/>
                  </a:lnTo>
                </a:path>
              </a:pathLst>
            </a:custGeom>
            <a:solidFill>
              <a:schemeClr val="bg1">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46" name="Freeform 54">
              <a:extLst>
                <a:ext uri="{FF2B5EF4-FFF2-40B4-BE49-F238E27FC236}">
                  <a16:creationId xmlns:a16="http://schemas.microsoft.com/office/drawing/2014/main" id="{42D6855D-2765-CA44-B499-5E87ABD0002D}"/>
                </a:ext>
              </a:extLst>
            </p:cNvPr>
            <p:cNvSpPr>
              <a:spLocks noChangeArrowheads="1"/>
            </p:cNvSpPr>
            <p:nvPr/>
          </p:nvSpPr>
          <p:spPr bwMode="auto">
            <a:xfrm>
              <a:off x="15567420" y="8329836"/>
              <a:ext cx="244827" cy="639427"/>
            </a:xfrm>
            <a:custGeom>
              <a:avLst/>
              <a:gdLst>
                <a:gd name="T0" fmla="*/ 376 w 377"/>
                <a:gd name="T1" fmla="*/ 0 h 979"/>
                <a:gd name="T2" fmla="*/ 376 w 377"/>
                <a:gd name="T3" fmla="*/ 0 h 979"/>
                <a:gd name="T4" fmla="*/ 0 w 377"/>
                <a:gd name="T5" fmla="*/ 978 h 979"/>
              </a:gdLst>
              <a:ahLst/>
              <a:cxnLst>
                <a:cxn ang="0">
                  <a:pos x="T0" y="T1"/>
                </a:cxn>
                <a:cxn ang="0">
                  <a:pos x="T2" y="T3"/>
                </a:cxn>
                <a:cxn ang="0">
                  <a:pos x="T4" y="T5"/>
                </a:cxn>
              </a:cxnLst>
              <a:rect l="0" t="0" r="r" b="b"/>
              <a:pathLst>
                <a:path w="377" h="979">
                  <a:moveTo>
                    <a:pt x="376" y="0"/>
                  </a:moveTo>
                  <a:lnTo>
                    <a:pt x="376" y="0"/>
                  </a:lnTo>
                  <a:cubicBezTo>
                    <a:pt x="376" y="0"/>
                    <a:pt x="40" y="300"/>
                    <a:pt x="0" y="978"/>
                  </a:cubicBezTo>
                </a:path>
              </a:pathLst>
            </a:custGeom>
            <a:noFill/>
            <a:ln w="25400" cap="flat">
              <a:solidFill>
                <a:schemeClr val="accent4"/>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6532" dirty="0">
                <a:latin typeface="Lato Light" panose="020F0502020204030203" pitchFamily="34" charset="0"/>
              </a:endParaRPr>
            </a:p>
          </p:txBody>
        </p:sp>
        <p:sp>
          <p:nvSpPr>
            <p:cNvPr id="47" name="Freeform 46">
              <a:extLst>
                <a:ext uri="{FF2B5EF4-FFF2-40B4-BE49-F238E27FC236}">
                  <a16:creationId xmlns:a16="http://schemas.microsoft.com/office/drawing/2014/main" id="{F52F97D7-2A88-5A4F-9562-AEBCB2BAE443}"/>
                </a:ext>
              </a:extLst>
            </p:cNvPr>
            <p:cNvSpPr>
              <a:spLocks noChangeArrowheads="1"/>
            </p:cNvSpPr>
            <p:nvPr/>
          </p:nvSpPr>
          <p:spPr bwMode="auto">
            <a:xfrm>
              <a:off x="13657781" y="6860882"/>
              <a:ext cx="238413" cy="1975237"/>
            </a:xfrm>
            <a:custGeom>
              <a:avLst/>
              <a:gdLst>
                <a:gd name="connsiteX0" fmla="*/ 119206 w 238413"/>
                <a:gd name="connsiteY0" fmla="*/ 1736823 h 1975237"/>
                <a:gd name="connsiteX1" fmla="*/ 238413 w 238413"/>
                <a:gd name="connsiteY1" fmla="*/ 1856355 h 1975237"/>
                <a:gd name="connsiteX2" fmla="*/ 119206 w 238413"/>
                <a:gd name="connsiteY2" fmla="*/ 1975237 h 1975237"/>
                <a:gd name="connsiteX3" fmla="*/ 0 w 238413"/>
                <a:gd name="connsiteY3" fmla="*/ 1856355 h 1975237"/>
                <a:gd name="connsiteX4" fmla="*/ 119206 w 238413"/>
                <a:gd name="connsiteY4" fmla="*/ 1736823 h 1975237"/>
                <a:gd name="connsiteX5" fmla="*/ 117770 w 238413"/>
                <a:gd name="connsiteY5" fmla="*/ 1408468 h 1975237"/>
                <a:gd name="connsiteX6" fmla="*/ 183694 w 238413"/>
                <a:gd name="connsiteY6" fmla="*/ 1476155 h 1975237"/>
                <a:gd name="connsiteX7" fmla="*/ 117770 w 238413"/>
                <a:gd name="connsiteY7" fmla="*/ 1543184 h 1975237"/>
                <a:gd name="connsiteX8" fmla="*/ 51846 w 238413"/>
                <a:gd name="connsiteY8" fmla="*/ 1476155 h 1975237"/>
                <a:gd name="connsiteX9" fmla="*/ 117770 w 238413"/>
                <a:gd name="connsiteY9" fmla="*/ 1408468 h 1975237"/>
                <a:gd name="connsiteX10" fmla="*/ 117770 w 238413"/>
                <a:gd name="connsiteY10" fmla="*/ 1054191 h 1975237"/>
                <a:gd name="connsiteX11" fmla="*/ 183694 w 238413"/>
                <a:gd name="connsiteY11" fmla="*/ 1121552 h 1975237"/>
                <a:gd name="connsiteX12" fmla="*/ 117770 w 238413"/>
                <a:gd name="connsiteY12" fmla="*/ 1188912 h 1975237"/>
                <a:gd name="connsiteX13" fmla="*/ 51846 w 238413"/>
                <a:gd name="connsiteY13" fmla="*/ 1121552 h 1975237"/>
                <a:gd name="connsiteX14" fmla="*/ 117770 w 238413"/>
                <a:gd name="connsiteY14" fmla="*/ 1054191 h 1975237"/>
                <a:gd name="connsiteX15" fmla="*/ 117770 w 238413"/>
                <a:gd name="connsiteY15" fmla="*/ 702794 h 1975237"/>
                <a:gd name="connsiteX16" fmla="*/ 183694 w 238413"/>
                <a:gd name="connsiteY16" fmla="*/ 769825 h 1975237"/>
                <a:gd name="connsiteX17" fmla="*/ 117770 w 238413"/>
                <a:gd name="connsiteY17" fmla="*/ 837512 h 1975237"/>
                <a:gd name="connsiteX18" fmla="*/ 51846 w 238413"/>
                <a:gd name="connsiteY18" fmla="*/ 769825 h 1975237"/>
                <a:gd name="connsiteX19" fmla="*/ 117770 w 238413"/>
                <a:gd name="connsiteY19" fmla="*/ 702794 h 1975237"/>
                <a:gd name="connsiteX20" fmla="*/ 117770 w 238413"/>
                <a:gd name="connsiteY20" fmla="*/ 351397 h 1975237"/>
                <a:gd name="connsiteX21" fmla="*/ 183694 w 238413"/>
                <a:gd name="connsiteY21" fmla="*/ 418428 h 1975237"/>
                <a:gd name="connsiteX22" fmla="*/ 117770 w 238413"/>
                <a:gd name="connsiteY22" fmla="*/ 486115 h 1975237"/>
                <a:gd name="connsiteX23" fmla="*/ 51846 w 238413"/>
                <a:gd name="connsiteY23" fmla="*/ 418428 h 1975237"/>
                <a:gd name="connsiteX24" fmla="*/ 117770 w 238413"/>
                <a:gd name="connsiteY24" fmla="*/ 351397 h 1975237"/>
                <a:gd name="connsiteX25" fmla="*/ 117770 w 238413"/>
                <a:gd name="connsiteY25" fmla="*/ 0 h 1975237"/>
                <a:gd name="connsiteX26" fmla="*/ 183694 w 238413"/>
                <a:gd name="connsiteY26" fmla="*/ 67031 h 1975237"/>
                <a:gd name="connsiteX27" fmla="*/ 117770 w 238413"/>
                <a:gd name="connsiteY27" fmla="*/ 134718 h 1975237"/>
                <a:gd name="connsiteX28" fmla="*/ 51846 w 238413"/>
                <a:gd name="connsiteY28" fmla="*/ 67031 h 1975237"/>
                <a:gd name="connsiteX29" fmla="*/ 117770 w 238413"/>
                <a:gd name="connsiteY29" fmla="*/ 0 h 19752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38413" h="1975237">
                  <a:moveTo>
                    <a:pt x="119206" y="1736823"/>
                  </a:moveTo>
                  <a:cubicBezTo>
                    <a:pt x="184998" y="1736823"/>
                    <a:pt x="238413" y="1790093"/>
                    <a:pt x="238413" y="1856355"/>
                  </a:cubicBezTo>
                  <a:cubicBezTo>
                    <a:pt x="238413" y="1921968"/>
                    <a:pt x="184998" y="1975237"/>
                    <a:pt x="119206" y="1975237"/>
                  </a:cubicBezTo>
                  <a:cubicBezTo>
                    <a:pt x="53415" y="1975237"/>
                    <a:pt x="0" y="1921968"/>
                    <a:pt x="0" y="1856355"/>
                  </a:cubicBezTo>
                  <a:cubicBezTo>
                    <a:pt x="0" y="1790093"/>
                    <a:pt x="53415" y="1736823"/>
                    <a:pt x="119206" y="1736823"/>
                  </a:cubicBezTo>
                  <a:close/>
                  <a:moveTo>
                    <a:pt x="117770" y="1408468"/>
                  </a:moveTo>
                  <a:cubicBezTo>
                    <a:pt x="154610" y="1408468"/>
                    <a:pt x="183694" y="1438697"/>
                    <a:pt x="183694" y="1476155"/>
                  </a:cubicBezTo>
                  <a:cubicBezTo>
                    <a:pt x="183694" y="1512955"/>
                    <a:pt x="154610" y="1543184"/>
                    <a:pt x="117770" y="1543184"/>
                  </a:cubicBezTo>
                  <a:cubicBezTo>
                    <a:pt x="80930" y="1543184"/>
                    <a:pt x="51846" y="1512955"/>
                    <a:pt x="51846" y="1476155"/>
                  </a:cubicBezTo>
                  <a:cubicBezTo>
                    <a:pt x="51846" y="1438697"/>
                    <a:pt x="80930" y="1408468"/>
                    <a:pt x="117770" y="1408468"/>
                  </a:cubicBezTo>
                  <a:close/>
                  <a:moveTo>
                    <a:pt x="117770" y="1054191"/>
                  </a:moveTo>
                  <a:cubicBezTo>
                    <a:pt x="154610" y="1054191"/>
                    <a:pt x="183694" y="1084929"/>
                    <a:pt x="183694" y="1121552"/>
                  </a:cubicBezTo>
                  <a:cubicBezTo>
                    <a:pt x="183694" y="1158829"/>
                    <a:pt x="154610" y="1188912"/>
                    <a:pt x="117770" y="1188912"/>
                  </a:cubicBezTo>
                  <a:cubicBezTo>
                    <a:pt x="80930" y="1188912"/>
                    <a:pt x="51846" y="1158829"/>
                    <a:pt x="51846" y="1121552"/>
                  </a:cubicBezTo>
                  <a:cubicBezTo>
                    <a:pt x="51846" y="1084929"/>
                    <a:pt x="80930" y="1054191"/>
                    <a:pt x="117770" y="1054191"/>
                  </a:cubicBezTo>
                  <a:close/>
                  <a:moveTo>
                    <a:pt x="117770" y="702794"/>
                  </a:moveTo>
                  <a:cubicBezTo>
                    <a:pt x="154610" y="702794"/>
                    <a:pt x="183694" y="733024"/>
                    <a:pt x="183694" y="769825"/>
                  </a:cubicBezTo>
                  <a:cubicBezTo>
                    <a:pt x="183694" y="807283"/>
                    <a:pt x="154610" y="837512"/>
                    <a:pt x="117770" y="837512"/>
                  </a:cubicBezTo>
                  <a:cubicBezTo>
                    <a:pt x="80930" y="837512"/>
                    <a:pt x="51846" y="807283"/>
                    <a:pt x="51846" y="769825"/>
                  </a:cubicBezTo>
                  <a:cubicBezTo>
                    <a:pt x="51846" y="733024"/>
                    <a:pt x="80930" y="702794"/>
                    <a:pt x="117770" y="702794"/>
                  </a:cubicBezTo>
                  <a:close/>
                  <a:moveTo>
                    <a:pt x="117770" y="351397"/>
                  </a:moveTo>
                  <a:cubicBezTo>
                    <a:pt x="154610" y="351397"/>
                    <a:pt x="183694" y="381627"/>
                    <a:pt x="183694" y="418428"/>
                  </a:cubicBezTo>
                  <a:cubicBezTo>
                    <a:pt x="183694" y="455229"/>
                    <a:pt x="154610" y="486115"/>
                    <a:pt x="117770" y="486115"/>
                  </a:cubicBezTo>
                  <a:cubicBezTo>
                    <a:pt x="80930" y="486115"/>
                    <a:pt x="51846" y="455229"/>
                    <a:pt x="51846" y="418428"/>
                  </a:cubicBezTo>
                  <a:cubicBezTo>
                    <a:pt x="51846" y="381627"/>
                    <a:pt x="80930" y="351397"/>
                    <a:pt x="117770" y="351397"/>
                  </a:cubicBezTo>
                  <a:close/>
                  <a:moveTo>
                    <a:pt x="117770" y="0"/>
                  </a:moveTo>
                  <a:cubicBezTo>
                    <a:pt x="154610" y="0"/>
                    <a:pt x="183694" y="30230"/>
                    <a:pt x="183694" y="67031"/>
                  </a:cubicBezTo>
                  <a:cubicBezTo>
                    <a:pt x="183694" y="104489"/>
                    <a:pt x="154610" y="134718"/>
                    <a:pt x="117770" y="134718"/>
                  </a:cubicBezTo>
                  <a:cubicBezTo>
                    <a:pt x="80930" y="134718"/>
                    <a:pt x="51846" y="104489"/>
                    <a:pt x="51846" y="67031"/>
                  </a:cubicBezTo>
                  <a:cubicBezTo>
                    <a:pt x="51846" y="30230"/>
                    <a:pt x="80930" y="0"/>
                    <a:pt x="117770" y="0"/>
                  </a:cubicBezTo>
                  <a:close/>
                </a:path>
              </a:pathLst>
            </a:custGeom>
            <a:solidFill>
              <a:schemeClr val="accent5">
                <a:lumMod val="50000"/>
              </a:schemeClr>
            </a:solidFill>
            <a:ln>
              <a:noFill/>
            </a:ln>
            <a:effectLst/>
          </p:spPr>
          <p:txBody>
            <a:bodyPr wrap="square" anchor="ctr">
              <a:noAutofit/>
            </a:bodyPr>
            <a:lstStyle/>
            <a:p>
              <a:endParaRPr lang="en-US" sz="6532" dirty="0">
                <a:latin typeface="Lato Light" panose="020F0502020204030203" pitchFamily="34" charset="0"/>
              </a:endParaRPr>
            </a:p>
          </p:txBody>
        </p:sp>
        <p:sp>
          <p:nvSpPr>
            <p:cNvPr id="48" name="Freeform 47">
              <a:extLst>
                <a:ext uri="{FF2B5EF4-FFF2-40B4-BE49-F238E27FC236}">
                  <a16:creationId xmlns:a16="http://schemas.microsoft.com/office/drawing/2014/main" id="{B014008B-4263-6142-A56B-B51CE5E7D3B7}"/>
                </a:ext>
              </a:extLst>
            </p:cNvPr>
            <p:cNvSpPr>
              <a:spLocks noChangeArrowheads="1"/>
            </p:cNvSpPr>
            <p:nvPr/>
          </p:nvSpPr>
          <p:spPr bwMode="auto">
            <a:xfrm>
              <a:off x="10167505" y="5640262"/>
              <a:ext cx="1951542" cy="2032209"/>
            </a:xfrm>
            <a:custGeom>
              <a:avLst/>
              <a:gdLst>
                <a:gd name="connsiteX0" fmla="*/ 331741 w 1951542"/>
                <a:gd name="connsiteY0" fmla="*/ 1091005 h 2032209"/>
                <a:gd name="connsiteX1" fmla="*/ 534434 w 1951542"/>
                <a:gd name="connsiteY1" fmla="*/ 1209392 h 2032209"/>
                <a:gd name="connsiteX2" fmla="*/ 202695 w 1951542"/>
                <a:gd name="connsiteY2" fmla="*/ 1805902 h 2032209"/>
                <a:gd name="connsiteX3" fmla="*/ 305019 w 1951542"/>
                <a:gd name="connsiteY3" fmla="*/ 2032209 h 2032209"/>
                <a:gd name="connsiteX4" fmla="*/ 102326 w 1951542"/>
                <a:gd name="connsiteY4" fmla="*/ 1913823 h 2032209"/>
                <a:gd name="connsiteX5" fmla="*/ 2 w 1951542"/>
                <a:gd name="connsiteY5" fmla="*/ 1688169 h 2032209"/>
                <a:gd name="connsiteX6" fmla="*/ 331741 w 1951542"/>
                <a:gd name="connsiteY6" fmla="*/ 1091005 h 2032209"/>
                <a:gd name="connsiteX7" fmla="*/ 1674177 w 1951542"/>
                <a:gd name="connsiteY7" fmla="*/ 370383 h 2032209"/>
                <a:gd name="connsiteX8" fmla="*/ 1748755 w 1951542"/>
                <a:gd name="connsiteY8" fmla="*/ 393683 h 2032209"/>
                <a:gd name="connsiteX9" fmla="*/ 1951542 w 1951542"/>
                <a:gd name="connsiteY9" fmla="*/ 511411 h 2032209"/>
                <a:gd name="connsiteX10" fmla="*/ 1788530 w 1951542"/>
                <a:gd name="connsiteY10" fmla="*/ 497676 h 2032209"/>
                <a:gd name="connsiteX11" fmla="*/ 1586395 w 1951542"/>
                <a:gd name="connsiteY11" fmla="*/ 379948 h 2032209"/>
                <a:gd name="connsiteX12" fmla="*/ 1674177 w 1951542"/>
                <a:gd name="connsiteY12" fmla="*/ 370383 h 2032209"/>
                <a:gd name="connsiteX13" fmla="*/ 1352595 w 1951542"/>
                <a:gd name="connsiteY13" fmla="*/ 960 h 2032209"/>
                <a:gd name="connsiteX14" fmla="*/ 1477770 w 1951542"/>
                <a:gd name="connsiteY14" fmla="*/ 26740 h 2032209"/>
                <a:gd name="connsiteX15" fmla="*/ 1680793 w 1951542"/>
                <a:gd name="connsiteY15" fmla="*/ 144216 h 2032209"/>
                <a:gd name="connsiteX16" fmla="*/ 1400739 w 1951542"/>
                <a:gd name="connsiteY16" fmla="*/ 171627 h 2032209"/>
                <a:gd name="connsiteX17" fmla="*/ 1080864 w 1951542"/>
                <a:gd name="connsiteY17" fmla="*/ 548857 h 2032209"/>
                <a:gd name="connsiteX18" fmla="*/ 1076996 w 1951542"/>
                <a:gd name="connsiteY18" fmla="*/ 546606 h 2032209"/>
                <a:gd name="connsiteX19" fmla="*/ 1036285 w 1951542"/>
                <a:gd name="connsiteY19" fmla="*/ 540754 h 2032209"/>
                <a:gd name="connsiteX20" fmla="*/ 877435 w 1951542"/>
                <a:gd name="connsiteY20" fmla="*/ 587747 h 2032209"/>
                <a:gd name="connsiteX21" fmla="*/ 534184 w 1951542"/>
                <a:gd name="connsiteY21" fmla="*/ 1181685 h 2032209"/>
                <a:gd name="connsiteX22" fmla="*/ 535489 w 1951542"/>
                <a:gd name="connsiteY22" fmla="*/ 1208445 h 2032209"/>
                <a:gd name="connsiteX23" fmla="*/ 332540 w 1951542"/>
                <a:gd name="connsiteY23" fmla="*/ 1090310 h 2032209"/>
                <a:gd name="connsiteX24" fmla="*/ 331235 w 1951542"/>
                <a:gd name="connsiteY24" fmla="*/ 1063550 h 2032209"/>
                <a:gd name="connsiteX25" fmla="*/ 674486 w 1951542"/>
                <a:gd name="connsiteY25" fmla="*/ 469612 h 2032209"/>
                <a:gd name="connsiteX26" fmla="*/ 833336 w 1951542"/>
                <a:gd name="connsiteY26" fmla="*/ 422986 h 2032209"/>
                <a:gd name="connsiteX27" fmla="*/ 878697 w 1951542"/>
                <a:gd name="connsiteY27" fmla="*/ 429140 h 2032209"/>
                <a:gd name="connsiteX28" fmla="*/ 939317 w 1951542"/>
                <a:gd name="connsiteY28" fmla="*/ 316627 h 2032209"/>
                <a:gd name="connsiteX29" fmla="*/ 1199022 w 1951542"/>
                <a:gd name="connsiteY29" fmla="*/ 53498 h 2032209"/>
                <a:gd name="connsiteX30" fmla="*/ 1352595 w 1951542"/>
                <a:gd name="connsiteY30" fmla="*/ 960 h 20322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951542" h="2032209">
                  <a:moveTo>
                    <a:pt x="331741" y="1091005"/>
                  </a:moveTo>
                  <a:lnTo>
                    <a:pt x="534434" y="1209392"/>
                  </a:lnTo>
                  <a:cubicBezTo>
                    <a:pt x="348686" y="1327778"/>
                    <a:pt x="202043" y="1590059"/>
                    <a:pt x="202695" y="1805902"/>
                  </a:cubicBezTo>
                  <a:cubicBezTo>
                    <a:pt x="202695" y="1917093"/>
                    <a:pt x="241800" y="1995581"/>
                    <a:pt x="305019" y="2032209"/>
                  </a:cubicBezTo>
                  <a:lnTo>
                    <a:pt x="102326" y="1913823"/>
                  </a:lnTo>
                  <a:cubicBezTo>
                    <a:pt x="39107" y="1877195"/>
                    <a:pt x="653" y="1798707"/>
                    <a:pt x="2" y="1688169"/>
                  </a:cubicBezTo>
                  <a:cubicBezTo>
                    <a:pt x="-650" y="1472327"/>
                    <a:pt x="145993" y="1209392"/>
                    <a:pt x="331741" y="1091005"/>
                  </a:cubicBezTo>
                  <a:close/>
                  <a:moveTo>
                    <a:pt x="1674177" y="370383"/>
                  </a:moveTo>
                  <a:cubicBezTo>
                    <a:pt x="1701482" y="372754"/>
                    <a:pt x="1726586" y="380603"/>
                    <a:pt x="1748755" y="393683"/>
                  </a:cubicBezTo>
                  <a:lnTo>
                    <a:pt x="1951542" y="511411"/>
                  </a:lnTo>
                  <a:cubicBezTo>
                    <a:pt x="1907203" y="485903"/>
                    <a:pt x="1851127" y="480017"/>
                    <a:pt x="1788530" y="497676"/>
                  </a:cubicBezTo>
                  <a:lnTo>
                    <a:pt x="1586395" y="379948"/>
                  </a:lnTo>
                  <a:cubicBezTo>
                    <a:pt x="1617367" y="371119"/>
                    <a:pt x="1646873" y="368012"/>
                    <a:pt x="1674177" y="370383"/>
                  </a:cubicBezTo>
                  <a:close/>
                  <a:moveTo>
                    <a:pt x="1352595" y="960"/>
                  </a:moveTo>
                  <a:cubicBezTo>
                    <a:pt x="1399760" y="-3119"/>
                    <a:pt x="1442192" y="5855"/>
                    <a:pt x="1477770" y="26740"/>
                  </a:cubicBezTo>
                  <a:lnTo>
                    <a:pt x="1680793" y="144216"/>
                  </a:lnTo>
                  <a:cubicBezTo>
                    <a:pt x="1608984" y="103099"/>
                    <a:pt x="1510411" y="108320"/>
                    <a:pt x="1400739" y="171627"/>
                  </a:cubicBezTo>
                  <a:cubicBezTo>
                    <a:pt x="1268872" y="248639"/>
                    <a:pt x="1151367" y="392221"/>
                    <a:pt x="1080864" y="548857"/>
                  </a:cubicBezTo>
                  <a:lnTo>
                    <a:pt x="1076996" y="546606"/>
                  </a:lnTo>
                  <a:lnTo>
                    <a:pt x="1036285" y="540754"/>
                  </a:lnTo>
                  <a:cubicBezTo>
                    <a:pt x="988657" y="539530"/>
                    <a:pt x="934698" y="554460"/>
                    <a:pt x="877435" y="587747"/>
                  </a:cubicBezTo>
                  <a:cubicBezTo>
                    <a:pt x="686885" y="697397"/>
                    <a:pt x="533531" y="963037"/>
                    <a:pt x="534184" y="1181685"/>
                  </a:cubicBezTo>
                  <a:cubicBezTo>
                    <a:pt x="534184" y="1190822"/>
                    <a:pt x="534836" y="1199307"/>
                    <a:pt x="535489" y="1208445"/>
                  </a:cubicBezTo>
                  <a:lnTo>
                    <a:pt x="332540" y="1090310"/>
                  </a:lnTo>
                  <a:cubicBezTo>
                    <a:pt x="331887" y="1081825"/>
                    <a:pt x="331235" y="1073340"/>
                    <a:pt x="331235" y="1063550"/>
                  </a:cubicBezTo>
                  <a:cubicBezTo>
                    <a:pt x="330582" y="845555"/>
                    <a:pt x="484588" y="579915"/>
                    <a:pt x="674486" y="469612"/>
                  </a:cubicBezTo>
                  <a:cubicBezTo>
                    <a:pt x="731749" y="436815"/>
                    <a:pt x="785708" y="422007"/>
                    <a:pt x="833336" y="422986"/>
                  </a:cubicBezTo>
                  <a:lnTo>
                    <a:pt x="878697" y="429140"/>
                  </a:lnTo>
                  <a:lnTo>
                    <a:pt x="939317" y="316627"/>
                  </a:lnTo>
                  <a:cubicBezTo>
                    <a:pt x="1008443" y="206707"/>
                    <a:pt x="1099142" y="111747"/>
                    <a:pt x="1199022" y="53498"/>
                  </a:cubicBezTo>
                  <a:cubicBezTo>
                    <a:pt x="1253531" y="22171"/>
                    <a:pt x="1305429" y="5039"/>
                    <a:pt x="1352595" y="960"/>
                  </a:cubicBezTo>
                  <a:close/>
                </a:path>
              </a:pathLst>
            </a:custGeom>
            <a:solidFill>
              <a:schemeClr val="accent3">
                <a:lumMod val="75000"/>
              </a:schemeClr>
            </a:solidFill>
            <a:ln>
              <a:noFill/>
            </a:ln>
            <a:effectLst/>
          </p:spPr>
          <p:txBody>
            <a:bodyPr wrap="square" anchor="ctr">
              <a:noAutofit/>
            </a:bodyPr>
            <a:lstStyle/>
            <a:p>
              <a:endParaRPr lang="en-US" sz="6532" dirty="0">
                <a:latin typeface="Lato Light" panose="020F0502020204030203" pitchFamily="34" charset="0"/>
              </a:endParaRPr>
            </a:p>
          </p:txBody>
        </p:sp>
        <p:sp>
          <p:nvSpPr>
            <p:cNvPr id="49" name="Freeform 65">
              <a:extLst>
                <a:ext uri="{FF2B5EF4-FFF2-40B4-BE49-F238E27FC236}">
                  <a16:creationId xmlns:a16="http://schemas.microsoft.com/office/drawing/2014/main" id="{E7B1D4FE-9E0D-554A-9201-342FFFCE87DC}"/>
                </a:ext>
              </a:extLst>
            </p:cNvPr>
            <p:cNvSpPr>
              <a:spLocks noChangeArrowheads="1"/>
            </p:cNvSpPr>
            <p:nvPr/>
          </p:nvSpPr>
          <p:spPr bwMode="auto">
            <a:xfrm>
              <a:off x="10368475" y="5685718"/>
              <a:ext cx="1852034" cy="2073818"/>
            </a:xfrm>
            <a:custGeom>
              <a:avLst/>
              <a:gdLst>
                <a:gd name="T0" fmla="*/ 1837 w 2836"/>
                <a:gd name="T1" fmla="*/ 192 h 3176"/>
                <a:gd name="T2" fmla="*/ 1837 w 2836"/>
                <a:gd name="T3" fmla="*/ 192 h 3176"/>
                <a:gd name="T4" fmla="*/ 2442 w 2836"/>
                <a:gd name="T5" fmla="*/ 537 h 3176"/>
                <a:gd name="T6" fmla="*/ 2442 w 2836"/>
                <a:gd name="T7" fmla="*/ 537 h 3176"/>
                <a:gd name="T8" fmla="*/ 2428 w 2836"/>
                <a:gd name="T9" fmla="*/ 693 h 3176"/>
                <a:gd name="T10" fmla="*/ 2428 w 2836"/>
                <a:gd name="T11" fmla="*/ 693 h 3176"/>
                <a:gd name="T12" fmla="*/ 2835 w 2836"/>
                <a:gd name="T13" fmla="*/ 1059 h 3176"/>
                <a:gd name="T14" fmla="*/ 2835 w 2836"/>
                <a:gd name="T15" fmla="*/ 1059 h 3176"/>
                <a:gd name="T16" fmla="*/ 2297 w 2836"/>
                <a:gd name="T17" fmla="*/ 1990 h 3176"/>
                <a:gd name="T18" fmla="*/ 542 w 2836"/>
                <a:gd name="T19" fmla="*/ 3004 h 3176"/>
                <a:gd name="T20" fmla="*/ 542 w 2836"/>
                <a:gd name="T21" fmla="*/ 3004 h 3176"/>
                <a:gd name="T22" fmla="*/ 1 w 2836"/>
                <a:gd name="T23" fmla="*/ 2695 h 3176"/>
                <a:gd name="T24" fmla="*/ 1 w 2836"/>
                <a:gd name="T25" fmla="*/ 2695 h 3176"/>
                <a:gd name="T26" fmla="*/ 510 w 2836"/>
                <a:gd name="T27" fmla="*/ 1783 h 3176"/>
                <a:gd name="T28" fmla="*/ 510 w 2836"/>
                <a:gd name="T29" fmla="*/ 1783 h 3176"/>
                <a:gd name="T30" fmla="*/ 508 w 2836"/>
                <a:gd name="T31" fmla="*/ 1742 h 3176"/>
                <a:gd name="T32" fmla="*/ 508 w 2836"/>
                <a:gd name="T33" fmla="*/ 1742 h 3176"/>
                <a:gd name="T34" fmla="*/ 1034 w 2836"/>
                <a:gd name="T35" fmla="*/ 832 h 3176"/>
                <a:gd name="T36" fmla="*/ 1034 w 2836"/>
                <a:gd name="T37" fmla="*/ 832 h 3176"/>
                <a:gd name="T38" fmla="*/ 1347 w 2836"/>
                <a:gd name="T39" fmla="*/ 770 h 3176"/>
                <a:gd name="T40" fmla="*/ 1347 w 2836"/>
                <a:gd name="T41" fmla="*/ 770 h 3176"/>
                <a:gd name="T42" fmla="*/ 1837 w 2836"/>
                <a:gd name="T43" fmla="*/ 192 h 3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836" h="3176">
                  <a:moveTo>
                    <a:pt x="1837" y="192"/>
                  </a:moveTo>
                  <a:lnTo>
                    <a:pt x="1837" y="192"/>
                  </a:lnTo>
                  <a:cubicBezTo>
                    <a:pt x="2170" y="0"/>
                    <a:pt x="2441" y="155"/>
                    <a:pt x="2442" y="537"/>
                  </a:cubicBezTo>
                  <a:lnTo>
                    <a:pt x="2442" y="537"/>
                  </a:lnTo>
                  <a:cubicBezTo>
                    <a:pt x="2442" y="588"/>
                    <a:pt x="2437" y="640"/>
                    <a:pt x="2428" y="693"/>
                  </a:cubicBezTo>
                  <a:lnTo>
                    <a:pt x="2428" y="693"/>
                  </a:lnTo>
                  <a:cubicBezTo>
                    <a:pt x="2661" y="628"/>
                    <a:pt x="2834" y="770"/>
                    <a:pt x="2835" y="1059"/>
                  </a:cubicBezTo>
                  <a:lnTo>
                    <a:pt x="2835" y="1059"/>
                  </a:lnTo>
                  <a:cubicBezTo>
                    <a:pt x="2835" y="1402"/>
                    <a:pt x="2595" y="1818"/>
                    <a:pt x="2297" y="1990"/>
                  </a:cubicBezTo>
                  <a:lnTo>
                    <a:pt x="542" y="3004"/>
                  </a:lnTo>
                  <a:lnTo>
                    <a:pt x="542" y="3004"/>
                  </a:lnTo>
                  <a:cubicBezTo>
                    <a:pt x="244" y="3175"/>
                    <a:pt x="2" y="3037"/>
                    <a:pt x="1" y="2695"/>
                  </a:cubicBezTo>
                  <a:lnTo>
                    <a:pt x="1" y="2695"/>
                  </a:lnTo>
                  <a:cubicBezTo>
                    <a:pt x="0" y="2365"/>
                    <a:pt x="225" y="1964"/>
                    <a:pt x="510" y="1783"/>
                  </a:cubicBezTo>
                  <a:lnTo>
                    <a:pt x="510" y="1783"/>
                  </a:lnTo>
                  <a:cubicBezTo>
                    <a:pt x="509" y="1769"/>
                    <a:pt x="508" y="1756"/>
                    <a:pt x="508" y="1742"/>
                  </a:cubicBezTo>
                  <a:lnTo>
                    <a:pt x="508" y="1742"/>
                  </a:lnTo>
                  <a:cubicBezTo>
                    <a:pt x="507" y="1407"/>
                    <a:pt x="742" y="1000"/>
                    <a:pt x="1034" y="832"/>
                  </a:cubicBezTo>
                  <a:lnTo>
                    <a:pt x="1034" y="832"/>
                  </a:lnTo>
                  <a:cubicBezTo>
                    <a:pt x="1151" y="764"/>
                    <a:pt x="1259" y="746"/>
                    <a:pt x="1347" y="770"/>
                  </a:cubicBezTo>
                  <a:lnTo>
                    <a:pt x="1347" y="770"/>
                  </a:lnTo>
                  <a:cubicBezTo>
                    <a:pt x="1455" y="530"/>
                    <a:pt x="1635" y="310"/>
                    <a:pt x="1837" y="192"/>
                  </a:cubicBezTo>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p:nvSpPr>
            <p:cNvPr id="50" name="Freeform 49">
              <a:extLst>
                <a:ext uri="{FF2B5EF4-FFF2-40B4-BE49-F238E27FC236}">
                  <a16:creationId xmlns:a16="http://schemas.microsoft.com/office/drawing/2014/main" id="{34FE71D4-D8EF-5247-98ED-70AEC2F67733}"/>
                </a:ext>
              </a:extLst>
            </p:cNvPr>
            <p:cNvSpPr>
              <a:spLocks noChangeArrowheads="1"/>
            </p:cNvSpPr>
            <p:nvPr/>
          </p:nvSpPr>
          <p:spPr bwMode="auto">
            <a:xfrm>
              <a:off x="11515484" y="6167803"/>
              <a:ext cx="1228589" cy="1280007"/>
            </a:xfrm>
            <a:custGeom>
              <a:avLst/>
              <a:gdLst>
                <a:gd name="connsiteX0" fmla="*/ 1054062 w 1228589"/>
                <a:gd name="connsiteY0" fmla="*/ 234677 h 1280007"/>
                <a:gd name="connsiteX1" fmla="*/ 1101010 w 1228589"/>
                <a:gd name="connsiteY1" fmla="*/ 249017 h 1280007"/>
                <a:gd name="connsiteX2" fmla="*/ 1228589 w 1228589"/>
                <a:gd name="connsiteY2" fmla="*/ 323745 h 1280007"/>
                <a:gd name="connsiteX3" fmla="*/ 1126395 w 1228589"/>
                <a:gd name="connsiteY3" fmla="*/ 315223 h 1280007"/>
                <a:gd name="connsiteX4" fmla="*/ 998816 w 1228589"/>
                <a:gd name="connsiteY4" fmla="*/ 240495 h 1280007"/>
                <a:gd name="connsiteX5" fmla="*/ 1054062 w 1228589"/>
                <a:gd name="connsiteY5" fmla="*/ 234677 h 1280007"/>
                <a:gd name="connsiteX6" fmla="*/ 851831 w 1228589"/>
                <a:gd name="connsiteY6" fmla="*/ 650 h 1280007"/>
                <a:gd name="connsiteX7" fmla="*/ 931427 w 1228589"/>
                <a:gd name="connsiteY7" fmla="*/ 17055 h 1280007"/>
                <a:gd name="connsiteX8" fmla="*/ 1058650 w 1228589"/>
                <a:gd name="connsiteY8" fmla="*/ 90837 h 1280007"/>
                <a:gd name="connsiteX9" fmla="*/ 882495 w 1228589"/>
                <a:gd name="connsiteY9" fmla="*/ 108466 h 1280007"/>
                <a:gd name="connsiteX10" fmla="*/ 719094 w 1228589"/>
                <a:gd name="connsiteY10" fmla="*/ 274475 h 1280007"/>
                <a:gd name="connsiteX11" fmla="*/ 681191 w 1228589"/>
                <a:gd name="connsiteY11" fmla="*/ 345025 h 1280007"/>
                <a:gd name="connsiteX12" fmla="*/ 681329 w 1228589"/>
                <a:gd name="connsiteY12" fmla="*/ 345105 h 1280007"/>
                <a:gd name="connsiteX13" fmla="*/ 681151 w 1228589"/>
                <a:gd name="connsiteY13" fmla="*/ 345101 h 1280007"/>
                <a:gd name="connsiteX14" fmla="*/ 680244 w 1228589"/>
                <a:gd name="connsiteY14" fmla="*/ 346788 h 1280007"/>
                <a:gd name="connsiteX15" fmla="*/ 677168 w 1228589"/>
                <a:gd name="connsiteY15" fmla="*/ 344998 h 1280007"/>
                <a:gd name="connsiteX16" fmla="*/ 621351 w 1228589"/>
                <a:gd name="connsiteY16" fmla="*/ 343557 h 1280007"/>
                <a:gd name="connsiteX17" fmla="*/ 552548 w 1228589"/>
                <a:gd name="connsiteY17" fmla="*/ 369871 h 1280007"/>
                <a:gd name="connsiteX18" fmla="*/ 335515 w 1228589"/>
                <a:gd name="connsiteY18" fmla="*/ 744610 h 1280007"/>
                <a:gd name="connsiteX19" fmla="*/ 336169 w 1228589"/>
                <a:gd name="connsiteY19" fmla="*/ 761555 h 1280007"/>
                <a:gd name="connsiteX20" fmla="*/ 213446 w 1228589"/>
                <a:gd name="connsiteY20" fmla="*/ 690392 h 1280007"/>
                <a:gd name="connsiteX21" fmla="*/ 335695 w 1228589"/>
                <a:gd name="connsiteY21" fmla="*/ 761813 h 1280007"/>
                <a:gd name="connsiteX22" fmla="*/ 126863 w 1228589"/>
                <a:gd name="connsiteY22" fmla="*/ 1137552 h 1280007"/>
                <a:gd name="connsiteX23" fmla="*/ 191269 w 1228589"/>
                <a:gd name="connsiteY23" fmla="*/ 1280007 h 1280007"/>
                <a:gd name="connsiteX24" fmla="*/ 63758 w 1228589"/>
                <a:gd name="connsiteY24" fmla="*/ 1205512 h 1280007"/>
                <a:gd name="connsiteX25" fmla="*/ 3 w 1228589"/>
                <a:gd name="connsiteY25" fmla="*/ 1063711 h 1280007"/>
                <a:gd name="connsiteX26" fmla="*/ 126436 w 1228589"/>
                <a:gd name="connsiteY26" fmla="*/ 758351 h 1280007"/>
                <a:gd name="connsiteX27" fmla="*/ 208168 w 1228589"/>
                <a:gd name="connsiteY27" fmla="*/ 687332 h 1280007"/>
                <a:gd name="connsiteX28" fmla="*/ 208041 w 1228589"/>
                <a:gd name="connsiteY28" fmla="*/ 687258 h 1280007"/>
                <a:gd name="connsiteX29" fmla="*/ 207388 w 1228589"/>
                <a:gd name="connsiteY29" fmla="*/ 670314 h 1280007"/>
                <a:gd name="connsiteX30" fmla="*/ 423767 w 1228589"/>
                <a:gd name="connsiteY30" fmla="*/ 296226 h 1280007"/>
                <a:gd name="connsiteX31" fmla="*/ 493387 w 1228589"/>
                <a:gd name="connsiteY31" fmla="*/ 269343 h 1280007"/>
                <a:gd name="connsiteX32" fmla="*/ 553199 w 1228589"/>
                <a:gd name="connsiteY32" fmla="*/ 270809 h 1280007"/>
                <a:gd name="connsiteX33" fmla="*/ 591219 w 1228589"/>
                <a:gd name="connsiteY33" fmla="*/ 200051 h 1280007"/>
                <a:gd name="connsiteX34" fmla="*/ 754620 w 1228589"/>
                <a:gd name="connsiteY34" fmla="*/ 34684 h 1280007"/>
                <a:gd name="connsiteX35" fmla="*/ 851831 w 1228589"/>
                <a:gd name="connsiteY35" fmla="*/ 650 h 128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228589" h="1280007">
                  <a:moveTo>
                    <a:pt x="1054062" y="234677"/>
                  </a:moveTo>
                  <a:cubicBezTo>
                    <a:pt x="1071230" y="236234"/>
                    <a:pt x="1087015" y="241151"/>
                    <a:pt x="1101010" y="249017"/>
                  </a:cubicBezTo>
                  <a:lnTo>
                    <a:pt x="1228589" y="323745"/>
                  </a:lnTo>
                  <a:cubicBezTo>
                    <a:pt x="1201251" y="308012"/>
                    <a:pt x="1166101" y="304079"/>
                    <a:pt x="1126395" y="315223"/>
                  </a:cubicBezTo>
                  <a:lnTo>
                    <a:pt x="998816" y="240495"/>
                  </a:lnTo>
                  <a:cubicBezTo>
                    <a:pt x="1018344" y="234923"/>
                    <a:pt x="1036895" y="233120"/>
                    <a:pt x="1054062" y="234677"/>
                  </a:cubicBezTo>
                  <a:close/>
                  <a:moveTo>
                    <a:pt x="851831" y="650"/>
                  </a:moveTo>
                  <a:cubicBezTo>
                    <a:pt x="881679" y="-2044"/>
                    <a:pt x="908592" y="3670"/>
                    <a:pt x="931427" y="17055"/>
                  </a:cubicBezTo>
                  <a:lnTo>
                    <a:pt x="1058650" y="90837"/>
                  </a:lnTo>
                  <a:cubicBezTo>
                    <a:pt x="1014285" y="64719"/>
                    <a:pt x="951652" y="68637"/>
                    <a:pt x="882495" y="108466"/>
                  </a:cubicBezTo>
                  <a:cubicBezTo>
                    <a:pt x="819862" y="144704"/>
                    <a:pt x="762735" y="204815"/>
                    <a:pt x="719094" y="274475"/>
                  </a:cubicBezTo>
                  <a:lnTo>
                    <a:pt x="681191" y="345025"/>
                  </a:lnTo>
                  <a:lnTo>
                    <a:pt x="681329" y="345105"/>
                  </a:lnTo>
                  <a:lnTo>
                    <a:pt x="681151" y="345101"/>
                  </a:lnTo>
                  <a:lnTo>
                    <a:pt x="680244" y="346788"/>
                  </a:lnTo>
                  <a:lnTo>
                    <a:pt x="677168" y="344998"/>
                  </a:lnTo>
                  <a:lnTo>
                    <a:pt x="621351" y="343557"/>
                  </a:lnTo>
                  <a:cubicBezTo>
                    <a:pt x="599615" y="347549"/>
                    <a:pt x="576409" y="356185"/>
                    <a:pt x="552548" y="369871"/>
                  </a:cubicBezTo>
                  <a:cubicBezTo>
                    <a:pt x="432265" y="439605"/>
                    <a:pt x="334862" y="606445"/>
                    <a:pt x="335515" y="744610"/>
                  </a:cubicBezTo>
                  <a:cubicBezTo>
                    <a:pt x="335515" y="750475"/>
                    <a:pt x="336169" y="755689"/>
                    <a:pt x="336169" y="761555"/>
                  </a:cubicBezTo>
                  <a:lnTo>
                    <a:pt x="213446" y="690392"/>
                  </a:lnTo>
                  <a:lnTo>
                    <a:pt x="335695" y="761813"/>
                  </a:lnTo>
                  <a:cubicBezTo>
                    <a:pt x="218593" y="836307"/>
                    <a:pt x="126213" y="1001633"/>
                    <a:pt x="126863" y="1137552"/>
                  </a:cubicBezTo>
                  <a:cubicBezTo>
                    <a:pt x="126863" y="1207473"/>
                    <a:pt x="151585" y="1256482"/>
                    <a:pt x="191269" y="1280007"/>
                  </a:cubicBezTo>
                  <a:lnTo>
                    <a:pt x="63758" y="1205512"/>
                  </a:lnTo>
                  <a:cubicBezTo>
                    <a:pt x="24724" y="1182641"/>
                    <a:pt x="3" y="1132978"/>
                    <a:pt x="3" y="1063711"/>
                  </a:cubicBezTo>
                  <a:cubicBezTo>
                    <a:pt x="-485" y="961282"/>
                    <a:pt x="51357" y="842678"/>
                    <a:pt x="126436" y="758351"/>
                  </a:cubicBezTo>
                  <a:lnTo>
                    <a:pt x="208168" y="687332"/>
                  </a:lnTo>
                  <a:lnTo>
                    <a:pt x="208041" y="687258"/>
                  </a:lnTo>
                  <a:cubicBezTo>
                    <a:pt x="208041" y="681393"/>
                    <a:pt x="207388" y="676179"/>
                    <a:pt x="207388" y="670314"/>
                  </a:cubicBezTo>
                  <a:cubicBezTo>
                    <a:pt x="206734" y="532801"/>
                    <a:pt x="304137" y="365309"/>
                    <a:pt x="423767" y="296226"/>
                  </a:cubicBezTo>
                  <a:cubicBezTo>
                    <a:pt x="448281" y="282214"/>
                    <a:pt x="471651" y="273416"/>
                    <a:pt x="493387" y="269343"/>
                  </a:cubicBezTo>
                  <a:lnTo>
                    <a:pt x="553199" y="270809"/>
                  </a:lnTo>
                  <a:lnTo>
                    <a:pt x="591219" y="200051"/>
                  </a:lnTo>
                  <a:cubicBezTo>
                    <a:pt x="634860" y="130421"/>
                    <a:pt x="691988" y="70432"/>
                    <a:pt x="754620" y="34684"/>
                  </a:cubicBezTo>
                  <a:cubicBezTo>
                    <a:pt x="789198" y="14443"/>
                    <a:pt x="821983" y="3343"/>
                    <a:pt x="851831" y="650"/>
                  </a:cubicBezTo>
                  <a:close/>
                </a:path>
              </a:pathLst>
            </a:custGeom>
            <a:solidFill>
              <a:schemeClr val="accent3">
                <a:lumMod val="75000"/>
              </a:schemeClr>
            </a:solidFill>
            <a:ln>
              <a:noFill/>
            </a:ln>
            <a:effectLst/>
          </p:spPr>
          <p:txBody>
            <a:bodyPr wrap="square" anchor="ctr">
              <a:noAutofit/>
            </a:bodyPr>
            <a:lstStyle/>
            <a:p>
              <a:endParaRPr lang="en-US" sz="6532" dirty="0">
                <a:latin typeface="Lato Light" panose="020F0502020204030203" pitchFamily="34" charset="0"/>
              </a:endParaRPr>
            </a:p>
          </p:txBody>
        </p:sp>
        <p:sp>
          <p:nvSpPr>
            <p:cNvPr id="51" name="Freeform 70">
              <a:extLst>
                <a:ext uri="{FF2B5EF4-FFF2-40B4-BE49-F238E27FC236}">
                  <a16:creationId xmlns:a16="http://schemas.microsoft.com/office/drawing/2014/main" id="{CD502803-312A-AE4A-A67E-7E9BE38BE8E0}"/>
                </a:ext>
              </a:extLst>
            </p:cNvPr>
            <p:cNvSpPr>
              <a:spLocks noChangeArrowheads="1"/>
            </p:cNvSpPr>
            <p:nvPr/>
          </p:nvSpPr>
          <p:spPr bwMode="auto">
            <a:xfrm>
              <a:off x="11641570" y="6195533"/>
              <a:ext cx="1169403" cy="1307657"/>
            </a:xfrm>
            <a:custGeom>
              <a:avLst/>
              <a:gdLst>
                <a:gd name="T0" fmla="*/ 1160 w 1791"/>
                <a:gd name="T1" fmla="*/ 121 h 2004"/>
                <a:gd name="T2" fmla="*/ 1160 w 1791"/>
                <a:gd name="T3" fmla="*/ 121 h 2004"/>
                <a:gd name="T4" fmla="*/ 1541 w 1791"/>
                <a:gd name="T5" fmla="*/ 339 h 2004"/>
                <a:gd name="T6" fmla="*/ 1541 w 1791"/>
                <a:gd name="T7" fmla="*/ 339 h 2004"/>
                <a:gd name="T8" fmla="*/ 1533 w 1791"/>
                <a:gd name="T9" fmla="*/ 437 h 2004"/>
                <a:gd name="T10" fmla="*/ 1533 w 1791"/>
                <a:gd name="T11" fmla="*/ 437 h 2004"/>
                <a:gd name="T12" fmla="*/ 1789 w 1791"/>
                <a:gd name="T13" fmla="*/ 668 h 2004"/>
                <a:gd name="T14" fmla="*/ 1789 w 1791"/>
                <a:gd name="T15" fmla="*/ 668 h 2004"/>
                <a:gd name="T16" fmla="*/ 1450 w 1791"/>
                <a:gd name="T17" fmla="*/ 1256 h 2004"/>
                <a:gd name="T18" fmla="*/ 342 w 1791"/>
                <a:gd name="T19" fmla="*/ 1894 h 2004"/>
                <a:gd name="T20" fmla="*/ 342 w 1791"/>
                <a:gd name="T21" fmla="*/ 1894 h 2004"/>
                <a:gd name="T22" fmla="*/ 1 w 1791"/>
                <a:gd name="T23" fmla="*/ 1700 h 2004"/>
                <a:gd name="T24" fmla="*/ 1 w 1791"/>
                <a:gd name="T25" fmla="*/ 1700 h 2004"/>
                <a:gd name="T26" fmla="*/ 322 w 1791"/>
                <a:gd name="T27" fmla="*/ 1125 h 2004"/>
                <a:gd name="T28" fmla="*/ 322 w 1791"/>
                <a:gd name="T29" fmla="*/ 1125 h 2004"/>
                <a:gd name="T30" fmla="*/ 321 w 1791"/>
                <a:gd name="T31" fmla="*/ 1099 h 2004"/>
                <a:gd name="T32" fmla="*/ 321 w 1791"/>
                <a:gd name="T33" fmla="*/ 1099 h 2004"/>
                <a:gd name="T34" fmla="*/ 653 w 1791"/>
                <a:gd name="T35" fmla="*/ 524 h 2004"/>
                <a:gd name="T36" fmla="*/ 653 w 1791"/>
                <a:gd name="T37" fmla="*/ 524 h 2004"/>
                <a:gd name="T38" fmla="*/ 850 w 1791"/>
                <a:gd name="T39" fmla="*/ 486 h 2004"/>
                <a:gd name="T40" fmla="*/ 850 w 1791"/>
                <a:gd name="T41" fmla="*/ 486 h 2004"/>
                <a:gd name="T42" fmla="*/ 1160 w 1791"/>
                <a:gd name="T43" fmla="*/ 121 h 20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791" h="2004">
                  <a:moveTo>
                    <a:pt x="1160" y="121"/>
                  </a:moveTo>
                  <a:lnTo>
                    <a:pt x="1160" y="121"/>
                  </a:lnTo>
                  <a:cubicBezTo>
                    <a:pt x="1370" y="0"/>
                    <a:pt x="1541" y="97"/>
                    <a:pt x="1541" y="339"/>
                  </a:cubicBezTo>
                  <a:lnTo>
                    <a:pt x="1541" y="339"/>
                  </a:lnTo>
                  <a:cubicBezTo>
                    <a:pt x="1542" y="371"/>
                    <a:pt x="1538" y="404"/>
                    <a:pt x="1533" y="437"/>
                  </a:cubicBezTo>
                  <a:lnTo>
                    <a:pt x="1533" y="437"/>
                  </a:lnTo>
                  <a:cubicBezTo>
                    <a:pt x="1680" y="396"/>
                    <a:pt x="1789" y="486"/>
                    <a:pt x="1789" y="668"/>
                  </a:cubicBezTo>
                  <a:lnTo>
                    <a:pt x="1789" y="668"/>
                  </a:lnTo>
                  <a:cubicBezTo>
                    <a:pt x="1790" y="884"/>
                    <a:pt x="1638" y="1147"/>
                    <a:pt x="1450" y="1256"/>
                  </a:cubicBezTo>
                  <a:lnTo>
                    <a:pt x="342" y="1894"/>
                  </a:lnTo>
                  <a:lnTo>
                    <a:pt x="342" y="1894"/>
                  </a:lnTo>
                  <a:cubicBezTo>
                    <a:pt x="154" y="2003"/>
                    <a:pt x="1" y="1916"/>
                    <a:pt x="1" y="1700"/>
                  </a:cubicBezTo>
                  <a:lnTo>
                    <a:pt x="1" y="1700"/>
                  </a:lnTo>
                  <a:cubicBezTo>
                    <a:pt x="0" y="1492"/>
                    <a:pt x="142" y="1239"/>
                    <a:pt x="322" y="1125"/>
                  </a:cubicBezTo>
                  <a:lnTo>
                    <a:pt x="322" y="1125"/>
                  </a:lnTo>
                  <a:cubicBezTo>
                    <a:pt x="322" y="1116"/>
                    <a:pt x="321" y="1108"/>
                    <a:pt x="321" y="1099"/>
                  </a:cubicBezTo>
                  <a:lnTo>
                    <a:pt x="321" y="1099"/>
                  </a:lnTo>
                  <a:cubicBezTo>
                    <a:pt x="320" y="887"/>
                    <a:pt x="469" y="631"/>
                    <a:pt x="653" y="524"/>
                  </a:cubicBezTo>
                  <a:lnTo>
                    <a:pt x="653" y="524"/>
                  </a:lnTo>
                  <a:cubicBezTo>
                    <a:pt x="726" y="482"/>
                    <a:pt x="795" y="471"/>
                    <a:pt x="850" y="486"/>
                  </a:cubicBezTo>
                  <a:lnTo>
                    <a:pt x="850" y="486"/>
                  </a:lnTo>
                  <a:cubicBezTo>
                    <a:pt x="919" y="334"/>
                    <a:pt x="1032" y="195"/>
                    <a:pt x="1160" y="121"/>
                  </a:cubicBezTo>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p:nvSpPr>
            <p:cNvPr id="52" name="Freeform 51">
              <a:extLst>
                <a:ext uri="{FF2B5EF4-FFF2-40B4-BE49-F238E27FC236}">
                  <a16:creationId xmlns:a16="http://schemas.microsoft.com/office/drawing/2014/main" id="{6DB336AB-2B38-7B4F-9B4D-A5E844AFF92E}"/>
                </a:ext>
              </a:extLst>
            </p:cNvPr>
            <p:cNvSpPr>
              <a:spLocks noChangeArrowheads="1"/>
            </p:cNvSpPr>
            <p:nvPr/>
          </p:nvSpPr>
          <p:spPr bwMode="auto">
            <a:xfrm>
              <a:off x="16086527" y="2405720"/>
              <a:ext cx="1228586" cy="1283296"/>
            </a:xfrm>
            <a:custGeom>
              <a:avLst/>
              <a:gdLst>
                <a:gd name="connsiteX0" fmla="*/ 210215 w 1228586"/>
                <a:gd name="connsiteY0" fmla="*/ 690607 h 1283296"/>
                <a:gd name="connsiteX1" fmla="*/ 338569 w 1228586"/>
                <a:gd name="connsiteY1" fmla="*/ 765020 h 1283296"/>
                <a:gd name="connsiteX2" fmla="*/ 127702 w 1228586"/>
                <a:gd name="connsiteY2" fmla="*/ 1140999 h 1283296"/>
                <a:gd name="connsiteX3" fmla="*/ 193189 w 1228586"/>
                <a:gd name="connsiteY3" fmla="*/ 1283296 h 1283296"/>
                <a:gd name="connsiteX4" fmla="*/ 64835 w 1228586"/>
                <a:gd name="connsiteY4" fmla="*/ 1208884 h 1283296"/>
                <a:gd name="connsiteX5" fmla="*/ 3 w 1228586"/>
                <a:gd name="connsiteY5" fmla="*/ 1066586 h 1283296"/>
                <a:gd name="connsiteX6" fmla="*/ 210215 w 1228586"/>
                <a:gd name="connsiteY6" fmla="*/ 690607 h 1283296"/>
                <a:gd name="connsiteX7" fmla="*/ 1054060 w 1228586"/>
                <a:gd name="connsiteY7" fmla="*/ 234838 h 1283296"/>
                <a:gd name="connsiteX8" fmla="*/ 1101006 w 1228586"/>
                <a:gd name="connsiteY8" fmla="*/ 249423 h 1283296"/>
                <a:gd name="connsiteX9" fmla="*/ 1228586 w 1228586"/>
                <a:gd name="connsiteY9" fmla="*/ 324152 h 1283296"/>
                <a:gd name="connsiteX10" fmla="*/ 1126392 w 1228586"/>
                <a:gd name="connsiteY10" fmla="*/ 315630 h 1283296"/>
                <a:gd name="connsiteX11" fmla="*/ 998812 w 1228586"/>
                <a:gd name="connsiteY11" fmla="*/ 240902 h 1283296"/>
                <a:gd name="connsiteX12" fmla="*/ 1054060 w 1228586"/>
                <a:gd name="connsiteY12" fmla="*/ 234838 h 1283296"/>
                <a:gd name="connsiteX13" fmla="*/ 851116 w 1228586"/>
                <a:gd name="connsiteY13" fmla="*/ 586 h 1283296"/>
                <a:gd name="connsiteX14" fmla="*/ 930284 w 1228586"/>
                <a:gd name="connsiteY14" fmla="*/ 16857 h 1283296"/>
                <a:gd name="connsiteX15" fmla="*/ 1058646 w 1228586"/>
                <a:gd name="connsiteY15" fmla="*/ 91428 h 1283296"/>
                <a:gd name="connsiteX16" fmla="*/ 882066 w 1228586"/>
                <a:gd name="connsiteY16" fmla="*/ 108436 h 1283296"/>
                <a:gd name="connsiteX17" fmla="*/ 718510 w 1228586"/>
                <a:gd name="connsiteY17" fmla="*/ 274842 h 1283296"/>
                <a:gd name="connsiteX18" fmla="*/ 681053 w 1228586"/>
                <a:gd name="connsiteY18" fmla="*/ 345355 h 1283296"/>
                <a:gd name="connsiteX19" fmla="*/ 681326 w 1228586"/>
                <a:gd name="connsiteY19" fmla="*/ 345513 h 1283296"/>
                <a:gd name="connsiteX20" fmla="*/ 680974 w 1228586"/>
                <a:gd name="connsiteY20" fmla="*/ 345505 h 1283296"/>
                <a:gd name="connsiteX21" fmla="*/ 680076 w 1228586"/>
                <a:gd name="connsiteY21" fmla="*/ 347195 h 1283296"/>
                <a:gd name="connsiteX22" fmla="*/ 677016 w 1228586"/>
                <a:gd name="connsiteY22" fmla="*/ 345408 h 1283296"/>
                <a:gd name="connsiteX23" fmla="*/ 621021 w 1228586"/>
                <a:gd name="connsiteY23" fmla="*/ 344047 h 1283296"/>
                <a:gd name="connsiteX24" fmla="*/ 551891 w 1228586"/>
                <a:gd name="connsiteY24" fmla="*/ 370930 h 1283296"/>
                <a:gd name="connsiteX25" fmla="*/ 334857 w 1228586"/>
                <a:gd name="connsiteY25" fmla="*/ 745018 h 1283296"/>
                <a:gd name="connsiteX26" fmla="*/ 336165 w 1228586"/>
                <a:gd name="connsiteY26" fmla="*/ 761962 h 1283296"/>
                <a:gd name="connsiteX27" fmla="*/ 208036 w 1228586"/>
                <a:gd name="connsiteY27" fmla="*/ 687666 h 1283296"/>
                <a:gd name="connsiteX28" fmla="*/ 207383 w 1228586"/>
                <a:gd name="connsiteY28" fmla="*/ 670722 h 1283296"/>
                <a:gd name="connsiteX29" fmla="*/ 423762 w 1228586"/>
                <a:gd name="connsiteY29" fmla="*/ 296634 h 1283296"/>
                <a:gd name="connsiteX30" fmla="*/ 492893 w 1228586"/>
                <a:gd name="connsiteY30" fmla="*/ 269751 h 1283296"/>
                <a:gd name="connsiteX31" fmla="*/ 553115 w 1228586"/>
                <a:gd name="connsiteY31" fmla="*/ 271215 h 1283296"/>
                <a:gd name="connsiteX32" fmla="*/ 590890 w 1228586"/>
                <a:gd name="connsiteY32" fmla="*/ 200270 h 1283296"/>
                <a:gd name="connsiteX33" fmla="*/ 754356 w 1228586"/>
                <a:gd name="connsiteY33" fmla="*/ 33865 h 1283296"/>
                <a:gd name="connsiteX34" fmla="*/ 851116 w 1228586"/>
                <a:gd name="connsiteY34" fmla="*/ 586 h 1283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228586" h="1283296">
                  <a:moveTo>
                    <a:pt x="210215" y="690607"/>
                  </a:moveTo>
                  <a:lnTo>
                    <a:pt x="338569" y="765020"/>
                  </a:lnTo>
                  <a:cubicBezTo>
                    <a:pt x="220693" y="839432"/>
                    <a:pt x="127702" y="1004576"/>
                    <a:pt x="127702" y="1140999"/>
                  </a:cubicBezTo>
                  <a:cubicBezTo>
                    <a:pt x="128357" y="1210842"/>
                    <a:pt x="153242" y="1260450"/>
                    <a:pt x="193189" y="1283296"/>
                  </a:cubicBezTo>
                  <a:lnTo>
                    <a:pt x="64835" y="1208884"/>
                  </a:lnTo>
                  <a:cubicBezTo>
                    <a:pt x="24888" y="1186038"/>
                    <a:pt x="3" y="1136430"/>
                    <a:pt x="3" y="1066586"/>
                  </a:cubicBezTo>
                  <a:cubicBezTo>
                    <a:pt x="-652" y="930163"/>
                    <a:pt x="92339" y="765672"/>
                    <a:pt x="210215" y="690607"/>
                  </a:cubicBezTo>
                  <a:close/>
                  <a:moveTo>
                    <a:pt x="1054060" y="234838"/>
                  </a:moveTo>
                  <a:cubicBezTo>
                    <a:pt x="1071228" y="236313"/>
                    <a:pt x="1087012" y="241229"/>
                    <a:pt x="1101006" y="249423"/>
                  </a:cubicBezTo>
                  <a:lnTo>
                    <a:pt x="1228586" y="324152"/>
                  </a:lnTo>
                  <a:cubicBezTo>
                    <a:pt x="1200596" y="307764"/>
                    <a:pt x="1165448" y="304486"/>
                    <a:pt x="1126392" y="315630"/>
                  </a:cubicBezTo>
                  <a:lnTo>
                    <a:pt x="998812" y="240902"/>
                  </a:lnTo>
                  <a:cubicBezTo>
                    <a:pt x="1018340" y="235330"/>
                    <a:pt x="1036892" y="233363"/>
                    <a:pt x="1054060" y="234838"/>
                  </a:cubicBezTo>
                  <a:close/>
                  <a:moveTo>
                    <a:pt x="851116" y="586"/>
                  </a:moveTo>
                  <a:cubicBezTo>
                    <a:pt x="880926" y="-1949"/>
                    <a:pt x="907804" y="3775"/>
                    <a:pt x="930284" y="16857"/>
                  </a:cubicBezTo>
                  <a:lnTo>
                    <a:pt x="1058646" y="91428"/>
                  </a:lnTo>
                  <a:cubicBezTo>
                    <a:pt x="1013036" y="65263"/>
                    <a:pt x="951134" y="68534"/>
                    <a:pt x="882066" y="108436"/>
                  </a:cubicBezTo>
                  <a:cubicBezTo>
                    <a:pt x="819026" y="145231"/>
                    <a:pt x="761850" y="205207"/>
                    <a:pt x="718510" y="274842"/>
                  </a:cubicBezTo>
                  <a:lnTo>
                    <a:pt x="681053" y="345355"/>
                  </a:lnTo>
                  <a:lnTo>
                    <a:pt x="681326" y="345513"/>
                  </a:lnTo>
                  <a:lnTo>
                    <a:pt x="680974" y="345505"/>
                  </a:lnTo>
                  <a:lnTo>
                    <a:pt x="680076" y="347195"/>
                  </a:lnTo>
                  <a:lnTo>
                    <a:pt x="677016" y="345408"/>
                  </a:lnTo>
                  <a:lnTo>
                    <a:pt x="621021" y="344047"/>
                  </a:lnTo>
                  <a:cubicBezTo>
                    <a:pt x="599285" y="348120"/>
                    <a:pt x="576079" y="356918"/>
                    <a:pt x="551891" y="370930"/>
                  </a:cubicBezTo>
                  <a:cubicBezTo>
                    <a:pt x="432261" y="440013"/>
                    <a:pt x="334857" y="607505"/>
                    <a:pt x="334857" y="745018"/>
                  </a:cubicBezTo>
                  <a:cubicBezTo>
                    <a:pt x="334857" y="750883"/>
                    <a:pt x="336165" y="756097"/>
                    <a:pt x="336165" y="761962"/>
                  </a:cubicBezTo>
                  <a:lnTo>
                    <a:pt x="208036" y="687666"/>
                  </a:lnTo>
                  <a:cubicBezTo>
                    <a:pt x="208036" y="681801"/>
                    <a:pt x="207383" y="676587"/>
                    <a:pt x="207383" y="670722"/>
                  </a:cubicBezTo>
                  <a:cubicBezTo>
                    <a:pt x="206729" y="533209"/>
                    <a:pt x="303479" y="365716"/>
                    <a:pt x="423762" y="296634"/>
                  </a:cubicBezTo>
                  <a:cubicBezTo>
                    <a:pt x="447949" y="282622"/>
                    <a:pt x="471156" y="273824"/>
                    <a:pt x="492893" y="269751"/>
                  </a:cubicBezTo>
                  <a:lnTo>
                    <a:pt x="553115" y="271215"/>
                  </a:lnTo>
                  <a:lnTo>
                    <a:pt x="590890" y="200270"/>
                  </a:lnTo>
                  <a:cubicBezTo>
                    <a:pt x="634383" y="130636"/>
                    <a:pt x="691804" y="70660"/>
                    <a:pt x="754356" y="33865"/>
                  </a:cubicBezTo>
                  <a:cubicBezTo>
                    <a:pt x="788564" y="13914"/>
                    <a:pt x="821306" y="3120"/>
                    <a:pt x="851116" y="586"/>
                  </a:cubicBezTo>
                  <a:close/>
                </a:path>
              </a:pathLst>
            </a:custGeom>
            <a:solidFill>
              <a:schemeClr val="accent3">
                <a:lumMod val="75000"/>
              </a:schemeClr>
            </a:solidFill>
            <a:ln>
              <a:noFill/>
            </a:ln>
            <a:effectLst/>
          </p:spPr>
          <p:txBody>
            <a:bodyPr wrap="square" anchor="ctr">
              <a:noAutofit/>
            </a:bodyPr>
            <a:lstStyle/>
            <a:p>
              <a:endParaRPr lang="en-US" sz="6532" dirty="0">
                <a:latin typeface="Lato Light" panose="020F0502020204030203" pitchFamily="34" charset="0"/>
              </a:endParaRPr>
            </a:p>
          </p:txBody>
        </p:sp>
        <p:sp>
          <p:nvSpPr>
            <p:cNvPr id="53" name="Freeform 80">
              <a:extLst>
                <a:ext uri="{FF2B5EF4-FFF2-40B4-BE49-F238E27FC236}">
                  <a16:creationId xmlns:a16="http://schemas.microsoft.com/office/drawing/2014/main" id="{786D1C1E-1BDC-3344-BF94-045EE0DF4A78}"/>
                </a:ext>
              </a:extLst>
            </p:cNvPr>
            <p:cNvSpPr>
              <a:spLocks noChangeArrowheads="1"/>
            </p:cNvSpPr>
            <p:nvPr/>
          </p:nvSpPr>
          <p:spPr bwMode="auto">
            <a:xfrm>
              <a:off x="16212609" y="2433857"/>
              <a:ext cx="1169403" cy="1310537"/>
            </a:xfrm>
            <a:custGeom>
              <a:avLst/>
              <a:gdLst>
                <a:gd name="T0" fmla="*/ 1160 w 1790"/>
                <a:gd name="T1" fmla="*/ 121 h 2005"/>
                <a:gd name="T2" fmla="*/ 1160 w 1790"/>
                <a:gd name="T3" fmla="*/ 121 h 2005"/>
                <a:gd name="T4" fmla="*/ 1542 w 1790"/>
                <a:gd name="T5" fmla="*/ 339 h 2005"/>
                <a:gd name="T6" fmla="*/ 1542 w 1790"/>
                <a:gd name="T7" fmla="*/ 339 h 2005"/>
                <a:gd name="T8" fmla="*/ 1533 w 1790"/>
                <a:gd name="T9" fmla="*/ 438 h 2005"/>
                <a:gd name="T10" fmla="*/ 1533 w 1790"/>
                <a:gd name="T11" fmla="*/ 438 h 2005"/>
                <a:gd name="T12" fmla="*/ 1789 w 1790"/>
                <a:gd name="T13" fmla="*/ 669 h 2005"/>
                <a:gd name="T14" fmla="*/ 1789 w 1790"/>
                <a:gd name="T15" fmla="*/ 669 h 2005"/>
                <a:gd name="T16" fmla="*/ 1450 w 1790"/>
                <a:gd name="T17" fmla="*/ 1255 h 2005"/>
                <a:gd name="T18" fmla="*/ 342 w 1790"/>
                <a:gd name="T19" fmla="*/ 1896 h 2005"/>
                <a:gd name="T20" fmla="*/ 342 w 1790"/>
                <a:gd name="T21" fmla="*/ 1896 h 2005"/>
                <a:gd name="T22" fmla="*/ 0 w 1790"/>
                <a:gd name="T23" fmla="*/ 1701 h 2005"/>
                <a:gd name="T24" fmla="*/ 0 w 1790"/>
                <a:gd name="T25" fmla="*/ 1701 h 2005"/>
                <a:gd name="T26" fmla="*/ 322 w 1790"/>
                <a:gd name="T27" fmla="*/ 1125 h 2005"/>
                <a:gd name="T28" fmla="*/ 322 w 1790"/>
                <a:gd name="T29" fmla="*/ 1125 h 2005"/>
                <a:gd name="T30" fmla="*/ 320 w 1790"/>
                <a:gd name="T31" fmla="*/ 1099 h 2005"/>
                <a:gd name="T32" fmla="*/ 320 w 1790"/>
                <a:gd name="T33" fmla="*/ 1099 h 2005"/>
                <a:gd name="T34" fmla="*/ 652 w 1790"/>
                <a:gd name="T35" fmla="*/ 525 h 2005"/>
                <a:gd name="T36" fmla="*/ 652 w 1790"/>
                <a:gd name="T37" fmla="*/ 525 h 2005"/>
                <a:gd name="T38" fmla="*/ 850 w 1790"/>
                <a:gd name="T39" fmla="*/ 486 h 2005"/>
                <a:gd name="T40" fmla="*/ 850 w 1790"/>
                <a:gd name="T41" fmla="*/ 486 h 2005"/>
                <a:gd name="T42" fmla="*/ 1160 w 1790"/>
                <a:gd name="T43" fmla="*/ 121 h 20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790" h="2005">
                  <a:moveTo>
                    <a:pt x="1160" y="121"/>
                  </a:moveTo>
                  <a:lnTo>
                    <a:pt x="1160" y="121"/>
                  </a:lnTo>
                  <a:cubicBezTo>
                    <a:pt x="1370" y="0"/>
                    <a:pt x="1540" y="98"/>
                    <a:pt x="1542" y="339"/>
                  </a:cubicBezTo>
                  <a:lnTo>
                    <a:pt x="1542" y="339"/>
                  </a:lnTo>
                  <a:cubicBezTo>
                    <a:pt x="1542" y="371"/>
                    <a:pt x="1538" y="404"/>
                    <a:pt x="1533" y="438"/>
                  </a:cubicBezTo>
                  <a:lnTo>
                    <a:pt x="1533" y="438"/>
                  </a:lnTo>
                  <a:cubicBezTo>
                    <a:pt x="1680" y="396"/>
                    <a:pt x="1788" y="486"/>
                    <a:pt x="1789" y="669"/>
                  </a:cubicBezTo>
                  <a:lnTo>
                    <a:pt x="1789" y="669"/>
                  </a:lnTo>
                  <a:cubicBezTo>
                    <a:pt x="1789" y="884"/>
                    <a:pt x="1638" y="1147"/>
                    <a:pt x="1450" y="1255"/>
                  </a:cubicBezTo>
                  <a:lnTo>
                    <a:pt x="342" y="1896"/>
                  </a:lnTo>
                  <a:lnTo>
                    <a:pt x="342" y="1896"/>
                  </a:lnTo>
                  <a:cubicBezTo>
                    <a:pt x="154" y="2004"/>
                    <a:pt x="1" y="1917"/>
                    <a:pt x="0" y="1701"/>
                  </a:cubicBezTo>
                  <a:lnTo>
                    <a:pt x="0" y="1701"/>
                  </a:lnTo>
                  <a:cubicBezTo>
                    <a:pt x="0" y="1492"/>
                    <a:pt x="142" y="1239"/>
                    <a:pt x="322" y="1125"/>
                  </a:cubicBezTo>
                  <a:lnTo>
                    <a:pt x="322" y="1125"/>
                  </a:lnTo>
                  <a:cubicBezTo>
                    <a:pt x="322" y="1116"/>
                    <a:pt x="320" y="1108"/>
                    <a:pt x="320" y="1099"/>
                  </a:cubicBezTo>
                  <a:lnTo>
                    <a:pt x="320" y="1099"/>
                  </a:lnTo>
                  <a:cubicBezTo>
                    <a:pt x="320" y="888"/>
                    <a:pt x="469" y="631"/>
                    <a:pt x="652" y="525"/>
                  </a:cubicBezTo>
                  <a:lnTo>
                    <a:pt x="652" y="525"/>
                  </a:lnTo>
                  <a:cubicBezTo>
                    <a:pt x="726" y="482"/>
                    <a:pt x="794" y="471"/>
                    <a:pt x="850" y="486"/>
                  </a:cubicBezTo>
                  <a:lnTo>
                    <a:pt x="850" y="486"/>
                  </a:lnTo>
                  <a:cubicBezTo>
                    <a:pt x="918" y="334"/>
                    <a:pt x="1031" y="196"/>
                    <a:pt x="1160" y="121"/>
                  </a:cubicBezTo>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p:nvSpPr>
            <p:cNvPr id="54" name="Freeform 53">
              <a:extLst>
                <a:ext uri="{FF2B5EF4-FFF2-40B4-BE49-F238E27FC236}">
                  <a16:creationId xmlns:a16="http://schemas.microsoft.com/office/drawing/2014/main" id="{BEA3F3B4-4E94-084D-BFB9-7197F9EBF6AF}"/>
                </a:ext>
              </a:extLst>
            </p:cNvPr>
            <p:cNvSpPr>
              <a:spLocks noChangeArrowheads="1"/>
            </p:cNvSpPr>
            <p:nvPr/>
          </p:nvSpPr>
          <p:spPr bwMode="auto">
            <a:xfrm>
              <a:off x="15213144" y="10765435"/>
              <a:ext cx="1520148" cy="1480959"/>
            </a:xfrm>
            <a:custGeom>
              <a:avLst/>
              <a:gdLst>
                <a:gd name="connsiteX0" fmla="*/ 1314908 w 1520148"/>
                <a:gd name="connsiteY0" fmla="*/ 787461 h 1480959"/>
                <a:gd name="connsiteX1" fmla="*/ 1520148 w 1520148"/>
                <a:gd name="connsiteY1" fmla="*/ 1212065 h 1480959"/>
                <a:gd name="connsiteX2" fmla="*/ 1440007 w 1520148"/>
                <a:gd name="connsiteY2" fmla="*/ 1388711 h 1480959"/>
                <a:gd name="connsiteX3" fmla="*/ 1282330 w 1520148"/>
                <a:gd name="connsiteY3" fmla="*/ 1480959 h 1480959"/>
                <a:gd name="connsiteX4" fmla="*/ 1362471 w 1520148"/>
                <a:gd name="connsiteY4" fmla="*/ 1304313 h 1480959"/>
                <a:gd name="connsiteX5" fmla="*/ 1157882 w 1520148"/>
                <a:gd name="connsiteY5" fmla="*/ 879709 h 1480959"/>
                <a:gd name="connsiteX6" fmla="*/ 239740 w 1520148"/>
                <a:gd name="connsiteY6" fmla="*/ 182865 h 1480959"/>
                <a:gd name="connsiteX7" fmla="*/ 339224 w 1520148"/>
                <a:gd name="connsiteY7" fmla="*/ 212190 h 1480959"/>
                <a:gd name="connsiteX8" fmla="*/ 181354 w 1520148"/>
                <a:gd name="connsiteY8" fmla="*/ 302921 h 1480959"/>
                <a:gd name="connsiteX9" fmla="*/ 0 w 1520148"/>
                <a:gd name="connsiteY9" fmla="*/ 291904 h 1480959"/>
                <a:gd name="connsiteX10" fmla="*/ 157869 w 1520148"/>
                <a:gd name="connsiteY10" fmla="*/ 201173 h 1480959"/>
                <a:gd name="connsiteX11" fmla="*/ 239740 w 1520148"/>
                <a:gd name="connsiteY11" fmla="*/ 182865 h 1480959"/>
                <a:gd name="connsiteX12" fmla="*/ 501027 w 1520148"/>
                <a:gd name="connsiteY12" fmla="*/ 682 h 1480959"/>
                <a:gd name="connsiteX13" fmla="*/ 606475 w 1520148"/>
                <a:gd name="connsiteY13" fmla="*/ 37488 h 1480959"/>
                <a:gd name="connsiteX14" fmla="*/ 691635 w 1520148"/>
                <a:gd name="connsiteY14" fmla="*/ 102575 h 1480959"/>
                <a:gd name="connsiteX15" fmla="*/ 760858 w 1520148"/>
                <a:gd name="connsiteY15" fmla="*/ 184767 h 1480959"/>
                <a:gd name="connsiteX16" fmla="*/ 797359 w 1520148"/>
                <a:gd name="connsiteY16" fmla="*/ 163453 h 1480959"/>
                <a:gd name="connsiteX17" fmla="*/ 895088 w 1520148"/>
                <a:gd name="connsiteY17" fmla="*/ 143341 h 1480959"/>
                <a:gd name="connsiteX18" fmla="*/ 1015331 w 1520148"/>
                <a:gd name="connsiteY18" fmla="*/ 185037 h 1480959"/>
                <a:gd name="connsiteX19" fmla="*/ 1320753 w 1520148"/>
                <a:gd name="connsiteY19" fmla="*/ 715465 h 1480959"/>
                <a:gd name="connsiteX20" fmla="*/ 1312921 w 1520148"/>
                <a:gd name="connsiteY20" fmla="*/ 786756 h 1480959"/>
                <a:gd name="connsiteX21" fmla="*/ 1155642 w 1520148"/>
                <a:gd name="connsiteY21" fmla="*/ 878976 h 1480959"/>
                <a:gd name="connsiteX22" fmla="*/ 1162821 w 1520148"/>
                <a:gd name="connsiteY22" fmla="*/ 807685 h 1480959"/>
                <a:gd name="connsiteX23" fmla="*/ 857399 w 1520148"/>
                <a:gd name="connsiteY23" fmla="*/ 276603 h 1480959"/>
                <a:gd name="connsiteX24" fmla="*/ 684865 w 1520148"/>
                <a:gd name="connsiteY24" fmla="*/ 238249 h 1480959"/>
                <a:gd name="connsiteX25" fmla="*/ 680461 w 1520148"/>
                <a:gd name="connsiteY25" fmla="*/ 239938 h 1480959"/>
                <a:gd name="connsiteX26" fmla="*/ 607129 w 1520148"/>
                <a:gd name="connsiteY26" fmla="*/ 282751 h 1480959"/>
                <a:gd name="connsiteX27" fmla="*/ 448099 w 1520148"/>
                <a:gd name="connsiteY27" fmla="*/ 129298 h 1480959"/>
                <a:gd name="connsiteX28" fmla="*/ 256346 w 1520148"/>
                <a:gd name="connsiteY28" fmla="*/ 110280 h 1480959"/>
                <a:gd name="connsiteX29" fmla="*/ 414722 w 1520148"/>
                <a:gd name="connsiteY29" fmla="*/ 18470 h 1480959"/>
                <a:gd name="connsiteX30" fmla="*/ 501027 w 1520148"/>
                <a:gd name="connsiteY30" fmla="*/ 682 h 1480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520148" h="1480959">
                  <a:moveTo>
                    <a:pt x="1314908" y="787461"/>
                  </a:moveTo>
                  <a:cubicBezTo>
                    <a:pt x="1432840" y="891486"/>
                    <a:pt x="1520148" y="1065514"/>
                    <a:pt x="1520148" y="1212065"/>
                  </a:cubicBezTo>
                  <a:cubicBezTo>
                    <a:pt x="1519497" y="1299079"/>
                    <a:pt x="1489525" y="1359924"/>
                    <a:pt x="1440007" y="1388711"/>
                  </a:cubicBezTo>
                  <a:lnTo>
                    <a:pt x="1282330" y="1480959"/>
                  </a:lnTo>
                  <a:cubicBezTo>
                    <a:pt x="1331197" y="1452172"/>
                    <a:pt x="1361820" y="1391327"/>
                    <a:pt x="1362471" y="1304313"/>
                  </a:cubicBezTo>
                  <a:cubicBezTo>
                    <a:pt x="1362471" y="1157108"/>
                    <a:pt x="1275163" y="983080"/>
                    <a:pt x="1157882" y="879709"/>
                  </a:cubicBezTo>
                  <a:close/>
                  <a:moveTo>
                    <a:pt x="239740" y="182865"/>
                  </a:moveTo>
                  <a:cubicBezTo>
                    <a:pt x="270400" y="184485"/>
                    <a:pt x="303997" y="194044"/>
                    <a:pt x="339224" y="212190"/>
                  </a:cubicBezTo>
                  <a:lnTo>
                    <a:pt x="181354" y="302921"/>
                  </a:lnTo>
                  <a:cubicBezTo>
                    <a:pt x="110900" y="267277"/>
                    <a:pt x="46969" y="264685"/>
                    <a:pt x="0" y="291904"/>
                  </a:cubicBezTo>
                  <a:lnTo>
                    <a:pt x="157869" y="201173"/>
                  </a:lnTo>
                  <a:cubicBezTo>
                    <a:pt x="181354" y="187564"/>
                    <a:pt x="209079" y="181245"/>
                    <a:pt x="239740" y="182865"/>
                  </a:cubicBezTo>
                  <a:close/>
                  <a:moveTo>
                    <a:pt x="501027" y="682"/>
                  </a:moveTo>
                  <a:cubicBezTo>
                    <a:pt x="533504" y="3552"/>
                    <a:pt x="569172" y="15520"/>
                    <a:pt x="606475" y="37488"/>
                  </a:cubicBezTo>
                  <a:cubicBezTo>
                    <a:pt x="636253" y="54539"/>
                    <a:pt x="664885" y="76671"/>
                    <a:pt x="691635" y="102575"/>
                  </a:cubicBezTo>
                  <a:lnTo>
                    <a:pt x="760858" y="184767"/>
                  </a:lnTo>
                  <a:lnTo>
                    <a:pt x="797359" y="163453"/>
                  </a:lnTo>
                  <a:cubicBezTo>
                    <a:pt x="825095" y="147102"/>
                    <a:pt x="858215" y="140071"/>
                    <a:pt x="895088" y="143341"/>
                  </a:cubicBezTo>
                  <a:cubicBezTo>
                    <a:pt x="931960" y="146612"/>
                    <a:pt x="972585" y="160183"/>
                    <a:pt x="1015331" y="185037"/>
                  </a:cubicBezTo>
                  <a:cubicBezTo>
                    <a:pt x="1184357" y="282489"/>
                    <a:pt x="1321405" y="519906"/>
                    <a:pt x="1320753" y="715465"/>
                  </a:cubicBezTo>
                  <a:cubicBezTo>
                    <a:pt x="1320753" y="741627"/>
                    <a:pt x="1318142" y="765173"/>
                    <a:pt x="1312921" y="786756"/>
                  </a:cubicBezTo>
                  <a:lnTo>
                    <a:pt x="1155642" y="878976"/>
                  </a:lnTo>
                  <a:cubicBezTo>
                    <a:pt x="1160211" y="856739"/>
                    <a:pt x="1162821" y="833847"/>
                    <a:pt x="1162821" y="807685"/>
                  </a:cubicBezTo>
                  <a:cubicBezTo>
                    <a:pt x="1163474" y="612127"/>
                    <a:pt x="1026425" y="374709"/>
                    <a:pt x="857399" y="276603"/>
                  </a:cubicBezTo>
                  <a:cubicBezTo>
                    <a:pt x="793280" y="239813"/>
                    <a:pt x="733933" y="228040"/>
                    <a:pt x="684865" y="238249"/>
                  </a:cubicBezTo>
                  <a:lnTo>
                    <a:pt x="680461" y="239938"/>
                  </a:lnTo>
                  <a:lnTo>
                    <a:pt x="607129" y="282751"/>
                  </a:lnTo>
                  <a:cubicBezTo>
                    <a:pt x="562627" y="218484"/>
                    <a:pt x="507654" y="164054"/>
                    <a:pt x="448099" y="129298"/>
                  </a:cubicBezTo>
                  <a:cubicBezTo>
                    <a:pt x="372838" y="86016"/>
                    <a:pt x="305430" y="82081"/>
                    <a:pt x="256346" y="110280"/>
                  </a:cubicBezTo>
                  <a:lnTo>
                    <a:pt x="414722" y="18470"/>
                  </a:lnTo>
                  <a:cubicBezTo>
                    <a:pt x="439264" y="4043"/>
                    <a:pt x="468551" y="-2187"/>
                    <a:pt x="501027" y="682"/>
                  </a:cubicBezTo>
                  <a:close/>
                </a:path>
              </a:pathLst>
            </a:custGeom>
            <a:solidFill>
              <a:schemeClr val="accent3">
                <a:lumMod val="75000"/>
              </a:schemeClr>
            </a:solidFill>
            <a:ln>
              <a:noFill/>
            </a:ln>
            <a:effectLst/>
          </p:spPr>
          <p:txBody>
            <a:bodyPr wrap="square" anchor="ctr">
              <a:noAutofit/>
            </a:bodyPr>
            <a:lstStyle/>
            <a:p>
              <a:endParaRPr lang="en-US" sz="6532" dirty="0">
                <a:latin typeface="Lato Light" panose="020F0502020204030203" pitchFamily="34" charset="0"/>
              </a:endParaRPr>
            </a:p>
          </p:txBody>
        </p:sp>
        <p:sp>
          <p:nvSpPr>
            <p:cNvPr id="55" name="Freeform 85">
              <a:extLst>
                <a:ext uri="{FF2B5EF4-FFF2-40B4-BE49-F238E27FC236}">
                  <a16:creationId xmlns:a16="http://schemas.microsoft.com/office/drawing/2014/main" id="{508C330E-446A-374F-A9C3-4BCD90253FBF}"/>
                </a:ext>
              </a:extLst>
            </p:cNvPr>
            <p:cNvSpPr>
              <a:spLocks noChangeArrowheads="1"/>
            </p:cNvSpPr>
            <p:nvPr/>
          </p:nvSpPr>
          <p:spPr bwMode="auto">
            <a:xfrm>
              <a:off x="15132497" y="10809778"/>
              <a:ext cx="1443031" cy="1503518"/>
            </a:xfrm>
            <a:custGeom>
              <a:avLst/>
              <a:gdLst>
                <a:gd name="T0" fmla="*/ 1439 w 2211"/>
                <a:gd name="T1" fmla="*/ 357 h 2303"/>
                <a:gd name="T2" fmla="*/ 1439 w 2211"/>
                <a:gd name="T3" fmla="*/ 357 h 2303"/>
                <a:gd name="T4" fmla="*/ 1907 w 2211"/>
                <a:gd name="T5" fmla="*/ 1169 h 2303"/>
                <a:gd name="T6" fmla="*/ 1907 w 2211"/>
                <a:gd name="T7" fmla="*/ 1169 h 2303"/>
                <a:gd name="T8" fmla="*/ 1896 w 2211"/>
                <a:gd name="T9" fmla="*/ 1278 h 2303"/>
                <a:gd name="T10" fmla="*/ 1896 w 2211"/>
                <a:gd name="T11" fmla="*/ 1278 h 2303"/>
                <a:gd name="T12" fmla="*/ 2210 w 2211"/>
                <a:gd name="T13" fmla="*/ 1927 h 2303"/>
                <a:gd name="T14" fmla="*/ 2210 w 2211"/>
                <a:gd name="T15" fmla="*/ 1927 h 2303"/>
                <a:gd name="T16" fmla="*/ 1788 w 2211"/>
                <a:gd name="T17" fmla="*/ 2168 h 2303"/>
                <a:gd name="T18" fmla="*/ 419 w 2211"/>
                <a:gd name="T19" fmla="*/ 1377 h 2303"/>
                <a:gd name="T20" fmla="*/ 419 w 2211"/>
                <a:gd name="T21" fmla="*/ 1377 h 2303"/>
                <a:gd name="T22" fmla="*/ 0 w 2211"/>
                <a:gd name="T23" fmla="*/ 651 h 2303"/>
                <a:gd name="T24" fmla="*/ 0 w 2211"/>
                <a:gd name="T25" fmla="*/ 651 h 2303"/>
                <a:gd name="T26" fmla="*/ 400 w 2211"/>
                <a:gd name="T27" fmla="*/ 399 h 2303"/>
                <a:gd name="T28" fmla="*/ 400 w 2211"/>
                <a:gd name="T29" fmla="*/ 399 h 2303"/>
                <a:gd name="T30" fmla="*/ 399 w 2211"/>
                <a:gd name="T31" fmla="*/ 366 h 2303"/>
                <a:gd name="T32" fmla="*/ 399 w 2211"/>
                <a:gd name="T33" fmla="*/ 366 h 2303"/>
                <a:gd name="T34" fmla="*/ 811 w 2211"/>
                <a:gd name="T35" fmla="*/ 131 h 2303"/>
                <a:gd name="T36" fmla="*/ 811 w 2211"/>
                <a:gd name="T37" fmla="*/ 131 h 2303"/>
                <a:gd name="T38" fmla="*/ 1054 w 2211"/>
                <a:gd name="T39" fmla="*/ 365 h 2303"/>
                <a:gd name="T40" fmla="*/ 1054 w 2211"/>
                <a:gd name="T41" fmla="*/ 365 h 2303"/>
                <a:gd name="T42" fmla="*/ 1439 w 2211"/>
                <a:gd name="T43" fmla="*/ 357 h 2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211" h="2303">
                  <a:moveTo>
                    <a:pt x="1439" y="357"/>
                  </a:moveTo>
                  <a:lnTo>
                    <a:pt x="1439" y="357"/>
                  </a:lnTo>
                  <a:cubicBezTo>
                    <a:pt x="1698" y="507"/>
                    <a:pt x="1908" y="870"/>
                    <a:pt x="1907" y="1169"/>
                  </a:cubicBezTo>
                  <a:lnTo>
                    <a:pt x="1907" y="1169"/>
                  </a:lnTo>
                  <a:cubicBezTo>
                    <a:pt x="1907" y="1209"/>
                    <a:pt x="1903" y="1244"/>
                    <a:pt x="1896" y="1278"/>
                  </a:cubicBezTo>
                  <a:lnTo>
                    <a:pt x="1896" y="1278"/>
                  </a:lnTo>
                  <a:cubicBezTo>
                    <a:pt x="2076" y="1436"/>
                    <a:pt x="2210" y="1702"/>
                    <a:pt x="2210" y="1927"/>
                  </a:cubicBezTo>
                  <a:lnTo>
                    <a:pt x="2210" y="1927"/>
                  </a:lnTo>
                  <a:cubicBezTo>
                    <a:pt x="2209" y="2194"/>
                    <a:pt x="2020" y="2302"/>
                    <a:pt x="1788" y="2168"/>
                  </a:cubicBezTo>
                  <a:lnTo>
                    <a:pt x="419" y="1377"/>
                  </a:lnTo>
                  <a:lnTo>
                    <a:pt x="419" y="1377"/>
                  </a:lnTo>
                  <a:cubicBezTo>
                    <a:pt x="187" y="1243"/>
                    <a:pt x="0" y="918"/>
                    <a:pt x="0" y="651"/>
                  </a:cubicBezTo>
                  <a:lnTo>
                    <a:pt x="0" y="651"/>
                  </a:lnTo>
                  <a:cubicBezTo>
                    <a:pt x="1" y="393"/>
                    <a:pt x="178" y="285"/>
                    <a:pt x="400" y="399"/>
                  </a:cubicBezTo>
                  <a:lnTo>
                    <a:pt x="400" y="399"/>
                  </a:lnTo>
                  <a:cubicBezTo>
                    <a:pt x="399" y="388"/>
                    <a:pt x="399" y="377"/>
                    <a:pt x="399" y="366"/>
                  </a:cubicBezTo>
                  <a:lnTo>
                    <a:pt x="399" y="366"/>
                  </a:lnTo>
                  <a:cubicBezTo>
                    <a:pt x="399" y="105"/>
                    <a:pt x="584" y="0"/>
                    <a:pt x="811" y="131"/>
                  </a:cubicBezTo>
                  <a:lnTo>
                    <a:pt x="811" y="131"/>
                  </a:lnTo>
                  <a:cubicBezTo>
                    <a:pt x="902" y="184"/>
                    <a:pt x="986" y="267"/>
                    <a:pt x="1054" y="365"/>
                  </a:cubicBezTo>
                  <a:lnTo>
                    <a:pt x="1054" y="365"/>
                  </a:lnTo>
                  <a:cubicBezTo>
                    <a:pt x="1140" y="275"/>
                    <a:pt x="1280" y="265"/>
                    <a:pt x="1439" y="357"/>
                  </a:cubicBezTo>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p:nvSpPr>
            <p:cNvPr id="56" name="Freeform 86">
              <a:extLst>
                <a:ext uri="{FF2B5EF4-FFF2-40B4-BE49-F238E27FC236}">
                  <a16:creationId xmlns:a16="http://schemas.microsoft.com/office/drawing/2014/main" id="{FA622C75-35C1-E545-81A0-662E97201F99}"/>
                </a:ext>
              </a:extLst>
            </p:cNvPr>
            <p:cNvSpPr>
              <a:spLocks noChangeArrowheads="1"/>
            </p:cNvSpPr>
            <p:nvPr/>
          </p:nvSpPr>
          <p:spPr bwMode="auto">
            <a:xfrm>
              <a:off x="12044812" y="7039460"/>
              <a:ext cx="345636" cy="794963"/>
            </a:xfrm>
            <a:custGeom>
              <a:avLst/>
              <a:gdLst>
                <a:gd name="T0" fmla="*/ 457 w 530"/>
                <a:gd name="T1" fmla="*/ 200 h 1217"/>
                <a:gd name="T2" fmla="*/ 133 w 530"/>
                <a:gd name="T3" fmla="*/ 13 h 1217"/>
                <a:gd name="T4" fmla="*/ 133 w 530"/>
                <a:gd name="T5" fmla="*/ 13 h 1217"/>
                <a:gd name="T6" fmla="*/ 82 w 530"/>
                <a:gd name="T7" fmla="*/ 8 h 1217"/>
                <a:gd name="T8" fmla="*/ 0 w 530"/>
                <a:gd name="T9" fmla="*/ 56 h 1217"/>
                <a:gd name="T10" fmla="*/ 0 w 530"/>
                <a:gd name="T11" fmla="*/ 56 h 1217"/>
                <a:gd name="T12" fmla="*/ 51 w 530"/>
                <a:gd name="T13" fmla="*/ 60 h 1217"/>
                <a:gd name="T14" fmla="*/ 375 w 530"/>
                <a:gd name="T15" fmla="*/ 248 h 1217"/>
                <a:gd name="T16" fmla="*/ 375 w 530"/>
                <a:gd name="T17" fmla="*/ 248 h 1217"/>
                <a:gd name="T18" fmla="*/ 446 w 530"/>
                <a:gd name="T19" fmla="*/ 370 h 1217"/>
                <a:gd name="T20" fmla="*/ 444 w 530"/>
                <a:gd name="T21" fmla="*/ 1171 h 1217"/>
                <a:gd name="T22" fmla="*/ 444 w 530"/>
                <a:gd name="T23" fmla="*/ 1171 h 1217"/>
                <a:gd name="T24" fmla="*/ 424 w 530"/>
                <a:gd name="T25" fmla="*/ 1216 h 1217"/>
                <a:gd name="T26" fmla="*/ 505 w 530"/>
                <a:gd name="T27" fmla="*/ 1169 h 1217"/>
                <a:gd name="T28" fmla="*/ 505 w 530"/>
                <a:gd name="T29" fmla="*/ 1169 h 1217"/>
                <a:gd name="T30" fmla="*/ 526 w 530"/>
                <a:gd name="T31" fmla="*/ 1123 h 1217"/>
                <a:gd name="T32" fmla="*/ 529 w 530"/>
                <a:gd name="T33" fmla="*/ 323 h 1217"/>
                <a:gd name="T34" fmla="*/ 529 w 530"/>
                <a:gd name="T35" fmla="*/ 323 h 1217"/>
                <a:gd name="T36" fmla="*/ 457 w 530"/>
                <a:gd name="T37" fmla="*/ 200 h 1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30" h="1217">
                  <a:moveTo>
                    <a:pt x="457" y="200"/>
                  </a:moveTo>
                  <a:lnTo>
                    <a:pt x="133" y="13"/>
                  </a:lnTo>
                  <a:lnTo>
                    <a:pt x="133" y="13"/>
                  </a:lnTo>
                  <a:cubicBezTo>
                    <a:pt x="113" y="2"/>
                    <a:pt x="95" y="0"/>
                    <a:pt x="82" y="8"/>
                  </a:cubicBezTo>
                  <a:lnTo>
                    <a:pt x="0" y="56"/>
                  </a:lnTo>
                  <a:lnTo>
                    <a:pt x="0" y="56"/>
                  </a:lnTo>
                  <a:cubicBezTo>
                    <a:pt x="13" y="48"/>
                    <a:pt x="31" y="49"/>
                    <a:pt x="51" y="60"/>
                  </a:cubicBezTo>
                  <a:lnTo>
                    <a:pt x="375" y="248"/>
                  </a:lnTo>
                  <a:lnTo>
                    <a:pt x="375" y="248"/>
                  </a:lnTo>
                  <a:cubicBezTo>
                    <a:pt x="415" y="270"/>
                    <a:pt x="446" y="326"/>
                    <a:pt x="446" y="370"/>
                  </a:cubicBezTo>
                  <a:lnTo>
                    <a:pt x="444" y="1171"/>
                  </a:lnTo>
                  <a:lnTo>
                    <a:pt x="444" y="1171"/>
                  </a:lnTo>
                  <a:cubicBezTo>
                    <a:pt x="444" y="1193"/>
                    <a:pt x="436" y="1209"/>
                    <a:pt x="424" y="1216"/>
                  </a:cubicBezTo>
                  <a:lnTo>
                    <a:pt x="505" y="1169"/>
                  </a:lnTo>
                  <a:lnTo>
                    <a:pt x="505" y="1169"/>
                  </a:lnTo>
                  <a:cubicBezTo>
                    <a:pt x="518" y="1162"/>
                    <a:pt x="526" y="1146"/>
                    <a:pt x="526" y="1123"/>
                  </a:cubicBezTo>
                  <a:lnTo>
                    <a:pt x="529" y="323"/>
                  </a:lnTo>
                  <a:lnTo>
                    <a:pt x="529" y="323"/>
                  </a:lnTo>
                  <a:cubicBezTo>
                    <a:pt x="529" y="278"/>
                    <a:pt x="497" y="223"/>
                    <a:pt x="457" y="200"/>
                  </a:cubicBezTo>
                </a:path>
              </a:pathLst>
            </a:custGeom>
            <a:solidFill>
              <a:schemeClr val="accent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57" name="Freeform 87">
              <a:extLst>
                <a:ext uri="{FF2B5EF4-FFF2-40B4-BE49-F238E27FC236}">
                  <a16:creationId xmlns:a16="http://schemas.microsoft.com/office/drawing/2014/main" id="{515EDFBD-AE02-0C4A-BDC6-FD64FCB1F191}"/>
                </a:ext>
              </a:extLst>
            </p:cNvPr>
            <p:cNvSpPr>
              <a:spLocks noChangeArrowheads="1"/>
            </p:cNvSpPr>
            <p:nvPr/>
          </p:nvSpPr>
          <p:spPr bwMode="auto">
            <a:xfrm>
              <a:off x="12030410" y="7065384"/>
              <a:ext cx="308193" cy="783442"/>
            </a:xfrm>
            <a:custGeom>
              <a:avLst/>
              <a:gdLst>
                <a:gd name="T0" fmla="*/ 398 w 470"/>
                <a:gd name="T1" fmla="*/ 210 h 1198"/>
                <a:gd name="T2" fmla="*/ 398 w 470"/>
                <a:gd name="T3" fmla="*/ 210 h 1198"/>
                <a:gd name="T4" fmla="*/ 469 w 470"/>
                <a:gd name="T5" fmla="*/ 332 h 1198"/>
                <a:gd name="T6" fmla="*/ 467 w 470"/>
                <a:gd name="T7" fmla="*/ 1133 h 1198"/>
                <a:gd name="T8" fmla="*/ 467 w 470"/>
                <a:gd name="T9" fmla="*/ 1133 h 1198"/>
                <a:gd name="T10" fmla="*/ 395 w 470"/>
                <a:gd name="T11" fmla="*/ 1174 h 1198"/>
                <a:gd name="T12" fmla="*/ 71 w 470"/>
                <a:gd name="T13" fmla="*/ 986 h 1198"/>
                <a:gd name="T14" fmla="*/ 71 w 470"/>
                <a:gd name="T15" fmla="*/ 986 h 1198"/>
                <a:gd name="T16" fmla="*/ 0 w 470"/>
                <a:gd name="T17" fmla="*/ 863 h 1198"/>
                <a:gd name="T18" fmla="*/ 2 w 470"/>
                <a:gd name="T19" fmla="*/ 63 h 1198"/>
                <a:gd name="T20" fmla="*/ 2 w 470"/>
                <a:gd name="T21" fmla="*/ 63 h 1198"/>
                <a:gd name="T22" fmla="*/ 74 w 470"/>
                <a:gd name="T23" fmla="*/ 22 h 1198"/>
                <a:gd name="T24" fmla="*/ 398 w 470"/>
                <a:gd name="T25" fmla="*/ 210 h 1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70" h="1198">
                  <a:moveTo>
                    <a:pt x="398" y="210"/>
                  </a:moveTo>
                  <a:lnTo>
                    <a:pt x="398" y="210"/>
                  </a:lnTo>
                  <a:cubicBezTo>
                    <a:pt x="438" y="232"/>
                    <a:pt x="469" y="288"/>
                    <a:pt x="469" y="332"/>
                  </a:cubicBezTo>
                  <a:lnTo>
                    <a:pt x="467" y="1133"/>
                  </a:lnTo>
                  <a:lnTo>
                    <a:pt x="467" y="1133"/>
                  </a:lnTo>
                  <a:cubicBezTo>
                    <a:pt x="467" y="1178"/>
                    <a:pt x="435" y="1197"/>
                    <a:pt x="395" y="1174"/>
                  </a:cubicBezTo>
                  <a:lnTo>
                    <a:pt x="71" y="986"/>
                  </a:lnTo>
                  <a:lnTo>
                    <a:pt x="71" y="986"/>
                  </a:lnTo>
                  <a:cubicBezTo>
                    <a:pt x="32" y="963"/>
                    <a:pt x="0" y="908"/>
                    <a:pt x="0" y="863"/>
                  </a:cubicBezTo>
                  <a:lnTo>
                    <a:pt x="2" y="63"/>
                  </a:lnTo>
                  <a:lnTo>
                    <a:pt x="2" y="63"/>
                  </a:lnTo>
                  <a:cubicBezTo>
                    <a:pt x="2" y="18"/>
                    <a:pt x="34" y="0"/>
                    <a:pt x="74" y="22"/>
                  </a:cubicBezTo>
                  <a:lnTo>
                    <a:pt x="398" y="210"/>
                  </a:ln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58" name="Freeform 57">
              <a:extLst>
                <a:ext uri="{FF2B5EF4-FFF2-40B4-BE49-F238E27FC236}">
                  <a16:creationId xmlns:a16="http://schemas.microsoft.com/office/drawing/2014/main" id="{CC121CB6-EF7D-9E42-97C7-7DAE79D6DBE8}"/>
                </a:ext>
              </a:extLst>
            </p:cNvPr>
            <p:cNvSpPr>
              <a:spLocks noChangeArrowheads="1"/>
            </p:cNvSpPr>
            <p:nvPr/>
          </p:nvSpPr>
          <p:spPr bwMode="auto">
            <a:xfrm>
              <a:off x="12183327" y="8767658"/>
              <a:ext cx="357462" cy="367038"/>
            </a:xfrm>
            <a:custGeom>
              <a:avLst/>
              <a:gdLst>
                <a:gd name="connsiteX0" fmla="*/ 268768 w 357462"/>
                <a:gd name="connsiteY0" fmla="*/ 26161 h 367038"/>
                <a:gd name="connsiteX1" fmla="*/ 337912 w 357462"/>
                <a:gd name="connsiteY1" fmla="*/ 55392 h 367038"/>
                <a:gd name="connsiteX2" fmla="*/ 277688 w 357462"/>
                <a:gd name="connsiteY2" fmla="*/ 360640 h 367038"/>
                <a:gd name="connsiteX3" fmla="*/ 197825 w 357462"/>
                <a:gd name="connsiteY3" fmla="*/ 152337 h 367038"/>
                <a:gd name="connsiteX4" fmla="*/ 218772 w 357462"/>
                <a:gd name="connsiteY4" fmla="*/ 39671 h 367038"/>
                <a:gd name="connsiteX5" fmla="*/ 268768 w 357462"/>
                <a:gd name="connsiteY5" fmla="*/ 26161 h 367038"/>
                <a:gd name="connsiteX6" fmla="*/ 113430 w 357462"/>
                <a:gd name="connsiteY6" fmla="*/ 668 h 367038"/>
                <a:gd name="connsiteX7" fmla="*/ 196766 w 357462"/>
                <a:gd name="connsiteY7" fmla="*/ 29255 h 367038"/>
                <a:gd name="connsiteX8" fmla="*/ 184297 w 357462"/>
                <a:gd name="connsiteY8" fmla="*/ 142990 h 367038"/>
                <a:gd name="connsiteX9" fmla="*/ 47136 w 357462"/>
                <a:gd name="connsiteY9" fmla="*/ 318821 h 367038"/>
                <a:gd name="connsiteX10" fmla="*/ 77981 w 357462"/>
                <a:gd name="connsiteY10" fmla="*/ 8992 h 367038"/>
                <a:gd name="connsiteX11" fmla="*/ 113430 w 357462"/>
                <a:gd name="connsiteY11" fmla="*/ 668 h 367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57462" h="367038">
                  <a:moveTo>
                    <a:pt x="268768" y="26161"/>
                  </a:moveTo>
                  <a:cubicBezTo>
                    <a:pt x="294053" y="30009"/>
                    <a:pt x="322529" y="40981"/>
                    <a:pt x="337912" y="55392"/>
                  </a:cubicBezTo>
                  <a:cubicBezTo>
                    <a:pt x="369988" y="83558"/>
                    <a:pt x="370642" y="416973"/>
                    <a:pt x="277688" y="360640"/>
                  </a:cubicBezTo>
                  <a:cubicBezTo>
                    <a:pt x="184078" y="304306"/>
                    <a:pt x="197825" y="152337"/>
                    <a:pt x="197825" y="152337"/>
                  </a:cubicBezTo>
                  <a:cubicBezTo>
                    <a:pt x="197825" y="152337"/>
                    <a:pt x="213536" y="68492"/>
                    <a:pt x="218772" y="39671"/>
                  </a:cubicBezTo>
                  <a:cubicBezTo>
                    <a:pt x="221391" y="25588"/>
                    <a:pt x="243484" y="22312"/>
                    <a:pt x="268768" y="26161"/>
                  </a:cubicBezTo>
                  <a:close/>
                  <a:moveTo>
                    <a:pt x="113430" y="668"/>
                  </a:moveTo>
                  <a:cubicBezTo>
                    <a:pt x="153206" y="-2855"/>
                    <a:pt x="199719" y="7685"/>
                    <a:pt x="196766" y="29255"/>
                  </a:cubicBezTo>
                  <a:cubicBezTo>
                    <a:pt x="193485" y="58016"/>
                    <a:pt x="184297" y="142990"/>
                    <a:pt x="184297" y="142990"/>
                  </a:cubicBezTo>
                  <a:cubicBezTo>
                    <a:pt x="184297" y="142990"/>
                    <a:pt x="152796" y="292021"/>
                    <a:pt x="47136" y="318821"/>
                  </a:cubicBezTo>
                  <a:cubicBezTo>
                    <a:pt x="-57867" y="344966"/>
                    <a:pt x="39917" y="27295"/>
                    <a:pt x="77981" y="8992"/>
                  </a:cubicBezTo>
                  <a:cubicBezTo>
                    <a:pt x="87661" y="4580"/>
                    <a:pt x="100171" y="1843"/>
                    <a:pt x="113430" y="668"/>
                  </a:cubicBezTo>
                  <a:close/>
                </a:path>
              </a:pathLst>
            </a:custGeom>
            <a:solidFill>
              <a:schemeClr val="accent2"/>
            </a:solidFill>
            <a:ln>
              <a:noFill/>
            </a:ln>
            <a:effectLst/>
          </p:spPr>
          <p:txBody>
            <a:bodyPr wrap="square" anchor="ctr">
              <a:noAutofit/>
            </a:bodyPr>
            <a:lstStyle/>
            <a:p>
              <a:endParaRPr lang="en-US" sz="6532" dirty="0">
                <a:latin typeface="Lato Light" panose="020F0502020204030203" pitchFamily="34" charset="0"/>
              </a:endParaRPr>
            </a:p>
          </p:txBody>
        </p:sp>
        <p:sp>
          <p:nvSpPr>
            <p:cNvPr id="59" name="Freeform 90">
              <a:extLst>
                <a:ext uri="{FF2B5EF4-FFF2-40B4-BE49-F238E27FC236}">
                  <a16:creationId xmlns:a16="http://schemas.microsoft.com/office/drawing/2014/main" id="{8AD7A008-A84F-6A40-A0C8-4FB68A824DA5}"/>
                </a:ext>
              </a:extLst>
            </p:cNvPr>
            <p:cNvSpPr>
              <a:spLocks noChangeArrowheads="1"/>
            </p:cNvSpPr>
            <p:nvPr/>
          </p:nvSpPr>
          <p:spPr bwMode="auto">
            <a:xfrm>
              <a:off x="11929600" y="7828664"/>
              <a:ext cx="892894" cy="938979"/>
            </a:xfrm>
            <a:custGeom>
              <a:avLst/>
              <a:gdLst>
                <a:gd name="T0" fmla="*/ 1368 w 1369"/>
                <a:gd name="T1" fmla="*/ 578 h 1438"/>
                <a:gd name="T2" fmla="*/ 1368 w 1369"/>
                <a:gd name="T3" fmla="*/ 578 h 1438"/>
                <a:gd name="T4" fmla="*/ 730 w 1369"/>
                <a:gd name="T5" fmla="*/ 1437 h 1438"/>
              </a:gdLst>
              <a:ahLst/>
              <a:cxnLst>
                <a:cxn ang="0">
                  <a:pos x="T0" y="T1"/>
                </a:cxn>
                <a:cxn ang="0">
                  <a:pos x="T2" y="T3"/>
                </a:cxn>
                <a:cxn ang="0">
                  <a:pos x="T4" y="T5"/>
                </a:cxn>
              </a:cxnLst>
              <a:rect l="0" t="0" r="r" b="b"/>
              <a:pathLst>
                <a:path w="1369" h="1438">
                  <a:moveTo>
                    <a:pt x="1368" y="578"/>
                  </a:moveTo>
                  <a:lnTo>
                    <a:pt x="1368" y="578"/>
                  </a:lnTo>
                  <a:cubicBezTo>
                    <a:pt x="1368" y="578"/>
                    <a:pt x="0" y="0"/>
                    <a:pt x="730" y="1437"/>
                  </a:cubicBezTo>
                </a:path>
              </a:pathLst>
            </a:custGeom>
            <a:noFill/>
            <a:ln w="25400" cap="flat">
              <a:solidFill>
                <a:schemeClr val="accent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6532" dirty="0">
                <a:latin typeface="Lato Light" panose="020F0502020204030203" pitchFamily="34" charset="0"/>
              </a:endParaRPr>
            </a:p>
          </p:txBody>
        </p:sp>
        <p:sp>
          <p:nvSpPr>
            <p:cNvPr id="60" name="Freeform 91">
              <a:extLst>
                <a:ext uri="{FF2B5EF4-FFF2-40B4-BE49-F238E27FC236}">
                  <a16:creationId xmlns:a16="http://schemas.microsoft.com/office/drawing/2014/main" id="{6667E458-6580-1F45-A5F7-B93296518F0A}"/>
                </a:ext>
              </a:extLst>
            </p:cNvPr>
            <p:cNvSpPr>
              <a:spLocks noChangeArrowheads="1"/>
            </p:cNvSpPr>
            <p:nvPr/>
          </p:nvSpPr>
          <p:spPr bwMode="auto">
            <a:xfrm>
              <a:off x="12364524" y="8295272"/>
              <a:ext cx="1025388" cy="633667"/>
            </a:xfrm>
            <a:custGeom>
              <a:avLst/>
              <a:gdLst>
                <a:gd name="T0" fmla="*/ 932 w 1571"/>
                <a:gd name="T1" fmla="*/ 0 h 969"/>
                <a:gd name="T2" fmla="*/ 932 w 1571"/>
                <a:gd name="T3" fmla="*/ 0 h 969"/>
                <a:gd name="T4" fmla="*/ 0 w 1571"/>
                <a:gd name="T5" fmla="*/ 853 h 969"/>
              </a:gdLst>
              <a:ahLst/>
              <a:cxnLst>
                <a:cxn ang="0">
                  <a:pos x="T0" y="T1"/>
                </a:cxn>
                <a:cxn ang="0">
                  <a:pos x="T2" y="T3"/>
                </a:cxn>
                <a:cxn ang="0">
                  <a:pos x="T4" y="T5"/>
                </a:cxn>
              </a:cxnLst>
              <a:rect l="0" t="0" r="r" b="b"/>
              <a:pathLst>
                <a:path w="1571" h="969">
                  <a:moveTo>
                    <a:pt x="932" y="0"/>
                  </a:moveTo>
                  <a:lnTo>
                    <a:pt x="932" y="0"/>
                  </a:lnTo>
                  <a:cubicBezTo>
                    <a:pt x="932" y="0"/>
                    <a:pt x="1570" y="968"/>
                    <a:pt x="0" y="853"/>
                  </a:cubicBezTo>
                </a:path>
              </a:pathLst>
            </a:custGeom>
            <a:noFill/>
            <a:ln w="25400" cap="flat">
              <a:solidFill>
                <a:schemeClr val="accent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6532" dirty="0">
                <a:latin typeface="Lato Light" panose="020F0502020204030203" pitchFamily="34" charset="0"/>
              </a:endParaRPr>
            </a:p>
          </p:txBody>
        </p:sp>
        <p:sp>
          <p:nvSpPr>
            <p:cNvPr id="61" name="Freeform 92">
              <a:extLst>
                <a:ext uri="{FF2B5EF4-FFF2-40B4-BE49-F238E27FC236}">
                  <a16:creationId xmlns:a16="http://schemas.microsoft.com/office/drawing/2014/main" id="{DB28F256-C803-0D48-AD67-1BC40810B7BA}"/>
                </a:ext>
              </a:extLst>
            </p:cNvPr>
            <p:cNvSpPr>
              <a:spLocks noChangeArrowheads="1"/>
            </p:cNvSpPr>
            <p:nvPr/>
          </p:nvSpPr>
          <p:spPr bwMode="auto">
            <a:xfrm>
              <a:off x="12208988" y="7727854"/>
              <a:ext cx="553018" cy="636546"/>
            </a:xfrm>
            <a:custGeom>
              <a:avLst/>
              <a:gdLst>
                <a:gd name="T0" fmla="*/ 845 w 846"/>
                <a:gd name="T1" fmla="*/ 0 h 973"/>
                <a:gd name="T2" fmla="*/ 845 w 846"/>
                <a:gd name="T3" fmla="*/ 0 h 973"/>
                <a:gd name="T4" fmla="*/ 0 w 846"/>
                <a:gd name="T5" fmla="*/ 227 h 973"/>
              </a:gdLst>
              <a:ahLst/>
              <a:cxnLst>
                <a:cxn ang="0">
                  <a:pos x="T0" y="T1"/>
                </a:cxn>
                <a:cxn ang="0">
                  <a:pos x="T2" y="T3"/>
                </a:cxn>
                <a:cxn ang="0">
                  <a:pos x="T4" y="T5"/>
                </a:cxn>
              </a:cxnLst>
              <a:rect l="0" t="0" r="r" b="b"/>
              <a:pathLst>
                <a:path w="846" h="973">
                  <a:moveTo>
                    <a:pt x="845" y="0"/>
                  </a:moveTo>
                  <a:lnTo>
                    <a:pt x="845" y="0"/>
                  </a:lnTo>
                  <a:cubicBezTo>
                    <a:pt x="845" y="0"/>
                    <a:pt x="423" y="972"/>
                    <a:pt x="0" y="227"/>
                  </a:cubicBezTo>
                </a:path>
              </a:pathLst>
            </a:custGeom>
            <a:noFill/>
            <a:ln w="25400" cap="flat">
              <a:solidFill>
                <a:schemeClr val="accent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6532" dirty="0">
                <a:latin typeface="Lato Light" panose="020F0502020204030203" pitchFamily="34" charset="0"/>
              </a:endParaRPr>
            </a:p>
          </p:txBody>
        </p:sp>
        <p:sp>
          <p:nvSpPr>
            <p:cNvPr id="62" name="Freeform 93">
              <a:extLst>
                <a:ext uri="{FF2B5EF4-FFF2-40B4-BE49-F238E27FC236}">
                  <a16:creationId xmlns:a16="http://schemas.microsoft.com/office/drawing/2014/main" id="{ADFC5436-8137-FC4A-BEB7-6D9E26ADD51C}"/>
                </a:ext>
              </a:extLst>
            </p:cNvPr>
            <p:cNvSpPr>
              <a:spLocks noChangeArrowheads="1"/>
            </p:cNvSpPr>
            <p:nvPr/>
          </p:nvSpPr>
          <p:spPr bwMode="auto">
            <a:xfrm>
              <a:off x="12687119" y="7508950"/>
              <a:ext cx="420524" cy="895773"/>
            </a:xfrm>
            <a:custGeom>
              <a:avLst/>
              <a:gdLst>
                <a:gd name="T0" fmla="*/ 645 w 646"/>
                <a:gd name="T1" fmla="*/ 414 h 1370"/>
                <a:gd name="T2" fmla="*/ 643 w 646"/>
                <a:gd name="T3" fmla="*/ 1177 h 1370"/>
                <a:gd name="T4" fmla="*/ 643 w 646"/>
                <a:gd name="T5" fmla="*/ 1177 h 1370"/>
                <a:gd name="T6" fmla="*/ 551 w 646"/>
                <a:gd name="T7" fmla="*/ 1336 h 1370"/>
                <a:gd name="T8" fmla="*/ 551 w 646"/>
                <a:gd name="T9" fmla="*/ 1336 h 1370"/>
                <a:gd name="T10" fmla="*/ 366 w 646"/>
                <a:gd name="T11" fmla="*/ 1337 h 1370"/>
                <a:gd name="T12" fmla="*/ 93 w 646"/>
                <a:gd name="T13" fmla="*/ 1178 h 1370"/>
                <a:gd name="T14" fmla="*/ 93 w 646"/>
                <a:gd name="T15" fmla="*/ 1178 h 1370"/>
                <a:gd name="T16" fmla="*/ 1 w 646"/>
                <a:gd name="T17" fmla="*/ 1018 h 1370"/>
                <a:gd name="T18" fmla="*/ 2 w 646"/>
                <a:gd name="T19" fmla="*/ 410 h 1370"/>
                <a:gd name="T20" fmla="*/ 2 w 646"/>
                <a:gd name="T21" fmla="*/ 410 h 1370"/>
                <a:gd name="T22" fmla="*/ 5 w 646"/>
                <a:gd name="T23" fmla="*/ 378 h 1370"/>
                <a:gd name="T24" fmla="*/ 5 w 646"/>
                <a:gd name="T25" fmla="*/ 378 h 1370"/>
                <a:gd name="T26" fmla="*/ 102 w 646"/>
                <a:gd name="T27" fmla="*/ 116 h 1370"/>
                <a:gd name="T28" fmla="*/ 102 w 646"/>
                <a:gd name="T29" fmla="*/ 116 h 1370"/>
                <a:gd name="T30" fmla="*/ 170 w 646"/>
                <a:gd name="T31" fmla="*/ 52 h 1370"/>
                <a:gd name="T32" fmla="*/ 170 w 646"/>
                <a:gd name="T33" fmla="*/ 52 h 1370"/>
                <a:gd name="T34" fmla="*/ 214 w 646"/>
                <a:gd name="T35" fmla="*/ 30 h 1370"/>
                <a:gd name="T36" fmla="*/ 214 w 646"/>
                <a:gd name="T37" fmla="*/ 30 h 1370"/>
                <a:gd name="T38" fmla="*/ 274 w 646"/>
                <a:gd name="T39" fmla="*/ 11 h 1370"/>
                <a:gd name="T40" fmla="*/ 274 w 646"/>
                <a:gd name="T41" fmla="*/ 11 h 1370"/>
                <a:gd name="T42" fmla="*/ 416 w 646"/>
                <a:gd name="T43" fmla="*/ 19 h 1370"/>
                <a:gd name="T44" fmla="*/ 416 w 646"/>
                <a:gd name="T45" fmla="*/ 19 h 1370"/>
                <a:gd name="T46" fmla="*/ 514 w 646"/>
                <a:gd name="T47" fmla="*/ 102 h 1370"/>
                <a:gd name="T48" fmla="*/ 514 w 646"/>
                <a:gd name="T49" fmla="*/ 102 h 1370"/>
                <a:gd name="T50" fmla="*/ 527 w 646"/>
                <a:gd name="T51" fmla="*/ 115 h 1370"/>
                <a:gd name="T52" fmla="*/ 527 w 646"/>
                <a:gd name="T53" fmla="*/ 115 h 1370"/>
                <a:gd name="T54" fmla="*/ 645 w 646"/>
                <a:gd name="T55" fmla="*/ 414 h 13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46" h="1370">
                  <a:moveTo>
                    <a:pt x="645" y="414"/>
                  </a:moveTo>
                  <a:lnTo>
                    <a:pt x="643" y="1177"/>
                  </a:lnTo>
                  <a:lnTo>
                    <a:pt x="643" y="1177"/>
                  </a:lnTo>
                  <a:cubicBezTo>
                    <a:pt x="643" y="1242"/>
                    <a:pt x="607" y="1303"/>
                    <a:pt x="551" y="1336"/>
                  </a:cubicBezTo>
                  <a:lnTo>
                    <a:pt x="551" y="1336"/>
                  </a:lnTo>
                  <a:cubicBezTo>
                    <a:pt x="493" y="1369"/>
                    <a:pt x="423" y="1369"/>
                    <a:pt x="366" y="1337"/>
                  </a:cubicBezTo>
                  <a:lnTo>
                    <a:pt x="93" y="1178"/>
                  </a:lnTo>
                  <a:lnTo>
                    <a:pt x="93" y="1178"/>
                  </a:lnTo>
                  <a:cubicBezTo>
                    <a:pt x="35" y="1146"/>
                    <a:pt x="0" y="1084"/>
                    <a:pt x="1" y="1018"/>
                  </a:cubicBezTo>
                  <a:lnTo>
                    <a:pt x="2" y="410"/>
                  </a:lnTo>
                  <a:lnTo>
                    <a:pt x="2" y="410"/>
                  </a:lnTo>
                  <a:cubicBezTo>
                    <a:pt x="2" y="399"/>
                    <a:pt x="4" y="389"/>
                    <a:pt x="5" y="378"/>
                  </a:cubicBezTo>
                  <a:lnTo>
                    <a:pt x="5" y="378"/>
                  </a:lnTo>
                  <a:cubicBezTo>
                    <a:pt x="12" y="275"/>
                    <a:pt x="48" y="201"/>
                    <a:pt x="102" y="116"/>
                  </a:cubicBezTo>
                  <a:lnTo>
                    <a:pt x="102" y="116"/>
                  </a:lnTo>
                  <a:cubicBezTo>
                    <a:pt x="119" y="90"/>
                    <a:pt x="143" y="67"/>
                    <a:pt x="170" y="52"/>
                  </a:cubicBezTo>
                  <a:lnTo>
                    <a:pt x="170" y="52"/>
                  </a:lnTo>
                  <a:cubicBezTo>
                    <a:pt x="187" y="44"/>
                    <a:pt x="201" y="35"/>
                    <a:pt x="214" y="30"/>
                  </a:cubicBezTo>
                  <a:lnTo>
                    <a:pt x="214" y="30"/>
                  </a:lnTo>
                  <a:cubicBezTo>
                    <a:pt x="233" y="20"/>
                    <a:pt x="253" y="13"/>
                    <a:pt x="274" y="11"/>
                  </a:cubicBezTo>
                  <a:lnTo>
                    <a:pt x="274" y="11"/>
                  </a:lnTo>
                  <a:cubicBezTo>
                    <a:pt x="331" y="3"/>
                    <a:pt x="384" y="0"/>
                    <a:pt x="416" y="19"/>
                  </a:cubicBezTo>
                  <a:lnTo>
                    <a:pt x="416" y="19"/>
                  </a:lnTo>
                  <a:cubicBezTo>
                    <a:pt x="446" y="37"/>
                    <a:pt x="496" y="84"/>
                    <a:pt x="514" y="102"/>
                  </a:cubicBezTo>
                  <a:lnTo>
                    <a:pt x="514" y="102"/>
                  </a:lnTo>
                  <a:cubicBezTo>
                    <a:pt x="519" y="106"/>
                    <a:pt x="523" y="111"/>
                    <a:pt x="527" y="115"/>
                  </a:cubicBezTo>
                  <a:lnTo>
                    <a:pt x="527" y="115"/>
                  </a:lnTo>
                  <a:cubicBezTo>
                    <a:pt x="597" y="201"/>
                    <a:pt x="645" y="315"/>
                    <a:pt x="645" y="414"/>
                  </a:cubicBezTo>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p:nvSpPr>
            <p:cNvPr id="63" name="Freeform 94">
              <a:extLst>
                <a:ext uri="{FF2B5EF4-FFF2-40B4-BE49-F238E27FC236}">
                  <a16:creationId xmlns:a16="http://schemas.microsoft.com/office/drawing/2014/main" id="{A990D3FB-C8BD-D54E-90C1-1308AE46F97C}"/>
                </a:ext>
              </a:extLst>
            </p:cNvPr>
            <p:cNvSpPr>
              <a:spLocks noChangeArrowheads="1"/>
            </p:cNvSpPr>
            <p:nvPr/>
          </p:nvSpPr>
          <p:spPr bwMode="auto">
            <a:xfrm>
              <a:off x="12782170" y="7514712"/>
              <a:ext cx="201621" cy="155536"/>
            </a:xfrm>
            <a:custGeom>
              <a:avLst/>
              <a:gdLst>
                <a:gd name="T0" fmla="*/ 247 w 308"/>
                <a:gd name="T1" fmla="*/ 180 h 236"/>
                <a:gd name="T2" fmla="*/ 247 w 308"/>
                <a:gd name="T3" fmla="*/ 180 h 236"/>
                <a:gd name="T4" fmla="*/ 250 w 308"/>
                <a:gd name="T5" fmla="*/ 29 h 236"/>
                <a:gd name="T6" fmla="*/ 250 w 308"/>
                <a:gd name="T7" fmla="*/ 29 h 236"/>
                <a:gd name="T8" fmla="*/ 249 w 308"/>
                <a:gd name="T9" fmla="*/ 29 h 236"/>
                <a:gd name="T10" fmla="*/ 249 w 308"/>
                <a:gd name="T11" fmla="*/ 29 h 236"/>
                <a:gd name="T12" fmla="*/ 168 w 308"/>
                <a:gd name="T13" fmla="*/ 3 h 236"/>
                <a:gd name="T14" fmla="*/ 168 w 308"/>
                <a:gd name="T15" fmla="*/ 3 h 236"/>
                <a:gd name="T16" fmla="*/ 120 w 308"/>
                <a:gd name="T17" fmla="*/ 11 h 236"/>
                <a:gd name="T18" fmla="*/ 55 w 308"/>
                <a:gd name="T19" fmla="*/ 44 h 236"/>
                <a:gd name="T20" fmla="*/ 55 w 308"/>
                <a:gd name="T21" fmla="*/ 44 h 236"/>
                <a:gd name="T22" fmla="*/ 38 w 308"/>
                <a:gd name="T23" fmla="*/ 175 h 236"/>
                <a:gd name="T24" fmla="*/ 38 w 308"/>
                <a:gd name="T25" fmla="*/ 175 h 236"/>
                <a:gd name="T26" fmla="*/ 83 w 308"/>
                <a:gd name="T27" fmla="*/ 210 h 236"/>
                <a:gd name="T28" fmla="*/ 83 w 308"/>
                <a:gd name="T29" fmla="*/ 210 h 236"/>
                <a:gd name="T30" fmla="*/ 189 w 308"/>
                <a:gd name="T31" fmla="*/ 214 h 236"/>
                <a:gd name="T32" fmla="*/ 189 w 308"/>
                <a:gd name="T33" fmla="*/ 214 h 236"/>
                <a:gd name="T34" fmla="*/ 196 w 308"/>
                <a:gd name="T35" fmla="*/ 210 h 236"/>
                <a:gd name="T36" fmla="*/ 196 w 308"/>
                <a:gd name="T37" fmla="*/ 210 h 236"/>
                <a:gd name="T38" fmla="*/ 247 w 308"/>
                <a:gd name="T39" fmla="*/ 18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08" h="236">
                  <a:moveTo>
                    <a:pt x="247" y="180"/>
                  </a:moveTo>
                  <a:lnTo>
                    <a:pt x="247" y="180"/>
                  </a:lnTo>
                  <a:cubicBezTo>
                    <a:pt x="305" y="147"/>
                    <a:pt x="307" y="63"/>
                    <a:pt x="250" y="29"/>
                  </a:cubicBezTo>
                  <a:lnTo>
                    <a:pt x="250" y="29"/>
                  </a:lnTo>
                  <a:cubicBezTo>
                    <a:pt x="250" y="29"/>
                    <a:pt x="250" y="29"/>
                    <a:pt x="249" y="29"/>
                  </a:cubicBezTo>
                  <a:lnTo>
                    <a:pt x="249" y="29"/>
                  </a:lnTo>
                  <a:cubicBezTo>
                    <a:pt x="222" y="13"/>
                    <a:pt x="194" y="5"/>
                    <a:pt x="168" y="3"/>
                  </a:cubicBezTo>
                  <a:lnTo>
                    <a:pt x="168" y="3"/>
                  </a:lnTo>
                  <a:cubicBezTo>
                    <a:pt x="152" y="0"/>
                    <a:pt x="135" y="4"/>
                    <a:pt x="120" y="11"/>
                  </a:cubicBezTo>
                  <a:lnTo>
                    <a:pt x="55" y="44"/>
                  </a:lnTo>
                  <a:lnTo>
                    <a:pt x="55" y="44"/>
                  </a:lnTo>
                  <a:cubicBezTo>
                    <a:pt x="9" y="71"/>
                    <a:pt x="0" y="136"/>
                    <a:pt x="38" y="175"/>
                  </a:cubicBezTo>
                  <a:lnTo>
                    <a:pt x="38" y="175"/>
                  </a:lnTo>
                  <a:cubicBezTo>
                    <a:pt x="52" y="189"/>
                    <a:pt x="67" y="201"/>
                    <a:pt x="83" y="210"/>
                  </a:cubicBezTo>
                  <a:lnTo>
                    <a:pt x="83" y="210"/>
                  </a:lnTo>
                  <a:cubicBezTo>
                    <a:pt x="125" y="235"/>
                    <a:pt x="155" y="230"/>
                    <a:pt x="189" y="214"/>
                  </a:cubicBezTo>
                  <a:lnTo>
                    <a:pt x="189" y="214"/>
                  </a:lnTo>
                  <a:cubicBezTo>
                    <a:pt x="192" y="213"/>
                    <a:pt x="194" y="211"/>
                    <a:pt x="196" y="210"/>
                  </a:cubicBezTo>
                  <a:lnTo>
                    <a:pt x="196" y="210"/>
                  </a:lnTo>
                  <a:cubicBezTo>
                    <a:pt x="212" y="201"/>
                    <a:pt x="230" y="190"/>
                    <a:pt x="247" y="180"/>
                  </a:cubicBez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64" name="Freeform 96">
              <a:extLst>
                <a:ext uri="{FF2B5EF4-FFF2-40B4-BE49-F238E27FC236}">
                  <a16:creationId xmlns:a16="http://schemas.microsoft.com/office/drawing/2014/main" id="{A5CB0F1D-F074-FC47-92CD-429AFA1F070F}"/>
                </a:ext>
              </a:extLst>
            </p:cNvPr>
            <p:cNvSpPr>
              <a:spLocks noChangeArrowheads="1"/>
            </p:cNvSpPr>
            <p:nvPr/>
          </p:nvSpPr>
          <p:spPr bwMode="auto">
            <a:xfrm>
              <a:off x="12842654" y="7462865"/>
              <a:ext cx="92170" cy="115212"/>
            </a:xfrm>
            <a:custGeom>
              <a:avLst/>
              <a:gdLst>
                <a:gd name="T0" fmla="*/ 118 w 139"/>
                <a:gd name="T1" fmla="*/ 30 h 177"/>
                <a:gd name="T2" fmla="*/ 118 w 139"/>
                <a:gd name="T3" fmla="*/ 30 h 177"/>
                <a:gd name="T4" fmla="*/ 21 w 139"/>
                <a:gd name="T5" fmla="*/ 30 h 177"/>
                <a:gd name="T6" fmla="*/ 21 w 139"/>
                <a:gd name="T7" fmla="*/ 30 h 177"/>
                <a:gd name="T8" fmla="*/ 1 w 139"/>
                <a:gd name="T9" fmla="*/ 0 h 177"/>
                <a:gd name="T10" fmla="*/ 1 w 139"/>
                <a:gd name="T11" fmla="*/ 0 h 177"/>
                <a:gd name="T12" fmla="*/ 1 w 139"/>
                <a:gd name="T13" fmla="*/ 132 h 177"/>
                <a:gd name="T14" fmla="*/ 1 w 139"/>
                <a:gd name="T15" fmla="*/ 132 h 177"/>
                <a:gd name="T16" fmla="*/ 1 w 139"/>
                <a:gd name="T17" fmla="*/ 132 h 177"/>
                <a:gd name="T18" fmla="*/ 21 w 139"/>
                <a:gd name="T19" fmla="*/ 161 h 177"/>
                <a:gd name="T20" fmla="*/ 21 w 139"/>
                <a:gd name="T21" fmla="*/ 161 h 177"/>
                <a:gd name="T22" fmla="*/ 118 w 139"/>
                <a:gd name="T23" fmla="*/ 161 h 177"/>
                <a:gd name="T24" fmla="*/ 118 w 139"/>
                <a:gd name="T25" fmla="*/ 161 h 177"/>
                <a:gd name="T26" fmla="*/ 138 w 139"/>
                <a:gd name="T27" fmla="*/ 132 h 177"/>
                <a:gd name="T28" fmla="*/ 138 w 139"/>
                <a:gd name="T29" fmla="*/ 132 h 177"/>
                <a:gd name="T30" fmla="*/ 138 w 139"/>
                <a:gd name="T31" fmla="*/ 2 h 177"/>
                <a:gd name="T32" fmla="*/ 138 w 139"/>
                <a:gd name="T33" fmla="*/ 2 h 177"/>
                <a:gd name="T34" fmla="*/ 118 w 139"/>
                <a:gd name="T35" fmla="*/ 3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9" h="177">
                  <a:moveTo>
                    <a:pt x="118" y="30"/>
                  </a:moveTo>
                  <a:lnTo>
                    <a:pt x="118" y="30"/>
                  </a:lnTo>
                  <a:cubicBezTo>
                    <a:pt x="91" y="46"/>
                    <a:pt x="48" y="46"/>
                    <a:pt x="21" y="30"/>
                  </a:cubicBezTo>
                  <a:lnTo>
                    <a:pt x="21" y="30"/>
                  </a:lnTo>
                  <a:cubicBezTo>
                    <a:pt x="7" y="22"/>
                    <a:pt x="0" y="11"/>
                    <a:pt x="1" y="0"/>
                  </a:cubicBezTo>
                  <a:lnTo>
                    <a:pt x="1" y="0"/>
                  </a:lnTo>
                  <a:lnTo>
                    <a:pt x="1" y="132"/>
                  </a:lnTo>
                  <a:lnTo>
                    <a:pt x="1" y="132"/>
                  </a:lnTo>
                  <a:lnTo>
                    <a:pt x="1" y="132"/>
                  </a:lnTo>
                  <a:cubicBezTo>
                    <a:pt x="1" y="142"/>
                    <a:pt x="8" y="153"/>
                    <a:pt x="21" y="161"/>
                  </a:cubicBezTo>
                  <a:lnTo>
                    <a:pt x="21" y="161"/>
                  </a:lnTo>
                  <a:cubicBezTo>
                    <a:pt x="48" y="176"/>
                    <a:pt x="91" y="176"/>
                    <a:pt x="118" y="161"/>
                  </a:cubicBezTo>
                  <a:lnTo>
                    <a:pt x="118" y="161"/>
                  </a:lnTo>
                  <a:cubicBezTo>
                    <a:pt x="132" y="152"/>
                    <a:pt x="138" y="142"/>
                    <a:pt x="138" y="132"/>
                  </a:cubicBezTo>
                  <a:lnTo>
                    <a:pt x="138" y="132"/>
                  </a:lnTo>
                  <a:lnTo>
                    <a:pt x="138" y="2"/>
                  </a:lnTo>
                  <a:lnTo>
                    <a:pt x="138" y="2"/>
                  </a:lnTo>
                  <a:cubicBezTo>
                    <a:pt x="138" y="12"/>
                    <a:pt x="132" y="22"/>
                    <a:pt x="118" y="30"/>
                  </a:cubicBezTo>
                </a:path>
              </a:pathLst>
            </a:custGeom>
            <a:solidFill>
              <a:schemeClr val="bg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65" name="Freeform 98">
              <a:extLst>
                <a:ext uri="{FF2B5EF4-FFF2-40B4-BE49-F238E27FC236}">
                  <a16:creationId xmlns:a16="http://schemas.microsoft.com/office/drawing/2014/main" id="{47C779A5-D81C-0249-AC2B-D8B63587EDC6}"/>
                </a:ext>
              </a:extLst>
            </p:cNvPr>
            <p:cNvSpPr>
              <a:spLocks noChangeArrowheads="1"/>
            </p:cNvSpPr>
            <p:nvPr/>
          </p:nvSpPr>
          <p:spPr bwMode="auto">
            <a:xfrm>
              <a:off x="12733203" y="7105708"/>
              <a:ext cx="313954" cy="423404"/>
            </a:xfrm>
            <a:custGeom>
              <a:avLst/>
              <a:gdLst>
                <a:gd name="T0" fmla="*/ 481 w 482"/>
                <a:gd name="T1" fmla="*/ 240 h 647"/>
                <a:gd name="T2" fmla="*/ 481 w 482"/>
                <a:gd name="T3" fmla="*/ 406 h 647"/>
                <a:gd name="T4" fmla="*/ 481 w 482"/>
                <a:gd name="T5" fmla="*/ 406 h 647"/>
                <a:gd name="T6" fmla="*/ 241 w 482"/>
                <a:gd name="T7" fmla="*/ 646 h 647"/>
                <a:gd name="T8" fmla="*/ 241 w 482"/>
                <a:gd name="T9" fmla="*/ 646 h 647"/>
                <a:gd name="T10" fmla="*/ 0 w 482"/>
                <a:gd name="T11" fmla="*/ 406 h 647"/>
                <a:gd name="T12" fmla="*/ 0 w 482"/>
                <a:gd name="T13" fmla="*/ 240 h 647"/>
                <a:gd name="T14" fmla="*/ 0 w 482"/>
                <a:gd name="T15" fmla="*/ 240 h 647"/>
                <a:gd name="T16" fmla="*/ 7 w 482"/>
                <a:gd name="T17" fmla="*/ 184 h 647"/>
                <a:gd name="T18" fmla="*/ 7 w 482"/>
                <a:gd name="T19" fmla="*/ 184 h 647"/>
                <a:gd name="T20" fmla="*/ 11 w 482"/>
                <a:gd name="T21" fmla="*/ 170 h 647"/>
                <a:gd name="T22" fmla="*/ 11 w 482"/>
                <a:gd name="T23" fmla="*/ 170 h 647"/>
                <a:gd name="T24" fmla="*/ 241 w 482"/>
                <a:gd name="T25" fmla="*/ 0 h 647"/>
                <a:gd name="T26" fmla="*/ 241 w 482"/>
                <a:gd name="T27" fmla="*/ 0 h 647"/>
                <a:gd name="T28" fmla="*/ 410 w 482"/>
                <a:gd name="T29" fmla="*/ 71 h 647"/>
                <a:gd name="T30" fmla="*/ 410 w 482"/>
                <a:gd name="T31" fmla="*/ 71 h 647"/>
                <a:gd name="T32" fmla="*/ 481 w 482"/>
                <a:gd name="T33" fmla="*/ 240 h 6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82" h="647">
                  <a:moveTo>
                    <a:pt x="481" y="240"/>
                  </a:moveTo>
                  <a:lnTo>
                    <a:pt x="481" y="406"/>
                  </a:lnTo>
                  <a:lnTo>
                    <a:pt x="481" y="406"/>
                  </a:lnTo>
                  <a:cubicBezTo>
                    <a:pt x="481" y="538"/>
                    <a:pt x="373" y="646"/>
                    <a:pt x="241" y="646"/>
                  </a:cubicBezTo>
                  <a:lnTo>
                    <a:pt x="241" y="646"/>
                  </a:lnTo>
                  <a:cubicBezTo>
                    <a:pt x="108" y="646"/>
                    <a:pt x="0" y="538"/>
                    <a:pt x="0" y="406"/>
                  </a:cubicBezTo>
                  <a:lnTo>
                    <a:pt x="0" y="240"/>
                  </a:lnTo>
                  <a:lnTo>
                    <a:pt x="0" y="240"/>
                  </a:lnTo>
                  <a:cubicBezTo>
                    <a:pt x="0" y="221"/>
                    <a:pt x="3" y="202"/>
                    <a:pt x="7" y="184"/>
                  </a:cubicBezTo>
                  <a:lnTo>
                    <a:pt x="7" y="184"/>
                  </a:lnTo>
                  <a:cubicBezTo>
                    <a:pt x="8" y="179"/>
                    <a:pt x="9" y="175"/>
                    <a:pt x="11" y="170"/>
                  </a:cubicBezTo>
                  <a:lnTo>
                    <a:pt x="11" y="170"/>
                  </a:lnTo>
                  <a:cubicBezTo>
                    <a:pt x="41" y="72"/>
                    <a:pt x="132" y="0"/>
                    <a:pt x="241" y="0"/>
                  </a:cubicBezTo>
                  <a:lnTo>
                    <a:pt x="241" y="0"/>
                  </a:lnTo>
                  <a:cubicBezTo>
                    <a:pt x="307" y="0"/>
                    <a:pt x="367" y="27"/>
                    <a:pt x="410" y="71"/>
                  </a:cubicBezTo>
                  <a:lnTo>
                    <a:pt x="410" y="71"/>
                  </a:lnTo>
                  <a:cubicBezTo>
                    <a:pt x="454" y="114"/>
                    <a:pt x="481" y="174"/>
                    <a:pt x="481" y="240"/>
                  </a:cubicBez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66" name="Freeform 99">
              <a:extLst>
                <a:ext uri="{FF2B5EF4-FFF2-40B4-BE49-F238E27FC236}">
                  <a16:creationId xmlns:a16="http://schemas.microsoft.com/office/drawing/2014/main" id="{BBC2A664-6D7C-144D-A569-C864EF8E499C}"/>
                </a:ext>
              </a:extLst>
            </p:cNvPr>
            <p:cNvSpPr>
              <a:spLocks noChangeArrowheads="1"/>
            </p:cNvSpPr>
            <p:nvPr/>
          </p:nvSpPr>
          <p:spPr bwMode="auto">
            <a:xfrm>
              <a:off x="12989551" y="7315969"/>
              <a:ext cx="77767" cy="92170"/>
            </a:xfrm>
            <a:custGeom>
              <a:avLst/>
              <a:gdLst>
                <a:gd name="T0" fmla="*/ 73 w 118"/>
                <a:gd name="T1" fmla="*/ 6 h 142"/>
                <a:gd name="T2" fmla="*/ 73 w 118"/>
                <a:gd name="T3" fmla="*/ 6 h 142"/>
                <a:gd name="T4" fmla="*/ 53 w 118"/>
                <a:gd name="T5" fmla="*/ 0 h 142"/>
                <a:gd name="T6" fmla="*/ 0 w 118"/>
                <a:gd name="T7" fmla="*/ 31 h 142"/>
                <a:gd name="T8" fmla="*/ 0 w 118"/>
                <a:gd name="T9" fmla="*/ 31 h 142"/>
                <a:gd name="T10" fmla="*/ 20 w 118"/>
                <a:gd name="T11" fmla="*/ 36 h 142"/>
                <a:gd name="T12" fmla="*/ 20 w 118"/>
                <a:gd name="T13" fmla="*/ 36 h 142"/>
                <a:gd name="T14" fmla="*/ 64 w 118"/>
                <a:gd name="T15" fmla="*/ 113 h 142"/>
                <a:gd name="T16" fmla="*/ 64 w 118"/>
                <a:gd name="T17" fmla="*/ 113 h 142"/>
                <a:gd name="T18" fmla="*/ 51 w 118"/>
                <a:gd name="T19" fmla="*/ 141 h 142"/>
                <a:gd name="T20" fmla="*/ 104 w 118"/>
                <a:gd name="T21" fmla="*/ 111 h 142"/>
                <a:gd name="T22" fmla="*/ 104 w 118"/>
                <a:gd name="T23" fmla="*/ 111 h 142"/>
                <a:gd name="T24" fmla="*/ 117 w 118"/>
                <a:gd name="T25" fmla="*/ 82 h 142"/>
                <a:gd name="T26" fmla="*/ 117 w 118"/>
                <a:gd name="T27" fmla="*/ 82 h 142"/>
                <a:gd name="T28" fmla="*/ 73 w 118"/>
                <a:gd name="T29" fmla="*/ 6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8" h="142">
                  <a:moveTo>
                    <a:pt x="73" y="6"/>
                  </a:moveTo>
                  <a:lnTo>
                    <a:pt x="73" y="6"/>
                  </a:lnTo>
                  <a:cubicBezTo>
                    <a:pt x="66" y="2"/>
                    <a:pt x="59" y="0"/>
                    <a:pt x="53" y="0"/>
                  </a:cubicBezTo>
                  <a:lnTo>
                    <a:pt x="0" y="31"/>
                  </a:lnTo>
                  <a:lnTo>
                    <a:pt x="0" y="31"/>
                  </a:lnTo>
                  <a:cubicBezTo>
                    <a:pt x="6" y="31"/>
                    <a:pt x="13" y="32"/>
                    <a:pt x="20" y="36"/>
                  </a:cubicBezTo>
                  <a:lnTo>
                    <a:pt x="20" y="36"/>
                  </a:lnTo>
                  <a:cubicBezTo>
                    <a:pt x="45" y="51"/>
                    <a:pt x="64" y="85"/>
                    <a:pt x="64" y="113"/>
                  </a:cubicBezTo>
                  <a:lnTo>
                    <a:pt x="64" y="113"/>
                  </a:lnTo>
                  <a:cubicBezTo>
                    <a:pt x="64" y="127"/>
                    <a:pt x="60" y="137"/>
                    <a:pt x="51" y="141"/>
                  </a:cubicBezTo>
                  <a:lnTo>
                    <a:pt x="104" y="111"/>
                  </a:lnTo>
                  <a:lnTo>
                    <a:pt x="104" y="111"/>
                  </a:lnTo>
                  <a:cubicBezTo>
                    <a:pt x="112" y="106"/>
                    <a:pt x="117" y="96"/>
                    <a:pt x="117" y="82"/>
                  </a:cubicBezTo>
                  <a:lnTo>
                    <a:pt x="117" y="82"/>
                  </a:lnTo>
                  <a:cubicBezTo>
                    <a:pt x="117" y="55"/>
                    <a:pt x="97" y="20"/>
                    <a:pt x="73" y="6"/>
                  </a:cubicBezTo>
                </a:path>
              </a:pathLst>
            </a:custGeom>
            <a:solidFill>
              <a:schemeClr val="bg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67" name="Freeform 100">
              <a:extLst>
                <a:ext uri="{FF2B5EF4-FFF2-40B4-BE49-F238E27FC236}">
                  <a16:creationId xmlns:a16="http://schemas.microsoft.com/office/drawing/2014/main" id="{1276159A-B1CA-E042-9FE4-79724CBCBB40}"/>
                </a:ext>
              </a:extLst>
            </p:cNvPr>
            <p:cNvSpPr>
              <a:spLocks noChangeArrowheads="1"/>
            </p:cNvSpPr>
            <p:nvPr/>
          </p:nvSpPr>
          <p:spPr bwMode="auto">
            <a:xfrm>
              <a:off x="12989551" y="7336132"/>
              <a:ext cx="43204" cy="80648"/>
            </a:xfrm>
            <a:custGeom>
              <a:avLst/>
              <a:gdLst>
                <a:gd name="T0" fmla="*/ 20 w 65"/>
                <a:gd name="T1" fmla="*/ 5 h 122"/>
                <a:gd name="T2" fmla="*/ 20 w 65"/>
                <a:gd name="T3" fmla="*/ 5 h 122"/>
                <a:gd name="T4" fmla="*/ 64 w 65"/>
                <a:gd name="T5" fmla="*/ 82 h 122"/>
                <a:gd name="T6" fmla="*/ 64 w 65"/>
                <a:gd name="T7" fmla="*/ 82 h 122"/>
                <a:gd name="T8" fmla="*/ 20 w 65"/>
                <a:gd name="T9" fmla="*/ 107 h 122"/>
                <a:gd name="T10" fmla="*/ 20 w 65"/>
                <a:gd name="T11" fmla="*/ 107 h 122"/>
                <a:gd name="T12" fmla="*/ 0 w 65"/>
                <a:gd name="T13" fmla="*/ 89 h 122"/>
                <a:gd name="T14" fmla="*/ 0 w 65"/>
                <a:gd name="T15" fmla="*/ 0 h 122"/>
                <a:gd name="T16" fmla="*/ 0 w 65"/>
                <a:gd name="T17" fmla="*/ 0 h 122"/>
                <a:gd name="T18" fmla="*/ 20 w 65"/>
                <a:gd name="T19" fmla="*/ 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5" h="122">
                  <a:moveTo>
                    <a:pt x="20" y="5"/>
                  </a:moveTo>
                  <a:lnTo>
                    <a:pt x="20" y="5"/>
                  </a:lnTo>
                  <a:cubicBezTo>
                    <a:pt x="45" y="20"/>
                    <a:pt x="64" y="54"/>
                    <a:pt x="64" y="82"/>
                  </a:cubicBezTo>
                  <a:lnTo>
                    <a:pt x="64" y="82"/>
                  </a:lnTo>
                  <a:cubicBezTo>
                    <a:pt x="64" y="110"/>
                    <a:pt x="44" y="121"/>
                    <a:pt x="20" y="107"/>
                  </a:cubicBezTo>
                  <a:lnTo>
                    <a:pt x="20" y="107"/>
                  </a:lnTo>
                  <a:cubicBezTo>
                    <a:pt x="13" y="103"/>
                    <a:pt x="6" y="96"/>
                    <a:pt x="0" y="89"/>
                  </a:cubicBezTo>
                  <a:lnTo>
                    <a:pt x="0" y="0"/>
                  </a:lnTo>
                  <a:lnTo>
                    <a:pt x="0" y="0"/>
                  </a:lnTo>
                  <a:cubicBezTo>
                    <a:pt x="6" y="0"/>
                    <a:pt x="13" y="1"/>
                    <a:pt x="20" y="5"/>
                  </a:cubicBez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68" name="Freeform 101">
              <a:extLst>
                <a:ext uri="{FF2B5EF4-FFF2-40B4-BE49-F238E27FC236}">
                  <a16:creationId xmlns:a16="http://schemas.microsoft.com/office/drawing/2014/main" id="{3EF556FB-8762-164D-8154-E3490FB86BAC}"/>
                </a:ext>
              </a:extLst>
            </p:cNvPr>
            <p:cNvSpPr>
              <a:spLocks noChangeArrowheads="1"/>
            </p:cNvSpPr>
            <p:nvPr/>
          </p:nvSpPr>
          <p:spPr bwMode="auto">
            <a:xfrm>
              <a:off x="12989551" y="7353414"/>
              <a:ext cx="31682" cy="43204"/>
            </a:xfrm>
            <a:custGeom>
              <a:avLst/>
              <a:gdLst>
                <a:gd name="T0" fmla="*/ 20 w 48"/>
                <a:gd name="T1" fmla="*/ 5 h 66"/>
                <a:gd name="T2" fmla="*/ 20 w 48"/>
                <a:gd name="T3" fmla="*/ 5 h 66"/>
                <a:gd name="T4" fmla="*/ 0 w 48"/>
                <a:gd name="T5" fmla="*/ 7 h 66"/>
                <a:gd name="T6" fmla="*/ 0 w 48"/>
                <a:gd name="T7" fmla="*/ 34 h 66"/>
                <a:gd name="T8" fmla="*/ 0 w 48"/>
                <a:gd name="T9" fmla="*/ 34 h 66"/>
                <a:gd name="T10" fmla="*/ 10 w 48"/>
                <a:gd name="T11" fmla="*/ 51 h 66"/>
                <a:gd name="T12" fmla="*/ 10 w 48"/>
                <a:gd name="T13" fmla="*/ 51 h 66"/>
                <a:gd name="T14" fmla="*/ 20 w 48"/>
                <a:gd name="T15" fmla="*/ 59 h 66"/>
                <a:gd name="T16" fmla="*/ 20 w 48"/>
                <a:gd name="T17" fmla="*/ 59 h 66"/>
                <a:gd name="T18" fmla="*/ 41 w 48"/>
                <a:gd name="T19" fmla="*/ 57 h 66"/>
                <a:gd name="T20" fmla="*/ 41 w 48"/>
                <a:gd name="T21" fmla="*/ 57 h 66"/>
                <a:gd name="T22" fmla="*/ 30 w 48"/>
                <a:gd name="T23" fmla="*/ 14 h 66"/>
                <a:gd name="T24" fmla="*/ 30 w 48"/>
                <a:gd name="T25" fmla="*/ 14 h 66"/>
                <a:gd name="T26" fmla="*/ 20 w 48"/>
                <a:gd name="T27" fmla="*/ 5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66">
                  <a:moveTo>
                    <a:pt x="20" y="5"/>
                  </a:moveTo>
                  <a:lnTo>
                    <a:pt x="20" y="5"/>
                  </a:lnTo>
                  <a:cubicBezTo>
                    <a:pt x="12" y="0"/>
                    <a:pt x="4" y="0"/>
                    <a:pt x="0" y="7"/>
                  </a:cubicBezTo>
                  <a:lnTo>
                    <a:pt x="0" y="34"/>
                  </a:lnTo>
                  <a:lnTo>
                    <a:pt x="0" y="34"/>
                  </a:lnTo>
                  <a:cubicBezTo>
                    <a:pt x="2" y="40"/>
                    <a:pt x="6" y="46"/>
                    <a:pt x="10" y="51"/>
                  </a:cubicBezTo>
                  <a:lnTo>
                    <a:pt x="10" y="51"/>
                  </a:lnTo>
                  <a:cubicBezTo>
                    <a:pt x="13" y="55"/>
                    <a:pt x="17" y="58"/>
                    <a:pt x="20" y="59"/>
                  </a:cubicBezTo>
                  <a:lnTo>
                    <a:pt x="20" y="59"/>
                  </a:lnTo>
                  <a:cubicBezTo>
                    <a:pt x="29" y="65"/>
                    <a:pt x="37" y="64"/>
                    <a:pt x="41" y="57"/>
                  </a:cubicBezTo>
                  <a:lnTo>
                    <a:pt x="41" y="57"/>
                  </a:lnTo>
                  <a:cubicBezTo>
                    <a:pt x="47" y="47"/>
                    <a:pt x="43" y="27"/>
                    <a:pt x="30" y="14"/>
                  </a:cubicBezTo>
                  <a:lnTo>
                    <a:pt x="30" y="14"/>
                  </a:lnTo>
                  <a:cubicBezTo>
                    <a:pt x="27" y="10"/>
                    <a:pt x="24" y="7"/>
                    <a:pt x="20" y="5"/>
                  </a:cubicBezTo>
                </a:path>
              </a:pathLst>
            </a:custGeom>
            <a:solidFill>
              <a:schemeClr val="bg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69" name="Freeform 102">
              <a:extLst>
                <a:ext uri="{FF2B5EF4-FFF2-40B4-BE49-F238E27FC236}">
                  <a16:creationId xmlns:a16="http://schemas.microsoft.com/office/drawing/2014/main" id="{89CCA54B-D5D7-3242-9DBB-0819F518912A}"/>
                </a:ext>
              </a:extLst>
            </p:cNvPr>
            <p:cNvSpPr>
              <a:spLocks noChangeArrowheads="1"/>
            </p:cNvSpPr>
            <p:nvPr/>
          </p:nvSpPr>
          <p:spPr bwMode="auto">
            <a:xfrm>
              <a:off x="12113940" y="7699050"/>
              <a:ext cx="48964" cy="115212"/>
            </a:xfrm>
            <a:custGeom>
              <a:avLst/>
              <a:gdLst>
                <a:gd name="T0" fmla="*/ 76 w 77"/>
                <a:gd name="T1" fmla="*/ 177 h 178"/>
                <a:gd name="T2" fmla="*/ 76 w 77"/>
                <a:gd name="T3" fmla="*/ 177 h 178"/>
                <a:gd name="T4" fmla="*/ 0 w 77"/>
                <a:gd name="T5" fmla="*/ 0 h 178"/>
              </a:gdLst>
              <a:ahLst/>
              <a:cxnLst>
                <a:cxn ang="0">
                  <a:pos x="T0" y="T1"/>
                </a:cxn>
                <a:cxn ang="0">
                  <a:pos x="T2" y="T3"/>
                </a:cxn>
                <a:cxn ang="0">
                  <a:pos x="T4" y="T5"/>
                </a:cxn>
              </a:cxnLst>
              <a:rect l="0" t="0" r="r" b="b"/>
              <a:pathLst>
                <a:path w="77" h="178">
                  <a:moveTo>
                    <a:pt x="76" y="177"/>
                  </a:moveTo>
                  <a:lnTo>
                    <a:pt x="76" y="177"/>
                  </a:lnTo>
                  <a:cubicBezTo>
                    <a:pt x="41" y="119"/>
                    <a:pt x="3" y="45"/>
                    <a:pt x="0" y="0"/>
                  </a:cubicBezTo>
                </a:path>
              </a:pathLst>
            </a:custGeom>
            <a:noFill/>
            <a:ln w="25400" cap="flat">
              <a:solidFill>
                <a:schemeClr val="bg1">
                  <a:lumMod val="85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6532" dirty="0">
                <a:latin typeface="Lato Light" panose="020F0502020204030203" pitchFamily="34" charset="0"/>
              </a:endParaRPr>
            </a:p>
          </p:txBody>
        </p:sp>
        <p:sp>
          <p:nvSpPr>
            <p:cNvPr id="70" name="Freeform 103">
              <a:extLst>
                <a:ext uri="{FF2B5EF4-FFF2-40B4-BE49-F238E27FC236}">
                  <a16:creationId xmlns:a16="http://schemas.microsoft.com/office/drawing/2014/main" id="{38F41532-58BC-9942-AE57-AC24644F14DD}"/>
                </a:ext>
              </a:extLst>
            </p:cNvPr>
            <p:cNvSpPr>
              <a:spLocks noChangeArrowheads="1"/>
            </p:cNvSpPr>
            <p:nvPr/>
          </p:nvSpPr>
          <p:spPr bwMode="auto">
            <a:xfrm>
              <a:off x="12882980" y="8557380"/>
              <a:ext cx="89290" cy="92170"/>
            </a:xfrm>
            <a:custGeom>
              <a:avLst/>
              <a:gdLst>
                <a:gd name="T0" fmla="*/ 0 w 135"/>
                <a:gd name="T1" fmla="*/ 139 h 140"/>
                <a:gd name="T2" fmla="*/ 0 w 135"/>
                <a:gd name="T3" fmla="*/ 139 h 140"/>
                <a:gd name="T4" fmla="*/ 134 w 135"/>
                <a:gd name="T5" fmla="*/ 0 h 140"/>
              </a:gdLst>
              <a:ahLst/>
              <a:cxnLst>
                <a:cxn ang="0">
                  <a:pos x="T0" y="T1"/>
                </a:cxn>
                <a:cxn ang="0">
                  <a:pos x="T2" y="T3"/>
                </a:cxn>
                <a:cxn ang="0">
                  <a:pos x="T4" y="T5"/>
                </a:cxn>
              </a:cxnLst>
              <a:rect l="0" t="0" r="r" b="b"/>
              <a:pathLst>
                <a:path w="135" h="140">
                  <a:moveTo>
                    <a:pt x="0" y="139"/>
                  </a:moveTo>
                  <a:lnTo>
                    <a:pt x="0" y="139"/>
                  </a:lnTo>
                  <a:cubicBezTo>
                    <a:pt x="53" y="97"/>
                    <a:pt x="115" y="41"/>
                    <a:pt x="134" y="0"/>
                  </a:cubicBezTo>
                </a:path>
              </a:pathLst>
            </a:custGeom>
            <a:noFill/>
            <a:ln w="25400" cap="flat">
              <a:solidFill>
                <a:schemeClr val="bg1">
                  <a:lumMod val="85000"/>
                </a:schemeClr>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6532" dirty="0">
                <a:latin typeface="Lato Light" panose="020F0502020204030203" pitchFamily="34" charset="0"/>
              </a:endParaRPr>
            </a:p>
          </p:txBody>
        </p:sp>
        <p:sp>
          <p:nvSpPr>
            <p:cNvPr id="71" name="Freeform 104">
              <a:extLst>
                <a:ext uri="{FF2B5EF4-FFF2-40B4-BE49-F238E27FC236}">
                  <a16:creationId xmlns:a16="http://schemas.microsoft.com/office/drawing/2014/main" id="{6C9B5C7B-D6B5-9A48-8C36-6C405B954B87}"/>
                </a:ext>
              </a:extLst>
            </p:cNvPr>
            <p:cNvSpPr>
              <a:spLocks noChangeArrowheads="1"/>
            </p:cNvSpPr>
            <p:nvPr/>
          </p:nvSpPr>
          <p:spPr bwMode="auto">
            <a:xfrm>
              <a:off x="12710161" y="7079785"/>
              <a:ext cx="357157" cy="316833"/>
            </a:xfrm>
            <a:custGeom>
              <a:avLst/>
              <a:gdLst>
                <a:gd name="T0" fmla="*/ 23 w 545"/>
                <a:gd name="T1" fmla="*/ 100 h 484"/>
                <a:gd name="T2" fmla="*/ 23 w 545"/>
                <a:gd name="T3" fmla="*/ 100 h 484"/>
                <a:gd name="T4" fmla="*/ 93 w 545"/>
                <a:gd name="T5" fmla="*/ 222 h 484"/>
                <a:gd name="T6" fmla="*/ 93 w 545"/>
                <a:gd name="T7" fmla="*/ 222 h 484"/>
                <a:gd name="T8" fmla="*/ 299 w 545"/>
                <a:gd name="T9" fmla="*/ 261 h 484"/>
                <a:gd name="T10" fmla="*/ 299 w 545"/>
                <a:gd name="T11" fmla="*/ 261 h 484"/>
                <a:gd name="T12" fmla="*/ 348 w 545"/>
                <a:gd name="T13" fmla="*/ 405 h 484"/>
                <a:gd name="T14" fmla="*/ 348 w 545"/>
                <a:gd name="T15" fmla="*/ 405 h 484"/>
                <a:gd name="T16" fmla="*/ 388 w 545"/>
                <a:gd name="T17" fmla="*/ 475 h 484"/>
                <a:gd name="T18" fmla="*/ 388 w 545"/>
                <a:gd name="T19" fmla="*/ 475 h 484"/>
                <a:gd name="T20" fmla="*/ 430 w 545"/>
                <a:gd name="T21" fmla="*/ 394 h 484"/>
                <a:gd name="T22" fmla="*/ 479 w 545"/>
                <a:gd name="T23" fmla="*/ 377 h 484"/>
                <a:gd name="T24" fmla="*/ 479 w 545"/>
                <a:gd name="T25" fmla="*/ 377 h 484"/>
                <a:gd name="T26" fmla="*/ 539 w 545"/>
                <a:gd name="T27" fmla="*/ 283 h 484"/>
                <a:gd name="T28" fmla="*/ 530 w 545"/>
                <a:gd name="T29" fmla="*/ 200 h 484"/>
                <a:gd name="T30" fmla="*/ 530 w 545"/>
                <a:gd name="T31" fmla="*/ 200 h 484"/>
                <a:gd name="T32" fmla="*/ 402 w 545"/>
                <a:gd name="T33" fmla="*/ 33 h 484"/>
                <a:gd name="T34" fmla="*/ 402 w 545"/>
                <a:gd name="T35" fmla="*/ 33 h 484"/>
                <a:gd name="T36" fmla="*/ 402 w 545"/>
                <a:gd name="T37" fmla="*/ 33 h 484"/>
                <a:gd name="T38" fmla="*/ 139 w 545"/>
                <a:gd name="T39" fmla="*/ 44 h 484"/>
                <a:gd name="T40" fmla="*/ 23 w 545"/>
                <a:gd name="T41" fmla="*/ 100 h 4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45" h="484">
                  <a:moveTo>
                    <a:pt x="23" y="100"/>
                  </a:moveTo>
                  <a:lnTo>
                    <a:pt x="23" y="100"/>
                  </a:lnTo>
                  <a:cubicBezTo>
                    <a:pt x="23" y="100"/>
                    <a:pt x="0" y="200"/>
                    <a:pt x="93" y="222"/>
                  </a:cubicBezTo>
                  <a:lnTo>
                    <a:pt x="93" y="222"/>
                  </a:lnTo>
                  <a:cubicBezTo>
                    <a:pt x="186" y="243"/>
                    <a:pt x="219" y="194"/>
                    <a:pt x="299" y="261"/>
                  </a:cubicBezTo>
                  <a:lnTo>
                    <a:pt x="299" y="261"/>
                  </a:lnTo>
                  <a:cubicBezTo>
                    <a:pt x="378" y="326"/>
                    <a:pt x="325" y="377"/>
                    <a:pt x="348" y="405"/>
                  </a:cubicBezTo>
                  <a:lnTo>
                    <a:pt x="348" y="405"/>
                  </a:lnTo>
                  <a:cubicBezTo>
                    <a:pt x="371" y="434"/>
                    <a:pt x="345" y="467"/>
                    <a:pt x="388" y="475"/>
                  </a:cubicBezTo>
                  <a:lnTo>
                    <a:pt x="388" y="475"/>
                  </a:lnTo>
                  <a:cubicBezTo>
                    <a:pt x="430" y="483"/>
                    <a:pt x="436" y="429"/>
                    <a:pt x="430" y="394"/>
                  </a:cubicBezTo>
                  <a:lnTo>
                    <a:pt x="479" y="377"/>
                  </a:lnTo>
                  <a:lnTo>
                    <a:pt x="479" y="377"/>
                  </a:lnTo>
                  <a:cubicBezTo>
                    <a:pt x="519" y="363"/>
                    <a:pt x="544" y="324"/>
                    <a:pt x="539" y="283"/>
                  </a:cubicBezTo>
                  <a:lnTo>
                    <a:pt x="530" y="200"/>
                  </a:lnTo>
                  <a:lnTo>
                    <a:pt x="530" y="200"/>
                  </a:lnTo>
                  <a:cubicBezTo>
                    <a:pt x="522" y="125"/>
                    <a:pt x="473" y="61"/>
                    <a:pt x="402" y="33"/>
                  </a:cubicBezTo>
                  <a:lnTo>
                    <a:pt x="402" y="33"/>
                  </a:lnTo>
                  <a:lnTo>
                    <a:pt x="402" y="33"/>
                  </a:lnTo>
                  <a:cubicBezTo>
                    <a:pt x="317" y="0"/>
                    <a:pt x="222" y="4"/>
                    <a:pt x="139" y="44"/>
                  </a:cubicBezTo>
                  <a:lnTo>
                    <a:pt x="23" y="100"/>
                  </a:lnTo>
                </a:path>
              </a:pathLst>
            </a:custGeom>
            <a:solidFill>
              <a:schemeClr val="bg1">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72" name="Freeform 106">
              <a:extLst>
                <a:ext uri="{FF2B5EF4-FFF2-40B4-BE49-F238E27FC236}">
                  <a16:creationId xmlns:a16="http://schemas.microsoft.com/office/drawing/2014/main" id="{32406DF3-4EEE-C04F-8A9A-AEF3B1240ED4}"/>
                </a:ext>
              </a:extLst>
            </p:cNvPr>
            <p:cNvSpPr>
              <a:spLocks noChangeArrowheads="1"/>
            </p:cNvSpPr>
            <p:nvPr/>
          </p:nvSpPr>
          <p:spPr bwMode="auto">
            <a:xfrm>
              <a:off x="13001073" y="7727854"/>
              <a:ext cx="259227" cy="786322"/>
            </a:xfrm>
            <a:custGeom>
              <a:avLst/>
              <a:gdLst>
                <a:gd name="T0" fmla="*/ 63 w 398"/>
                <a:gd name="T1" fmla="*/ 0 h 1205"/>
                <a:gd name="T2" fmla="*/ 63 w 398"/>
                <a:gd name="T3" fmla="*/ 0 h 1205"/>
                <a:gd name="T4" fmla="*/ 0 w 398"/>
                <a:gd name="T5" fmla="*/ 1204 h 1205"/>
              </a:gdLst>
              <a:ahLst/>
              <a:cxnLst>
                <a:cxn ang="0">
                  <a:pos x="T0" y="T1"/>
                </a:cxn>
                <a:cxn ang="0">
                  <a:pos x="T2" y="T3"/>
                </a:cxn>
                <a:cxn ang="0">
                  <a:pos x="T4" y="T5"/>
                </a:cxn>
              </a:cxnLst>
              <a:rect l="0" t="0" r="r" b="b"/>
              <a:pathLst>
                <a:path w="398" h="1205">
                  <a:moveTo>
                    <a:pt x="63" y="0"/>
                  </a:moveTo>
                  <a:lnTo>
                    <a:pt x="63" y="0"/>
                  </a:lnTo>
                  <a:cubicBezTo>
                    <a:pt x="63" y="0"/>
                    <a:pt x="397" y="312"/>
                    <a:pt x="0" y="1204"/>
                  </a:cubicBezTo>
                </a:path>
              </a:pathLst>
            </a:custGeom>
            <a:noFill/>
            <a:ln w="25400" cap="flat">
              <a:solidFill>
                <a:schemeClr val="accent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6532" dirty="0">
                <a:latin typeface="Lato Light" panose="020F0502020204030203" pitchFamily="34" charset="0"/>
              </a:endParaRPr>
            </a:p>
          </p:txBody>
        </p:sp>
      </p:grpSp>
      <p:sp>
        <p:nvSpPr>
          <p:cNvPr id="73" name="TextBox 72">
            <a:extLst>
              <a:ext uri="{FF2B5EF4-FFF2-40B4-BE49-F238E27FC236}">
                <a16:creationId xmlns:a16="http://schemas.microsoft.com/office/drawing/2014/main" id="{5EA668B8-4B83-6243-9352-2E4D25407219}"/>
              </a:ext>
            </a:extLst>
          </p:cNvPr>
          <p:cNvSpPr txBox="1"/>
          <p:nvPr/>
        </p:nvSpPr>
        <p:spPr>
          <a:xfrm>
            <a:off x="5188438" y="6014120"/>
            <a:ext cx="3036409"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 02</a:t>
            </a:r>
          </a:p>
        </p:txBody>
      </p:sp>
      <p:sp>
        <p:nvSpPr>
          <p:cNvPr id="74" name="Subtitle 2">
            <a:extLst>
              <a:ext uri="{FF2B5EF4-FFF2-40B4-BE49-F238E27FC236}">
                <a16:creationId xmlns:a16="http://schemas.microsoft.com/office/drawing/2014/main" id="{7E1FEEC7-3542-7847-85C0-F9B5B7480772}"/>
              </a:ext>
            </a:extLst>
          </p:cNvPr>
          <p:cNvSpPr txBox="1">
            <a:spLocks/>
          </p:cNvSpPr>
          <p:nvPr/>
        </p:nvSpPr>
        <p:spPr>
          <a:xfrm>
            <a:off x="5188439" y="6699620"/>
            <a:ext cx="7394131"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75" name="Oval 74">
            <a:extLst>
              <a:ext uri="{FF2B5EF4-FFF2-40B4-BE49-F238E27FC236}">
                <a16:creationId xmlns:a16="http://schemas.microsoft.com/office/drawing/2014/main" id="{9A89AD19-B88C-0446-8CF5-3E472B3673E7}"/>
              </a:ext>
            </a:extLst>
          </p:cNvPr>
          <p:cNvSpPr>
            <a:spLocks noChangeAspect="1"/>
          </p:cNvSpPr>
          <p:nvPr/>
        </p:nvSpPr>
        <p:spPr>
          <a:xfrm>
            <a:off x="3122665" y="6061801"/>
            <a:ext cx="1572768" cy="157276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76" name="TextBox 75">
            <a:extLst>
              <a:ext uri="{FF2B5EF4-FFF2-40B4-BE49-F238E27FC236}">
                <a16:creationId xmlns:a16="http://schemas.microsoft.com/office/drawing/2014/main" id="{494DF71F-8279-F54E-92FB-2EDA70BE758E}"/>
              </a:ext>
            </a:extLst>
          </p:cNvPr>
          <p:cNvSpPr txBox="1"/>
          <p:nvPr/>
        </p:nvSpPr>
        <p:spPr>
          <a:xfrm>
            <a:off x="3586598" y="11211462"/>
            <a:ext cx="3079689"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 04</a:t>
            </a:r>
          </a:p>
        </p:txBody>
      </p:sp>
      <p:sp>
        <p:nvSpPr>
          <p:cNvPr id="77" name="Subtitle 2">
            <a:extLst>
              <a:ext uri="{FF2B5EF4-FFF2-40B4-BE49-F238E27FC236}">
                <a16:creationId xmlns:a16="http://schemas.microsoft.com/office/drawing/2014/main" id="{F18D023D-4DEA-3848-B808-A12DE8B14DE4}"/>
              </a:ext>
            </a:extLst>
          </p:cNvPr>
          <p:cNvSpPr txBox="1">
            <a:spLocks/>
          </p:cNvSpPr>
          <p:nvPr/>
        </p:nvSpPr>
        <p:spPr>
          <a:xfrm>
            <a:off x="3586599" y="11896962"/>
            <a:ext cx="7394131"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78" name="Oval 77">
            <a:extLst>
              <a:ext uri="{FF2B5EF4-FFF2-40B4-BE49-F238E27FC236}">
                <a16:creationId xmlns:a16="http://schemas.microsoft.com/office/drawing/2014/main" id="{06079DF4-4CDA-9F4F-AEBF-1886A51AA3C1}"/>
              </a:ext>
            </a:extLst>
          </p:cNvPr>
          <p:cNvSpPr>
            <a:spLocks noChangeAspect="1"/>
          </p:cNvSpPr>
          <p:nvPr/>
        </p:nvSpPr>
        <p:spPr>
          <a:xfrm>
            <a:off x="1520825" y="11227466"/>
            <a:ext cx="1572768" cy="157276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79" name="TextBox 78">
            <a:extLst>
              <a:ext uri="{FF2B5EF4-FFF2-40B4-BE49-F238E27FC236}">
                <a16:creationId xmlns:a16="http://schemas.microsoft.com/office/drawing/2014/main" id="{268A3C48-7DB0-D041-AFD5-7F647C82A9D8}"/>
              </a:ext>
            </a:extLst>
          </p:cNvPr>
          <p:cNvSpPr txBox="1"/>
          <p:nvPr/>
        </p:nvSpPr>
        <p:spPr>
          <a:xfrm>
            <a:off x="5989359" y="3415449"/>
            <a:ext cx="2956259"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 01</a:t>
            </a:r>
          </a:p>
        </p:txBody>
      </p:sp>
      <p:sp>
        <p:nvSpPr>
          <p:cNvPr id="80" name="Subtitle 2">
            <a:extLst>
              <a:ext uri="{FF2B5EF4-FFF2-40B4-BE49-F238E27FC236}">
                <a16:creationId xmlns:a16="http://schemas.microsoft.com/office/drawing/2014/main" id="{7F20363F-EFCA-5B4D-B1EC-BCE793E4759C}"/>
              </a:ext>
            </a:extLst>
          </p:cNvPr>
          <p:cNvSpPr txBox="1">
            <a:spLocks/>
          </p:cNvSpPr>
          <p:nvPr/>
        </p:nvSpPr>
        <p:spPr>
          <a:xfrm>
            <a:off x="5989360" y="4100949"/>
            <a:ext cx="7394131"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81" name="Oval 80">
            <a:extLst>
              <a:ext uri="{FF2B5EF4-FFF2-40B4-BE49-F238E27FC236}">
                <a16:creationId xmlns:a16="http://schemas.microsoft.com/office/drawing/2014/main" id="{4B9A55A3-6179-1446-91D2-189F8A4579A6}"/>
              </a:ext>
            </a:extLst>
          </p:cNvPr>
          <p:cNvSpPr>
            <a:spLocks noChangeAspect="1"/>
          </p:cNvSpPr>
          <p:nvPr/>
        </p:nvSpPr>
        <p:spPr>
          <a:xfrm>
            <a:off x="3923586" y="3440828"/>
            <a:ext cx="1572768" cy="157276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82" name="TextBox 81">
            <a:extLst>
              <a:ext uri="{FF2B5EF4-FFF2-40B4-BE49-F238E27FC236}">
                <a16:creationId xmlns:a16="http://schemas.microsoft.com/office/drawing/2014/main" id="{50230FA1-48F3-C24C-A315-A156219BCB39}"/>
              </a:ext>
            </a:extLst>
          </p:cNvPr>
          <p:cNvSpPr txBox="1"/>
          <p:nvPr/>
        </p:nvSpPr>
        <p:spPr>
          <a:xfrm>
            <a:off x="4387518" y="8612791"/>
            <a:ext cx="3050835"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 03</a:t>
            </a:r>
          </a:p>
        </p:txBody>
      </p:sp>
      <p:sp>
        <p:nvSpPr>
          <p:cNvPr id="83" name="Subtitle 2">
            <a:extLst>
              <a:ext uri="{FF2B5EF4-FFF2-40B4-BE49-F238E27FC236}">
                <a16:creationId xmlns:a16="http://schemas.microsoft.com/office/drawing/2014/main" id="{D1D1546D-D3A2-6944-BA28-B45CBB867F51}"/>
              </a:ext>
            </a:extLst>
          </p:cNvPr>
          <p:cNvSpPr txBox="1">
            <a:spLocks/>
          </p:cNvSpPr>
          <p:nvPr/>
        </p:nvSpPr>
        <p:spPr>
          <a:xfrm>
            <a:off x="4387519" y="9298291"/>
            <a:ext cx="7394131"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84" name="Oval 83">
            <a:extLst>
              <a:ext uri="{FF2B5EF4-FFF2-40B4-BE49-F238E27FC236}">
                <a16:creationId xmlns:a16="http://schemas.microsoft.com/office/drawing/2014/main" id="{63AF9808-D545-0C41-B38D-67600F783D8A}"/>
              </a:ext>
            </a:extLst>
          </p:cNvPr>
          <p:cNvSpPr>
            <a:spLocks noChangeAspect="1"/>
          </p:cNvSpPr>
          <p:nvPr/>
        </p:nvSpPr>
        <p:spPr>
          <a:xfrm>
            <a:off x="2321745" y="8628795"/>
            <a:ext cx="1572768" cy="157276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85" name="Freeform 630">
            <a:extLst>
              <a:ext uri="{FF2B5EF4-FFF2-40B4-BE49-F238E27FC236}">
                <a16:creationId xmlns:a16="http://schemas.microsoft.com/office/drawing/2014/main" id="{E5A37B83-9566-A044-A858-02A840F273A3}"/>
              </a:ext>
            </a:extLst>
          </p:cNvPr>
          <p:cNvSpPr>
            <a:spLocks noChangeAspect="1"/>
          </p:cNvSpPr>
          <p:nvPr/>
        </p:nvSpPr>
        <p:spPr bwMode="auto">
          <a:xfrm>
            <a:off x="4340051" y="3845255"/>
            <a:ext cx="739838" cy="763914"/>
          </a:xfrm>
          <a:custGeom>
            <a:avLst/>
            <a:gdLst>
              <a:gd name="T0" fmla="*/ 426660 w 158757"/>
              <a:gd name="T1" fmla="*/ 537620 h 164742"/>
              <a:gd name="T2" fmla="*/ 678037 w 158757"/>
              <a:gd name="T3" fmla="*/ 537620 h 164742"/>
              <a:gd name="T4" fmla="*/ 678037 w 158757"/>
              <a:gd name="T5" fmla="*/ 787047 h 164742"/>
              <a:gd name="T6" fmla="*/ 678037 w 158757"/>
              <a:gd name="T7" fmla="*/ 2342653 h 164742"/>
              <a:gd name="T8" fmla="*/ 1465235 w 158757"/>
              <a:gd name="T9" fmla="*/ 2664274 h 164742"/>
              <a:gd name="T10" fmla="*/ 2245823 w 158757"/>
              <a:gd name="T11" fmla="*/ 2342653 h 164742"/>
              <a:gd name="T12" fmla="*/ 2245823 w 158757"/>
              <a:gd name="T13" fmla="*/ 787047 h 164742"/>
              <a:gd name="T14" fmla="*/ 2245823 w 158757"/>
              <a:gd name="T15" fmla="*/ 537620 h 164742"/>
              <a:gd name="T16" fmla="*/ 2497206 w 158757"/>
              <a:gd name="T17" fmla="*/ 537620 h 164742"/>
              <a:gd name="T18" fmla="*/ 2497206 w 158757"/>
              <a:gd name="T19" fmla="*/ 2592080 h 164742"/>
              <a:gd name="T20" fmla="*/ 1465235 w 158757"/>
              <a:gd name="T21" fmla="*/ 3018713 h 164742"/>
              <a:gd name="T22" fmla="*/ 426660 w 158757"/>
              <a:gd name="T23" fmla="*/ 2592080 h 164742"/>
              <a:gd name="T24" fmla="*/ 426660 w 158757"/>
              <a:gd name="T25" fmla="*/ 537620 h 164742"/>
              <a:gd name="T26" fmla="*/ 1465359 w 158757"/>
              <a:gd name="T27" fmla="*/ 0 h 164742"/>
              <a:gd name="T28" fmla="*/ 1637890 w 158757"/>
              <a:gd name="T29" fmla="*/ 178346 h 164742"/>
              <a:gd name="T30" fmla="*/ 1637890 w 158757"/>
              <a:gd name="T31" fmla="*/ 1327693 h 164742"/>
              <a:gd name="T32" fmla="*/ 1465359 w 158757"/>
              <a:gd name="T33" fmla="*/ 1506039 h 164742"/>
              <a:gd name="T34" fmla="*/ 1292829 w 158757"/>
              <a:gd name="T35" fmla="*/ 1327693 h 164742"/>
              <a:gd name="T36" fmla="*/ 1292829 w 158757"/>
              <a:gd name="T37" fmla="*/ 178346 h 164742"/>
              <a:gd name="T38" fmla="*/ 1465359 w 158757"/>
              <a:gd name="T39" fmla="*/ 0 h 16474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58757" h="164742">
                <a:moveTo>
                  <a:pt x="23127" y="29340"/>
                </a:moveTo>
                <a:cubicBezTo>
                  <a:pt x="27072" y="25400"/>
                  <a:pt x="33167" y="25400"/>
                  <a:pt x="36753" y="29340"/>
                </a:cubicBezTo>
                <a:cubicBezTo>
                  <a:pt x="40697" y="32922"/>
                  <a:pt x="40697" y="39012"/>
                  <a:pt x="36753" y="42952"/>
                </a:cubicBezTo>
                <a:cubicBezTo>
                  <a:pt x="13446" y="66235"/>
                  <a:pt x="13446" y="104205"/>
                  <a:pt x="36753" y="127847"/>
                </a:cubicBezTo>
                <a:cubicBezTo>
                  <a:pt x="48227" y="138951"/>
                  <a:pt x="63287" y="145399"/>
                  <a:pt x="79423" y="145399"/>
                </a:cubicBezTo>
                <a:cubicBezTo>
                  <a:pt x="95559" y="145399"/>
                  <a:pt x="110619" y="138951"/>
                  <a:pt x="121735" y="127847"/>
                </a:cubicBezTo>
                <a:cubicBezTo>
                  <a:pt x="145401" y="104205"/>
                  <a:pt x="145401" y="66235"/>
                  <a:pt x="121735" y="42952"/>
                </a:cubicBezTo>
                <a:cubicBezTo>
                  <a:pt x="118149" y="39012"/>
                  <a:pt x="118149" y="32922"/>
                  <a:pt x="121735" y="29340"/>
                </a:cubicBezTo>
                <a:cubicBezTo>
                  <a:pt x="125321" y="25400"/>
                  <a:pt x="131775" y="25400"/>
                  <a:pt x="135361" y="29340"/>
                </a:cubicBezTo>
                <a:cubicBezTo>
                  <a:pt x="166556" y="60146"/>
                  <a:pt x="166556" y="110653"/>
                  <a:pt x="135361" y="141459"/>
                </a:cubicBezTo>
                <a:cubicBezTo>
                  <a:pt x="119942" y="156861"/>
                  <a:pt x="99503" y="164742"/>
                  <a:pt x="79423" y="164742"/>
                </a:cubicBezTo>
                <a:cubicBezTo>
                  <a:pt x="58984" y="164742"/>
                  <a:pt x="38904" y="156861"/>
                  <a:pt x="23127" y="141459"/>
                </a:cubicBezTo>
                <a:cubicBezTo>
                  <a:pt x="-7710" y="110653"/>
                  <a:pt x="-7710" y="60146"/>
                  <a:pt x="23127" y="29340"/>
                </a:cubicBezTo>
                <a:close/>
                <a:moveTo>
                  <a:pt x="79430" y="0"/>
                </a:moveTo>
                <a:cubicBezTo>
                  <a:pt x="84625" y="0"/>
                  <a:pt x="88782" y="4686"/>
                  <a:pt x="88782" y="9733"/>
                </a:cubicBezTo>
                <a:lnTo>
                  <a:pt x="88782" y="72457"/>
                </a:lnTo>
                <a:cubicBezTo>
                  <a:pt x="88782" y="77864"/>
                  <a:pt x="84625" y="82190"/>
                  <a:pt x="79430" y="82190"/>
                </a:cubicBezTo>
                <a:cubicBezTo>
                  <a:pt x="74234" y="82190"/>
                  <a:pt x="70078" y="77864"/>
                  <a:pt x="70078" y="72457"/>
                </a:cubicBezTo>
                <a:lnTo>
                  <a:pt x="70078" y="9733"/>
                </a:lnTo>
                <a:cubicBezTo>
                  <a:pt x="70078" y="4686"/>
                  <a:pt x="74234" y="0"/>
                  <a:pt x="79430"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86" name="Freeform 631">
            <a:extLst>
              <a:ext uri="{FF2B5EF4-FFF2-40B4-BE49-F238E27FC236}">
                <a16:creationId xmlns:a16="http://schemas.microsoft.com/office/drawing/2014/main" id="{0502658D-1CB7-BC4D-9E75-CF6BA76A9E6C}"/>
              </a:ext>
            </a:extLst>
          </p:cNvPr>
          <p:cNvSpPr>
            <a:spLocks noChangeAspect="1"/>
          </p:cNvSpPr>
          <p:nvPr/>
        </p:nvSpPr>
        <p:spPr bwMode="auto">
          <a:xfrm>
            <a:off x="1813621" y="11590304"/>
            <a:ext cx="987176" cy="847092"/>
          </a:xfrm>
          <a:custGeom>
            <a:avLst/>
            <a:gdLst>
              <a:gd name="T0" fmla="*/ 502583 w 212659"/>
              <a:gd name="T1" fmla="*/ 401651 h 182199"/>
              <a:gd name="T2" fmla="*/ 471075 w 212659"/>
              <a:gd name="T3" fmla="*/ 570713 h 182199"/>
              <a:gd name="T4" fmla="*/ 439567 w 212659"/>
              <a:gd name="T5" fmla="*/ 401651 h 182199"/>
              <a:gd name="T6" fmla="*/ 337348 w 212659"/>
              <a:gd name="T7" fmla="*/ 331399 h 182199"/>
              <a:gd name="T8" fmla="*/ 411627 w 212659"/>
              <a:gd name="T9" fmla="*/ 580501 h 182199"/>
              <a:gd name="T10" fmla="*/ 346933 w 212659"/>
              <a:gd name="T11" fmla="*/ 580501 h 182199"/>
              <a:gd name="T12" fmla="*/ 337348 w 212659"/>
              <a:gd name="T13" fmla="*/ 397338 h 182199"/>
              <a:gd name="T14" fmla="*/ 326566 w 212659"/>
              <a:gd name="T15" fmla="*/ 459611 h 182199"/>
              <a:gd name="T16" fmla="*/ 263068 w 212659"/>
              <a:gd name="T17" fmla="*/ 459611 h 182199"/>
              <a:gd name="T18" fmla="*/ 337348 w 212659"/>
              <a:gd name="T19" fmla="*/ 331399 h 182199"/>
              <a:gd name="T20" fmla="*/ 482096 w 212659"/>
              <a:gd name="T21" fmla="*/ 289988 h 182199"/>
              <a:gd name="T22" fmla="*/ 426097 w 212659"/>
              <a:gd name="T23" fmla="*/ 326264 h 182199"/>
              <a:gd name="T24" fmla="*/ 232534 w 212659"/>
              <a:gd name="T25" fmla="*/ 383096 h 182199"/>
              <a:gd name="T26" fmla="*/ 199665 w 212659"/>
              <a:gd name="T27" fmla="*/ 581410 h 182199"/>
              <a:gd name="T28" fmla="*/ 166796 w 212659"/>
              <a:gd name="T29" fmla="*/ 383096 h 182199"/>
              <a:gd name="T30" fmla="*/ 67170 w 212659"/>
              <a:gd name="T31" fmla="*/ 155007 h 182199"/>
              <a:gd name="T32" fmla="*/ 61109 w 212659"/>
              <a:gd name="T33" fmla="*/ 222711 h 182199"/>
              <a:gd name="T34" fmla="*/ 16253 w 212659"/>
              <a:gd name="T35" fmla="*/ 234590 h 182199"/>
              <a:gd name="T36" fmla="*/ 21101 w 212659"/>
              <a:gd name="T37" fmla="*/ 163320 h 182199"/>
              <a:gd name="T38" fmla="*/ 214428 w 212659"/>
              <a:gd name="T39" fmla="*/ 131405 h 182199"/>
              <a:gd name="T40" fmla="*/ 242648 w 212659"/>
              <a:gd name="T41" fmla="*/ 190674 h 182199"/>
              <a:gd name="T42" fmla="*/ 126083 w 212659"/>
              <a:gd name="T43" fmla="*/ 484608 h 182199"/>
              <a:gd name="T44" fmla="*/ 59826 w 212659"/>
              <a:gd name="T45" fmla="*/ 484608 h 182199"/>
              <a:gd name="T46" fmla="*/ 214428 w 212659"/>
              <a:gd name="T47" fmla="*/ 131405 h 182199"/>
              <a:gd name="T48" fmla="*/ 609499 w 212659"/>
              <a:gd name="T49" fmla="*/ 382254 h 182199"/>
              <a:gd name="T50" fmla="*/ 576522 w 212659"/>
              <a:gd name="T51" fmla="*/ 602780 h 182199"/>
              <a:gd name="T52" fmla="*/ 543549 w 212659"/>
              <a:gd name="T53" fmla="*/ 382254 h 182199"/>
              <a:gd name="T54" fmla="*/ 300506 w 212659"/>
              <a:gd name="T55" fmla="*/ 139799 h 182199"/>
              <a:gd name="T56" fmla="*/ 334464 w 212659"/>
              <a:gd name="T57" fmla="*/ 0 h 182199"/>
              <a:gd name="T58" fmla="*/ 683731 w 212659"/>
              <a:gd name="T59" fmla="*/ 415705 h 182199"/>
              <a:gd name="T60" fmla="*/ 334464 w 212659"/>
              <a:gd name="T61" fmla="*/ 65637 h 182199"/>
              <a:gd name="T62" fmla="*/ 102833 w 212659"/>
              <a:gd name="T63" fmla="*/ 119122 h 182199"/>
              <a:gd name="T64" fmla="*/ 334464 w 212659"/>
              <a:gd name="T65" fmla="*/ 0 h 18219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12659" h="182199">
                <a:moveTo>
                  <a:pt x="139821" y="109537"/>
                </a:moveTo>
                <a:cubicBezTo>
                  <a:pt x="144670" y="109537"/>
                  <a:pt x="149173" y="113872"/>
                  <a:pt x="149173" y="119290"/>
                </a:cubicBezTo>
                <a:lnTo>
                  <a:pt x="149173" y="159748"/>
                </a:lnTo>
                <a:cubicBezTo>
                  <a:pt x="149173" y="165166"/>
                  <a:pt x="144670" y="169501"/>
                  <a:pt x="139821" y="169501"/>
                </a:cubicBezTo>
                <a:cubicBezTo>
                  <a:pt x="134625" y="169501"/>
                  <a:pt x="130469" y="165166"/>
                  <a:pt x="130469" y="159748"/>
                </a:cubicBezTo>
                <a:lnTo>
                  <a:pt x="130469" y="119290"/>
                </a:lnTo>
                <a:cubicBezTo>
                  <a:pt x="130469" y="113872"/>
                  <a:pt x="134625" y="109537"/>
                  <a:pt x="139821" y="109537"/>
                </a:cubicBezTo>
                <a:close/>
                <a:moveTo>
                  <a:pt x="100129" y="98425"/>
                </a:moveTo>
                <a:cubicBezTo>
                  <a:pt x="112219" y="98425"/>
                  <a:pt x="122176" y="108579"/>
                  <a:pt x="122176" y="120910"/>
                </a:cubicBezTo>
                <a:lnTo>
                  <a:pt x="122176" y="172408"/>
                </a:lnTo>
                <a:cubicBezTo>
                  <a:pt x="122176" y="177847"/>
                  <a:pt x="117909" y="182199"/>
                  <a:pt x="112575" y="182199"/>
                </a:cubicBezTo>
                <a:cubicBezTo>
                  <a:pt x="107241" y="182199"/>
                  <a:pt x="102974" y="177847"/>
                  <a:pt x="102974" y="172408"/>
                </a:cubicBezTo>
                <a:lnTo>
                  <a:pt x="102974" y="120910"/>
                </a:lnTo>
                <a:cubicBezTo>
                  <a:pt x="102974" y="119459"/>
                  <a:pt x="101551" y="118009"/>
                  <a:pt x="100129" y="118009"/>
                </a:cubicBezTo>
                <a:cubicBezTo>
                  <a:pt x="98351" y="118009"/>
                  <a:pt x="96929" y="119459"/>
                  <a:pt x="96929" y="120910"/>
                </a:cubicBezTo>
                <a:lnTo>
                  <a:pt x="96929" y="136504"/>
                </a:lnTo>
                <a:cubicBezTo>
                  <a:pt x="96929" y="141582"/>
                  <a:pt x="93017" y="146296"/>
                  <a:pt x="87327" y="146296"/>
                </a:cubicBezTo>
                <a:cubicBezTo>
                  <a:pt x="82349" y="146296"/>
                  <a:pt x="78082" y="141582"/>
                  <a:pt x="78082" y="136504"/>
                </a:cubicBezTo>
                <a:lnTo>
                  <a:pt x="78082" y="120910"/>
                </a:lnTo>
                <a:cubicBezTo>
                  <a:pt x="78082" y="108579"/>
                  <a:pt x="88039" y="98425"/>
                  <a:pt x="100129" y="98425"/>
                </a:cubicBezTo>
                <a:close/>
                <a:moveTo>
                  <a:pt x="100455" y="63500"/>
                </a:moveTo>
                <a:cubicBezTo>
                  <a:pt x="117437" y="63500"/>
                  <a:pt x="133336" y="71760"/>
                  <a:pt x="143092" y="86126"/>
                </a:cubicBezTo>
                <a:cubicBezTo>
                  <a:pt x="145983" y="90435"/>
                  <a:pt x="144537" y="96541"/>
                  <a:pt x="140201" y="99773"/>
                </a:cubicBezTo>
                <a:cubicBezTo>
                  <a:pt x="135504" y="102646"/>
                  <a:pt x="129723" y="101209"/>
                  <a:pt x="126471" y="96900"/>
                </a:cubicBezTo>
                <a:cubicBezTo>
                  <a:pt x="121051" y="87921"/>
                  <a:pt x="110933" y="82893"/>
                  <a:pt x="100455" y="82893"/>
                </a:cubicBezTo>
                <a:cubicBezTo>
                  <a:pt x="83111" y="82893"/>
                  <a:pt x="69019" y="96541"/>
                  <a:pt x="69019" y="113779"/>
                </a:cubicBezTo>
                <a:lnTo>
                  <a:pt x="69019" y="162981"/>
                </a:lnTo>
                <a:cubicBezTo>
                  <a:pt x="69019" y="168368"/>
                  <a:pt x="64683" y="172678"/>
                  <a:pt x="59263" y="172678"/>
                </a:cubicBezTo>
                <a:cubicBezTo>
                  <a:pt x="53843" y="172678"/>
                  <a:pt x="49507" y="168368"/>
                  <a:pt x="49507" y="162981"/>
                </a:cubicBezTo>
                <a:lnTo>
                  <a:pt x="49507" y="113779"/>
                </a:lnTo>
                <a:cubicBezTo>
                  <a:pt x="49507" y="85766"/>
                  <a:pt x="72271" y="63500"/>
                  <a:pt x="100455" y="63500"/>
                </a:cubicBezTo>
                <a:close/>
                <a:moveTo>
                  <a:pt x="19937" y="46037"/>
                </a:moveTo>
                <a:cubicBezTo>
                  <a:pt x="24255" y="49212"/>
                  <a:pt x="25334" y="54856"/>
                  <a:pt x="22455" y="59090"/>
                </a:cubicBezTo>
                <a:cubicBezTo>
                  <a:pt x="20656" y="61559"/>
                  <a:pt x="19577" y="63676"/>
                  <a:pt x="18138" y="66145"/>
                </a:cubicBezTo>
                <a:cubicBezTo>
                  <a:pt x="16338" y="68967"/>
                  <a:pt x="13100" y="71084"/>
                  <a:pt x="9502" y="71084"/>
                </a:cubicBezTo>
                <a:cubicBezTo>
                  <a:pt x="8062" y="71084"/>
                  <a:pt x="6263" y="70731"/>
                  <a:pt x="4824" y="69673"/>
                </a:cubicBezTo>
                <a:cubicBezTo>
                  <a:pt x="146" y="67204"/>
                  <a:pt x="-1293" y="61206"/>
                  <a:pt x="1226" y="56620"/>
                </a:cubicBezTo>
                <a:cubicBezTo>
                  <a:pt x="2665" y="54151"/>
                  <a:pt x="4464" y="50976"/>
                  <a:pt x="6263" y="48506"/>
                </a:cubicBezTo>
                <a:cubicBezTo>
                  <a:pt x="9502" y="43920"/>
                  <a:pt x="15619" y="42862"/>
                  <a:pt x="19937" y="46037"/>
                </a:cubicBezTo>
                <a:close/>
                <a:moveTo>
                  <a:pt x="63645" y="39027"/>
                </a:moveTo>
                <a:cubicBezTo>
                  <a:pt x="68379" y="36512"/>
                  <a:pt x="74206" y="38667"/>
                  <a:pt x="76755" y="43338"/>
                </a:cubicBezTo>
                <a:cubicBezTo>
                  <a:pt x="79305" y="48367"/>
                  <a:pt x="77120" y="54115"/>
                  <a:pt x="72021" y="56630"/>
                </a:cubicBezTo>
                <a:cubicBezTo>
                  <a:pt x="50898" y="67048"/>
                  <a:pt x="37423" y="88244"/>
                  <a:pt x="37423" y="111955"/>
                </a:cubicBezTo>
                <a:lnTo>
                  <a:pt x="37423" y="143928"/>
                </a:lnTo>
                <a:cubicBezTo>
                  <a:pt x="37423" y="149317"/>
                  <a:pt x="32689" y="153628"/>
                  <a:pt x="27226" y="153628"/>
                </a:cubicBezTo>
                <a:cubicBezTo>
                  <a:pt x="22127" y="153628"/>
                  <a:pt x="17757" y="149317"/>
                  <a:pt x="17757" y="143928"/>
                </a:cubicBezTo>
                <a:lnTo>
                  <a:pt x="17757" y="111955"/>
                </a:lnTo>
                <a:cubicBezTo>
                  <a:pt x="17757" y="80700"/>
                  <a:pt x="35238" y="53037"/>
                  <a:pt x="63645" y="39027"/>
                </a:cubicBezTo>
                <a:close/>
                <a:moveTo>
                  <a:pt x="98981" y="31750"/>
                </a:moveTo>
                <a:cubicBezTo>
                  <a:pt x="143932" y="31750"/>
                  <a:pt x="180907" y="68297"/>
                  <a:pt x="180907" y="113529"/>
                </a:cubicBezTo>
                <a:lnTo>
                  <a:pt x="180907" y="169255"/>
                </a:lnTo>
                <a:cubicBezTo>
                  <a:pt x="180907" y="174683"/>
                  <a:pt x="176557" y="179025"/>
                  <a:pt x="171119" y="179025"/>
                </a:cubicBezTo>
                <a:cubicBezTo>
                  <a:pt x="165682" y="179025"/>
                  <a:pt x="161332" y="174683"/>
                  <a:pt x="161332" y="169255"/>
                </a:cubicBezTo>
                <a:lnTo>
                  <a:pt x="161332" y="113529"/>
                </a:lnTo>
                <a:cubicBezTo>
                  <a:pt x="161332" y="79153"/>
                  <a:pt x="133419" y="51290"/>
                  <a:pt x="98981" y="51290"/>
                </a:cubicBezTo>
                <a:cubicBezTo>
                  <a:pt x="93544" y="51290"/>
                  <a:pt x="89194" y="46948"/>
                  <a:pt x="89194" y="41520"/>
                </a:cubicBezTo>
                <a:cubicBezTo>
                  <a:pt x="89194" y="36092"/>
                  <a:pt x="93544" y="31750"/>
                  <a:pt x="98981" y="31750"/>
                </a:cubicBezTo>
                <a:close/>
                <a:moveTo>
                  <a:pt x="99273" y="0"/>
                </a:moveTo>
                <a:cubicBezTo>
                  <a:pt x="161546" y="0"/>
                  <a:pt x="212659" y="50902"/>
                  <a:pt x="212659" y="113717"/>
                </a:cubicBezTo>
                <a:cubicBezTo>
                  <a:pt x="212659" y="119132"/>
                  <a:pt x="208340" y="123464"/>
                  <a:pt x="202940" y="123464"/>
                </a:cubicBezTo>
                <a:cubicBezTo>
                  <a:pt x="197541" y="123464"/>
                  <a:pt x="193222" y="119132"/>
                  <a:pt x="193222" y="113717"/>
                </a:cubicBezTo>
                <a:cubicBezTo>
                  <a:pt x="193222" y="61732"/>
                  <a:pt x="151107" y="19494"/>
                  <a:pt x="99273" y="19494"/>
                </a:cubicBezTo>
                <a:cubicBezTo>
                  <a:pt x="79475" y="19494"/>
                  <a:pt x="60038" y="25631"/>
                  <a:pt x="44200" y="37184"/>
                </a:cubicBezTo>
                <a:cubicBezTo>
                  <a:pt x="39880" y="40433"/>
                  <a:pt x="33761" y="39350"/>
                  <a:pt x="30522" y="35379"/>
                </a:cubicBezTo>
                <a:cubicBezTo>
                  <a:pt x="27282" y="30685"/>
                  <a:pt x="28362" y="24548"/>
                  <a:pt x="32681" y="21660"/>
                </a:cubicBezTo>
                <a:cubicBezTo>
                  <a:pt x="52119" y="7220"/>
                  <a:pt x="75156" y="0"/>
                  <a:pt x="99273"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87" name="Freeform 621">
            <a:extLst>
              <a:ext uri="{FF2B5EF4-FFF2-40B4-BE49-F238E27FC236}">
                <a16:creationId xmlns:a16="http://schemas.microsoft.com/office/drawing/2014/main" id="{63E7ECF7-1C1A-1A46-900F-93FBBC6DD052}"/>
              </a:ext>
            </a:extLst>
          </p:cNvPr>
          <p:cNvSpPr>
            <a:spLocks noChangeAspect="1"/>
          </p:cNvSpPr>
          <p:nvPr/>
        </p:nvSpPr>
        <p:spPr bwMode="auto">
          <a:xfrm>
            <a:off x="2790743" y="8996011"/>
            <a:ext cx="634772" cy="838336"/>
          </a:xfrm>
          <a:custGeom>
            <a:avLst/>
            <a:gdLst>
              <a:gd name="T0" fmla="*/ 179020 w 136167"/>
              <a:gd name="T1" fmla="*/ 1334949 h 180612"/>
              <a:gd name="T2" fmla="*/ 358033 w 136167"/>
              <a:gd name="T3" fmla="*/ 1504540 h 180612"/>
              <a:gd name="T4" fmla="*/ 1259759 w 136167"/>
              <a:gd name="T5" fmla="*/ 2398191 h 180612"/>
              <a:gd name="T6" fmla="*/ 2161468 w 136167"/>
              <a:gd name="T7" fmla="*/ 1504540 h 180612"/>
              <a:gd name="T8" fmla="*/ 2340481 w 136167"/>
              <a:gd name="T9" fmla="*/ 1334949 h 180612"/>
              <a:gd name="T10" fmla="*/ 2519501 w 136167"/>
              <a:gd name="T11" fmla="*/ 1504540 h 180612"/>
              <a:gd name="T12" fmla="*/ 1750291 w 136167"/>
              <a:gd name="T13" fmla="*/ 2652983 h 180612"/>
              <a:gd name="T14" fmla="*/ 1432910 w 136167"/>
              <a:gd name="T15" fmla="*/ 2716037 h 180612"/>
              <a:gd name="T16" fmla="*/ 1432910 w 136167"/>
              <a:gd name="T17" fmla="*/ 3122271 h 180612"/>
              <a:gd name="T18" fmla="*/ 1259871 w 136167"/>
              <a:gd name="T19" fmla="*/ 3301713 h 180612"/>
              <a:gd name="T20" fmla="*/ 1086828 w 136167"/>
              <a:gd name="T21" fmla="*/ 3122271 h 180612"/>
              <a:gd name="T22" fmla="*/ 1086828 w 136167"/>
              <a:gd name="T23" fmla="*/ 2715886 h 180612"/>
              <a:gd name="T24" fmla="*/ 772005 w 136167"/>
              <a:gd name="T25" fmla="*/ 2652983 h 180612"/>
              <a:gd name="T26" fmla="*/ 0 w 136167"/>
              <a:gd name="T27" fmla="*/ 1504540 h 180612"/>
              <a:gd name="T28" fmla="*/ 179020 w 136167"/>
              <a:gd name="T29" fmla="*/ 1334949 h 180612"/>
              <a:gd name="T30" fmla="*/ 1245088 w 136167"/>
              <a:gd name="T31" fmla="*/ 355271 h 180612"/>
              <a:gd name="T32" fmla="*/ 973948 w 136167"/>
              <a:gd name="T33" fmla="*/ 625018 h 180612"/>
              <a:gd name="T34" fmla="*/ 973948 w 136167"/>
              <a:gd name="T35" fmla="*/ 1486901 h 180612"/>
              <a:gd name="T36" fmla="*/ 1245088 w 136167"/>
              <a:gd name="T37" fmla="*/ 1756649 h 180612"/>
              <a:gd name="T38" fmla="*/ 1516211 w 136167"/>
              <a:gd name="T39" fmla="*/ 1486901 h 180612"/>
              <a:gd name="T40" fmla="*/ 1516211 w 136167"/>
              <a:gd name="T41" fmla="*/ 625018 h 180612"/>
              <a:gd name="T42" fmla="*/ 1245088 w 136167"/>
              <a:gd name="T43" fmla="*/ 355271 h 180612"/>
              <a:gd name="T44" fmla="*/ 1245088 w 136167"/>
              <a:gd name="T45" fmla="*/ 0 h 180612"/>
              <a:gd name="T46" fmla="*/ 1873298 w 136167"/>
              <a:gd name="T47" fmla="*/ 625018 h 180612"/>
              <a:gd name="T48" fmla="*/ 1873298 w 136167"/>
              <a:gd name="T49" fmla="*/ 1486901 h 180612"/>
              <a:gd name="T50" fmla="*/ 1245088 w 136167"/>
              <a:gd name="T51" fmla="*/ 2111913 h 180612"/>
              <a:gd name="T52" fmla="*/ 616850 w 136167"/>
              <a:gd name="T53" fmla="*/ 1486901 h 180612"/>
              <a:gd name="T54" fmla="*/ 616850 w 136167"/>
              <a:gd name="T55" fmla="*/ 625018 h 180612"/>
              <a:gd name="T56" fmla="*/ 1245088 w 136167"/>
              <a:gd name="T57" fmla="*/ 0 h 18061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136167" h="180612">
                <a:moveTo>
                  <a:pt x="9675" y="73025"/>
                </a:moveTo>
                <a:cubicBezTo>
                  <a:pt x="15050" y="73025"/>
                  <a:pt x="19350" y="77307"/>
                  <a:pt x="19350" y="82302"/>
                </a:cubicBezTo>
                <a:cubicBezTo>
                  <a:pt x="19350" y="109421"/>
                  <a:pt x="41208" y="131187"/>
                  <a:pt x="68084" y="131187"/>
                </a:cubicBezTo>
                <a:cubicBezTo>
                  <a:pt x="94959" y="131187"/>
                  <a:pt x="116817" y="109421"/>
                  <a:pt x="116817" y="82302"/>
                </a:cubicBezTo>
                <a:cubicBezTo>
                  <a:pt x="116817" y="77307"/>
                  <a:pt x="121117" y="73025"/>
                  <a:pt x="126492" y="73025"/>
                </a:cubicBezTo>
                <a:cubicBezTo>
                  <a:pt x="131867" y="73025"/>
                  <a:pt x="136167" y="77307"/>
                  <a:pt x="136167" y="82302"/>
                </a:cubicBezTo>
                <a:cubicBezTo>
                  <a:pt x="136167" y="110670"/>
                  <a:pt x="119034" y="134822"/>
                  <a:pt x="94595" y="145125"/>
                </a:cubicBezTo>
                <a:lnTo>
                  <a:pt x="77442" y="148574"/>
                </a:lnTo>
                <a:lnTo>
                  <a:pt x="77442" y="170796"/>
                </a:lnTo>
                <a:cubicBezTo>
                  <a:pt x="77442" y="176249"/>
                  <a:pt x="73286" y="180612"/>
                  <a:pt x="68090" y="180612"/>
                </a:cubicBezTo>
                <a:cubicBezTo>
                  <a:pt x="62895" y="180612"/>
                  <a:pt x="58738" y="176249"/>
                  <a:pt x="58738" y="170796"/>
                </a:cubicBezTo>
                <a:lnTo>
                  <a:pt x="58738" y="148566"/>
                </a:lnTo>
                <a:lnTo>
                  <a:pt x="41723" y="145125"/>
                </a:lnTo>
                <a:cubicBezTo>
                  <a:pt x="17334" y="134822"/>
                  <a:pt x="0" y="110670"/>
                  <a:pt x="0" y="82302"/>
                </a:cubicBezTo>
                <a:cubicBezTo>
                  <a:pt x="0" y="77307"/>
                  <a:pt x="4300" y="73025"/>
                  <a:pt x="9675" y="73025"/>
                </a:cubicBezTo>
                <a:close/>
                <a:moveTo>
                  <a:pt x="67291" y="19434"/>
                </a:moveTo>
                <a:cubicBezTo>
                  <a:pt x="59428" y="19434"/>
                  <a:pt x="52637" y="25913"/>
                  <a:pt x="52637" y="34190"/>
                </a:cubicBezTo>
                <a:lnTo>
                  <a:pt x="52637" y="81337"/>
                </a:lnTo>
                <a:cubicBezTo>
                  <a:pt x="52637" y="89255"/>
                  <a:pt x="59428" y="96093"/>
                  <a:pt x="67291" y="96093"/>
                </a:cubicBezTo>
                <a:cubicBezTo>
                  <a:pt x="75511" y="96093"/>
                  <a:pt x="81944" y="89255"/>
                  <a:pt x="81944" y="81337"/>
                </a:cubicBezTo>
                <a:lnTo>
                  <a:pt x="81944" y="34190"/>
                </a:lnTo>
                <a:cubicBezTo>
                  <a:pt x="81944" y="25913"/>
                  <a:pt x="75511" y="19434"/>
                  <a:pt x="67291" y="19434"/>
                </a:cubicBezTo>
                <a:close/>
                <a:moveTo>
                  <a:pt x="67291" y="0"/>
                </a:moveTo>
                <a:cubicBezTo>
                  <a:pt x="86232" y="0"/>
                  <a:pt x="101243" y="15476"/>
                  <a:pt x="101243" y="34190"/>
                </a:cubicBezTo>
                <a:lnTo>
                  <a:pt x="101243" y="81337"/>
                </a:lnTo>
                <a:cubicBezTo>
                  <a:pt x="101243" y="100051"/>
                  <a:pt x="86232" y="115527"/>
                  <a:pt x="67291" y="115527"/>
                </a:cubicBezTo>
                <a:cubicBezTo>
                  <a:pt x="48706" y="115527"/>
                  <a:pt x="33338" y="100051"/>
                  <a:pt x="33338" y="81337"/>
                </a:cubicBezTo>
                <a:lnTo>
                  <a:pt x="33338" y="34190"/>
                </a:lnTo>
                <a:cubicBezTo>
                  <a:pt x="33338" y="15476"/>
                  <a:pt x="48706" y="0"/>
                  <a:pt x="67291"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88" name="Freeform 624">
            <a:extLst>
              <a:ext uri="{FF2B5EF4-FFF2-40B4-BE49-F238E27FC236}">
                <a16:creationId xmlns:a16="http://schemas.microsoft.com/office/drawing/2014/main" id="{CAE7DEAC-604B-6F41-AB83-4EE52607B066}"/>
              </a:ext>
            </a:extLst>
          </p:cNvPr>
          <p:cNvSpPr>
            <a:spLocks noChangeAspect="1"/>
          </p:cNvSpPr>
          <p:nvPr/>
        </p:nvSpPr>
        <p:spPr bwMode="auto">
          <a:xfrm>
            <a:off x="3513960" y="6628926"/>
            <a:ext cx="790178" cy="483738"/>
          </a:xfrm>
          <a:custGeom>
            <a:avLst/>
            <a:gdLst>
              <a:gd name="T0" fmla="*/ 1228470 w 169501"/>
              <a:gd name="T1" fmla="*/ 434138 h 104417"/>
              <a:gd name="T2" fmla="*/ 1401228 w 169501"/>
              <a:gd name="T3" fmla="*/ 608950 h 104417"/>
              <a:gd name="T4" fmla="*/ 1401228 w 169501"/>
              <a:gd name="T5" fmla="*/ 1236931 h 104417"/>
              <a:gd name="T6" fmla="*/ 1228470 w 169501"/>
              <a:gd name="T7" fmla="*/ 1411734 h 104417"/>
              <a:gd name="T8" fmla="*/ 1055715 w 169501"/>
              <a:gd name="T9" fmla="*/ 1236931 h 104417"/>
              <a:gd name="T10" fmla="*/ 1055715 w 169501"/>
              <a:gd name="T11" fmla="*/ 608950 h 104417"/>
              <a:gd name="T12" fmla="*/ 1228470 w 169501"/>
              <a:gd name="T13" fmla="*/ 434138 h 104417"/>
              <a:gd name="T14" fmla="*/ 682327 w 169501"/>
              <a:gd name="T15" fmla="*/ 434138 h 104417"/>
              <a:gd name="T16" fmla="*/ 872942 w 169501"/>
              <a:gd name="T17" fmla="*/ 608950 h 104417"/>
              <a:gd name="T18" fmla="*/ 872942 w 169501"/>
              <a:gd name="T19" fmla="*/ 1236931 h 104417"/>
              <a:gd name="T20" fmla="*/ 682327 w 169501"/>
              <a:gd name="T21" fmla="*/ 1411734 h 104417"/>
              <a:gd name="T22" fmla="*/ 498525 w 169501"/>
              <a:gd name="T23" fmla="*/ 1236931 h 104417"/>
              <a:gd name="T24" fmla="*/ 498525 w 169501"/>
              <a:gd name="T25" fmla="*/ 608950 h 104417"/>
              <a:gd name="T26" fmla="*/ 682327 w 169501"/>
              <a:gd name="T27" fmla="*/ 434138 h 104417"/>
              <a:gd name="T28" fmla="*/ 367182 w 169501"/>
              <a:gd name="T29" fmla="*/ 352060 h 104417"/>
              <a:gd name="T30" fmla="*/ 367182 w 169501"/>
              <a:gd name="T31" fmla="*/ 1551663 h 104417"/>
              <a:gd name="T32" fmla="*/ 2536941 w 169501"/>
              <a:gd name="T33" fmla="*/ 1551663 h 104417"/>
              <a:gd name="T34" fmla="*/ 2536941 w 169501"/>
              <a:gd name="T35" fmla="*/ 1290896 h 104417"/>
              <a:gd name="T36" fmla="*/ 2683818 w 169501"/>
              <a:gd name="T37" fmla="*/ 1108335 h 104417"/>
              <a:gd name="T38" fmla="*/ 2763934 w 169501"/>
              <a:gd name="T39" fmla="*/ 1108335 h 104417"/>
              <a:gd name="T40" fmla="*/ 2763934 w 169501"/>
              <a:gd name="T41" fmla="*/ 749755 h 104417"/>
              <a:gd name="T42" fmla="*/ 2683818 w 169501"/>
              <a:gd name="T43" fmla="*/ 749755 h 104417"/>
              <a:gd name="T44" fmla="*/ 2536941 w 169501"/>
              <a:gd name="T45" fmla="*/ 586776 h 104417"/>
              <a:gd name="T46" fmla="*/ 2536941 w 169501"/>
              <a:gd name="T47" fmla="*/ 352060 h 104417"/>
              <a:gd name="T48" fmla="*/ 166901 w 169501"/>
              <a:gd name="T49" fmla="*/ 0 h 104417"/>
              <a:gd name="T50" fmla="*/ 2683818 w 169501"/>
              <a:gd name="T51" fmla="*/ 0 h 104417"/>
              <a:gd name="T52" fmla="*/ 2904140 w 169501"/>
              <a:gd name="T53" fmla="*/ 169499 h 104417"/>
              <a:gd name="T54" fmla="*/ 2904140 w 169501"/>
              <a:gd name="T55" fmla="*/ 397696 h 104417"/>
              <a:gd name="T56" fmla="*/ 2897475 w 169501"/>
              <a:gd name="T57" fmla="*/ 397696 h 104417"/>
              <a:gd name="T58" fmla="*/ 3131133 w 169501"/>
              <a:gd name="T59" fmla="*/ 586776 h 104417"/>
              <a:gd name="T60" fmla="*/ 3131133 w 169501"/>
              <a:gd name="T61" fmla="*/ 1290896 h 104417"/>
              <a:gd name="T62" fmla="*/ 2897475 w 169501"/>
              <a:gd name="T63" fmla="*/ 1460395 h 104417"/>
              <a:gd name="T64" fmla="*/ 2904140 w 169501"/>
              <a:gd name="T65" fmla="*/ 1460395 h 104417"/>
              <a:gd name="T66" fmla="*/ 2904140 w 169501"/>
              <a:gd name="T67" fmla="*/ 1714659 h 104417"/>
              <a:gd name="T68" fmla="*/ 2683818 w 169501"/>
              <a:gd name="T69" fmla="*/ 1903723 h 104417"/>
              <a:gd name="T70" fmla="*/ 166901 w 169501"/>
              <a:gd name="T71" fmla="*/ 1903723 h 104417"/>
              <a:gd name="T72" fmla="*/ 0 w 169501"/>
              <a:gd name="T73" fmla="*/ 1714659 h 104417"/>
              <a:gd name="T74" fmla="*/ 0 w 169501"/>
              <a:gd name="T75" fmla="*/ 169499 h 104417"/>
              <a:gd name="T76" fmla="*/ 166901 w 169501"/>
              <a:gd name="T77" fmla="*/ 0 h 104417"/>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69501" h="104417">
                <a:moveTo>
                  <a:pt x="66502" y="23812"/>
                </a:moveTo>
                <a:cubicBezTo>
                  <a:pt x="71351" y="23812"/>
                  <a:pt x="75854" y="28073"/>
                  <a:pt x="75854" y="33400"/>
                </a:cubicBezTo>
                <a:lnTo>
                  <a:pt x="75854" y="67844"/>
                </a:lnTo>
                <a:cubicBezTo>
                  <a:pt x="75854" y="73171"/>
                  <a:pt x="71351" y="77432"/>
                  <a:pt x="66502" y="77432"/>
                </a:cubicBezTo>
                <a:cubicBezTo>
                  <a:pt x="61307" y="77432"/>
                  <a:pt x="57150" y="73171"/>
                  <a:pt x="57150" y="67844"/>
                </a:cubicBezTo>
                <a:lnTo>
                  <a:pt x="57150" y="33400"/>
                </a:lnTo>
                <a:cubicBezTo>
                  <a:pt x="57150" y="28073"/>
                  <a:pt x="61307" y="23812"/>
                  <a:pt x="66502" y="23812"/>
                </a:cubicBezTo>
                <a:close/>
                <a:moveTo>
                  <a:pt x="36937" y="23812"/>
                </a:moveTo>
                <a:cubicBezTo>
                  <a:pt x="42465" y="23812"/>
                  <a:pt x="47256" y="28073"/>
                  <a:pt x="47256" y="33400"/>
                </a:cubicBezTo>
                <a:lnTo>
                  <a:pt x="47256" y="67844"/>
                </a:lnTo>
                <a:cubicBezTo>
                  <a:pt x="47256" y="73171"/>
                  <a:pt x="42465" y="77432"/>
                  <a:pt x="36937" y="77432"/>
                </a:cubicBezTo>
                <a:cubicBezTo>
                  <a:pt x="31409" y="77432"/>
                  <a:pt x="26987" y="73171"/>
                  <a:pt x="26987" y="67844"/>
                </a:cubicBezTo>
                <a:lnTo>
                  <a:pt x="26987" y="33400"/>
                </a:lnTo>
                <a:cubicBezTo>
                  <a:pt x="26987" y="28073"/>
                  <a:pt x="31409" y="23812"/>
                  <a:pt x="36937" y="23812"/>
                </a:cubicBezTo>
                <a:close/>
                <a:moveTo>
                  <a:pt x="19877" y="19310"/>
                </a:moveTo>
                <a:lnTo>
                  <a:pt x="19877" y="85107"/>
                </a:lnTo>
                <a:lnTo>
                  <a:pt x="137335" y="85107"/>
                </a:lnTo>
                <a:lnTo>
                  <a:pt x="137335" y="70804"/>
                </a:lnTo>
                <a:cubicBezTo>
                  <a:pt x="137335" y="65797"/>
                  <a:pt x="140227" y="60791"/>
                  <a:pt x="145286" y="60791"/>
                </a:cubicBezTo>
                <a:lnTo>
                  <a:pt x="149623" y="60791"/>
                </a:lnTo>
                <a:lnTo>
                  <a:pt x="149623" y="41123"/>
                </a:lnTo>
                <a:lnTo>
                  <a:pt x="145286" y="41123"/>
                </a:lnTo>
                <a:cubicBezTo>
                  <a:pt x="140227" y="41123"/>
                  <a:pt x="137335" y="37547"/>
                  <a:pt x="137335" y="32184"/>
                </a:cubicBezTo>
                <a:lnTo>
                  <a:pt x="137335" y="19310"/>
                </a:lnTo>
                <a:lnTo>
                  <a:pt x="19877" y="19310"/>
                </a:lnTo>
                <a:close/>
                <a:moveTo>
                  <a:pt x="9035" y="0"/>
                </a:moveTo>
                <a:lnTo>
                  <a:pt x="145286" y="0"/>
                </a:lnTo>
                <a:cubicBezTo>
                  <a:pt x="150708" y="0"/>
                  <a:pt x="157213" y="3933"/>
                  <a:pt x="157213" y="9297"/>
                </a:cubicBezTo>
                <a:lnTo>
                  <a:pt x="157213" y="21813"/>
                </a:lnTo>
                <a:lnTo>
                  <a:pt x="156852" y="21813"/>
                </a:lnTo>
                <a:cubicBezTo>
                  <a:pt x="162634" y="21813"/>
                  <a:pt x="169501" y="27177"/>
                  <a:pt x="169501" y="32184"/>
                </a:cubicBezTo>
                <a:lnTo>
                  <a:pt x="169501" y="70804"/>
                </a:lnTo>
                <a:cubicBezTo>
                  <a:pt x="169501" y="76168"/>
                  <a:pt x="162634" y="80101"/>
                  <a:pt x="156852" y="80101"/>
                </a:cubicBezTo>
                <a:lnTo>
                  <a:pt x="157213" y="80101"/>
                </a:lnTo>
                <a:lnTo>
                  <a:pt x="157213" y="94047"/>
                </a:lnTo>
                <a:cubicBezTo>
                  <a:pt x="157213" y="99411"/>
                  <a:pt x="150708" y="104417"/>
                  <a:pt x="145286" y="104417"/>
                </a:cubicBezTo>
                <a:lnTo>
                  <a:pt x="9035" y="104417"/>
                </a:lnTo>
                <a:cubicBezTo>
                  <a:pt x="3252" y="104417"/>
                  <a:pt x="0" y="99411"/>
                  <a:pt x="0" y="94047"/>
                </a:cubicBezTo>
                <a:lnTo>
                  <a:pt x="0" y="9297"/>
                </a:lnTo>
                <a:cubicBezTo>
                  <a:pt x="0" y="3933"/>
                  <a:pt x="3252" y="0"/>
                  <a:pt x="9035"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89" name="Rectangle 10">
            <a:extLst>
              <a:ext uri="{FF2B5EF4-FFF2-40B4-BE49-F238E27FC236}">
                <a16:creationId xmlns:a16="http://schemas.microsoft.com/office/drawing/2014/main" id="{C1414AC5-612B-3449-904F-E3D65ACE8F9D}"/>
              </a:ext>
            </a:extLst>
          </p:cNvPr>
          <p:cNvSpPr/>
          <p:nvPr/>
        </p:nvSpPr>
        <p:spPr>
          <a:xfrm>
            <a:off x="10298717" y="1564358"/>
            <a:ext cx="4356726" cy="561606"/>
          </a:xfrm>
          <a:prstGeom prst="rect">
            <a:avLst/>
          </a:prstGeom>
          <a:solidFill>
            <a:srgbClr val="F0A2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oppins Light" pitchFamily="2" charset="77"/>
            </a:endParaRPr>
          </a:p>
        </p:txBody>
      </p:sp>
      <p:sp>
        <p:nvSpPr>
          <p:cNvPr id="90" name="TextBox 11">
            <a:extLst>
              <a:ext uri="{FF2B5EF4-FFF2-40B4-BE49-F238E27FC236}">
                <a16:creationId xmlns:a16="http://schemas.microsoft.com/office/drawing/2014/main" id="{2A1ED073-E408-A444-B343-F45EA03FA857}"/>
              </a:ext>
            </a:extLst>
          </p:cNvPr>
          <p:cNvSpPr txBox="1"/>
          <p:nvPr/>
        </p:nvSpPr>
        <p:spPr>
          <a:xfrm>
            <a:off x="8125366" y="1086243"/>
            <a:ext cx="7410111" cy="1323439"/>
          </a:xfrm>
          <a:prstGeom prst="rect">
            <a:avLst/>
          </a:prstGeom>
          <a:noFill/>
        </p:spPr>
        <p:txBody>
          <a:bodyPr wrap="square" rtlCol="0" anchor="t">
            <a:spAutoFit/>
          </a:bodyPr>
          <a:lstStyle/>
          <a:p>
            <a:r>
              <a:rPr lang="en-US" sz="8000" b="1" dirty="0">
                <a:solidFill>
                  <a:srgbClr val="131316"/>
                </a:solidFill>
                <a:latin typeface="Poppins" pitchFamily="2" charset="77"/>
                <a:ea typeface="Arimo" panose="020B0604020202020204" pitchFamily="34" charset="0"/>
                <a:cs typeface="Poppins" pitchFamily="2" charset="77"/>
              </a:rPr>
              <a:t>Your Title Here.</a:t>
            </a:r>
          </a:p>
        </p:txBody>
      </p:sp>
      <p:sp>
        <p:nvSpPr>
          <p:cNvPr id="91" name="TextBox 12">
            <a:extLst>
              <a:ext uri="{FF2B5EF4-FFF2-40B4-BE49-F238E27FC236}">
                <a16:creationId xmlns:a16="http://schemas.microsoft.com/office/drawing/2014/main" id="{CDE61CC6-E24C-0040-A5E4-88C4B520E4C2}"/>
              </a:ext>
            </a:extLst>
          </p:cNvPr>
          <p:cNvSpPr txBox="1"/>
          <p:nvPr/>
        </p:nvSpPr>
        <p:spPr>
          <a:xfrm>
            <a:off x="8180547" y="738477"/>
            <a:ext cx="6486768" cy="369332"/>
          </a:xfrm>
          <a:prstGeom prst="rect">
            <a:avLst/>
          </a:prstGeom>
          <a:noFill/>
        </p:spPr>
        <p:txBody>
          <a:bodyPr wrap="square" rtlCol="0" anchor="b">
            <a:spAutoFit/>
          </a:bodyPr>
          <a:lstStyle/>
          <a:p>
            <a:pPr algn="ctr"/>
            <a:r>
              <a:rPr lang="en-US" sz="1800" spc="500" dirty="0">
                <a:solidFill>
                  <a:schemeClr val="accent3"/>
                </a:solidFill>
                <a:latin typeface="Poppins" pitchFamily="2" charset="77"/>
                <a:cs typeface="Poppins" pitchFamily="2" charset="77"/>
              </a:rPr>
              <a:t>WRITE YOUR SUBTITLE HERE</a:t>
            </a:r>
          </a:p>
        </p:txBody>
      </p:sp>
    </p:spTree>
    <p:extLst>
      <p:ext uri="{BB962C8B-B14F-4D97-AF65-F5344CB8AC3E}">
        <p14:creationId xmlns:p14="http://schemas.microsoft.com/office/powerpoint/2010/main" val="261153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458693BE-593F-C447-A31F-F28F63764E2E}"/>
              </a:ext>
            </a:extLst>
          </p:cNvPr>
          <p:cNvGrpSpPr/>
          <p:nvPr/>
        </p:nvGrpSpPr>
        <p:grpSpPr>
          <a:xfrm>
            <a:off x="8421371" y="4184593"/>
            <a:ext cx="7534910" cy="7876654"/>
            <a:chOff x="7669632" y="1854915"/>
            <a:chExt cx="8905242" cy="9309138"/>
          </a:xfrm>
        </p:grpSpPr>
        <p:sp>
          <p:nvSpPr>
            <p:cNvPr id="5" name="Freeform 2">
              <a:extLst>
                <a:ext uri="{FF2B5EF4-FFF2-40B4-BE49-F238E27FC236}">
                  <a16:creationId xmlns:a16="http://schemas.microsoft.com/office/drawing/2014/main" id="{578B766F-D8E4-5A47-979F-981B470477D4}"/>
                </a:ext>
              </a:extLst>
            </p:cNvPr>
            <p:cNvSpPr>
              <a:spLocks noChangeArrowheads="1"/>
            </p:cNvSpPr>
            <p:nvPr/>
          </p:nvSpPr>
          <p:spPr bwMode="auto">
            <a:xfrm>
              <a:off x="7686914" y="6235857"/>
              <a:ext cx="8591943" cy="4928196"/>
            </a:xfrm>
            <a:custGeom>
              <a:avLst/>
              <a:gdLst>
                <a:gd name="T0" fmla="*/ 13069 w 13153"/>
                <a:gd name="T1" fmla="*/ 4175 h 7545"/>
                <a:gd name="T2" fmla="*/ 13069 w 13153"/>
                <a:gd name="T3" fmla="*/ 4175 h 7545"/>
                <a:gd name="T4" fmla="*/ 12863 w 13153"/>
                <a:gd name="T5" fmla="*/ 4295 h 7545"/>
                <a:gd name="T6" fmla="*/ 5575 w 13153"/>
                <a:gd name="T7" fmla="*/ 88 h 7545"/>
                <a:gd name="T8" fmla="*/ 5575 w 13153"/>
                <a:gd name="T9" fmla="*/ 88 h 7545"/>
                <a:gd name="T10" fmla="*/ 4985 w 13153"/>
                <a:gd name="T11" fmla="*/ 112 h 7545"/>
                <a:gd name="T12" fmla="*/ 358 w 13153"/>
                <a:gd name="T13" fmla="*/ 2782 h 7545"/>
                <a:gd name="T14" fmla="*/ 358 w 13153"/>
                <a:gd name="T15" fmla="*/ 2782 h 7545"/>
                <a:gd name="T16" fmla="*/ 216 w 13153"/>
                <a:gd name="T17" fmla="*/ 2608 h 7545"/>
                <a:gd name="T18" fmla="*/ 216 w 13153"/>
                <a:gd name="T19" fmla="*/ 2608 h 7545"/>
                <a:gd name="T20" fmla="*/ 134 w 13153"/>
                <a:gd name="T21" fmla="*/ 3071 h 7545"/>
                <a:gd name="T22" fmla="*/ 134 w 13153"/>
                <a:gd name="T23" fmla="*/ 3071 h 7545"/>
                <a:gd name="T24" fmla="*/ 140 w 13153"/>
                <a:gd name="T25" fmla="*/ 3084 h 7545"/>
                <a:gd name="T26" fmla="*/ 140 w 13153"/>
                <a:gd name="T27" fmla="*/ 3084 h 7545"/>
                <a:gd name="T28" fmla="*/ 228 w 13153"/>
                <a:gd name="T29" fmla="*/ 3174 h 7545"/>
                <a:gd name="T30" fmla="*/ 358 w 13153"/>
                <a:gd name="T31" fmla="*/ 3248 h 7545"/>
                <a:gd name="T32" fmla="*/ 358 w 13153"/>
                <a:gd name="T33" fmla="*/ 3248 h 7545"/>
                <a:gd name="T34" fmla="*/ 7646 w 13153"/>
                <a:gd name="T35" fmla="*/ 7456 h 7545"/>
                <a:gd name="T36" fmla="*/ 7646 w 13153"/>
                <a:gd name="T37" fmla="*/ 7456 h 7545"/>
                <a:gd name="T38" fmla="*/ 8236 w 13153"/>
                <a:gd name="T39" fmla="*/ 7432 h 7545"/>
                <a:gd name="T40" fmla="*/ 12891 w 13153"/>
                <a:gd name="T41" fmla="*/ 4745 h 7545"/>
                <a:gd name="T42" fmla="*/ 12891 w 13153"/>
                <a:gd name="T43" fmla="*/ 4745 h 7545"/>
                <a:gd name="T44" fmla="*/ 12959 w 13153"/>
                <a:gd name="T45" fmla="*/ 4705 h 7545"/>
                <a:gd name="T46" fmla="*/ 12959 w 13153"/>
                <a:gd name="T47" fmla="*/ 4705 h 7545"/>
                <a:gd name="T48" fmla="*/ 13092 w 13153"/>
                <a:gd name="T49" fmla="*/ 4541 h 7545"/>
                <a:gd name="T50" fmla="*/ 13092 w 13153"/>
                <a:gd name="T51" fmla="*/ 4541 h 7545"/>
                <a:gd name="T52" fmla="*/ 13094 w 13153"/>
                <a:gd name="T53" fmla="*/ 4535 h 7545"/>
                <a:gd name="T54" fmla="*/ 13094 w 13153"/>
                <a:gd name="T55" fmla="*/ 4535 h 7545"/>
                <a:gd name="T56" fmla="*/ 13069 w 13153"/>
                <a:gd name="T57" fmla="*/ 4175 h 7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3153" h="7545">
                  <a:moveTo>
                    <a:pt x="13069" y="4175"/>
                  </a:moveTo>
                  <a:lnTo>
                    <a:pt x="13069" y="4175"/>
                  </a:lnTo>
                  <a:cubicBezTo>
                    <a:pt x="12993" y="4135"/>
                    <a:pt x="12923" y="4197"/>
                    <a:pt x="12863" y="4295"/>
                  </a:cubicBezTo>
                  <a:lnTo>
                    <a:pt x="5575" y="88"/>
                  </a:lnTo>
                  <a:lnTo>
                    <a:pt x="5575" y="88"/>
                  </a:lnTo>
                  <a:cubicBezTo>
                    <a:pt x="5424" y="0"/>
                    <a:pt x="5159" y="11"/>
                    <a:pt x="4985" y="112"/>
                  </a:cubicBezTo>
                  <a:lnTo>
                    <a:pt x="358" y="2782"/>
                  </a:lnTo>
                  <a:lnTo>
                    <a:pt x="358" y="2782"/>
                  </a:lnTo>
                  <a:cubicBezTo>
                    <a:pt x="313" y="2680"/>
                    <a:pt x="261" y="2603"/>
                    <a:pt x="216" y="2608"/>
                  </a:cubicBezTo>
                  <a:lnTo>
                    <a:pt x="216" y="2608"/>
                  </a:lnTo>
                  <a:cubicBezTo>
                    <a:pt x="216" y="2608"/>
                    <a:pt x="0" y="2774"/>
                    <a:pt x="134" y="3071"/>
                  </a:cubicBezTo>
                  <a:lnTo>
                    <a:pt x="134" y="3071"/>
                  </a:lnTo>
                  <a:cubicBezTo>
                    <a:pt x="134" y="3071"/>
                    <a:pt x="134" y="3076"/>
                    <a:pt x="140" y="3084"/>
                  </a:cubicBezTo>
                  <a:lnTo>
                    <a:pt x="140" y="3084"/>
                  </a:lnTo>
                  <a:cubicBezTo>
                    <a:pt x="156" y="3118"/>
                    <a:pt x="185" y="3148"/>
                    <a:pt x="228" y="3174"/>
                  </a:cubicBezTo>
                  <a:lnTo>
                    <a:pt x="358" y="3248"/>
                  </a:lnTo>
                  <a:lnTo>
                    <a:pt x="358" y="3248"/>
                  </a:lnTo>
                  <a:lnTo>
                    <a:pt x="7646" y="7456"/>
                  </a:lnTo>
                  <a:lnTo>
                    <a:pt x="7646" y="7456"/>
                  </a:lnTo>
                  <a:cubicBezTo>
                    <a:pt x="7797" y="7544"/>
                    <a:pt x="8062" y="7533"/>
                    <a:pt x="8236" y="7432"/>
                  </a:cubicBezTo>
                  <a:lnTo>
                    <a:pt x="12891" y="4745"/>
                  </a:lnTo>
                  <a:lnTo>
                    <a:pt x="12891" y="4745"/>
                  </a:lnTo>
                  <a:cubicBezTo>
                    <a:pt x="12914" y="4733"/>
                    <a:pt x="12937" y="4719"/>
                    <a:pt x="12959" y="4705"/>
                  </a:cubicBezTo>
                  <a:lnTo>
                    <a:pt x="12959" y="4705"/>
                  </a:lnTo>
                  <a:cubicBezTo>
                    <a:pt x="13037" y="4657"/>
                    <a:pt x="13082" y="4599"/>
                    <a:pt x="13092" y="4541"/>
                  </a:cubicBezTo>
                  <a:lnTo>
                    <a:pt x="13092" y="4541"/>
                  </a:lnTo>
                  <a:cubicBezTo>
                    <a:pt x="13093" y="4539"/>
                    <a:pt x="13094" y="4537"/>
                    <a:pt x="13094" y="4535"/>
                  </a:cubicBezTo>
                  <a:lnTo>
                    <a:pt x="13094" y="4535"/>
                  </a:lnTo>
                  <a:cubicBezTo>
                    <a:pt x="13152" y="4318"/>
                    <a:pt x="13077" y="4180"/>
                    <a:pt x="13069" y="417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6" name="Freeform 3">
              <a:extLst>
                <a:ext uri="{FF2B5EF4-FFF2-40B4-BE49-F238E27FC236}">
                  <a16:creationId xmlns:a16="http://schemas.microsoft.com/office/drawing/2014/main" id="{834B078F-69C6-5145-8C4E-EDC33E4402C6}"/>
                </a:ext>
              </a:extLst>
            </p:cNvPr>
            <p:cNvSpPr>
              <a:spLocks noChangeArrowheads="1"/>
            </p:cNvSpPr>
            <p:nvPr/>
          </p:nvSpPr>
          <p:spPr bwMode="auto">
            <a:xfrm>
              <a:off x="7669632" y="6256019"/>
              <a:ext cx="8591943" cy="4890753"/>
            </a:xfrm>
            <a:custGeom>
              <a:avLst/>
              <a:gdLst>
                <a:gd name="T0" fmla="*/ 5319 w 13153"/>
                <a:gd name="T1" fmla="*/ 0 h 7487"/>
                <a:gd name="T2" fmla="*/ 5575 w 13153"/>
                <a:gd name="T3" fmla="*/ 59 h 7487"/>
                <a:gd name="T4" fmla="*/ 12863 w 13153"/>
                <a:gd name="T5" fmla="*/ 4266 h 7487"/>
                <a:gd name="T6" fmla="*/ 13069 w 13153"/>
                <a:gd name="T7" fmla="*/ 4146 h 7487"/>
                <a:gd name="T8" fmla="*/ 13094 w 13153"/>
                <a:gd name="T9" fmla="*/ 4506 h 7487"/>
                <a:gd name="T10" fmla="*/ 13092 w 13153"/>
                <a:gd name="T11" fmla="*/ 4512 h 7487"/>
                <a:gd name="T12" fmla="*/ 12959 w 13153"/>
                <a:gd name="T13" fmla="*/ 4676 h 7487"/>
                <a:gd name="T14" fmla="*/ 12891 w 13153"/>
                <a:gd name="T15" fmla="*/ 4716 h 7487"/>
                <a:gd name="T16" fmla="*/ 8236 w 13153"/>
                <a:gd name="T17" fmla="*/ 7403 h 7487"/>
                <a:gd name="T18" fmla="*/ 7929 w 13153"/>
                <a:gd name="T19" fmla="*/ 7486 h 7487"/>
                <a:gd name="T20" fmla="*/ 7877 w 13153"/>
                <a:gd name="T21" fmla="*/ 7486 h 7487"/>
                <a:gd name="T22" fmla="*/ 7646 w 13153"/>
                <a:gd name="T23" fmla="*/ 7427 h 7487"/>
                <a:gd name="T24" fmla="*/ 358 w 13153"/>
                <a:gd name="T25" fmla="*/ 3219 h 7487"/>
                <a:gd name="T26" fmla="*/ 228 w 13153"/>
                <a:gd name="T27" fmla="*/ 3145 h 7487"/>
                <a:gd name="T28" fmla="*/ 140 w 13153"/>
                <a:gd name="T29" fmla="*/ 3055 h 7487"/>
                <a:gd name="T30" fmla="*/ 134 w 13153"/>
                <a:gd name="T31" fmla="*/ 3042 h 7487"/>
                <a:gd name="T32" fmla="*/ 216 w 13153"/>
                <a:gd name="T33" fmla="*/ 2579 h 7487"/>
                <a:gd name="T34" fmla="*/ 358 w 13153"/>
                <a:gd name="T35" fmla="*/ 2753 h 7487"/>
                <a:gd name="T36" fmla="*/ 4984 w 13153"/>
                <a:gd name="T37" fmla="*/ 83 h 7487"/>
                <a:gd name="T38" fmla="*/ 5308 w 13153"/>
                <a:gd name="T39" fmla="*/ 0 h 7487"/>
                <a:gd name="T40" fmla="*/ 5319 w 13153"/>
                <a:gd name="T41" fmla="*/ 0 h 74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153" h="7487">
                  <a:moveTo>
                    <a:pt x="5319" y="0"/>
                  </a:moveTo>
                  <a:cubicBezTo>
                    <a:pt x="5415" y="0"/>
                    <a:pt x="5507" y="19"/>
                    <a:pt x="5575" y="59"/>
                  </a:cubicBezTo>
                  <a:lnTo>
                    <a:pt x="12863" y="4266"/>
                  </a:lnTo>
                  <a:cubicBezTo>
                    <a:pt x="12923" y="4168"/>
                    <a:pt x="12993" y="4106"/>
                    <a:pt x="13069" y="4146"/>
                  </a:cubicBezTo>
                  <a:cubicBezTo>
                    <a:pt x="13077" y="4151"/>
                    <a:pt x="13152" y="4289"/>
                    <a:pt x="13094" y="4506"/>
                  </a:cubicBezTo>
                  <a:cubicBezTo>
                    <a:pt x="13094" y="4508"/>
                    <a:pt x="13092" y="4510"/>
                    <a:pt x="13092" y="4512"/>
                  </a:cubicBezTo>
                  <a:cubicBezTo>
                    <a:pt x="13082" y="4570"/>
                    <a:pt x="13037" y="4628"/>
                    <a:pt x="12959" y="4676"/>
                  </a:cubicBezTo>
                  <a:cubicBezTo>
                    <a:pt x="12937" y="4690"/>
                    <a:pt x="12914" y="4704"/>
                    <a:pt x="12891" y="4716"/>
                  </a:cubicBezTo>
                  <a:lnTo>
                    <a:pt x="8236" y="7403"/>
                  </a:lnTo>
                  <a:cubicBezTo>
                    <a:pt x="8148" y="7454"/>
                    <a:pt x="8037" y="7482"/>
                    <a:pt x="7929" y="7486"/>
                  </a:cubicBezTo>
                  <a:lnTo>
                    <a:pt x="7877" y="7486"/>
                  </a:lnTo>
                  <a:cubicBezTo>
                    <a:pt x="7790" y="7483"/>
                    <a:pt x="7709" y="7464"/>
                    <a:pt x="7646" y="7427"/>
                  </a:cubicBezTo>
                  <a:lnTo>
                    <a:pt x="358" y="3219"/>
                  </a:lnTo>
                  <a:lnTo>
                    <a:pt x="228" y="3145"/>
                  </a:lnTo>
                  <a:cubicBezTo>
                    <a:pt x="185" y="3119"/>
                    <a:pt x="155" y="3089"/>
                    <a:pt x="140" y="3055"/>
                  </a:cubicBezTo>
                  <a:cubicBezTo>
                    <a:pt x="134" y="3047"/>
                    <a:pt x="134" y="3042"/>
                    <a:pt x="134" y="3042"/>
                  </a:cubicBezTo>
                  <a:cubicBezTo>
                    <a:pt x="0" y="2745"/>
                    <a:pt x="216" y="2579"/>
                    <a:pt x="216" y="2579"/>
                  </a:cubicBezTo>
                  <a:cubicBezTo>
                    <a:pt x="260" y="2574"/>
                    <a:pt x="314" y="2651"/>
                    <a:pt x="358" y="2753"/>
                  </a:cubicBezTo>
                  <a:lnTo>
                    <a:pt x="4984" y="83"/>
                  </a:lnTo>
                  <a:cubicBezTo>
                    <a:pt x="5077" y="29"/>
                    <a:pt x="5194" y="0"/>
                    <a:pt x="5308" y="0"/>
                  </a:cubicBezTo>
                  <a:lnTo>
                    <a:pt x="5319" y="0"/>
                  </a:lnTo>
                </a:path>
              </a:pathLst>
            </a:custGeom>
            <a:solidFill>
              <a:schemeClr val="bg1">
                <a:lumMod val="95000"/>
              </a:schemeClr>
            </a:solidFill>
            <a:ln>
              <a:noFill/>
            </a:ln>
            <a:effectLst/>
          </p:spPr>
          <p:txBody>
            <a:bodyPr wrap="none" anchor="ctr"/>
            <a:lstStyle/>
            <a:p>
              <a:endParaRPr lang="en-US" sz="6532" dirty="0">
                <a:latin typeface="Lato Light" panose="020F0502020204030203" pitchFamily="34" charset="0"/>
              </a:endParaRPr>
            </a:p>
          </p:txBody>
        </p:sp>
        <p:sp>
          <p:nvSpPr>
            <p:cNvPr id="7" name="Freeform 4">
              <a:extLst>
                <a:ext uri="{FF2B5EF4-FFF2-40B4-BE49-F238E27FC236}">
                  <a16:creationId xmlns:a16="http://schemas.microsoft.com/office/drawing/2014/main" id="{2E5610AD-5DEE-2A49-9A6F-903205E6CDD9}"/>
                </a:ext>
              </a:extLst>
            </p:cNvPr>
            <p:cNvSpPr>
              <a:spLocks noChangeArrowheads="1"/>
            </p:cNvSpPr>
            <p:nvPr/>
          </p:nvSpPr>
          <p:spPr bwMode="auto">
            <a:xfrm>
              <a:off x="11702056" y="6256017"/>
              <a:ext cx="4536477" cy="2615315"/>
            </a:xfrm>
            <a:custGeom>
              <a:avLst/>
              <a:gdLst>
                <a:gd name="T0" fmla="*/ 513 w 6945"/>
                <a:gd name="T1" fmla="*/ 0 h 4004"/>
                <a:gd name="T2" fmla="*/ 6944 w 6945"/>
                <a:gd name="T3" fmla="*/ 3712 h 4004"/>
                <a:gd name="T4" fmla="*/ 6944 w 6945"/>
                <a:gd name="T5" fmla="*/ 4003 h 4004"/>
                <a:gd name="T6" fmla="*/ 0 w 6945"/>
                <a:gd name="T7" fmla="*/ 0 h 4004"/>
                <a:gd name="T8" fmla="*/ 513 w 6945"/>
                <a:gd name="T9" fmla="*/ 0 h 4004"/>
              </a:gdLst>
              <a:ahLst/>
              <a:cxnLst>
                <a:cxn ang="0">
                  <a:pos x="T0" y="T1"/>
                </a:cxn>
                <a:cxn ang="0">
                  <a:pos x="T2" y="T3"/>
                </a:cxn>
                <a:cxn ang="0">
                  <a:pos x="T4" y="T5"/>
                </a:cxn>
                <a:cxn ang="0">
                  <a:pos x="T6" y="T7"/>
                </a:cxn>
                <a:cxn ang="0">
                  <a:pos x="T8" y="T9"/>
                </a:cxn>
              </a:cxnLst>
              <a:rect l="0" t="0" r="r" b="b"/>
              <a:pathLst>
                <a:path w="6945" h="4004">
                  <a:moveTo>
                    <a:pt x="513" y="0"/>
                  </a:moveTo>
                  <a:lnTo>
                    <a:pt x="6944" y="3712"/>
                  </a:lnTo>
                  <a:lnTo>
                    <a:pt x="6944" y="4003"/>
                  </a:lnTo>
                  <a:lnTo>
                    <a:pt x="0" y="0"/>
                  </a:lnTo>
                  <a:lnTo>
                    <a:pt x="513"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8" name="Freeform 6">
              <a:extLst>
                <a:ext uri="{FF2B5EF4-FFF2-40B4-BE49-F238E27FC236}">
                  <a16:creationId xmlns:a16="http://schemas.microsoft.com/office/drawing/2014/main" id="{F9879F6D-54FD-A545-9327-707660A6DA22}"/>
                </a:ext>
              </a:extLst>
            </p:cNvPr>
            <p:cNvSpPr>
              <a:spLocks noChangeArrowheads="1"/>
            </p:cNvSpPr>
            <p:nvPr/>
          </p:nvSpPr>
          <p:spPr bwMode="auto">
            <a:xfrm>
              <a:off x="11232566" y="1993171"/>
              <a:ext cx="5204706" cy="6909846"/>
            </a:xfrm>
            <a:custGeom>
              <a:avLst/>
              <a:gdLst>
                <a:gd name="T0" fmla="*/ 0 w 7967"/>
                <a:gd name="T1" fmla="*/ 240 h 10577"/>
                <a:gd name="T2" fmla="*/ 166 w 7967"/>
                <a:gd name="T3" fmla="*/ 0 h 10577"/>
                <a:gd name="T4" fmla="*/ 166 w 7967"/>
                <a:gd name="T5" fmla="*/ 0 h 10577"/>
                <a:gd name="T6" fmla="*/ 166 w 7967"/>
                <a:gd name="T7" fmla="*/ 0 h 10577"/>
                <a:gd name="T8" fmla="*/ 275 w 7967"/>
                <a:gd name="T9" fmla="*/ 33 h 10577"/>
                <a:gd name="T10" fmla="*/ 275 w 7967"/>
                <a:gd name="T11" fmla="*/ 33 h 10577"/>
                <a:gd name="T12" fmla="*/ 7692 w 7967"/>
                <a:gd name="T13" fmla="*/ 4316 h 10577"/>
                <a:gd name="T14" fmla="*/ 7692 w 7967"/>
                <a:gd name="T15" fmla="*/ 4316 h 10577"/>
                <a:gd name="T16" fmla="*/ 7966 w 7967"/>
                <a:gd name="T17" fmla="*/ 4840 h 10577"/>
                <a:gd name="T18" fmla="*/ 7966 w 7967"/>
                <a:gd name="T19" fmla="*/ 4840 h 10577"/>
                <a:gd name="T20" fmla="*/ 7966 w 7967"/>
                <a:gd name="T21" fmla="*/ 10282 h 10577"/>
                <a:gd name="T22" fmla="*/ 7966 w 7967"/>
                <a:gd name="T23" fmla="*/ 10282 h 10577"/>
                <a:gd name="T24" fmla="*/ 7692 w 7967"/>
                <a:gd name="T25" fmla="*/ 10489 h 10577"/>
                <a:gd name="T26" fmla="*/ 7692 w 7967"/>
                <a:gd name="T27" fmla="*/ 10489 h 10577"/>
                <a:gd name="T28" fmla="*/ 275 w 7967"/>
                <a:gd name="T29" fmla="*/ 6207 h 10577"/>
                <a:gd name="T30" fmla="*/ 275 w 7967"/>
                <a:gd name="T31" fmla="*/ 6207 h 10577"/>
                <a:gd name="T32" fmla="*/ 0 w 7967"/>
                <a:gd name="T33" fmla="*/ 5684 h 10577"/>
                <a:gd name="T34" fmla="*/ 0 w 7967"/>
                <a:gd name="T35" fmla="*/ 5684 h 10577"/>
                <a:gd name="T36" fmla="*/ 0 w 7967"/>
                <a:gd name="T37" fmla="*/ 240 h 10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967" h="10577">
                  <a:moveTo>
                    <a:pt x="0" y="240"/>
                  </a:moveTo>
                  <a:cubicBezTo>
                    <a:pt x="0" y="90"/>
                    <a:pt x="69" y="0"/>
                    <a:pt x="166" y="0"/>
                  </a:cubicBezTo>
                  <a:lnTo>
                    <a:pt x="166" y="0"/>
                  </a:lnTo>
                  <a:lnTo>
                    <a:pt x="166" y="0"/>
                  </a:lnTo>
                  <a:cubicBezTo>
                    <a:pt x="199" y="0"/>
                    <a:pt x="236" y="11"/>
                    <a:pt x="275" y="33"/>
                  </a:cubicBezTo>
                  <a:lnTo>
                    <a:pt x="275" y="33"/>
                  </a:lnTo>
                  <a:lnTo>
                    <a:pt x="7692" y="4316"/>
                  </a:lnTo>
                  <a:lnTo>
                    <a:pt x="7692" y="4316"/>
                  </a:lnTo>
                  <a:cubicBezTo>
                    <a:pt x="7843" y="4404"/>
                    <a:pt x="7966" y="4638"/>
                    <a:pt x="7966" y="4840"/>
                  </a:cubicBezTo>
                  <a:lnTo>
                    <a:pt x="7966" y="4840"/>
                  </a:lnTo>
                  <a:lnTo>
                    <a:pt x="7966" y="10282"/>
                  </a:lnTo>
                  <a:lnTo>
                    <a:pt x="7966" y="10282"/>
                  </a:lnTo>
                  <a:cubicBezTo>
                    <a:pt x="7966" y="10484"/>
                    <a:pt x="7843" y="10576"/>
                    <a:pt x="7692" y="10489"/>
                  </a:cubicBezTo>
                  <a:lnTo>
                    <a:pt x="7692" y="10489"/>
                  </a:lnTo>
                  <a:lnTo>
                    <a:pt x="275" y="6207"/>
                  </a:lnTo>
                  <a:lnTo>
                    <a:pt x="275" y="6207"/>
                  </a:lnTo>
                  <a:cubicBezTo>
                    <a:pt x="123" y="6120"/>
                    <a:pt x="0" y="5885"/>
                    <a:pt x="0" y="5684"/>
                  </a:cubicBezTo>
                  <a:lnTo>
                    <a:pt x="0" y="5684"/>
                  </a:lnTo>
                  <a:lnTo>
                    <a:pt x="0" y="240"/>
                  </a:lnTo>
                </a:path>
              </a:pathLst>
            </a:custGeom>
            <a:solidFill>
              <a:schemeClr val="bg1">
                <a:lumMod val="95000"/>
              </a:schemeClr>
            </a:solidFill>
            <a:ln>
              <a:noFill/>
            </a:ln>
            <a:effectLst/>
          </p:spPr>
          <p:txBody>
            <a:bodyPr wrap="none" anchor="ctr"/>
            <a:lstStyle/>
            <a:p>
              <a:endParaRPr lang="en-US" sz="6532" dirty="0">
                <a:latin typeface="Lato Light" panose="020F0502020204030203" pitchFamily="34" charset="0"/>
              </a:endParaRPr>
            </a:p>
          </p:txBody>
        </p:sp>
        <p:sp>
          <p:nvSpPr>
            <p:cNvPr id="9" name="Freeform 8">
              <a:extLst>
                <a:ext uri="{FF2B5EF4-FFF2-40B4-BE49-F238E27FC236}">
                  <a16:creationId xmlns:a16="http://schemas.microsoft.com/office/drawing/2014/main" id="{5AC917C4-AF70-2448-87DB-4AE05DD20870}"/>
                </a:ext>
              </a:extLst>
            </p:cNvPr>
            <p:cNvSpPr>
              <a:spLocks noChangeArrowheads="1"/>
            </p:cNvSpPr>
            <p:nvPr/>
          </p:nvSpPr>
          <p:spPr bwMode="auto">
            <a:xfrm>
              <a:off x="11149037" y="1854915"/>
              <a:ext cx="5425837" cy="7116576"/>
            </a:xfrm>
            <a:custGeom>
              <a:avLst/>
              <a:gdLst>
                <a:gd name="connsiteX0" fmla="*/ 242359 w 5425837"/>
                <a:gd name="connsiteY0" fmla="*/ 253221 h 7116576"/>
                <a:gd name="connsiteX1" fmla="*/ 231738 w 5425837"/>
                <a:gd name="connsiteY1" fmla="*/ 265248 h 7116576"/>
                <a:gd name="connsiteX2" fmla="*/ 223042 w 5425837"/>
                <a:gd name="connsiteY2" fmla="*/ 309591 h 7116576"/>
                <a:gd name="connsiteX3" fmla="*/ 223042 w 5425837"/>
                <a:gd name="connsiteY3" fmla="*/ 462426 h 7116576"/>
                <a:gd name="connsiteX4" fmla="*/ 223042 w 5425837"/>
                <a:gd name="connsiteY4" fmla="*/ 3898618 h 7116576"/>
                <a:gd name="connsiteX5" fmla="*/ 332781 w 5425837"/>
                <a:gd name="connsiteY5" fmla="*/ 4089336 h 7116576"/>
                <a:gd name="connsiteX6" fmla="*/ 5150183 w 5425837"/>
                <a:gd name="connsiteY6" fmla="*/ 6869771 h 7116576"/>
                <a:gd name="connsiteX7" fmla="*/ 5187162 w 5425837"/>
                <a:gd name="connsiteY7" fmla="*/ 6881603 h 7116576"/>
                <a:gd name="connsiteX8" fmla="*/ 5198443 w 5425837"/>
                <a:gd name="connsiteY8" fmla="*/ 6859707 h 7116576"/>
                <a:gd name="connsiteX9" fmla="*/ 5202984 w 5425837"/>
                <a:gd name="connsiteY9" fmla="*/ 6826512 h 7116576"/>
                <a:gd name="connsiteX10" fmla="*/ 5202984 w 5425837"/>
                <a:gd name="connsiteY10" fmla="*/ 3237296 h 7116576"/>
                <a:gd name="connsiteX11" fmla="*/ 5091949 w 5425837"/>
                <a:gd name="connsiteY11" fmla="*/ 3046534 h 7116576"/>
                <a:gd name="connsiteX12" fmla="*/ 275629 w 5425837"/>
                <a:gd name="connsiteY12" fmla="*/ 264794 h 7116576"/>
                <a:gd name="connsiteX13" fmla="*/ 170132 w 5425837"/>
                <a:gd name="connsiteY13" fmla="*/ 0 h 7116576"/>
                <a:gd name="connsiteX14" fmla="*/ 292935 w 5425837"/>
                <a:gd name="connsiteY14" fmla="*/ 37883 h 7116576"/>
                <a:gd name="connsiteX15" fmla="*/ 5150183 w 5425837"/>
                <a:gd name="connsiteY15" fmla="*/ 2837912 h 7116576"/>
                <a:gd name="connsiteX16" fmla="*/ 5425837 w 5425837"/>
                <a:gd name="connsiteY16" fmla="*/ 3313401 h 7116576"/>
                <a:gd name="connsiteX17" fmla="*/ 5425837 w 5425837"/>
                <a:gd name="connsiteY17" fmla="*/ 6902428 h 7116576"/>
                <a:gd name="connsiteX18" fmla="*/ 5291276 w 5425837"/>
                <a:gd name="connsiteY18" fmla="*/ 7096412 h 7116576"/>
                <a:gd name="connsiteX19" fmla="*/ 5290669 w 5425837"/>
                <a:gd name="connsiteY19" fmla="*/ 7096412 h 7116576"/>
                <a:gd name="connsiteX20" fmla="*/ 5287496 w 5425837"/>
                <a:gd name="connsiteY20" fmla="*/ 7099294 h 7116576"/>
                <a:gd name="connsiteX21" fmla="*/ 5231723 w 5425837"/>
                <a:gd name="connsiteY21" fmla="*/ 7116576 h 7116576"/>
                <a:gd name="connsiteX22" fmla="*/ 5199719 w 5425837"/>
                <a:gd name="connsiteY22" fmla="*/ 7116576 h 7116576"/>
                <a:gd name="connsiteX23" fmla="*/ 5091949 w 5425837"/>
                <a:gd name="connsiteY23" fmla="*/ 7079338 h 7116576"/>
                <a:gd name="connsiteX24" fmla="*/ 275629 w 5425837"/>
                <a:gd name="connsiteY24" fmla="*/ 4298251 h 7116576"/>
                <a:gd name="connsiteX25" fmla="*/ 0 w 5425837"/>
                <a:gd name="connsiteY25" fmla="*/ 3822651 h 7116576"/>
                <a:gd name="connsiteX26" fmla="*/ 0 w 5425837"/>
                <a:gd name="connsiteY26" fmla="*/ 232129 h 7116576"/>
                <a:gd name="connsiteX27" fmla="*/ 11104 w 5425837"/>
                <a:gd name="connsiteY27" fmla="*/ 149619 h 7116576"/>
                <a:gd name="connsiteX28" fmla="*/ 27860 w 5425837"/>
                <a:gd name="connsiteY28" fmla="*/ 116773 h 7116576"/>
                <a:gd name="connsiteX29" fmla="*/ 28489 w 5425837"/>
                <a:gd name="connsiteY29" fmla="*/ 112147 h 7116576"/>
                <a:gd name="connsiteX30" fmla="*/ 170132 w 5425837"/>
                <a:gd name="connsiteY30" fmla="*/ 0 h 7116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5425837" h="7116576">
                  <a:moveTo>
                    <a:pt x="242359" y="253221"/>
                  </a:moveTo>
                  <a:lnTo>
                    <a:pt x="231738" y="265248"/>
                  </a:lnTo>
                  <a:cubicBezTo>
                    <a:pt x="226145" y="277219"/>
                    <a:pt x="223042" y="292119"/>
                    <a:pt x="223042" y="309591"/>
                  </a:cubicBezTo>
                  <a:lnTo>
                    <a:pt x="223042" y="462426"/>
                  </a:lnTo>
                  <a:lnTo>
                    <a:pt x="223042" y="3898618"/>
                  </a:lnTo>
                  <a:cubicBezTo>
                    <a:pt x="223042" y="3968504"/>
                    <a:pt x="272686" y="4054066"/>
                    <a:pt x="332781" y="4089336"/>
                  </a:cubicBezTo>
                  <a:lnTo>
                    <a:pt x="5150183" y="6869771"/>
                  </a:lnTo>
                  <a:lnTo>
                    <a:pt x="5187162" y="6881603"/>
                  </a:lnTo>
                  <a:lnTo>
                    <a:pt x="5198443" y="6859707"/>
                  </a:lnTo>
                  <a:cubicBezTo>
                    <a:pt x="5201392" y="6850030"/>
                    <a:pt x="5202984" y="6838924"/>
                    <a:pt x="5202984" y="6826512"/>
                  </a:cubicBezTo>
                  <a:lnTo>
                    <a:pt x="5202984" y="3237296"/>
                  </a:lnTo>
                  <a:cubicBezTo>
                    <a:pt x="5202984" y="3166740"/>
                    <a:pt x="5153345" y="3081812"/>
                    <a:pt x="5091949" y="3046534"/>
                  </a:cubicBezTo>
                  <a:lnTo>
                    <a:pt x="275629" y="264794"/>
                  </a:lnTo>
                  <a:close/>
                  <a:moveTo>
                    <a:pt x="170132" y="0"/>
                  </a:moveTo>
                  <a:cubicBezTo>
                    <a:pt x="206712" y="0"/>
                    <a:pt x="248517" y="12410"/>
                    <a:pt x="292935" y="37883"/>
                  </a:cubicBezTo>
                  <a:lnTo>
                    <a:pt x="5150183" y="2837912"/>
                  </a:lnTo>
                  <a:cubicBezTo>
                    <a:pt x="5301727" y="2925433"/>
                    <a:pt x="5425837" y="3139011"/>
                    <a:pt x="5425837" y="3313401"/>
                  </a:cubicBezTo>
                  <a:lnTo>
                    <a:pt x="5425837" y="6902428"/>
                  </a:lnTo>
                  <a:cubicBezTo>
                    <a:pt x="5425837" y="7018034"/>
                    <a:pt x="5371621" y="7087921"/>
                    <a:pt x="5291276" y="7096412"/>
                  </a:cubicBezTo>
                  <a:lnTo>
                    <a:pt x="5290669" y="7096412"/>
                  </a:lnTo>
                  <a:lnTo>
                    <a:pt x="5287496" y="7099294"/>
                  </a:lnTo>
                  <a:cubicBezTo>
                    <a:pt x="5270871" y="7108777"/>
                    <a:pt x="5252134" y="7114616"/>
                    <a:pt x="5231723" y="7116576"/>
                  </a:cubicBezTo>
                  <a:lnTo>
                    <a:pt x="5199719" y="7116576"/>
                  </a:lnTo>
                  <a:cubicBezTo>
                    <a:pt x="5166408" y="7113962"/>
                    <a:pt x="5130485" y="7101550"/>
                    <a:pt x="5091949" y="7079338"/>
                  </a:cubicBezTo>
                  <a:lnTo>
                    <a:pt x="275629" y="4298251"/>
                  </a:lnTo>
                  <a:cubicBezTo>
                    <a:pt x="123445" y="4210709"/>
                    <a:pt x="0" y="3997081"/>
                    <a:pt x="0" y="3822651"/>
                  </a:cubicBezTo>
                  <a:lnTo>
                    <a:pt x="0" y="232129"/>
                  </a:lnTo>
                  <a:cubicBezTo>
                    <a:pt x="0" y="201261"/>
                    <a:pt x="3878" y="173659"/>
                    <a:pt x="11104" y="149619"/>
                  </a:cubicBezTo>
                  <a:lnTo>
                    <a:pt x="27860" y="116773"/>
                  </a:lnTo>
                  <a:lnTo>
                    <a:pt x="28489" y="112147"/>
                  </a:lnTo>
                  <a:cubicBezTo>
                    <a:pt x="50351" y="40046"/>
                    <a:pt x="102526" y="0"/>
                    <a:pt x="170132" y="0"/>
                  </a:cubicBezTo>
                  <a:close/>
                </a:path>
              </a:pathLst>
            </a:custGeom>
            <a:solidFill>
              <a:schemeClr val="bg1">
                <a:lumMod val="50000"/>
              </a:schemeClr>
            </a:solidFill>
            <a:ln>
              <a:noFill/>
            </a:ln>
            <a:effectLst/>
          </p:spPr>
          <p:txBody>
            <a:bodyPr wrap="square" anchor="ctr">
              <a:noAutofit/>
            </a:bodyPr>
            <a:lstStyle/>
            <a:p>
              <a:endParaRPr lang="en-US" sz="6532" dirty="0">
                <a:latin typeface="Lato Light" panose="020F0502020204030203" pitchFamily="34" charset="0"/>
              </a:endParaRPr>
            </a:p>
          </p:txBody>
        </p:sp>
        <p:sp>
          <p:nvSpPr>
            <p:cNvPr id="10" name="Freeform 8">
              <a:extLst>
                <a:ext uri="{FF2B5EF4-FFF2-40B4-BE49-F238E27FC236}">
                  <a16:creationId xmlns:a16="http://schemas.microsoft.com/office/drawing/2014/main" id="{C2700B59-B868-9F4A-8962-25A4257CE145}"/>
                </a:ext>
              </a:extLst>
            </p:cNvPr>
            <p:cNvSpPr>
              <a:spLocks noChangeArrowheads="1"/>
            </p:cNvSpPr>
            <p:nvPr/>
          </p:nvSpPr>
          <p:spPr bwMode="auto">
            <a:xfrm>
              <a:off x="7770444" y="6083201"/>
              <a:ext cx="8470968" cy="4890753"/>
            </a:xfrm>
            <a:custGeom>
              <a:avLst/>
              <a:gdLst>
                <a:gd name="T0" fmla="*/ 12966 w 12967"/>
                <a:gd name="T1" fmla="*/ 4512 h 7487"/>
                <a:gd name="T2" fmla="*/ 12823 w 12967"/>
                <a:gd name="T3" fmla="*/ 4682 h 7487"/>
                <a:gd name="T4" fmla="*/ 8109 w 12967"/>
                <a:gd name="T5" fmla="*/ 7403 h 7487"/>
                <a:gd name="T6" fmla="*/ 7805 w 12967"/>
                <a:gd name="T7" fmla="*/ 7486 h 7487"/>
                <a:gd name="T8" fmla="*/ 7746 w 12967"/>
                <a:gd name="T9" fmla="*/ 7486 h 7487"/>
                <a:gd name="T10" fmla="*/ 7519 w 12967"/>
                <a:gd name="T11" fmla="*/ 7428 h 7487"/>
                <a:gd name="T12" fmla="*/ 101 w 12967"/>
                <a:gd name="T13" fmla="*/ 3145 h 7487"/>
                <a:gd name="T14" fmla="*/ 0 w 12967"/>
                <a:gd name="T15" fmla="*/ 3012 h 7487"/>
                <a:gd name="T16" fmla="*/ 0 w 12967"/>
                <a:gd name="T17" fmla="*/ 2982 h 7487"/>
                <a:gd name="T18" fmla="*/ 144 w 12967"/>
                <a:gd name="T19" fmla="*/ 2804 h 7487"/>
                <a:gd name="T20" fmla="*/ 4858 w 12967"/>
                <a:gd name="T21" fmla="*/ 83 h 7487"/>
                <a:gd name="T22" fmla="*/ 5192 w 12967"/>
                <a:gd name="T23" fmla="*/ 0 h 7487"/>
                <a:gd name="T24" fmla="*/ 5448 w 12967"/>
                <a:gd name="T25" fmla="*/ 59 h 7487"/>
                <a:gd name="T26" fmla="*/ 12866 w 12967"/>
                <a:gd name="T27" fmla="*/ 4341 h 7487"/>
                <a:gd name="T28" fmla="*/ 12966 w 12967"/>
                <a:gd name="T29" fmla="*/ 4467 h 7487"/>
                <a:gd name="T30" fmla="*/ 12966 w 12967"/>
                <a:gd name="T31" fmla="*/ 4512 h 74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967" h="7487">
                  <a:moveTo>
                    <a:pt x="12966" y="4512"/>
                  </a:moveTo>
                  <a:cubicBezTo>
                    <a:pt x="12956" y="4572"/>
                    <a:pt x="12908" y="4633"/>
                    <a:pt x="12823" y="4682"/>
                  </a:cubicBezTo>
                  <a:lnTo>
                    <a:pt x="8109" y="7403"/>
                  </a:lnTo>
                  <a:cubicBezTo>
                    <a:pt x="8022" y="7454"/>
                    <a:pt x="7912" y="7482"/>
                    <a:pt x="7805" y="7486"/>
                  </a:cubicBezTo>
                  <a:lnTo>
                    <a:pt x="7746" y="7486"/>
                  </a:lnTo>
                  <a:cubicBezTo>
                    <a:pt x="7661" y="7483"/>
                    <a:pt x="7581" y="7463"/>
                    <a:pt x="7519" y="7428"/>
                  </a:cubicBezTo>
                  <a:lnTo>
                    <a:pt x="101" y="3145"/>
                  </a:lnTo>
                  <a:cubicBezTo>
                    <a:pt x="39" y="3109"/>
                    <a:pt x="5" y="3062"/>
                    <a:pt x="0" y="3012"/>
                  </a:cubicBezTo>
                  <a:lnTo>
                    <a:pt x="0" y="2982"/>
                  </a:lnTo>
                  <a:cubicBezTo>
                    <a:pt x="7" y="2920"/>
                    <a:pt x="55" y="2856"/>
                    <a:pt x="144" y="2804"/>
                  </a:cubicBezTo>
                  <a:lnTo>
                    <a:pt x="4858" y="83"/>
                  </a:lnTo>
                  <a:cubicBezTo>
                    <a:pt x="4953" y="28"/>
                    <a:pt x="5076" y="0"/>
                    <a:pt x="5192" y="0"/>
                  </a:cubicBezTo>
                  <a:cubicBezTo>
                    <a:pt x="5288" y="0"/>
                    <a:pt x="5379" y="19"/>
                    <a:pt x="5448" y="59"/>
                  </a:cubicBezTo>
                  <a:lnTo>
                    <a:pt x="12866" y="4341"/>
                  </a:lnTo>
                  <a:cubicBezTo>
                    <a:pt x="12925" y="4375"/>
                    <a:pt x="12958" y="4420"/>
                    <a:pt x="12966" y="4467"/>
                  </a:cubicBezTo>
                  <a:lnTo>
                    <a:pt x="12966" y="4512"/>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11" name="Freeform 9">
              <a:extLst>
                <a:ext uri="{FF2B5EF4-FFF2-40B4-BE49-F238E27FC236}">
                  <a16:creationId xmlns:a16="http://schemas.microsoft.com/office/drawing/2014/main" id="{7DAA0CD8-1DF4-3A44-A4C0-DF26740B4D06}"/>
                </a:ext>
              </a:extLst>
            </p:cNvPr>
            <p:cNvSpPr>
              <a:spLocks noChangeArrowheads="1"/>
            </p:cNvSpPr>
            <p:nvPr/>
          </p:nvSpPr>
          <p:spPr bwMode="auto">
            <a:xfrm>
              <a:off x="7770444" y="6083201"/>
              <a:ext cx="8470968" cy="4890753"/>
            </a:xfrm>
            <a:custGeom>
              <a:avLst/>
              <a:gdLst>
                <a:gd name="T0" fmla="*/ 5217 w 12967"/>
                <a:gd name="T1" fmla="*/ 0 h 7487"/>
                <a:gd name="T2" fmla="*/ 5448 w 12967"/>
                <a:gd name="T3" fmla="*/ 59 h 7487"/>
                <a:gd name="T4" fmla="*/ 12866 w 12967"/>
                <a:gd name="T5" fmla="*/ 4341 h 7487"/>
                <a:gd name="T6" fmla="*/ 12966 w 12967"/>
                <a:gd name="T7" fmla="*/ 4467 h 7487"/>
                <a:gd name="T8" fmla="*/ 12966 w 12967"/>
                <a:gd name="T9" fmla="*/ 4512 h 7487"/>
                <a:gd name="T10" fmla="*/ 12823 w 12967"/>
                <a:gd name="T11" fmla="*/ 4682 h 7487"/>
                <a:gd name="T12" fmla="*/ 8109 w 12967"/>
                <a:gd name="T13" fmla="*/ 7403 h 7487"/>
                <a:gd name="T14" fmla="*/ 7805 w 12967"/>
                <a:gd name="T15" fmla="*/ 7486 h 7487"/>
                <a:gd name="T16" fmla="*/ 7746 w 12967"/>
                <a:gd name="T17" fmla="*/ 7486 h 7487"/>
                <a:gd name="T18" fmla="*/ 7519 w 12967"/>
                <a:gd name="T19" fmla="*/ 7428 h 7487"/>
                <a:gd name="T20" fmla="*/ 101 w 12967"/>
                <a:gd name="T21" fmla="*/ 3145 h 7487"/>
                <a:gd name="T22" fmla="*/ 0 w 12967"/>
                <a:gd name="T23" fmla="*/ 3012 h 7487"/>
                <a:gd name="T24" fmla="*/ 0 w 12967"/>
                <a:gd name="T25" fmla="*/ 2982 h 7487"/>
                <a:gd name="T26" fmla="*/ 144 w 12967"/>
                <a:gd name="T27" fmla="*/ 2804 h 7487"/>
                <a:gd name="T28" fmla="*/ 4858 w 12967"/>
                <a:gd name="T29" fmla="*/ 83 h 7487"/>
                <a:gd name="T30" fmla="*/ 5165 w 12967"/>
                <a:gd name="T31" fmla="*/ 0 h 7487"/>
                <a:gd name="T32" fmla="*/ 5217 w 12967"/>
                <a:gd name="T33" fmla="*/ 0 h 74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967" h="7487">
                  <a:moveTo>
                    <a:pt x="5217" y="0"/>
                  </a:moveTo>
                  <a:cubicBezTo>
                    <a:pt x="5303" y="3"/>
                    <a:pt x="5385" y="22"/>
                    <a:pt x="5448" y="59"/>
                  </a:cubicBezTo>
                  <a:lnTo>
                    <a:pt x="12866" y="4341"/>
                  </a:lnTo>
                  <a:cubicBezTo>
                    <a:pt x="12925" y="4375"/>
                    <a:pt x="12958" y="4420"/>
                    <a:pt x="12966" y="4467"/>
                  </a:cubicBezTo>
                  <a:lnTo>
                    <a:pt x="12966" y="4512"/>
                  </a:lnTo>
                  <a:cubicBezTo>
                    <a:pt x="12956" y="4572"/>
                    <a:pt x="12908" y="4633"/>
                    <a:pt x="12823" y="4682"/>
                  </a:cubicBezTo>
                  <a:lnTo>
                    <a:pt x="8109" y="7403"/>
                  </a:lnTo>
                  <a:cubicBezTo>
                    <a:pt x="8022" y="7454"/>
                    <a:pt x="7912" y="7482"/>
                    <a:pt x="7805" y="7486"/>
                  </a:cubicBezTo>
                  <a:lnTo>
                    <a:pt x="7746" y="7486"/>
                  </a:lnTo>
                  <a:cubicBezTo>
                    <a:pt x="7661" y="7483"/>
                    <a:pt x="7581" y="7463"/>
                    <a:pt x="7519" y="7428"/>
                  </a:cubicBezTo>
                  <a:lnTo>
                    <a:pt x="101" y="3145"/>
                  </a:lnTo>
                  <a:cubicBezTo>
                    <a:pt x="39" y="3109"/>
                    <a:pt x="5" y="3062"/>
                    <a:pt x="0" y="3012"/>
                  </a:cubicBezTo>
                  <a:lnTo>
                    <a:pt x="0" y="2982"/>
                  </a:lnTo>
                  <a:cubicBezTo>
                    <a:pt x="7" y="2920"/>
                    <a:pt x="55" y="2856"/>
                    <a:pt x="144" y="2804"/>
                  </a:cubicBezTo>
                  <a:lnTo>
                    <a:pt x="4858" y="83"/>
                  </a:lnTo>
                  <a:cubicBezTo>
                    <a:pt x="4946" y="31"/>
                    <a:pt x="5057" y="3"/>
                    <a:pt x="5165" y="0"/>
                  </a:cubicBezTo>
                  <a:lnTo>
                    <a:pt x="5217" y="0"/>
                  </a:lnTo>
                </a:path>
              </a:pathLst>
            </a:custGeom>
            <a:noFill/>
            <a:ln w="1800" cap="flat">
              <a:no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2" name="Freeform 10">
              <a:extLst>
                <a:ext uri="{FF2B5EF4-FFF2-40B4-BE49-F238E27FC236}">
                  <a16:creationId xmlns:a16="http://schemas.microsoft.com/office/drawing/2014/main" id="{AA93C844-19EB-3C4F-BE77-7E81AF327055}"/>
                </a:ext>
              </a:extLst>
            </p:cNvPr>
            <p:cNvSpPr>
              <a:spLocks noChangeArrowheads="1"/>
            </p:cNvSpPr>
            <p:nvPr/>
          </p:nvSpPr>
          <p:spPr bwMode="auto">
            <a:xfrm>
              <a:off x="9766491" y="6604535"/>
              <a:ext cx="5579147" cy="3223057"/>
            </a:xfrm>
            <a:custGeom>
              <a:avLst/>
              <a:gdLst>
                <a:gd name="T0" fmla="*/ 8542 w 8543"/>
                <a:gd name="T1" fmla="*/ 3557 h 4933"/>
                <a:gd name="T2" fmla="*/ 8497 w 8543"/>
                <a:gd name="T3" fmla="*/ 3611 h 4933"/>
                <a:gd name="T4" fmla="*/ 6253 w 8543"/>
                <a:gd name="T5" fmla="*/ 4906 h 4933"/>
                <a:gd name="T6" fmla="*/ 6166 w 8543"/>
                <a:gd name="T7" fmla="*/ 4932 h 4933"/>
                <a:gd name="T8" fmla="*/ 6130 w 8543"/>
                <a:gd name="T9" fmla="*/ 4932 h 4933"/>
                <a:gd name="T10" fmla="*/ 6066 w 8543"/>
                <a:gd name="T11" fmla="*/ 4914 h 4933"/>
                <a:gd name="T12" fmla="*/ 32 w 8543"/>
                <a:gd name="T13" fmla="*/ 1429 h 4933"/>
                <a:gd name="T14" fmla="*/ 0 w 8543"/>
                <a:gd name="T15" fmla="*/ 1389 h 4933"/>
                <a:gd name="T16" fmla="*/ 0 w 8543"/>
                <a:gd name="T17" fmla="*/ 1376 h 4933"/>
                <a:gd name="T18" fmla="*/ 45 w 8543"/>
                <a:gd name="T19" fmla="*/ 1321 h 4933"/>
                <a:gd name="T20" fmla="*/ 2289 w 8543"/>
                <a:gd name="T21" fmla="*/ 27 h 4933"/>
                <a:gd name="T22" fmla="*/ 2395 w 8543"/>
                <a:gd name="T23" fmla="*/ 0 h 4933"/>
                <a:gd name="T24" fmla="*/ 2476 w 8543"/>
                <a:gd name="T25" fmla="*/ 19 h 4933"/>
                <a:gd name="T26" fmla="*/ 8511 w 8543"/>
                <a:gd name="T27" fmla="*/ 3503 h 4933"/>
                <a:gd name="T28" fmla="*/ 8542 w 8543"/>
                <a:gd name="T29" fmla="*/ 3542 h 4933"/>
                <a:gd name="T30" fmla="*/ 8542 w 8543"/>
                <a:gd name="T31" fmla="*/ 3557 h 49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543" h="4933">
                  <a:moveTo>
                    <a:pt x="8542" y="3557"/>
                  </a:moveTo>
                  <a:cubicBezTo>
                    <a:pt x="8539" y="3576"/>
                    <a:pt x="8524" y="3596"/>
                    <a:pt x="8497" y="3611"/>
                  </a:cubicBezTo>
                  <a:lnTo>
                    <a:pt x="6253" y="4906"/>
                  </a:lnTo>
                  <a:cubicBezTo>
                    <a:pt x="6228" y="4921"/>
                    <a:pt x="6197" y="4930"/>
                    <a:pt x="6166" y="4932"/>
                  </a:cubicBezTo>
                  <a:lnTo>
                    <a:pt x="6130" y="4932"/>
                  </a:lnTo>
                  <a:cubicBezTo>
                    <a:pt x="6106" y="4930"/>
                    <a:pt x="6084" y="4924"/>
                    <a:pt x="6066" y="4914"/>
                  </a:cubicBezTo>
                  <a:lnTo>
                    <a:pt x="32" y="1429"/>
                  </a:lnTo>
                  <a:cubicBezTo>
                    <a:pt x="12" y="1419"/>
                    <a:pt x="2" y="1404"/>
                    <a:pt x="0" y="1389"/>
                  </a:cubicBezTo>
                  <a:lnTo>
                    <a:pt x="0" y="1376"/>
                  </a:lnTo>
                  <a:cubicBezTo>
                    <a:pt x="2" y="1357"/>
                    <a:pt x="18" y="1337"/>
                    <a:pt x="45" y="1321"/>
                  </a:cubicBezTo>
                  <a:lnTo>
                    <a:pt x="2289" y="27"/>
                  </a:lnTo>
                  <a:cubicBezTo>
                    <a:pt x="2319" y="9"/>
                    <a:pt x="2358" y="0"/>
                    <a:pt x="2395" y="0"/>
                  </a:cubicBezTo>
                  <a:cubicBezTo>
                    <a:pt x="2425" y="0"/>
                    <a:pt x="2454" y="7"/>
                    <a:pt x="2476" y="19"/>
                  </a:cubicBezTo>
                  <a:lnTo>
                    <a:pt x="8511" y="3503"/>
                  </a:lnTo>
                  <a:cubicBezTo>
                    <a:pt x="8529" y="3514"/>
                    <a:pt x="8540" y="3528"/>
                    <a:pt x="8542" y="3542"/>
                  </a:cubicBezTo>
                  <a:lnTo>
                    <a:pt x="8542" y="3557"/>
                  </a:lnTo>
                </a:path>
              </a:pathLst>
            </a:custGeom>
            <a:solidFill>
              <a:schemeClr val="bg1">
                <a:lumMod val="95000"/>
              </a:schemeClr>
            </a:solidFill>
            <a:ln>
              <a:noFill/>
            </a:ln>
            <a:effectLst/>
          </p:spPr>
          <p:txBody>
            <a:bodyPr wrap="none" anchor="ctr"/>
            <a:lstStyle/>
            <a:p>
              <a:endParaRPr lang="en-US" sz="6532" dirty="0">
                <a:latin typeface="Lato Light" panose="020F0502020204030203" pitchFamily="34" charset="0"/>
              </a:endParaRPr>
            </a:p>
          </p:txBody>
        </p:sp>
        <p:sp>
          <p:nvSpPr>
            <p:cNvPr id="13" name="Freeform 11">
              <a:extLst>
                <a:ext uri="{FF2B5EF4-FFF2-40B4-BE49-F238E27FC236}">
                  <a16:creationId xmlns:a16="http://schemas.microsoft.com/office/drawing/2014/main" id="{64DB7BEE-BBD2-0A42-920D-F6CA1C20D359}"/>
                </a:ext>
              </a:extLst>
            </p:cNvPr>
            <p:cNvSpPr>
              <a:spLocks noChangeArrowheads="1"/>
            </p:cNvSpPr>
            <p:nvPr/>
          </p:nvSpPr>
          <p:spPr bwMode="auto">
            <a:xfrm>
              <a:off x="9766492" y="8367281"/>
              <a:ext cx="2523145" cy="1457433"/>
            </a:xfrm>
            <a:custGeom>
              <a:avLst/>
              <a:gdLst>
                <a:gd name="T0" fmla="*/ 2096 w 3862"/>
                <a:gd name="T1" fmla="*/ 2232 h 2233"/>
                <a:gd name="T2" fmla="*/ 0 w 3862"/>
                <a:gd name="T3" fmla="*/ 1022 h 2233"/>
                <a:gd name="T4" fmla="*/ 0 w 3862"/>
                <a:gd name="T5" fmla="*/ 903 h 2233"/>
                <a:gd name="T6" fmla="*/ 1563 w 3862"/>
                <a:gd name="T7" fmla="*/ 0 h 2233"/>
                <a:gd name="T8" fmla="*/ 3861 w 3862"/>
                <a:gd name="T9" fmla="*/ 1328 h 2233"/>
                <a:gd name="T10" fmla="*/ 2297 w 3862"/>
                <a:gd name="T11" fmla="*/ 2232 h 2233"/>
                <a:gd name="T12" fmla="*/ 2096 w 3862"/>
                <a:gd name="T13" fmla="*/ 2232 h 2233"/>
              </a:gdLst>
              <a:ahLst/>
              <a:cxnLst>
                <a:cxn ang="0">
                  <a:pos x="T0" y="T1"/>
                </a:cxn>
                <a:cxn ang="0">
                  <a:pos x="T2" y="T3"/>
                </a:cxn>
                <a:cxn ang="0">
                  <a:pos x="T4" y="T5"/>
                </a:cxn>
                <a:cxn ang="0">
                  <a:pos x="T6" y="T7"/>
                </a:cxn>
                <a:cxn ang="0">
                  <a:pos x="T8" y="T9"/>
                </a:cxn>
                <a:cxn ang="0">
                  <a:pos x="T10" y="T11"/>
                </a:cxn>
                <a:cxn ang="0">
                  <a:pos x="T12" y="T13"/>
                </a:cxn>
              </a:cxnLst>
              <a:rect l="0" t="0" r="r" b="b"/>
              <a:pathLst>
                <a:path w="3862" h="2233">
                  <a:moveTo>
                    <a:pt x="2096" y="2232"/>
                  </a:moveTo>
                  <a:lnTo>
                    <a:pt x="0" y="1022"/>
                  </a:lnTo>
                  <a:lnTo>
                    <a:pt x="0" y="903"/>
                  </a:lnTo>
                  <a:lnTo>
                    <a:pt x="1563" y="0"/>
                  </a:lnTo>
                  <a:lnTo>
                    <a:pt x="3861" y="1328"/>
                  </a:lnTo>
                  <a:lnTo>
                    <a:pt x="2297" y="2232"/>
                  </a:lnTo>
                  <a:lnTo>
                    <a:pt x="2096" y="2232"/>
                  </a:lnTo>
                </a:path>
              </a:pathLst>
            </a:custGeom>
            <a:solidFill>
              <a:schemeClr val="bg1">
                <a:lumMod val="95000"/>
              </a:schemeClr>
            </a:solidFill>
            <a:ln>
              <a:noFill/>
            </a:ln>
            <a:effectLst/>
          </p:spPr>
          <p:txBody>
            <a:bodyPr wrap="none" anchor="ctr"/>
            <a:lstStyle/>
            <a:p>
              <a:endParaRPr lang="en-US" sz="6532" dirty="0">
                <a:latin typeface="Lato Light" panose="020F0502020204030203" pitchFamily="34" charset="0"/>
              </a:endParaRPr>
            </a:p>
          </p:txBody>
        </p:sp>
        <p:sp>
          <p:nvSpPr>
            <p:cNvPr id="14" name="Freeform 12">
              <a:extLst>
                <a:ext uri="{FF2B5EF4-FFF2-40B4-BE49-F238E27FC236}">
                  <a16:creationId xmlns:a16="http://schemas.microsoft.com/office/drawing/2014/main" id="{92579075-3838-7049-960A-F4DE06A2CC2D}"/>
                </a:ext>
              </a:extLst>
            </p:cNvPr>
            <p:cNvSpPr>
              <a:spLocks noChangeArrowheads="1"/>
            </p:cNvSpPr>
            <p:nvPr/>
          </p:nvSpPr>
          <p:spPr bwMode="auto">
            <a:xfrm>
              <a:off x="11909436" y="6604536"/>
              <a:ext cx="3436202" cy="1984527"/>
            </a:xfrm>
            <a:custGeom>
              <a:avLst/>
              <a:gdLst>
                <a:gd name="T0" fmla="*/ 492 w 5263"/>
                <a:gd name="T1" fmla="*/ 0 h 3038"/>
                <a:gd name="T2" fmla="*/ 5262 w 5263"/>
                <a:gd name="T3" fmla="*/ 2754 h 3038"/>
                <a:gd name="T4" fmla="*/ 5262 w 5263"/>
                <a:gd name="T5" fmla="*/ 3037 h 3038"/>
                <a:gd name="T6" fmla="*/ 0 w 5263"/>
                <a:gd name="T7" fmla="*/ 0 h 3038"/>
                <a:gd name="T8" fmla="*/ 492 w 5263"/>
                <a:gd name="T9" fmla="*/ 0 h 3038"/>
              </a:gdLst>
              <a:ahLst/>
              <a:cxnLst>
                <a:cxn ang="0">
                  <a:pos x="T0" y="T1"/>
                </a:cxn>
                <a:cxn ang="0">
                  <a:pos x="T2" y="T3"/>
                </a:cxn>
                <a:cxn ang="0">
                  <a:pos x="T4" y="T5"/>
                </a:cxn>
                <a:cxn ang="0">
                  <a:pos x="T6" y="T7"/>
                </a:cxn>
                <a:cxn ang="0">
                  <a:pos x="T8" y="T9"/>
                </a:cxn>
              </a:cxnLst>
              <a:rect l="0" t="0" r="r" b="b"/>
              <a:pathLst>
                <a:path w="5263" h="3038">
                  <a:moveTo>
                    <a:pt x="492" y="0"/>
                  </a:moveTo>
                  <a:lnTo>
                    <a:pt x="5262" y="2754"/>
                  </a:lnTo>
                  <a:lnTo>
                    <a:pt x="5262" y="3037"/>
                  </a:lnTo>
                  <a:lnTo>
                    <a:pt x="0" y="0"/>
                  </a:lnTo>
                  <a:lnTo>
                    <a:pt x="492" y="0"/>
                  </a:lnTo>
                </a:path>
              </a:pathLst>
            </a:custGeom>
            <a:solidFill>
              <a:schemeClr val="bg1">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15" name="Freeform 14">
              <a:extLst>
                <a:ext uri="{FF2B5EF4-FFF2-40B4-BE49-F238E27FC236}">
                  <a16:creationId xmlns:a16="http://schemas.microsoft.com/office/drawing/2014/main" id="{D2385BE5-CDAA-AC49-BFBE-01A7B5515167}"/>
                </a:ext>
              </a:extLst>
            </p:cNvPr>
            <p:cNvSpPr>
              <a:spLocks noChangeArrowheads="1"/>
            </p:cNvSpPr>
            <p:nvPr/>
          </p:nvSpPr>
          <p:spPr bwMode="auto">
            <a:xfrm>
              <a:off x="9907628" y="6650619"/>
              <a:ext cx="5352225" cy="3098548"/>
            </a:xfrm>
            <a:custGeom>
              <a:avLst/>
              <a:gdLst>
                <a:gd name="connsiteX0" fmla="*/ 3747381 w 5352225"/>
                <a:gd name="connsiteY0" fmla="*/ 2935027 h 3098548"/>
                <a:gd name="connsiteX1" fmla="*/ 3764336 w 5352225"/>
                <a:gd name="connsiteY1" fmla="*/ 2938967 h 3098548"/>
                <a:gd name="connsiteX2" fmla="*/ 3948241 w 5352225"/>
                <a:gd name="connsiteY2" fmla="*/ 3045355 h 3098548"/>
                <a:gd name="connsiteX3" fmla="*/ 3948241 w 5352225"/>
                <a:gd name="connsiteY3" fmla="*/ 3066369 h 3098548"/>
                <a:gd name="connsiteX4" fmla="*/ 3945632 w 5352225"/>
                <a:gd name="connsiteY4" fmla="*/ 3067683 h 3098548"/>
                <a:gd name="connsiteX5" fmla="*/ 3894113 w 5352225"/>
                <a:gd name="connsiteY5" fmla="*/ 3097235 h 3098548"/>
                <a:gd name="connsiteX6" fmla="*/ 3892156 w 5352225"/>
                <a:gd name="connsiteY6" fmla="*/ 3098548 h 3098548"/>
                <a:gd name="connsiteX7" fmla="*/ 3856289 w 5352225"/>
                <a:gd name="connsiteY7" fmla="*/ 3098548 h 3098548"/>
                <a:gd name="connsiteX8" fmla="*/ 3672384 w 5352225"/>
                <a:gd name="connsiteY8" fmla="*/ 2992161 h 3098548"/>
                <a:gd name="connsiteX9" fmla="*/ 3672384 w 5352225"/>
                <a:gd name="connsiteY9" fmla="*/ 2971803 h 3098548"/>
                <a:gd name="connsiteX10" fmla="*/ 3674993 w 5352225"/>
                <a:gd name="connsiteY10" fmla="*/ 2969833 h 3098548"/>
                <a:gd name="connsiteX11" fmla="*/ 3726512 w 5352225"/>
                <a:gd name="connsiteY11" fmla="*/ 2940281 h 3098548"/>
                <a:gd name="connsiteX12" fmla="*/ 3747381 w 5352225"/>
                <a:gd name="connsiteY12" fmla="*/ 2935027 h 3098548"/>
                <a:gd name="connsiteX13" fmla="*/ 3471049 w 5352225"/>
                <a:gd name="connsiteY13" fmla="*/ 2773730 h 3098548"/>
                <a:gd name="connsiteX14" fmla="*/ 3487391 w 5352225"/>
                <a:gd name="connsiteY14" fmla="*/ 2777670 h 3098548"/>
                <a:gd name="connsiteX15" fmla="*/ 3671730 w 5352225"/>
                <a:gd name="connsiteY15" fmla="*/ 2884058 h 3098548"/>
                <a:gd name="connsiteX16" fmla="*/ 3671730 w 5352225"/>
                <a:gd name="connsiteY16" fmla="*/ 2905072 h 3098548"/>
                <a:gd name="connsiteX17" fmla="*/ 3669116 w 5352225"/>
                <a:gd name="connsiteY17" fmla="*/ 2906386 h 3098548"/>
                <a:gd name="connsiteX18" fmla="*/ 3618128 w 5352225"/>
                <a:gd name="connsiteY18" fmla="*/ 2935938 h 3098548"/>
                <a:gd name="connsiteX19" fmla="*/ 3615513 w 5352225"/>
                <a:gd name="connsiteY19" fmla="*/ 2937251 h 3098548"/>
                <a:gd name="connsiteX20" fmla="*/ 3579561 w 5352225"/>
                <a:gd name="connsiteY20" fmla="*/ 2937251 h 3098548"/>
                <a:gd name="connsiteX21" fmla="*/ 3395875 w 5352225"/>
                <a:gd name="connsiteY21" fmla="*/ 2830864 h 3098548"/>
                <a:gd name="connsiteX22" fmla="*/ 3395875 w 5352225"/>
                <a:gd name="connsiteY22" fmla="*/ 2810506 h 3098548"/>
                <a:gd name="connsiteX23" fmla="*/ 3398490 w 5352225"/>
                <a:gd name="connsiteY23" fmla="*/ 2808536 h 3098548"/>
                <a:gd name="connsiteX24" fmla="*/ 3449477 w 5352225"/>
                <a:gd name="connsiteY24" fmla="*/ 2778984 h 3098548"/>
                <a:gd name="connsiteX25" fmla="*/ 3471049 w 5352225"/>
                <a:gd name="connsiteY25" fmla="*/ 2773730 h 3098548"/>
                <a:gd name="connsiteX26" fmla="*/ 3604018 w 5352225"/>
                <a:gd name="connsiteY26" fmla="*/ 2695964 h 3098548"/>
                <a:gd name="connsiteX27" fmla="*/ 3620321 w 5352225"/>
                <a:gd name="connsiteY27" fmla="*/ 2699889 h 3098548"/>
                <a:gd name="connsiteX28" fmla="*/ 3804226 w 5352225"/>
                <a:gd name="connsiteY28" fmla="*/ 2806505 h 3098548"/>
                <a:gd name="connsiteX29" fmla="*/ 3804226 w 5352225"/>
                <a:gd name="connsiteY29" fmla="*/ 2826127 h 3098548"/>
                <a:gd name="connsiteX30" fmla="*/ 3800965 w 5352225"/>
                <a:gd name="connsiteY30" fmla="*/ 2828090 h 3098548"/>
                <a:gd name="connsiteX31" fmla="*/ 3750750 w 5352225"/>
                <a:gd name="connsiteY31" fmla="*/ 2858178 h 3098548"/>
                <a:gd name="connsiteX32" fmla="*/ 3748141 w 5352225"/>
                <a:gd name="connsiteY32" fmla="*/ 2859486 h 3098548"/>
                <a:gd name="connsiteX33" fmla="*/ 3712274 w 5352225"/>
                <a:gd name="connsiteY33" fmla="*/ 2859486 h 3098548"/>
                <a:gd name="connsiteX34" fmla="*/ 3528369 w 5352225"/>
                <a:gd name="connsiteY34" fmla="*/ 2753524 h 3098548"/>
                <a:gd name="connsiteX35" fmla="*/ 3528369 w 5352225"/>
                <a:gd name="connsiteY35" fmla="*/ 2733247 h 3098548"/>
                <a:gd name="connsiteX36" fmla="*/ 3531630 w 5352225"/>
                <a:gd name="connsiteY36" fmla="*/ 2730631 h 3098548"/>
                <a:gd name="connsiteX37" fmla="*/ 3581845 w 5352225"/>
                <a:gd name="connsiteY37" fmla="*/ 2701851 h 3098548"/>
                <a:gd name="connsiteX38" fmla="*/ 3604018 w 5352225"/>
                <a:gd name="connsiteY38" fmla="*/ 2695964 h 3098548"/>
                <a:gd name="connsiteX39" fmla="*/ 3200124 w 5352225"/>
                <a:gd name="connsiteY39" fmla="*/ 2618194 h 3098548"/>
                <a:gd name="connsiteX40" fmla="*/ 3217079 w 5352225"/>
                <a:gd name="connsiteY40" fmla="*/ 2622119 h 3098548"/>
                <a:gd name="connsiteX41" fmla="*/ 3400984 w 5352225"/>
                <a:gd name="connsiteY41" fmla="*/ 2728082 h 3098548"/>
                <a:gd name="connsiteX42" fmla="*/ 3400984 w 5352225"/>
                <a:gd name="connsiteY42" fmla="*/ 2748359 h 3098548"/>
                <a:gd name="connsiteX43" fmla="*/ 3397723 w 5352225"/>
                <a:gd name="connsiteY43" fmla="*/ 2750321 h 3098548"/>
                <a:gd name="connsiteX44" fmla="*/ 3346856 w 5352225"/>
                <a:gd name="connsiteY44" fmla="*/ 2779756 h 3098548"/>
                <a:gd name="connsiteX45" fmla="*/ 3343595 w 5352225"/>
                <a:gd name="connsiteY45" fmla="*/ 2781718 h 3098548"/>
                <a:gd name="connsiteX46" fmla="*/ 3309032 w 5352225"/>
                <a:gd name="connsiteY46" fmla="*/ 2781718 h 3098548"/>
                <a:gd name="connsiteX47" fmla="*/ 3125127 w 5352225"/>
                <a:gd name="connsiteY47" fmla="*/ 2675100 h 3098548"/>
                <a:gd name="connsiteX48" fmla="*/ 3125127 w 5352225"/>
                <a:gd name="connsiteY48" fmla="*/ 2654823 h 3098548"/>
                <a:gd name="connsiteX49" fmla="*/ 3127736 w 5352225"/>
                <a:gd name="connsiteY49" fmla="*/ 2652861 h 3098548"/>
                <a:gd name="connsiteX50" fmla="*/ 3178603 w 5352225"/>
                <a:gd name="connsiteY50" fmla="*/ 2624081 h 3098548"/>
                <a:gd name="connsiteX51" fmla="*/ 3200124 w 5352225"/>
                <a:gd name="connsiteY51" fmla="*/ 2618194 h 3098548"/>
                <a:gd name="connsiteX52" fmla="*/ 3886932 w 5352225"/>
                <a:gd name="connsiteY52" fmla="*/ 2540427 h 3098548"/>
                <a:gd name="connsiteX53" fmla="*/ 3926856 w 5352225"/>
                <a:gd name="connsiteY53" fmla="*/ 2549552 h 3098548"/>
                <a:gd name="connsiteX54" fmla="*/ 4373219 w 5352225"/>
                <a:gd name="connsiteY54" fmla="*/ 2805702 h 3098548"/>
                <a:gd name="connsiteX55" fmla="*/ 4388926 w 5352225"/>
                <a:gd name="connsiteY55" fmla="*/ 2826559 h 3098548"/>
                <a:gd name="connsiteX56" fmla="*/ 4388926 w 5352225"/>
                <a:gd name="connsiteY56" fmla="*/ 2830470 h 3098548"/>
                <a:gd name="connsiteX57" fmla="*/ 4366674 w 5352225"/>
                <a:gd name="connsiteY57" fmla="*/ 2858497 h 3098548"/>
                <a:gd name="connsiteX58" fmla="*/ 4246247 w 5352225"/>
                <a:gd name="connsiteY58" fmla="*/ 2927586 h 3098548"/>
                <a:gd name="connsiteX59" fmla="*/ 4239048 w 5352225"/>
                <a:gd name="connsiteY59" fmla="*/ 2931496 h 3098548"/>
                <a:gd name="connsiteX60" fmla="*/ 4153964 w 5352225"/>
                <a:gd name="connsiteY60" fmla="*/ 2931496 h 3098548"/>
                <a:gd name="connsiteX61" fmla="*/ 3708256 w 5352225"/>
                <a:gd name="connsiteY61" fmla="*/ 2674694 h 3098548"/>
                <a:gd name="connsiteX62" fmla="*/ 3692548 w 5352225"/>
                <a:gd name="connsiteY62" fmla="*/ 2654489 h 3098548"/>
                <a:gd name="connsiteX63" fmla="*/ 3692548 w 5352225"/>
                <a:gd name="connsiteY63" fmla="*/ 2650578 h 3098548"/>
                <a:gd name="connsiteX64" fmla="*/ 3714801 w 5352225"/>
                <a:gd name="connsiteY64" fmla="*/ 2621900 h 3098548"/>
                <a:gd name="connsiteX65" fmla="*/ 3834573 w 5352225"/>
                <a:gd name="connsiteY65" fmla="*/ 2553463 h 3098548"/>
                <a:gd name="connsiteX66" fmla="*/ 3886932 w 5352225"/>
                <a:gd name="connsiteY66" fmla="*/ 2540427 h 3098548"/>
                <a:gd name="connsiteX67" fmla="*/ 4192605 w 5352225"/>
                <a:gd name="connsiteY67" fmla="*/ 2410813 h 3098548"/>
                <a:gd name="connsiteX68" fmla="*/ 4218709 w 5352225"/>
                <a:gd name="connsiteY68" fmla="*/ 2416698 h 3098548"/>
                <a:gd name="connsiteX69" fmla="*/ 4383166 w 5352225"/>
                <a:gd name="connsiteY69" fmla="*/ 2511508 h 3098548"/>
                <a:gd name="connsiteX70" fmla="*/ 4383166 w 5352225"/>
                <a:gd name="connsiteY70" fmla="*/ 2543548 h 3098548"/>
                <a:gd name="connsiteX71" fmla="*/ 4378598 w 5352225"/>
                <a:gd name="connsiteY71" fmla="*/ 2546163 h 3098548"/>
                <a:gd name="connsiteX72" fmla="*/ 4224583 w 5352225"/>
                <a:gd name="connsiteY72" fmla="*/ 2635743 h 3098548"/>
                <a:gd name="connsiteX73" fmla="*/ 4220667 w 5352225"/>
                <a:gd name="connsiteY73" fmla="*/ 2637704 h 3098548"/>
                <a:gd name="connsiteX74" fmla="*/ 4165195 w 5352225"/>
                <a:gd name="connsiteY74" fmla="*/ 2637704 h 3098548"/>
                <a:gd name="connsiteX75" fmla="*/ 4000738 w 5352225"/>
                <a:gd name="connsiteY75" fmla="*/ 2542894 h 3098548"/>
                <a:gd name="connsiteX76" fmla="*/ 4000738 w 5352225"/>
                <a:gd name="connsiteY76" fmla="*/ 2511508 h 3098548"/>
                <a:gd name="connsiteX77" fmla="*/ 4004654 w 5352225"/>
                <a:gd name="connsiteY77" fmla="*/ 2508893 h 3098548"/>
                <a:gd name="connsiteX78" fmla="*/ 4159322 w 5352225"/>
                <a:gd name="connsiteY78" fmla="*/ 2419313 h 3098548"/>
                <a:gd name="connsiteX79" fmla="*/ 4192605 w 5352225"/>
                <a:gd name="connsiteY79" fmla="*/ 2410813 h 3098548"/>
                <a:gd name="connsiteX80" fmla="*/ 3058418 w 5352225"/>
                <a:gd name="connsiteY80" fmla="*/ 2382010 h 3098548"/>
                <a:gd name="connsiteX81" fmla="*/ 3083870 w 5352225"/>
                <a:gd name="connsiteY81" fmla="*/ 2387895 h 3098548"/>
                <a:gd name="connsiteX82" fmla="*/ 3248327 w 5352225"/>
                <a:gd name="connsiteY82" fmla="*/ 2483359 h 3098548"/>
                <a:gd name="connsiteX83" fmla="*/ 3248327 w 5352225"/>
                <a:gd name="connsiteY83" fmla="*/ 2514745 h 3098548"/>
                <a:gd name="connsiteX84" fmla="*/ 3244412 w 5352225"/>
                <a:gd name="connsiteY84" fmla="*/ 2517360 h 3098548"/>
                <a:gd name="connsiteX85" fmla="*/ 3089744 w 5352225"/>
                <a:gd name="connsiteY85" fmla="*/ 2606940 h 3098548"/>
                <a:gd name="connsiteX86" fmla="*/ 3085828 w 5352225"/>
                <a:gd name="connsiteY86" fmla="*/ 2608901 h 3098548"/>
                <a:gd name="connsiteX87" fmla="*/ 3031009 w 5352225"/>
                <a:gd name="connsiteY87" fmla="*/ 2608901 h 3098548"/>
                <a:gd name="connsiteX88" fmla="*/ 2865899 w 5352225"/>
                <a:gd name="connsiteY88" fmla="*/ 2514091 h 3098548"/>
                <a:gd name="connsiteX89" fmla="*/ 2865899 w 5352225"/>
                <a:gd name="connsiteY89" fmla="*/ 2482705 h 3098548"/>
                <a:gd name="connsiteX90" fmla="*/ 2870467 w 5352225"/>
                <a:gd name="connsiteY90" fmla="*/ 2479436 h 3098548"/>
                <a:gd name="connsiteX91" fmla="*/ 3025135 w 5352225"/>
                <a:gd name="connsiteY91" fmla="*/ 2390510 h 3098548"/>
                <a:gd name="connsiteX92" fmla="*/ 3058418 w 5352225"/>
                <a:gd name="connsiteY92" fmla="*/ 2382010 h 3098548"/>
                <a:gd name="connsiteX93" fmla="*/ 3611109 w 5352225"/>
                <a:gd name="connsiteY93" fmla="*/ 2376249 h 3098548"/>
                <a:gd name="connsiteX94" fmla="*/ 3636517 w 5352225"/>
                <a:gd name="connsiteY94" fmla="*/ 2382134 h 3098548"/>
                <a:gd name="connsiteX95" fmla="*/ 3801346 w 5352225"/>
                <a:gd name="connsiteY95" fmla="*/ 2477598 h 3098548"/>
                <a:gd name="connsiteX96" fmla="*/ 3801346 w 5352225"/>
                <a:gd name="connsiteY96" fmla="*/ 2508330 h 3098548"/>
                <a:gd name="connsiteX97" fmla="*/ 3796786 w 5352225"/>
                <a:gd name="connsiteY97" fmla="*/ 2510945 h 3098548"/>
                <a:gd name="connsiteX98" fmla="*/ 3642381 w 5352225"/>
                <a:gd name="connsiteY98" fmla="*/ 2601179 h 3098548"/>
                <a:gd name="connsiteX99" fmla="*/ 3638472 w 5352225"/>
                <a:gd name="connsiteY99" fmla="*/ 2603140 h 3098548"/>
                <a:gd name="connsiteX100" fmla="*/ 3583095 w 5352225"/>
                <a:gd name="connsiteY100" fmla="*/ 2603140 h 3098548"/>
                <a:gd name="connsiteX101" fmla="*/ 3418917 w 5352225"/>
                <a:gd name="connsiteY101" fmla="*/ 2508330 h 3098548"/>
                <a:gd name="connsiteX102" fmla="*/ 3418917 w 5352225"/>
                <a:gd name="connsiteY102" fmla="*/ 2476944 h 3098548"/>
                <a:gd name="connsiteX103" fmla="*/ 3423477 w 5352225"/>
                <a:gd name="connsiteY103" fmla="*/ 2473675 h 3098548"/>
                <a:gd name="connsiteX104" fmla="*/ 3577883 w 5352225"/>
                <a:gd name="connsiteY104" fmla="*/ 2384095 h 3098548"/>
                <a:gd name="connsiteX105" fmla="*/ 3611109 w 5352225"/>
                <a:gd name="connsiteY105" fmla="*/ 2376249 h 3098548"/>
                <a:gd name="connsiteX106" fmla="*/ 4442372 w 5352225"/>
                <a:gd name="connsiteY106" fmla="*/ 2255276 h 3098548"/>
                <a:gd name="connsiteX107" fmla="*/ 4478988 w 5352225"/>
                <a:gd name="connsiteY107" fmla="*/ 2263776 h 3098548"/>
                <a:gd name="connsiteX108" fmla="*/ 4894834 w 5352225"/>
                <a:gd name="connsiteY108" fmla="*/ 2503725 h 3098548"/>
                <a:gd name="connsiteX109" fmla="*/ 4913141 w 5352225"/>
                <a:gd name="connsiteY109" fmla="*/ 2527916 h 3098548"/>
                <a:gd name="connsiteX110" fmla="*/ 4913141 w 5352225"/>
                <a:gd name="connsiteY110" fmla="*/ 2531839 h 3098548"/>
                <a:gd name="connsiteX111" fmla="*/ 4894834 w 5352225"/>
                <a:gd name="connsiteY111" fmla="*/ 2554722 h 3098548"/>
                <a:gd name="connsiteX112" fmla="*/ 4492719 w 5352225"/>
                <a:gd name="connsiteY112" fmla="*/ 2787479 h 3098548"/>
                <a:gd name="connsiteX113" fmla="*/ 4404449 w 5352225"/>
                <a:gd name="connsiteY113" fmla="*/ 2787479 h 3098548"/>
                <a:gd name="connsiteX114" fmla="*/ 4273027 w 5352225"/>
                <a:gd name="connsiteY114" fmla="*/ 2711637 h 3098548"/>
                <a:gd name="connsiteX115" fmla="*/ 4272373 w 5352225"/>
                <a:gd name="connsiteY115" fmla="*/ 2660640 h 3098548"/>
                <a:gd name="connsiteX116" fmla="*/ 4456103 w 5352225"/>
                <a:gd name="connsiteY116" fmla="*/ 2554722 h 3098548"/>
                <a:gd name="connsiteX117" fmla="*/ 4456103 w 5352225"/>
                <a:gd name="connsiteY117" fmla="*/ 2503071 h 3098548"/>
                <a:gd name="connsiteX118" fmla="*/ 4260603 w 5352225"/>
                <a:gd name="connsiteY118" fmla="*/ 2389961 h 3098548"/>
                <a:gd name="connsiteX119" fmla="*/ 4245565 w 5352225"/>
                <a:gd name="connsiteY119" fmla="*/ 2371655 h 3098548"/>
                <a:gd name="connsiteX120" fmla="*/ 4245565 w 5352225"/>
                <a:gd name="connsiteY120" fmla="*/ 2365770 h 3098548"/>
                <a:gd name="connsiteX121" fmla="*/ 4259950 w 5352225"/>
                <a:gd name="connsiteY121" fmla="*/ 2348117 h 3098548"/>
                <a:gd name="connsiteX122" fmla="*/ 4406411 w 5352225"/>
                <a:gd name="connsiteY122" fmla="*/ 2263776 h 3098548"/>
                <a:gd name="connsiteX123" fmla="*/ 4442372 w 5352225"/>
                <a:gd name="connsiteY123" fmla="*/ 2255276 h 3098548"/>
                <a:gd name="connsiteX124" fmla="*/ 3905227 w 5352225"/>
                <a:gd name="connsiteY124" fmla="*/ 2243756 h 3098548"/>
                <a:gd name="connsiteX125" fmla="*/ 3930679 w 5352225"/>
                <a:gd name="connsiteY125" fmla="*/ 2250276 h 3098548"/>
                <a:gd name="connsiteX126" fmla="*/ 4095136 w 5352225"/>
                <a:gd name="connsiteY126" fmla="*/ 2344815 h 3098548"/>
                <a:gd name="connsiteX127" fmla="*/ 4095136 w 5352225"/>
                <a:gd name="connsiteY127" fmla="*/ 2376110 h 3098548"/>
                <a:gd name="connsiteX128" fmla="*/ 4091221 w 5352225"/>
                <a:gd name="connsiteY128" fmla="*/ 2378718 h 3098548"/>
                <a:gd name="connsiteX129" fmla="*/ 3936553 w 5352225"/>
                <a:gd name="connsiteY129" fmla="*/ 2468041 h 3098548"/>
                <a:gd name="connsiteX130" fmla="*/ 3931984 w 5352225"/>
                <a:gd name="connsiteY130" fmla="*/ 2470649 h 3098548"/>
                <a:gd name="connsiteX131" fmla="*/ 3877165 w 5352225"/>
                <a:gd name="connsiteY131" fmla="*/ 2470649 h 3098548"/>
                <a:gd name="connsiteX132" fmla="*/ 3712708 w 5352225"/>
                <a:gd name="connsiteY132" fmla="*/ 2375458 h 3098548"/>
                <a:gd name="connsiteX133" fmla="*/ 3712708 w 5352225"/>
                <a:gd name="connsiteY133" fmla="*/ 2344815 h 3098548"/>
                <a:gd name="connsiteX134" fmla="*/ 3717276 w 5352225"/>
                <a:gd name="connsiteY134" fmla="*/ 2341555 h 3098548"/>
                <a:gd name="connsiteX135" fmla="*/ 3871944 w 5352225"/>
                <a:gd name="connsiteY135" fmla="*/ 2252232 h 3098548"/>
                <a:gd name="connsiteX136" fmla="*/ 3905227 w 5352225"/>
                <a:gd name="connsiteY136" fmla="*/ 2243756 h 3098548"/>
                <a:gd name="connsiteX137" fmla="*/ 3337809 w 5352225"/>
                <a:gd name="connsiteY137" fmla="*/ 2220713 h 3098548"/>
                <a:gd name="connsiteX138" fmla="*/ 3363261 w 5352225"/>
                <a:gd name="connsiteY138" fmla="*/ 2226581 h 3098548"/>
                <a:gd name="connsiteX139" fmla="*/ 3527717 w 5352225"/>
                <a:gd name="connsiteY139" fmla="*/ 2321772 h 3098548"/>
                <a:gd name="connsiteX140" fmla="*/ 3527717 w 5352225"/>
                <a:gd name="connsiteY140" fmla="*/ 2353067 h 3098548"/>
                <a:gd name="connsiteX141" fmla="*/ 3523149 w 5352225"/>
                <a:gd name="connsiteY141" fmla="*/ 2355675 h 3098548"/>
                <a:gd name="connsiteX142" fmla="*/ 3369134 w 5352225"/>
                <a:gd name="connsiteY142" fmla="*/ 2444998 h 3098548"/>
                <a:gd name="connsiteX143" fmla="*/ 3364566 w 5352225"/>
                <a:gd name="connsiteY143" fmla="*/ 2447606 h 3098548"/>
                <a:gd name="connsiteX144" fmla="*/ 3309747 w 5352225"/>
                <a:gd name="connsiteY144" fmla="*/ 2447606 h 3098548"/>
                <a:gd name="connsiteX145" fmla="*/ 3145291 w 5352225"/>
                <a:gd name="connsiteY145" fmla="*/ 2352415 h 3098548"/>
                <a:gd name="connsiteX146" fmla="*/ 3145291 w 5352225"/>
                <a:gd name="connsiteY146" fmla="*/ 2321120 h 3098548"/>
                <a:gd name="connsiteX147" fmla="*/ 3149207 w 5352225"/>
                <a:gd name="connsiteY147" fmla="*/ 2318512 h 3098548"/>
                <a:gd name="connsiteX148" fmla="*/ 3304527 w 5352225"/>
                <a:gd name="connsiteY148" fmla="*/ 2229189 h 3098548"/>
                <a:gd name="connsiteX149" fmla="*/ 3337809 w 5352225"/>
                <a:gd name="connsiteY149" fmla="*/ 2220713 h 3098548"/>
                <a:gd name="connsiteX150" fmla="*/ 2752454 w 5352225"/>
                <a:gd name="connsiteY150" fmla="*/ 2206312 h 3098548"/>
                <a:gd name="connsiteX151" fmla="*/ 2777906 w 5352225"/>
                <a:gd name="connsiteY151" fmla="*/ 2212832 h 3098548"/>
                <a:gd name="connsiteX152" fmla="*/ 2943015 w 5352225"/>
                <a:gd name="connsiteY152" fmla="*/ 2307370 h 3098548"/>
                <a:gd name="connsiteX153" fmla="*/ 2943015 w 5352225"/>
                <a:gd name="connsiteY153" fmla="*/ 2339317 h 3098548"/>
                <a:gd name="connsiteX154" fmla="*/ 2939100 w 5352225"/>
                <a:gd name="connsiteY154" fmla="*/ 2341925 h 3098548"/>
                <a:gd name="connsiteX155" fmla="*/ 2783779 w 5352225"/>
                <a:gd name="connsiteY155" fmla="*/ 2430595 h 3098548"/>
                <a:gd name="connsiteX156" fmla="*/ 2779211 w 5352225"/>
                <a:gd name="connsiteY156" fmla="*/ 2433203 h 3098548"/>
                <a:gd name="connsiteX157" fmla="*/ 2725044 w 5352225"/>
                <a:gd name="connsiteY157" fmla="*/ 2433203 h 3098548"/>
                <a:gd name="connsiteX158" fmla="*/ 2560587 w 5352225"/>
                <a:gd name="connsiteY158" fmla="*/ 2338013 h 3098548"/>
                <a:gd name="connsiteX159" fmla="*/ 2560587 w 5352225"/>
                <a:gd name="connsiteY159" fmla="*/ 2306718 h 3098548"/>
                <a:gd name="connsiteX160" fmla="*/ 2564503 w 5352225"/>
                <a:gd name="connsiteY160" fmla="*/ 2304110 h 3098548"/>
                <a:gd name="connsiteX161" fmla="*/ 2719171 w 5352225"/>
                <a:gd name="connsiteY161" fmla="*/ 2214788 h 3098548"/>
                <a:gd name="connsiteX162" fmla="*/ 2752454 w 5352225"/>
                <a:gd name="connsiteY162" fmla="*/ 2206312 h 3098548"/>
                <a:gd name="connsiteX163" fmla="*/ 5120912 w 5352225"/>
                <a:gd name="connsiteY163" fmla="*/ 2137184 h 3098548"/>
                <a:gd name="connsiteX164" fmla="*/ 5159493 w 5352225"/>
                <a:gd name="connsiteY164" fmla="*/ 2146264 h 3098548"/>
                <a:gd name="connsiteX165" fmla="*/ 5336701 w 5352225"/>
                <a:gd name="connsiteY165" fmla="*/ 2248085 h 3098548"/>
                <a:gd name="connsiteX166" fmla="*/ 5330162 w 5352225"/>
                <a:gd name="connsiteY166" fmla="*/ 2298672 h 3098548"/>
                <a:gd name="connsiteX167" fmla="*/ 5278504 w 5352225"/>
                <a:gd name="connsiteY167" fmla="*/ 2328505 h 3098548"/>
                <a:gd name="connsiteX168" fmla="*/ 5270657 w 5352225"/>
                <a:gd name="connsiteY168" fmla="*/ 2332396 h 3098548"/>
                <a:gd name="connsiteX169" fmla="*/ 5190226 w 5352225"/>
                <a:gd name="connsiteY169" fmla="*/ 2332396 h 3098548"/>
                <a:gd name="connsiteX170" fmla="*/ 5012364 w 5352225"/>
                <a:gd name="connsiteY170" fmla="*/ 2230575 h 3098548"/>
                <a:gd name="connsiteX171" fmla="*/ 4997324 w 5352225"/>
                <a:gd name="connsiteY171" fmla="*/ 2211767 h 3098548"/>
                <a:gd name="connsiteX172" fmla="*/ 4997324 w 5352225"/>
                <a:gd name="connsiteY172" fmla="*/ 2205281 h 3098548"/>
                <a:gd name="connsiteX173" fmla="*/ 5018903 w 5352225"/>
                <a:gd name="connsiteY173" fmla="*/ 2179340 h 3098548"/>
                <a:gd name="connsiteX174" fmla="*/ 5070562 w 5352225"/>
                <a:gd name="connsiteY174" fmla="*/ 2150155 h 3098548"/>
                <a:gd name="connsiteX175" fmla="*/ 5120912 w 5352225"/>
                <a:gd name="connsiteY175" fmla="*/ 2137184 h 3098548"/>
                <a:gd name="connsiteX176" fmla="*/ 4167336 w 5352225"/>
                <a:gd name="connsiteY176" fmla="*/ 2093980 h 3098548"/>
                <a:gd name="connsiteX177" fmla="*/ 4192788 w 5352225"/>
                <a:gd name="connsiteY177" fmla="*/ 2099865 h 3098548"/>
                <a:gd name="connsiteX178" fmla="*/ 4357244 w 5352225"/>
                <a:gd name="connsiteY178" fmla="*/ 2194675 h 3098548"/>
                <a:gd name="connsiteX179" fmla="*/ 4357244 w 5352225"/>
                <a:gd name="connsiteY179" fmla="*/ 2226715 h 3098548"/>
                <a:gd name="connsiteX180" fmla="*/ 4353329 w 5352225"/>
                <a:gd name="connsiteY180" fmla="*/ 2229330 h 3098548"/>
                <a:gd name="connsiteX181" fmla="*/ 4198661 w 5352225"/>
                <a:gd name="connsiteY181" fmla="*/ 2318256 h 3098548"/>
                <a:gd name="connsiteX182" fmla="*/ 4194093 w 5352225"/>
                <a:gd name="connsiteY182" fmla="*/ 2320871 h 3098548"/>
                <a:gd name="connsiteX183" fmla="*/ 4139927 w 5352225"/>
                <a:gd name="connsiteY183" fmla="*/ 2320871 h 3098548"/>
                <a:gd name="connsiteX184" fmla="*/ 3974818 w 5352225"/>
                <a:gd name="connsiteY184" fmla="*/ 2226061 h 3098548"/>
                <a:gd name="connsiteX185" fmla="*/ 3974818 w 5352225"/>
                <a:gd name="connsiteY185" fmla="*/ 2195329 h 3098548"/>
                <a:gd name="connsiteX186" fmla="*/ 3979386 w 5352225"/>
                <a:gd name="connsiteY186" fmla="*/ 2192060 h 3098548"/>
                <a:gd name="connsiteX187" fmla="*/ 4134054 w 5352225"/>
                <a:gd name="connsiteY187" fmla="*/ 2102480 h 3098548"/>
                <a:gd name="connsiteX188" fmla="*/ 4167336 w 5352225"/>
                <a:gd name="connsiteY188" fmla="*/ 2093980 h 3098548"/>
                <a:gd name="connsiteX189" fmla="*/ 3628718 w 5352225"/>
                <a:gd name="connsiteY189" fmla="*/ 2085339 h 3098548"/>
                <a:gd name="connsiteX190" fmla="*/ 3654170 w 5352225"/>
                <a:gd name="connsiteY190" fmla="*/ 2091207 h 3098548"/>
                <a:gd name="connsiteX191" fmla="*/ 3818627 w 5352225"/>
                <a:gd name="connsiteY191" fmla="*/ 2185745 h 3098548"/>
                <a:gd name="connsiteX192" fmla="*/ 3818627 w 5352225"/>
                <a:gd name="connsiteY192" fmla="*/ 2217040 h 3098548"/>
                <a:gd name="connsiteX193" fmla="*/ 3814059 w 5352225"/>
                <a:gd name="connsiteY193" fmla="*/ 2219648 h 3098548"/>
                <a:gd name="connsiteX194" fmla="*/ 3659391 w 5352225"/>
                <a:gd name="connsiteY194" fmla="*/ 2309622 h 3098548"/>
                <a:gd name="connsiteX195" fmla="*/ 3654170 w 5352225"/>
                <a:gd name="connsiteY195" fmla="*/ 2312230 h 3098548"/>
                <a:gd name="connsiteX196" fmla="*/ 3600656 w 5352225"/>
                <a:gd name="connsiteY196" fmla="*/ 2312230 h 3098548"/>
                <a:gd name="connsiteX197" fmla="*/ 3436199 w 5352225"/>
                <a:gd name="connsiteY197" fmla="*/ 2217040 h 3098548"/>
                <a:gd name="connsiteX198" fmla="*/ 3436199 w 5352225"/>
                <a:gd name="connsiteY198" fmla="*/ 2185745 h 3098548"/>
                <a:gd name="connsiteX199" fmla="*/ 3440115 w 5352225"/>
                <a:gd name="connsiteY199" fmla="*/ 2183137 h 3098548"/>
                <a:gd name="connsiteX200" fmla="*/ 3594783 w 5352225"/>
                <a:gd name="connsiteY200" fmla="*/ 2093815 h 3098548"/>
                <a:gd name="connsiteX201" fmla="*/ 3628718 w 5352225"/>
                <a:gd name="connsiteY201" fmla="*/ 2085339 h 3098548"/>
                <a:gd name="connsiteX202" fmla="*/ 4652227 w 5352225"/>
                <a:gd name="connsiteY202" fmla="*/ 2079578 h 3098548"/>
                <a:gd name="connsiteX203" fmla="*/ 4692761 w 5352225"/>
                <a:gd name="connsiteY203" fmla="*/ 2089375 h 3098548"/>
                <a:gd name="connsiteX204" fmla="*/ 5151059 w 5352225"/>
                <a:gd name="connsiteY204" fmla="*/ 2353887 h 3098548"/>
                <a:gd name="connsiteX205" fmla="*/ 5144522 w 5352225"/>
                <a:gd name="connsiteY205" fmla="*/ 2407443 h 3098548"/>
                <a:gd name="connsiteX206" fmla="*/ 5025534 w 5352225"/>
                <a:gd name="connsiteY206" fmla="*/ 2475367 h 3098548"/>
                <a:gd name="connsiteX207" fmla="*/ 5018343 w 5352225"/>
                <a:gd name="connsiteY207" fmla="*/ 2479286 h 3098548"/>
                <a:gd name="connsiteX208" fmla="*/ 4932698 w 5352225"/>
                <a:gd name="connsiteY208" fmla="*/ 2479286 h 3098548"/>
                <a:gd name="connsiteX209" fmla="*/ 4474400 w 5352225"/>
                <a:gd name="connsiteY209" fmla="*/ 2215426 h 3098548"/>
                <a:gd name="connsiteX210" fmla="*/ 4458709 w 5352225"/>
                <a:gd name="connsiteY210" fmla="*/ 2195833 h 3098548"/>
                <a:gd name="connsiteX211" fmla="*/ 4458709 w 5352225"/>
                <a:gd name="connsiteY211" fmla="*/ 2187996 h 3098548"/>
                <a:gd name="connsiteX212" fmla="*/ 4480937 w 5352225"/>
                <a:gd name="connsiteY212" fmla="*/ 2161218 h 3098548"/>
                <a:gd name="connsiteX213" fmla="*/ 4599925 w 5352225"/>
                <a:gd name="connsiteY213" fmla="*/ 2093293 h 3098548"/>
                <a:gd name="connsiteX214" fmla="*/ 4652227 w 5352225"/>
                <a:gd name="connsiteY214" fmla="*/ 2079578 h 3098548"/>
                <a:gd name="connsiteX215" fmla="*/ 3064179 w 5352225"/>
                <a:gd name="connsiteY215" fmla="*/ 2062297 h 3098548"/>
                <a:gd name="connsiteX216" fmla="*/ 3089631 w 5352225"/>
                <a:gd name="connsiteY216" fmla="*/ 2068165 h 3098548"/>
                <a:gd name="connsiteX217" fmla="*/ 3254088 w 5352225"/>
                <a:gd name="connsiteY217" fmla="*/ 2162703 h 3098548"/>
                <a:gd name="connsiteX218" fmla="*/ 3254088 w 5352225"/>
                <a:gd name="connsiteY218" fmla="*/ 2194650 h 3098548"/>
                <a:gd name="connsiteX219" fmla="*/ 3249520 w 5352225"/>
                <a:gd name="connsiteY219" fmla="*/ 2197258 h 3098548"/>
                <a:gd name="connsiteX220" fmla="*/ 3095505 w 5352225"/>
                <a:gd name="connsiteY220" fmla="*/ 2285928 h 3098548"/>
                <a:gd name="connsiteX221" fmla="*/ 3088979 w 5352225"/>
                <a:gd name="connsiteY221" fmla="*/ 2289188 h 3098548"/>
                <a:gd name="connsiteX222" fmla="*/ 3036117 w 5352225"/>
                <a:gd name="connsiteY222" fmla="*/ 2289188 h 3098548"/>
                <a:gd name="connsiteX223" fmla="*/ 2871660 w 5352225"/>
                <a:gd name="connsiteY223" fmla="*/ 2193998 h 3098548"/>
                <a:gd name="connsiteX224" fmla="*/ 2871660 w 5352225"/>
                <a:gd name="connsiteY224" fmla="*/ 2162051 h 3098548"/>
                <a:gd name="connsiteX225" fmla="*/ 2875576 w 5352225"/>
                <a:gd name="connsiteY225" fmla="*/ 2159443 h 3098548"/>
                <a:gd name="connsiteX226" fmla="*/ 3030244 w 5352225"/>
                <a:gd name="connsiteY226" fmla="*/ 2070773 h 3098548"/>
                <a:gd name="connsiteX227" fmla="*/ 3064179 w 5352225"/>
                <a:gd name="connsiteY227" fmla="*/ 2062297 h 3098548"/>
                <a:gd name="connsiteX228" fmla="*/ 4837195 w 5352225"/>
                <a:gd name="connsiteY228" fmla="*/ 1973006 h 3098548"/>
                <a:gd name="connsiteX229" fmla="*/ 4875776 w 5352225"/>
                <a:gd name="connsiteY229" fmla="*/ 1981465 h 3098548"/>
                <a:gd name="connsiteX230" fmla="*/ 5053638 w 5352225"/>
                <a:gd name="connsiteY230" fmla="*/ 2084276 h 3098548"/>
                <a:gd name="connsiteX231" fmla="*/ 5068678 w 5352225"/>
                <a:gd name="connsiteY231" fmla="*/ 2103146 h 3098548"/>
                <a:gd name="connsiteX232" fmla="*/ 5068678 w 5352225"/>
                <a:gd name="connsiteY232" fmla="*/ 2109653 h 3098548"/>
                <a:gd name="connsiteX233" fmla="*/ 5047099 w 5352225"/>
                <a:gd name="connsiteY233" fmla="*/ 2135031 h 3098548"/>
                <a:gd name="connsiteX234" fmla="*/ 4995441 w 5352225"/>
                <a:gd name="connsiteY234" fmla="*/ 2164963 h 3098548"/>
                <a:gd name="connsiteX235" fmla="*/ 4988902 w 5352225"/>
                <a:gd name="connsiteY235" fmla="*/ 2168216 h 3098548"/>
                <a:gd name="connsiteX236" fmla="*/ 4906509 w 5352225"/>
                <a:gd name="connsiteY236" fmla="*/ 2168216 h 3098548"/>
                <a:gd name="connsiteX237" fmla="*/ 4728647 w 5352225"/>
                <a:gd name="connsiteY237" fmla="*/ 2066056 h 3098548"/>
                <a:gd name="connsiteX238" fmla="*/ 4735186 w 5352225"/>
                <a:gd name="connsiteY238" fmla="*/ 2015302 h 3098548"/>
                <a:gd name="connsiteX239" fmla="*/ 4786844 w 5352225"/>
                <a:gd name="connsiteY239" fmla="*/ 1985369 h 3098548"/>
                <a:gd name="connsiteX240" fmla="*/ 4837195 w 5352225"/>
                <a:gd name="connsiteY240" fmla="*/ 1973006 h 3098548"/>
                <a:gd name="connsiteX241" fmla="*/ 3890827 w 5352225"/>
                <a:gd name="connsiteY241" fmla="*/ 1932683 h 3098548"/>
                <a:gd name="connsiteX242" fmla="*/ 3916279 w 5352225"/>
                <a:gd name="connsiteY242" fmla="*/ 1938568 h 3098548"/>
                <a:gd name="connsiteX243" fmla="*/ 4080735 w 5352225"/>
                <a:gd name="connsiteY243" fmla="*/ 2034032 h 3098548"/>
                <a:gd name="connsiteX244" fmla="*/ 4080735 w 5352225"/>
                <a:gd name="connsiteY244" fmla="*/ 2065418 h 3098548"/>
                <a:gd name="connsiteX245" fmla="*/ 4076820 w 5352225"/>
                <a:gd name="connsiteY245" fmla="*/ 2068033 h 3098548"/>
                <a:gd name="connsiteX246" fmla="*/ 3921500 w 5352225"/>
                <a:gd name="connsiteY246" fmla="*/ 2157613 h 3098548"/>
                <a:gd name="connsiteX247" fmla="*/ 3918237 w 5352225"/>
                <a:gd name="connsiteY247" fmla="*/ 2159574 h 3098548"/>
                <a:gd name="connsiteX248" fmla="*/ 3862765 w 5352225"/>
                <a:gd name="connsiteY248" fmla="*/ 2159574 h 3098548"/>
                <a:gd name="connsiteX249" fmla="*/ 3698309 w 5352225"/>
                <a:gd name="connsiteY249" fmla="*/ 2064764 h 3098548"/>
                <a:gd name="connsiteX250" fmla="*/ 3698309 w 5352225"/>
                <a:gd name="connsiteY250" fmla="*/ 2033378 h 3098548"/>
                <a:gd name="connsiteX251" fmla="*/ 3702225 w 5352225"/>
                <a:gd name="connsiteY251" fmla="*/ 2030763 h 3098548"/>
                <a:gd name="connsiteX252" fmla="*/ 3857545 w 5352225"/>
                <a:gd name="connsiteY252" fmla="*/ 1941183 h 3098548"/>
                <a:gd name="connsiteX253" fmla="*/ 3890827 w 5352225"/>
                <a:gd name="connsiteY253" fmla="*/ 1932683 h 3098548"/>
                <a:gd name="connsiteX254" fmla="*/ 3351882 w 5352225"/>
                <a:gd name="connsiteY254" fmla="*/ 1924042 h 3098548"/>
                <a:gd name="connsiteX255" fmla="*/ 3377290 w 5352225"/>
                <a:gd name="connsiteY255" fmla="*/ 1929273 h 3098548"/>
                <a:gd name="connsiteX256" fmla="*/ 3542120 w 5352225"/>
                <a:gd name="connsiteY256" fmla="*/ 2024736 h 3098548"/>
                <a:gd name="connsiteX257" fmla="*/ 3542120 w 5352225"/>
                <a:gd name="connsiteY257" fmla="*/ 2056122 h 3098548"/>
                <a:gd name="connsiteX258" fmla="*/ 3537559 w 5352225"/>
                <a:gd name="connsiteY258" fmla="*/ 2058737 h 3098548"/>
                <a:gd name="connsiteX259" fmla="*/ 3383154 w 5352225"/>
                <a:gd name="connsiteY259" fmla="*/ 2148316 h 3098548"/>
                <a:gd name="connsiteX260" fmla="*/ 3377942 w 5352225"/>
                <a:gd name="connsiteY260" fmla="*/ 2150931 h 3098548"/>
                <a:gd name="connsiteX261" fmla="*/ 3323868 w 5352225"/>
                <a:gd name="connsiteY261" fmla="*/ 2150931 h 3098548"/>
                <a:gd name="connsiteX262" fmla="*/ 3159690 w 5352225"/>
                <a:gd name="connsiteY262" fmla="*/ 2056122 h 3098548"/>
                <a:gd name="connsiteX263" fmla="*/ 3159690 w 5352225"/>
                <a:gd name="connsiteY263" fmla="*/ 2024736 h 3098548"/>
                <a:gd name="connsiteX264" fmla="*/ 3164250 w 5352225"/>
                <a:gd name="connsiteY264" fmla="*/ 2021467 h 3098548"/>
                <a:gd name="connsiteX265" fmla="*/ 3318656 w 5352225"/>
                <a:gd name="connsiteY265" fmla="*/ 1931888 h 3098548"/>
                <a:gd name="connsiteX266" fmla="*/ 3351882 w 5352225"/>
                <a:gd name="connsiteY266" fmla="*/ 1924042 h 3098548"/>
                <a:gd name="connsiteX267" fmla="*/ 4366076 w 5352225"/>
                <a:gd name="connsiteY267" fmla="*/ 1909640 h 3098548"/>
                <a:gd name="connsiteX268" fmla="*/ 4391528 w 5352225"/>
                <a:gd name="connsiteY268" fmla="*/ 1915525 h 3098548"/>
                <a:gd name="connsiteX269" fmla="*/ 4555985 w 5352225"/>
                <a:gd name="connsiteY269" fmla="*/ 2010989 h 3098548"/>
                <a:gd name="connsiteX270" fmla="*/ 4555985 w 5352225"/>
                <a:gd name="connsiteY270" fmla="*/ 2042375 h 3098548"/>
                <a:gd name="connsiteX271" fmla="*/ 4552070 w 5352225"/>
                <a:gd name="connsiteY271" fmla="*/ 2044990 h 3098548"/>
                <a:gd name="connsiteX272" fmla="*/ 4396749 w 5352225"/>
                <a:gd name="connsiteY272" fmla="*/ 2134570 h 3098548"/>
                <a:gd name="connsiteX273" fmla="*/ 4393486 w 5352225"/>
                <a:gd name="connsiteY273" fmla="*/ 2136531 h 3098548"/>
                <a:gd name="connsiteX274" fmla="*/ 4338014 w 5352225"/>
                <a:gd name="connsiteY274" fmla="*/ 2136531 h 3098548"/>
                <a:gd name="connsiteX275" fmla="*/ 4173557 w 5352225"/>
                <a:gd name="connsiteY275" fmla="*/ 2041721 h 3098548"/>
                <a:gd name="connsiteX276" fmla="*/ 4173557 w 5352225"/>
                <a:gd name="connsiteY276" fmla="*/ 2010335 h 3098548"/>
                <a:gd name="connsiteX277" fmla="*/ 4177473 w 5352225"/>
                <a:gd name="connsiteY277" fmla="*/ 2007720 h 3098548"/>
                <a:gd name="connsiteX278" fmla="*/ 4332793 w 5352225"/>
                <a:gd name="connsiteY278" fmla="*/ 1918140 h 3098548"/>
                <a:gd name="connsiteX279" fmla="*/ 4366076 w 5352225"/>
                <a:gd name="connsiteY279" fmla="*/ 1909640 h 3098548"/>
                <a:gd name="connsiteX280" fmla="*/ 2790224 w 5352225"/>
                <a:gd name="connsiteY280" fmla="*/ 1903880 h 3098548"/>
                <a:gd name="connsiteX281" fmla="*/ 2816284 w 5352225"/>
                <a:gd name="connsiteY281" fmla="*/ 1909748 h 3098548"/>
                <a:gd name="connsiteX282" fmla="*/ 2980460 w 5352225"/>
                <a:gd name="connsiteY282" fmla="*/ 2004939 h 3098548"/>
                <a:gd name="connsiteX283" fmla="*/ 2980460 w 5352225"/>
                <a:gd name="connsiteY283" fmla="*/ 2036234 h 3098548"/>
                <a:gd name="connsiteX284" fmla="*/ 2975900 w 5352225"/>
                <a:gd name="connsiteY284" fmla="*/ 2038842 h 3098548"/>
                <a:gd name="connsiteX285" fmla="*/ 2821496 w 5352225"/>
                <a:gd name="connsiteY285" fmla="*/ 2128165 h 3098548"/>
                <a:gd name="connsiteX286" fmla="*/ 2816935 w 5352225"/>
                <a:gd name="connsiteY286" fmla="*/ 2130773 h 3098548"/>
                <a:gd name="connsiteX287" fmla="*/ 2762861 w 5352225"/>
                <a:gd name="connsiteY287" fmla="*/ 2130773 h 3098548"/>
                <a:gd name="connsiteX288" fmla="*/ 2598033 w 5352225"/>
                <a:gd name="connsiteY288" fmla="*/ 2035582 h 3098548"/>
                <a:gd name="connsiteX289" fmla="*/ 2598033 w 5352225"/>
                <a:gd name="connsiteY289" fmla="*/ 2004939 h 3098548"/>
                <a:gd name="connsiteX290" fmla="*/ 2602593 w 5352225"/>
                <a:gd name="connsiteY290" fmla="*/ 2001679 h 3098548"/>
                <a:gd name="connsiteX291" fmla="*/ 2756998 w 5352225"/>
                <a:gd name="connsiteY291" fmla="*/ 1912356 h 3098548"/>
                <a:gd name="connsiteX292" fmla="*/ 2790224 w 5352225"/>
                <a:gd name="connsiteY292" fmla="*/ 1903880 h 3098548"/>
                <a:gd name="connsiteX293" fmla="*/ 4552325 w 5352225"/>
                <a:gd name="connsiteY293" fmla="*/ 1805949 h 3098548"/>
                <a:gd name="connsiteX294" fmla="*/ 4591643 w 5352225"/>
                <a:gd name="connsiteY294" fmla="*/ 1815029 h 3098548"/>
                <a:gd name="connsiteX295" fmla="*/ 4769232 w 5352225"/>
                <a:gd name="connsiteY295" fmla="*/ 1916850 h 3098548"/>
                <a:gd name="connsiteX296" fmla="*/ 4762679 w 5352225"/>
                <a:gd name="connsiteY296" fmla="*/ 1967437 h 3098548"/>
                <a:gd name="connsiteX297" fmla="*/ 4710909 w 5352225"/>
                <a:gd name="connsiteY297" fmla="*/ 1997270 h 3098548"/>
                <a:gd name="connsiteX298" fmla="*/ 4703046 w 5352225"/>
                <a:gd name="connsiteY298" fmla="*/ 2001161 h 3098548"/>
                <a:gd name="connsiteX299" fmla="*/ 4622443 w 5352225"/>
                <a:gd name="connsiteY299" fmla="*/ 2001161 h 3098548"/>
                <a:gd name="connsiteX300" fmla="*/ 4444199 w 5352225"/>
                <a:gd name="connsiteY300" fmla="*/ 1899340 h 3098548"/>
                <a:gd name="connsiteX301" fmla="*/ 4450752 w 5352225"/>
                <a:gd name="connsiteY301" fmla="*/ 1848753 h 3098548"/>
                <a:gd name="connsiteX302" fmla="*/ 4502521 w 5352225"/>
                <a:gd name="connsiteY302" fmla="*/ 1818920 h 3098548"/>
                <a:gd name="connsiteX303" fmla="*/ 4552325 w 5352225"/>
                <a:gd name="connsiteY303" fmla="*/ 1805949 h 3098548"/>
                <a:gd name="connsiteX304" fmla="*/ 3613666 w 5352225"/>
                <a:gd name="connsiteY304" fmla="*/ 1774266 h 3098548"/>
                <a:gd name="connsiteX305" fmla="*/ 3639770 w 5352225"/>
                <a:gd name="connsiteY305" fmla="*/ 1780151 h 3098548"/>
                <a:gd name="connsiteX306" fmla="*/ 3804226 w 5352225"/>
                <a:gd name="connsiteY306" fmla="*/ 1875614 h 3098548"/>
                <a:gd name="connsiteX307" fmla="*/ 3804226 w 5352225"/>
                <a:gd name="connsiteY307" fmla="*/ 1906346 h 3098548"/>
                <a:gd name="connsiteX308" fmla="*/ 3799658 w 5352225"/>
                <a:gd name="connsiteY308" fmla="*/ 1908961 h 3098548"/>
                <a:gd name="connsiteX309" fmla="*/ 3644991 w 5352225"/>
                <a:gd name="connsiteY309" fmla="*/ 1999194 h 3098548"/>
                <a:gd name="connsiteX310" fmla="*/ 3641728 w 5352225"/>
                <a:gd name="connsiteY310" fmla="*/ 2001155 h 3098548"/>
                <a:gd name="connsiteX311" fmla="*/ 3585604 w 5352225"/>
                <a:gd name="connsiteY311" fmla="*/ 2001155 h 3098548"/>
                <a:gd name="connsiteX312" fmla="*/ 3421800 w 5352225"/>
                <a:gd name="connsiteY312" fmla="*/ 1906346 h 3098548"/>
                <a:gd name="connsiteX313" fmla="*/ 3421800 w 5352225"/>
                <a:gd name="connsiteY313" fmla="*/ 1874960 h 3098548"/>
                <a:gd name="connsiteX314" fmla="*/ 3425716 w 5352225"/>
                <a:gd name="connsiteY314" fmla="*/ 1871691 h 3098548"/>
                <a:gd name="connsiteX315" fmla="*/ 3580383 w 5352225"/>
                <a:gd name="connsiteY315" fmla="*/ 1782112 h 3098548"/>
                <a:gd name="connsiteX316" fmla="*/ 3613666 w 5352225"/>
                <a:gd name="connsiteY316" fmla="*/ 1774266 h 3098548"/>
                <a:gd name="connsiteX317" fmla="*/ 3075048 w 5352225"/>
                <a:gd name="connsiteY317" fmla="*/ 1765625 h 3098548"/>
                <a:gd name="connsiteX318" fmla="*/ 3100500 w 5352225"/>
                <a:gd name="connsiteY318" fmla="*/ 1771510 h 3098548"/>
                <a:gd name="connsiteX319" fmla="*/ 3265609 w 5352225"/>
                <a:gd name="connsiteY319" fmla="*/ 1866974 h 3098548"/>
                <a:gd name="connsiteX320" fmla="*/ 3265609 w 5352225"/>
                <a:gd name="connsiteY320" fmla="*/ 1898360 h 3098548"/>
                <a:gd name="connsiteX321" fmla="*/ 3261694 w 5352225"/>
                <a:gd name="connsiteY321" fmla="*/ 1900975 h 3098548"/>
                <a:gd name="connsiteX322" fmla="*/ 3106373 w 5352225"/>
                <a:gd name="connsiteY322" fmla="*/ 1990555 h 3098548"/>
                <a:gd name="connsiteX323" fmla="*/ 3102457 w 5352225"/>
                <a:gd name="connsiteY323" fmla="*/ 1992516 h 3098548"/>
                <a:gd name="connsiteX324" fmla="*/ 3047638 w 5352225"/>
                <a:gd name="connsiteY324" fmla="*/ 1992516 h 3098548"/>
                <a:gd name="connsiteX325" fmla="*/ 2883181 w 5352225"/>
                <a:gd name="connsiteY325" fmla="*/ 1897706 h 3098548"/>
                <a:gd name="connsiteX326" fmla="*/ 2883181 w 5352225"/>
                <a:gd name="connsiteY326" fmla="*/ 1865666 h 3098548"/>
                <a:gd name="connsiteX327" fmla="*/ 2887097 w 5352225"/>
                <a:gd name="connsiteY327" fmla="*/ 1863051 h 3098548"/>
                <a:gd name="connsiteX328" fmla="*/ 3041765 w 5352225"/>
                <a:gd name="connsiteY328" fmla="*/ 1774125 h 3098548"/>
                <a:gd name="connsiteX329" fmla="*/ 3075048 w 5352225"/>
                <a:gd name="connsiteY329" fmla="*/ 1765625 h 3098548"/>
                <a:gd name="connsiteX330" fmla="*/ 4083806 w 5352225"/>
                <a:gd name="connsiteY330" fmla="*/ 1745463 h 3098548"/>
                <a:gd name="connsiteX331" fmla="*/ 4109258 w 5352225"/>
                <a:gd name="connsiteY331" fmla="*/ 1751348 h 3098548"/>
                <a:gd name="connsiteX332" fmla="*/ 4273715 w 5352225"/>
                <a:gd name="connsiteY332" fmla="*/ 1846157 h 3098548"/>
                <a:gd name="connsiteX333" fmla="*/ 4273715 w 5352225"/>
                <a:gd name="connsiteY333" fmla="*/ 1877543 h 3098548"/>
                <a:gd name="connsiteX334" fmla="*/ 4269800 w 5352225"/>
                <a:gd name="connsiteY334" fmla="*/ 1880158 h 3098548"/>
                <a:gd name="connsiteX335" fmla="*/ 4114479 w 5352225"/>
                <a:gd name="connsiteY335" fmla="*/ 1969737 h 3098548"/>
                <a:gd name="connsiteX336" fmla="*/ 4109911 w 5352225"/>
                <a:gd name="connsiteY336" fmla="*/ 1972352 h 3098548"/>
                <a:gd name="connsiteX337" fmla="*/ 4055744 w 5352225"/>
                <a:gd name="connsiteY337" fmla="*/ 1972352 h 3098548"/>
                <a:gd name="connsiteX338" fmla="*/ 3891287 w 5352225"/>
                <a:gd name="connsiteY338" fmla="*/ 1877543 h 3098548"/>
                <a:gd name="connsiteX339" fmla="*/ 3891287 w 5352225"/>
                <a:gd name="connsiteY339" fmla="*/ 1845503 h 3098548"/>
                <a:gd name="connsiteX340" fmla="*/ 3895203 w 5352225"/>
                <a:gd name="connsiteY340" fmla="*/ 1842888 h 3098548"/>
                <a:gd name="connsiteX341" fmla="*/ 4050523 w 5352225"/>
                <a:gd name="connsiteY341" fmla="*/ 1753309 h 3098548"/>
                <a:gd name="connsiteX342" fmla="*/ 4083806 w 5352225"/>
                <a:gd name="connsiteY342" fmla="*/ 1745463 h 3098548"/>
                <a:gd name="connsiteX343" fmla="*/ 2519803 w 5352225"/>
                <a:gd name="connsiteY343" fmla="*/ 1745463 h 3098548"/>
                <a:gd name="connsiteX344" fmla="*/ 2545255 w 5352225"/>
                <a:gd name="connsiteY344" fmla="*/ 1751331 h 3098548"/>
                <a:gd name="connsiteX345" fmla="*/ 2709711 w 5352225"/>
                <a:gd name="connsiteY345" fmla="*/ 1845869 h 3098548"/>
                <a:gd name="connsiteX346" fmla="*/ 2709711 w 5352225"/>
                <a:gd name="connsiteY346" fmla="*/ 1878468 h 3098548"/>
                <a:gd name="connsiteX347" fmla="*/ 2705796 w 5352225"/>
                <a:gd name="connsiteY347" fmla="*/ 1880424 h 3098548"/>
                <a:gd name="connsiteX348" fmla="*/ 2551128 w 5352225"/>
                <a:gd name="connsiteY348" fmla="*/ 1969746 h 3098548"/>
                <a:gd name="connsiteX349" fmla="*/ 2545908 w 5352225"/>
                <a:gd name="connsiteY349" fmla="*/ 1972354 h 3098548"/>
                <a:gd name="connsiteX350" fmla="*/ 2492394 w 5352225"/>
                <a:gd name="connsiteY350" fmla="*/ 1972354 h 3098548"/>
                <a:gd name="connsiteX351" fmla="*/ 2327285 w 5352225"/>
                <a:gd name="connsiteY351" fmla="*/ 1877164 h 3098548"/>
                <a:gd name="connsiteX352" fmla="*/ 2327285 w 5352225"/>
                <a:gd name="connsiteY352" fmla="*/ 1846521 h 3098548"/>
                <a:gd name="connsiteX353" fmla="*/ 2331853 w 5352225"/>
                <a:gd name="connsiteY353" fmla="*/ 1843261 h 3098548"/>
                <a:gd name="connsiteX354" fmla="*/ 2486521 w 5352225"/>
                <a:gd name="connsiteY354" fmla="*/ 1753939 h 3098548"/>
                <a:gd name="connsiteX355" fmla="*/ 2519803 w 5352225"/>
                <a:gd name="connsiteY355" fmla="*/ 1745463 h 3098548"/>
                <a:gd name="connsiteX356" fmla="*/ 4267841 w 5352225"/>
                <a:gd name="connsiteY356" fmla="*/ 1644652 h 3098548"/>
                <a:gd name="connsiteX357" fmla="*/ 4306264 w 5352225"/>
                <a:gd name="connsiteY357" fmla="*/ 1653762 h 3098548"/>
                <a:gd name="connsiteX358" fmla="*/ 4483403 w 5352225"/>
                <a:gd name="connsiteY358" fmla="*/ 1755271 h 3098548"/>
                <a:gd name="connsiteX359" fmla="*/ 4498382 w 5352225"/>
                <a:gd name="connsiteY359" fmla="*/ 1774792 h 3098548"/>
                <a:gd name="connsiteX360" fmla="*/ 4498382 w 5352225"/>
                <a:gd name="connsiteY360" fmla="*/ 1781299 h 3098548"/>
                <a:gd name="connsiteX361" fmla="*/ 4476891 w 5352225"/>
                <a:gd name="connsiteY361" fmla="*/ 1806677 h 3098548"/>
                <a:gd name="connsiteX362" fmla="*/ 4425442 w 5352225"/>
                <a:gd name="connsiteY362" fmla="*/ 1836609 h 3098548"/>
                <a:gd name="connsiteX363" fmla="*/ 4419581 w 5352225"/>
                <a:gd name="connsiteY363" fmla="*/ 1839862 h 3098548"/>
                <a:gd name="connsiteX364" fmla="*/ 4336873 w 5352225"/>
                <a:gd name="connsiteY364" fmla="*/ 1839862 h 3098548"/>
                <a:gd name="connsiteX365" fmla="*/ 4159734 w 5352225"/>
                <a:gd name="connsiteY365" fmla="*/ 1737702 h 3098548"/>
                <a:gd name="connsiteX366" fmla="*/ 4144755 w 5352225"/>
                <a:gd name="connsiteY366" fmla="*/ 1719482 h 3098548"/>
                <a:gd name="connsiteX367" fmla="*/ 4144755 w 5352225"/>
                <a:gd name="connsiteY367" fmla="*/ 1712975 h 3098548"/>
                <a:gd name="connsiteX368" fmla="*/ 4166246 w 5352225"/>
                <a:gd name="connsiteY368" fmla="*/ 1686947 h 3098548"/>
                <a:gd name="connsiteX369" fmla="*/ 4217695 w 5352225"/>
                <a:gd name="connsiteY369" fmla="*/ 1657015 h 3098548"/>
                <a:gd name="connsiteX370" fmla="*/ 4267841 w 5352225"/>
                <a:gd name="connsiteY370" fmla="*/ 1644652 h 3098548"/>
                <a:gd name="connsiteX371" fmla="*/ 3337809 w 5352225"/>
                <a:gd name="connsiteY371" fmla="*/ 1612969 h 3098548"/>
                <a:gd name="connsiteX372" fmla="*/ 3363261 w 5352225"/>
                <a:gd name="connsiteY372" fmla="*/ 1618837 h 3098548"/>
                <a:gd name="connsiteX373" fmla="*/ 3527717 w 5352225"/>
                <a:gd name="connsiteY373" fmla="*/ 1714027 h 3098548"/>
                <a:gd name="connsiteX374" fmla="*/ 3527717 w 5352225"/>
                <a:gd name="connsiteY374" fmla="*/ 1745974 h 3098548"/>
                <a:gd name="connsiteX375" fmla="*/ 3523802 w 5352225"/>
                <a:gd name="connsiteY375" fmla="*/ 1747930 h 3098548"/>
                <a:gd name="connsiteX376" fmla="*/ 3368482 w 5352225"/>
                <a:gd name="connsiteY376" fmla="*/ 1837252 h 3098548"/>
                <a:gd name="connsiteX377" fmla="*/ 3363914 w 5352225"/>
                <a:gd name="connsiteY377" fmla="*/ 1839860 h 3098548"/>
                <a:gd name="connsiteX378" fmla="*/ 3309747 w 5352225"/>
                <a:gd name="connsiteY378" fmla="*/ 1839860 h 3098548"/>
                <a:gd name="connsiteX379" fmla="*/ 3145291 w 5352225"/>
                <a:gd name="connsiteY379" fmla="*/ 1744670 h 3098548"/>
                <a:gd name="connsiteX380" fmla="*/ 3145291 w 5352225"/>
                <a:gd name="connsiteY380" fmla="*/ 1713375 h 3098548"/>
                <a:gd name="connsiteX381" fmla="*/ 3149207 w 5352225"/>
                <a:gd name="connsiteY381" fmla="*/ 1710767 h 3098548"/>
                <a:gd name="connsiteX382" fmla="*/ 3304527 w 5352225"/>
                <a:gd name="connsiteY382" fmla="*/ 1621445 h 3098548"/>
                <a:gd name="connsiteX383" fmla="*/ 3337809 w 5352225"/>
                <a:gd name="connsiteY383" fmla="*/ 1612969 h 3098548"/>
                <a:gd name="connsiteX384" fmla="*/ 2798864 w 5352225"/>
                <a:gd name="connsiteY384" fmla="*/ 1604328 h 3098548"/>
                <a:gd name="connsiteX385" fmla="*/ 2824272 w 5352225"/>
                <a:gd name="connsiteY385" fmla="*/ 1610848 h 3098548"/>
                <a:gd name="connsiteX386" fmla="*/ 2989102 w 5352225"/>
                <a:gd name="connsiteY386" fmla="*/ 1705386 h 3098548"/>
                <a:gd name="connsiteX387" fmla="*/ 2989102 w 5352225"/>
                <a:gd name="connsiteY387" fmla="*/ 1736682 h 3098548"/>
                <a:gd name="connsiteX388" fmla="*/ 2984541 w 5352225"/>
                <a:gd name="connsiteY388" fmla="*/ 1739290 h 3098548"/>
                <a:gd name="connsiteX389" fmla="*/ 2830136 w 5352225"/>
                <a:gd name="connsiteY389" fmla="*/ 1828613 h 3098548"/>
                <a:gd name="connsiteX390" fmla="*/ 2825575 w 5352225"/>
                <a:gd name="connsiteY390" fmla="*/ 1831221 h 3098548"/>
                <a:gd name="connsiteX391" fmla="*/ 2770850 w 5352225"/>
                <a:gd name="connsiteY391" fmla="*/ 1831221 h 3098548"/>
                <a:gd name="connsiteX392" fmla="*/ 2606672 w 5352225"/>
                <a:gd name="connsiteY392" fmla="*/ 1736030 h 3098548"/>
                <a:gd name="connsiteX393" fmla="*/ 2606672 w 5352225"/>
                <a:gd name="connsiteY393" fmla="*/ 1705386 h 3098548"/>
                <a:gd name="connsiteX394" fmla="*/ 2611232 w 5352225"/>
                <a:gd name="connsiteY394" fmla="*/ 1702126 h 3098548"/>
                <a:gd name="connsiteX395" fmla="*/ 2764986 w 5352225"/>
                <a:gd name="connsiteY395" fmla="*/ 1612804 h 3098548"/>
                <a:gd name="connsiteX396" fmla="*/ 2798864 w 5352225"/>
                <a:gd name="connsiteY396" fmla="*/ 1604328 h 3098548"/>
                <a:gd name="connsiteX397" fmla="*/ 2246173 w 5352225"/>
                <a:gd name="connsiteY397" fmla="*/ 1589927 h 3098548"/>
                <a:gd name="connsiteX398" fmla="*/ 2271625 w 5352225"/>
                <a:gd name="connsiteY398" fmla="*/ 1595811 h 3098548"/>
                <a:gd name="connsiteX399" fmla="*/ 2436082 w 5352225"/>
                <a:gd name="connsiteY399" fmla="*/ 1690621 h 3098548"/>
                <a:gd name="connsiteX400" fmla="*/ 2436082 w 5352225"/>
                <a:gd name="connsiteY400" fmla="*/ 1722660 h 3098548"/>
                <a:gd name="connsiteX401" fmla="*/ 2432167 w 5352225"/>
                <a:gd name="connsiteY401" fmla="*/ 1724622 h 3098548"/>
                <a:gd name="connsiteX402" fmla="*/ 2277499 w 5352225"/>
                <a:gd name="connsiteY402" fmla="*/ 1814201 h 3098548"/>
                <a:gd name="connsiteX403" fmla="*/ 2272278 w 5352225"/>
                <a:gd name="connsiteY403" fmla="*/ 1816816 h 3098548"/>
                <a:gd name="connsiteX404" fmla="*/ 2218764 w 5352225"/>
                <a:gd name="connsiteY404" fmla="*/ 1816816 h 3098548"/>
                <a:gd name="connsiteX405" fmla="*/ 2053654 w 5352225"/>
                <a:gd name="connsiteY405" fmla="*/ 1722006 h 3098548"/>
                <a:gd name="connsiteX406" fmla="*/ 2053654 w 5352225"/>
                <a:gd name="connsiteY406" fmla="*/ 1690621 h 3098548"/>
                <a:gd name="connsiteX407" fmla="*/ 2057570 w 5352225"/>
                <a:gd name="connsiteY407" fmla="*/ 1688006 h 3098548"/>
                <a:gd name="connsiteX408" fmla="*/ 2212890 w 5352225"/>
                <a:gd name="connsiteY408" fmla="*/ 1597773 h 3098548"/>
                <a:gd name="connsiteX409" fmla="*/ 2246173 w 5352225"/>
                <a:gd name="connsiteY409" fmla="*/ 1589927 h 3098548"/>
                <a:gd name="connsiteX410" fmla="*/ 3801536 w 5352225"/>
                <a:gd name="connsiteY410" fmla="*/ 1581286 h 3098548"/>
                <a:gd name="connsiteX411" fmla="*/ 3826988 w 5352225"/>
                <a:gd name="connsiteY411" fmla="*/ 1587171 h 3098548"/>
                <a:gd name="connsiteX412" fmla="*/ 3991445 w 5352225"/>
                <a:gd name="connsiteY412" fmla="*/ 1682635 h 3098548"/>
                <a:gd name="connsiteX413" fmla="*/ 3991445 w 5352225"/>
                <a:gd name="connsiteY413" fmla="*/ 1714020 h 3098548"/>
                <a:gd name="connsiteX414" fmla="*/ 3987530 w 5352225"/>
                <a:gd name="connsiteY414" fmla="*/ 1716636 h 3098548"/>
                <a:gd name="connsiteX415" fmla="*/ 3832209 w 5352225"/>
                <a:gd name="connsiteY415" fmla="*/ 1806216 h 3098548"/>
                <a:gd name="connsiteX416" fmla="*/ 3828946 w 5352225"/>
                <a:gd name="connsiteY416" fmla="*/ 1808177 h 3098548"/>
                <a:gd name="connsiteX417" fmla="*/ 3773474 w 5352225"/>
                <a:gd name="connsiteY417" fmla="*/ 1808177 h 3098548"/>
                <a:gd name="connsiteX418" fmla="*/ 3609017 w 5352225"/>
                <a:gd name="connsiteY418" fmla="*/ 1713366 h 3098548"/>
                <a:gd name="connsiteX419" fmla="*/ 3609017 w 5352225"/>
                <a:gd name="connsiteY419" fmla="*/ 1681981 h 3098548"/>
                <a:gd name="connsiteX420" fmla="*/ 3612933 w 5352225"/>
                <a:gd name="connsiteY420" fmla="*/ 1679365 h 3098548"/>
                <a:gd name="connsiteX421" fmla="*/ 3768253 w 5352225"/>
                <a:gd name="connsiteY421" fmla="*/ 1589132 h 3098548"/>
                <a:gd name="connsiteX422" fmla="*/ 3801536 w 5352225"/>
                <a:gd name="connsiteY422" fmla="*/ 1581286 h 3098548"/>
                <a:gd name="connsiteX423" fmla="*/ 3981745 w 5352225"/>
                <a:gd name="connsiteY423" fmla="*/ 1480475 h 3098548"/>
                <a:gd name="connsiteX424" fmla="*/ 4020980 w 5352225"/>
                <a:gd name="connsiteY424" fmla="*/ 1488934 h 3098548"/>
                <a:gd name="connsiteX425" fmla="*/ 4198188 w 5352225"/>
                <a:gd name="connsiteY425" fmla="*/ 1591094 h 3098548"/>
                <a:gd name="connsiteX426" fmla="*/ 4213228 w 5352225"/>
                <a:gd name="connsiteY426" fmla="*/ 1609964 h 3098548"/>
                <a:gd name="connsiteX427" fmla="*/ 4213228 w 5352225"/>
                <a:gd name="connsiteY427" fmla="*/ 1616471 h 3098548"/>
                <a:gd name="connsiteX428" fmla="*/ 4191649 w 5352225"/>
                <a:gd name="connsiteY428" fmla="*/ 1641849 h 3098548"/>
                <a:gd name="connsiteX429" fmla="*/ 4139991 w 5352225"/>
                <a:gd name="connsiteY429" fmla="*/ 1671781 h 3098548"/>
                <a:gd name="connsiteX430" fmla="*/ 4132798 w 5352225"/>
                <a:gd name="connsiteY430" fmla="*/ 1675685 h 3098548"/>
                <a:gd name="connsiteX431" fmla="*/ 4051713 w 5352225"/>
                <a:gd name="connsiteY431" fmla="*/ 1675685 h 3098548"/>
                <a:gd name="connsiteX432" fmla="*/ 3873851 w 5352225"/>
                <a:gd name="connsiteY432" fmla="*/ 1573525 h 3098548"/>
                <a:gd name="connsiteX433" fmla="*/ 3880390 w 5352225"/>
                <a:gd name="connsiteY433" fmla="*/ 1522120 h 3098548"/>
                <a:gd name="connsiteX434" fmla="*/ 3932048 w 5352225"/>
                <a:gd name="connsiteY434" fmla="*/ 1492187 h 3098548"/>
                <a:gd name="connsiteX435" fmla="*/ 3981745 w 5352225"/>
                <a:gd name="connsiteY435" fmla="*/ 1480475 h 3098548"/>
                <a:gd name="connsiteX436" fmla="*/ 3060648 w 5352225"/>
                <a:gd name="connsiteY436" fmla="*/ 1454553 h 3098548"/>
                <a:gd name="connsiteX437" fmla="*/ 3086752 w 5352225"/>
                <a:gd name="connsiteY437" fmla="*/ 1460438 h 3098548"/>
                <a:gd name="connsiteX438" fmla="*/ 3251208 w 5352225"/>
                <a:gd name="connsiteY438" fmla="*/ 1555248 h 3098548"/>
                <a:gd name="connsiteX439" fmla="*/ 3251208 w 5352225"/>
                <a:gd name="connsiteY439" fmla="*/ 1587287 h 3098548"/>
                <a:gd name="connsiteX440" fmla="*/ 3246640 w 5352225"/>
                <a:gd name="connsiteY440" fmla="*/ 1589903 h 3098548"/>
                <a:gd name="connsiteX441" fmla="*/ 3091973 w 5352225"/>
                <a:gd name="connsiteY441" fmla="*/ 1678828 h 3098548"/>
                <a:gd name="connsiteX442" fmla="*/ 3087405 w 5352225"/>
                <a:gd name="connsiteY442" fmla="*/ 1681444 h 3098548"/>
                <a:gd name="connsiteX443" fmla="*/ 3033238 w 5352225"/>
                <a:gd name="connsiteY443" fmla="*/ 1681444 h 3098548"/>
                <a:gd name="connsiteX444" fmla="*/ 2868782 w 5352225"/>
                <a:gd name="connsiteY444" fmla="*/ 1585980 h 3098548"/>
                <a:gd name="connsiteX445" fmla="*/ 2868782 w 5352225"/>
                <a:gd name="connsiteY445" fmla="*/ 1555248 h 3098548"/>
                <a:gd name="connsiteX446" fmla="*/ 2872698 w 5352225"/>
                <a:gd name="connsiteY446" fmla="*/ 1552632 h 3098548"/>
                <a:gd name="connsiteX447" fmla="*/ 3027365 w 5352225"/>
                <a:gd name="connsiteY447" fmla="*/ 1462399 h 3098548"/>
                <a:gd name="connsiteX448" fmla="*/ 3060648 w 5352225"/>
                <a:gd name="connsiteY448" fmla="*/ 1454553 h 3098548"/>
                <a:gd name="connsiteX449" fmla="*/ 2522355 w 5352225"/>
                <a:gd name="connsiteY449" fmla="*/ 1445912 h 3098548"/>
                <a:gd name="connsiteX450" fmla="*/ 2548415 w 5352225"/>
                <a:gd name="connsiteY450" fmla="*/ 1451780 h 3098548"/>
                <a:gd name="connsiteX451" fmla="*/ 2712592 w 5352225"/>
                <a:gd name="connsiteY451" fmla="*/ 1546318 h 3098548"/>
                <a:gd name="connsiteX452" fmla="*/ 2712592 w 5352225"/>
                <a:gd name="connsiteY452" fmla="*/ 1578265 h 3098548"/>
                <a:gd name="connsiteX453" fmla="*/ 2708032 w 5352225"/>
                <a:gd name="connsiteY453" fmla="*/ 1580873 h 3098548"/>
                <a:gd name="connsiteX454" fmla="*/ 2553627 w 5352225"/>
                <a:gd name="connsiteY454" fmla="*/ 1669543 h 3098548"/>
                <a:gd name="connsiteX455" fmla="*/ 2547763 w 5352225"/>
                <a:gd name="connsiteY455" fmla="*/ 1672803 h 3098548"/>
                <a:gd name="connsiteX456" fmla="*/ 2494992 w 5352225"/>
                <a:gd name="connsiteY456" fmla="*/ 1672803 h 3098548"/>
                <a:gd name="connsiteX457" fmla="*/ 2330163 w 5352225"/>
                <a:gd name="connsiteY457" fmla="*/ 1577613 h 3098548"/>
                <a:gd name="connsiteX458" fmla="*/ 2330163 w 5352225"/>
                <a:gd name="connsiteY458" fmla="*/ 1546970 h 3098548"/>
                <a:gd name="connsiteX459" fmla="*/ 2334723 w 5352225"/>
                <a:gd name="connsiteY459" fmla="*/ 1543710 h 3098548"/>
                <a:gd name="connsiteX460" fmla="*/ 2489129 w 5352225"/>
                <a:gd name="connsiteY460" fmla="*/ 1454388 h 3098548"/>
                <a:gd name="connsiteX461" fmla="*/ 2522355 w 5352225"/>
                <a:gd name="connsiteY461" fmla="*/ 1445912 h 3098548"/>
                <a:gd name="connsiteX462" fmla="*/ 1972220 w 5352225"/>
                <a:gd name="connsiteY462" fmla="*/ 1431510 h 3098548"/>
                <a:gd name="connsiteX463" fmla="*/ 1997715 w 5352225"/>
                <a:gd name="connsiteY463" fmla="*/ 1437395 h 3098548"/>
                <a:gd name="connsiteX464" fmla="*/ 2162452 w 5352225"/>
                <a:gd name="connsiteY464" fmla="*/ 1532859 h 3098548"/>
                <a:gd name="connsiteX465" fmla="*/ 2162452 w 5352225"/>
                <a:gd name="connsiteY465" fmla="*/ 1564898 h 3098548"/>
                <a:gd name="connsiteX466" fmla="*/ 2158530 w 5352225"/>
                <a:gd name="connsiteY466" fmla="*/ 1566860 h 3098548"/>
                <a:gd name="connsiteX467" fmla="*/ 2002945 w 5352225"/>
                <a:gd name="connsiteY467" fmla="*/ 1656439 h 3098548"/>
                <a:gd name="connsiteX468" fmla="*/ 1999676 w 5352225"/>
                <a:gd name="connsiteY468" fmla="*/ 1658401 h 3098548"/>
                <a:gd name="connsiteX469" fmla="*/ 1944110 w 5352225"/>
                <a:gd name="connsiteY469" fmla="*/ 1658401 h 3098548"/>
                <a:gd name="connsiteX470" fmla="*/ 1780027 w 5352225"/>
                <a:gd name="connsiteY470" fmla="*/ 1563590 h 3098548"/>
                <a:gd name="connsiteX471" fmla="*/ 1780027 w 5352225"/>
                <a:gd name="connsiteY471" fmla="*/ 1532205 h 3098548"/>
                <a:gd name="connsiteX472" fmla="*/ 1783949 w 5352225"/>
                <a:gd name="connsiteY472" fmla="*/ 1529589 h 3098548"/>
                <a:gd name="connsiteX473" fmla="*/ 1938881 w 5352225"/>
                <a:gd name="connsiteY473" fmla="*/ 1439356 h 3098548"/>
                <a:gd name="connsiteX474" fmla="*/ 1972220 w 5352225"/>
                <a:gd name="connsiteY474" fmla="*/ 1431510 h 3098548"/>
                <a:gd name="connsiteX475" fmla="*/ 3516387 w 5352225"/>
                <a:gd name="connsiteY475" fmla="*/ 1419989 h 3098548"/>
                <a:gd name="connsiteX476" fmla="*/ 3541839 w 5352225"/>
                <a:gd name="connsiteY476" fmla="*/ 1425857 h 3098548"/>
                <a:gd name="connsiteX477" fmla="*/ 3706295 w 5352225"/>
                <a:gd name="connsiteY477" fmla="*/ 1521047 h 3098548"/>
                <a:gd name="connsiteX478" fmla="*/ 3706295 w 5352225"/>
                <a:gd name="connsiteY478" fmla="*/ 1552343 h 3098548"/>
                <a:gd name="connsiteX479" fmla="*/ 3702380 w 5352225"/>
                <a:gd name="connsiteY479" fmla="*/ 1554951 h 3098548"/>
                <a:gd name="connsiteX480" fmla="*/ 3547060 w 5352225"/>
                <a:gd name="connsiteY480" fmla="*/ 1644274 h 3098548"/>
                <a:gd name="connsiteX481" fmla="*/ 3541839 w 5352225"/>
                <a:gd name="connsiteY481" fmla="*/ 1646882 h 3098548"/>
                <a:gd name="connsiteX482" fmla="*/ 3488325 w 5352225"/>
                <a:gd name="connsiteY482" fmla="*/ 1646882 h 3098548"/>
                <a:gd name="connsiteX483" fmla="*/ 3323869 w 5352225"/>
                <a:gd name="connsiteY483" fmla="*/ 1551691 h 3098548"/>
                <a:gd name="connsiteX484" fmla="*/ 3323869 w 5352225"/>
                <a:gd name="connsiteY484" fmla="*/ 1520395 h 3098548"/>
                <a:gd name="connsiteX485" fmla="*/ 3327785 w 5352225"/>
                <a:gd name="connsiteY485" fmla="*/ 1517787 h 3098548"/>
                <a:gd name="connsiteX486" fmla="*/ 3483105 w 5352225"/>
                <a:gd name="connsiteY486" fmla="*/ 1428465 h 3098548"/>
                <a:gd name="connsiteX487" fmla="*/ 3516387 w 5352225"/>
                <a:gd name="connsiteY487" fmla="*/ 1419989 h 3098548"/>
                <a:gd name="connsiteX488" fmla="*/ 1366911 w 5352225"/>
                <a:gd name="connsiteY488" fmla="*/ 1419989 h 3098548"/>
                <a:gd name="connsiteX489" fmla="*/ 1428945 w 5352225"/>
                <a:gd name="connsiteY489" fmla="*/ 1434346 h 3098548"/>
                <a:gd name="connsiteX490" fmla="*/ 2572334 w 5352225"/>
                <a:gd name="connsiteY490" fmla="*/ 2094148 h 3098548"/>
                <a:gd name="connsiteX491" fmla="*/ 2562539 w 5352225"/>
                <a:gd name="connsiteY491" fmla="*/ 2177032 h 3098548"/>
                <a:gd name="connsiteX492" fmla="*/ 2497239 w 5352225"/>
                <a:gd name="connsiteY492" fmla="*/ 2214231 h 3098548"/>
                <a:gd name="connsiteX493" fmla="*/ 2427369 w 5352225"/>
                <a:gd name="connsiteY493" fmla="*/ 2234462 h 3098548"/>
                <a:gd name="connsiteX494" fmla="*/ 2405821 w 5352225"/>
                <a:gd name="connsiteY494" fmla="*/ 2234462 h 3098548"/>
                <a:gd name="connsiteX495" fmla="*/ 2354887 w 5352225"/>
                <a:gd name="connsiteY495" fmla="*/ 2220757 h 3098548"/>
                <a:gd name="connsiteX496" fmla="*/ 1210846 w 5352225"/>
                <a:gd name="connsiteY496" fmla="*/ 1560303 h 3098548"/>
                <a:gd name="connsiteX497" fmla="*/ 1186685 w 5352225"/>
                <a:gd name="connsiteY497" fmla="*/ 1525714 h 3098548"/>
                <a:gd name="connsiteX498" fmla="*/ 1186685 w 5352225"/>
                <a:gd name="connsiteY498" fmla="*/ 1523756 h 3098548"/>
                <a:gd name="connsiteX499" fmla="*/ 1221294 w 5352225"/>
                <a:gd name="connsiteY499" fmla="*/ 1478072 h 3098548"/>
                <a:gd name="connsiteX500" fmla="*/ 1286593 w 5352225"/>
                <a:gd name="connsiteY500" fmla="*/ 1440220 h 3098548"/>
                <a:gd name="connsiteX501" fmla="*/ 1366911 w 5352225"/>
                <a:gd name="connsiteY501" fmla="*/ 1419989 h 3098548"/>
                <a:gd name="connsiteX502" fmla="*/ 3697541 w 5352225"/>
                <a:gd name="connsiteY502" fmla="*/ 1313418 h 3098548"/>
                <a:gd name="connsiteX503" fmla="*/ 3735964 w 5352225"/>
                <a:gd name="connsiteY503" fmla="*/ 1322528 h 3098548"/>
                <a:gd name="connsiteX504" fmla="*/ 3913103 w 5352225"/>
                <a:gd name="connsiteY504" fmla="*/ 1424037 h 3098548"/>
                <a:gd name="connsiteX505" fmla="*/ 3928082 w 5352225"/>
                <a:gd name="connsiteY505" fmla="*/ 1442907 h 3098548"/>
                <a:gd name="connsiteX506" fmla="*/ 3928082 w 5352225"/>
                <a:gd name="connsiteY506" fmla="*/ 1450065 h 3098548"/>
                <a:gd name="connsiteX507" fmla="*/ 3906591 w 5352225"/>
                <a:gd name="connsiteY507" fmla="*/ 1475442 h 3098548"/>
                <a:gd name="connsiteX508" fmla="*/ 3854491 w 5352225"/>
                <a:gd name="connsiteY508" fmla="*/ 1505375 h 3098548"/>
                <a:gd name="connsiteX509" fmla="*/ 3848630 w 5352225"/>
                <a:gd name="connsiteY509" fmla="*/ 1508628 h 3098548"/>
                <a:gd name="connsiteX510" fmla="*/ 3766573 w 5352225"/>
                <a:gd name="connsiteY510" fmla="*/ 1508628 h 3098548"/>
                <a:gd name="connsiteX511" fmla="*/ 3589434 w 5352225"/>
                <a:gd name="connsiteY511" fmla="*/ 1406468 h 3098548"/>
                <a:gd name="connsiteX512" fmla="*/ 3574455 w 5352225"/>
                <a:gd name="connsiteY512" fmla="*/ 1388248 h 3098548"/>
                <a:gd name="connsiteX513" fmla="*/ 3574455 w 5352225"/>
                <a:gd name="connsiteY513" fmla="*/ 1381741 h 3098548"/>
                <a:gd name="connsiteX514" fmla="*/ 3595946 w 5352225"/>
                <a:gd name="connsiteY514" fmla="*/ 1355713 h 3098548"/>
                <a:gd name="connsiteX515" fmla="*/ 3647395 w 5352225"/>
                <a:gd name="connsiteY515" fmla="*/ 1325781 h 3098548"/>
                <a:gd name="connsiteX516" fmla="*/ 3697541 w 5352225"/>
                <a:gd name="connsiteY516" fmla="*/ 1313418 h 3098548"/>
                <a:gd name="connsiteX517" fmla="*/ 2784791 w 5352225"/>
                <a:gd name="connsiteY517" fmla="*/ 1293256 h 3098548"/>
                <a:gd name="connsiteX518" fmla="*/ 2810243 w 5352225"/>
                <a:gd name="connsiteY518" fmla="*/ 1299124 h 3098548"/>
                <a:gd name="connsiteX519" fmla="*/ 2974699 w 5352225"/>
                <a:gd name="connsiteY519" fmla="*/ 1394314 h 3098548"/>
                <a:gd name="connsiteX520" fmla="*/ 2974699 w 5352225"/>
                <a:gd name="connsiteY520" fmla="*/ 1425610 h 3098548"/>
                <a:gd name="connsiteX521" fmla="*/ 2970784 w 5352225"/>
                <a:gd name="connsiteY521" fmla="*/ 1428218 h 3098548"/>
                <a:gd name="connsiteX522" fmla="*/ 2816116 w 5352225"/>
                <a:gd name="connsiteY522" fmla="*/ 1517541 h 3098548"/>
                <a:gd name="connsiteX523" fmla="*/ 2810896 w 5352225"/>
                <a:gd name="connsiteY523" fmla="*/ 1520149 h 3098548"/>
                <a:gd name="connsiteX524" fmla="*/ 2756729 w 5352225"/>
                <a:gd name="connsiteY524" fmla="*/ 1520149 h 3098548"/>
                <a:gd name="connsiteX525" fmla="*/ 2592273 w 5352225"/>
                <a:gd name="connsiteY525" fmla="*/ 1424958 h 3098548"/>
                <a:gd name="connsiteX526" fmla="*/ 2592273 w 5352225"/>
                <a:gd name="connsiteY526" fmla="*/ 1394314 h 3098548"/>
                <a:gd name="connsiteX527" fmla="*/ 2596841 w 5352225"/>
                <a:gd name="connsiteY527" fmla="*/ 1391054 h 3098548"/>
                <a:gd name="connsiteX528" fmla="*/ 2751509 w 5352225"/>
                <a:gd name="connsiteY528" fmla="*/ 1301732 h 3098548"/>
                <a:gd name="connsiteX529" fmla="*/ 2784791 w 5352225"/>
                <a:gd name="connsiteY529" fmla="*/ 1293256 h 3098548"/>
                <a:gd name="connsiteX530" fmla="*/ 2246173 w 5352225"/>
                <a:gd name="connsiteY530" fmla="*/ 1287495 h 3098548"/>
                <a:gd name="connsiteX531" fmla="*/ 2271625 w 5352225"/>
                <a:gd name="connsiteY531" fmla="*/ 1292726 h 3098548"/>
                <a:gd name="connsiteX532" fmla="*/ 2436082 w 5352225"/>
                <a:gd name="connsiteY532" fmla="*/ 1388190 h 3098548"/>
                <a:gd name="connsiteX533" fmla="*/ 2436082 w 5352225"/>
                <a:gd name="connsiteY533" fmla="*/ 1420229 h 3098548"/>
                <a:gd name="connsiteX534" fmla="*/ 2432167 w 5352225"/>
                <a:gd name="connsiteY534" fmla="*/ 1422191 h 3098548"/>
                <a:gd name="connsiteX535" fmla="*/ 2277499 w 5352225"/>
                <a:gd name="connsiteY535" fmla="*/ 1511770 h 3098548"/>
                <a:gd name="connsiteX536" fmla="*/ 2272930 w 5352225"/>
                <a:gd name="connsiteY536" fmla="*/ 1514386 h 3098548"/>
                <a:gd name="connsiteX537" fmla="*/ 2218764 w 5352225"/>
                <a:gd name="connsiteY537" fmla="*/ 1514386 h 3098548"/>
                <a:gd name="connsiteX538" fmla="*/ 2053654 w 5352225"/>
                <a:gd name="connsiteY538" fmla="*/ 1418922 h 3098548"/>
                <a:gd name="connsiteX539" fmla="*/ 2053654 w 5352225"/>
                <a:gd name="connsiteY539" fmla="*/ 1388190 h 3098548"/>
                <a:gd name="connsiteX540" fmla="*/ 2057570 w 5352225"/>
                <a:gd name="connsiteY540" fmla="*/ 1384921 h 3098548"/>
                <a:gd name="connsiteX541" fmla="*/ 2212890 w 5352225"/>
                <a:gd name="connsiteY541" fmla="*/ 1295341 h 3098548"/>
                <a:gd name="connsiteX542" fmla="*/ 2246173 w 5352225"/>
                <a:gd name="connsiteY542" fmla="*/ 1287495 h 3098548"/>
                <a:gd name="connsiteX543" fmla="*/ 1701797 w 5352225"/>
                <a:gd name="connsiteY543" fmla="*/ 1273094 h 3098548"/>
                <a:gd name="connsiteX544" fmla="*/ 1727249 w 5352225"/>
                <a:gd name="connsiteY544" fmla="*/ 1278978 h 3098548"/>
                <a:gd name="connsiteX545" fmla="*/ 1891705 w 5352225"/>
                <a:gd name="connsiteY545" fmla="*/ 1373788 h 3098548"/>
                <a:gd name="connsiteX546" fmla="*/ 1891705 w 5352225"/>
                <a:gd name="connsiteY546" fmla="*/ 1405827 h 3098548"/>
                <a:gd name="connsiteX547" fmla="*/ 1887137 w 5352225"/>
                <a:gd name="connsiteY547" fmla="*/ 1408443 h 3098548"/>
                <a:gd name="connsiteX548" fmla="*/ 1732470 w 5352225"/>
                <a:gd name="connsiteY548" fmla="*/ 1497367 h 3098548"/>
                <a:gd name="connsiteX549" fmla="*/ 1727249 w 5352225"/>
                <a:gd name="connsiteY549" fmla="*/ 1499983 h 3098548"/>
                <a:gd name="connsiteX550" fmla="*/ 1673735 w 5352225"/>
                <a:gd name="connsiteY550" fmla="*/ 1499983 h 3098548"/>
                <a:gd name="connsiteX551" fmla="*/ 1509279 w 5352225"/>
                <a:gd name="connsiteY551" fmla="*/ 1404519 h 3098548"/>
                <a:gd name="connsiteX552" fmla="*/ 1509279 w 5352225"/>
                <a:gd name="connsiteY552" fmla="*/ 1373788 h 3098548"/>
                <a:gd name="connsiteX553" fmla="*/ 1513195 w 5352225"/>
                <a:gd name="connsiteY553" fmla="*/ 1370519 h 3098548"/>
                <a:gd name="connsiteX554" fmla="*/ 1667862 w 5352225"/>
                <a:gd name="connsiteY554" fmla="*/ 1280940 h 3098548"/>
                <a:gd name="connsiteX555" fmla="*/ 1701797 w 5352225"/>
                <a:gd name="connsiteY555" fmla="*/ 1273094 h 3098548"/>
                <a:gd name="connsiteX556" fmla="*/ 3234118 w 5352225"/>
                <a:gd name="connsiteY556" fmla="*/ 1255812 h 3098548"/>
                <a:gd name="connsiteX557" fmla="*/ 3259570 w 5352225"/>
                <a:gd name="connsiteY557" fmla="*/ 1261696 h 3098548"/>
                <a:gd name="connsiteX558" fmla="*/ 3424026 w 5352225"/>
                <a:gd name="connsiteY558" fmla="*/ 1356506 h 3098548"/>
                <a:gd name="connsiteX559" fmla="*/ 3424026 w 5352225"/>
                <a:gd name="connsiteY559" fmla="*/ 1387891 h 3098548"/>
                <a:gd name="connsiteX560" fmla="*/ 3419458 w 5352225"/>
                <a:gd name="connsiteY560" fmla="*/ 1390507 h 3098548"/>
                <a:gd name="connsiteX561" fmla="*/ 3264791 w 5352225"/>
                <a:gd name="connsiteY561" fmla="*/ 1480085 h 3098548"/>
                <a:gd name="connsiteX562" fmla="*/ 3260223 w 5352225"/>
                <a:gd name="connsiteY562" fmla="*/ 1482701 h 3098548"/>
                <a:gd name="connsiteX563" fmla="*/ 3206056 w 5352225"/>
                <a:gd name="connsiteY563" fmla="*/ 1482701 h 3098548"/>
                <a:gd name="connsiteX564" fmla="*/ 3041600 w 5352225"/>
                <a:gd name="connsiteY564" fmla="*/ 1387891 h 3098548"/>
                <a:gd name="connsiteX565" fmla="*/ 3041600 w 5352225"/>
                <a:gd name="connsiteY565" fmla="*/ 1355852 h 3098548"/>
                <a:gd name="connsiteX566" fmla="*/ 3045516 w 5352225"/>
                <a:gd name="connsiteY566" fmla="*/ 1353237 h 3098548"/>
                <a:gd name="connsiteX567" fmla="*/ 3200836 w 5352225"/>
                <a:gd name="connsiteY567" fmla="*/ 1264312 h 3098548"/>
                <a:gd name="connsiteX568" fmla="*/ 3234118 w 5352225"/>
                <a:gd name="connsiteY568" fmla="*/ 1255812 h 3098548"/>
                <a:gd name="connsiteX569" fmla="*/ 1032264 w 5352225"/>
                <a:gd name="connsiteY569" fmla="*/ 1212606 h 3098548"/>
                <a:gd name="connsiteX570" fmla="*/ 1061638 w 5352225"/>
                <a:gd name="connsiteY570" fmla="*/ 1219112 h 3098548"/>
                <a:gd name="connsiteX571" fmla="*/ 1275743 w 5352225"/>
                <a:gd name="connsiteY571" fmla="*/ 1342081 h 3098548"/>
                <a:gd name="connsiteX572" fmla="*/ 1286840 w 5352225"/>
                <a:gd name="connsiteY572" fmla="*/ 1355744 h 3098548"/>
                <a:gd name="connsiteX573" fmla="*/ 1286840 w 5352225"/>
                <a:gd name="connsiteY573" fmla="*/ 1362901 h 3098548"/>
                <a:gd name="connsiteX574" fmla="*/ 1271174 w 5352225"/>
                <a:gd name="connsiteY574" fmla="*/ 1380468 h 3098548"/>
                <a:gd name="connsiteX575" fmla="*/ 1123650 w 5352225"/>
                <a:gd name="connsiteY575" fmla="*/ 1465050 h 3098548"/>
                <a:gd name="connsiteX576" fmla="*/ 1116470 w 5352225"/>
                <a:gd name="connsiteY576" fmla="*/ 1468303 h 3098548"/>
                <a:gd name="connsiteX577" fmla="*/ 1057722 w 5352225"/>
                <a:gd name="connsiteY577" fmla="*/ 1468303 h 3098548"/>
                <a:gd name="connsiteX578" fmla="*/ 842964 w 5352225"/>
                <a:gd name="connsiteY578" fmla="*/ 1344684 h 3098548"/>
                <a:gd name="connsiteX579" fmla="*/ 848186 w 5352225"/>
                <a:gd name="connsiteY579" fmla="*/ 1306296 h 3098548"/>
                <a:gd name="connsiteX580" fmla="*/ 995710 w 5352225"/>
                <a:gd name="connsiteY580" fmla="*/ 1221715 h 3098548"/>
                <a:gd name="connsiteX581" fmla="*/ 1032264 w 5352225"/>
                <a:gd name="connsiteY581" fmla="*/ 1212606 h 3098548"/>
                <a:gd name="connsiteX582" fmla="*/ 3414326 w 5352225"/>
                <a:gd name="connsiteY582" fmla="*/ 1149240 h 3098548"/>
                <a:gd name="connsiteX583" fmla="*/ 3452907 w 5352225"/>
                <a:gd name="connsiteY583" fmla="*/ 1158319 h 3098548"/>
                <a:gd name="connsiteX584" fmla="*/ 3630769 w 5352225"/>
                <a:gd name="connsiteY584" fmla="*/ 1260141 h 3098548"/>
                <a:gd name="connsiteX585" fmla="*/ 3645809 w 5352225"/>
                <a:gd name="connsiteY585" fmla="*/ 1278949 h 3098548"/>
                <a:gd name="connsiteX586" fmla="*/ 3645809 w 5352225"/>
                <a:gd name="connsiteY586" fmla="*/ 1285434 h 3098548"/>
                <a:gd name="connsiteX587" fmla="*/ 3624230 w 5352225"/>
                <a:gd name="connsiteY587" fmla="*/ 1310728 h 3098548"/>
                <a:gd name="connsiteX588" fmla="*/ 3572572 w 5352225"/>
                <a:gd name="connsiteY588" fmla="*/ 1340561 h 3098548"/>
                <a:gd name="connsiteX589" fmla="*/ 3565379 w 5352225"/>
                <a:gd name="connsiteY589" fmla="*/ 1344452 h 3098548"/>
                <a:gd name="connsiteX590" fmla="*/ 3484294 w 5352225"/>
                <a:gd name="connsiteY590" fmla="*/ 1344452 h 3098548"/>
                <a:gd name="connsiteX591" fmla="*/ 3306432 w 5352225"/>
                <a:gd name="connsiteY591" fmla="*/ 1242630 h 3098548"/>
                <a:gd name="connsiteX592" fmla="*/ 3312317 w 5352225"/>
                <a:gd name="connsiteY592" fmla="*/ 1191395 h 3098548"/>
                <a:gd name="connsiteX593" fmla="*/ 3364629 w 5352225"/>
                <a:gd name="connsiteY593" fmla="*/ 1162211 h 3098548"/>
                <a:gd name="connsiteX594" fmla="*/ 3414326 w 5352225"/>
                <a:gd name="connsiteY594" fmla="*/ 1149240 h 3098548"/>
                <a:gd name="connsiteX595" fmla="*/ 2507630 w 5352225"/>
                <a:gd name="connsiteY595" fmla="*/ 1134839 h 3098548"/>
                <a:gd name="connsiteX596" fmla="*/ 2533081 w 5352225"/>
                <a:gd name="connsiteY596" fmla="*/ 1140723 h 3098548"/>
                <a:gd name="connsiteX597" fmla="*/ 2698190 w 5352225"/>
                <a:gd name="connsiteY597" fmla="*/ 1235533 h 3098548"/>
                <a:gd name="connsiteX598" fmla="*/ 2698190 w 5352225"/>
                <a:gd name="connsiteY598" fmla="*/ 1266918 h 3098548"/>
                <a:gd name="connsiteX599" fmla="*/ 2693622 w 5352225"/>
                <a:gd name="connsiteY599" fmla="*/ 1269534 h 3098548"/>
                <a:gd name="connsiteX600" fmla="*/ 2538955 w 5352225"/>
                <a:gd name="connsiteY600" fmla="*/ 1359112 h 3098548"/>
                <a:gd name="connsiteX601" fmla="*/ 2534387 w 5352225"/>
                <a:gd name="connsiteY601" fmla="*/ 1361728 h 3098548"/>
                <a:gd name="connsiteX602" fmla="*/ 2480220 w 5352225"/>
                <a:gd name="connsiteY602" fmla="*/ 1361728 h 3098548"/>
                <a:gd name="connsiteX603" fmla="*/ 2315764 w 5352225"/>
                <a:gd name="connsiteY603" fmla="*/ 1266918 h 3098548"/>
                <a:gd name="connsiteX604" fmla="*/ 2315764 w 5352225"/>
                <a:gd name="connsiteY604" fmla="*/ 1234879 h 3098548"/>
                <a:gd name="connsiteX605" fmla="*/ 2319680 w 5352225"/>
                <a:gd name="connsiteY605" fmla="*/ 1232264 h 3098548"/>
                <a:gd name="connsiteX606" fmla="*/ 2474347 w 5352225"/>
                <a:gd name="connsiteY606" fmla="*/ 1143339 h 3098548"/>
                <a:gd name="connsiteX607" fmla="*/ 2507630 w 5352225"/>
                <a:gd name="connsiteY607" fmla="*/ 1134839 h 3098548"/>
                <a:gd name="connsiteX608" fmla="*/ 1968686 w 5352225"/>
                <a:gd name="connsiteY608" fmla="*/ 1126198 h 3098548"/>
                <a:gd name="connsiteX609" fmla="*/ 1994834 w 5352225"/>
                <a:gd name="connsiteY609" fmla="*/ 1132083 h 3098548"/>
                <a:gd name="connsiteX610" fmla="*/ 2159572 w 5352225"/>
                <a:gd name="connsiteY610" fmla="*/ 1227547 h 3098548"/>
                <a:gd name="connsiteX611" fmla="*/ 2159572 w 5352225"/>
                <a:gd name="connsiteY611" fmla="*/ 1258932 h 3098548"/>
                <a:gd name="connsiteX612" fmla="*/ 2154996 w 5352225"/>
                <a:gd name="connsiteY612" fmla="*/ 1261548 h 3098548"/>
                <a:gd name="connsiteX613" fmla="*/ 2000718 w 5352225"/>
                <a:gd name="connsiteY613" fmla="*/ 1351127 h 3098548"/>
                <a:gd name="connsiteX614" fmla="*/ 1997449 w 5352225"/>
                <a:gd name="connsiteY614" fmla="*/ 1353089 h 3098548"/>
                <a:gd name="connsiteX615" fmla="*/ 1941229 w 5352225"/>
                <a:gd name="connsiteY615" fmla="*/ 1353089 h 3098548"/>
                <a:gd name="connsiteX616" fmla="*/ 1777145 w 5352225"/>
                <a:gd name="connsiteY616" fmla="*/ 1258278 h 3098548"/>
                <a:gd name="connsiteX617" fmla="*/ 1777145 w 5352225"/>
                <a:gd name="connsiteY617" fmla="*/ 1226893 h 3098548"/>
                <a:gd name="connsiteX618" fmla="*/ 1781067 w 5352225"/>
                <a:gd name="connsiteY618" fmla="*/ 1224277 h 3098548"/>
                <a:gd name="connsiteX619" fmla="*/ 1935346 w 5352225"/>
                <a:gd name="connsiteY619" fmla="*/ 1134698 h 3098548"/>
                <a:gd name="connsiteX620" fmla="*/ 1968686 w 5352225"/>
                <a:gd name="connsiteY620" fmla="*/ 1126198 h 3098548"/>
                <a:gd name="connsiteX621" fmla="*/ 1428167 w 5352225"/>
                <a:gd name="connsiteY621" fmla="*/ 1114677 h 3098548"/>
                <a:gd name="connsiteX622" fmla="*/ 1453619 w 5352225"/>
                <a:gd name="connsiteY622" fmla="*/ 1120545 h 3098548"/>
                <a:gd name="connsiteX623" fmla="*/ 1618076 w 5352225"/>
                <a:gd name="connsiteY623" fmla="*/ 1215735 h 3098548"/>
                <a:gd name="connsiteX624" fmla="*/ 1618076 w 5352225"/>
                <a:gd name="connsiteY624" fmla="*/ 1247031 h 3098548"/>
                <a:gd name="connsiteX625" fmla="*/ 1613508 w 5352225"/>
                <a:gd name="connsiteY625" fmla="*/ 1249639 h 3098548"/>
                <a:gd name="connsiteX626" fmla="*/ 1458840 w 5352225"/>
                <a:gd name="connsiteY626" fmla="*/ 1338962 h 3098548"/>
                <a:gd name="connsiteX627" fmla="*/ 1453619 w 5352225"/>
                <a:gd name="connsiteY627" fmla="*/ 1341570 h 3098548"/>
                <a:gd name="connsiteX628" fmla="*/ 1400105 w 5352225"/>
                <a:gd name="connsiteY628" fmla="*/ 1341570 h 3098548"/>
                <a:gd name="connsiteX629" fmla="*/ 1235648 w 5352225"/>
                <a:gd name="connsiteY629" fmla="*/ 1246379 h 3098548"/>
                <a:gd name="connsiteX630" fmla="*/ 1235648 w 5352225"/>
                <a:gd name="connsiteY630" fmla="*/ 1215083 h 3098548"/>
                <a:gd name="connsiteX631" fmla="*/ 1239564 w 5352225"/>
                <a:gd name="connsiteY631" fmla="*/ 1212475 h 3098548"/>
                <a:gd name="connsiteX632" fmla="*/ 1394232 w 5352225"/>
                <a:gd name="connsiteY632" fmla="*/ 1123153 h 3098548"/>
                <a:gd name="connsiteX633" fmla="*/ 1428167 w 5352225"/>
                <a:gd name="connsiteY633" fmla="*/ 1114677 h 3098548"/>
                <a:gd name="connsiteX634" fmla="*/ 2948967 w 5352225"/>
                <a:gd name="connsiteY634" fmla="*/ 1091635 h 3098548"/>
                <a:gd name="connsiteX635" fmla="*/ 2974419 w 5352225"/>
                <a:gd name="connsiteY635" fmla="*/ 1097503 h 3098548"/>
                <a:gd name="connsiteX636" fmla="*/ 3138876 w 5352225"/>
                <a:gd name="connsiteY636" fmla="*/ 1192693 h 3098548"/>
                <a:gd name="connsiteX637" fmla="*/ 3138876 w 5352225"/>
                <a:gd name="connsiteY637" fmla="*/ 1223989 h 3098548"/>
                <a:gd name="connsiteX638" fmla="*/ 3134308 w 5352225"/>
                <a:gd name="connsiteY638" fmla="*/ 1226597 h 3098548"/>
                <a:gd name="connsiteX639" fmla="*/ 2979640 w 5352225"/>
                <a:gd name="connsiteY639" fmla="*/ 1315920 h 3098548"/>
                <a:gd name="connsiteX640" fmla="*/ 2974419 w 5352225"/>
                <a:gd name="connsiteY640" fmla="*/ 1318528 h 3098548"/>
                <a:gd name="connsiteX641" fmla="*/ 2920905 w 5352225"/>
                <a:gd name="connsiteY641" fmla="*/ 1318528 h 3098548"/>
                <a:gd name="connsiteX642" fmla="*/ 2756448 w 5352225"/>
                <a:gd name="connsiteY642" fmla="*/ 1223337 h 3098548"/>
                <a:gd name="connsiteX643" fmla="*/ 2756448 w 5352225"/>
                <a:gd name="connsiteY643" fmla="*/ 1192041 h 3098548"/>
                <a:gd name="connsiteX644" fmla="*/ 2760364 w 5352225"/>
                <a:gd name="connsiteY644" fmla="*/ 1189433 h 3098548"/>
                <a:gd name="connsiteX645" fmla="*/ 2915032 w 5352225"/>
                <a:gd name="connsiteY645" fmla="*/ 1100111 h 3098548"/>
                <a:gd name="connsiteX646" fmla="*/ 2948967 w 5352225"/>
                <a:gd name="connsiteY646" fmla="*/ 1091635 h 3098548"/>
                <a:gd name="connsiteX647" fmla="*/ 751297 w 5352225"/>
                <a:gd name="connsiteY647" fmla="*/ 1051310 h 3098548"/>
                <a:gd name="connsiteX648" fmla="*/ 776749 w 5352225"/>
                <a:gd name="connsiteY648" fmla="*/ 1057195 h 3098548"/>
                <a:gd name="connsiteX649" fmla="*/ 941205 w 5352225"/>
                <a:gd name="connsiteY649" fmla="*/ 1152659 h 3098548"/>
                <a:gd name="connsiteX650" fmla="*/ 941205 w 5352225"/>
                <a:gd name="connsiteY650" fmla="*/ 1184698 h 3098548"/>
                <a:gd name="connsiteX651" fmla="*/ 937290 w 5352225"/>
                <a:gd name="connsiteY651" fmla="*/ 1186660 h 3098548"/>
                <a:gd name="connsiteX652" fmla="*/ 782622 w 5352225"/>
                <a:gd name="connsiteY652" fmla="*/ 1276239 h 3098548"/>
                <a:gd name="connsiteX653" fmla="*/ 778707 w 5352225"/>
                <a:gd name="connsiteY653" fmla="*/ 1278201 h 3098548"/>
                <a:gd name="connsiteX654" fmla="*/ 723235 w 5352225"/>
                <a:gd name="connsiteY654" fmla="*/ 1278201 h 3098548"/>
                <a:gd name="connsiteX655" fmla="*/ 558779 w 5352225"/>
                <a:gd name="connsiteY655" fmla="*/ 1183390 h 3098548"/>
                <a:gd name="connsiteX656" fmla="*/ 558779 w 5352225"/>
                <a:gd name="connsiteY656" fmla="*/ 1152659 h 3098548"/>
                <a:gd name="connsiteX657" fmla="*/ 563347 w 5352225"/>
                <a:gd name="connsiteY657" fmla="*/ 1149389 h 3098548"/>
                <a:gd name="connsiteX658" fmla="*/ 717362 w 5352225"/>
                <a:gd name="connsiteY658" fmla="*/ 1059810 h 3098548"/>
                <a:gd name="connsiteX659" fmla="*/ 751297 w 5352225"/>
                <a:gd name="connsiteY659" fmla="*/ 1051310 h 3098548"/>
                <a:gd name="connsiteX660" fmla="*/ 3130624 w 5352225"/>
                <a:gd name="connsiteY660" fmla="*/ 985063 h 3098548"/>
                <a:gd name="connsiteX661" fmla="*/ 3169205 w 5352225"/>
                <a:gd name="connsiteY661" fmla="*/ 993494 h 3098548"/>
                <a:gd name="connsiteX662" fmla="*/ 3347067 w 5352225"/>
                <a:gd name="connsiteY662" fmla="*/ 1095964 h 3098548"/>
                <a:gd name="connsiteX663" fmla="*/ 3340528 w 5352225"/>
                <a:gd name="connsiteY663" fmla="*/ 1146551 h 3098548"/>
                <a:gd name="connsiteX664" fmla="*/ 3288216 w 5352225"/>
                <a:gd name="connsiteY664" fmla="*/ 1176384 h 3098548"/>
                <a:gd name="connsiteX665" fmla="*/ 3281023 w 5352225"/>
                <a:gd name="connsiteY665" fmla="*/ 1180275 h 3098548"/>
                <a:gd name="connsiteX666" fmla="*/ 3199938 w 5352225"/>
                <a:gd name="connsiteY666" fmla="*/ 1180275 h 3098548"/>
                <a:gd name="connsiteX667" fmla="*/ 3022076 w 5352225"/>
                <a:gd name="connsiteY667" fmla="*/ 1077805 h 3098548"/>
                <a:gd name="connsiteX668" fmla="*/ 3007036 w 5352225"/>
                <a:gd name="connsiteY668" fmla="*/ 1059646 h 3098548"/>
                <a:gd name="connsiteX669" fmla="*/ 3007036 w 5352225"/>
                <a:gd name="connsiteY669" fmla="*/ 1053160 h 3098548"/>
                <a:gd name="connsiteX670" fmla="*/ 3028615 w 5352225"/>
                <a:gd name="connsiteY670" fmla="*/ 1027218 h 3098548"/>
                <a:gd name="connsiteX671" fmla="*/ 3080274 w 5352225"/>
                <a:gd name="connsiteY671" fmla="*/ 997385 h 3098548"/>
                <a:gd name="connsiteX672" fmla="*/ 3130624 w 5352225"/>
                <a:gd name="connsiteY672" fmla="*/ 985063 h 3098548"/>
                <a:gd name="connsiteX673" fmla="*/ 2231772 w 5352225"/>
                <a:gd name="connsiteY673" fmla="*/ 973542 h 3098548"/>
                <a:gd name="connsiteX674" fmla="*/ 2257224 w 5352225"/>
                <a:gd name="connsiteY674" fmla="*/ 979426 h 3098548"/>
                <a:gd name="connsiteX675" fmla="*/ 2421680 w 5352225"/>
                <a:gd name="connsiteY675" fmla="*/ 1074890 h 3098548"/>
                <a:gd name="connsiteX676" fmla="*/ 2421680 w 5352225"/>
                <a:gd name="connsiteY676" fmla="*/ 1106929 h 3098548"/>
                <a:gd name="connsiteX677" fmla="*/ 2417765 w 5352225"/>
                <a:gd name="connsiteY677" fmla="*/ 1108891 h 3098548"/>
                <a:gd name="connsiteX678" fmla="*/ 2263097 w 5352225"/>
                <a:gd name="connsiteY678" fmla="*/ 1198469 h 3098548"/>
                <a:gd name="connsiteX679" fmla="*/ 2259834 w 5352225"/>
                <a:gd name="connsiteY679" fmla="*/ 1200431 h 3098548"/>
                <a:gd name="connsiteX680" fmla="*/ 2203710 w 5352225"/>
                <a:gd name="connsiteY680" fmla="*/ 1200431 h 3098548"/>
                <a:gd name="connsiteX681" fmla="*/ 2039254 w 5352225"/>
                <a:gd name="connsiteY681" fmla="*/ 1105621 h 3098548"/>
                <a:gd name="connsiteX682" fmla="*/ 2039254 w 5352225"/>
                <a:gd name="connsiteY682" fmla="*/ 1074890 h 3098548"/>
                <a:gd name="connsiteX683" fmla="*/ 2043822 w 5352225"/>
                <a:gd name="connsiteY683" fmla="*/ 1071621 h 3098548"/>
                <a:gd name="connsiteX684" fmla="*/ 2198490 w 5352225"/>
                <a:gd name="connsiteY684" fmla="*/ 982042 h 3098548"/>
                <a:gd name="connsiteX685" fmla="*/ 2231772 w 5352225"/>
                <a:gd name="connsiteY685" fmla="*/ 973542 h 3098548"/>
                <a:gd name="connsiteX686" fmla="*/ 1693155 w 5352225"/>
                <a:gd name="connsiteY686" fmla="*/ 964901 h 3098548"/>
                <a:gd name="connsiteX687" fmla="*/ 1718607 w 5352225"/>
                <a:gd name="connsiteY687" fmla="*/ 970769 h 3098548"/>
                <a:gd name="connsiteX688" fmla="*/ 1883064 w 5352225"/>
                <a:gd name="connsiteY688" fmla="*/ 1065959 h 3098548"/>
                <a:gd name="connsiteX689" fmla="*/ 1883064 w 5352225"/>
                <a:gd name="connsiteY689" fmla="*/ 1097907 h 3098548"/>
                <a:gd name="connsiteX690" fmla="*/ 1879149 w 5352225"/>
                <a:gd name="connsiteY690" fmla="*/ 1099863 h 3098548"/>
                <a:gd name="connsiteX691" fmla="*/ 1724481 w 5352225"/>
                <a:gd name="connsiteY691" fmla="*/ 1189186 h 3098548"/>
                <a:gd name="connsiteX692" fmla="*/ 1719260 w 5352225"/>
                <a:gd name="connsiteY692" fmla="*/ 1191794 h 3098548"/>
                <a:gd name="connsiteX693" fmla="*/ 1665746 w 5352225"/>
                <a:gd name="connsiteY693" fmla="*/ 1191794 h 3098548"/>
                <a:gd name="connsiteX694" fmla="*/ 1500636 w 5352225"/>
                <a:gd name="connsiteY694" fmla="*/ 1097255 h 3098548"/>
                <a:gd name="connsiteX695" fmla="*/ 1500636 w 5352225"/>
                <a:gd name="connsiteY695" fmla="*/ 1065959 h 3098548"/>
                <a:gd name="connsiteX696" fmla="*/ 1505204 w 5352225"/>
                <a:gd name="connsiteY696" fmla="*/ 1062699 h 3098548"/>
                <a:gd name="connsiteX697" fmla="*/ 1659872 w 5352225"/>
                <a:gd name="connsiteY697" fmla="*/ 973377 h 3098548"/>
                <a:gd name="connsiteX698" fmla="*/ 1693155 w 5352225"/>
                <a:gd name="connsiteY698" fmla="*/ 964901 h 3098548"/>
                <a:gd name="connsiteX699" fmla="*/ 1154212 w 5352225"/>
                <a:gd name="connsiteY699" fmla="*/ 956260 h 3098548"/>
                <a:gd name="connsiteX700" fmla="*/ 1180272 w 5352225"/>
                <a:gd name="connsiteY700" fmla="*/ 962780 h 3098548"/>
                <a:gd name="connsiteX701" fmla="*/ 1344448 w 5352225"/>
                <a:gd name="connsiteY701" fmla="*/ 1057970 h 3098548"/>
                <a:gd name="connsiteX702" fmla="*/ 1344448 w 5352225"/>
                <a:gd name="connsiteY702" fmla="*/ 1088613 h 3098548"/>
                <a:gd name="connsiteX703" fmla="*/ 1339888 w 5352225"/>
                <a:gd name="connsiteY703" fmla="*/ 1091221 h 3098548"/>
                <a:gd name="connsiteX704" fmla="*/ 1185484 w 5352225"/>
                <a:gd name="connsiteY704" fmla="*/ 1181195 h 3098548"/>
                <a:gd name="connsiteX705" fmla="*/ 1181575 w 5352225"/>
                <a:gd name="connsiteY705" fmla="*/ 1183151 h 3098548"/>
                <a:gd name="connsiteX706" fmla="*/ 1126198 w 5352225"/>
                <a:gd name="connsiteY706" fmla="*/ 1183151 h 3098548"/>
                <a:gd name="connsiteX707" fmla="*/ 962021 w 5352225"/>
                <a:gd name="connsiteY707" fmla="*/ 1087961 h 3098548"/>
                <a:gd name="connsiteX708" fmla="*/ 962021 w 5352225"/>
                <a:gd name="connsiteY708" fmla="*/ 1057318 h 3098548"/>
                <a:gd name="connsiteX709" fmla="*/ 966581 w 5352225"/>
                <a:gd name="connsiteY709" fmla="*/ 1054058 h 3098548"/>
                <a:gd name="connsiteX710" fmla="*/ 1120986 w 5352225"/>
                <a:gd name="connsiteY710" fmla="*/ 964736 h 3098548"/>
                <a:gd name="connsiteX711" fmla="*/ 1154212 w 5352225"/>
                <a:gd name="connsiteY711" fmla="*/ 956260 h 3098548"/>
                <a:gd name="connsiteX712" fmla="*/ 2666697 w 5352225"/>
                <a:gd name="connsiteY712" fmla="*/ 927457 h 3098548"/>
                <a:gd name="connsiteX713" fmla="*/ 2692149 w 5352225"/>
                <a:gd name="connsiteY713" fmla="*/ 932688 h 3098548"/>
                <a:gd name="connsiteX714" fmla="*/ 2856606 w 5352225"/>
                <a:gd name="connsiteY714" fmla="*/ 1028151 h 3098548"/>
                <a:gd name="connsiteX715" fmla="*/ 2856606 w 5352225"/>
                <a:gd name="connsiteY715" fmla="*/ 1060190 h 3098548"/>
                <a:gd name="connsiteX716" fmla="*/ 2852691 w 5352225"/>
                <a:gd name="connsiteY716" fmla="*/ 1062152 h 3098548"/>
                <a:gd name="connsiteX717" fmla="*/ 2697370 w 5352225"/>
                <a:gd name="connsiteY717" fmla="*/ 1151730 h 3098548"/>
                <a:gd name="connsiteX718" fmla="*/ 2692149 w 5352225"/>
                <a:gd name="connsiteY718" fmla="*/ 1154346 h 3098548"/>
                <a:gd name="connsiteX719" fmla="*/ 2638635 w 5352225"/>
                <a:gd name="connsiteY719" fmla="*/ 1154346 h 3098548"/>
                <a:gd name="connsiteX720" fmla="*/ 2474178 w 5352225"/>
                <a:gd name="connsiteY720" fmla="*/ 1058882 h 3098548"/>
                <a:gd name="connsiteX721" fmla="*/ 2474178 w 5352225"/>
                <a:gd name="connsiteY721" fmla="*/ 1027497 h 3098548"/>
                <a:gd name="connsiteX722" fmla="*/ 2478094 w 5352225"/>
                <a:gd name="connsiteY722" fmla="*/ 1024882 h 3098548"/>
                <a:gd name="connsiteX723" fmla="*/ 2632762 w 5352225"/>
                <a:gd name="connsiteY723" fmla="*/ 935303 h 3098548"/>
                <a:gd name="connsiteX724" fmla="*/ 2666697 w 5352225"/>
                <a:gd name="connsiteY724" fmla="*/ 927457 h 3098548"/>
                <a:gd name="connsiteX725" fmla="*/ 474136 w 5352225"/>
                <a:gd name="connsiteY725" fmla="*/ 890013 h 3098548"/>
                <a:gd name="connsiteX726" fmla="*/ 499587 w 5352225"/>
                <a:gd name="connsiteY726" fmla="*/ 895881 h 3098548"/>
                <a:gd name="connsiteX727" fmla="*/ 664696 w 5352225"/>
                <a:gd name="connsiteY727" fmla="*/ 991071 h 3098548"/>
                <a:gd name="connsiteX728" fmla="*/ 664696 w 5352225"/>
                <a:gd name="connsiteY728" fmla="*/ 1022367 h 3098548"/>
                <a:gd name="connsiteX729" fmla="*/ 660128 w 5352225"/>
                <a:gd name="connsiteY729" fmla="*/ 1024975 h 3098548"/>
                <a:gd name="connsiteX730" fmla="*/ 505461 w 5352225"/>
                <a:gd name="connsiteY730" fmla="*/ 1114298 h 3098548"/>
                <a:gd name="connsiteX731" fmla="*/ 499587 w 5352225"/>
                <a:gd name="connsiteY731" fmla="*/ 1116906 h 3098548"/>
                <a:gd name="connsiteX732" fmla="*/ 446074 w 5352225"/>
                <a:gd name="connsiteY732" fmla="*/ 1116906 h 3098548"/>
                <a:gd name="connsiteX733" fmla="*/ 282270 w 5352225"/>
                <a:gd name="connsiteY733" fmla="*/ 1021715 h 3098548"/>
                <a:gd name="connsiteX734" fmla="*/ 282270 w 5352225"/>
                <a:gd name="connsiteY734" fmla="*/ 990419 h 3098548"/>
                <a:gd name="connsiteX735" fmla="*/ 286186 w 5352225"/>
                <a:gd name="connsiteY735" fmla="*/ 987811 h 3098548"/>
                <a:gd name="connsiteX736" fmla="*/ 440853 w 5352225"/>
                <a:gd name="connsiteY736" fmla="*/ 898489 h 3098548"/>
                <a:gd name="connsiteX737" fmla="*/ 474136 w 5352225"/>
                <a:gd name="connsiteY737" fmla="*/ 890013 h 3098548"/>
                <a:gd name="connsiteX738" fmla="*/ 2844026 w 5352225"/>
                <a:gd name="connsiteY738" fmla="*/ 820885 h 3098548"/>
                <a:gd name="connsiteX739" fmla="*/ 2882607 w 5352225"/>
                <a:gd name="connsiteY739" fmla="*/ 829344 h 3098548"/>
                <a:gd name="connsiteX740" fmla="*/ 3060469 w 5352225"/>
                <a:gd name="connsiteY740" fmla="*/ 931504 h 3098548"/>
                <a:gd name="connsiteX741" fmla="*/ 3075509 w 5352225"/>
                <a:gd name="connsiteY741" fmla="*/ 950374 h 3098548"/>
                <a:gd name="connsiteX742" fmla="*/ 3075509 w 5352225"/>
                <a:gd name="connsiteY742" fmla="*/ 957532 h 3098548"/>
                <a:gd name="connsiteX743" fmla="*/ 3054584 w 5352225"/>
                <a:gd name="connsiteY743" fmla="*/ 982909 h 3098548"/>
                <a:gd name="connsiteX744" fmla="*/ 3002272 w 5352225"/>
                <a:gd name="connsiteY744" fmla="*/ 1012191 h 3098548"/>
                <a:gd name="connsiteX745" fmla="*/ 2995079 w 5352225"/>
                <a:gd name="connsiteY745" fmla="*/ 1016095 h 3098548"/>
                <a:gd name="connsiteX746" fmla="*/ 2913994 w 5352225"/>
                <a:gd name="connsiteY746" fmla="*/ 1016095 h 3098548"/>
                <a:gd name="connsiteX747" fmla="*/ 2736132 w 5352225"/>
                <a:gd name="connsiteY747" fmla="*/ 913935 h 3098548"/>
                <a:gd name="connsiteX748" fmla="*/ 2742017 w 5352225"/>
                <a:gd name="connsiteY748" fmla="*/ 863180 h 3098548"/>
                <a:gd name="connsiteX749" fmla="*/ 2793675 w 5352225"/>
                <a:gd name="connsiteY749" fmla="*/ 833248 h 3098548"/>
                <a:gd name="connsiteX750" fmla="*/ 2844026 w 5352225"/>
                <a:gd name="connsiteY750" fmla="*/ 820885 h 3098548"/>
                <a:gd name="connsiteX751" fmla="*/ 1954938 w 5352225"/>
                <a:gd name="connsiteY751" fmla="*/ 815126 h 3098548"/>
                <a:gd name="connsiteX752" fmla="*/ 1979780 w 5352225"/>
                <a:gd name="connsiteY752" fmla="*/ 821011 h 3098548"/>
                <a:gd name="connsiteX753" fmla="*/ 2145170 w 5352225"/>
                <a:gd name="connsiteY753" fmla="*/ 915821 h 3098548"/>
                <a:gd name="connsiteX754" fmla="*/ 2145170 w 5352225"/>
                <a:gd name="connsiteY754" fmla="*/ 947860 h 3098548"/>
                <a:gd name="connsiteX755" fmla="*/ 2141248 w 5352225"/>
                <a:gd name="connsiteY755" fmla="*/ 950476 h 3098548"/>
                <a:gd name="connsiteX756" fmla="*/ 1985663 w 5352225"/>
                <a:gd name="connsiteY756" fmla="*/ 1040055 h 3098548"/>
                <a:gd name="connsiteX757" fmla="*/ 1982394 w 5352225"/>
                <a:gd name="connsiteY757" fmla="*/ 1042017 h 3098548"/>
                <a:gd name="connsiteX758" fmla="*/ 1926828 w 5352225"/>
                <a:gd name="connsiteY758" fmla="*/ 1042017 h 3098548"/>
                <a:gd name="connsiteX759" fmla="*/ 1762745 w 5352225"/>
                <a:gd name="connsiteY759" fmla="*/ 946553 h 3098548"/>
                <a:gd name="connsiteX760" fmla="*/ 1762745 w 5352225"/>
                <a:gd name="connsiteY760" fmla="*/ 915167 h 3098548"/>
                <a:gd name="connsiteX761" fmla="*/ 1766667 w 5352225"/>
                <a:gd name="connsiteY761" fmla="*/ 912552 h 3098548"/>
                <a:gd name="connsiteX762" fmla="*/ 1921599 w 5352225"/>
                <a:gd name="connsiteY762" fmla="*/ 822972 h 3098548"/>
                <a:gd name="connsiteX763" fmla="*/ 1954938 w 5352225"/>
                <a:gd name="connsiteY763" fmla="*/ 815126 h 3098548"/>
                <a:gd name="connsiteX764" fmla="*/ 1415994 w 5352225"/>
                <a:gd name="connsiteY764" fmla="*/ 806485 h 3098548"/>
                <a:gd name="connsiteX765" fmla="*/ 1442098 w 5352225"/>
                <a:gd name="connsiteY765" fmla="*/ 812369 h 3098548"/>
                <a:gd name="connsiteX766" fmla="*/ 1606555 w 5352225"/>
                <a:gd name="connsiteY766" fmla="*/ 907833 h 3098548"/>
                <a:gd name="connsiteX767" fmla="*/ 1606555 w 5352225"/>
                <a:gd name="connsiteY767" fmla="*/ 939218 h 3098548"/>
                <a:gd name="connsiteX768" fmla="*/ 1601987 w 5352225"/>
                <a:gd name="connsiteY768" fmla="*/ 941834 h 3098548"/>
                <a:gd name="connsiteX769" fmla="*/ 1447972 w 5352225"/>
                <a:gd name="connsiteY769" fmla="*/ 1031412 h 3098548"/>
                <a:gd name="connsiteX770" fmla="*/ 1443403 w 5352225"/>
                <a:gd name="connsiteY770" fmla="*/ 1033374 h 3098548"/>
                <a:gd name="connsiteX771" fmla="*/ 1388584 w 5352225"/>
                <a:gd name="connsiteY771" fmla="*/ 1033374 h 3098548"/>
                <a:gd name="connsiteX772" fmla="*/ 1224127 w 5352225"/>
                <a:gd name="connsiteY772" fmla="*/ 938564 h 3098548"/>
                <a:gd name="connsiteX773" fmla="*/ 1224127 w 5352225"/>
                <a:gd name="connsiteY773" fmla="*/ 907179 h 3098548"/>
                <a:gd name="connsiteX774" fmla="*/ 1228043 w 5352225"/>
                <a:gd name="connsiteY774" fmla="*/ 904564 h 3098548"/>
                <a:gd name="connsiteX775" fmla="*/ 1382711 w 5352225"/>
                <a:gd name="connsiteY775" fmla="*/ 814985 h 3098548"/>
                <a:gd name="connsiteX776" fmla="*/ 1415994 w 5352225"/>
                <a:gd name="connsiteY776" fmla="*/ 806485 h 3098548"/>
                <a:gd name="connsiteX777" fmla="*/ 2384428 w 5352225"/>
                <a:gd name="connsiteY777" fmla="*/ 763280 h 3098548"/>
                <a:gd name="connsiteX778" fmla="*/ 2409228 w 5352225"/>
                <a:gd name="connsiteY778" fmla="*/ 769148 h 3098548"/>
                <a:gd name="connsiteX779" fmla="*/ 2574337 w 5352225"/>
                <a:gd name="connsiteY779" fmla="*/ 863686 h 3098548"/>
                <a:gd name="connsiteX780" fmla="*/ 2574337 w 5352225"/>
                <a:gd name="connsiteY780" fmla="*/ 895634 h 3098548"/>
                <a:gd name="connsiteX781" fmla="*/ 2570422 w 5352225"/>
                <a:gd name="connsiteY781" fmla="*/ 898242 h 3098548"/>
                <a:gd name="connsiteX782" fmla="*/ 2415101 w 5352225"/>
                <a:gd name="connsiteY782" fmla="*/ 986913 h 3098548"/>
                <a:gd name="connsiteX783" fmla="*/ 2409228 w 5352225"/>
                <a:gd name="connsiteY783" fmla="*/ 990173 h 3098548"/>
                <a:gd name="connsiteX784" fmla="*/ 2356366 w 5352225"/>
                <a:gd name="connsiteY784" fmla="*/ 990173 h 3098548"/>
                <a:gd name="connsiteX785" fmla="*/ 2191909 w 5352225"/>
                <a:gd name="connsiteY785" fmla="*/ 894982 h 3098548"/>
                <a:gd name="connsiteX786" fmla="*/ 2191909 w 5352225"/>
                <a:gd name="connsiteY786" fmla="*/ 863686 h 3098548"/>
                <a:gd name="connsiteX787" fmla="*/ 2195825 w 5352225"/>
                <a:gd name="connsiteY787" fmla="*/ 861078 h 3098548"/>
                <a:gd name="connsiteX788" fmla="*/ 2351145 w 5352225"/>
                <a:gd name="connsiteY788" fmla="*/ 771756 h 3098548"/>
                <a:gd name="connsiteX789" fmla="*/ 2384428 w 5352225"/>
                <a:gd name="connsiteY789" fmla="*/ 763280 h 3098548"/>
                <a:gd name="connsiteX790" fmla="*/ 192191 w 5352225"/>
                <a:gd name="connsiteY790" fmla="*/ 728716 h 3098548"/>
                <a:gd name="connsiteX791" fmla="*/ 217599 w 5352225"/>
                <a:gd name="connsiteY791" fmla="*/ 735236 h 3098548"/>
                <a:gd name="connsiteX792" fmla="*/ 382428 w 5352225"/>
                <a:gd name="connsiteY792" fmla="*/ 829774 h 3098548"/>
                <a:gd name="connsiteX793" fmla="*/ 382428 w 5352225"/>
                <a:gd name="connsiteY793" fmla="*/ 861070 h 3098548"/>
                <a:gd name="connsiteX794" fmla="*/ 377867 w 5352225"/>
                <a:gd name="connsiteY794" fmla="*/ 863678 h 3098548"/>
                <a:gd name="connsiteX795" fmla="*/ 223463 w 5352225"/>
                <a:gd name="connsiteY795" fmla="*/ 953001 h 3098548"/>
                <a:gd name="connsiteX796" fmla="*/ 218251 w 5352225"/>
                <a:gd name="connsiteY796" fmla="*/ 955609 h 3098548"/>
                <a:gd name="connsiteX797" fmla="*/ 164828 w 5352225"/>
                <a:gd name="connsiteY797" fmla="*/ 955609 h 3098548"/>
                <a:gd name="connsiteX798" fmla="*/ 0 w 5352225"/>
                <a:gd name="connsiteY798" fmla="*/ 860418 h 3098548"/>
                <a:gd name="connsiteX799" fmla="*/ 0 w 5352225"/>
                <a:gd name="connsiteY799" fmla="*/ 830426 h 3098548"/>
                <a:gd name="connsiteX800" fmla="*/ 5212 w 5352225"/>
                <a:gd name="connsiteY800" fmla="*/ 826514 h 3098548"/>
                <a:gd name="connsiteX801" fmla="*/ 158965 w 5352225"/>
                <a:gd name="connsiteY801" fmla="*/ 737192 h 3098548"/>
                <a:gd name="connsiteX802" fmla="*/ 192191 w 5352225"/>
                <a:gd name="connsiteY802" fmla="*/ 728716 h 3098548"/>
                <a:gd name="connsiteX803" fmla="*/ 2559670 w 5352225"/>
                <a:gd name="connsiteY803" fmla="*/ 656709 h 3098548"/>
                <a:gd name="connsiteX804" fmla="*/ 2598905 w 5352225"/>
                <a:gd name="connsiteY804" fmla="*/ 665819 h 3098548"/>
                <a:gd name="connsiteX805" fmla="*/ 2776767 w 5352225"/>
                <a:gd name="connsiteY805" fmla="*/ 767328 h 3098548"/>
                <a:gd name="connsiteX806" fmla="*/ 2770228 w 5352225"/>
                <a:gd name="connsiteY806" fmla="*/ 818733 h 3098548"/>
                <a:gd name="connsiteX807" fmla="*/ 2717916 w 5352225"/>
                <a:gd name="connsiteY807" fmla="*/ 848666 h 3098548"/>
                <a:gd name="connsiteX808" fmla="*/ 2712031 w 5352225"/>
                <a:gd name="connsiteY808" fmla="*/ 851919 h 3098548"/>
                <a:gd name="connsiteX809" fmla="*/ 2629638 w 5352225"/>
                <a:gd name="connsiteY809" fmla="*/ 851919 h 3098548"/>
                <a:gd name="connsiteX810" fmla="*/ 2451776 w 5352225"/>
                <a:gd name="connsiteY810" fmla="*/ 749759 h 3098548"/>
                <a:gd name="connsiteX811" fmla="*/ 2436736 w 5352225"/>
                <a:gd name="connsiteY811" fmla="*/ 732190 h 3098548"/>
                <a:gd name="connsiteX812" fmla="*/ 2436736 w 5352225"/>
                <a:gd name="connsiteY812" fmla="*/ 723731 h 3098548"/>
                <a:gd name="connsiteX813" fmla="*/ 2458315 w 5352225"/>
                <a:gd name="connsiteY813" fmla="*/ 699004 h 3098548"/>
                <a:gd name="connsiteX814" fmla="*/ 2509974 w 5352225"/>
                <a:gd name="connsiteY814" fmla="*/ 669072 h 3098548"/>
                <a:gd name="connsiteX815" fmla="*/ 2559670 w 5352225"/>
                <a:gd name="connsiteY815" fmla="*/ 656709 h 3098548"/>
                <a:gd name="connsiteX816" fmla="*/ 1678427 w 5352225"/>
                <a:gd name="connsiteY816" fmla="*/ 653829 h 3098548"/>
                <a:gd name="connsiteX817" fmla="*/ 1703835 w 5352225"/>
                <a:gd name="connsiteY817" fmla="*/ 660349 h 3098548"/>
                <a:gd name="connsiteX818" fmla="*/ 1868664 w 5352225"/>
                <a:gd name="connsiteY818" fmla="*/ 754887 h 3098548"/>
                <a:gd name="connsiteX819" fmla="*/ 1868664 w 5352225"/>
                <a:gd name="connsiteY819" fmla="*/ 786183 h 3098548"/>
                <a:gd name="connsiteX820" fmla="*/ 1864103 w 5352225"/>
                <a:gd name="connsiteY820" fmla="*/ 788791 h 3098548"/>
                <a:gd name="connsiteX821" fmla="*/ 1709699 w 5352225"/>
                <a:gd name="connsiteY821" fmla="*/ 878114 h 3098548"/>
                <a:gd name="connsiteX822" fmla="*/ 1703835 w 5352225"/>
                <a:gd name="connsiteY822" fmla="*/ 880722 h 3098548"/>
                <a:gd name="connsiteX823" fmla="*/ 1650413 w 5352225"/>
                <a:gd name="connsiteY823" fmla="*/ 880722 h 3098548"/>
                <a:gd name="connsiteX824" fmla="*/ 1486236 w 5352225"/>
                <a:gd name="connsiteY824" fmla="*/ 785531 h 3098548"/>
                <a:gd name="connsiteX825" fmla="*/ 1486236 w 5352225"/>
                <a:gd name="connsiteY825" fmla="*/ 754887 h 3098548"/>
                <a:gd name="connsiteX826" fmla="*/ 1490796 w 5352225"/>
                <a:gd name="connsiteY826" fmla="*/ 751627 h 3098548"/>
                <a:gd name="connsiteX827" fmla="*/ 1645201 w 5352225"/>
                <a:gd name="connsiteY827" fmla="*/ 662305 h 3098548"/>
                <a:gd name="connsiteX828" fmla="*/ 1678427 w 5352225"/>
                <a:gd name="connsiteY828" fmla="*/ 653829 h 3098548"/>
                <a:gd name="connsiteX829" fmla="*/ 1140137 w 5352225"/>
                <a:gd name="connsiteY829" fmla="*/ 645188 h 3098548"/>
                <a:gd name="connsiteX830" fmla="*/ 1165589 w 5352225"/>
                <a:gd name="connsiteY830" fmla="*/ 651056 h 3098548"/>
                <a:gd name="connsiteX831" fmla="*/ 1330046 w 5352225"/>
                <a:gd name="connsiteY831" fmla="*/ 746246 h 3098548"/>
                <a:gd name="connsiteX832" fmla="*/ 1330046 w 5352225"/>
                <a:gd name="connsiteY832" fmla="*/ 778193 h 3098548"/>
                <a:gd name="connsiteX833" fmla="*/ 1326131 w 5352225"/>
                <a:gd name="connsiteY833" fmla="*/ 780149 h 3098548"/>
                <a:gd name="connsiteX834" fmla="*/ 1171463 w 5352225"/>
                <a:gd name="connsiteY834" fmla="*/ 869471 h 3098548"/>
                <a:gd name="connsiteX835" fmla="*/ 1166242 w 5352225"/>
                <a:gd name="connsiteY835" fmla="*/ 872079 h 3098548"/>
                <a:gd name="connsiteX836" fmla="*/ 1112728 w 5352225"/>
                <a:gd name="connsiteY836" fmla="*/ 872079 h 3098548"/>
                <a:gd name="connsiteX837" fmla="*/ 947618 w 5352225"/>
                <a:gd name="connsiteY837" fmla="*/ 776889 h 3098548"/>
                <a:gd name="connsiteX838" fmla="*/ 947618 w 5352225"/>
                <a:gd name="connsiteY838" fmla="*/ 746246 h 3098548"/>
                <a:gd name="connsiteX839" fmla="*/ 952186 w 5352225"/>
                <a:gd name="connsiteY839" fmla="*/ 742986 h 3098548"/>
                <a:gd name="connsiteX840" fmla="*/ 1106854 w 5352225"/>
                <a:gd name="connsiteY840" fmla="*/ 653664 h 3098548"/>
                <a:gd name="connsiteX841" fmla="*/ 1140137 w 5352225"/>
                <a:gd name="connsiteY841" fmla="*/ 645188 h 3098548"/>
                <a:gd name="connsiteX842" fmla="*/ 2098954 w 5352225"/>
                <a:gd name="connsiteY842" fmla="*/ 599103 h 3098548"/>
                <a:gd name="connsiteX843" fmla="*/ 2123796 w 5352225"/>
                <a:gd name="connsiteY843" fmla="*/ 604971 h 3098548"/>
                <a:gd name="connsiteX844" fmla="*/ 2289186 w 5352225"/>
                <a:gd name="connsiteY844" fmla="*/ 700161 h 3098548"/>
                <a:gd name="connsiteX845" fmla="*/ 2289186 w 5352225"/>
                <a:gd name="connsiteY845" fmla="*/ 731456 h 3098548"/>
                <a:gd name="connsiteX846" fmla="*/ 2285264 w 5352225"/>
                <a:gd name="connsiteY846" fmla="*/ 734064 h 3098548"/>
                <a:gd name="connsiteX847" fmla="*/ 2129679 w 5352225"/>
                <a:gd name="connsiteY847" fmla="*/ 823386 h 3098548"/>
                <a:gd name="connsiteX848" fmla="*/ 2125103 w 5352225"/>
                <a:gd name="connsiteY848" fmla="*/ 825994 h 3098548"/>
                <a:gd name="connsiteX849" fmla="*/ 2070844 w 5352225"/>
                <a:gd name="connsiteY849" fmla="*/ 825994 h 3098548"/>
                <a:gd name="connsiteX850" fmla="*/ 1906761 w 5352225"/>
                <a:gd name="connsiteY850" fmla="*/ 730804 h 3098548"/>
                <a:gd name="connsiteX851" fmla="*/ 1906761 w 5352225"/>
                <a:gd name="connsiteY851" fmla="*/ 699509 h 3098548"/>
                <a:gd name="connsiteX852" fmla="*/ 1910683 w 5352225"/>
                <a:gd name="connsiteY852" fmla="*/ 696901 h 3098548"/>
                <a:gd name="connsiteX853" fmla="*/ 2065615 w 5352225"/>
                <a:gd name="connsiteY853" fmla="*/ 607579 h 3098548"/>
                <a:gd name="connsiteX854" fmla="*/ 2098954 w 5352225"/>
                <a:gd name="connsiteY854" fmla="*/ 599103 h 3098548"/>
                <a:gd name="connsiteX855" fmla="*/ 474744 w 5352225"/>
                <a:gd name="connsiteY855" fmla="*/ 570301 h 3098548"/>
                <a:gd name="connsiteX856" fmla="*/ 515848 w 5352225"/>
                <a:gd name="connsiteY856" fmla="*/ 580071 h 3098548"/>
                <a:gd name="connsiteX857" fmla="*/ 1049558 w 5352225"/>
                <a:gd name="connsiteY857" fmla="*/ 887507 h 3098548"/>
                <a:gd name="connsiteX858" fmla="*/ 1043033 w 5352225"/>
                <a:gd name="connsiteY858" fmla="*/ 942220 h 3098548"/>
                <a:gd name="connsiteX859" fmla="*/ 925591 w 5352225"/>
                <a:gd name="connsiteY859" fmla="*/ 1009308 h 3098548"/>
                <a:gd name="connsiteX860" fmla="*/ 917762 w 5352225"/>
                <a:gd name="connsiteY860" fmla="*/ 1013216 h 3098548"/>
                <a:gd name="connsiteX861" fmla="*/ 831637 w 5352225"/>
                <a:gd name="connsiteY861" fmla="*/ 1013216 h 3098548"/>
                <a:gd name="connsiteX862" fmla="*/ 297928 w 5352225"/>
                <a:gd name="connsiteY862" fmla="*/ 705781 h 3098548"/>
                <a:gd name="connsiteX863" fmla="*/ 282269 w 5352225"/>
                <a:gd name="connsiteY863" fmla="*/ 687543 h 3098548"/>
                <a:gd name="connsiteX864" fmla="*/ 282269 w 5352225"/>
                <a:gd name="connsiteY864" fmla="*/ 677773 h 3098548"/>
                <a:gd name="connsiteX865" fmla="*/ 305105 w 5352225"/>
                <a:gd name="connsiteY865" fmla="*/ 651068 h 3098548"/>
                <a:gd name="connsiteX866" fmla="*/ 421895 w 5352225"/>
                <a:gd name="connsiteY866" fmla="*/ 583979 h 3098548"/>
                <a:gd name="connsiteX867" fmla="*/ 474744 w 5352225"/>
                <a:gd name="connsiteY867" fmla="*/ 570301 h 3098548"/>
                <a:gd name="connsiteX868" fmla="*/ 1401593 w 5352225"/>
                <a:gd name="connsiteY868" fmla="*/ 495412 h 3098548"/>
                <a:gd name="connsiteX869" fmla="*/ 1427697 w 5352225"/>
                <a:gd name="connsiteY869" fmla="*/ 501296 h 3098548"/>
                <a:gd name="connsiteX870" fmla="*/ 1592153 w 5352225"/>
                <a:gd name="connsiteY870" fmla="*/ 596106 h 3098548"/>
                <a:gd name="connsiteX871" fmla="*/ 1592153 w 5352225"/>
                <a:gd name="connsiteY871" fmla="*/ 627491 h 3098548"/>
                <a:gd name="connsiteX872" fmla="*/ 1587585 w 5352225"/>
                <a:gd name="connsiteY872" fmla="*/ 630107 h 3098548"/>
                <a:gd name="connsiteX873" fmla="*/ 1432918 w 5352225"/>
                <a:gd name="connsiteY873" fmla="*/ 719685 h 3098548"/>
                <a:gd name="connsiteX874" fmla="*/ 1427697 w 5352225"/>
                <a:gd name="connsiteY874" fmla="*/ 722301 h 3098548"/>
                <a:gd name="connsiteX875" fmla="*/ 1374183 w 5352225"/>
                <a:gd name="connsiteY875" fmla="*/ 722301 h 3098548"/>
                <a:gd name="connsiteX876" fmla="*/ 1209727 w 5352225"/>
                <a:gd name="connsiteY876" fmla="*/ 627491 h 3098548"/>
                <a:gd name="connsiteX877" fmla="*/ 1209727 w 5352225"/>
                <a:gd name="connsiteY877" fmla="*/ 595452 h 3098548"/>
                <a:gd name="connsiteX878" fmla="*/ 1213643 w 5352225"/>
                <a:gd name="connsiteY878" fmla="*/ 592837 h 3098548"/>
                <a:gd name="connsiteX879" fmla="*/ 1368310 w 5352225"/>
                <a:gd name="connsiteY879" fmla="*/ 503912 h 3098548"/>
                <a:gd name="connsiteX880" fmla="*/ 1401593 w 5352225"/>
                <a:gd name="connsiteY880" fmla="*/ 495412 h 3098548"/>
                <a:gd name="connsiteX881" fmla="*/ 2276606 w 5352225"/>
                <a:gd name="connsiteY881" fmla="*/ 492531 h 3098548"/>
                <a:gd name="connsiteX882" fmla="*/ 2315187 w 5352225"/>
                <a:gd name="connsiteY882" fmla="*/ 500990 h 3098548"/>
                <a:gd name="connsiteX883" fmla="*/ 2493049 w 5352225"/>
                <a:gd name="connsiteY883" fmla="*/ 603150 h 3098548"/>
                <a:gd name="connsiteX884" fmla="*/ 2508089 w 5352225"/>
                <a:gd name="connsiteY884" fmla="*/ 621370 h 3098548"/>
                <a:gd name="connsiteX885" fmla="*/ 2508089 w 5352225"/>
                <a:gd name="connsiteY885" fmla="*/ 630479 h 3098548"/>
                <a:gd name="connsiteX886" fmla="*/ 2487164 w 5352225"/>
                <a:gd name="connsiteY886" fmla="*/ 654555 h 3098548"/>
                <a:gd name="connsiteX887" fmla="*/ 2434852 w 5352225"/>
                <a:gd name="connsiteY887" fmla="*/ 684488 h 3098548"/>
                <a:gd name="connsiteX888" fmla="*/ 2428966 w 5352225"/>
                <a:gd name="connsiteY888" fmla="*/ 687741 h 3098548"/>
                <a:gd name="connsiteX889" fmla="*/ 2346574 w 5352225"/>
                <a:gd name="connsiteY889" fmla="*/ 687741 h 3098548"/>
                <a:gd name="connsiteX890" fmla="*/ 2168712 w 5352225"/>
                <a:gd name="connsiteY890" fmla="*/ 585581 h 3098548"/>
                <a:gd name="connsiteX891" fmla="*/ 2174597 w 5352225"/>
                <a:gd name="connsiteY891" fmla="*/ 534176 h 3098548"/>
                <a:gd name="connsiteX892" fmla="*/ 2226909 w 5352225"/>
                <a:gd name="connsiteY892" fmla="*/ 504243 h 3098548"/>
                <a:gd name="connsiteX893" fmla="*/ 2276606 w 5352225"/>
                <a:gd name="connsiteY893" fmla="*/ 492531 h 3098548"/>
                <a:gd name="connsiteX894" fmla="*/ 1817338 w 5352225"/>
                <a:gd name="connsiteY894" fmla="*/ 437806 h 3098548"/>
                <a:gd name="connsiteX895" fmla="*/ 1842179 w 5352225"/>
                <a:gd name="connsiteY895" fmla="*/ 443707 h 3098548"/>
                <a:gd name="connsiteX896" fmla="*/ 2006916 w 5352225"/>
                <a:gd name="connsiteY896" fmla="*/ 538135 h 3098548"/>
                <a:gd name="connsiteX897" fmla="*/ 2006916 w 5352225"/>
                <a:gd name="connsiteY897" fmla="*/ 569610 h 3098548"/>
                <a:gd name="connsiteX898" fmla="*/ 2002340 w 5352225"/>
                <a:gd name="connsiteY898" fmla="*/ 572233 h 3098548"/>
                <a:gd name="connsiteX899" fmla="*/ 1848063 w 5352225"/>
                <a:gd name="connsiteY899" fmla="*/ 662726 h 3098548"/>
                <a:gd name="connsiteX900" fmla="*/ 1844140 w 5352225"/>
                <a:gd name="connsiteY900" fmla="*/ 664693 h 3098548"/>
                <a:gd name="connsiteX901" fmla="*/ 1789228 w 5352225"/>
                <a:gd name="connsiteY901" fmla="*/ 664693 h 3098548"/>
                <a:gd name="connsiteX902" fmla="*/ 1624491 w 5352225"/>
                <a:gd name="connsiteY902" fmla="*/ 569610 h 3098548"/>
                <a:gd name="connsiteX903" fmla="*/ 1624491 w 5352225"/>
                <a:gd name="connsiteY903" fmla="*/ 538135 h 3098548"/>
                <a:gd name="connsiteX904" fmla="*/ 1628413 w 5352225"/>
                <a:gd name="connsiteY904" fmla="*/ 535512 h 3098548"/>
                <a:gd name="connsiteX905" fmla="*/ 1783998 w 5352225"/>
                <a:gd name="connsiteY905" fmla="*/ 446330 h 3098548"/>
                <a:gd name="connsiteX906" fmla="*/ 1817338 w 5352225"/>
                <a:gd name="connsiteY906" fmla="*/ 437806 h 3098548"/>
                <a:gd name="connsiteX907" fmla="*/ 736852 w 5352225"/>
                <a:gd name="connsiteY907" fmla="*/ 417643 h 3098548"/>
                <a:gd name="connsiteX908" fmla="*/ 769439 w 5352225"/>
                <a:gd name="connsiteY908" fmla="*/ 425508 h 3098548"/>
                <a:gd name="connsiteX909" fmla="*/ 1054904 w 5352225"/>
                <a:gd name="connsiteY909" fmla="*/ 590688 h 3098548"/>
                <a:gd name="connsiteX910" fmla="*/ 1067939 w 5352225"/>
                <a:gd name="connsiteY910" fmla="*/ 607074 h 3098548"/>
                <a:gd name="connsiteX911" fmla="*/ 1067939 w 5352225"/>
                <a:gd name="connsiteY911" fmla="*/ 611663 h 3098548"/>
                <a:gd name="connsiteX912" fmla="*/ 1049690 w 5352225"/>
                <a:gd name="connsiteY912" fmla="*/ 633949 h 3098548"/>
                <a:gd name="connsiteX913" fmla="*/ 912172 w 5352225"/>
                <a:gd name="connsiteY913" fmla="*/ 713916 h 3098548"/>
                <a:gd name="connsiteX914" fmla="*/ 906958 w 5352225"/>
                <a:gd name="connsiteY914" fmla="*/ 716538 h 3098548"/>
                <a:gd name="connsiteX915" fmla="*/ 837221 w 5352225"/>
                <a:gd name="connsiteY915" fmla="*/ 716538 h 3098548"/>
                <a:gd name="connsiteX916" fmla="*/ 551756 w 5352225"/>
                <a:gd name="connsiteY916" fmla="*/ 550704 h 3098548"/>
                <a:gd name="connsiteX917" fmla="*/ 557621 w 5352225"/>
                <a:gd name="connsiteY917" fmla="*/ 507443 h 3098548"/>
                <a:gd name="connsiteX918" fmla="*/ 694488 w 5352225"/>
                <a:gd name="connsiteY918" fmla="*/ 428130 h 3098548"/>
                <a:gd name="connsiteX919" fmla="*/ 736852 w 5352225"/>
                <a:gd name="connsiteY919" fmla="*/ 417643 h 3098548"/>
                <a:gd name="connsiteX920" fmla="*/ 1991817 w 5352225"/>
                <a:gd name="connsiteY920" fmla="*/ 331234 h 3098548"/>
                <a:gd name="connsiteX921" fmla="*/ 2030467 w 5352225"/>
                <a:gd name="connsiteY921" fmla="*/ 340374 h 3098548"/>
                <a:gd name="connsiteX922" fmla="*/ 2209306 w 5352225"/>
                <a:gd name="connsiteY922" fmla="*/ 442875 h 3098548"/>
                <a:gd name="connsiteX923" fmla="*/ 2202755 w 5352225"/>
                <a:gd name="connsiteY923" fmla="*/ 493146 h 3098548"/>
                <a:gd name="connsiteX924" fmla="*/ 2150348 w 5352225"/>
                <a:gd name="connsiteY924" fmla="*/ 523178 h 3098548"/>
                <a:gd name="connsiteX925" fmla="*/ 2144452 w 5352225"/>
                <a:gd name="connsiteY925" fmla="*/ 526442 h 3098548"/>
                <a:gd name="connsiteX926" fmla="*/ 2061911 w 5352225"/>
                <a:gd name="connsiteY926" fmla="*/ 526442 h 3098548"/>
                <a:gd name="connsiteX927" fmla="*/ 1884383 w 5352225"/>
                <a:gd name="connsiteY927" fmla="*/ 425247 h 3098548"/>
                <a:gd name="connsiteX928" fmla="*/ 1869316 w 5352225"/>
                <a:gd name="connsiteY928" fmla="*/ 406314 h 3098548"/>
                <a:gd name="connsiteX929" fmla="*/ 1869316 w 5352225"/>
                <a:gd name="connsiteY929" fmla="*/ 397826 h 3098548"/>
                <a:gd name="connsiteX930" fmla="*/ 1890934 w 5352225"/>
                <a:gd name="connsiteY930" fmla="*/ 373670 h 3098548"/>
                <a:gd name="connsiteX931" fmla="*/ 1942031 w 5352225"/>
                <a:gd name="connsiteY931" fmla="*/ 343638 h 3098548"/>
                <a:gd name="connsiteX932" fmla="*/ 1991817 w 5352225"/>
                <a:gd name="connsiteY932" fmla="*/ 331234 h 3098548"/>
                <a:gd name="connsiteX933" fmla="*/ 1531858 w 5352225"/>
                <a:gd name="connsiteY933" fmla="*/ 273629 h 3098548"/>
                <a:gd name="connsiteX934" fmla="*/ 1556658 w 5352225"/>
                <a:gd name="connsiteY934" fmla="*/ 279514 h 3098548"/>
                <a:gd name="connsiteX935" fmla="*/ 1721767 w 5352225"/>
                <a:gd name="connsiteY935" fmla="*/ 374324 h 3098548"/>
                <a:gd name="connsiteX936" fmla="*/ 1721767 w 5352225"/>
                <a:gd name="connsiteY936" fmla="*/ 405709 h 3098548"/>
                <a:gd name="connsiteX937" fmla="*/ 1717199 w 5352225"/>
                <a:gd name="connsiteY937" fmla="*/ 408979 h 3098548"/>
                <a:gd name="connsiteX938" fmla="*/ 1562531 w 5352225"/>
                <a:gd name="connsiteY938" fmla="*/ 497904 h 3098548"/>
                <a:gd name="connsiteX939" fmla="*/ 1557310 w 5352225"/>
                <a:gd name="connsiteY939" fmla="*/ 500520 h 3098548"/>
                <a:gd name="connsiteX940" fmla="*/ 1503796 w 5352225"/>
                <a:gd name="connsiteY940" fmla="*/ 500520 h 3098548"/>
                <a:gd name="connsiteX941" fmla="*/ 1339339 w 5352225"/>
                <a:gd name="connsiteY941" fmla="*/ 405709 h 3098548"/>
                <a:gd name="connsiteX942" fmla="*/ 1339339 w 5352225"/>
                <a:gd name="connsiteY942" fmla="*/ 373670 h 3098548"/>
                <a:gd name="connsiteX943" fmla="*/ 1343255 w 5352225"/>
                <a:gd name="connsiteY943" fmla="*/ 371708 h 3098548"/>
                <a:gd name="connsiteX944" fmla="*/ 1498575 w 5352225"/>
                <a:gd name="connsiteY944" fmla="*/ 282129 h 3098548"/>
                <a:gd name="connsiteX945" fmla="*/ 1531858 w 5352225"/>
                <a:gd name="connsiteY945" fmla="*/ 273629 h 3098548"/>
                <a:gd name="connsiteX946" fmla="*/ 990555 w 5352225"/>
                <a:gd name="connsiteY946" fmla="*/ 262106 h 3098548"/>
                <a:gd name="connsiteX947" fmla="*/ 1023199 w 5352225"/>
                <a:gd name="connsiteY947" fmla="*/ 269927 h 3098548"/>
                <a:gd name="connsiteX948" fmla="*/ 1316990 w 5352225"/>
                <a:gd name="connsiteY948" fmla="*/ 438742 h 3098548"/>
                <a:gd name="connsiteX949" fmla="*/ 1330047 w 5352225"/>
                <a:gd name="connsiteY949" fmla="*/ 456341 h 3098548"/>
                <a:gd name="connsiteX950" fmla="*/ 1330047 w 5352225"/>
                <a:gd name="connsiteY950" fmla="*/ 459600 h 3098548"/>
                <a:gd name="connsiteX951" fmla="*/ 1311114 w 5352225"/>
                <a:gd name="connsiteY951" fmla="*/ 482413 h 3098548"/>
                <a:gd name="connsiteX952" fmla="*/ 1174664 w 5352225"/>
                <a:gd name="connsiteY952" fmla="*/ 560628 h 3098548"/>
                <a:gd name="connsiteX953" fmla="*/ 1168136 w 5352225"/>
                <a:gd name="connsiteY953" fmla="*/ 563887 h 3098548"/>
                <a:gd name="connsiteX954" fmla="*/ 1098931 w 5352225"/>
                <a:gd name="connsiteY954" fmla="*/ 563887 h 3098548"/>
                <a:gd name="connsiteX955" fmla="*/ 805140 w 5352225"/>
                <a:gd name="connsiteY955" fmla="*/ 395724 h 3098548"/>
                <a:gd name="connsiteX956" fmla="*/ 792083 w 5352225"/>
                <a:gd name="connsiteY956" fmla="*/ 377474 h 3098548"/>
                <a:gd name="connsiteX957" fmla="*/ 792083 w 5352225"/>
                <a:gd name="connsiteY957" fmla="*/ 374215 h 3098548"/>
                <a:gd name="connsiteX958" fmla="*/ 811016 w 5352225"/>
                <a:gd name="connsiteY958" fmla="*/ 351402 h 3098548"/>
                <a:gd name="connsiteX959" fmla="*/ 947466 w 5352225"/>
                <a:gd name="connsiteY959" fmla="*/ 273186 h 3098548"/>
                <a:gd name="connsiteX960" fmla="*/ 990555 w 5352225"/>
                <a:gd name="connsiteY960" fmla="*/ 262106 h 3098548"/>
                <a:gd name="connsiteX961" fmla="*/ 1709423 w 5352225"/>
                <a:gd name="connsiteY961" fmla="*/ 167057 h 3098548"/>
                <a:gd name="connsiteX962" fmla="*/ 1748073 w 5352225"/>
                <a:gd name="connsiteY962" fmla="*/ 175516 h 3098548"/>
                <a:gd name="connsiteX963" fmla="*/ 1925602 w 5352225"/>
                <a:gd name="connsiteY963" fmla="*/ 277676 h 3098548"/>
                <a:gd name="connsiteX964" fmla="*/ 1940669 w 5352225"/>
                <a:gd name="connsiteY964" fmla="*/ 295245 h 3098548"/>
                <a:gd name="connsiteX965" fmla="*/ 1940669 w 5352225"/>
                <a:gd name="connsiteY965" fmla="*/ 304355 h 3098548"/>
                <a:gd name="connsiteX966" fmla="*/ 1919706 w 5352225"/>
                <a:gd name="connsiteY966" fmla="*/ 328431 h 3098548"/>
                <a:gd name="connsiteX967" fmla="*/ 1867954 w 5352225"/>
                <a:gd name="connsiteY967" fmla="*/ 358363 h 3098548"/>
                <a:gd name="connsiteX968" fmla="*/ 1860093 w 5352225"/>
                <a:gd name="connsiteY968" fmla="*/ 362267 h 3098548"/>
                <a:gd name="connsiteX969" fmla="*/ 1779518 w 5352225"/>
                <a:gd name="connsiteY969" fmla="*/ 362267 h 3098548"/>
                <a:gd name="connsiteX970" fmla="*/ 1600679 w 5352225"/>
                <a:gd name="connsiteY970" fmla="*/ 260107 h 3098548"/>
                <a:gd name="connsiteX971" fmla="*/ 1607230 w 5352225"/>
                <a:gd name="connsiteY971" fmla="*/ 209352 h 3098548"/>
                <a:gd name="connsiteX972" fmla="*/ 1659637 w 5352225"/>
                <a:gd name="connsiteY972" fmla="*/ 179420 h 3098548"/>
                <a:gd name="connsiteX973" fmla="*/ 1709423 w 5352225"/>
                <a:gd name="connsiteY973" fmla="*/ 167057 h 3098548"/>
                <a:gd name="connsiteX974" fmla="*/ 1249588 w 5352225"/>
                <a:gd name="connsiteY974" fmla="*/ 109452 h 3098548"/>
                <a:gd name="connsiteX975" fmla="*/ 1274388 w 5352225"/>
                <a:gd name="connsiteY975" fmla="*/ 115972 h 3098548"/>
                <a:gd name="connsiteX976" fmla="*/ 1439497 w 5352225"/>
                <a:gd name="connsiteY976" fmla="*/ 210510 h 3098548"/>
                <a:gd name="connsiteX977" fmla="*/ 1439497 w 5352225"/>
                <a:gd name="connsiteY977" fmla="*/ 241805 h 3098548"/>
                <a:gd name="connsiteX978" fmla="*/ 1434929 w 5352225"/>
                <a:gd name="connsiteY978" fmla="*/ 245065 h 3098548"/>
                <a:gd name="connsiteX979" fmla="*/ 1280261 w 5352225"/>
                <a:gd name="connsiteY979" fmla="*/ 333735 h 3098548"/>
                <a:gd name="connsiteX980" fmla="*/ 1275040 w 5352225"/>
                <a:gd name="connsiteY980" fmla="*/ 336343 h 3098548"/>
                <a:gd name="connsiteX981" fmla="*/ 1221526 w 5352225"/>
                <a:gd name="connsiteY981" fmla="*/ 336343 h 3098548"/>
                <a:gd name="connsiteX982" fmla="*/ 1057069 w 5352225"/>
                <a:gd name="connsiteY982" fmla="*/ 241153 h 3098548"/>
                <a:gd name="connsiteX983" fmla="*/ 1057069 w 5352225"/>
                <a:gd name="connsiteY983" fmla="*/ 209206 h 3098548"/>
                <a:gd name="connsiteX984" fmla="*/ 1060985 w 5352225"/>
                <a:gd name="connsiteY984" fmla="*/ 207250 h 3098548"/>
                <a:gd name="connsiteX985" fmla="*/ 1215653 w 5352225"/>
                <a:gd name="connsiteY985" fmla="*/ 117928 h 3098548"/>
                <a:gd name="connsiteX986" fmla="*/ 1249588 w 5352225"/>
                <a:gd name="connsiteY986" fmla="*/ 109452 h 3098548"/>
                <a:gd name="connsiteX987" fmla="*/ 1421950 w 5352225"/>
                <a:gd name="connsiteY987" fmla="*/ 0 h 3098548"/>
                <a:gd name="connsiteX988" fmla="*/ 1460531 w 5352225"/>
                <a:gd name="connsiteY988" fmla="*/ 8431 h 3098548"/>
                <a:gd name="connsiteX989" fmla="*/ 1638393 w 5352225"/>
                <a:gd name="connsiteY989" fmla="*/ 110901 h 3098548"/>
                <a:gd name="connsiteX990" fmla="*/ 1632508 w 5352225"/>
                <a:gd name="connsiteY990" fmla="*/ 161488 h 3098548"/>
                <a:gd name="connsiteX991" fmla="*/ 1580196 w 5352225"/>
                <a:gd name="connsiteY991" fmla="*/ 191321 h 3098548"/>
                <a:gd name="connsiteX992" fmla="*/ 1572349 w 5352225"/>
                <a:gd name="connsiteY992" fmla="*/ 195212 h 3098548"/>
                <a:gd name="connsiteX993" fmla="*/ 1491918 w 5352225"/>
                <a:gd name="connsiteY993" fmla="*/ 195212 h 3098548"/>
                <a:gd name="connsiteX994" fmla="*/ 1314056 w 5352225"/>
                <a:gd name="connsiteY994" fmla="*/ 92742 h 3098548"/>
                <a:gd name="connsiteX995" fmla="*/ 1299016 w 5352225"/>
                <a:gd name="connsiteY995" fmla="*/ 74583 h 3098548"/>
                <a:gd name="connsiteX996" fmla="*/ 1299016 w 5352225"/>
                <a:gd name="connsiteY996" fmla="*/ 65503 h 3098548"/>
                <a:gd name="connsiteX997" fmla="*/ 1319941 w 5352225"/>
                <a:gd name="connsiteY997" fmla="*/ 42155 h 3098548"/>
                <a:gd name="connsiteX998" fmla="*/ 1372254 w 5352225"/>
                <a:gd name="connsiteY998" fmla="*/ 12971 h 3098548"/>
                <a:gd name="connsiteX999" fmla="*/ 1421950 w 5352225"/>
                <a:gd name="connsiteY999" fmla="*/ 0 h 3098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Lst>
              <a:rect l="l" t="t" r="r" b="b"/>
              <a:pathLst>
                <a:path w="5352225" h="3098548">
                  <a:moveTo>
                    <a:pt x="3747381" y="2935027"/>
                  </a:moveTo>
                  <a:cubicBezTo>
                    <a:pt x="3753902" y="2935027"/>
                    <a:pt x="3759771" y="2936340"/>
                    <a:pt x="3764336" y="2938967"/>
                  </a:cubicBezTo>
                  <a:lnTo>
                    <a:pt x="3948241" y="3045355"/>
                  </a:lnTo>
                  <a:lnTo>
                    <a:pt x="3948241" y="3066369"/>
                  </a:lnTo>
                  <a:cubicBezTo>
                    <a:pt x="3947589" y="3067026"/>
                    <a:pt x="3946937" y="3067026"/>
                    <a:pt x="3945632" y="3067683"/>
                  </a:cubicBezTo>
                  <a:lnTo>
                    <a:pt x="3894113" y="3097235"/>
                  </a:lnTo>
                  <a:cubicBezTo>
                    <a:pt x="3893461" y="3097892"/>
                    <a:pt x="3892809" y="3098548"/>
                    <a:pt x="3892156" y="3098548"/>
                  </a:cubicBezTo>
                  <a:lnTo>
                    <a:pt x="3856289" y="3098548"/>
                  </a:lnTo>
                  <a:lnTo>
                    <a:pt x="3672384" y="2992161"/>
                  </a:lnTo>
                  <a:lnTo>
                    <a:pt x="3672384" y="2971803"/>
                  </a:lnTo>
                  <a:cubicBezTo>
                    <a:pt x="3673688" y="2971146"/>
                    <a:pt x="3674340" y="2970489"/>
                    <a:pt x="3674993" y="2969833"/>
                  </a:cubicBezTo>
                  <a:lnTo>
                    <a:pt x="3726512" y="2940281"/>
                  </a:lnTo>
                  <a:cubicBezTo>
                    <a:pt x="3732381" y="2936997"/>
                    <a:pt x="3740207" y="2935027"/>
                    <a:pt x="3747381" y="2935027"/>
                  </a:cubicBezTo>
                  <a:close/>
                  <a:moveTo>
                    <a:pt x="3471049" y="2773730"/>
                  </a:moveTo>
                  <a:cubicBezTo>
                    <a:pt x="3477586" y="2773730"/>
                    <a:pt x="3483469" y="2774387"/>
                    <a:pt x="3487391" y="2777670"/>
                  </a:cubicBezTo>
                  <a:lnTo>
                    <a:pt x="3671730" y="2884058"/>
                  </a:lnTo>
                  <a:lnTo>
                    <a:pt x="3671730" y="2905072"/>
                  </a:lnTo>
                  <a:cubicBezTo>
                    <a:pt x="3671077" y="2905729"/>
                    <a:pt x="3670423" y="2905729"/>
                    <a:pt x="3669116" y="2906386"/>
                  </a:cubicBezTo>
                  <a:lnTo>
                    <a:pt x="3618128" y="2935938"/>
                  </a:lnTo>
                  <a:cubicBezTo>
                    <a:pt x="3617474" y="2936595"/>
                    <a:pt x="3616821" y="2937251"/>
                    <a:pt x="3615513" y="2937251"/>
                  </a:cubicBezTo>
                  <a:lnTo>
                    <a:pt x="3579561" y="2937251"/>
                  </a:lnTo>
                  <a:lnTo>
                    <a:pt x="3395875" y="2830864"/>
                  </a:lnTo>
                  <a:lnTo>
                    <a:pt x="3395875" y="2810506"/>
                  </a:lnTo>
                  <a:cubicBezTo>
                    <a:pt x="3397182" y="2809849"/>
                    <a:pt x="3397836" y="2809192"/>
                    <a:pt x="3398490" y="2808536"/>
                  </a:cubicBezTo>
                  <a:lnTo>
                    <a:pt x="3449477" y="2778984"/>
                  </a:lnTo>
                  <a:cubicBezTo>
                    <a:pt x="3456014" y="2775700"/>
                    <a:pt x="3463205" y="2773730"/>
                    <a:pt x="3471049" y="2773730"/>
                  </a:cubicBezTo>
                  <a:close/>
                  <a:moveTo>
                    <a:pt x="3604018" y="2695964"/>
                  </a:moveTo>
                  <a:cubicBezTo>
                    <a:pt x="3609887" y="2695964"/>
                    <a:pt x="3616408" y="2697272"/>
                    <a:pt x="3620321" y="2699889"/>
                  </a:cubicBezTo>
                  <a:lnTo>
                    <a:pt x="3804226" y="2806505"/>
                  </a:lnTo>
                  <a:lnTo>
                    <a:pt x="3804226" y="2826127"/>
                  </a:lnTo>
                  <a:cubicBezTo>
                    <a:pt x="3803574" y="2826782"/>
                    <a:pt x="3802269" y="2827436"/>
                    <a:pt x="3800965" y="2828090"/>
                  </a:cubicBezTo>
                  <a:lnTo>
                    <a:pt x="3750750" y="2858178"/>
                  </a:lnTo>
                  <a:cubicBezTo>
                    <a:pt x="3750098" y="2858832"/>
                    <a:pt x="3749446" y="2859486"/>
                    <a:pt x="3748141" y="2859486"/>
                  </a:cubicBezTo>
                  <a:lnTo>
                    <a:pt x="3712274" y="2859486"/>
                  </a:lnTo>
                  <a:lnTo>
                    <a:pt x="3528369" y="2753524"/>
                  </a:lnTo>
                  <a:lnTo>
                    <a:pt x="3528369" y="2733247"/>
                  </a:lnTo>
                  <a:cubicBezTo>
                    <a:pt x="3529673" y="2731939"/>
                    <a:pt x="3530978" y="2731285"/>
                    <a:pt x="3531630" y="2730631"/>
                  </a:cubicBezTo>
                  <a:lnTo>
                    <a:pt x="3581845" y="2701851"/>
                  </a:lnTo>
                  <a:cubicBezTo>
                    <a:pt x="3588366" y="2697926"/>
                    <a:pt x="3596192" y="2695964"/>
                    <a:pt x="3604018" y="2695964"/>
                  </a:cubicBezTo>
                  <a:close/>
                  <a:moveTo>
                    <a:pt x="3200124" y="2618194"/>
                  </a:moveTo>
                  <a:cubicBezTo>
                    <a:pt x="3206645" y="2618194"/>
                    <a:pt x="3212514" y="2619502"/>
                    <a:pt x="3217079" y="2622119"/>
                  </a:cubicBezTo>
                  <a:lnTo>
                    <a:pt x="3400984" y="2728082"/>
                  </a:lnTo>
                  <a:lnTo>
                    <a:pt x="3400984" y="2748359"/>
                  </a:lnTo>
                  <a:cubicBezTo>
                    <a:pt x="3400332" y="2749013"/>
                    <a:pt x="3399027" y="2749667"/>
                    <a:pt x="3397723" y="2750321"/>
                  </a:cubicBezTo>
                  <a:lnTo>
                    <a:pt x="3346856" y="2779756"/>
                  </a:lnTo>
                  <a:cubicBezTo>
                    <a:pt x="3346204" y="2780410"/>
                    <a:pt x="3344899" y="2781064"/>
                    <a:pt x="3343595" y="2781718"/>
                  </a:cubicBezTo>
                  <a:lnTo>
                    <a:pt x="3309032" y="2781718"/>
                  </a:lnTo>
                  <a:lnTo>
                    <a:pt x="3125127" y="2675100"/>
                  </a:lnTo>
                  <a:lnTo>
                    <a:pt x="3125127" y="2654823"/>
                  </a:lnTo>
                  <a:cubicBezTo>
                    <a:pt x="3126431" y="2654169"/>
                    <a:pt x="3127083" y="2653515"/>
                    <a:pt x="3127736" y="2652861"/>
                  </a:cubicBezTo>
                  <a:lnTo>
                    <a:pt x="3178603" y="2624081"/>
                  </a:lnTo>
                  <a:cubicBezTo>
                    <a:pt x="3185124" y="2620156"/>
                    <a:pt x="3192950" y="2618194"/>
                    <a:pt x="3200124" y="2618194"/>
                  </a:cubicBezTo>
                  <a:close/>
                  <a:moveTo>
                    <a:pt x="3886932" y="2540427"/>
                  </a:moveTo>
                  <a:cubicBezTo>
                    <a:pt x="3901985" y="2540427"/>
                    <a:pt x="3915729" y="2543034"/>
                    <a:pt x="3926856" y="2549552"/>
                  </a:cubicBezTo>
                  <a:lnTo>
                    <a:pt x="4373219" y="2805702"/>
                  </a:lnTo>
                  <a:cubicBezTo>
                    <a:pt x="4383036" y="2811568"/>
                    <a:pt x="4388272" y="2818738"/>
                    <a:pt x="4388926" y="2826559"/>
                  </a:cubicBezTo>
                  <a:lnTo>
                    <a:pt x="4388926" y="2830470"/>
                  </a:lnTo>
                  <a:cubicBezTo>
                    <a:pt x="4388272" y="2840247"/>
                    <a:pt x="4380418" y="2850675"/>
                    <a:pt x="4366674" y="2858497"/>
                  </a:cubicBezTo>
                  <a:lnTo>
                    <a:pt x="4246247" y="2927586"/>
                  </a:lnTo>
                  <a:cubicBezTo>
                    <a:pt x="4244284" y="2928889"/>
                    <a:pt x="4241666" y="2930193"/>
                    <a:pt x="4239048" y="2931496"/>
                  </a:cubicBezTo>
                  <a:lnTo>
                    <a:pt x="4153964" y="2931496"/>
                  </a:lnTo>
                  <a:lnTo>
                    <a:pt x="3708256" y="2674694"/>
                  </a:lnTo>
                  <a:cubicBezTo>
                    <a:pt x="3698438" y="2669480"/>
                    <a:pt x="3693202" y="2662310"/>
                    <a:pt x="3692548" y="2654489"/>
                  </a:cubicBezTo>
                  <a:lnTo>
                    <a:pt x="3692548" y="2650578"/>
                  </a:lnTo>
                  <a:cubicBezTo>
                    <a:pt x="3693857" y="2640801"/>
                    <a:pt x="3701056" y="2630373"/>
                    <a:pt x="3714801" y="2621900"/>
                  </a:cubicBezTo>
                  <a:lnTo>
                    <a:pt x="3834573" y="2553463"/>
                  </a:lnTo>
                  <a:cubicBezTo>
                    <a:pt x="3849626" y="2544338"/>
                    <a:pt x="3868606" y="2540427"/>
                    <a:pt x="3886932" y="2540427"/>
                  </a:cubicBezTo>
                  <a:close/>
                  <a:moveTo>
                    <a:pt x="4192605" y="2410813"/>
                  </a:moveTo>
                  <a:cubicBezTo>
                    <a:pt x="4202394" y="2410813"/>
                    <a:pt x="4211530" y="2412775"/>
                    <a:pt x="4218709" y="2416698"/>
                  </a:cubicBezTo>
                  <a:lnTo>
                    <a:pt x="4383166" y="2511508"/>
                  </a:lnTo>
                  <a:lnTo>
                    <a:pt x="4383166" y="2543548"/>
                  </a:lnTo>
                  <a:cubicBezTo>
                    <a:pt x="4381861" y="2544201"/>
                    <a:pt x="4380556" y="2545509"/>
                    <a:pt x="4378598" y="2546163"/>
                  </a:cubicBezTo>
                  <a:lnTo>
                    <a:pt x="4224583" y="2635743"/>
                  </a:lnTo>
                  <a:cubicBezTo>
                    <a:pt x="4223277" y="2636396"/>
                    <a:pt x="4221972" y="2637050"/>
                    <a:pt x="4220667" y="2637704"/>
                  </a:cubicBezTo>
                  <a:lnTo>
                    <a:pt x="4165195" y="2637704"/>
                  </a:lnTo>
                  <a:lnTo>
                    <a:pt x="4000738" y="2542894"/>
                  </a:lnTo>
                  <a:lnTo>
                    <a:pt x="4000738" y="2511508"/>
                  </a:lnTo>
                  <a:cubicBezTo>
                    <a:pt x="4002043" y="2510854"/>
                    <a:pt x="4003348" y="2510200"/>
                    <a:pt x="4004654" y="2508893"/>
                  </a:cubicBezTo>
                  <a:lnTo>
                    <a:pt x="4159322" y="2419313"/>
                  </a:lnTo>
                  <a:cubicBezTo>
                    <a:pt x="4169111" y="2413428"/>
                    <a:pt x="4181510" y="2410813"/>
                    <a:pt x="4192605" y="2410813"/>
                  </a:cubicBezTo>
                  <a:close/>
                  <a:moveTo>
                    <a:pt x="3058418" y="2382010"/>
                  </a:moveTo>
                  <a:cubicBezTo>
                    <a:pt x="3068208" y="2382010"/>
                    <a:pt x="3077344" y="2383972"/>
                    <a:pt x="3083870" y="2387895"/>
                  </a:cubicBezTo>
                  <a:lnTo>
                    <a:pt x="3248327" y="2483359"/>
                  </a:lnTo>
                  <a:lnTo>
                    <a:pt x="3248327" y="2514745"/>
                  </a:lnTo>
                  <a:cubicBezTo>
                    <a:pt x="3247675" y="2516052"/>
                    <a:pt x="3246370" y="2516706"/>
                    <a:pt x="3244412" y="2517360"/>
                  </a:cubicBezTo>
                  <a:lnTo>
                    <a:pt x="3089744" y="2606940"/>
                  </a:lnTo>
                  <a:cubicBezTo>
                    <a:pt x="3088438" y="2607593"/>
                    <a:pt x="3087786" y="2608247"/>
                    <a:pt x="3085828" y="2608901"/>
                  </a:cubicBezTo>
                  <a:lnTo>
                    <a:pt x="3031009" y="2608901"/>
                  </a:lnTo>
                  <a:lnTo>
                    <a:pt x="2865899" y="2514091"/>
                  </a:lnTo>
                  <a:lnTo>
                    <a:pt x="2865899" y="2482705"/>
                  </a:lnTo>
                  <a:cubicBezTo>
                    <a:pt x="2867857" y="2481397"/>
                    <a:pt x="2869162" y="2480744"/>
                    <a:pt x="2870467" y="2479436"/>
                  </a:cubicBezTo>
                  <a:lnTo>
                    <a:pt x="3025135" y="2390510"/>
                  </a:lnTo>
                  <a:cubicBezTo>
                    <a:pt x="3034925" y="2384625"/>
                    <a:pt x="3047324" y="2382010"/>
                    <a:pt x="3058418" y="2382010"/>
                  </a:cubicBezTo>
                  <a:close/>
                  <a:moveTo>
                    <a:pt x="3611109" y="2376249"/>
                  </a:moveTo>
                  <a:cubicBezTo>
                    <a:pt x="3620881" y="2376249"/>
                    <a:pt x="3629351" y="2377557"/>
                    <a:pt x="3636517" y="2382134"/>
                  </a:cubicBezTo>
                  <a:lnTo>
                    <a:pt x="3801346" y="2477598"/>
                  </a:lnTo>
                  <a:lnTo>
                    <a:pt x="3801346" y="2508330"/>
                  </a:lnTo>
                  <a:cubicBezTo>
                    <a:pt x="3800044" y="2508984"/>
                    <a:pt x="3798740" y="2510291"/>
                    <a:pt x="3796786" y="2510945"/>
                  </a:cubicBezTo>
                  <a:lnTo>
                    <a:pt x="3642381" y="2601179"/>
                  </a:lnTo>
                  <a:cubicBezTo>
                    <a:pt x="3641078" y="2601832"/>
                    <a:pt x="3639775" y="2602486"/>
                    <a:pt x="3638472" y="2603140"/>
                  </a:cubicBezTo>
                  <a:lnTo>
                    <a:pt x="3583095" y="2603140"/>
                  </a:lnTo>
                  <a:lnTo>
                    <a:pt x="3418917" y="2508330"/>
                  </a:lnTo>
                  <a:lnTo>
                    <a:pt x="3418917" y="2476944"/>
                  </a:lnTo>
                  <a:cubicBezTo>
                    <a:pt x="3420220" y="2475636"/>
                    <a:pt x="3422174" y="2474983"/>
                    <a:pt x="3423477" y="2473675"/>
                  </a:cubicBezTo>
                  <a:lnTo>
                    <a:pt x="3577883" y="2384095"/>
                  </a:lnTo>
                  <a:cubicBezTo>
                    <a:pt x="3587655" y="2378864"/>
                    <a:pt x="3599382" y="2376249"/>
                    <a:pt x="3611109" y="2376249"/>
                  </a:cubicBezTo>
                  <a:close/>
                  <a:moveTo>
                    <a:pt x="4442372" y="2255276"/>
                  </a:moveTo>
                  <a:cubicBezTo>
                    <a:pt x="4455449" y="2255276"/>
                    <a:pt x="4469180" y="2257891"/>
                    <a:pt x="4478988" y="2263776"/>
                  </a:cubicBezTo>
                  <a:lnTo>
                    <a:pt x="4894834" y="2503725"/>
                  </a:lnTo>
                  <a:cubicBezTo>
                    <a:pt x="4906603" y="2510917"/>
                    <a:pt x="4912487" y="2519416"/>
                    <a:pt x="4913141" y="2527916"/>
                  </a:cubicBezTo>
                  <a:lnTo>
                    <a:pt x="4913141" y="2531839"/>
                  </a:lnTo>
                  <a:cubicBezTo>
                    <a:pt x="4912487" y="2540338"/>
                    <a:pt x="4906603" y="2548838"/>
                    <a:pt x="4894834" y="2554722"/>
                  </a:cubicBezTo>
                  <a:lnTo>
                    <a:pt x="4492719" y="2787479"/>
                  </a:lnTo>
                  <a:lnTo>
                    <a:pt x="4404449" y="2787479"/>
                  </a:lnTo>
                  <a:lnTo>
                    <a:pt x="4273027" y="2711637"/>
                  </a:lnTo>
                  <a:cubicBezTo>
                    <a:pt x="4248834" y="2697253"/>
                    <a:pt x="4248834" y="2675023"/>
                    <a:pt x="4272373" y="2660640"/>
                  </a:cubicBezTo>
                  <a:lnTo>
                    <a:pt x="4456103" y="2554722"/>
                  </a:lnTo>
                  <a:cubicBezTo>
                    <a:pt x="4480949" y="2540338"/>
                    <a:pt x="4480949" y="2517455"/>
                    <a:pt x="4456103" y="2503071"/>
                  </a:cubicBezTo>
                  <a:lnTo>
                    <a:pt x="4260603" y="2389961"/>
                  </a:lnTo>
                  <a:cubicBezTo>
                    <a:pt x="4252103" y="2384731"/>
                    <a:pt x="4246873" y="2378193"/>
                    <a:pt x="4245565" y="2371655"/>
                  </a:cubicBezTo>
                  <a:lnTo>
                    <a:pt x="4245565" y="2365770"/>
                  </a:lnTo>
                  <a:cubicBezTo>
                    <a:pt x="4246873" y="2359232"/>
                    <a:pt x="4251450" y="2353348"/>
                    <a:pt x="4259950" y="2348117"/>
                  </a:cubicBezTo>
                  <a:lnTo>
                    <a:pt x="4406411" y="2263776"/>
                  </a:lnTo>
                  <a:cubicBezTo>
                    <a:pt x="4416219" y="2257891"/>
                    <a:pt x="4429296" y="2255276"/>
                    <a:pt x="4442372" y="2255276"/>
                  </a:cubicBezTo>
                  <a:close/>
                  <a:moveTo>
                    <a:pt x="3905227" y="2243756"/>
                  </a:moveTo>
                  <a:cubicBezTo>
                    <a:pt x="3915017" y="2243756"/>
                    <a:pt x="3924153" y="2246364"/>
                    <a:pt x="3930679" y="2250276"/>
                  </a:cubicBezTo>
                  <a:lnTo>
                    <a:pt x="4095136" y="2344815"/>
                  </a:lnTo>
                  <a:lnTo>
                    <a:pt x="4095136" y="2376110"/>
                  </a:lnTo>
                  <a:cubicBezTo>
                    <a:pt x="4093831" y="2377414"/>
                    <a:pt x="4092526" y="2378066"/>
                    <a:pt x="4091221" y="2378718"/>
                  </a:cubicBezTo>
                  <a:lnTo>
                    <a:pt x="3936553" y="2468041"/>
                  </a:lnTo>
                  <a:cubicBezTo>
                    <a:pt x="3935247" y="2469345"/>
                    <a:pt x="3933290" y="2469997"/>
                    <a:pt x="3931984" y="2470649"/>
                  </a:cubicBezTo>
                  <a:lnTo>
                    <a:pt x="3877165" y="2470649"/>
                  </a:lnTo>
                  <a:lnTo>
                    <a:pt x="3712708" y="2375458"/>
                  </a:lnTo>
                  <a:lnTo>
                    <a:pt x="3712708" y="2344815"/>
                  </a:lnTo>
                  <a:cubicBezTo>
                    <a:pt x="3714013" y="2343511"/>
                    <a:pt x="3715971" y="2342859"/>
                    <a:pt x="3717276" y="2341555"/>
                  </a:cubicBezTo>
                  <a:lnTo>
                    <a:pt x="3871944" y="2252232"/>
                  </a:lnTo>
                  <a:cubicBezTo>
                    <a:pt x="3881081" y="2247016"/>
                    <a:pt x="3893480" y="2243756"/>
                    <a:pt x="3905227" y="2243756"/>
                  </a:cubicBezTo>
                  <a:close/>
                  <a:moveTo>
                    <a:pt x="3337809" y="2220713"/>
                  </a:moveTo>
                  <a:cubicBezTo>
                    <a:pt x="3346946" y="2220713"/>
                    <a:pt x="3356082" y="2222669"/>
                    <a:pt x="3363261" y="2226581"/>
                  </a:cubicBezTo>
                  <a:lnTo>
                    <a:pt x="3527717" y="2321772"/>
                  </a:lnTo>
                  <a:lnTo>
                    <a:pt x="3527717" y="2353067"/>
                  </a:lnTo>
                  <a:cubicBezTo>
                    <a:pt x="3526412" y="2354371"/>
                    <a:pt x="3525107" y="2355023"/>
                    <a:pt x="3523149" y="2355675"/>
                  </a:cubicBezTo>
                  <a:lnTo>
                    <a:pt x="3369134" y="2444998"/>
                  </a:lnTo>
                  <a:cubicBezTo>
                    <a:pt x="3367829" y="2446302"/>
                    <a:pt x="3365871" y="2446954"/>
                    <a:pt x="3364566" y="2447606"/>
                  </a:cubicBezTo>
                  <a:lnTo>
                    <a:pt x="3309747" y="2447606"/>
                  </a:lnTo>
                  <a:lnTo>
                    <a:pt x="3145291" y="2352415"/>
                  </a:lnTo>
                  <a:lnTo>
                    <a:pt x="3145291" y="2321120"/>
                  </a:lnTo>
                  <a:cubicBezTo>
                    <a:pt x="3146596" y="2320468"/>
                    <a:pt x="3147901" y="2319816"/>
                    <a:pt x="3149207" y="2318512"/>
                  </a:cubicBezTo>
                  <a:lnTo>
                    <a:pt x="3304527" y="2229189"/>
                  </a:lnTo>
                  <a:cubicBezTo>
                    <a:pt x="3313663" y="2223973"/>
                    <a:pt x="3326063" y="2220713"/>
                    <a:pt x="3337809" y="2220713"/>
                  </a:cubicBezTo>
                  <a:close/>
                  <a:moveTo>
                    <a:pt x="2752454" y="2206312"/>
                  </a:moveTo>
                  <a:cubicBezTo>
                    <a:pt x="2762243" y="2206312"/>
                    <a:pt x="2771379" y="2208920"/>
                    <a:pt x="2777906" y="2212832"/>
                  </a:cubicBezTo>
                  <a:lnTo>
                    <a:pt x="2943015" y="2307370"/>
                  </a:lnTo>
                  <a:lnTo>
                    <a:pt x="2943015" y="2339317"/>
                  </a:lnTo>
                  <a:cubicBezTo>
                    <a:pt x="2942363" y="2340621"/>
                    <a:pt x="2941058" y="2341273"/>
                    <a:pt x="2939100" y="2341925"/>
                  </a:cubicBezTo>
                  <a:lnTo>
                    <a:pt x="2783779" y="2430595"/>
                  </a:lnTo>
                  <a:cubicBezTo>
                    <a:pt x="2782474" y="2431899"/>
                    <a:pt x="2780516" y="2432551"/>
                    <a:pt x="2779211" y="2433203"/>
                  </a:cubicBezTo>
                  <a:lnTo>
                    <a:pt x="2725044" y="2433203"/>
                  </a:lnTo>
                  <a:lnTo>
                    <a:pt x="2560587" y="2338013"/>
                  </a:lnTo>
                  <a:lnTo>
                    <a:pt x="2560587" y="2306718"/>
                  </a:lnTo>
                  <a:cubicBezTo>
                    <a:pt x="2561892" y="2306066"/>
                    <a:pt x="2563197" y="2305414"/>
                    <a:pt x="2564503" y="2304110"/>
                  </a:cubicBezTo>
                  <a:lnTo>
                    <a:pt x="2719171" y="2214788"/>
                  </a:lnTo>
                  <a:cubicBezTo>
                    <a:pt x="2728960" y="2209572"/>
                    <a:pt x="2740707" y="2206312"/>
                    <a:pt x="2752454" y="2206312"/>
                  </a:cubicBezTo>
                  <a:close/>
                  <a:moveTo>
                    <a:pt x="5120912" y="2137184"/>
                  </a:moveTo>
                  <a:cubicBezTo>
                    <a:pt x="5135298" y="2137184"/>
                    <a:pt x="5149030" y="2140427"/>
                    <a:pt x="5159493" y="2146264"/>
                  </a:cubicBezTo>
                  <a:lnTo>
                    <a:pt x="5336701" y="2248085"/>
                  </a:lnTo>
                  <a:cubicBezTo>
                    <a:pt x="5359588" y="2261056"/>
                    <a:pt x="5356972" y="2283755"/>
                    <a:pt x="5330162" y="2298672"/>
                  </a:cubicBezTo>
                  <a:lnTo>
                    <a:pt x="5278504" y="2328505"/>
                  </a:lnTo>
                  <a:cubicBezTo>
                    <a:pt x="5275888" y="2330451"/>
                    <a:pt x="5273272" y="2331748"/>
                    <a:pt x="5270657" y="2332396"/>
                  </a:cubicBezTo>
                  <a:lnTo>
                    <a:pt x="5190226" y="2332396"/>
                  </a:lnTo>
                  <a:lnTo>
                    <a:pt x="5012364" y="2230575"/>
                  </a:lnTo>
                  <a:cubicBezTo>
                    <a:pt x="5003863" y="2226035"/>
                    <a:pt x="4998632" y="2218901"/>
                    <a:pt x="4997324" y="2211767"/>
                  </a:cubicBezTo>
                  <a:lnTo>
                    <a:pt x="4997324" y="2205281"/>
                  </a:lnTo>
                  <a:cubicBezTo>
                    <a:pt x="4998632" y="2196202"/>
                    <a:pt x="5006479" y="2187122"/>
                    <a:pt x="5018903" y="2179340"/>
                  </a:cubicBezTo>
                  <a:lnTo>
                    <a:pt x="5070562" y="2150155"/>
                  </a:lnTo>
                  <a:cubicBezTo>
                    <a:pt x="5084947" y="2141075"/>
                    <a:pt x="5103257" y="2137184"/>
                    <a:pt x="5120912" y="2137184"/>
                  </a:cubicBezTo>
                  <a:close/>
                  <a:moveTo>
                    <a:pt x="4167336" y="2093980"/>
                  </a:moveTo>
                  <a:cubicBezTo>
                    <a:pt x="4177125" y="2093980"/>
                    <a:pt x="4186262" y="2095942"/>
                    <a:pt x="4192788" y="2099865"/>
                  </a:cubicBezTo>
                  <a:lnTo>
                    <a:pt x="4357244" y="2194675"/>
                  </a:lnTo>
                  <a:lnTo>
                    <a:pt x="4357244" y="2226715"/>
                  </a:lnTo>
                  <a:cubicBezTo>
                    <a:pt x="4355939" y="2228022"/>
                    <a:pt x="4354634" y="2228676"/>
                    <a:pt x="4353329" y="2229330"/>
                  </a:cubicBezTo>
                  <a:lnTo>
                    <a:pt x="4198661" y="2318256"/>
                  </a:lnTo>
                  <a:cubicBezTo>
                    <a:pt x="4197356" y="2319563"/>
                    <a:pt x="4195398" y="2320217"/>
                    <a:pt x="4194093" y="2320871"/>
                  </a:cubicBezTo>
                  <a:lnTo>
                    <a:pt x="4139927" y="2320871"/>
                  </a:lnTo>
                  <a:lnTo>
                    <a:pt x="3974818" y="2226061"/>
                  </a:lnTo>
                  <a:lnTo>
                    <a:pt x="3974818" y="2195329"/>
                  </a:lnTo>
                  <a:cubicBezTo>
                    <a:pt x="3976123" y="2194021"/>
                    <a:pt x="3978081" y="2193367"/>
                    <a:pt x="3979386" y="2192060"/>
                  </a:cubicBezTo>
                  <a:lnTo>
                    <a:pt x="4134054" y="2102480"/>
                  </a:lnTo>
                  <a:cubicBezTo>
                    <a:pt x="4143843" y="2096595"/>
                    <a:pt x="4156242" y="2093980"/>
                    <a:pt x="4167336" y="2093980"/>
                  </a:cubicBezTo>
                  <a:close/>
                  <a:moveTo>
                    <a:pt x="3628718" y="2085339"/>
                  </a:moveTo>
                  <a:cubicBezTo>
                    <a:pt x="3637855" y="2085339"/>
                    <a:pt x="3646991" y="2087295"/>
                    <a:pt x="3654170" y="2091207"/>
                  </a:cubicBezTo>
                  <a:lnTo>
                    <a:pt x="3818627" y="2185745"/>
                  </a:lnTo>
                  <a:lnTo>
                    <a:pt x="3818627" y="2217040"/>
                  </a:lnTo>
                  <a:cubicBezTo>
                    <a:pt x="3817322" y="2217692"/>
                    <a:pt x="3816017" y="2218996"/>
                    <a:pt x="3814059" y="2219648"/>
                  </a:cubicBezTo>
                  <a:lnTo>
                    <a:pt x="3659391" y="2309622"/>
                  </a:lnTo>
                  <a:cubicBezTo>
                    <a:pt x="3658086" y="2310926"/>
                    <a:pt x="3656128" y="2311578"/>
                    <a:pt x="3654170" y="2312230"/>
                  </a:cubicBezTo>
                  <a:lnTo>
                    <a:pt x="3600656" y="2312230"/>
                  </a:lnTo>
                  <a:lnTo>
                    <a:pt x="3436199" y="2217040"/>
                  </a:lnTo>
                  <a:lnTo>
                    <a:pt x="3436199" y="2185745"/>
                  </a:lnTo>
                  <a:cubicBezTo>
                    <a:pt x="3437504" y="2185093"/>
                    <a:pt x="3438809" y="2184441"/>
                    <a:pt x="3440115" y="2183137"/>
                  </a:cubicBezTo>
                  <a:lnTo>
                    <a:pt x="3594783" y="2093815"/>
                  </a:lnTo>
                  <a:cubicBezTo>
                    <a:pt x="3604572" y="2087947"/>
                    <a:pt x="3616319" y="2085339"/>
                    <a:pt x="3628718" y="2085339"/>
                  </a:cubicBezTo>
                  <a:close/>
                  <a:moveTo>
                    <a:pt x="4652227" y="2079578"/>
                  </a:moveTo>
                  <a:cubicBezTo>
                    <a:pt x="4667918" y="2079578"/>
                    <a:pt x="4681647" y="2082844"/>
                    <a:pt x="4692761" y="2089375"/>
                  </a:cubicBezTo>
                  <a:lnTo>
                    <a:pt x="5151059" y="2353887"/>
                  </a:lnTo>
                  <a:cubicBezTo>
                    <a:pt x="5175249" y="2367603"/>
                    <a:pt x="5171980" y="2391115"/>
                    <a:pt x="5144522" y="2407443"/>
                  </a:cubicBezTo>
                  <a:lnTo>
                    <a:pt x="5025534" y="2475367"/>
                  </a:lnTo>
                  <a:cubicBezTo>
                    <a:pt x="5023573" y="2477327"/>
                    <a:pt x="5020958" y="2478633"/>
                    <a:pt x="5018343" y="2479286"/>
                  </a:cubicBezTo>
                  <a:lnTo>
                    <a:pt x="4932698" y="2479286"/>
                  </a:lnTo>
                  <a:lnTo>
                    <a:pt x="4474400" y="2215426"/>
                  </a:lnTo>
                  <a:cubicBezTo>
                    <a:pt x="4465247" y="2210201"/>
                    <a:pt x="4460017" y="2203017"/>
                    <a:pt x="4458709" y="2195833"/>
                  </a:cubicBezTo>
                  <a:lnTo>
                    <a:pt x="4458709" y="2187996"/>
                  </a:lnTo>
                  <a:cubicBezTo>
                    <a:pt x="4460670" y="2178852"/>
                    <a:pt x="4467862" y="2169055"/>
                    <a:pt x="4480937" y="2161218"/>
                  </a:cubicBezTo>
                  <a:lnTo>
                    <a:pt x="4599925" y="2093293"/>
                  </a:lnTo>
                  <a:cubicBezTo>
                    <a:pt x="4614962" y="2084150"/>
                    <a:pt x="4633921" y="2079578"/>
                    <a:pt x="4652227" y="2079578"/>
                  </a:cubicBezTo>
                  <a:close/>
                  <a:moveTo>
                    <a:pt x="3064179" y="2062297"/>
                  </a:moveTo>
                  <a:cubicBezTo>
                    <a:pt x="3073316" y="2062297"/>
                    <a:pt x="3082452" y="2064253"/>
                    <a:pt x="3089631" y="2068165"/>
                  </a:cubicBezTo>
                  <a:lnTo>
                    <a:pt x="3254088" y="2162703"/>
                  </a:lnTo>
                  <a:lnTo>
                    <a:pt x="3254088" y="2194650"/>
                  </a:lnTo>
                  <a:cubicBezTo>
                    <a:pt x="3252783" y="2195302"/>
                    <a:pt x="3251478" y="2196606"/>
                    <a:pt x="3249520" y="2197258"/>
                  </a:cubicBezTo>
                  <a:lnTo>
                    <a:pt x="3095505" y="2285928"/>
                  </a:lnTo>
                  <a:cubicBezTo>
                    <a:pt x="3093547" y="2287232"/>
                    <a:pt x="3091589" y="2288536"/>
                    <a:pt x="3088979" y="2289188"/>
                  </a:cubicBezTo>
                  <a:lnTo>
                    <a:pt x="3036117" y="2289188"/>
                  </a:lnTo>
                  <a:lnTo>
                    <a:pt x="2871660" y="2193998"/>
                  </a:lnTo>
                  <a:lnTo>
                    <a:pt x="2871660" y="2162051"/>
                  </a:lnTo>
                  <a:cubicBezTo>
                    <a:pt x="2872965" y="2161399"/>
                    <a:pt x="2874270" y="2160747"/>
                    <a:pt x="2875576" y="2159443"/>
                  </a:cubicBezTo>
                  <a:lnTo>
                    <a:pt x="3030244" y="2070773"/>
                  </a:lnTo>
                  <a:cubicBezTo>
                    <a:pt x="3040033" y="2065557"/>
                    <a:pt x="3052432" y="2062297"/>
                    <a:pt x="3064179" y="2062297"/>
                  </a:cubicBezTo>
                  <a:close/>
                  <a:moveTo>
                    <a:pt x="4837195" y="1973006"/>
                  </a:moveTo>
                  <a:cubicBezTo>
                    <a:pt x="4852235" y="1973006"/>
                    <a:pt x="4865313" y="1975609"/>
                    <a:pt x="4875776" y="1981465"/>
                  </a:cubicBezTo>
                  <a:lnTo>
                    <a:pt x="5053638" y="2084276"/>
                  </a:lnTo>
                  <a:cubicBezTo>
                    <a:pt x="5062793" y="2089481"/>
                    <a:pt x="5067370" y="2095988"/>
                    <a:pt x="5068678" y="2103146"/>
                  </a:cubicBezTo>
                  <a:lnTo>
                    <a:pt x="5068678" y="2109653"/>
                  </a:lnTo>
                  <a:cubicBezTo>
                    <a:pt x="5067370" y="2118112"/>
                    <a:pt x="5060177" y="2127873"/>
                    <a:pt x="5047099" y="2135031"/>
                  </a:cubicBezTo>
                  <a:lnTo>
                    <a:pt x="4995441" y="2164963"/>
                  </a:lnTo>
                  <a:cubicBezTo>
                    <a:pt x="4993479" y="2166264"/>
                    <a:pt x="4991517" y="2167566"/>
                    <a:pt x="4988902" y="2168216"/>
                  </a:cubicBezTo>
                  <a:lnTo>
                    <a:pt x="4906509" y="2168216"/>
                  </a:lnTo>
                  <a:lnTo>
                    <a:pt x="4728647" y="2066056"/>
                  </a:lnTo>
                  <a:cubicBezTo>
                    <a:pt x="4706414" y="2053042"/>
                    <a:pt x="4709030" y="2030268"/>
                    <a:pt x="4735186" y="2015302"/>
                  </a:cubicBezTo>
                  <a:lnTo>
                    <a:pt x="4786844" y="1985369"/>
                  </a:lnTo>
                  <a:cubicBezTo>
                    <a:pt x="4801230" y="1976910"/>
                    <a:pt x="4820194" y="1973006"/>
                    <a:pt x="4837195" y="1973006"/>
                  </a:cubicBezTo>
                  <a:close/>
                  <a:moveTo>
                    <a:pt x="3890827" y="1932683"/>
                  </a:moveTo>
                  <a:cubicBezTo>
                    <a:pt x="3899964" y="1932683"/>
                    <a:pt x="3909100" y="1934645"/>
                    <a:pt x="3916279" y="1938568"/>
                  </a:cubicBezTo>
                  <a:lnTo>
                    <a:pt x="4080735" y="2034032"/>
                  </a:lnTo>
                  <a:lnTo>
                    <a:pt x="4080735" y="2065418"/>
                  </a:lnTo>
                  <a:cubicBezTo>
                    <a:pt x="4079430" y="2066725"/>
                    <a:pt x="4078125" y="2067379"/>
                    <a:pt x="4076820" y="2068033"/>
                  </a:cubicBezTo>
                  <a:lnTo>
                    <a:pt x="3921500" y="2157613"/>
                  </a:lnTo>
                  <a:cubicBezTo>
                    <a:pt x="3920195" y="2158266"/>
                    <a:pt x="3919542" y="2158920"/>
                    <a:pt x="3918237" y="2159574"/>
                  </a:cubicBezTo>
                  <a:lnTo>
                    <a:pt x="3862765" y="2159574"/>
                  </a:lnTo>
                  <a:lnTo>
                    <a:pt x="3698309" y="2064764"/>
                  </a:lnTo>
                  <a:lnTo>
                    <a:pt x="3698309" y="2033378"/>
                  </a:lnTo>
                  <a:cubicBezTo>
                    <a:pt x="3699614" y="2032724"/>
                    <a:pt x="3700919" y="2032070"/>
                    <a:pt x="3702225" y="2030763"/>
                  </a:cubicBezTo>
                  <a:lnTo>
                    <a:pt x="3857545" y="1941183"/>
                  </a:lnTo>
                  <a:cubicBezTo>
                    <a:pt x="3866681" y="1935298"/>
                    <a:pt x="3879081" y="1932683"/>
                    <a:pt x="3890827" y="1932683"/>
                  </a:cubicBezTo>
                  <a:close/>
                  <a:moveTo>
                    <a:pt x="3351882" y="1924042"/>
                  </a:moveTo>
                  <a:cubicBezTo>
                    <a:pt x="3361003" y="1924042"/>
                    <a:pt x="3370124" y="1925350"/>
                    <a:pt x="3377290" y="1929273"/>
                  </a:cubicBezTo>
                  <a:lnTo>
                    <a:pt x="3542120" y="2024736"/>
                  </a:lnTo>
                  <a:lnTo>
                    <a:pt x="3542120" y="2056122"/>
                  </a:lnTo>
                  <a:cubicBezTo>
                    <a:pt x="3540816" y="2056775"/>
                    <a:pt x="3539514" y="2058083"/>
                    <a:pt x="3537559" y="2058737"/>
                  </a:cubicBezTo>
                  <a:lnTo>
                    <a:pt x="3383154" y="2148316"/>
                  </a:lnTo>
                  <a:cubicBezTo>
                    <a:pt x="3381851" y="2149623"/>
                    <a:pt x="3379896" y="2150277"/>
                    <a:pt x="3377942" y="2150931"/>
                  </a:cubicBezTo>
                  <a:lnTo>
                    <a:pt x="3323868" y="2150931"/>
                  </a:lnTo>
                  <a:lnTo>
                    <a:pt x="3159690" y="2056122"/>
                  </a:lnTo>
                  <a:lnTo>
                    <a:pt x="3159690" y="2024736"/>
                  </a:lnTo>
                  <a:cubicBezTo>
                    <a:pt x="3161644" y="2023429"/>
                    <a:pt x="3162947" y="2022775"/>
                    <a:pt x="3164250" y="2021467"/>
                  </a:cubicBezTo>
                  <a:lnTo>
                    <a:pt x="3318656" y="1931888"/>
                  </a:lnTo>
                  <a:cubicBezTo>
                    <a:pt x="3327777" y="1926657"/>
                    <a:pt x="3340155" y="1924042"/>
                    <a:pt x="3351882" y="1924042"/>
                  </a:cubicBezTo>
                  <a:close/>
                  <a:moveTo>
                    <a:pt x="4366076" y="1909640"/>
                  </a:moveTo>
                  <a:cubicBezTo>
                    <a:pt x="4375213" y="1909640"/>
                    <a:pt x="4385002" y="1911602"/>
                    <a:pt x="4391528" y="1915525"/>
                  </a:cubicBezTo>
                  <a:lnTo>
                    <a:pt x="4555985" y="2010989"/>
                  </a:lnTo>
                  <a:lnTo>
                    <a:pt x="4555985" y="2042375"/>
                  </a:lnTo>
                  <a:cubicBezTo>
                    <a:pt x="4554680" y="2043682"/>
                    <a:pt x="4553375" y="2044336"/>
                    <a:pt x="4552070" y="2044990"/>
                  </a:cubicBezTo>
                  <a:lnTo>
                    <a:pt x="4396749" y="2134570"/>
                  </a:lnTo>
                  <a:cubicBezTo>
                    <a:pt x="4395444" y="2135223"/>
                    <a:pt x="4394791" y="2135877"/>
                    <a:pt x="4393486" y="2136531"/>
                  </a:cubicBezTo>
                  <a:lnTo>
                    <a:pt x="4338014" y="2136531"/>
                  </a:lnTo>
                  <a:lnTo>
                    <a:pt x="4173557" y="2041721"/>
                  </a:lnTo>
                  <a:lnTo>
                    <a:pt x="4173557" y="2010335"/>
                  </a:lnTo>
                  <a:cubicBezTo>
                    <a:pt x="4174862" y="2009681"/>
                    <a:pt x="4176167" y="2009027"/>
                    <a:pt x="4177473" y="2007720"/>
                  </a:cubicBezTo>
                  <a:lnTo>
                    <a:pt x="4332793" y="1918140"/>
                  </a:lnTo>
                  <a:cubicBezTo>
                    <a:pt x="4341930" y="1912255"/>
                    <a:pt x="4354329" y="1909640"/>
                    <a:pt x="4366076" y="1909640"/>
                  </a:cubicBezTo>
                  <a:close/>
                  <a:moveTo>
                    <a:pt x="2790224" y="1903880"/>
                  </a:moveTo>
                  <a:cubicBezTo>
                    <a:pt x="2799996" y="1903880"/>
                    <a:pt x="2809117" y="1905836"/>
                    <a:pt x="2816284" y="1909748"/>
                  </a:cubicBezTo>
                  <a:lnTo>
                    <a:pt x="2980460" y="2004939"/>
                  </a:lnTo>
                  <a:lnTo>
                    <a:pt x="2980460" y="2036234"/>
                  </a:lnTo>
                  <a:cubicBezTo>
                    <a:pt x="2979158" y="2036886"/>
                    <a:pt x="2977855" y="2038190"/>
                    <a:pt x="2975900" y="2038842"/>
                  </a:cubicBezTo>
                  <a:lnTo>
                    <a:pt x="2821496" y="2128165"/>
                  </a:lnTo>
                  <a:cubicBezTo>
                    <a:pt x="2820193" y="2129469"/>
                    <a:pt x="2818238" y="2130121"/>
                    <a:pt x="2816935" y="2130773"/>
                  </a:cubicBezTo>
                  <a:lnTo>
                    <a:pt x="2762861" y="2130773"/>
                  </a:lnTo>
                  <a:lnTo>
                    <a:pt x="2598033" y="2035582"/>
                  </a:lnTo>
                  <a:lnTo>
                    <a:pt x="2598033" y="2004939"/>
                  </a:lnTo>
                  <a:cubicBezTo>
                    <a:pt x="2599987" y="2003635"/>
                    <a:pt x="2601290" y="2002983"/>
                    <a:pt x="2602593" y="2001679"/>
                  </a:cubicBezTo>
                  <a:lnTo>
                    <a:pt x="2756998" y="1912356"/>
                  </a:lnTo>
                  <a:cubicBezTo>
                    <a:pt x="2766770" y="1907140"/>
                    <a:pt x="2779149" y="1903880"/>
                    <a:pt x="2790224" y="1903880"/>
                  </a:cubicBezTo>
                  <a:close/>
                  <a:moveTo>
                    <a:pt x="4552325" y="1805949"/>
                  </a:moveTo>
                  <a:cubicBezTo>
                    <a:pt x="4567397" y="1805949"/>
                    <a:pt x="4581158" y="1809192"/>
                    <a:pt x="4591643" y="1815029"/>
                  </a:cubicBezTo>
                  <a:lnTo>
                    <a:pt x="4769232" y="1916850"/>
                  </a:lnTo>
                  <a:cubicBezTo>
                    <a:pt x="4792168" y="1929821"/>
                    <a:pt x="4789546" y="1952520"/>
                    <a:pt x="4762679" y="1967437"/>
                  </a:cubicBezTo>
                  <a:lnTo>
                    <a:pt x="4710909" y="1997270"/>
                  </a:lnTo>
                  <a:cubicBezTo>
                    <a:pt x="4708288" y="1999216"/>
                    <a:pt x="4706322" y="2000513"/>
                    <a:pt x="4703046" y="2001161"/>
                  </a:cubicBezTo>
                  <a:lnTo>
                    <a:pt x="4622443" y="2001161"/>
                  </a:lnTo>
                  <a:lnTo>
                    <a:pt x="4444199" y="1899340"/>
                  </a:lnTo>
                  <a:cubicBezTo>
                    <a:pt x="4421263" y="1886369"/>
                    <a:pt x="4423884" y="1863670"/>
                    <a:pt x="4450752" y="1848753"/>
                  </a:cubicBezTo>
                  <a:lnTo>
                    <a:pt x="4502521" y="1818920"/>
                  </a:lnTo>
                  <a:cubicBezTo>
                    <a:pt x="4516938" y="1810489"/>
                    <a:pt x="4535287" y="1805949"/>
                    <a:pt x="4552325" y="1805949"/>
                  </a:cubicBezTo>
                  <a:close/>
                  <a:moveTo>
                    <a:pt x="3613666" y="1774266"/>
                  </a:moveTo>
                  <a:cubicBezTo>
                    <a:pt x="3623455" y="1774266"/>
                    <a:pt x="3632591" y="1775574"/>
                    <a:pt x="3639770" y="1780151"/>
                  </a:cubicBezTo>
                  <a:lnTo>
                    <a:pt x="3804226" y="1875614"/>
                  </a:lnTo>
                  <a:lnTo>
                    <a:pt x="3804226" y="1906346"/>
                  </a:lnTo>
                  <a:cubicBezTo>
                    <a:pt x="3802921" y="1906999"/>
                    <a:pt x="3801616" y="1908307"/>
                    <a:pt x="3799658" y="1908961"/>
                  </a:cubicBezTo>
                  <a:lnTo>
                    <a:pt x="3644991" y="1999194"/>
                  </a:lnTo>
                  <a:cubicBezTo>
                    <a:pt x="3644338" y="1999847"/>
                    <a:pt x="3643033" y="2000501"/>
                    <a:pt x="3641728" y="2001155"/>
                  </a:cubicBezTo>
                  <a:lnTo>
                    <a:pt x="3585604" y="2001155"/>
                  </a:lnTo>
                  <a:lnTo>
                    <a:pt x="3421800" y="1906346"/>
                  </a:lnTo>
                  <a:lnTo>
                    <a:pt x="3421800" y="1874960"/>
                  </a:lnTo>
                  <a:cubicBezTo>
                    <a:pt x="3423105" y="1873653"/>
                    <a:pt x="3424410" y="1872999"/>
                    <a:pt x="3425716" y="1871691"/>
                  </a:cubicBezTo>
                  <a:lnTo>
                    <a:pt x="3580383" y="1782112"/>
                  </a:lnTo>
                  <a:cubicBezTo>
                    <a:pt x="3590172" y="1776881"/>
                    <a:pt x="3602572" y="1774266"/>
                    <a:pt x="3613666" y="1774266"/>
                  </a:cubicBezTo>
                  <a:close/>
                  <a:moveTo>
                    <a:pt x="3075048" y="1765625"/>
                  </a:moveTo>
                  <a:cubicBezTo>
                    <a:pt x="3084837" y="1765625"/>
                    <a:pt x="3093973" y="1767587"/>
                    <a:pt x="3100500" y="1771510"/>
                  </a:cubicBezTo>
                  <a:lnTo>
                    <a:pt x="3265609" y="1866974"/>
                  </a:lnTo>
                  <a:lnTo>
                    <a:pt x="3265609" y="1898360"/>
                  </a:lnTo>
                  <a:cubicBezTo>
                    <a:pt x="3264957" y="1899667"/>
                    <a:pt x="3263652" y="1900321"/>
                    <a:pt x="3261694" y="1900975"/>
                  </a:cubicBezTo>
                  <a:lnTo>
                    <a:pt x="3106373" y="1990555"/>
                  </a:lnTo>
                  <a:cubicBezTo>
                    <a:pt x="3105068" y="1991208"/>
                    <a:pt x="3103763" y="1991862"/>
                    <a:pt x="3102457" y="1992516"/>
                  </a:cubicBezTo>
                  <a:lnTo>
                    <a:pt x="3047638" y="1992516"/>
                  </a:lnTo>
                  <a:lnTo>
                    <a:pt x="2883181" y="1897706"/>
                  </a:lnTo>
                  <a:lnTo>
                    <a:pt x="2883181" y="1865666"/>
                  </a:lnTo>
                  <a:cubicBezTo>
                    <a:pt x="2884486" y="1865012"/>
                    <a:pt x="2885791" y="1864359"/>
                    <a:pt x="2887097" y="1863051"/>
                  </a:cubicBezTo>
                  <a:lnTo>
                    <a:pt x="3041765" y="1774125"/>
                  </a:lnTo>
                  <a:cubicBezTo>
                    <a:pt x="3051554" y="1768240"/>
                    <a:pt x="3063301" y="1765625"/>
                    <a:pt x="3075048" y="1765625"/>
                  </a:cubicBezTo>
                  <a:close/>
                  <a:moveTo>
                    <a:pt x="4083806" y="1745463"/>
                  </a:moveTo>
                  <a:cubicBezTo>
                    <a:pt x="4092943" y="1745463"/>
                    <a:pt x="4102732" y="1746771"/>
                    <a:pt x="4109258" y="1751348"/>
                  </a:cubicBezTo>
                  <a:lnTo>
                    <a:pt x="4273715" y="1846157"/>
                  </a:lnTo>
                  <a:lnTo>
                    <a:pt x="4273715" y="1877543"/>
                  </a:lnTo>
                  <a:cubicBezTo>
                    <a:pt x="4272410" y="1878850"/>
                    <a:pt x="4271105" y="1879504"/>
                    <a:pt x="4269800" y="1880158"/>
                  </a:cubicBezTo>
                  <a:lnTo>
                    <a:pt x="4114479" y="1969737"/>
                  </a:lnTo>
                  <a:cubicBezTo>
                    <a:pt x="4113174" y="1971044"/>
                    <a:pt x="4111216" y="1971698"/>
                    <a:pt x="4109911" y="1972352"/>
                  </a:cubicBezTo>
                  <a:lnTo>
                    <a:pt x="4055744" y="1972352"/>
                  </a:lnTo>
                  <a:lnTo>
                    <a:pt x="3891287" y="1877543"/>
                  </a:lnTo>
                  <a:lnTo>
                    <a:pt x="3891287" y="1845503"/>
                  </a:lnTo>
                  <a:cubicBezTo>
                    <a:pt x="3892592" y="1844850"/>
                    <a:pt x="3893897" y="1844196"/>
                    <a:pt x="3895203" y="1842888"/>
                  </a:cubicBezTo>
                  <a:lnTo>
                    <a:pt x="4050523" y="1753309"/>
                  </a:lnTo>
                  <a:cubicBezTo>
                    <a:pt x="4059660" y="1748078"/>
                    <a:pt x="4072059" y="1745463"/>
                    <a:pt x="4083806" y="1745463"/>
                  </a:cubicBezTo>
                  <a:close/>
                  <a:moveTo>
                    <a:pt x="2519803" y="1745463"/>
                  </a:moveTo>
                  <a:cubicBezTo>
                    <a:pt x="2529592" y="1745463"/>
                    <a:pt x="2538729" y="1747419"/>
                    <a:pt x="2545255" y="1751331"/>
                  </a:cubicBezTo>
                  <a:lnTo>
                    <a:pt x="2709711" y="1845869"/>
                  </a:lnTo>
                  <a:lnTo>
                    <a:pt x="2709711" y="1878468"/>
                  </a:lnTo>
                  <a:cubicBezTo>
                    <a:pt x="2709059" y="1879120"/>
                    <a:pt x="2707754" y="1879772"/>
                    <a:pt x="2705796" y="1880424"/>
                  </a:cubicBezTo>
                  <a:lnTo>
                    <a:pt x="2551128" y="1969746"/>
                  </a:lnTo>
                  <a:cubicBezTo>
                    <a:pt x="2549823" y="1971050"/>
                    <a:pt x="2547865" y="1971702"/>
                    <a:pt x="2545908" y="1972354"/>
                  </a:cubicBezTo>
                  <a:lnTo>
                    <a:pt x="2492394" y="1972354"/>
                  </a:lnTo>
                  <a:lnTo>
                    <a:pt x="2327285" y="1877164"/>
                  </a:lnTo>
                  <a:lnTo>
                    <a:pt x="2327285" y="1846521"/>
                  </a:lnTo>
                  <a:cubicBezTo>
                    <a:pt x="2329243" y="1845217"/>
                    <a:pt x="2330548" y="1844565"/>
                    <a:pt x="2331853" y="1843261"/>
                  </a:cubicBezTo>
                  <a:lnTo>
                    <a:pt x="2486521" y="1753939"/>
                  </a:lnTo>
                  <a:cubicBezTo>
                    <a:pt x="2496310" y="1748071"/>
                    <a:pt x="2508057" y="1745463"/>
                    <a:pt x="2519803" y="1745463"/>
                  </a:cubicBezTo>
                  <a:close/>
                  <a:moveTo>
                    <a:pt x="4267841" y="1644652"/>
                  </a:moveTo>
                  <a:cubicBezTo>
                    <a:pt x="4282168" y="1644652"/>
                    <a:pt x="4295844" y="1647255"/>
                    <a:pt x="4306264" y="1653762"/>
                  </a:cubicBezTo>
                  <a:lnTo>
                    <a:pt x="4483403" y="1755271"/>
                  </a:lnTo>
                  <a:cubicBezTo>
                    <a:pt x="4492521" y="1761127"/>
                    <a:pt x="4497730" y="1767634"/>
                    <a:pt x="4498382" y="1774792"/>
                  </a:cubicBezTo>
                  <a:lnTo>
                    <a:pt x="4498382" y="1781299"/>
                  </a:lnTo>
                  <a:cubicBezTo>
                    <a:pt x="4497079" y="1790409"/>
                    <a:pt x="4489916" y="1799519"/>
                    <a:pt x="4476891" y="1806677"/>
                  </a:cubicBezTo>
                  <a:lnTo>
                    <a:pt x="4425442" y="1836609"/>
                  </a:lnTo>
                  <a:cubicBezTo>
                    <a:pt x="4423488" y="1837910"/>
                    <a:pt x="4421535" y="1839212"/>
                    <a:pt x="4419581" y="1839862"/>
                  </a:cubicBezTo>
                  <a:lnTo>
                    <a:pt x="4336873" y="1839862"/>
                  </a:lnTo>
                  <a:lnTo>
                    <a:pt x="4159734" y="1737702"/>
                  </a:lnTo>
                  <a:cubicBezTo>
                    <a:pt x="4151267" y="1733147"/>
                    <a:pt x="4146057" y="1725989"/>
                    <a:pt x="4144755" y="1719482"/>
                  </a:cubicBezTo>
                  <a:lnTo>
                    <a:pt x="4144755" y="1712975"/>
                  </a:lnTo>
                  <a:cubicBezTo>
                    <a:pt x="4146709" y="1703866"/>
                    <a:pt x="4153872" y="1694756"/>
                    <a:pt x="4166246" y="1686947"/>
                  </a:cubicBezTo>
                  <a:lnTo>
                    <a:pt x="4217695" y="1657015"/>
                  </a:lnTo>
                  <a:cubicBezTo>
                    <a:pt x="4232022" y="1649207"/>
                    <a:pt x="4250257" y="1644652"/>
                    <a:pt x="4267841" y="1644652"/>
                  </a:cubicBezTo>
                  <a:close/>
                  <a:moveTo>
                    <a:pt x="3337809" y="1612969"/>
                  </a:moveTo>
                  <a:cubicBezTo>
                    <a:pt x="3346946" y="1612969"/>
                    <a:pt x="3356735" y="1614925"/>
                    <a:pt x="3363261" y="1618837"/>
                  </a:cubicBezTo>
                  <a:lnTo>
                    <a:pt x="3527717" y="1714027"/>
                  </a:lnTo>
                  <a:lnTo>
                    <a:pt x="3527717" y="1745974"/>
                  </a:lnTo>
                  <a:cubicBezTo>
                    <a:pt x="3527065" y="1746626"/>
                    <a:pt x="3525760" y="1747278"/>
                    <a:pt x="3523802" y="1747930"/>
                  </a:cubicBezTo>
                  <a:lnTo>
                    <a:pt x="3368482" y="1837252"/>
                  </a:lnTo>
                  <a:cubicBezTo>
                    <a:pt x="3367177" y="1838556"/>
                    <a:pt x="3365871" y="1839208"/>
                    <a:pt x="3363914" y="1839860"/>
                  </a:cubicBezTo>
                  <a:lnTo>
                    <a:pt x="3309747" y="1839860"/>
                  </a:lnTo>
                  <a:lnTo>
                    <a:pt x="3145291" y="1744670"/>
                  </a:lnTo>
                  <a:lnTo>
                    <a:pt x="3145291" y="1713375"/>
                  </a:lnTo>
                  <a:cubicBezTo>
                    <a:pt x="3146596" y="1712723"/>
                    <a:pt x="3147901" y="1712071"/>
                    <a:pt x="3149207" y="1710767"/>
                  </a:cubicBezTo>
                  <a:lnTo>
                    <a:pt x="3304527" y="1621445"/>
                  </a:lnTo>
                  <a:cubicBezTo>
                    <a:pt x="3313663" y="1615577"/>
                    <a:pt x="3326063" y="1612969"/>
                    <a:pt x="3337809" y="1612969"/>
                  </a:cubicBezTo>
                  <a:close/>
                  <a:moveTo>
                    <a:pt x="2798864" y="1604328"/>
                  </a:moveTo>
                  <a:cubicBezTo>
                    <a:pt x="2807985" y="1604328"/>
                    <a:pt x="2817106" y="1606284"/>
                    <a:pt x="2824272" y="1610848"/>
                  </a:cubicBezTo>
                  <a:lnTo>
                    <a:pt x="2989102" y="1705386"/>
                  </a:lnTo>
                  <a:lnTo>
                    <a:pt x="2989102" y="1736682"/>
                  </a:lnTo>
                  <a:cubicBezTo>
                    <a:pt x="2987798" y="1737334"/>
                    <a:pt x="2986496" y="1738638"/>
                    <a:pt x="2984541" y="1739290"/>
                  </a:cubicBezTo>
                  <a:lnTo>
                    <a:pt x="2830136" y="1828613"/>
                  </a:lnTo>
                  <a:cubicBezTo>
                    <a:pt x="2828833" y="1829917"/>
                    <a:pt x="2826878" y="1830569"/>
                    <a:pt x="2825575" y="1831221"/>
                  </a:cubicBezTo>
                  <a:lnTo>
                    <a:pt x="2770850" y="1831221"/>
                  </a:lnTo>
                  <a:lnTo>
                    <a:pt x="2606672" y="1736030"/>
                  </a:lnTo>
                  <a:lnTo>
                    <a:pt x="2606672" y="1705386"/>
                  </a:lnTo>
                  <a:cubicBezTo>
                    <a:pt x="2608626" y="1704082"/>
                    <a:pt x="2609929" y="1703430"/>
                    <a:pt x="2611232" y="1702126"/>
                  </a:cubicBezTo>
                  <a:lnTo>
                    <a:pt x="2764986" y="1612804"/>
                  </a:lnTo>
                  <a:cubicBezTo>
                    <a:pt x="2774759" y="1607588"/>
                    <a:pt x="2787137" y="1604328"/>
                    <a:pt x="2798864" y="1604328"/>
                  </a:cubicBezTo>
                  <a:close/>
                  <a:moveTo>
                    <a:pt x="2246173" y="1589927"/>
                  </a:moveTo>
                  <a:cubicBezTo>
                    <a:pt x="2255963" y="1589927"/>
                    <a:pt x="2265099" y="1591234"/>
                    <a:pt x="2271625" y="1595811"/>
                  </a:cubicBezTo>
                  <a:lnTo>
                    <a:pt x="2436082" y="1690621"/>
                  </a:lnTo>
                  <a:lnTo>
                    <a:pt x="2436082" y="1722660"/>
                  </a:lnTo>
                  <a:cubicBezTo>
                    <a:pt x="2435430" y="1723314"/>
                    <a:pt x="2434125" y="1723968"/>
                    <a:pt x="2432167" y="1724622"/>
                  </a:cubicBezTo>
                  <a:lnTo>
                    <a:pt x="2277499" y="1814201"/>
                  </a:lnTo>
                  <a:cubicBezTo>
                    <a:pt x="2276193" y="1815508"/>
                    <a:pt x="2274236" y="1816162"/>
                    <a:pt x="2272278" y="1816816"/>
                  </a:cubicBezTo>
                  <a:lnTo>
                    <a:pt x="2218764" y="1816816"/>
                  </a:lnTo>
                  <a:lnTo>
                    <a:pt x="2053654" y="1722006"/>
                  </a:lnTo>
                  <a:lnTo>
                    <a:pt x="2053654" y="1690621"/>
                  </a:lnTo>
                  <a:cubicBezTo>
                    <a:pt x="2054959" y="1689967"/>
                    <a:pt x="2056264" y="1689313"/>
                    <a:pt x="2057570" y="1688006"/>
                  </a:cubicBezTo>
                  <a:lnTo>
                    <a:pt x="2212890" y="1597773"/>
                  </a:lnTo>
                  <a:cubicBezTo>
                    <a:pt x="2222027" y="1592542"/>
                    <a:pt x="2234426" y="1589927"/>
                    <a:pt x="2246173" y="1589927"/>
                  </a:cubicBezTo>
                  <a:close/>
                  <a:moveTo>
                    <a:pt x="3801536" y="1581286"/>
                  </a:moveTo>
                  <a:cubicBezTo>
                    <a:pt x="3810673" y="1581286"/>
                    <a:pt x="3820462" y="1583247"/>
                    <a:pt x="3826988" y="1587171"/>
                  </a:cubicBezTo>
                  <a:lnTo>
                    <a:pt x="3991445" y="1682635"/>
                  </a:lnTo>
                  <a:lnTo>
                    <a:pt x="3991445" y="1714020"/>
                  </a:lnTo>
                  <a:cubicBezTo>
                    <a:pt x="3990793" y="1715328"/>
                    <a:pt x="3988835" y="1715982"/>
                    <a:pt x="3987530" y="1716636"/>
                  </a:cubicBezTo>
                  <a:lnTo>
                    <a:pt x="3832209" y="1806216"/>
                  </a:lnTo>
                  <a:cubicBezTo>
                    <a:pt x="3831556" y="1806869"/>
                    <a:pt x="3830251" y="1807523"/>
                    <a:pt x="3828946" y="1808177"/>
                  </a:cubicBezTo>
                  <a:lnTo>
                    <a:pt x="3773474" y="1808177"/>
                  </a:lnTo>
                  <a:lnTo>
                    <a:pt x="3609017" y="1713366"/>
                  </a:lnTo>
                  <a:lnTo>
                    <a:pt x="3609017" y="1681981"/>
                  </a:lnTo>
                  <a:cubicBezTo>
                    <a:pt x="3610322" y="1681327"/>
                    <a:pt x="3611627" y="1680673"/>
                    <a:pt x="3612933" y="1679365"/>
                  </a:cubicBezTo>
                  <a:lnTo>
                    <a:pt x="3768253" y="1589132"/>
                  </a:lnTo>
                  <a:cubicBezTo>
                    <a:pt x="3777390" y="1583901"/>
                    <a:pt x="3789789" y="1581286"/>
                    <a:pt x="3801536" y="1581286"/>
                  </a:cubicBezTo>
                  <a:close/>
                  <a:moveTo>
                    <a:pt x="3981745" y="1480475"/>
                  </a:moveTo>
                  <a:cubicBezTo>
                    <a:pt x="3996785" y="1480475"/>
                    <a:pt x="4010517" y="1483078"/>
                    <a:pt x="4020980" y="1488934"/>
                  </a:cubicBezTo>
                  <a:lnTo>
                    <a:pt x="4198188" y="1591094"/>
                  </a:lnTo>
                  <a:cubicBezTo>
                    <a:pt x="4207343" y="1596300"/>
                    <a:pt x="4212574" y="1602807"/>
                    <a:pt x="4213228" y="1609964"/>
                  </a:cubicBezTo>
                  <a:lnTo>
                    <a:pt x="4213228" y="1616471"/>
                  </a:lnTo>
                  <a:cubicBezTo>
                    <a:pt x="4211920" y="1625581"/>
                    <a:pt x="4204727" y="1634691"/>
                    <a:pt x="4191649" y="1641849"/>
                  </a:cubicBezTo>
                  <a:lnTo>
                    <a:pt x="4139991" y="1671781"/>
                  </a:lnTo>
                  <a:cubicBezTo>
                    <a:pt x="4138029" y="1673733"/>
                    <a:pt x="4135413" y="1675034"/>
                    <a:pt x="4132798" y="1675685"/>
                  </a:cubicBezTo>
                  <a:lnTo>
                    <a:pt x="4051713" y="1675685"/>
                  </a:lnTo>
                  <a:lnTo>
                    <a:pt x="3873851" y="1573525"/>
                  </a:lnTo>
                  <a:cubicBezTo>
                    <a:pt x="3850964" y="1559860"/>
                    <a:pt x="3853580" y="1537736"/>
                    <a:pt x="3880390" y="1522120"/>
                  </a:cubicBezTo>
                  <a:lnTo>
                    <a:pt x="3932048" y="1492187"/>
                  </a:lnTo>
                  <a:cubicBezTo>
                    <a:pt x="3946434" y="1484379"/>
                    <a:pt x="3964744" y="1480475"/>
                    <a:pt x="3981745" y="1480475"/>
                  </a:cubicBezTo>
                  <a:close/>
                  <a:moveTo>
                    <a:pt x="3060648" y="1454553"/>
                  </a:moveTo>
                  <a:cubicBezTo>
                    <a:pt x="3070437" y="1454553"/>
                    <a:pt x="3079573" y="1456514"/>
                    <a:pt x="3086752" y="1460438"/>
                  </a:cubicBezTo>
                  <a:lnTo>
                    <a:pt x="3251208" y="1555248"/>
                  </a:lnTo>
                  <a:lnTo>
                    <a:pt x="3251208" y="1587287"/>
                  </a:lnTo>
                  <a:cubicBezTo>
                    <a:pt x="3249903" y="1587941"/>
                    <a:pt x="3248598" y="1589249"/>
                    <a:pt x="3246640" y="1589903"/>
                  </a:cubicBezTo>
                  <a:lnTo>
                    <a:pt x="3091973" y="1678828"/>
                  </a:lnTo>
                  <a:cubicBezTo>
                    <a:pt x="3090668" y="1680136"/>
                    <a:pt x="3089362" y="1680790"/>
                    <a:pt x="3087405" y="1681444"/>
                  </a:cubicBezTo>
                  <a:lnTo>
                    <a:pt x="3033238" y="1681444"/>
                  </a:lnTo>
                  <a:lnTo>
                    <a:pt x="2868782" y="1585980"/>
                  </a:lnTo>
                  <a:lnTo>
                    <a:pt x="2868782" y="1555248"/>
                  </a:lnTo>
                  <a:cubicBezTo>
                    <a:pt x="2870087" y="1554594"/>
                    <a:pt x="2871392" y="1553940"/>
                    <a:pt x="2872698" y="1552632"/>
                  </a:cubicBezTo>
                  <a:lnTo>
                    <a:pt x="3027365" y="1462399"/>
                  </a:lnTo>
                  <a:cubicBezTo>
                    <a:pt x="3037154" y="1457168"/>
                    <a:pt x="3049554" y="1454553"/>
                    <a:pt x="3060648" y="1454553"/>
                  </a:cubicBezTo>
                  <a:close/>
                  <a:moveTo>
                    <a:pt x="2522355" y="1445912"/>
                  </a:moveTo>
                  <a:cubicBezTo>
                    <a:pt x="2532127" y="1445912"/>
                    <a:pt x="2541248" y="1447868"/>
                    <a:pt x="2548415" y="1451780"/>
                  </a:cubicBezTo>
                  <a:lnTo>
                    <a:pt x="2712592" y="1546318"/>
                  </a:lnTo>
                  <a:lnTo>
                    <a:pt x="2712592" y="1578265"/>
                  </a:lnTo>
                  <a:cubicBezTo>
                    <a:pt x="2711290" y="1578917"/>
                    <a:pt x="2709986" y="1580221"/>
                    <a:pt x="2708032" y="1580873"/>
                  </a:cubicBezTo>
                  <a:lnTo>
                    <a:pt x="2553627" y="1669543"/>
                  </a:lnTo>
                  <a:cubicBezTo>
                    <a:pt x="2551672" y="1670847"/>
                    <a:pt x="2549718" y="1672151"/>
                    <a:pt x="2547763" y="1672803"/>
                  </a:cubicBezTo>
                  <a:lnTo>
                    <a:pt x="2494992" y="1672803"/>
                  </a:lnTo>
                  <a:lnTo>
                    <a:pt x="2330163" y="1577613"/>
                  </a:lnTo>
                  <a:lnTo>
                    <a:pt x="2330163" y="1546970"/>
                  </a:lnTo>
                  <a:cubicBezTo>
                    <a:pt x="2332117" y="1545666"/>
                    <a:pt x="2333420" y="1545014"/>
                    <a:pt x="2334723" y="1543710"/>
                  </a:cubicBezTo>
                  <a:lnTo>
                    <a:pt x="2489129" y="1454388"/>
                  </a:lnTo>
                  <a:cubicBezTo>
                    <a:pt x="2498901" y="1448520"/>
                    <a:pt x="2511280" y="1445912"/>
                    <a:pt x="2522355" y="1445912"/>
                  </a:cubicBezTo>
                  <a:close/>
                  <a:moveTo>
                    <a:pt x="1972220" y="1431510"/>
                  </a:moveTo>
                  <a:cubicBezTo>
                    <a:pt x="1982026" y="1431510"/>
                    <a:pt x="1990524" y="1433471"/>
                    <a:pt x="1997715" y="1437395"/>
                  </a:cubicBezTo>
                  <a:lnTo>
                    <a:pt x="2162452" y="1532859"/>
                  </a:lnTo>
                  <a:lnTo>
                    <a:pt x="2162452" y="1564898"/>
                  </a:lnTo>
                  <a:cubicBezTo>
                    <a:pt x="2161799" y="1565552"/>
                    <a:pt x="2160491" y="1566206"/>
                    <a:pt x="2158530" y="1566860"/>
                  </a:cubicBezTo>
                  <a:lnTo>
                    <a:pt x="2002945" y="1656439"/>
                  </a:lnTo>
                  <a:cubicBezTo>
                    <a:pt x="2002291" y="1657093"/>
                    <a:pt x="2000984" y="1657747"/>
                    <a:pt x="1999676" y="1658401"/>
                  </a:cubicBezTo>
                  <a:lnTo>
                    <a:pt x="1944110" y="1658401"/>
                  </a:lnTo>
                  <a:lnTo>
                    <a:pt x="1780027" y="1563590"/>
                  </a:lnTo>
                  <a:lnTo>
                    <a:pt x="1780027" y="1532205"/>
                  </a:lnTo>
                  <a:cubicBezTo>
                    <a:pt x="1780681" y="1531551"/>
                    <a:pt x="1781988" y="1530897"/>
                    <a:pt x="1783949" y="1529589"/>
                  </a:cubicBezTo>
                  <a:lnTo>
                    <a:pt x="1938881" y="1439356"/>
                  </a:lnTo>
                  <a:cubicBezTo>
                    <a:pt x="1948033" y="1434125"/>
                    <a:pt x="1960453" y="1431510"/>
                    <a:pt x="1972220" y="1431510"/>
                  </a:cubicBezTo>
                  <a:close/>
                  <a:moveTo>
                    <a:pt x="3516387" y="1419989"/>
                  </a:moveTo>
                  <a:cubicBezTo>
                    <a:pt x="3525524" y="1419989"/>
                    <a:pt x="3535313" y="1421945"/>
                    <a:pt x="3541839" y="1425857"/>
                  </a:cubicBezTo>
                  <a:lnTo>
                    <a:pt x="3706295" y="1521047"/>
                  </a:lnTo>
                  <a:lnTo>
                    <a:pt x="3706295" y="1552343"/>
                  </a:lnTo>
                  <a:cubicBezTo>
                    <a:pt x="3705643" y="1553647"/>
                    <a:pt x="3704338" y="1554299"/>
                    <a:pt x="3702380" y="1554951"/>
                  </a:cubicBezTo>
                  <a:lnTo>
                    <a:pt x="3547060" y="1644274"/>
                  </a:lnTo>
                  <a:cubicBezTo>
                    <a:pt x="3545755" y="1645578"/>
                    <a:pt x="3543797" y="1646230"/>
                    <a:pt x="3541839" y="1646882"/>
                  </a:cubicBezTo>
                  <a:lnTo>
                    <a:pt x="3488325" y="1646882"/>
                  </a:lnTo>
                  <a:lnTo>
                    <a:pt x="3323869" y="1551691"/>
                  </a:lnTo>
                  <a:lnTo>
                    <a:pt x="3323869" y="1520395"/>
                  </a:lnTo>
                  <a:cubicBezTo>
                    <a:pt x="3325174" y="1519743"/>
                    <a:pt x="3326479" y="1519091"/>
                    <a:pt x="3327785" y="1517787"/>
                  </a:cubicBezTo>
                  <a:lnTo>
                    <a:pt x="3483105" y="1428465"/>
                  </a:lnTo>
                  <a:cubicBezTo>
                    <a:pt x="3492241" y="1423249"/>
                    <a:pt x="3503988" y="1419989"/>
                    <a:pt x="3516387" y="1419989"/>
                  </a:cubicBezTo>
                  <a:close/>
                  <a:moveTo>
                    <a:pt x="1366911" y="1419989"/>
                  </a:moveTo>
                  <a:cubicBezTo>
                    <a:pt x="1390418" y="1419989"/>
                    <a:pt x="1412620" y="1424557"/>
                    <a:pt x="1428945" y="1434346"/>
                  </a:cubicBezTo>
                  <a:lnTo>
                    <a:pt x="2572334" y="2094148"/>
                  </a:lnTo>
                  <a:cubicBezTo>
                    <a:pt x="2608901" y="2115685"/>
                    <a:pt x="2604330" y="2152232"/>
                    <a:pt x="2562539" y="2177032"/>
                  </a:cubicBezTo>
                  <a:lnTo>
                    <a:pt x="2497239" y="2214231"/>
                  </a:lnTo>
                  <a:cubicBezTo>
                    <a:pt x="2476997" y="2226631"/>
                    <a:pt x="2452183" y="2233157"/>
                    <a:pt x="2427369" y="2234462"/>
                  </a:cubicBezTo>
                  <a:lnTo>
                    <a:pt x="2405821" y="2234462"/>
                  </a:lnTo>
                  <a:cubicBezTo>
                    <a:pt x="2386884" y="2233810"/>
                    <a:pt x="2369253" y="2229241"/>
                    <a:pt x="2354887" y="2220757"/>
                  </a:cubicBezTo>
                  <a:lnTo>
                    <a:pt x="1210846" y="1560303"/>
                  </a:lnTo>
                  <a:cubicBezTo>
                    <a:pt x="1194521" y="1551166"/>
                    <a:pt x="1186685" y="1538766"/>
                    <a:pt x="1186685" y="1525714"/>
                  </a:cubicBezTo>
                  <a:lnTo>
                    <a:pt x="1186685" y="1523756"/>
                  </a:lnTo>
                  <a:cubicBezTo>
                    <a:pt x="1186685" y="1508093"/>
                    <a:pt x="1198439" y="1491125"/>
                    <a:pt x="1221294" y="1478072"/>
                  </a:cubicBezTo>
                  <a:lnTo>
                    <a:pt x="1286593" y="1440220"/>
                  </a:lnTo>
                  <a:cubicBezTo>
                    <a:pt x="1309447" y="1426515"/>
                    <a:pt x="1339485" y="1419989"/>
                    <a:pt x="1366911" y="1419989"/>
                  </a:cubicBezTo>
                  <a:close/>
                  <a:moveTo>
                    <a:pt x="3697541" y="1313418"/>
                  </a:moveTo>
                  <a:cubicBezTo>
                    <a:pt x="3711868" y="1313418"/>
                    <a:pt x="3725544" y="1316021"/>
                    <a:pt x="3735964" y="1322528"/>
                  </a:cubicBezTo>
                  <a:lnTo>
                    <a:pt x="3913103" y="1424037"/>
                  </a:lnTo>
                  <a:cubicBezTo>
                    <a:pt x="3922221" y="1429243"/>
                    <a:pt x="3927430" y="1435750"/>
                    <a:pt x="3928082" y="1442907"/>
                  </a:cubicBezTo>
                  <a:lnTo>
                    <a:pt x="3928082" y="1450065"/>
                  </a:lnTo>
                  <a:cubicBezTo>
                    <a:pt x="3926779" y="1459175"/>
                    <a:pt x="3919616" y="1468285"/>
                    <a:pt x="3906591" y="1475442"/>
                  </a:cubicBezTo>
                  <a:lnTo>
                    <a:pt x="3854491" y="1505375"/>
                  </a:lnTo>
                  <a:cubicBezTo>
                    <a:pt x="3852537" y="1506676"/>
                    <a:pt x="3850583" y="1507977"/>
                    <a:pt x="3848630" y="1508628"/>
                  </a:cubicBezTo>
                  <a:lnTo>
                    <a:pt x="3766573" y="1508628"/>
                  </a:lnTo>
                  <a:lnTo>
                    <a:pt x="3589434" y="1406468"/>
                  </a:lnTo>
                  <a:cubicBezTo>
                    <a:pt x="3580967" y="1401913"/>
                    <a:pt x="3575757" y="1395406"/>
                    <a:pt x="3574455" y="1388248"/>
                  </a:cubicBezTo>
                  <a:lnTo>
                    <a:pt x="3574455" y="1381741"/>
                  </a:lnTo>
                  <a:cubicBezTo>
                    <a:pt x="3576409" y="1372632"/>
                    <a:pt x="3583572" y="1363522"/>
                    <a:pt x="3595946" y="1355713"/>
                  </a:cubicBezTo>
                  <a:lnTo>
                    <a:pt x="3647395" y="1325781"/>
                  </a:lnTo>
                  <a:cubicBezTo>
                    <a:pt x="3661722" y="1317973"/>
                    <a:pt x="3679957" y="1313418"/>
                    <a:pt x="3697541" y="1313418"/>
                  </a:cubicBezTo>
                  <a:close/>
                  <a:moveTo>
                    <a:pt x="2784791" y="1293256"/>
                  </a:moveTo>
                  <a:cubicBezTo>
                    <a:pt x="2794580" y="1293256"/>
                    <a:pt x="2803717" y="1295212"/>
                    <a:pt x="2810243" y="1299124"/>
                  </a:cubicBezTo>
                  <a:lnTo>
                    <a:pt x="2974699" y="1394314"/>
                  </a:lnTo>
                  <a:lnTo>
                    <a:pt x="2974699" y="1425610"/>
                  </a:lnTo>
                  <a:cubicBezTo>
                    <a:pt x="2974047" y="1426914"/>
                    <a:pt x="2972742" y="1427566"/>
                    <a:pt x="2970784" y="1428218"/>
                  </a:cubicBezTo>
                  <a:lnTo>
                    <a:pt x="2816116" y="1517541"/>
                  </a:lnTo>
                  <a:cubicBezTo>
                    <a:pt x="2814811" y="1518845"/>
                    <a:pt x="2812853" y="1519497"/>
                    <a:pt x="2810896" y="1520149"/>
                  </a:cubicBezTo>
                  <a:lnTo>
                    <a:pt x="2756729" y="1520149"/>
                  </a:lnTo>
                  <a:lnTo>
                    <a:pt x="2592273" y="1424958"/>
                  </a:lnTo>
                  <a:lnTo>
                    <a:pt x="2592273" y="1394314"/>
                  </a:lnTo>
                  <a:cubicBezTo>
                    <a:pt x="2594231" y="1393662"/>
                    <a:pt x="2595536" y="1392358"/>
                    <a:pt x="2596841" y="1391054"/>
                  </a:cubicBezTo>
                  <a:lnTo>
                    <a:pt x="2751509" y="1301732"/>
                  </a:lnTo>
                  <a:cubicBezTo>
                    <a:pt x="2761298" y="1296516"/>
                    <a:pt x="2773045" y="1293256"/>
                    <a:pt x="2784791" y="1293256"/>
                  </a:cubicBezTo>
                  <a:close/>
                  <a:moveTo>
                    <a:pt x="2246173" y="1287495"/>
                  </a:moveTo>
                  <a:cubicBezTo>
                    <a:pt x="2255310" y="1287495"/>
                    <a:pt x="2265099" y="1289456"/>
                    <a:pt x="2271625" y="1292726"/>
                  </a:cubicBezTo>
                  <a:lnTo>
                    <a:pt x="2436082" y="1388190"/>
                  </a:lnTo>
                  <a:lnTo>
                    <a:pt x="2436082" y="1420229"/>
                  </a:lnTo>
                  <a:cubicBezTo>
                    <a:pt x="2435430" y="1420883"/>
                    <a:pt x="2434125" y="1421537"/>
                    <a:pt x="2432167" y="1422191"/>
                  </a:cubicBezTo>
                  <a:lnTo>
                    <a:pt x="2277499" y="1511770"/>
                  </a:lnTo>
                  <a:cubicBezTo>
                    <a:pt x="2276193" y="1513078"/>
                    <a:pt x="2274236" y="1513732"/>
                    <a:pt x="2272930" y="1514386"/>
                  </a:cubicBezTo>
                  <a:lnTo>
                    <a:pt x="2218764" y="1514386"/>
                  </a:lnTo>
                  <a:lnTo>
                    <a:pt x="2053654" y="1418922"/>
                  </a:lnTo>
                  <a:lnTo>
                    <a:pt x="2053654" y="1388190"/>
                  </a:lnTo>
                  <a:cubicBezTo>
                    <a:pt x="2054959" y="1386882"/>
                    <a:pt x="2056264" y="1386228"/>
                    <a:pt x="2057570" y="1384921"/>
                  </a:cubicBezTo>
                  <a:lnTo>
                    <a:pt x="2212890" y="1295341"/>
                  </a:lnTo>
                  <a:cubicBezTo>
                    <a:pt x="2222027" y="1290110"/>
                    <a:pt x="2234426" y="1287495"/>
                    <a:pt x="2246173" y="1287495"/>
                  </a:cubicBezTo>
                  <a:close/>
                  <a:moveTo>
                    <a:pt x="1701797" y="1273094"/>
                  </a:moveTo>
                  <a:cubicBezTo>
                    <a:pt x="1710934" y="1273094"/>
                    <a:pt x="1720070" y="1275055"/>
                    <a:pt x="1727249" y="1278978"/>
                  </a:cubicBezTo>
                  <a:lnTo>
                    <a:pt x="1891705" y="1373788"/>
                  </a:lnTo>
                  <a:lnTo>
                    <a:pt x="1891705" y="1405827"/>
                  </a:lnTo>
                  <a:cubicBezTo>
                    <a:pt x="1889748" y="1406481"/>
                    <a:pt x="1888442" y="1407789"/>
                    <a:pt x="1887137" y="1408443"/>
                  </a:cubicBezTo>
                  <a:lnTo>
                    <a:pt x="1732470" y="1497367"/>
                  </a:lnTo>
                  <a:cubicBezTo>
                    <a:pt x="1730512" y="1498675"/>
                    <a:pt x="1729207" y="1499329"/>
                    <a:pt x="1727249" y="1499983"/>
                  </a:cubicBezTo>
                  <a:lnTo>
                    <a:pt x="1673735" y="1499983"/>
                  </a:lnTo>
                  <a:lnTo>
                    <a:pt x="1509279" y="1404519"/>
                  </a:lnTo>
                  <a:lnTo>
                    <a:pt x="1509279" y="1373788"/>
                  </a:lnTo>
                  <a:cubicBezTo>
                    <a:pt x="1509932" y="1372480"/>
                    <a:pt x="1511237" y="1371826"/>
                    <a:pt x="1513195" y="1370519"/>
                  </a:cubicBezTo>
                  <a:lnTo>
                    <a:pt x="1667862" y="1280940"/>
                  </a:lnTo>
                  <a:cubicBezTo>
                    <a:pt x="1677651" y="1275709"/>
                    <a:pt x="1690051" y="1273094"/>
                    <a:pt x="1701797" y="1273094"/>
                  </a:cubicBezTo>
                  <a:close/>
                  <a:moveTo>
                    <a:pt x="3234118" y="1255812"/>
                  </a:moveTo>
                  <a:cubicBezTo>
                    <a:pt x="3243255" y="1255812"/>
                    <a:pt x="3252391" y="1257773"/>
                    <a:pt x="3259570" y="1261696"/>
                  </a:cubicBezTo>
                  <a:lnTo>
                    <a:pt x="3424026" y="1356506"/>
                  </a:lnTo>
                  <a:lnTo>
                    <a:pt x="3424026" y="1387891"/>
                  </a:lnTo>
                  <a:cubicBezTo>
                    <a:pt x="3422721" y="1389199"/>
                    <a:pt x="3421416" y="1389853"/>
                    <a:pt x="3419458" y="1390507"/>
                  </a:cubicBezTo>
                  <a:lnTo>
                    <a:pt x="3264791" y="1480085"/>
                  </a:lnTo>
                  <a:cubicBezTo>
                    <a:pt x="3263486" y="1481393"/>
                    <a:pt x="3262180" y="1482047"/>
                    <a:pt x="3260223" y="1482701"/>
                  </a:cubicBezTo>
                  <a:lnTo>
                    <a:pt x="3206056" y="1482701"/>
                  </a:lnTo>
                  <a:lnTo>
                    <a:pt x="3041600" y="1387891"/>
                  </a:lnTo>
                  <a:lnTo>
                    <a:pt x="3041600" y="1355852"/>
                  </a:lnTo>
                  <a:cubicBezTo>
                    <a:pt x="3042905" y="1355198"/>
                    <a:pt x="3044210" y="1354544"/>
                    <a:pt x="3045516" y="1353237"/>
                  </a:cubicBezTo>
                  <a:lnTo>
                    <a:pt x="3200836" y="1264312"/>
                  </a:lnTo>
                  <a:cubicBezTo>
                    <a:pt x="3209972" y="1258427"/>
                    <a:pt x="3221719" y="1255812"/>
                    <a:pt x="3234118" y="1255812"/>
                  </a:cubicBezTo>
                  <a:close/>
                  <a:moveTo>
                    <a:pt x="1032264" y="1212606"/>
                  </a:moveTo>
                  <a:cubicBezTo>
                    <a:pt x="1043361" y="1212606"/>
                    <a:pt x="1053805" y="1214558"/>
                    <a:pt x="1061638" y="1219112"/>
                  </a:cubicBezTo>
                  <a:lnTo>
                    <a:pt x="1275743" y="1342081"/>
                  </a:lnTo>
                  <a:cubicBezTo>
                    <a:pt x="1281618" y="1345985"/>
                    <a:pt x="1285535" y="1350539"/>
                    <a:pt x="1286840" y="1355744"/>
                  </a:cubicBezTo>
                  <a:lnTo>
                    <a:pt x="1286840" y="1362901"/>
                  </a:lnTo>
                  <a:cubicBezTo>
                    <a:pt x="1284882" y="1369407"/>
                    <a:pt x="1279660" y="1375263"/>
                    <a:pt x="1271174" y="1380468"/>
                  </a:cubicBezTo>
                  <a:lnTo>
                    <a:pt x="1123650" y="1465050"/>
                  </a:lnTo>
                  <a:cubicBezTo>
                    <a:pt x="1121039" y="1466351"/>
                    <a:pt x="1119081" y="1467652"/>
                    <a:pt x="1116470" y="1468303"/>
                  </a:cubicBezTo>
                  <a:lnTo>
                    <a:pt x="1057722" y="1468303"/>
                  </a:lnTo>
                  <a:lnTo>
                    <a:pt x="842964" y="1344684"/>
                  </a:lnTo>
                  <a:cubicBezTo>
                    <a:pt x="826645" y="1334924"/>
                    <a:pt x="828603" y="1318008"/>
                    <a:pt x="848186" y="1306296"/>
                  </a:cubicBezTo>
                  <a:lnTo>
                    <a:pt x="995710" y="1221715"/>
                  </a:lnTo>
                  <a:cubicBezTo>
                    <a:pt x="1006154" y="1215859"/>
                    <a:pt x="1019209" y="1212606"/>
                    <a:pt x="1032264" y="1212606"/>
                  </a:cubicBezTo>
                  <a:close/>
                  <a:moveTo>
                    <a:pt x="3414326" y="1149240"/>
                  </a:moveTo>
                  <a:cubicBezTo>
                    <a:pt x="3429366" y="1149240"/>
                    <a:pt x="3443098" y="1152482"/>
                    <a:pt x="3452907" y="1158319"/>
                  </a:cubicBezTo>
                  <a:lnTo>
                    <a:pt x="3630769" y="1260141"/>
                  </a:lnTo>
                  <a:cubicBezTo>
                    <a:pt x="3639924" y="1265330"/>
                    <a:pt x="3645155" y="1271815"/>
                    <a:pt x="3645809" y="1278949"/>
                  </a:cubicBezTo>
                  <a:lnTo>
                    <a:pt x="3645809" y="1285434"/>
                  </a:lnTo>
                  <a:cubicBezTo>
                    <a:pt x="3644501" y="1294514"/>
                    <a:pt x="3637308" y="1303594"/>
                    <a:pt x="3624230" y="1310728"/>
                  </a:cubicBezTo>
                  <a:lnTo>
                    <a:pt x="3572572" y="1340561"/>
                  </a:lnTo>
                  <a:cubicBezTo>
                    <a:pt x="3570610" y="1342507"/>
                    <a:pt x="3567994" y="1343804"/>
                    <a:pt x="3565379" y="1344452"/>
                  </a:cubicBezTo>
                  <a:lnTo>
                    <a:pt x="3484294" y="1344452"/>
                  </a:lnTo>
                  <a:lnTo>
                    <a:pt x="3306432" y="1242630"/>
                  </a:lnTo>
                  <a:cubicBezTo>
                    <a:pt x="3283545" y="1229660"/>
                    <a:pt x="3286161" y="1206312"/>
                    <a:pt x="3312317" y="1191395"/>
                  </a:cubicBezTo>
                  <a:lnTo>
                    <a:pt x="3364629" y="1162211"/>
                  </a:lnTo>
                  <a:cubicBezTo>
                    <a:pt x="3379015" y="1153780"/>
                    <a:pt x="3397325" y="1149240"/>
                    <a:pt x="3414326" y="1149240"/>
                  </a:cubicBezTo>
                  <a:close/>
                  <a:moveTo>
                    <a:pt x="2507630" y="1134839"/>
                  </a:moveTo>
                  <a:cubicBezTo>
                    <a:pt x="2517419" y="1134839"/>
                    <a:pt x="2526555" y="1136800"/>
                    <a:pt x="2533081" y="1140723"/>
                  </a:cubicBezTo>
                  <a:lnTo>
                    <a:pt x="2698190" y="1235533"/>
                  </a:lnTo>
                  <a:lnTo>
                    <a:pt x="2698190" y="1266918"/>
                  </a:lnTo>
                  <a:cubicBezTo>
                    <a:pt x="2696885" y="1268226"/>
                    <a:pt x="2695580" y="1268880"/>
                    <a:pt x="2693622" y="1269534"/>
                  </a:cubicBezTo>
                  <a:lnTo>
                    <a:pt x="2538955" y="1359112"/>
                  </a:lnTo>
                  <a:cubicBezTo>
                    <a:pt x="2537650" y="1360420"/>
                    <a:pt x="2536344" y="1361074"/>
                    <a:pt x="2534387" y="1361728"/>
                  </a:cubicBezTo>
                  <a:lnTo>
                    <a:pt x="2480220" y="1361728"/>
                  </a:lnTo>
                  <a:lnTo>
                    <a:pt x="2315764" y="1266918"/>
                  </a:lnTo>
                  <a:lnTo>
                    <a:pt x="2315764" y="1234879"/>
                  </a:lnTo>
                  <a:cubicBezTo>
                    <a:pt x="2317069" y="1234225"/>
                    <a:pt x="2318374" y="1233571"/>
                    <a:pt x="2319680" y="1232264"/>
                  </a:cubicBezTo>
                  <a:lnTo>
                    <a:pt x="2474347" y="1143339"/>
                  </a:lnTo>
                  <a:cubicBezTo>
                    <a:pt x="2484136" y="1137454"/>
                    <a:pt x="2495883" y="1134839"/>
                    <a:pt x="2507630" y="1134839"/>
                  </a:cubicBezTo>
                  <a:close/>
                  <a:moveTo>
                    <a:pt x="1968686" y="1126198"/>
                  </a:moveTo>
                  <a:cubicBezTo>
                    <a:pt x="1978491" y="1126198"/>
                    <a:pt x="1987643" y="1128159"/>
                    <a:pt x="1994834" y="1132083"/>
                  </a:cubicBezTo>
                  <a:lnTo>
                    <a:pt x="2159572" y="1227547"/>
                  </a:lnTo>
                  <a:lnTo>
                    <a:pt x="2159572" y="1258932"/>
                  </a:lnTo>
                  <a:cubicBezTo>
                    <a:pt x="2158265" y="1259586"/>
                    <a:pt x="2156957" y="1260894"/>
                    <a:pt x="2154996" y="1261548"/>
                  </a:cubicBezTo>
                  <a:lnTo>
                    <a:pt x="2000718" y="1351127"/>
                  </a:lnTo>
                  <a:cubicBezTo>
                    <a:pt x="2000064" y="1351781"/>
                    <a:pt x="1998757" y="1353089"/>
                    <a:pt x="1997449" y="1353089"/>
                  </a:cubicBezTo>
                  <a:lnTo>
                    <a:pt x="1941229" y="1353089"/>
                  </a:lnTo>
                  <a:lnTo>
                    <a:pt x="1777145" y="1258278"/>
                  </a:lnTo>
                  <a:lnTo>
                    <a:pt x="1777145" y="1226893"/>
                  </a:lnTo>
                  <a:cubicBezTo>
                    <a:pt x="1777799" y="1226239"/>
                    <a:pt x="1779106" y="1225585"/>
                    <a:pt x="1781067" y="1224277"/>
                  </a:cubicBezTo>
                  <a:lnTo>
                    <a:pt x="1935346" y="1134698"/>
                  </a:lnTo>
                  <a:cubicBezTo>
                    <a:pt x="1945152" y="1128813"/>
                    <a:pt x="1957572" y="1126198"/>
                    <a:pt x="1968686" y="1126198"/>
                  </a:cubicBezTo>
                  <a:close/>
                  <a:moveTo>
                    <a:pt x="1428167" y="1114677"/>
                  </a:moveTo>
                  <a:cubicBezTo>
                    <a:pt x="1437304" y="1114677"/>
                    <a:pt x="1446440" y="1117285"/>
                    <a:pt x="1453619" y="1120545"/>
                  </a:cubicBezTo>
                  <a:lnTo>
                    <a:pt x="1618076" y="1215735"/>
                  </a:lnTo>
                  <a:lnTo>
                    <a:pt x="1618076" y="1247031"/>
                  </a:lnTo>
                  <a:cubicBezTo>
                    <a:pt x="1616119" y="1247683"/>
                    <a:pt x="1614813" y="1248987"/>
                    <a:pt x="1613508" y="1249639"/>
                  </a:cubicBezTo>
                  <a:lnTo>
                    <a:pt x="1458840" y="1338962"/>
                  </a:lnTo>
                  <a:cubicBezTo>
                    <a:pt x="1456882" y="1340266"/>
                    <a:pt x="1454924" y="1340918"/>
                    <a:pt x="1453619" y="1341570"/>
                  </a:cubicBezTo>
                  <a:lnTo>
                    <a:pt x="1400105" y="1341570"/>
                  </a:lnTo>
                  <a:lnTo>
                    <a:pt x="1235648" y="1246379"/>
                  </a:lnTo>
                  <a:lnTo>
                    <a:pt x="1235648" y="1215083"/>
                  </a:lnTo>
                  <a:cubicBezTo>
                    <a:pt x="1236301" y="1214431"/>
                    <a:pt x="1237606" y="1213779"/>
                    <a:pt x="1239564" y="1212475"/>
                  </a:cubicBezTo>
                  <a:lnTo>
                    <a:pt x="1394232" y="1123153"/>
                  </a:lnTo>
                  <a:cubicBezTo>
                    <a:pt x="1404021" y="1117937"/>
                    <a:pt x="1416420" y="1114677"/>
                    <a:pt x="1428167" y="1114677"/>
                  </a:cubicBezTo>
                  <a:close/>
                  <a:moveTo>
                    <a:pt x="2948967" y="1091635"/>
                  </a:moveTo>
                  <a:cubicBezTo>
                    <a:pt x="2958757" y="1091635"/>
                    <a:pt x="2967240" y="1093591"/>
                    <a:pt x="2974419" y="1097503"/>
                  </a:cubicBezTo>
                  <a:lnTo>
                    <a:pt x="3138876" y="1192693"/>
                  </a:lnTo>
                  <a:lnTo>
                    <a:pt x="3138876" y="1223989"/>
                  </a:lnTo>
                  <a:cubicBezTo>
                    <a:pt x="3137571" y="1224641"/>
                    <a:pt x="3136266" y="1225945"/>
                    <a:pt x="3134308" y="1226597"/>
                  </a:cubicBezTo>
                  <a:lnTo>
                    <a:pt x="2979640" y="1315920"/>
                  </a:lnTo>
                  <a:cubicBezTo>
                    <a:pt x="2978335" y="1317224"/>
                    <a:pt x="2976377" y="1317876"/>
                    <a:pt x="2974419" y="1318528"/>
                  </a:cubicBezTo>
                  <a:lnTo>
                    <a:pt x="2920905" y="1318528"/>
                  </a:lnTo>
                  <a:lnTo>
                    <a:pt x="2756448" y="1223337"/>
                  </a:lnTo>
                  <a:lnTo>
                    <a:pt x="2756448" y="1192041"/>
                  </a:lnTo>
                  <a:cubicBezTo>
                    <a:pt x="2757753" y="1191389"/>
                    <a:pt x="2759058" y="1190737"/>
                    <a:pt x="2760364" y="1189433"/>
                  </a:cubicBezTo>
                  <a:lnTo>
                    <a:pt x="2915032" y="1100111"/>
                  </a:lnTo>
                  <a:cubicBezTo>
                    <a:pt x="2924821" y="1094243"/>
                    <a:pt x="2936568" y="1091635"/>
                    <a:pt x="2948967" y="1091635"/>
                  </a:cubicBezTo>
                  <a:close/>
                  <a:moveTo>
                    <a:pt x="751297" y="1051310"/>
                  </a:moveTo>
                  <a:cubicBezTo>
                    <a:pt x="761086" y="1051310"/>
                    <a:pt x="769570" y="1053271"/>
                    <a:pt x="776749" y="1057195"/>
                  </a:cubicBezTo>
                  <a:lnTo>
                    <a:pt x="941205" y="1152659"/>
                  </a:lnTo>
                  <a:lnTo>
                    <a:pt x="941205" y="1184698"/>
                  </a:lnTo>
                  <a:cubicBezTo>
                    <a:pt x="939900" y="1185352"/>
                    <a:pt x="938595" y="1186006"/>
                    <a:pt x="937290" y="1186660"/>
                  </a:cubicBezTo>
                  <a:lnTo>
                    <a:pt x="782622" y="1276239"/>
                  </a:lnTo>
                  <a:cubicBezTo>
                    <a:pt x="781317" y="1277547"/>
                    <a:pt x="780012" y="1278201"/>
                    <a:pt x="778707" y="1278201"/>
                  </a:cubicBezTo>
                  <a:lnTo>
                    <a:pt x="723235" y="1278201"/>
                  </a:lnTo>
                  <a:lnTo>
                    <a:pt x="558779" y="1183390"/>
                  </a:lnTo>
                  <a:lnTo>
                    <a:pt x="558779" y="1152659"/>
                  </a:lnTo>
                  <a:cubicBezTo>
                    <a:pt x="560084" y="1151351"/>
                    <a:pt x="561389" y="1150697"/>
                    <a:pt x="563347" y="1149389"/>
                  </a:cubicBezTo>
                  <a:lnTo>
                    <a:pt x="717362" y="1059810"/>
                  </a:lnTo>
                  <a:cubicBezTo>
                    <a:pt x="727151" y="1053925"/>
                    <a:pt x="739551" y="1051310"/>
                    <a:pt x="751297" y="1051310"/>
                  </a:cubicBezTo>
                  <a:close/>
                  <a:moveTo>
                    <a:pt x="3130624" y="985063"/>
                  </a:moveTo>
                  <a:cubicBezTo>
                    <a:pt x="3145010" y="985063"/>
                    <a:pt x="3158742" y="987657"/>
                    <a:pt x="3169205" y="993494"/>
                  </a:cubicBezTo>
                  <a:lnTo>
                    <a:pt x="3347067" y="1095964"/>
                  </a:lnTo>
                  <a:cubicBezTo>
                    <a:pt x="3369300" y="1108935"/>
                    <a:pt x="3366684" y="1131634"/>
                    <a:pt x="3340528" y="1146551"/>
                  </a:cubicBezTo>
                  <a:lnTo>
                    <a:pt x="3288216" y="1176384"/>
                  </a:lnTo>
                  <a:cubicBezTo>
                    <a:pt x="3286254" y="1178330"/>
                    <a:pt x="3283638" y="1179627"/>
                    <a:pt x="3281023" y="1180275"/>
                  </a:cubicBezTo>
                  <a:lnTo>
                    <a:pt x="3199938" y="1180275"/>
                  </a:lnTo>
                  <a:lnTo>
                    <a:pt x="3022076" y="1077805"/>
                  </a:lnTo>
                  <a:cubicBezTo>
                    <a:pt x="3013575" y="1073265"/>
                    <a:pt x="3008344" y="1066780"/>
                    <a:pt x="3007036" y="1059646"/>
                  </a:cubicBezTo>
                  <a:lnTo>
                    <a:pt x="3007036" y="1053160"/>
                  </a:lnTo>
                  <a:cubicBezTo>
                    <a:pt x="3008998" y="1044080"/>
                    <a:pt x="3016191" y="1035001"/>
                    <a:pt x="3028615" y="1027218"/>
                  </a:cubicBezTo>
                  <a:lnTo>
                    <a:pt x="3080274" y="997385"/>
                  </a:lnTo>
                  <a:cubicBezTo>
                    <a:pt x="3094659" y="988954"/>
                    <a:pt x="3112969" y="985063"/>
                    <a:pt x="3130624" y="985063"/>
                  </a:cubicBezTo>
                  <a:close/>
                  <a:moveTo>
                    <a:pt x="2231772" y="973542"/>
                  </a:moveTo>
                  <a:cubicBezTo>
                    <a:pt x="2241561" y="973542"/>
                    <a:pt x="2250698" y="975503"/>
                    <a:pt x="2257224" y="979426"/>
                  </a:cubicBezTo>
                  <a:lnTo>
                    <a:pt x="2421680" y="1074890"/>
                  </a:lnTo>
                  <a:lnTo>
                    <a:pt x="2421680" y="1106929"/>
                  </a:lnTo>
                  <a:cubicBezTo>
                    <a:pt x="2421028" y="1107583"/>
                    <a:pt x="2419723" y="1108237"/>
                    <a:pt x="2417765" y="1108891"/>
                  </a:cubicBezTo>
                  <a:lnTo>
                    <a:pt x="2263097" y="1198469"/>
                  </a:lnTo>
                  <a:cubicBezTo>
                    <a:pt x="2262445" y="1199777"/>
                    <a:pt x="2261140" y="1200431"/>
                    <a:pt x="2259834" y="1200431"/>
                  </a:cubicBezTo>
                  <a:lnTo>
                    <a:pt x="2203710" y="1200431"/>
                  </a:lnTo>
                  <a:lnTo>
                    <a:pt x="2039254" y="1105621"/>
                  </a:lnTo>
                  <a:lnTo>
                    <a:pt x="2039254" y="1074890"/>
                  </a:lnTo>
                  <a:cubicBezTo>
                    <a:pt x="2041212" y="1073582"/>
                    <a:pt x="2042517" y="1072928"/>
                    <a:pt x="2043822" y="1071621"/>
                  </a:cubicBezTo>
                  <a:lnTo>
                    <a:pt x="2198490" y="982042"/>
                  </a:lnTo>
                  <a:cubicBezTo>
                    <a:pt x="2207626" y="976157"/>
                    <a:pt x="2220026" y="973542"/>
                    <a:pt x="2231772" y="973542"/>
                  </a:cubicBezTo>
                  <a:close/>
                  <a:moveTo>
                    <a:pt x="1693155" y="964901"/>
                  </a:moveTo>
                  <a:cubicBezTo>
                    <a:pt x="1702945" y="964901"/>
                    <a:pt x="1712081" y="966857"/>
                    <a:pt x="1718607" y="970769"/>
                  </a:cubicBezTo>
                  <a:lnTo>
                    <a:pt x="1883064" y="1065959"/>
                  </a:lnTo>
                  <a:lnTo>
                    <a:pt x="1883064" y="1097907"/>
                  </a:lnTo>
                  <a:cubicBezTo>
                    <a:pt x="1881759" y="1098559"/>
                    <a:pt x="1880454" y="1099211"/>
                    <a:pt x="1879149" y="1099863"/>
                  </a:cubicBezTo>
                  <a:lnTo>
                    <a:pt x="1724481" y="1189186"/>
                  </a:lnTo>
                  <a:cubicBezTo>
                    <a:pt x="1722523" y="1190490"/>
                    <a:pt x="1720565" y="1191142"/>
                    <a:pt x="1719260" y="1191794"/>
                  </a:cubicBezTo>
                  <a:lnTo>
                    <a:pt x="1665746" y="1191794"/>
                  </a:lnTo>
                  <a:lnTo>
                    <a:pt x="1500636" y="1097255"/>
                  </a:lnTo>
                  <a:lnTo>
                    <a:pt x="1500636" y="1065959"/>
                  </a:lnTo>
                  <a:cubicBezTo>
                    <a:pt x="1501941" y="1064655"/>
                    <a:pt x="1503246" y="1064003"/>
                    <a:pt x="1505204" y="1062699"/>
                  </a:cubicBezTo>
                  <a:lnTo>
                    <a:pt x="1659872" y="973377"/>
                  </a:lnTo>
                  <a:cubicBezTo>
                    <a:pt x="1669009" y="967509"/>
                    <a:pt x="1681408" y="964901"/>
                    <a:pt x="1693155" y="964901"/>
                  </a:cubicBezTo>
                  <a:close/>
                  <a:moveTo>
                    <a:pt x="1154212" y="956260"/>
                  </a:moveTo>
                  <a:cubicBezTo>
                    <a:pt x="1163984" y="956260"/>
                    <a:pt x="1173105" y="958216"/>
                    <a:pt x="1180272" y="962780"/>
                  </a:cubicBezTo>
                  <a:lnTo>
                    <a:pt x="1344448" y="1057970"/>
                  </a:lnTo>
                  <a:lnTo>
                    <a:pt x="1344448" y="1088613"/>
                  </a:lnTo>
                  <a:cubicBezTo>
                    <a:pt x="1342494" y="1089265"/>
                    <a:pt x="1341191" y="1090569"/>
                    <a:pt x="1339888" y="1091221"/>
                  </a:cubicBezTo>
                  <a:lnTo>
                    <a:pt x="1185484" y="1181195"/>
                  </a:lnTo>
                  <a:cubicBezTo>
                    <a:pt x="1184181" y="1182499"/>
                    <a:pt x="1182878" y="1183151"/>
                    <a:pt x="1181575" y="1183151"/>
                  </a:cubicBezTo>
                  <a:lnTo>
                    <a:pt x="1126198" y="1183151"/>
                  </a:lnTo>
                  <a:lnTo>
                    <a:pt x="962021" y="1087961"/>
                  </a:lnTo>
                  <a:lnTo>
                    <a:pt x="962021" y="1057318"/>
                  </a:lnTo>
                  <a:cubicBezTo>
                    <a:pt x="963324" y="1056666"/>
                    <a:pt x="964627" y="1055362"/>
                    <a:pt x="966581" y="1054058"/>
                  </a:cubicBezTo>
                  <a:lnTo>
                    <a:pt x="1120986" y="964736"/>
                  </a:lnTo>
                  <a:cubicBezTo>
                    <a:pt x="1130758" y="959520"/>
                    <a:pt x="1142485" y="956260"/>
                    <a:pt x="1154212" y="956260"/>
                  </a:cubicBezTo>
                  <a:close/>
                  <a:moveTo>
                    <a:pt x="2666697" y="927457"/>
                  </a:moveTo>
                  <a:cubicBezTo>
                    <a:pt x="2675834" y="927457"/>
                    <a:pt x="2684970" y="928764"/>
                    <a:pt x="2692149" y="932688"/>
                  </a:cubicBezTo>
                  <a:lnTo>
                    <a:pt x="2856606" y="1028151"/>
                  </a:lnTo>
                  <a:lnTo>
                    <a:pt x="2856606" y="1060190"/>
                  </a:lnTo>
                  <a:cubicBezTo>
                    <a:pt x="2855954" y="1060844"/>
                    <a:pt x="2854649" y="1061498"/>
                    <a:pt x="2852691" y="1062152"/>
                  </a:cubicBezTo>
                  <a:lnTo>
                    <a:pt x="2697370" y="1151730"/>
                  </a:lnTo>
                  <a:cubicBezTo>
                    <a:pt x="2696065" y="1153038"/>
                    <a:pt x="2694107" y="1153692"/>
                    <a:pt x="2692149" y="1154346"/>
                  </a:cubicBezTo>
                  <a:lnTo>
                    <a:pt x="2638635" y="1154346"/>
                  </a:lnTo>
                  <a:lnTo>
                    <a:pt x="2474178" y="1058882"/>
                  </a:lnTo>
                  <a:lnTo>
                    <a:pt x="2474178" y="1027497"/>
                  </a:lnTo>
                  <a:cubicBezTo>
                    <a:pt x="2475483" y="1026843"/>
                    <a:pt x="2476788" y="1026189"/>
                    <a:pt x="2478094" y="1024882"/>
                  </a:cubicBezTo>
                  <a:lnTo>
                    <a:pt x="2632762" y="935303"/>
                  </a:lnTo>
                  <a:cubicBezTo>
                    <a:pt x="2642551" y="930072"/>
                    <a:pt x="2654950" y="927457"/>
                    <a:pt x="2666697" y="927457"/>
                  </a:cubicBezTo>
                  <a:close/>
                  <a:moveTo>
                    <a:pt x="474136" y="890013"/>
                  </a:moveTo>
                  <a:cubicBezTo>
                    <a:pt x="483272" y="890013"/>
                    <a:pt x="493061" y="891969"/>
                    <a:pt x="499587" y="895881"/>
                  </a:cubicBezTo>
                  <a:lnTo>
                    <a:pt x="664696" y="991071"/>
                  </a:lnTo>
                  <a:lnTo>
                    <a:pt x="664696" y="1022367"/>
                  </a:lnTo>
                  <a:cubicBezTo>
                    <a:pt x="662739" y="1023019"/>
                    <a:pt x="661433" y="1024323"/>
                    <a:pt x="660128" y="1024975"/>
                  </a:cubicBezTo>
                  <a:lnTo>
                    <a:pt x="505461" y="1114298"/>
                  </a:lnTo>
                  <a:cubicBezTo>
                    <a:pt x="503503" y="1115602"/>
                    <a:pt x="501545" y="1116254"/>
                    <a:pt x="499587" y="1116906"/>
                  </a:cubicBezTo>
                  <a:lnTo>
                    <a:pt x="446074" y="1116906"/>
                  </a:lnTo>
                  <a:lnTo>
                    <a:pt x="282270" y="1021715"/>
                  </a:lnTo>
                  <a:lnTo>
                    <a:pt x="282270" y="990419"/>
                  </a:lnTo>
                  <a:cubicBezTo>
                    <a:pt x="282923" y="989767"/>
                    <a:pt x="284228" y="989115"/>
                    <a:pt x="286186" y="987811"/>
                  </a:cubicBezTo>
                  <a:lnTo>
                    <a:pt x="440853" y="898489"/>
                  </a:lnTo>
                  <a:cubicBezTo>
                    <a:pt x="449989" y="893273"/>
                    <a:pt x="462389" y="890013"/>
                    <a:pt x="474136" y="890013"/>
                  </a:cubicBezTo>
                  <a:close/>
                  <a:moveTo>
                    <a:pt x="2844026" y="820885"/>
                  </a:moveTo>
                  <a:cubicBezTo>
                    <a:pt x="2859066" y="820885"/>
                    <a:pt x="2872144" y="823488"/>
                    <a:pt x="2882607" y="829344"/>
                  </a:cubicBezTo>
                  <a:lnTo>
                    <a:pt x="3060469" y="931504"/>
                  </a:lnTo>
                  <a:cubicBezTo>
                    <a:pt x="3069624" y="936710"/>
                    <a:pt x="3074855" y="943217"/>
                    <a:pt x="3075509" y="950374"/>
                  </a:cubicBezTo>
                  <a:lnTo>
                    <a:pt x="3075509" y="957532"/>
                  </a:lnTo>
                  <a:cubicBezTo>
                    <a:pt x="3074201" y="966642"/>
                    <a:pt x="3067008" y="975752"/>
                    <a:pt x="3054584" y="982909"/>
                  </a:cubicBezTo>
                  <a:lnTo>
                    <a:pt x="3002272" y="1012191"/>
                  </a:lnTo>
                  <a:cubicBezTo>
                    <a:pt x="3000310" y="1014143"/>
                    <a:pt x="2997694" y="1015444"/>
                    <a:pt x="2995079" y="1016095"/>
                  </a:cubicBezTo>
                  <a:lnTo>
                    <a:pt x="2913994" y="1016095"/>
                  </a:lnTo>
                  <a:lnTo>
                    <a:pt x="2736132" y="913935"/>
                  </a:lnTo>
                  <a:cubicBezTo>
                    <a:pt x="2713245" y="900921"/>
                    <a:pt x="2715861" y="878146"/>
                    <a:pt x="2742017" y="863180"/>
                  </a:cubicBezTo>
                  <a:lnTo>
                    <a:pt x="2793675" y="833248"/>
                  </a:lnTo>
                  <a:cubicBezTo>
                    <a:pt x="2808715" y="824789"/>
                    <a:pt x="2827025" y="820885"/>
                    <a:pt x="2844026" y="820885"/>
                  </a:cubicBezTo>
                  <a:close/>
                  <a:moveTo>
                    <a:pt x="1954938" y="815126"/>
                  </a:moveTo>
                  <a:cubicBezTo>
                    <a:pt x="1964090" y="815126"/>
                    <a:pt x="1973242" y="817087"/>
                    <a:pt x="1979780" y="821011"/>
                  </a:cubicBezTo>
                  <a:lnTo>
                    <a:pt x="2145170" y="915821"/>
                  </a:lnTo>
                  <a:lnTo>
                    <a:pt x="2145170" y="947860"/>
                  </a:lnTo>
                  <a:cubicBezTo>
                    <a:pt x="2144517" y="949168"/>
                    <a:pt x="2143209" y="949822"/>
                    <a:pt x="2141248" y="950476"/>
                  </a:cubicBezTo>
                  <a:lnTo>
                    <a:pt x="1985663" y="1040055"/>
                  </a:lnTo>
                  <a:cubicBezTo>
                    <a:pt x="1985009" y="1041363"/>
                    <a:pt x="1983702" y="1042017"/>
                    <a:pt x="1982394" y="1042017"/>
                  </a:cubicBezTo>
                  <a:lnTo>
                    <a:pt x="1926828" y="1042017"/>
                  </a:lnTo>
                  <a:lnTo>
                    <a:pt x="1762745" y="946553"/>
                  </a:lnTo>
                  <a:lnTo>
                    <a:pt x="1762745" y="915167"/>
                  </a:lnTo>
                  <a:cubicBezTo>
                    <a:pt x="1763399" y="914513"/>
                    <a:pt x="1764706" y="913859"/>
                    <a:pt x="1766667" y="912552"/>
                  </a:cubicBezTo>
                  <a:lnTo>
                    <a:pt x="1921599" y="822972"/>
                  </a:lnTo>
                  <a:cubicBezTo>
                    <a:pt x="1930751" y="817741"/>
                    <a:pt x="1942518" y="815126"/>
                    <a:pt x="1954938" y="815126"/>
                  </a:cubicBezTo>
                  <a:close/>
                  <a:moveTo>
                    <a:pt x="1415994" y="806485"/>
                  </a:moveTo>
                  <a:cubicBezTo>
                    <a:pt x="1425783" y="806485"/>
                    <a:pt x="1434919" y="808446"/>
                    <a:pt x="1442098" y="812369"/>
                  </a:cubicBezTo>
                  <a:lnTo>
                    <a:pt x="1606555" y="907833"/>
                  </a:lnTo>
                  <a:lnTo>
                    <a:pt x="1606555" y="939218"/>
                  </a:lnTo>
                  <a:cubicBezTo>
                    <a:pt x="1604598" y="940526"/>
                    <a:pt x="1603292" y="941180"/>
                    <a:pt x="1601987" y="941834"/>
                  </a:cubicBezTo>
                  <a:lnTo>
                    <a:pt x="1447972" y="1031412"/>
                  </a:lnTo>
                  <a:cubicBezTo>
                    <a:pt x="1446666" y="1032720"/>
                    <a:pt x="1444709" y="1033374"/>
                    <a:pt x="1443403" y="1033374"/>
                  </a:cubicBezTo>
                  <a:lnTo>
                    <a:pt x="1388584" y="1033374"/>
                  </a:lnTo>
                  <a:lnTo>
                    <a:pt x="1224127" y="938564"/>
                  </a:lnTo>
                  <a:lnTo>
                    <a:pt x="1224127" y="907179"/>
                  </a:lnTo>
                  <a:cubicBezTo>
                    <a:pt x="1224780" y="906525"/>
                    <a:pt x="1226085" y="905871"/>
                    <a:pt x="1228043" y="904564"/>
                  </a:cubicBezTo>
                  <a:lnTo>
                    <a:pt x="1382711" y="814985"/>
                  </a:lnTo>
                  <a:cubicBezTo>
                    <a:pt x="1392500" y="809100"/>
                    <a:pt x="1404899" y="806485"/>
                    <a:pt x="1415994" y="806485"/>
                  </a:cubicBezTo>
                  <a:close/>
                  <a:moveTo>
                    <a:pt x="2384428" y="763280"/>
                  </a:moveTo>
                  <a:cubicBezTo>
                    <a:pt x="2393565" y="763280"/>
                    <a:pt x="2402701" y="765236"/>
                    <a:pt x="2409228" y="769148"/>
                  </a:cubicBezTo>
                  <a:lnTo>
                    <a:pt x="2574337" y="863686"/>
                  </a:lnTo>
                  <a:lnTo>
                    <a:pt x="2574337" y="895634"/>
                  </a:lnTo>
                  <a:cubicBezTo>
                    <a:pt x="2573685" y="896938"/>
                    <a:pt x="2572380" y="897590"/>
                    <a:pt x="2570422" y="898242"/>
                  </a:cubicBezTo>
                  <a:lnTo>
                    <a:pt x="2415101" y="986913"/>
                  </a:lnTo>
                  <a:cubicBezTo>
                    <a:pt x="2413143" y="988217"/>
                    <a:pt x="2411185" y="989521"/>
                    <a:pt x="2409228" y="990173"/>
                  </a:cubicBezTo>
                  <a:lnTo>
                    <a:pt x="2356366" y="990173"/>
                  </a:lnTo>
                  <a:lnTo>
                    <a:pt x="2191909" y="894982"/>
                  </a:lnTo>
                  <a:lnTo>
                    <a:pt x="2191909" y="863686"/>
                  </a:lnTo>
                  <a:cubicBezTo>
                    <a:pt x="2193214" y="863034"/>
                    <a:pt x="2194519" y="862382"/>
                    <a:pt x="2195825" y="861078"/>
                  </a:cubicBezTo>
                  <a:lnTo>
                    <a:pt x="2351145" y="771756"/>
                  </a:lnTo>
                  <a:cubicBezTo>
                    <a:pt x="2360282" y="766540"/>
                    <a:pt x="2372681" y="763280"/>
                    <a:pt x="2384428" y="763280"/>
                  </a:cubicBezTo>
                  <a:close/>
                  <a:moveTo>
                    <a:pt x="192191" y="728716"/>
                  </a:moveTo>
                  <a:cubicBezTo>
                    <a:pt x="201963" y="728716"/>
                    <a:pt x="211084" y="730672"/>
                    <a:pt x="217599" y="735236"/>
                  </a:cubicBezTo>
                  <a:lnTo>
                    <a:pt x="382428" y="829774"/>
                  </a:lnTo>
                  <a:lnTo>
                    <a:pt x="382428" y="861070"/>
                  </a:lnTo>
                  <a:cubicBezTo>
                    <a:pt x="381124" y="862374"/>
                    <a:pt x="379170" y="863026"/>
                    <a:pt x="377867" y="863678"/>
                  </a:cubicBezTo>
                  <a:lnTo>
                    <a:pt x="223463" y="953001"/>
                  </a:lnTo>
                  <a:cubicBezTo>
                    <a:pt x="221508" y="954305"/>
                    <a:pt x="220205" y="954957"/>
                    <a:pt x="218251" y="955609"/>
                  </a:cubicBezTo>
                  <a:lnTo>
                    <a:pt x="164828" y="955609"/>
                  </a:lnTo>
                  <a:lnTo>
                    <a:pt x="0" y="860418"/>
                  </a:lnTo>
                  <a:lnTo>
                    <a:pt x="0" y="830426"/>
                  </a:lnTo>
                  <a:cubicBezTo>
                    <a:pt x="1303" y="829122"/>
                    <a:pt x="3257" y="827818"/>
                    <a:pt x="5212" y="826514"/>
                  </a:cubicBezTo>
                  <a:lnTo>
                    <a:pt x="158965" y="737192"/>
                  </a:lnTo>
                  <a:cubicBezTo>
                    <a:pt x="168737" y="731976"/>
                    <a:pt x="181116" y="728716"/>
                    <a:pt x="192191" y="728716"/>
                  </a:cubicBezTo>
                  <a:close/>
                  <a:moveTo>
                    <a:pt x="2559670" y="656709"/>
                  </a:moveTo>
                  <a:cubicBezTo>
                    <a:pt x="2574710" y="656709"/>
                    <a:pt x="2588442" y="659962"/>
                    <a:pt x="2598905" y="665819"/>
                  </a:cubicBezTo>
                  <a:lnTo>
                    <a:pt x="2776767" y="767328"/>
                  </a:lnTo>
                  <a:cubicBezTo>
                    <a:pt x="2799000" y="780993"/>
                    <a:pt x="2796384" y="803767"/>
                    <a:pt x="2770228" y="818733"/>
                  </a:cubicBezTo>
                  <a:lnTo>
                    <a:pt x="2717916" y="848666"/>
                  </a:lnTo>
                  <a:cubicBezTo>
                    <a:pt x="2715954" y="849967"/>
                    <a:pt x="2713992" y="851268"/>
                    <a:pt x="2712031" y="851919"/>
                  </a:cubicBezTo>
                  <a:lnTo>
                    <a:pt x="2629638" y="851919"/>
                  </a:lnTo>
                  <a:lnTo>
                    <a:pt x="2451776" y="749759"/>
                  </a:lnTo>
                  <a:cubicBezTo>
                    <a:pt x="2443275" y="745204"/>
                    <a:pt x="2438698" y="738697"/>
                    <a:pt x="2436736" y="732190"/>
                  </a:cubicBezTo>
                  <a:lnTo>
                    <a:pt x="2436736" y="723731"/>
                  </a:lnTo>
                  <a:cubicBezTo>
                    <a:pt x="2438698" y="715272"/>
                    <a:pt x="2445891" y="706162"/>
                    <a:pt x="2458315" y="699004"/>
                  </a:cubicBezTo>
                  <a:lnTo>
                    <a:pt x="2509974" y="669072"/>
                  </a:lnTo>
                  <a:cubicBezTo>
                    <a:pt x="2524359" y="661264"/>
                    <a:pt x="2542669" y="656709"/>
                    <a:pt x="2559670" y="656709"/>
                  </a:cubicBezTo>
                  <a:close/>
                  <a:moveTo>
                    <a:pt x="1678427" y="653829"/>
                  </a:moveTo>
                  <a:cubicBezTo>
                    <a:pt x="1688199" y="653829"/>
                    <a:pt x="1696669" y="655785"/>
                    <a:pt x="1703835" y="660349"/>
                  </a:cubicBezTo>
                  <a:lnTo>
                    <a:pt x="1868664" y="754887"/>
                  </a:lnTo>
                  <a:lnTo>
                    <a:pt x="1868664" y="786183"/>
                  </a:lnTo>
                  <a:cubicBezTo>
                    <a:pt x="1866709" y="787487"/>
                    <a:pt x="1865406" y="788139"/>
                    <a:pt x="1864103" y="788791"/>
                  </a:cubicBezTo>
                  <a:lnTo>
                    <a:pt x="1709699" y="878114"/>
                  </a:lnTo>
                  <a:cubicBezTo>
                    <a:pt x="1707744" y="879418"/>
                    <a:pt x="1705790" y="880070"/>
                    <a:pt x="1703835" y="880722"/>
                  </a:cubicBezTo>
                  <a:lnTo>
                    <a:pt x="1650413" y="880722"/>
                  </a:lnTo>
                  <a:lnTo>
                    <a:pt x="1486236" y="785531"/>
                  </a:lnTo>
                  <a:lnTo>
                    <a:pt x="1486236" y="754887"/>
                  </a:lnTo>
                  <a:cubicBezTo>
                    <a:pt x="1487539" y="753583"/>
                    <a:pt x="1488842" y="752931"/>
                    <a:pt x="1490796" y="751627"/>
                  </a:cubicBezTo>
                  <a:lnTo>
                    <a:pt x="1645201" y="662305"/>
                  </a:lnTo>
                  <a:cubicBezTo>
                    <a:pt x="1654322" y="657089"/>
                    <a:pt x="1666700" y="653829"/>
                    <a:pt x="1678427" y="653829"/>
                  </a:cubicBezTo>
                  <a:close/>
                  <a:moveTo>
                    <a:pt x="1140137" y="645188"/>
                  </a:moveTo>
                  <a:cubicBezTo>
                    <a:pt x="1149927" y="645188"/>
                    <a:pt x="1159063" y="647796"/>
                    <a:pt x="1165589" y="651056"/>
                  </a:cubicBezTo>
                  <a:lnTo>
                    <a:pt x="1330046" y="746246"/>
                  </a:lnTo>
                  <a:lnTo>
                    <a:pt x="1330046" y="778193"/>
                  </a:lnTo>
                  <a:cubicBezTo>
                    <a:pt x="1328741" y="778845"/>
                    <a:pt x="1327436" y="779497"/>
                    <a:pt x="1326131" y="780149"/>
                  </a:cubicBezTo>
                  <a:lnTo>
                    <a:pt x="1171463" y="869471"/>
                  </a:lnTo>
                  <a:cubicBezTo>
                    <a:pt x="1169505" y="870775"/>
                    <a:pt x="1168200" y="871427"/>
                    <a:pt x="1166242" y="872079"/>
                  </a:cubicBezTo>
                  <a:lnTo>
                    <a:pt x="1112728" y="872079"/>
                  </a:lnTo>
                  <a:lnTo>
                    <a:pt x="947618" y="776889"/>
                  </a:lnTo>
                  <a:lnTo>
                    <a:pt x="947618" y="746246"/>
                  </a:lnTo>
                  <a:cubicBezTo>
                    <a:pt x="948923" y="745594"/>
                    <a:pt x="950228" y="744290"/>
                    <a:pt x="952186" y="742986"/>
                  </a:cubicBezTo>
                  <a:lnTo>
                    <a:pt x="1106854" y="653664"/>
                  </a:lnTo>
                  <a:cubicBezTo>
                    <a:pt x="1116644" y="648448"/>
                    <a:pt x="1128390" y="645188"/>
                    <a:pt x="1140137" y="645188"/>
                  </a:cubicBezTo>
                  <a:close/>
                  <a:moveTo>
                    <a:pt x="2098954" y="599103"/>
                  </a:moveTo>
                  <a:cubicBezTo>
                    <a:pt x="2108106" y="599103"/>
                    <a:pt x="2117258" y="601711"/>
                    <a:pt x="2123796" y="604971"/>
                  </a:cubicBezTo>
                  <a:lnTo>
                    <a:pt x="2289186" y="700161"/>
                  </a:lnTo>
                  <a:lnTo>
                    <a:pt x="2289186" y="731456"/>
                  </a:lnTo>
                  <a:cubicBezTo>
                    <a:pt x="2288533" y="732760"/>
                    <a:pt x="2287225" y="733412"/>
                    <a:pt x="2285264" y="734064"/>
                  </a:cubicBezTo>
                  <a:lnTo>
                    <a:pt x="2129679" y="823386"/>
                  </a:lnTo>
                  <a:cubicBezTo>
                    <a:pt x="2128372" y="824690"/>
                    <a:pt x="2127064" y="825342"/>
                    <a:pt x="2125103" y="825994"/>
                  </a:cubicBezTo>
                  <a:lnTo>
                    <a:pt x="2070844" y="825994"/>
                  </a:lnTo>
                  <a:lnTo>
                    <a:pt x="1906761" y="730804"/>
                  </a:lnTo>
                  <a:lnTo>
                    <a:pt x="1906761" y="699509"/>
                  </a:lnTo>
                  <a:cubicBezTo>
                    <a:pt x="1907415" y="698857"/>
                    <a:pt x="1908722" y="698205"/>
                    <a:pt x="1910683" y="696901"/>
                  </a:cubicBezTo>
                  <a:lnTo>
                    <a:pt x="2065615" y="607579"/>
                  </a:lnTo>
                  <a:cubicBezTo>
                    <a:pt x="2074767" y="602363"/>
                    <a:pt x="2086534" y="599103"/>
                    <a:pt x="2098954" y="599103"/>
                  </a:cubicBezTo>
                  <a:close/>
                  <a:moveTo>
                    <a:pt x="474744" y="570301"/>
                  </a:moveTo>
                  <a:cubicBezTo>
                    <a:pt x="490403" y="570301"/>
                    <a:pt x="504757" y="573557"/>
                    <a:pt x="515848" y="580071"/>
                  </a:cubicBezTo>
                  <a:lnTo>
                    <a:pt x="1049558" y="887507"/>
                  </a:lnTo>
                  <a:cubicBezTo>
                    <a:pt x="1073699" y="901836"/>
                    <a:pt x="1070436" y="925936"/>
                    <a:pt x="1043033" y="942220"/>
                  </a:cubicBezTo>
                  <a:lnTo>
                    <a:pt x="925591" y="1009308"/>
                  </a:lnTo>
                  <a:cubicBezTo>
                    <a:pt x="922981" y="1011262"/>
                    <a:pt x="920371" y="1012565"/>
                    <a:pt x="917762" y="1013216"/>
                  </a:cubicBezTo>
                  <a:lnTo>
                    <a:pt x="831637" y="1013216"/>
                  </a:lnTo>
                  <a:lnTo>
                    <a:pt x="297928" y="705781"/>
                  </a:lnTo>
                  <a:cubicBezTo>
                    <a:pt x="288794" y="701221"/>
                    <a:pt x="283574" y="694708"/>
                    <a:pt x="282269" y="687543"/>
                  </a:cubicBezTo>
                  <a:lnTo>
                    <a:pt x="282269" y="677773"/>
                  </a:lnTo>
                  <a:cubicBezTo>
                    <a:pt x="284226" y="668654"/>
                    <a:pt x="291403" y="658884"/>
                    <a:pt x="305105" y="651068"/>
                  </a:cubicBezTo>
                  <a:lnTo>
                    <a:pt x="421895" y="583979"/>
                  </a:lnTo>
                  <a:cubicBezTo>
                    <a:pt x="436901" y="575512"/>
                    <a:pt x="456475" y="570301"/>
                    <a:pt x="474744" y="570301"/>
                  </a:cubicBezTo>
                  <a:close/>
                  <a:moveTo>
                    <a:pt x="1401593" y="495412"/>
                  </a:moveTo>
                  <a:cubicBezTo>
                    <a:pt x="1411382" y="495412"/>
                    <a:pt x="1420518" y="497373"/>
                    <a:pt x="1427697" y="501296"/>
                  </a:cubicBezTo>
                  <a:lnTo>
                    <a:pt x="1592153" y="596106"/>
                  </a:lnTo>
                  <a:lnTo>
                    <a:pt x="1592153" y="627491"/>
                  </a:lnTo>
                  <a:cubicBezTo>
                    <a:pt x="1590196" y="628799"/>
                    <a:pt x="1588890" y="629453"/>
                    <a:pt x="1587585" y="630107"/>
                  </a:cubicBezTo>
                  <a:lnTo>
                    <a:pt x="1432918" y="719685"/>
                  </a:lnTo>
                  <a:cubicBezTo>
                    <a:pt x="1430960" y="720993"/>
                    <a:pt x="1429655" y="721647"/>
                    <a:pt x="1427697" y="722301"/>
                  </a:cubicBezTo>
                  <a:lnTo>
                    <a:pt x="1374183" y="722301"/>
                  </a:lnTo>
                  <a:lnTo>
                    <a:pt x="1209727" y="627491"/>
                  </a:lnTo>
                  <a:lnTo>
                    <a:pt x="1209727" y="595452"/>
                  </a:lnTo>
                  <a:cubicBezTo>
                    <a:pt x="1210380" y="594798"/>
                    <a:pt x="1211685" y="594144"/>
                    <a:pt x="1213643" y="592837"/>
                  </a:cubicBezTo>
                  <a:lnTo>
                    <a:pt x="1368310" y="503912"/>
                  </a:lnTo>
                  <a:cubicBezTo>
                    <a:pt x="1378099" y="498027"/>
                    <a:pt x="1389846" y="495412"/>
                    <a:pt x="1401593" y="495412"/>
                  </a:cubicBezTo>
                  <a:close/>
                  <a:moveTo>
                    <a:pt x="2276606" y="492531"/>
                  </a:moveTo>
                  <a:cubicBezTo>
                    <a:pt x="2290992" y="492531"/>
                    <a:pt x="2304724" y="495134"/>
                    <a:pt x="2315187" y="500990"/>
                  </a:cubicBezTo>
                  <a:lnTo>
                    <a:pt x="2493049" y="603150"/>
                  </a:lnTo>
                  <a:cubicBezTo>
                    <a:pt x="2501550" y="608356"/>
                    <a:pt x="2506781" y="614212"/>
                    <a:pt x="2508089" y="621370"/>
                  </a:cubicBezTo>
                  <a:lnTo>
                    <a:pt x="2508089" y="630479"/>
                  </a:lnTo>
                  <a:cubicBezTo>
                    <a:pt x="2506781" y="638938"/>
                    <a:pt x="2499588" y="648048"/>
                    <a:pt x="2487164" y="654555"/>
                  </a:cubicBezTo>
                  <a:lnTo>
                    <a:pt x="2434852" y="684488"/>
                  </a:lnTo>
                  <a:cubicBezTo>
                    <a:pt x="2432890" y="685789"/>
                    <a:pt x="2430928" y="687090"/>
                    <a:pt x="2428966" y="687741"/>
                  </a:cubicBezTo>
                  <a:lnTo>
                    <a:pt x="2346574" y="687741"/>
                  </a:lnTo>
                  <a:lnTo>
                    <a:pt x="2168712" y="585581"/>
                  </a:lnTo>
                  <a:cubicBezTo>
                    <a:pt x="2145825" y="572567"/>
                    <a:pt x="2148441" y="549792"/>
                    <a:pt x="2174597" y="534176"/>
                  </a:cubicBezTo>
                  <a:lnTo>
                    <a:pt x="2226909" y="504243"/>
                  </a:lnTo>
                  <a:cubicBezTo>
                    <a:pt x="2241295" y="496435"/>
                    <a:pt x="2258951" y="492531"/>
                    <a:pt x="2276606" y="492531"/>
                  </a:cubicBezTo>
                  <a:close/>
                  <a:moveTo>
                    <a:pt x="1817338" y="437806"/>
                  </a:moveTo>
                  <a:cubicBezTo>
                    <a:pt x="1826490" y="437806"/>
                    <a:pt x="1835642" y="439773"/>
                    <a:pt x="1842179" y="443707"/>
                  </a:cubicBezTo>
                  <a:lnTo>
                    <a:pt x="2006916" y="538135"/>
                  </a:lnTo>
                  <a:lnTo>
                    <a:pt x="2006916" y="569610"/>
                  </a:lnTo>
                  <a:cubicBezTo>
                    <a:pt x="2005609" y="570922"/>
                    <a:pt x="2004301" y="571577"/>
                    <a:pt x="2002340" y="572233"/>
                  </a:cubicBezTo>
                  <a:lnTo>
                    <a:pt x="1848063" y="662726"/>
                  </a:lnTo>
                  <a:cubicBezTo>
                    <a:pt x="1846755" y="664037"/>
                    <a:pt x="1845448" y="664693"/>
                    <a:pt x="1844140" y="664693"/>
                  </a:cubicBezTo>
                  <a:lnTo>
                    <a:pt x="1789228" y="664693"/>
                  </a:lnTo>
                  <a:lnTo>
                    <a:pt x="1624491" y="569610"/>
                  </a:lnTo>
                  <a:lnTo>
                    <a:pt x="1624491" y="538135"/>
                  </a:lnTo>
                  <a:cubicBezTo>
                    <a:pt x="1625145" y="537479"/>
                    <a:pt x="1626452" y="536823"/>
                    <a:pt x="1628413" y="535512"/>
                  </a:cubicBezTo>
                  <a:lnTo>
                    <a:pt x="1783998" y="446330"/>
                  </a:lnTo>
                  <a:cubicBezTo>
                    <a:pt x="1793150" y="440429"/>
                    <a:pt x="1804917" y="437806"/>
                    <a:pt x="1817338" y="437806"/>
                  </a:cubicBezTo>
                  <a:close/>
                  <a:moveTo>
                    <a:pt x="736852" y="417643"/>
                  </a:moveTo>
                  <a:cubicBezTo>
                    <a:pt x="749235" y="417643"/>
                    <a:pt x="760315" y="420265"/>
                    <a:pt x="769439" y="425508"/>
                  </a:cubicBezTo>
                  <a:lnTo>
                    <a:pt x="1054904" y="590688"/>
                  </a:lnTo>
                  <a:cubicBezTo>
                    <a:pt x="1062725" y="595276"/>
                    <a:pt x="1066636" y="601175"/>
                    <a:pt x="1067939" y="607074"/>
                  </a:cubicBezTo>
                  <a:lnTo>
                    <a:pt x="1067939" y="611663"/>
                  </a:lnTo>
                  <a:cubicBezTo>
                    <a:pt x="1066636" y="619528"/>
                    <a:pt x="1060770" y="627394"/>
                    <a:pt x="1049690" y="633949"/>
                  </a:cubicBezTo>
                  <a:lnTo>
                    <a:pt x="912172" y="713916"/>
                  </a:lnTo>
                  <a:cubicBezTo>
                    <a:pt x="910216" y="715227"/>
                    <a:pt x="908261" y="715883"/>
                    <a:pt x="906958" y="716538"/>
                  </a:cubicBezTo>
                  <a:lnTo>
                    <a:pt x="837221" y="716538"/>
                  </a:lnTo>
                  <a:lnTo>
                    <a:pt x="551756" y="550704"/>
                  </a:lnTo>
                  <a:cubicBezTo>
                    <a:pt x="532855" y="539561"/>
                    <a:pt x="535462" y="520552"/>
                    <a:pt x="557621" y="507443"/>
                  </a:cubicBezTo>
                  <a:lnTo>
                    <a:pt x="694488" y="428130"/>
                  </a:lnTo>
                  <a:cubicBezTo>
                    <a:pt x="706871" y="421576"/>
                    <a:pt x="722513" y="417643"/>
                    <a:pt x="736852" y="417643"/>
                  </a:cubicBezTo>
                  <a:close/>
                  <a:moveTo>
                    <a:pt x="1991817" y="331234"/>
                  </a:moveTo>
                  <a:cubicBezTo>
                    <a:pt x="2006884" y="331234"/>
                    <a:pt x="2020641" y="334498"/>
                    <a:pt x="2030467" y="340374"/>
                  </a:cubicBezTo>
                  <a:lnTo>
                    <a:pt x="2209306" y="442875"/>
                  </a:lnTo>
                  <a:cubicBezTo>
                    <a:pt x="2231579" y="455932"/>
                    <a:pt x="2228959" y="478782"/>
                    <a:pt x="2202755" y="493146"/>
                  </a:cubicBezTo>
                  <a:lnTo>
                    <a:pt x="2150348" y="523178"/>
                  </a:lnTo>
                  <a:cubicBezTo>
                    <a:pt x="2148383" y="524483"/>
                    <a:pt x="2146418" y="525789"/>
                    <a:pt x="2144452" y="526442"/>
                  </a:cubicBezTo>
                  <a:lnTo>
                    <a:pt x="2061911" y="526442"/>
                  </a:lnTo>
                  <a:lnTo>
                    <a:pt x="1884383" y="425247"/>
                  </a:lnTo>
                  <a:cubicBezTo>
                    <a:pt x="1875212" y="420024"/>
                    <a:pt x="1870626" y="413495"/>
                    <a:pt x="1869316" y="406314"/>
                  </a:cubicBezTo>
                  <a:lnTo>
                    <a:pt x="1869316" y="397826"/>
                  </a:lnTo>
                  <a:cubicBezTo>
                    <a:pt x="1870626" y="389339"/>
                    <a:pt x="1877832" y="380199"/>
                    <a:pt x="1890934" y="373670"/>
                  </a:cubicBezTo>
                  <a:lnTo>
                    <a:pt x="1942031" y="343638"/>
                  </a:lnTo>
                  <a:cubicBezTo>
                    <a:pt x="1956443" y="335804"/>
                    <a:pt x="1974785" y="331234"/>
                    <a:pt x="1991817" y="331234"/>
                  </a:cubicBezTo>
                  <a:close/>
                  <a:moveTo>
                    <a:pt x="1531858" y="273629"/>
                  </a:moveTo>
                  <a:cubicBezTo>
                    <a:pt x="1540995" y="273629"/>
                    <a:pt x="1550131" y="275590"/>
                    <a:pt x="1556658" y="279514"/>
                  </a:cubicBezTo>
                  <a:lnTo>
                    <a:pt x="1721767" y="374324"/>
                  </a:lnTo>
                  <a:lnTo>
                    <a:pt x="1721767" y="405709"/>
                  </a:lnTo>
                  <a:cubicBezTo>
                    <a:pt x="1719810" y="407017"/>
                    <a:pt x="1718504" y="407671"/>
                    <a:pt x="1717199" y="408979"/>
                  </a:cubicBezTo>
                  <a:lnTo>
                    <a:pt x="1562531" y="497904"/>
                  </a:lnTo>
                  <a:cubicBezTo>
                    <a:pt x="1560573" y="499212"/>
                    <a:pt x="1559268" y="499866"/>
                    <a:pt x="1557310" y="500520"/>
                  </a:cubicBezTo>
                  <a:lnTo>
                    <a:pt x="1503796" y="500520"/>
                  </a:lnTo>
                  <a:lnTo>
                    <a:pt x="1339339" y="405709"/>
                  </a:lnTo>
                  <a:lnTo>
                    <a:pt x="1339339" y="373670"/>
                  </a:lnTo>
                  <a:cubicBezTo>
                    <a:pt x="1339992" y="373016"/>
                    <a:pt x="1341297" y="372362"/>
                    <a:pt x="1343255" y="371708"/>
                  </a:cubicBezTo>
                  <a:lnTo>
                    <a:pt x="1498575" y="282129"/>
                  </a:lnTo>
                  <a:cubicBezTo>
                    <a:pt x="1507059" y="276898"/>
                    <a:pt x="1519459" y="273629"/>
                    <a:pt x="1531858" y="273629"/>
                  </a:cubicBezTo>
                  <a:close/>
                  <a:moveTo>
                    <a:pt x="990555" y="262106"/>
                  </a:moveTo>
                  <a:cubicBezTo>
                    <a:pt x="1002960" y="262106"/>
                    <a:pt x="1014711" y="264713"/>
                    <a:pt x="1023199" y="269927"/>
                  </a:cubicBezTo>
                  <a:lnTo>
                    <a:pt x="1316990" y="438742"/>
                  </a:lnTo>
                  <a:cubicBezTo>
                    <a:pt x="1324824" y="443305"/>
                    <a:pt x="1329394" y="449823"/>
                    <a:pt x="1330047" y="456341"/>
                  </a:cubicBezTo>
                  <a:lnTo>
                    <a:pt x="1330047" y="459600"/>
                  </a:lnTo>
                  <a:cubicBezTo>
                    <a:pt x="1328741" y="467421"/>
                    <a:pt x="1322866" y="475895"/>
                    <a:pt x="1311114" y="482413"/>
                  </a:cubicBezTo>
                  <a:lnTo>
                    <a:pt x="1174664" y="560628"/>
                  </a:lnTo>
                  <a:cubicBezTo>
                    <a:pt x="1172053" y="561932"/>
                    <a:pt x="1170094" y="563235"/>
                    <a:pt x="1168136" y="563887"/>
                  </a:cubicBezTo>
                  <a:lnTo>
                    <a:pt x="1098931" y="563887"/>
                  </a:lnTo>
                  <a:lnTo>
                    <a:pt x="805140" y="395724"/>
                  </a:lnTo>
                  <a:cubicBezTo>
                    <a:pt x="796653" y="390509"/>
                    <a:pt x="792083" y="383991"/>
                    <a:pt x="792083" y="377474"/>
                  </a:cubicBezTo>
                  <a:lnTo>
                    <a:pt x="792083" y="374215"/>
                  </a:lnTo>
                  <a:cubicBezTo>
                    <a:pt x="792736" y="366393"/>
                    <a:pt x="799265" y="357920"/>
                    <a:pt x="811016" y="351402"/>
                  </a:cubicBezTo>
                  <a:lnTo>
                    <a:pt x="947466" y="273186"/>
                  </a:lnTo>
                  <a:cubicBezTo>
                    <a:pt x="959870" y="266017"/>
                    <a:pt x="975539" y="262106"/>
                    <a:pt x="990555" y="262106"/>
                  </a:cubicBezTo>
                  <a:close/>
                  <a:moveTo>
                    <a:pt x="1709423" y="167057"/>
                  </a:moveTo>
                  <a:cubicBezTo>
                    <a:pt x="1723835" y="167057"/>
                    <a:pt x="1737592" y="169660"/>
                    <a:pt x="1748073" y="175516"/>
                  </a:cubicBezTo>
                  <a:lnTo>
                    <a:pt x="1925602" y="277676"/>
                  </a:lnTo>
                  <a:cubicBezTo>
                    <a:pt x="1934773" y="282231"/>
                    <a:pt x="1939359" y="288738"/>
                    <a:pt x="1940669" y="295245"/>
                  </a:cubicBezTo>
                  <a:lnTo>
                    <a:pt x="1940669" y="304355"/>
                  </a:lnTo>
                  <a:cubicBezTo>
                    <a:pt x="1939359" y="312814"/>
                    <a:pt x="1932153" y="321273"/>
                    <a:pt x="1919706" y="328431"/>
                  </a:cubicBezTo>
                  <a:lnTo>
                    <a:pt x="1867954" y="358363"/>
                  </a:lnTo>
                  <a:cubicBezTo>
                    <a:pt x="1865334" y="359664"/>
                    <a:pt x="1862714" y="360966"/>
                    <a:pt x="1860093" y="362267"/>
                  </a:cubicBezTo>
                  <a:lnTo>
                    <a:pt x="1779518" y="362267"/>
                  </a:lnTo>
                  <a:lnTo>
                    <a:pt x="1600679" y="260107"/>
                  </a:lnTo>
                  <a:cubicBezTo>
                    <a:pt x="1578406" y="247093"/>
                    <a:pt x="1581026" y="224318"/>
                    <a:pt x="1607230" y="209352"/>
                  </a:cubicBezTo>
                  <a:lnTo>
                    <a:pt x="1659637" y="179420"/>
                  </a:lnTo>
                  <a:cubicBezTo>
                    <a:pt x="1673394" y="170961"/>
                    <a:pt x="1691736" y="167057"/>
                    <a:pt x="1709423" y="167057"/>
                  </a:cubicBezTo>
                  <a:close/>
                  <a:moveTo>
                    <a:pt x="1249588" y="109452"/>
                  </a:moveTo>
                  <a:cubicBezTo>
                    <a:pt x="1258725" y="109452"/>
                    <a:pt x="1267861" y="112060"/>
                    <a:pt x="1274388" y="115972"/>
                  </a:cubicBezTo>
                  <a:lnTo>
                    <a:pt x="1439497" y="210510"/>
                  </a:lnTo>
                  <a:lnTo>
                    <a:pt x="1439497" y="241805"/>
                  </a:lnTo>
                  <a:cubicBezTo>
                    <a:pt x="1437540" y="242457"/>
                    <a:pt x="1436234" y="243761"/>
                    <a:pt x="1434929" y="245065"/>
                  </a:cubicBezTo>
                  <a:lnTo>
                    <a:pt x="1280261" y="333735"/>
                  </a:lnTo>
                  <a:cubicBezTo>
                    <a:pt x="1278303" y="334387"/>
                    <a:pt x="1276998" y="335039"/>
                    <a:pt x="1275040" y="336343"/>
                  </a:cubicBezTo>
                  <a:lnTo>
                    <a:pt x="1221526" y="336343"/>
                  </a:lnTo>
                  <a:lnTo>
                    <a:pt x="1057069" y="241153"/>
                  </a:lnTo>
                  <a:lnTo>
                    <a:pt x="1057069" y="209206"/>
                  </a:lnTo>
                  <a:cubicBezTo>
                    <a:pt x="1057722" y="208554"/>
                    <a:pt x="1059027" y="207902"/>
                    <a:pt x="1060985" y="207250"/>
                  </a:cubicBezTo>
                  <a:lnTo>
                    <a:pt x="1215653" y="117928"/>
                  </a:lnTo>
                  <a:cubicBezTo>
                    <a:pt x="1224789" y="112712"/>
                    <a:pt x="1237189" y="109452"/>
                    <a:pt x="1249588" y="109452"/>
                  </a:cubicBezTo>
                  <a:close/>
                  <a:moveTo>
                    <a:pt x="1421950" y="0"/>
                  </a:moveTo>
                  <a:cubicBezTo>
                    <a:pt x="1436990" y="0"/>
                    <a:pt x="1450068" y="3242"/>
                    <a:pt x="1460531" y="8431"/>
                  </a:cubicBezTo>
                  <a:lnTo>
                    <a:pt x="1638393" y="110901"/>
                  </a:lnTo>
                  <a:cubicBezTo>
                    <a:pt x="1661280" y="123872"/>
                    <a:pt x="1658664" y="146571"/>
                    <a:pt x="1632508" y="161488"/>
                  </a:cubicBezTo>
                  <a:lnTo>
                    <a:pt x="1580196" y="191321"/>
                  </a:lnTo>
                  <a:cubicBezTo>
                    <a:pt x="1577580" y="192618"/>
                    <a:pt x="1574964" y="193915"/>
                    <a:pt x="1572349" y="195212"/>
                  </a:cubicBezTo>
                  <a:lnTo>
                    <a:pt x="1491918" y="195212"/>
                  </a:lnTo>
                  <a:lnTo>
                    <a:pt x="1314056" y="92742"/>
                  </a:lnTo>
                  <a:cubicBezTo>
                    <a:pt x="1305555" y="87554"/>
                    <a:pt x="1300324" y="81717"/>
                    <a:pt x="1299016" y="74583"/>
                  </a:cubicBezTo>
                  <a:lnTo>
                    <a:pt x="1299016" y="65503"/>
                  </a:lnTo>
                  <a:cubicBezTo>
                    <a:pt x="1300324" y="57072"/>
                    <a:pt x="1307517" y="48641"/>
                    <a:pt x="1319941" y="42155"/>
                  </a:cubicBezTo>
                  <a:lnTo>
                    <a:pt x="1372254" y="12971"/>
                  </a:lnTo>
                  <a:cubicBezTo>
                    <a:pt x="1386639" y="4540"/>
                    <a:pt x="1404949" y="0"/>
                    <a:pt x="1421950" y="0"/>
                  </a:cubicBezTo>
                  <a:close/>
                </a:path>
              </a:pathLst>
            </a:custGeom>
            <a:solidFill>
              <a:schemeClr val="bg1">
                <a:lumMod val="50000"/>
              </a:schemeClr>
            </a:solidFill>
            <a:ln>
              <a:noFill/>
            </a:ln>
            <a:effectLst/>
          </p:spPr>
          <p:txBody>
            <a:bodyPr wrap="square" anchor="ctr">
              <a:noAutofit/>
            </a:bodyPr>
            <a:lstStyle/>
            <a:p>
              <a:endParaRPr lang="en-US" sz="6532" dirty="0">
                <a:latin typeface="Lato Light" panose="020F0502020204030203" pitchFamily="34" charset="0"/>
              </a:endParaRPr>
            </a:p>
          </p:txBody>
        </p:sp>
        <p:grpSp>
          <p:nvGrpSpPr>
            <p:cNvPr id="16" name="Group 15">
              <a:extLst>
                <a:ext uri="{FF2B5EF4-FFF2-40B4-BE49-F238E27FC236}">
                  <a16:creationId xmlns:a16="http://schemas.microsoft.com/office/drawing/2014/main" id="{4259ACBA-B4E3-4C45-A3A2-D89C39DBE7FB}"/>
                </a:ext>
              </a:extLst>
            </p:cNvPr>
            <p:cNvGrpSpPr/>
            <p:nvPr/>
          </p:nvGrpSpPr>
          <p:grpSpPr>
            <a:xfrm>
              <a:off x="11318976" y="2214954"/>
              <a:ext cx="4982923" cy="6267538"/>
              <a:chOff x="11318976" y="2214954"/>
              <a:chExt cx="4982923" cy="6267538"/>
            </a:xfrm>
          </p:grpSpPr>
          <p:sp>
            <p:nvSpPr>
              <p:cNvPr id="26" name="Freeform 89">
                <a:extLst>
                  <a:ext uri="{FF2B5EF4-FFF2-40B4-BE49-F238E27FC236}">
                    <a16:creationId xmlns:a16="http://schemas.microsoft.com/office/drawing/2014/main" id="{D361FC59-A37B-0D4C-BC87-B57C7924959F}"/>
                  </a:ext>
                </a:extLst>
              </p:cNvPr>
              <p:cNvSpPr>
                <a:spLocks noChangeArrowheads="1"/>
              </p:cNvSpPr>
              <p:nvPr/>
            </p:nvSpPr>
            <p:spPr bwMode="auto">
              <a:xfrm>
                <a:off x="11318976" y="2214954"/>
                <a:ext cx="4982923" cy="6267538"/>
              </a:xfrm>
              <a:custGeom>
                <a:avLst/>
                <a:gdLst>
                  <a:gd name="T0" fmla="*/ 188 w 7631"/>
                  <a:gd name="T1" fmla="*/ 0 h 9597"/>
                  <a:gd name="T2" fmla="*/ 319 w 7631"/>
                  <a:gd name="T3" fmla="*/ 43 h 9597"/>
                  <a:gd name="T4" fmla="*/ 7310 w 7631"/>
                  <a:gd name="T5" fmla="*/ 4081 h 9597"/>
                  <a:gd name="T6" fmla="*/ 7630 w 7631"/>
                  <a:gd name="T7" fmla="*/ 4631 h 9597"/>
                  <a:gd name="T8" fmla="*/ 7630 w 7631"/>
                  <a:gd name="T9" fmla="*/ 9371 h 9597"/>
                  <a:gd name="T10" fmla="*/ 7466 w 7631"/>
                  <a:gd name="T11" fmla="*/ 9596 h 9597"/>
                  <a:gd name="T12" fmla="*/ 7441 w 7631"/>
                  <a:gd name="T13" fmla="*/ 9596 h 9597"/>
                  <a:gd name="T14" fmla="*/ 7310 w 7631"/>
                  <a:gd name="T15" fmla="*/ 9553 h 9597"/>
                  <a:gd name="T16" fmla="*/ 319 w 7631"/>
                  <a:gd name="T17" fmla="*/ 5517 h 9597"/>
                  <a:gd name="T18" fmla="*/ 0 w 7631"/>
                  <a:gd name="T19" fmla="*/ 4966 h 9597"/>
                  <a:gd name="T20" fmla="*/ 0 w 7631"/>
                  <a:gd name="T21" fmla="*/ 225 h 9597"/>
                  <a:gd name="T22" fmla="*/ 163 w 7631"/>
                  <a:gd name="T23" fmla="*/ 0 h 9597"/>
                  <a:gd name="T24" fmla="*/ 188 w 7631"/>
                  <a:gd name="T25" fmla="*/ 0 h 95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631" h="9597">
                    <a:moveTo>
                      <a:pt x="188" y="0"/>
                    </a:moveTo>
                    <a:cubicBezTo>
                      <a:pt x="228" y="2"/>
                      <a:pt x="272" y="16"/>
                      <a:pt x="319" y="43"/>
                    </a:cubicBezTo>
                    <a:lnTo>
                      <a:pt x="7310" y="4081"/>
                    </a:lnTo>
                    <a:cubicBezTo>
                      <a:pt x="7487" y="4182"/>
                      <a:pt x="7630" y="4429"/>
                      <a:pt x="7630" y="4631"/>
                    </a:cubicBezTo>
                    <a:lnTo>
                      <a:pt x="7630" y="9371"/>
                    </a:lnTo>
                    <a:cubicBezTo>
                      <a:pt x="7630" y="9509"/>
                      <a:pt x="7564" y="9590"/>
                      <a:pt x="7466" y="9596"/>
                    </a:cubicBezTo>
                    <a:lnTo>
                      <a:pt x="7441" y="9596"/>
                    </a:lnTo>
                    <a:cubicBezTo>
                      <a:pt x="7401" y="9594"/>
                      <a:pt x="7357" y="9580"/>
                      <a:pt x="7310" y="9553"/>
                    </a:cubicBezTo>
                    <a:lnTo>
                      <a:pt x="319" y="5517"/>
                    </a:lnTo>
                    <a:cubicBezTo>
                      <a:pt x="143" y="5415"/>
                      <a:pt x="0" y="5169"/>
                      <a:pt x="0" y="4966"/>
                    </a:cubicBezTo>
                    <a:lnTo>
                      <a:pt x="0" y="225"/>
                    </a:lnTo>
                    <a:cubicBezTo>
                      <a:pt x="0" y="88"/>
                      <a:pt x="66" y="6"/>
                      <a:pt x="163" y="0"/>
                    </a:cubicBezTo>
                    <a:lnTo>
                      <a:pt x="188" y="0"/>
                    </a:lnTo>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p:nvSpPr>
              <p:cNvPr id="27" name="Freeform 90">
                <a:extLst>
                  <a:ext uri="{FF2B5EF4-FFF2-40B4-BE49-F238E27FC236}">
                    <a16:creationId xmlns:a16="http://schemas.microsoft.com/office/drawing/2014/main" id="{440F438F-68E0-6544-A958-667CA21FF0B2}"/>
                  </a:ext>
                </a:extLst>
              </p:cNvPr>
              <p:cNvSpPr>
                <a:spLocks noChangeArrowheads="1"/>
              </p:cNvSpPr>
              <p:nvPr/>
            </p:nvSpPr>
            <p:spPr bwMode="auto">
              <a:xfrm>
                <a:off x="11318976" y="2214955"/>
                <a:ext cx="4982923" cy="3228818"/>
              </a:xfrm>
              <a:custGeom>
                <a:avLst/>
                <a:gdLst>
                  <a:gd name="T0" fmla="*/ 188 w 7631"/>
                  <a:gd name="T1" fmla="*/ 0 h 4945"/>
                  <a:gd name="T2" fmla="*/ 319 w 7631"/>
                  <a:gd name="T3" fmla="*/ 43 h 4945"/>
                  <a:gd name="T4" fmla="*/ 7310 w 7631"/>
                  <a:gd name="T5" fmla="*/ 4081 h 4945"/>
                  <a:gd name="T6" fmla="*/ 7630 w 7631"/>
                  <a:gd name="T7" fmla="*/ 4631 h 4945"/>
                  <a:gd name="T8" fmla="*/ 7630 w 7631"/>
                  <a:gd name="T9" fmla="*/ 4944 h 4945"/>
                  <a:gd name="T10" fmla="*/ 0 w 7631"/>
                  <a:gd name="T11" fmla="*/ 538 h 4945"/>
                  <a:gd name="T12" fmla="*/ 0 w 7631"/>
                  <a:gd name="T13" fmla="*/ 225 h 4945"/>
                  <a:gd name="T14" fmla="*/ 163 w 7631"/>
                  <a:gd name="T15" fmla="*/ 0 h 4945"/>
                  <a:gd name="T16" fmla="*/ 188 w 7631"/>
                  <a:gd name="T17" fmla="*/ 0 h 49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31" h="4945">
                    <a:moveTo>
                      <a:pt x="188" y="0"/>
                    </a:moveTo>
                    <a:cubicBezTo>
                      <a:pt x="228" y="2"/>
                      <a:pt x="272" y="16"/>
                      <a:pt x="319" y="43"/>
                    </a:cubicBezTo>
                    <a:lnTo>
                      <a:pt x="7310" y="4081"/>
                    </a:lnTo>
                    <a:cubicBezTo>
                      <a:pt x="7487" y="4182"/>
                      <a:pt x="7630" y="4429"/>
                      <a:pt x="7630" y="4631"/>
                    </a:cubicBezTo>
                    <a:lnTo>
                      <a:pt x="7630" y="4944"/>
                    </a:lnTo>
                    <a:lnTo>
                      <a:pt x="0" y="538"/>
                    </a:lnTo>
                    <a:lnTo>
                      <a:pt x="0" y="225"/>
                    </a:lnTo>
                    <a:cubicBezTo>
                      <a:pt x="0" y="88"/>
                      <a:pt x="66" y="6"/>
                      <a:pt x="163" y="0"/>
                    </a:cubicBezTo>
                    <a:lnTo>
                      <a:pt x="188" y="0"/>
                    </a:lnTo>
                  </a:path>
                </a:pathLst>
              </a:custGeom>
              <a:solidFill>
                <a:schemeClr val="accent3">
                  <a:lumMod val="60000"/>
                  <a:lumOff val="40000"/>
                </a:schemeClr>
              </a:solidFill>
              <a:ln>
                <a:noFill/>
              </a:ln>
              <a:effectLst/>
            </p:spPr>
            <p:txBody>
              <a:bodyPr wrap="none" anchor="ctr"/>
              <a:lstStyle/>
              <a:p>
                <a:endParaRPr lang="en-US" sz="6532" dirty="0">
                  <a:latin typeface="Lato Light" panose="020F0502020204030203" pitchFamily="34" charset="0"/>
                </a:endParaRPr>
              </a:p>
            </p:txBody>
          </p:sp>
          <p:sp>
            <p:nvSpPr>
              <p:cNvPr id="28" name="Freeform 93">
                <a:extLst>
                  <a:ext uri="{FF2B5EF4-FFF2-40B4-BE49-F238E27FC236}">
                    <a16:creationId xmlns:a16="http://schemas.microsoft.com/office/drawing/2014/main" id="{E919DFF1-158C-DA4C-BC83-F0A47F0B4B60}"/>
                  </a:ext>
                </a:extLst>
              </p:cNvPr>
              <p:cNvSpPr>
                <a:spLocks noChangeArrowheads="1"/>
              </p:cNvSpPr>
              <p:nvPr/>
            </p:nvSpPr>
            <p:spPr bwMode="auto">
              <a:xfrm>
                <a:off x="12353003" y="2909107"/>
                <a:ext cx="2546187" cy="1572645"/>
              </a:xfrm>
              <a:custGeom>
                <a:avLst/>
                <a:gdLst>
                  <a:gd name="T0" fmla="*/ 99 w 3900"/>
                  <a:gd name="T1" fmla="*/ 0 h 2406"/>
                  <a:gd name="T2" fmla="*/ 100 w 3900"/>
                  <a:gd name="T3" fmla="*/ 1 h 2406"/>
                  <a:gd name="T4" fmla="*/ 3800 w 3900"/>
                  <a:gd name="T5" fmla="*/ 2138 h 2406"/>
                  <a:gd name="T6" fmla="*/ 3899 w 3900"/>
                  <a:gd name="T7" fmla="*/ 2328 h 2406"/>
                  <a:gd name="T8" fmla="*/ 3870 w 3900"/>
                  <a:gd name="T9" fmla="*/ 2405 h 2406"/>
                  <a:gd name="T10" fmla="*/ 3804 w 3900"/>
                  <a:gd name="T11" fmla="*/ 2405 h 2406"/>
                  <a:gd name="T12" fmla="*/ 3800 w 3900"/>
                  <a:gd name="T13" fmla="*/ 2403 h 2406"/>
                  <a:gd name="T14" fmla="*/ 100 w 3900"/>
                  <a:gd name="T15" fmla="*/ 267 h 2406"/>
                  <a:gd name="T16" fmla="*/ 0 w 3900"/>
                  <a:gd name="T17" fmla="*/ 77 h 2406"/>
                  <a:gd name="T18" fmla="*/ 29 w 3900"/>
                  <a:gd name="T19" fmla="*/ 0 h 2406"/>
                  <a:gd name="T20" fmla="*/ 99 w 3900"/>
                  <a:gd name="T21" fmla="*/ 0 h 2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900" h="2406">
                    <a:moveTo>
                      <a:pt x="99" y="0"/>
                    </a:moveTo>
                    <a:cubicBezTo>
                      <a:pt x="99" y="0"/>
                      <a:pt x="100" y="0"/>
                      <a:pt x="100" y="1"/>
                    </a:cubicBezTo>
                    <a:lnTo>
                      <a:pt x="3800" y="2138"/>
                    </a:lnTo>
                    <a:cubicBezTo>
                      <a:pt x="3855" y="2170"/>
                      <a:pt x="3899" y="2255"/>
                      <a:pt x="3899" y="2328"/>
                    </a:cubicBezTo>
                    <a:cubicBezTo>
                      <a:pt x="3899" y="2364"/>
                      <a:pt x="3888" y="2391"/>
                      <a:pt x="3870" y="2405"/>
                    </a:cubicBezTo>
                    <a:lnTo>
                      <a:pt x="3804" y="2405"/>
                    </a:lnTo>
                    <a:cubicBezTo>
                      <a:pt x="3803" y="2404"/>
                      <a:pt x="3801" y="2403"/>
                      <a:pt x="3800" y="2403"/>
                    </a:cubicBezTo>
                    <a:lnTo>
                      <a:pt x="100" y="267"/>
                    </a:lnTo>
                    <a:cubicBezTo>
                      <a:pt x="44" y="235"/>
                      <a:pt x="0" y="150"/>
                      <a:pt x="0" y="77"/>
                    </a:cubicBezTo>
                    <a:cubicBezTo>
                      <a:pt x="0" y="40"/>
                      <a:pt x="11" y="14"/>
                      <a:pt x="29" y="0"/>
                    </a:cubicBezTo>
                    <a:lnTo>
                      <a:pt x="99" y="0"/>
                    </a:lnTo>
                  </a:path>
                </a:pathLst>
              </a:custGeom>
              <a:solidFill>
                <a:schemeClr val="accent3">
                  <a:lumMod val="20000"/>
                  <a:lumOff val="80000"/>
                </a:schemeClr>
              </a:solidFill>
              <a:ln>
                <a:noFill/>
              </a:ln>
              <a:effectLst/>
            </p:spPr>
            <p:txBody>
              <a:bodyPr wrap="none" anchor="ctr"/>
              <a:lstStyle/>
              <a:p>
                <a:endParaRPr lang="en-US" sz="6532" dirty="0">
                  <a:latin typeface="Lato Light" panose="020F0502020204030203" pitchFamily="34" charset="0"/>
                </a:endParaRPr>
              </a:p>
            </p:txBody>
          </p:sp>
        </p:grpSp>
        <p:grpSp>
          <p:nvGrpSpPr>
            <p:cNvPr id="17" name="Group 16">
              <a:extLst>
                <a:ext uri="{FF2B5EF4-FFF2-40B4-BE49-F238E27FC236}">
                  <a16:creationId xmlns:a16="http://schemas.microsoft.com/office/drawing/2014/main" id="{F32FF167-2301-064F-A3C3-048935674A7C}"/>
                </a:ext>
              </a:extLst>
            </p:cNvPr>
            <p:cNvGrpSpPr/>
            <p:nvPr/>
          </p:nvGrpSpPr>
          <p:grpSpPr>
            <a:xfrm>
              <a:off x="10123649" y="1892360"/>
              <a:ext cx="4980044" cy="6264657"/>
              <a:chOff x="10123649" y="1892360"/>
              <a:chExt cx="4980044" cy="6264657"/>
            </a:xfrm>
          </p:grpSpPr>
          <p:sp>
            <p:nvSpPr>
              <p:cNvPr id="23" name="Freeform 108">
                <a:extLst>
                  <a:ext uri="{FF2B5EF4-FFF2-40B4-BE49-F238E27FC236}">
                    <a16:creationId xmlns:a16="http://schemas.microsoft.com/office/drawing/2014/main" id="{CBF4D4B9-CF91-024D-9EE6-5F608C10D4D1}"/>
                  </a:ext>
                </a:extLst>
              </p:cNvPr>
              <p:cNvSpPr>
                <a:spLocks noChangeArrowheads="1"/>
              </p:cNvSpPr>
              <p:nvPr/>
            </p:nvSpPr>
            <p:spPr bwMode="auto">
              <a:xfrm>
                <a:off x="10123649" y="1892360"/>
                <a:ext cx="4980044" cy="6264657"/>
              </a:xfrm>
              <a:custGeom>
                <a:avLst/>
                <a:gdLst>
                  <a:gd name="T0" fmla="*/ 7431 w 7626"/>
                  <a:gd name="T1" fmla="*/ 9592 h 9593"/>
                  <a:gd name="T2" fmla="*/ 7306 w 7626"/>
                  <a:gd name="T3" fmla="*/ 9549 h 9593"/>
                  <a:gd name="T4" fmla="*/ 319 w 7626"/>
                  <a:gd name="T5" fmla="*/ 5516 h 9593"/>
                  <a:gd name="T6" fmla="*/ 0 w 7626"/>
                  <a:gd name="T7" fmla="*/ 4965 h 9593"/>
                  <a:gd name="T8" fmla="*/ 0 w 7626"/>
                  <a:gd name="T9" fmla="*/ 227 h 9593"/>
                  <a:gd name="T10" fmla="*/ 175 w 7626"/>
                  <a:gd name="T11" fmla="*/ 0 h 9593"/>
                  <a:gd name="T12" fmla="*/ 319 w 7626"/>
                  <a:gd name="T13" fmla="*/ 45 h 9593"/>
                  <a:gd name="T14" fmla="*/ 7306 w 7626"/>
                  <a:gd name="T15" fmla="*/ 4079 h 9593"/>
                  <a:gd name="T16" fmla="*/ 7625 w 7626"/>
                  <a:gd name="T17" fmla="*/ 4630 h 9593"/>
                  <a:gd name="T18" fmla="*/ 7625 w 7626"/>
                  <a:gd name="T19" fmla="*/ 9367 h 9593"/>
                  <a:gd name="T20" fmla="*/ 7467 w 7626"/>
                  <a:gd name="T21" fmla="*/ 9592 h 9593"/>
                  <a:gd name="T22" fmla="*/ 7431 w 7626"/>
                  <a:gd name="T23" fmla="*/ 9592 h 9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26" h="9593">
                    <a:moveTo>
                      <a:pt x="7431" y="9592"/>
                    </a:moveTo>
                    <a:cubicBezTo>
                      <a:pt x="7392" y="9589"/>
                      <a:pt x="7350" y="9575"/>
                      <a:pt x="7306" y="9549"/>
                    </a:cubicBezTo>
                    <a:lnTo>
                      <a:pt x="319" y="5516"/>
                    </a:lnTo>
                    <a:cubicBezTo>
                      <a:pt x="143" y="5413"/>
                      <a:pt x="0" y="5167"/>
                      <a:pt x="0" y="4965"/>
                    </a:cubicBezTo>
                    <a:lnTo>
                      <a:pt x="0" y="227"/>
                    </a:lnTo>
                    <a:cubicBezTo>
                      <a:pt x="0" y="83"/>
                      <a:pt x="71" y="0"/>
                      <a:pt x="175" y="0"/>
                    </a:cubicBezTo>
                    <a:cubicBezTo>
                      <a:pt x="218" y="0"/>
                      <a:pt x="267" y="15"/>
                      <a:pt x="319" y="45"/>
                    </a:cubicBezTo>
                    <a:lnTo>
                      <a:pt x="7306" y="4079"/>
                    </a:lnTo>
                    <a:cubicBezTo>
                      <a:pt x="7482" y="4181"/>
                      <a:pt x="7625" y="4428"/>
                      <a:pt x="7625" y="4630"/>
                    </a:cubicBezTo>
                    <a:lnTo>
                      <a:pt x="7625" y="9367"/>
                    </a:lnTo>
                    <a:cubicBezTo>
                      <a:pt x="7625" y="9502"/>
                      <a:pt x="7562" y="9583"/>
                      <a:pt x="7467" y="9592"/>
                    </a:cubicBezTo>
                    <a:lnTo>
                      <a:pt x="7431" y="9592"/>
                    </a:lnTo>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p:nvSpPr>
              <p:cNvPr id="24" name="Freeform 109">
                <a:extLst>
                  <a:ext uri="{FF2B5EF4-FFF2-40B4-BE49-F238E27FC236}">
                    <a16:creationId xmlns:a16="http://schemas.microsoft.com/office/drawing/2014/main" id="{F495DA2A-94C2-8E40-9FAC-8EF5916AE3C6}"/>
                  </a:ext>
                </a:extLst>
              </p:cNvPr>
              <p:cNvSpPr>
                <a:spLocks noChangeArrowheads="1"/>
              </p:cNvSpPr>
              <p:nvPr/>
            </p:nvSpPr>
            <p:spPr bwMode="auto">
              <a:xfrm>
                <a:off x="10123649" y="1892361"/>
                <a:ext cx="4980044" cy="3228818"/>
              </a:xfrm>
              <a:custGeom>
                <a:avLst/>
                <a:gdLst>
                  <a:gd name="T0" fmla="*/ 0 w 7626"/>
                  <a:gd name="T1" fmla="*/ 227 h 4944"/>
                  <a:gd name="T2" fmla="*/ 175 w 7626"/>
                  <a:gd name="T3" fmla="*/ 0 h 4944"/>
                  <a:gd name="T4" fmla="*/ 175 w 7626"/>
                  <a:gd name="T5" fmla="*/ 0 h 4944"/>
                  <a:gd name="T6" fmla="*/ 175 w 7626"/>
                  <a:gd name="T7" fmla="*/ 0 h 4944"/>
                  <a:gd name="T8" fmla="*/ 319 w 7626"/>
                  <a:gd name="T9" fmla="*/ 45 h 4944"/>
                  <a:gd name="T10" fmla="*/ 319 w 7626"/>
                  <a:gd name="T11" fmla="*/ 45 h 4944"/>
                  <a:gd name="T12" fmla="*/ 7306 w 7626"/>
                  <a:gd name="T13" fmla="*/ 4079 h 4944"/>
                  <a:gd name="T14" fmla="*/ 7306 w 7626"/>
                  <a:gd name="T15" fmla="*/ 4079 h 4944"/>
                  <a:gd name="T16" fmla="*/ 7625 w 7626"/>
                  <a:gd name="T17" fmla="*/ 4630 h 4944"/>
                  <a:gd name="T18" fmla="*/ 7625 w 7626"/>
                  <a:gd name="T19" fmla="*/ 4630 h 4944"/>
                  <a:gd name="T20" fmla="*/ 7625 w 7626"/>
                  <a:gd name="T21" fmla="*/ 4943 h 4944"/>
                  <a:gd name="T22" fmla="*/ 0 w 7626"/>
                  <a:gd name="T23" fmla="*/ 539 h 4944"/>
                  <a:gd name="T24" fmla="*/ 0 w 7626"/>
                  <a:gd name="T25" fmla="*/ 227 h 49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626" h="4944">
                    <a:moveTo>
                      <a:pt x="0" y="227"/>
                    </a:moveTo>
                    <a:cubicBezTo>
                      <a:pt x="0" y="83"/>
                      <a:pt x="71" y="0"/>
                      <a:pt x="175" y="0"/>
                    </a:cubicBezTo>
                    <a:lnTo>
                      <a:pt x="175" y="0"/>
                    </a:lnTo>
                    <a:lnTo>
                      <a:pt x="175" y="0"/>
                    </a:lnTo>
                    <a:cubicBezTo>
                      <a:pt x="218" y="0"/>
                      <a:pt x="267" y="15"/>
                      <a:pt x="319" y="45"/>
                    </a:cubicBezTo>
                    <a:lnTo>
                      <a:pt x="319" y="45"/>
                    </a:lnTo>
                    <a:lnTo>
                      <a:pt x="7306" y="4079"/>
                    </a:lnTo>
                    <a:lnTo>
                      <a:pt x="7306" y="4079"/>
                    </a:lnTo>
                    <a:cubicBezTo>
                      <a:pt x="7482" y="4181"/>
                      <a:pt x="7625" y="4428"/>
                      <a:pt x="7625" y="4630"/>
                    </a:cubicBezTo>
                    <a:lnTo>
                      <a:pt x="7625" y="4630"/>
                    </a:lnTo>
                    <a:lnTo>
                      <a:pt x="7625" y="4943"/>
                    </a:lnTo>
                    <a:lnTo>
                      <a:pt x="0" y="539"/>
                    </a:lnTo>
                    <a:lnTo>
                      <a:pt x="0" y="227"/>
                    </a:lnTo>
                  </a:path>
                </a:pathLst>
              </a:custGeom>
              <a:solidFill>
                <a:schemeClr val="accent2">
                  <a:lumMod val="60000"/>
                  <a:lumOff val="40000"/>
                </a:schemeClr>
              </a:solidFill>
              <a:ln>
                <a:noFill/>
              </a:ln>
              <a:effectLst/>
            </p:spPr>
            <p:txBody>
              <a:bodyPr wrap="none" anchor="ctr"/>
              <a:lstStyle/>
              <a:p>
                <a:endParaRPr lang="en-US" sz="6532" dirty="0">
                  <a:latin typeface="Lato Light" panose="020F0502020204030203" pitchFamily="34" charset="0"/>
                </a:endParaRPr>
              </a:p>
            </p:txBody>
          </p:sp>
          <p:sp>
            <p:nvSpPr>
              <p:cNvPr id="25" name="Freeform 112">
                <a:extLst>
                  <a:ext uri="{FF2B5EF4-FFF2-40B4-BE49-F238E27FC236}">
                    <a16:creationId xmlns:a16="http://schemas.microsoft.com/office/drawing/2014/main" id="{812FCF6F-D7A6-5F49-8433-D8037AECA6E9}"/>
                  </a:ext>
                </a:extLst>
              </p:cNvPr>
              <p:cNvSpPr>
                <a:spLocks noChangeArrowheads="1"/>
              </p:cNvSpPr>
              <p:nvPr/>
            </p:nvSpPr>
            <p:spPr bwMode="auto">
              <a:xfrm>
                <a:off x="11183601" y="2580752"/>
                <a:ext cx="2546187" cy="1578406"/>
              </a:xfrm>
              <a:custGeom>
                <a:avLst/>
                <a:gdLst>
                  <a:gd name="T0" fmla="*/ 3799 w 3897"/>
                  <a:gd name="T1" fmla="*/ 2414 h 2415"/>
                  <a:gd name="T2" fmla="*/ 3797 w 3897"/>
                  <a:gd name="T3" fmla="*/ 2413 h 2415"/>
                  <a:gd name="T4" fmla="*/ 99 w 3897"/>
                  <a:gd name="T5" fmla="*/ 277 h 2415"/>
                  <a:gd name="T6" fmla="*/ 0 w 3897"/>
                  <a:gd name="T7" fmla="*/ 87 h 2415"/>
                  <a:gd name="T8" fmla="*/ 60 w 3897"/>
                  <a:gd name="T9" fmla="*/ 0 h 2415"/>
                  <a:gd name="T10" fmla="*/ 99 w 3897"/>
                  <a:gd name="T11" fmla="*/ 12 h 2415"/>
                  <a:gd name="T12" fmla="*/ 3797 w 3897"/>
                  <a:gd name="T13" fmla="*/ 2148 h 2415"/>
                  <a:gd name="T14" fmla="*/ 3896 w 3897"/>
                  <a:gd name="T15" fmla="*/ 2337 h 2415"/>
                  <a:gd name="T16" fmla="*/ 3868 w 3897"/>
                  <a:gd name="T17" fmla="*/ 2414 h 2415"/>
                  <a:gd name="T18" fmla="*/ 3799 w 3897"/>
                  <a:gd name="T19" fmla="*/ 2414 h 2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897" h="2415">
                    <a:moveTo>
                      <a:pt x="3799" y="2414"/>
                    </a:moveTo>
                    <a:cubicBezTo>
                      <a:pt x="3799" y="2413"/>
                      <a:pt x="3798" y="2413"/>
                      <a:pt x="3797" y="2413"/>
                    </a:cubicBezTo>
                    <a:lnTo>
                      <a:pt x="99" y="277"/>
                    </a:lnTo>
                    <a:cubicBezTo>
                      <a:pt x="44" y="245"/>
                      <a:pt x="0" y="161"/>
                      <a:pt x="0" y="87"/>
                    </a:cubicBezTo>
                    <a:cubicBezTo>
                      <a:pt x="0" y="33"/>
                      <a:pt x="24" y="0"/>
                      <a:pt x="60" y="0"/>
                    </a:cubicBezTo>
                    <a:cubicBezTo>
                      <a:pt x="72" y="0"/>
                      <a:pt x="85" y="4"/>
                      <a:pt x="99" y="12"/>
                    </a:cubicBezTo>
                    <a:lnTo>
                      <a:pt x="3797" y="2148"/>
                    </a:lnTo>
                    <a:cubicBezTo>
                      <a:pt x="3852" y="2179"/>
                      <a:pt x="3896" y="2264"/>
                      <a:pt x="3896" y="2337"/>
                    </a:cubicBezTo>
                    <a:cubicBezTo>
                      <a:pt x="3896" y="2373"/>
                      <a:pt x="3886" y="2400"/>
                      <a:pt x="3868" y="2414"/>
                    </a:cubicBezTo>
                    <a:lnTo>
                      <a:pt x="3799" y="2414"/>
                    </a:lnTo>
                  </a:path>
                </a:pathLst>
              </a:custGeom>
              <a:solidFill>
                <a:schemeClr val="accent2">
                  <a:lumMod val="20000"/>
                  <a:lumOff val="80000"/>
                </a:schemeClr>
              </a:solidFill>
              <a:ln>
                <a:noFill/>
              </a:ln>
              <a:effectLst/>
            </p:spPr>
            <p:txBody>
              <a:bodyPr wrap="none" anchor="ctr"/>
              <a:lstStyle/>
              <a:p>
                <a:endParaRPr lang="en-US" sz="6532" dirty="0">
                  <a:latin typeface="Lato Light" panose="020F0502020204030203" pitchFamily="34" charset="0"/>
                </a:endParaRPr>
              </a:p>
            </p:txBody>
          </p:sp>
        </p:grpSp>
        <p:sp>
          <p:nvSpPr>
            <p:cNvPr id="18" name="Freeform 17">
              <a:extLst>
                <a:ext uri="{FF2B5EF4-FFF2-40B4-BE49-F238E27FC236}">
                  <a16:creationId xmlns:a16="http://schemas.microsoft.com/office/drawing/2014/main" id="{88F55170-2DD6-E644-A485-F8F6C4E7C282}"/>
                </a:ext>
              </a:extLst>
            </p:cNvPr>
            <p:cNvSpPr>
              <a:spLocks noChangeArrowheads="1"/>
            </p:cNvSpPr>
            <p:nvPr/>
          </p:nvSpPr>
          <p:spPr bwMode="auto">
            <a:xfrm>
              <a:off x="13294864" y="4290857"/>
              <a:ext cx="2384237" cy="611561"/>
            </a:xfrm>
            <a:custGeom>
              <a:avLst/>
              <a:gdLst>
                <a:gd name="connsiteX0" fmla="*/ 2302579 w 2384237"/>
                <a:gd name="connsiteY0" fmla="*/ 460750 h 611561"/>
                <a:gd name="connsiteX1" fmla="*/ 2325516 w 2384237"/>
                <a:gd name="connsiteY1" fmla="*/ 468382 h 611561"/>
                <a:gd name="connsiteX2" fmla="*/ 2384237 w 2384237"/>
                <a:gd name="connsiteY2" fmla="*/ 570117 h 611561"/>
                <a:gd name="connsiteX3" fmla="*/ 2325516 w 2384237"/>
                <a:gd name="connsiteY3" fmla="*/ 603376 h 611561"/>
                <a:gd name="connsiteX4" fmla="*/ 2266796 w 2384237"/>
                <a:gd name="connsiteY4" fmla="*/ 502294 h 611561"/>
                <a:gd name="connsiteX5" fmla="*/ 2302579 w 2384237"/>
                <a:gd name="connsiteY5" fmla="*/ 460750 h 611561"/>
                <a:gd name="connsiteX6" fmla="*/ 2063713 w 2384237"/>
                <a:gd name="connsiteY6" fmla="*/ 322770 h 611561"/>
                <a:gd name="connsiteX7" fmla="*/ 2086778 w 2384237"/>
                <a:gd name="connsiteY7" fmla="*/ 330779 h 611561"/>
                <a:gd name="connsiteX8" fmla="*/ 2145168 w 2384237"/>
                <a:gd name="connsiteY8" fmla="*/ 431862 h 611561"/>
                <a:gd name="connsiteX9" fmla="*/ 2086778 w 2384237"/>
                <a:gd name="connsiteY9" fmla="*/ 465773 h 611561"/>
                <a:gd name="connsiteX10" fmla="*/ 2027733 w 2384237"/>
                <a:gd name="connsiteY10" fmla="*/ 364039 h 611561"/>
                <a:gd name="connsiteX11" fmla="*/ 2063713 w 2384237"/>
                <a:gd name="connsiteY11" fmla="*/ 322770 h 611561"/>
                <a:gd name="connsiteX12" fmla="*/ 274846 w 2384237"/>
                <a:gd name="connsiteY12" fmla="*/ 164119 h 611561"/>
                <a:gd name="connsiteX13" fmla="*/ 297783 w 2384237"/>
                <a:gd name="connsiteY13" fmla="*/ 171780 h 611561"/>
                <a:gd name="connsiteX14" fmla="*/ 356504 w 2384237"/>
                <a:gd name="connsiteY14" fmla="*/ 273246 h 611561"/>
                <a:gd name="connsiteX15" fmla="*/ 297783 w 2384237"/>
                <a:gd name="connsiteY15" fmla="*/ 307285 h 611561"/>
                <a:gd name="connsiteX16" fmla="*/ 239063 w 2384237"/>
                <a:gd name="connsiteY16" fmla="*/ 205820 h 611561"/>
                <a:gd name="connsiteX17" fmla="*/ 274846 w 2384237"/>
                <a:gd name="connsiteY17" fmla="*/ 164119 h 611561"/>
                <a:gd name="connsiteX18" fmla="*/ 1130297 w 2384237"/>
                <a:gd name="connsiteY18" fmla="*/ 138472 h 611561"/>
                <a:gd name="connsiteX19" fmla="*/ 1153234 w 2384237"/>
                <a:gd name="connsiteY19" fmla="*/ 146512 h 611561"/>
                <a:gd name="connsiteX20" fmla="*/ 1211954 w 2384237"/>
                <a:gd name="connsiteY20" fmla="*/ 247977 h 611561"/>
                <a:gd name="connsiteX21" fmla="*/ 1153234 w 2384237"/>
                <a:gd name="connsiteY21" fmla="*/ 281362 h 611561"/>
                <a:gd name="connsiteX22" fmla="*/ 1094515 w 2384237"/>
                <a:gd name="connsiteY22" fmla="*/ 179897 h 611561"/>
                <a:gd name="connsiteX23" fmla="*/ 1130297 w 2384237"/>
                <a:gd name="connsiteY23" fmla="*/ 138472 h 611561"/>
                <a:gd name="connsiteX24" fmla="*/ 36057 w 2384237"/>
                <a:gd name="connsiteY24" fmla="*/ 26100 h 611561"/>
                <a:gd name="connsiteX25" fmla="*/ 58719 w 2384237"/>
                <a:gd name="connsiteY25" fmla="*/ 34109 h 611561"/>
                <a:gd name="connsiteX26" fmla="*/ 117439 w 2384237"/>
                <a:gd name="connsiteY26" fmla="*/ 135191 h 611561"/>
                <a:gd name="connsiteX27" fmla="*/ 58719 w 2384237"/>
                <a:gd name="connsiteY27" fmla="*/ 169103 h 611561"/>
                <a:gd name="connsiteX28" fmla="*/ 0 w 2384237"/>
                <a:gd name="connsiteY28" fmla="*/ 67368 h 611561"/>
                <a:gd name="connsiteX29" fmla="*/ 36057 w 2384237"/>
                <a:gd name="connsiteY29" fmla="*/ 26100 h 611561"/>
                <a:gd name="connsiteX30" fmla="*/ 891231 w 2384237"/>
                <a:gd name="connsiteY30" fmla="*/ 176 h 611561"/>
                <a:gd name="connsiteX31" fmla="*/ 914168 w 2384237"/>
                <a:gd name="connsiteY31" fmla="*/ 8185 h 611561"/>
                <a:gd name="connsiteX32" fmla="*/ 972889 w 2384237"/>
                <a:gd name="connsiteY32" fmla="*/ 109267 h 611561"/>
                <a:gd name="connsiteX33" fmla="*/ 914168 w 2384237"/>
                <a:gd name="connsiteY33" fmla="*/ 142526 h 611561"/>
                <a:gd name="connsiteX34" fmla="*/ 855448 w 2384237"/>
                <a:gd name="connsiteY34" fmla="*/ 41444 h 611561"/>
                <a:gd name="connsiteX35" fmla="*/ 891231 w 2384237"/>
                <a:gd name="connsiteY35" fmla="*/ 176 h 611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2384237" h="611561">
                  <a:moveTo>
                    <a:pt x="2302579" y="460750"/>
                  </a:moveTo>
                  <a:cubicBezTo>
                    <a:pt x="2309613" y="461331"/>
                    <a:pt x="2317360" y="463817"/>
                    <a:pt x="2325516" y="468382"/>
                  </a:cubicBezTo>
                  <a:cubicBezTo>
                    <a:pt x="2358139" y="487294"/>
                    <a:pt x="2384237" y="532944"/>
                    <a:pt x="2384237" y="570117"/>
                  </a:cubicBezTo>
                  <a:cubicBezTo>
                    <a:pt x="2384237" y="607289"/>
                    <a:pt x="2358139" y="622288"/>
                    <a:pt x="2325516" y="603376"/>
                  </a:cubicBezTo>
                  <a:cubicBezTo>
                    <a:pt x="2292894" y="584464"/>
                    <a:pt x="2266796" y="539466"/>
                    <a:pt x="2266796" y="502294"/>
                  </a:cubicBezTo>
                  <a:cubicBezTo>
                    <a:pt x="2266796" y="474415"/>
                    <a:pt x="2281476" y="459008"/>
                    <a:pt x="2302579" y="460750"/>
                  </a:cubicBezTo>
                  <a:close/>
                  <a:moveTo>
                    <a:pt x="2063713" y="322770"/>
                  </a:moveTo>
                  <a:cubicBezTo>
                    <a:pt x="2070787" y="323443"/>
                    <a:pt x="2078577" y="326051"/>
                    <a:pt x="2086778" y="330779"/>
                  </a:cubicBezTo>
                  <a:cubicBezTo>
                    <a:pt x="2118925" y="349692"/>
                    <a:pt x="2145168" y="394689"/>
                    <a:pt x="2145168" y="431862"/>
                  </a:cubicBezTo>
                  <a:cubicBezTo>
                    <a:pt x="2145168" y="469034"/>
                    <a:pt x="2118925" y="484033"/>
                    <a:pt x="2086778" y="465773"/>
                  </a:cubicBezTo>
                  <a:cubicBezTo>
                    <a:pt x="2053975" y="446861"/>
                    <a:pt x="2027733" y="401211"/>
                    <a:pt x="2027733" y="364039"/>
                  </a:cubicBezTo>
                  <a:cubicBezTo>
                    <a:pt x="2027733" y="336160"/>
                    <a:pt x="2042494" y="320753"/>
                    <a:pt x="2063713" y="322770"/>
                  </a:cubicBezTo>
                  <a:close/>
                  <a:moveTo>
                    <a:pt x="274846" y="164119"/>
                  </a:moveTo>
                  <a:cubicBezTo>
                    <a:pt x="281880" y="164702"/>
                    <a:pt x="289628" y="167198"/>
                    <a:pt x="297783" y="171780"/>
                  </a:cubicBezTo>
                  <a:cubicBezTo>
                    <a:pt x="330406" y="190764"/>
                    <a:pt x="356504" y="236587"/>
                    <a:pt x="356504" y="273246"/>
                  </a:cubicBezTo>
                  <a:cubicBezTo>
                    <a:pt x="356504" y="311213"/>
                    <a:pt x="330406" y="325615"/>
                    <a:pt x="297783" y="307285"/>
                  </a:cubicBezTo>
                  <a:cubicBezTo>
                    <a:pt x="265161" y="288302"/>
                    <a:pt x="239063" y="243133"/>
                    <a:pt x="239063" y="205820"/>
                  </a:cubicBezTo>
                  <a:cubicBezTo>
                    <a:pt x="239063" y="177836"/>
                    <a:pt x="253743" y="162370"/>
                    <a:pt x="274846" y="164119"/>
                  </a:cubicBezTo>
                  <a:close/>
                  <a:moveTo>
                    <a:pt x="1130297" y="138472"/>
                  </a:moveTo>
                  <a:cubicBezTo>
                    <a:pt x="1137331" y="139147"/>
                    <a:pt x="1145079" y="141766"/>
                    <a:pt x="1153234" y="146512"/>
                  </a:cubicBezTo>
                  <a:cubicBezTo>
                    <a:pt x="1185856" y="164841"/>
                    <a:pt x="1211954" y="210664"/>
                    <a:pt x="1211954" y="247977"/>
                  </a:cubicBezTo>
                  <a:cubicBezTo>
                    <a:pt x="1211954" y="285290"/>
                    <a:pt x="1185856" y="299692"/>
                    <a:pt x="1153234" y="281362"/>
                  </a:cubicBezTo>
                  <a:cubicBezTo>
                    <a:pt x="1120612" y="262379"/>
                    <a:pt x="1094515" y="217210"/>
                    <a:pt x="1094515" y="179897"/>
                  </a:cubicBezTo>
                  <a:cubicBezTo>
                    <a:pt x="1094515" y="151912"/>
                    <a:pt x="1109195" y="136447"/>
                    <a:pt x="1130297" y="138472"/>
                  </a:cubicBezTo>
                  <a:close/>
                  <a:moveTo>
                    <a:pt x="36057" y="26100"/>
                  </a:moveTo>
                  <a:cubicBezTo>
                    <a:pt x="43061" y="26772"/>
                    <a:pt x="50727" y="29381"/>
                    <a:pt x="58719" y="34109"/>
                  </a:cubicBezTo>
                  <a:cubicBezTo>
                    <a:pt x="91341" y="53021"/>
                    <a:pt x="117439" y="98019"/>
                    <a:pt x="117439" y="135191"/>
                  </a:cubicBezTo>
                  <a:cubicBezTo>
                    <a:pt x="117439" y="172364"/>
                    <a:pt x="91341" y="187363"/>
                    <a:pt x="58719" y="169103"/>
                  </a:cubicBezTo>
                  <a:cubicBezTo>
                    <a:pt x="26750" y="150190"/>
                    <a:pt x="0" y="104540"/>
                    <a:pt x="0" y="67368"/>
                  </a:cubicBezTo>
                  <a:cubicBezTo>
                    <a:pt x="0" y="39489"/>
                    <a:pt x="15047" y="24082"/>
                    <a:pt x="36057" y="26100"/>
                  </a:cubicBezTo>
                  <a:close/>
                  <a:moveTo>
                    <a:pt x="891231" y="176"/>
                  </a:moveTo>
                  <a:cubicBezTo>
                    <a:pt x="898265" y="848"/>
                    <a:pt x="906013" y="3457"/>
                    <a:pt x="914168" y="8185"/>
                  </a:cubicBezTo>
                  <a:cubicBezTo>
                    <a:pt x="946138" y="27097"/>
                    <a:pt x="972889" y="72095"/>
                    <a:pt x="972889" y="109267"/>
                  </a:cubicBezTo>
                  <a:cubicBezTo>
                    <a:pt x="972889" y="146439"/>
                    <a:pt x="946138" y="161439"/>
                    <a:pt x="914168" y="142526"/>
                  </a:cubicBezTo>
                  <a:cubicBezTo>
                    <a:pt x="881546" y="123614"/>
                    <a:pt x="855448" y="78616"/>
                    <a:pt x="855448" y="41444"/>
                  </a:cubicBezTo>
                  <a:cubicBezTo>
                    <a:pt x="855448" y="13565"/>
                    <a:pt x="870128" y="-1842"/>
                    <a:pt x="891231" y="176"/>
                  </a:cubicBezTo>
                  <a:close/>
                </a:path>
              </a:pathLst>
            </a:custGeom>
            <a:solidFill>
              <a:schemeClr val="bg1"/>
            </a:solidFill>
            <a:ln>
              <a:noFill/>
            </a:ln>
            <a:effectLst/>
          </p:spPr>
          <p:txBody>
            <a:bodyPr wrap="square" anchor="ctr">
              <a:noAutofit/>
            </a:bodyPr>
            <a:lstStyle/>
            <a:p>
              <a:endParaRPr lang="en-US" sz="6532" dirty="0">
                <a:latin typeface="Lato Light" panose="020F0502020204030203" pitchFamily="34" charset="0"/>
              </a:endParaRPr>
            </a:p>
          </p:txBody>
        </p:sp>
        <p:grpSp>
          <p:nvGrpSpPr>
            <p:cNvPr id="19" name="Group 18">
              <a:extLst>
                <a:ext uri="{FF2B5EF4-FFF2-40B4-BE49-F238E27FC236}">
                  <a16:creationId xmlns:a16="http://schemas.microsoft.com/office/drawing/2014/main" id="{718A650C-E228-D547-B086-E86A3EC07A3F}"/>
                </a:ext>
              </a:extLst>
            </p:cNvPr>
            <p:cNvGrpSpPr/>
            <p:nvPr/>
          </p:nvGrpSpPr>
          <p:grpSpPr>
            <a:xfrm>
              <a:off x="9294123" y="1918282"/>
              <a:ext cx="4982923" cy="6267538"/>
              <a:chOff x="9294123" y="1918282"/>
              <a:chExt cx="4982923" cy="6267538"/>
            </a:xfrm>
          </p:grpSpPr>
          <p:sp>
            <p:nvSpPr>
              <p:cNvPr id="20" name="Freeform 117">
                <a:extLst>
                  <a:ext uri="{FF2B5EF4-FFF2-40B4-BE49-F238E27FC236}">
                    <a16:creationId xmlns:a16="http://schemas.microsoft.com/office/drawing/2014/main" id="{6919092C-0662-064E-9D3F-6CD2F44A647E}"/>
                  </a:ext>
                </a:extLst>
              </p:cNvPr>
              <p:cNvSpPr>
                <a:spLocks noChangeArrowheads="1"/>
              </p:cNvSpPr>
              <p:nvPr/>
            </p:nvSpPr>
            <p:spPr bwMode="auto">
              <a:xfrm>
                <a:off x="9294123" y="1918282"/>
                <a:ext cx="4982923" cy="6267538"/>
              </a:xfrm>
              <a:custGeom>
                <a:avLst/>
                <a:gdLst>
                  <a:gd name="T0" fmla="*/ 195 w 7631"/>
                  <a:gd name="T1" fmla="*/ 0 h 9597"/>
                  <a:gd name="T2" fmla="*/ 320 w 7631"/>
                  <a:gd name="T3" fmla="*/ 43 h 9597"/>
                  <a:gd name="T4" fmla="*/ 7311 w 7631"/>
                  <a:gd name="T5" fmla="*/ 4080 h 9597"/>
                  <a:gd name="T6" fmla="*/ 7630 w 7631"/>
                  <a:gd name="T7" fmla="*/ 4631 h 9597"/>
                  <a:gd name="T8" fmla="*/ 7630 w 7631"/>
                  <a:gd name="T9" fmla="*/ 9371 h 9597"/>
                  <a:gd name="T10" fmla="*/ 7467 w 7631"/>
                  <a:gd name="T11" fmla="*/ 9596 h 9597"/>
                  <a:gd name="T12" fmla="*/ 7442 w 7631"/>
                  <a:gd name="T13" fmla="*/ 9596 h 9597"/>
                  <a:gd name="T14" fmla="*/ 7311 w 7631"/>
                  <a:gd name="T15" fmla="*/ 9553 h 9597"/>
                  <a:gd name="T16" fmla="*/ 320 w 7631"/>
                  <a:gd name="T17" fmla="*/ 5517 h 9597"/>
                  <a:gd name="T18" fmla="*/ 0 w 7631"/>
                  <a:gd name="T19" fmla="*/ 4966 h 9597"/>
                  <a:gd name="T20" fmla="*/ 0 w 7631"/>
                  <a:gd name="T21" fmla="*/ 225 h 9597"/>
                  <a:gd name="T22" fmla="*/ 158 w 7631"/>
                  <a:gd name="T23" fmla="*/ 0 h 9597"/>
                  <a:gd name="T24" fmla="*/ 195 w 7631"/>
                  <a:gd name="T25" fmla="*/ 0 h 95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631" h="9597">
                    <a:moveTo>
                      <a:pt x="195" y="0"/>
                    </a:moveTo>
                    <a:cubicBezTo>
                      <a:pt x="233" y="3"/>
                      <a:pt x="276" y="17"/>
                      <a:pt x="320" y="43"/>
                    </a:cubicBezTo>
                    <a:lnTo>
                      <a:pt x="7311" y="4080"/>
                    </a:lnTo>
                    <a:cubicBezTo>
                      <a:pt x="7487" y="4182"/>
                      <a:pt x="7630" y="4429"/>
                      <a:pt x="7630" y="4631"/>
                    </a:cubicBezTo>
                    <a:lnTo>
                      <a:pt x="7630" y="9371"/>
                    </a:lnTo>
                    <a:cubicBezTo>
                      <a:pt x="7630" y="9509"/>
                      <a:pt x="7564" y="9590"/>
                      <a:pt x="7467" y="9596"/>
                    </a:cubicBezTo>
                    <a:lnTo>
                      <a:pt x="7442" y="9596"/>
                    </a:lnTo>
                    <a:cubicBezTo>
                      <a:pt x="7402" y="9594"/>
                      <a:pt x="7358" y="9580"/>
                      <a:pt x="7311" y="9553"/>
                    </a:cubicBezTo>
                    <a:lnTo>
                      <a:pt x="320" y="5517"/>
                    </a:lnTo>
                    <a:cubicBezTo>
                      <a:pt x="144" y="5415"/>
                      <a:pt x="0" y="5169"/>
                      <a:pt x="0" y="4966"/>
                    </a:cubicBezTo>
                    <a:lnTo>
                      <a:pt x="0" y="225"/>
                    </a:lnTo>
                    <a:cubicBezTo>
                      <a:pt x="0" y="90"/>
                      <a:pt x="64" y="9"/>
                      <a:pt x="158" y="0"/>
                    </a:cubicBezTo>
                    <a:lnTo>
                      <a:pt x="195" y="0"/>
                    </a:lnTo>
                  </a:path>
                </a:pathLst>
              </a:custGeom>
              <a:solidFill>
                <a:schemeClr val="accent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21" name="Freeform 118">
                <a:extLst>
                  <a:ext uri="{FF2B5EF4-FFF2-40B4-BE49-F238E27FC236}">
                    <a16:creationId xmlns:a16="http://schemas.microsoft.com/office/drawing/2014/main" id="{BB789FA1-4FA0-9C44-B33B-C776909802F6}"/>
                  </a:ext>
                </a:extLst>
              </p:cNvPr>
              <p:cNvSpPr>
                <a:spLocks noChangeArrowheads="1"/>
              </p:cNvSpPr>
              <p:nvPr/>
            </p:nvSpPr>
            <p:spPr bwMode="auto">
              <a:xfrm>
                <a:off x="9294123" y="1918282"/>
                <a:ext cx="4982923" cy="3228820"/>
              </a:xfrm>
              <a:custGeom>
                <a:avLst/>
                <a:gdLst>
                  <a:gd name="T0" fmla="*/ 195 w 7631"/>
                  <a:gd name="T1" fmla="*/ 0 h 4945"/>
                  <a:gd name="T2" fmla="*/ 320 w 7631"/>
                  <a:gd name="T3" fmla="*/ 43 h 4945"/>
                  <a:gd name="T4" fmla="*/ 7311 w 7631"/>
                  <a:gd name="T5" fmla="*/ 4080 h 4945"/>
                  <a:gd name="T6" fmla="*/ 7630 w 7631"/>
                  <a:gd name="T7" fmla="*/ 4631 h 4945"/>
                  <a:gd name="T8" fmla="*/ 7630 w 7631"/>
                  <a:gd name="T9" fmla="*/ 4944 h 4945"/>
                  <a:gd name="T10" fmla="*/ 0 w 7631"/>
                  <a:gd name="T11" fmla="*/ 538 h 4945"/>
                  <a:gd name="T12" fmla="*/ 0 w 7631"/>
                  <a:gd name="T13" fmla="*/ 225 h 4945"/>
                  <a:gd name="T14" fmla="*/ 158 w 7631"/>
                  <a:gd name="T15" fmla="*/ 0 h 4945"/>
                  <a:gd name="T16" fmla="*/ 195 w 7631"/>
                  <a:gd name="T17" fmla="*/ 0 h 49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31" h="4945">
                    <a:moveTo>
                      <a:pt x="195" y="0"/>
                    </a:moveTo>
                    <a:cubicBezTo>
                      <a:pt x="233" y="3"/>
                      <a:pt x="276" y="17"/>
                      <a:pt x="320" y="43"/>
                    </a:cubicBezTo>
                    <a:lnTo>
                      <a:pt x="7311" y="4080"/>
                    </a:lnTo>
                    <a:cubicBezTo>
                      <a:pt x="7487" y="4182"/>
                      <a:pt x="7630" y="4429"/>
                      <a:pt x="7630" y="4631"/>
                    </a:cubicBezTo>
                    <a:lnTo>
                      <a:pt x="7630" y="4944"/>
                    </a:lnTo>
                    <a:lnTo>
                      <a:pt x="0" y="538"/>
                    </a:lnTo>
                    <a:lnTo>
                      <a:pt x="0" y="225"/>
                    </a:lnTo>
                    <a:cubicBezTo>
                      <a:pt x="0" y="90"/>
                      <a:pt x="64" y="9"/>
                      <a:pt x="158" y="0"/>
                    </a:cubicBezTo>
                    <a:lnTo>
                      <a:pt x="195" y="0"/>
                    </a:lnTo>
                  </a:path>
                </a:pathLst>
              </a:custGeom>
              <a:solidFill>
                <a:schemeClr val="accent1">
                  <a:lumMod val="60000"/>
                  <a:lumOff val="40000"/>
                </a:schemeClr>
              </a:solidFill>
              <a:ln>
                <a:noFill/>
              </a:ln>
              <a:effectLst/>
            </p:spPr>
            <p:txBody>
              <a:bodyPr wrap="none" anchor="ctr"/>
              <a:lstStyle/>
              <a:p>
                <a:endParaRPr lang="en-US" sz="6532" dirty="0">
                  <a:latin typeface="Lato Light" panose="020F0502020204030203" pitchFamily="34" charset="0"/>
                </a:endParaRPr>
              </a:p>
            </p:txBody>
          </p:sp>
          <p:sp>
            <p:nvSpPr>
              <p:cNvPr id="22" name="Freeform 112">
                <a:extLst>
                  <a:ext uri="{FF2B5EF4-FFF2-40B4-BE49-F238E27FC236}">
                    <a16:creationId xmlns:a16="http://schemas.microsoft.com/office/drawing/2014/main" id="{A83657D1-5AB1-0A4D-958D-7DCE0F9CEB8C}"/>
                  </a:ext>
                </a:extLst>
              </p:cNvPr>
              <p:cNvSpPr>
                <a:spLocks noChangeArrowheads="1"/>
              </p:cNvSpPr>
              <p:nvPr/>
            </p:nvSpPr>
            <p:spPr bwMode="auto">
              <a:xfrm>
                <a:off x="10032811" y="2422336"/>
                <a:ext cx="2546187" cy="1578406"/>
              </a:xfrm>
              <a:custGeom>
                <a:avLst/>
                <a:gdLst>
                  <a:gd name="T0" fmla="*/ 3799 w 3897"/>
                  <a:gd name="T1" fmla="*/ 2414 h 2415"/>
                  <a:gd name="T2" fmla="*/ 3797 w 3897"/>
                  <a:gd name="T3" fmla="*/ 2413 h 2415"/>
                  <a:gd name="T4" fmla="*/ 99 w 3897"/>
                  <a:gd name="T5" fmla="*/ 277 h 2415"/>
                  <a:gd name="T6" fmla="*/ 0 w 3897"/>
                  <a:gd name="T7" fmla="*/ 87 h 2415"/>
                  <a:gd name="T8" fmla="*/ 60 w 3897"/>
                  <a:gd name="T9" fmla="*/ 0 h 2415"/>
                  <a:gd name="T10" fmla="*/ 99 w 3897"/>
                  <a:gd name="T11" fmla="*/ 12 h 2415"/>
                  <a:gd name="T12" fmla="*/ 3797 w 3897"/>
                  <a:gd name="T13" fmla="*/ 2148 h 2415"/>
                  <a:gd name="T14" fmla="*/ 3896 w 3897"/>
                  <a:gd name="T15" fmla="*/ 2337 h 2415"/>
                  <a:gd name="T16" fmla="*/ 3868 w 3897"/>
                  <a:gd name="T17" fmla="*/ 2414 h 2415"/>
                  <a:gd name="T18" fmla="*/ 3799 w 3897"/>
                  <a:gd name="T19" fmla="*/ 2414 h 2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897" h="2415">
                    <a:moveTo>
                      <a:pt x="3799" y="2414"/>
                    </a:moveTo>
                    <a:cubicBezTo>
                      <a:pt x="3799" y="2413"/>
                      <a:pt x="3798" y="2413"/>
                      <a:pt x="3797" y="2413"/>
                    </a:cubicBezTo>
                    <a:lnTo>
                      <a:pt x="99" y="277"/>
                    </a:lnTo>
                    <a:cubicBezTo>
                      <a:pt x="44" y="245"/>
                      <a:pt x="0" y="161"/>
                      <a:pt x="0" y="87"/>
                    </a:cubicBezTo>
                    <a:cubicBezTo>
                      <a:pt x="0" y="33"/>
                      <a:pt x="24" y="0"/>
                      <a:pt x="60" y="0"/>
                    </a:cubicBezTo>
                    <a:cubicBezTo>
                      <a:pt x="72" y="0"/>
                      <a:pt x="85" y="4"/>
                      <a:pt x="99" y="12"/>
                    </a:cubicBezTo>
                    <a:lnTo>
                      <a:pt x="3797" y="2148"/>
                    </a:lnTo>
                    <a:cubicBezTo>
                      <a:pt x="3852" y="2179"/>
                      <a:pt x="3896" y="2264"/>
                      <a:pt x="3896" y="2337"/>
                    </a:cubicBezTo>
                    <a:cubicBezTo>
                      <a:pt x="3896" y="2373"/>
                      <a:pt x="3886" y="2400"/>
                      <a:pt x="3868" y="2414"/>
                    </a:cubicBezTo>
                    <a:lnTo>
                      <a:pt x="3799" y="2414"/>
                    </a:lnTo>
                  </a:path>
                </a:pathLst>
              </a:custGeom>
              <a:solidFill>
                <a:schemeClr val="accent1">
                  <a:lumMod val="20000"/>
                  <a:lumOff val="80000"/>
                </a:schemeClr>
              </a:solidFill>
              <a:ln>
                <a:noFill/>
              </a:ln>
              <a:effectLst/>
            </p:spPr>
            <p:txBody>
              <a:bodyPr wrap="none" anchor="ctr"/>
              <a:lstStyle/>
              <a:p>
                <a:endParaRPr lang="en-US" sz="6532" dirty="0">
                  <a:latin typeface="Lato Light" panose="020F0502020204030203" pitchFamily="34" charset="0"/>
                </a:endParaRPr>
              </a:p>
            </p:txBody>
          </p:sp>
        </p:grpSp>
      </p:grpSp>
      <p:sp>
        <p:nvSpPr>
          <p:cNvPr id="29" name="TextBox 28">
            <a:extLst>
              <a:ext uri="{FF2B5EF4-FFF2-40B4-BE49-F238E27FC236}">
                <a16:creationId xmlns:a16="http://schemas.microsoft.com/office/drawing/2014/main" id="{E9A51E8C-46FC-B340-AAFA-F8BDB545B8AF}"/>
              </a:ext>
            </a:extLst>
          </p:cNvPr>
          <p:cNvSpPr txBox="1"/>
          <p:nvPr/>
        </p:nvSpPr>
        <p:spPr>
          <a:xfrm>
            <a:off x="3681426" y="10359155"/>
            <a:ext cx="3050835"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 03</a:t>
            </a:r>
          </a:p>
        </p:txBody>
      </p:sp>
      <p:sp>
        <p:nvSpPr>
          <p:cNvPr id="30" name="Subtitle 2">
            <a:extLst>
              <a:ext uri="{FF2B5EF4-FFF2-40B4-BE49-F238E27FC236}">
                <a16:creationId xmlns:a16="http://schemas.microsoft.com/office/drawing/2014/main" id="{4EBF4836-3F4A-EC42-8E02-942039D55923}"/>
              </a:ext>
            </a:extLst>
          </p:cNvPr>
          <p:cNvSpPr txBox="1">
            <a:spLocks/>
          </p:cNvSpPr>
          <p:nvPr/>
        </p:nvSpPr>
        <p:spPr>
          <a:xfrm>
            <a:off x="3681427" y="11042981"/>
            <a:ext cx="4213719" cy="139217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31" name="TextBox 30">
            <a:extLst>
              <a:ext uri="{FF2B5EF4-FFF2-40B4-BE49-F238E27FC236}">
                <a16:creationId xmlns:a16="http://schemas.microsoft.com/office/drawing/2014/main" id="{4CB491AB-10DB-5044-B4D9-DFB900B2C546}"/>
              </a:ext>
            </a:extLst>
          </p:cNvPr>
          <p:cNvSpPr txBox="1"/>
          <p:nvPr/>
        </p:nvSpPr>
        <p:spPr>
          <a:xfrm>
            <a:off x="3681426" y="3376986"/>
            <a:ext cx="2956259"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 01</a:t>
            </a:r>
          </a:p>
        </p:txBody>
      </p:sp>
      <p:sp>
        <p:nvSpPr>
          <p:cNvPr id="32" name="Subtitle 2">
            <a:extLst>
              <a:ext uri="{FF2B5EF4-FFF2-40B4-BE49-F238E27FC236}">
                <a16:creationId xmlns:a16="http://schemas.microsoft.com/office/drawing/2014/main" id="{588838C6-D689-FC47-9149-5AAA400C075C}"/>
              </a:ext>
            </a:extLst>
          </p:cNvPr>
          <p:cNvSpPr txBox="1">
            <a:spLocks/>
          </p:cNvSpPr>
          <p:nvPr/>
        </p:nvSpPr>
        <p:spPr>
          <a:xfrm>
            <a:off x="3681427" y="4060812"/>
            <a:ext cx="4213719" cy="139217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33" name="TextBox 32">
            <a:extLst>
              <a:ext uri="{FF2B5EF4-FFF2-40B4-BE49-F238E27FC236}">
                <a16:creationId xmlns:a16="http://schemas.microsoft.com/office/drawing/2014/main" id="{CCFECD24-5A74-DD4B-8BCF-DE05481EDF25}"/>
              </a:ext>
            </a:extLst>
          </p:cNvPr>
          <p:cNvSpPr txBox="1"/>
          <p:nvPr/>
        </p:nvSpPr>
        <p:spPr>
          <a:xfrm>
            <a:off x="3681426" y="6868070"/>
            <a:ext cx="3036409"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 02</a:t>
            </a:r>
          </a:p>
        </p:txBody>
      </p:sp>
      <p:sp>
        <p:nvSpPr>
          <p:cNvPr id="34" name="Subtitle 2">
            <a:extLst>
              <a:ext uri="{FF2B5EF4-FFF2-40B4-BE49-F238E27FC236}">
                <a16:creationId xmlns:a16="http://schemas.microsoft.com/office/drawing/2014/main" id="{EAAAF7D3-473F-7F45-AAB1-5615ED1469E8}"/>
              </a:ext>
            </a:extLst>
          </p:cNvPr>
          <p:cNvSpPr txBox="1">
            <a:spLocks/>
          </p:cNvSpPr>
          <p:nvPr/>
        </p:nvSpPr>
        <p:spPr>
          <a:xfrm>
            <a:off x="3681427" y="7551896"/>
            <a:ext cx="4213719" cy="139217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35" name="Oval 34">
            <a:extLst>
              <a:ext uri="{FF2B5EF4-FFF2-40B4-BE49-F238E27FC236}">
                <a16:creationId xmlns:a16="http://schemas.microsoft.com/office/drawing/2014/main" id="{93172373-1B39-DD44-99C7-555B64D0753B}"/>
              </a:ext>
            </a:extLst>
          </p:cNvPr>
          <p:cNvSpPr>
            <a:spLocks noChangeAspect="1"/>
          </p:cNvSpPr>
          <p:nvPr/>
        </p:nvSpPr>
        <p:spPr>
          <a:xfrm>
            <a:off x="1527560" y="10610772"/>
            <a:ext cx="1572768" cy="157276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36" name="Oval 35">
            <a:extLst>
              <a:ext uri="{FF2B5EF4-FFF2-40B4-BE49-F238E27FC236}">
                <a16:creationId xmlns:a16="http://schemas.microsoft.com/office/drawing/2014/main" id="{976FF687-DA9B-9942-A031-DC14D8FB10FC}"/>
              </a:ext>
            </a:extLst>
          </p:cNvPr>
          <p:cNvSpPr>
            <a:spLocks noChangeAspect="1"/>
          </p:cNvSpPr>
          <p:nvPr/>
        </p:nvSpPr>
        <p:spPr>
          <a:xfrm>
            <a:off x="1527560" y="3628603"/>
            <a:ext cx="1572768" cy="157276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37" name="Oval 36">
            <a:extLst>
              <a:ext uri="{FF2B5EF4-FFF2-40B4-BE49-F238E27FC236}">
                <a16:creationId xmlns:a16="http://schemas.microsoft.com/office/drawing/2014/main" id="{B86D733F-0F88-C348-BC96-27348759E8C6}"/>
              </a:ext>
            </a:extLst>
          </p:cNvPr>
          <p:cNvSpPr>
            <a:spLocks noChangeAspect="1"/>
          </p:cNvSpPr>
          <p:nvPr/>
        </p:nvSpPr>
        <p:spPr>
          <a:xfrm>
            <a:off x="1527560" y="7119687"/>
            <a:ext cx="1572768" cy="157276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38" name="Freeform 630">
            <a:extLst>
              <a:ext uri="{FF2B5EF4-FFF2-40B4-BE49-F238E27FC236}">
                <a16:creationId xmlns:a16="http://schemas.microsoft.com/office/drawing/2014/main" id="{53A7D3C0-CE9E-2E4F-A5E5-93DC80A50EBD}"/>
              </a:ext>
            </a:extLst>
          </p:cNvPr>
          <p:cNvSpPr>
            <a:spLocks noChangeAspect="1"/>
          </p:cNvSpPr>
          <p:nvPr/>
        </p:nvSpPr>
        <p:spPr bwMode="auto">
          <a:xfrm>
            <a:off x="1944025" y="4033030"/>
            <a:ext cx="739838" cy="763914"/>
          </a:xfrm>
          <a:custGeom>
            <a:avLst/>
            <a:gdLst>
              <a:gd name="T0" fmla="*/ 426660 w 158757"/>
              <a:gd name="T1" fmla="*/ 537620 h 164742"/>
              <a:gd name="T2" fmla="*/ 678037 w 158757"/>
              <a:gd name="T3" fmla="*/ 537620 h 164742"/>
              <a:gd name="T4" fmla="*/ 678037 w 158757"/>
              <a:gd name="T5" fmla="*/ 787047 h 164742"/>
              <a:gd name="T6" fmla="*/ 678037 w 158757"/>
              <a:gd name="T7" fmla="*/ 2342653 h 164742"/>
              <a:gd name="T8" fmla="*/ 1465235 w 158757"/>
              <a:gd name="T9" fmla="*/ 2664274 h 164742"/>
              <a:gd name="T10" fmla="*/ 2245823 w 158757"/>
              <a:gd name="T11" fmla="*/ 2342653 h 164742"/>
              <a:gd name="T12" fmla="*/ 2245823 w 158757"/>
              <a:gd name="T13" fmla="*/ 787047 h 164742"/>
              <a:gd name="T14" fmla="*/ 2245823 w 158757"/>
              <a:gd name="T15" fmla="*/ 537620 h 164742"/>
              <a:gd name="T16" fmla="*/ 2497206 w 158757"/>
              <a:gd name="T17" fmla="*/ 537620 h 164742"/>
              <a:gd name="T18" fmla="*/ 2497206 w 158757"/>
              <a:gd name="T19" fmla="*/ 2592080 h 164742"/>
              <a:gd name="T20" fmla="*/ 1465235 w 158757"/>
              <a:gd name="T21" fmla="*/ 3018713 h 164742"/>
              <a:gd name="T22" fmla="*/ 426660 w 158757"/>
              <a:gd name="T23" fmla="*/ 2592080 h 164742"/>
              <a:gd name="T24" fmla="*/ 426660 w 158757"/>
              <a:gd name="T25" fmla="*/ 537620 h 164742"/>
              <a:gd name="T26" fmla="*/ 1465359 w 158757"/>
              <a:gd name="T27" fmla="*/ 0 h 164742"/>
              <a:gd name="T28" fmla="*/ 1637890 w 158757"/>
              <a:gd name="T29" fmla="*/ 178346 h 164742"/>
              <a:gd name="T30" fmla="*/ 1637890 w 158757"/>
              <a:gd name="T31" fmla="*/ 1327693 h 164742"/>
              <a:gd name="T32" fmla="*/ 1465359 w 158757"/>
              <a:gd name="T33" fmla="*/ 1506039 h 164742"/>
              <a:gd name="T34" fmla="*/ 1292829 w 158757"/>
              <a:gd name="T35" fmla="*/ 1327693 h 164742"/>
              <a:gd name="T36" fmla="*/ 1292829 w 158757"/>
              <a:gd name="T37" fmla="*/ 178346 h 164742"/>
              <a:gd name="T38" fmla="*/ 1465359 w 158757"/>
              <a:gd name="T39" fmla="*/ 0 h 16474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58757" h="164742">
                <a:moveTo>
                  <a:pt x="23127" y="29340"/>
                </a:moveTo>
                <a:cubicBezTo>
                  <a:pt x="27072" y="25400"/>
                  <a:pt x="33167" y="25400"/>
                  <a:pt x="36753" y="29340"/>
                </a:cubicBezTo>
                <a:cubicBezTo>
                  <a:pt x="40697" y="32922"/>
                  <a:pt x="40697" y="39012"/>
                  <a:pt x="36753" y="42952"/>
                </a:cubicBezTo>
                <a:cubicBezTo>
                  <a:pt x="13446" y="66235"/>
                  <a:pt x="13446" y="104205"/>
                  <a:pt x="36753" y="127847"/>
                </a:cubicBezTo>
                <a:cubicBezTo>
                  <a:pt x="48227" y="138951"/>
                  <a:pt x="63287" y="145399"/>
                  <a:pt x="79423" y="145399"/>
                </a:cubicBezTo>
                <a:cubicBezTo>
                  <a:pt x="95559" y="145399"/>
                  <a:pt x="110619" y="138951"/>
                  <a:pt x="121735" y="127847"/>
                </a:cubicBezTo>
                <a:cubicBezTo>
                  <a:pt x="145401" y="104205"/>
                  <a:pt x="145401" y="66235"/>
                  <a:pt x="121735" y="42952"/>
                </a:cubicBezTo>
                <a:cubicBezTo>
                  <a:pt x="118149" y="39012"/>
                  <a:pt x="118149" y="32922"/>
                  <a:pt x="121735" y="29340"/>
                </a:cubicBezTo>
                <a:cubicBezTo>
                  <a:pt x="125321" y="25400"/>
                  <a:pt x="131775" y="25400"/>
                  <a:pt x="135361" y="29340"/>
                </a:cubicBezTo>
                <a:cubicBezTo>
                  <a:pt x="166556" y="60146"/>
                  <a:pt x="166556" y="110653"/>
                  <a:pt x="135361" y="141459"/>
                </a:cubicBezTo>
                <a:cubicBezTo>
                  <a:pt x="119942" y="156861"/>
                  <a:pt x="99503" y="164742"/>
                  <a:pt x="79423" y="164742"/>
                </a:cubicBezTo>
                <a:cubicBezTo>
                  <a:pt x="58984" y="164742"/>
                  <a:pt x="38904" y="156861"/>
                  <a:pt x="23127" y="141459"/>
                </a:cubicBezTo>
                <a:cubicBezTo>
                  <a:pt x="-7710" y="110653"/>
                  <a:pt x="-7710" y="60146"/>
                  <a:pt x="23127" y="29340"/>
                </a:cubicBezTo>
                <a:close/>
                <a:moveTo>
                  <a:pt x="79430" y="0"/>
                </a:moveTo>
                <a:cubicBezTo>
                  <a:pt x="84625" y="0"/>
                  <a:pt x="88782" y="4686"/>
                  <a:pt x="88782" y="9733"/>
                </a:cubicBezTo>
                <a:lnTo>
                  <a:pt x="88782" y="72457"/>
                </a:lnTo>
                <a:cubicBezTo>
                  <a:pt x="88782" y="77864"/>
                  <a:pt x="84625" y="82190"/>
                  <a:pt x="79430" y="82190"/>
                </a:cubicBezTo>
                <a:cubicBezTo>
                  <a:pt x="74234" y="82190"/>
                  <a:pt x="70078" y="77864"/>
                  <a:pt x="70078" y="72457"/>
                </a:cubicBezTo>
                <a:lnTo>
                  <a:pt x="70078" y="9733"/>
                </a:lnTo>
                <a:cubicBezTo>
                  <a:pt x="70078" y="4686"/>
                  <a:pt x="74234" y="0"/>
                  <a:pt x="79430"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39" name="Freeform 621">
            <a:extLst>
              <a:ext uri="{FF2B5EF4-FFF2-40B4-BE49-F238E27FC236}">
                <a16:creationId xmlns:a16="http://schemas.microsoft.com/office/drawing/2014/main" id="{5731EA2A-3001-AF44-B69C-BA5F5A888A6C}"/>
              </a:ext>
            </a:extLst>
          </p:cNvPr>
          <p:cNvSpPr>
            <a:spLocks noChangeAspect="1"/>
          </p:cNvSpPr>
          <p:nvPr/>
        </p:nvSpPr>
        <p:spPr bwMode="auto">
          <a:xfrm>
            <a:off x="1994807" y="10977988"/>
            <a:ext cx="634772" cy="838336"/>
          </a:xfrm>
          <a:custGeom>
            <a:avLst/>
            <a:gdLst>
              <a:gd name="T0" fmla="*/ 179020 w 136167"/>
              <a:gd name="T1" fmla="*/ 1334949 h 180612"/>
              <a:gd name="T2" fmla="*/ 358033 w 136167"/>
              <a:gd name="T3" fmla="*/ 1504540 h 180612"/>
              <a:gd name="T4" fmla="*/ 1259759 w 136167"/>
              <a:gd name="T5" fmla="*/ 2398191 h 180612"/>
              <a:gd name="T6" fmla="*/ 2161468 w 136167"/>
              <a:gd name="T7" fmla="*/ 1504540 h 180612"/>
              <a:gd name="T8" fmla="*/ 2340481 w 136167"/>
              <a:gd name="T9" fmla="*/ 1334949 h 180612"/>
              <a:gd name="T10" fmla="*/ 2519501 w 136167"/>
              <a:gd name="T11" fmla="*/ 1504540 h 180612"/>
              <a:gd name="T12" fmla="*/ 1750291 w 136167"/>
              <a:gd name="T13" fmla="*/ 2652983 h 180612"/>
              <a:gd name="T14" fmla="*/ 1432910 w 136167"/>
              <a:gd name="T15" fmla="*/ 2716037 h 180612"/>
              <a:gd name="T16" fmla="*/ 1432910 w 136167"/>
              <a:gd name="T17" fmla="*/ 3122271 h 180612"/>
              <a:gd name="T18" fmla="*/ 1259871 w 136167"/>
              <a:gd name="T19" fmla="*/ 3301713 h 180612"/>
              <a:gd name="T20" fmla="*/ 1086828 w 136167"/>
              <a:gd name="T21" fmla="*/ 3122271 h 180612"/>
              <a:gd name="T22" fmla="*/ 1086828 w 136167"/>
              <a:gd name="T23" fmla="*/ 2715886 h 180612"/>
              <a:gd name="T24" fmla="*/ 772005 w 136167"/>
              <a:gd name="T25" fmla="*/ 2652983 h 180612"/>
              <a:gd name="T26" fmla="*/ 0 w 136167"/>
              <a:gd name="T27" fmla="*/ 1504540 h 180612"/>
              <a:gd name="T28" fmla="*/ 179020 w 136167"/>
              <a:gd name="T29" fmla="*/ 1334949 h 180612"/>
              <a:gd name="T30" fmla="*/ 1245088 w 136167"/>
              <a:gd name="T31" fmla="*/ 355271 h 180612"/>
              <a:gd name="T32" fmla="*/ 973948 w 136167"/>
              <a:gd name="T33" fmla="*/ 625018 h 180612"/>
              <a:gd name="T34" fmla="*/ 973948 w 136167"/>
              <a:gd name="T35" fmla="*/ 1486901 h 180612"/>
              <a:gd name="T36" fmla="*/ 1245088 w 136167"/>
              <a:gd name="T37" fmla="*/ 1756649 h 180612"/>
              <a:gd name="T38" fmla="*/ 1516211 w 136167"/>
              <a:gd name="T39" fmla="*/ 1486901 h 180612"/>
              <a:gd name="T40" fmla="*/ 1516211 w 136167"/>
              <a:gd name="T41" fmla="*/ 625018 h 180612"/>
              <a:gd name="T42" fmla="*/ 1245088 w 136167"/>
              <a:gd name="T43" fmla="*/ 355271 h 180612"/>
              <a:gd name="T44" fmla="*/ 1245088 w 136167"/>
              <a:gd name="T45" fmla="*/ 0 h 180612"/>
              <a:gd name="T46" fmla="*/ 1873298 w 136167"/>
              <a:gd name="T47" fmla="*/ 625018 h 180612"/>
              <a:gd name="T48" fmla="*/ 1873298 w 136167"/>
              <a:gd name="T49" fmla="*/ 1486901 h 180612"/>
              <a:gd name="T50" fmla="*/ 1245088 w 136167"/>
              <a:gd name="T51" fmla="*/ 2111913 h 180612"/>
              <a:gd name="T52" fmla="*/ 616850 w 136167"/>
              <a:gd name="T53" fmla="*/ 1486901 h 180612"/>
              <a:gd name="T54" fmla="*/ 616850 w 136167"/>
              <a:gd name="T55" fmla="*/ 625018 h 180612"/>
              <a:gd name="T56" fmla="*/ 1245088 w 136167"/>
              <a:gd name="T57" fmla="*/ 0 h 18061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136167" h="180612">
                <a:moveTo>
                  <a:pt x="9675" y="73025"/>
                </a:moveTo>
                <a:cubicBezTo>
                  <a:pt x="15050" y="73025"/>
                  <a:pt x="19350" y="77307"/>
                  <a:pt x="19350" y="82302"/>
                </a:cubicBezTo>
                <a:cubicBezTo>
                  <a:pt x="19350" y="109421"/>
                  <a:pt x="41208" y="131187"/>
                  <a:pt x="68084" y="131187"/>
                </a:cubicBezTo>
                <a:cubicBezTo>
                  <a:pt x="94959" y="131187"/>
                  <a:pt x="116817" y="109421"/>
                  <a:pt x="116817" y="82302"/>
                </a:cubicBezTo>
                <a:cubicBezTo>
                  <a:pt x="116817" y="77307"/>
                  <a:pt x="121117" y="73025"/>
                  <a:pt x="126492" y="73025"/>
                </a:cubicBezTo>
                <a:cubicBezTo>
                  <a:pt x="131867" y="73025"/>
                  <a:pt x="136167" y="77307"/>
                  <a:pt x="136167" y="82302"/>
                </a:cubicBezTo>
                <a:cubicBezTo>
                  <a:pt x="136167" y="110670"/>
                  <a:pt x="119034" y="134822"/>
                  <a:pt x="94595" y="145125"/>
                </a:cubicBezTo>
                <a:lnTo>
                  <a:pt x="77442" y="148574"/>
                </a:lnTo>
                <a:lnTo>
                  <a:pt x="77442" y="170796"/>
                </a:lnTo>
                <a:cubicBezTo>
                  <a:pt x="77442" y="176249"/>
                  <a:pt x="73286" y="180612"/>
                  <a:pt x="68090" y="180612"/>
                </a:cubicBezTo>
                <a:cubicBezTo>
                  <a:pt x="62895" y="180612"/>
                  <a:pt x="58738" y="176249"/>
                  <a:pt x="58738" y="170796"/>
                </a:cubicBezTo>
                <a:lnTo>
                  <a:pt x="58738" y="148566"/>
                </a:lnTo>
                <a:lnTo>
                  <a:pt x="41723" y="145125"/>
                </a:lnTo>
                <a:cubicBezTo>
                  <a:pt x="17334" y="134822"/>
                  <a:pt x="0" y="110670"/>
                  <a:pt x="0" y="82302"/>
                </a:cubicBezTo>
                <a:cubicBezTo>
                  <a:pt x="0" y="77307"/>
                  <a:pt x="4300" y="73025"/>
                  <a:pt x="9675" y="73025"/>
                </a:cubicBezTo>
                <a:close/>
                <a:moveTo>
                  <a:pt x="67291" y="19434"/>
                </a:moveTo>
                <a:cubicBezTo>
                  <a:pt x="59428" y="19434"/>
                  <a:pt x="52637" y="25913"/>
                  <a:pt x="52637" y="34190"/>
                </a:cubicBezTo>
                <a:lnTo>
                  <a:pt x="52637" y="81337"/>
                </a:lnTo>
                <a:cubicBezTo>
                  <a:pt x="52637" y="89255"/>
                  <a:pt x="59428" y="96093"/>
                  <a:pt x="67291" y="96093"/>
                </a:cubicBezTo>
                <a:cubicBezTo>
                  <a:pt x="75511" y="96093"/>
                  <a:pt x="81944" y="89255"/>
                  <a:pt x="81944" y="81337"/>
                </a:cubicBezTo>
                <a:lnTo>
                  <a:pt x="81944" y="34190"/>
                </a:lnTo>
                <a:cubicBezTo>
                  <a:pt x="81944" y="25913"/>
                  <a:pt x="75511" y="19434"/>
                  <a:pt x="67291" y="19434"/>
                </a:cubicBezTo>
                <a:close/>
                <a:moveTo>
                  <a:pt x="67291" y="0"/>
                </a:moveTo>
                <a:cubicBezTo>
                  <a:pt x="86232" y="0"/>
                  <a:pt x="101243" y="15476"/>
                  <a:pt x="101243" y="34190"/>
                </a:cubicBezTo>
                <a:lnTo>
                  <a:pt x="101243" y="81337"/>
                </a:lnTo>
                <a:cubicBezTo>
                  <a:pt x="101243" y="100051"/>
                  <a:pt x="86232" y="115527"/>
                  <a:pt x="67291" y="115527"/>
                </a:cubicBezTo>
                <a:cubicBezTo>
                  <a:pt x="48706" y="115527"/>
                  <a:pt x="33338" y="100051"/>
                  <a:pt x="33338" y="81337"/>
                </a:cubicBezTo>
                <a:lnTo>
                  <a:pt x="33338" y="34190"/>
                </a:lnTo>
                <a:cubicBezTo>
                  <a:pt x="33338" y="15476"/>
                  <a:pt x="48706" y="0"/>
                  <a:pt x="67291"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40" name="Freeform 624">
            <a:extLst>
              <a:ext uri="{FF2B5EF4-FFF2-40B4-BE49-F238E27FC236}">
                <a16:creationId xmlns:a16="http://schemas.microsoft.com/office/drawing/2014/main" id="{9A6A8030-482E-7D47-8A2C-7C644C6E3369}"/>
              </a:ext>
            </a:extLst>
          </p:cNvPr>
          <p:cNvSpPr>
            <a:spLocks noChangeAspect="1"/>
          </p:cNvSpPr>
          <p:nvPr/>
        </p:nvSpPr>
        <p:spPr bwMode="auto">
          <a:xfrm>
            <a:off x="1917104" y="7664202"/>
            <a:ext cx="790178" cy="483738"/>
          </a:xfrm>
          <a:custGeom>
            <a:avLst/>
            <a:gdLst>
              <a:gd name="T0" fmla="*/ 1228470 w 169501"/>
              <a:gd name="T1" fmla="*/ 434138 h 104417"/>
              <a:gd name="T2" fmla="*/ 1401228 w 169501"/>
              <a:gd name="T3" fmla="*/ 608950 h 104417"/>
              <a:gd name="T4" fmla="*/ 1401228 w 169501"/>
              <a:gd name="T5" fmla="*/ 1236931 h 104417"/>
              <a:gd name="T6" fmla="*/ 1228470 w 169501"/>
              <a:gd name="T7" fmla="*/ 1411734 h 104417"/>
              <a:gd name="T8" fmla="*/ 1055715 w 169501"/>
              <a:gd name="T9" fmla="*/ 1236931 h 104417"/>
              <a:gd name="T10" fmla="*/ 1055715 w 169501"/>
              <a:gd name="T11" fmla="*/ 608950 h 104417"/>
              <a:gd name="T12" fmla="*/ 1228470 w 169501"/>
              <a:gd name="T13" fmla="*/ 434138 h 104417"/>
              <a:gd name="T14" fmla="*/ 682327 w 169501"/>
              <a:gd name="T15" fmla="*/ 434138 h 104417"/>
              <a:gd name="T16" fmla="*/ 872942 w 169501"/>
              <a:gd name="T17" fmla="*/ 608950 h 104417"/>
              <a:gd name="T18" fmla="*/ 872942 w 169501"/>
              <a:gd name="T19" fmla="*/ 1236931 h 104417"/>
              <a:gd name="T20" fmla="*/ 682327 w 169501"/>
              <a:gd name="T21" fmla="*/ 1411734 h 104417"/>
              <a:gd name="T22" fmla="*/ 498525 w 169501"/>
              <a:gd name="T23" fmla="*/ 1236931 h 104417"/>
              <a:gd name="T24" fmla="*/ 498525 w 169501"/>
              <a:gd name="T25" fmla="*/ 608950 h 104417"/>
              <a:gd name="T26" fmla="*/ 682327 w 169501"/>
              <a:gd name="T27" fmla="*/ 434138 h 104417"/>
              <a:gd name="T28" fmla="*/ 367182 w 169501"/>
              <a:gd name="T29" fmla="*/ 352060 h 104417"/>
              <a:gd name="T30" fmla="*/ 367182 w 169501"/>
              <a:gd name="T31" fmla="*/ 1551663 h 104417"/>
              <a:gd name="T32" fmla="*/ 2536941 w 169501"/>
              <a:gd name="T33" fmla="*/ 1551663 h 104417"/>
              <a:gd name="T34" fmla="*/ 2536941 w 169501"/>
              <a:gd name="T35" fmla="*/ 1290896 h 104417"/>
              <a:gd name="T36" fmla="*/ 2683818 w 169501"/>
              <a:gd name="T37" fmla="*/ 1108335 h 104417"/>
              <a:gd name="T38" fmla="*/ 2763934 w 169501"/>
              <a:gd name="T39" fmla="*/ 1108335 h 104417"/>
              <a:gd name="T40" fmla="*/ 2763934 w 169501"/>
              <a:gd name="T41" fmla="*/ 749755 h 104417"/>
              <a:gd name="T42" fmla="*/ 2683818 w 169501"/>
              <a:gd name="T43" fmla="*/ 749755 h 104417"/>
              <a:gd name="T44" fmla="*/ 2536941 w 169501"/>
              <a:gd name="T45" fmla="*/ 586776 h 104417"/>
              <a:gd name="T46" fmla="*/ 2536941 w 169501"/>
              <a:gd name="T47" fmla="*/ 352060 h 104417"/>
              <a:gd name="T48" fmla="*/ 166901 w 169501"/>
              <a:gd name="T49" fmla="*/ 0 h 104417"/>
              <a:gd name="T50" fmla="*/ 2683818 w 169501"/>
              <a:gd name="T51" fmla="*/ 0 h 104417"/>
              <a:gd name="T52" fmla="*/ 2904140 w 169501"/>
              <a:gd name="T53" fmla="*/ 169499 h 104417"/>
              <a:gd name="T54" fmla="*/ 2904140 w 169501"/>
              <a:gd name="T55" fmla="*/ 397696 h 104417"/>
              <a:gd name="T56" fmla="*/ 2897475 w 169501"/>
              <a:gd name="T57" fmla="*/ 397696 h 104417"/>
              <a:gd name="T58" fmla="*/ 3131133 w 169501"/>
              <a:gd name="T59" fmla="*/ 586776 h 104417"/>
              <a:gd name="T60" fmla="*/ 3131133 w 169501"/>
              <a:gd name="T61" fmla="*/ 1290896 h 104417"/>
              <a:gd name="T62" fmla="*/ 2897475 w 169501"/>
              <a:gd name="T63" fmla="*/ 1460395 h 104417"/>
              <a:gd name="T64" fmla="*/ 2904140 w 169501"/>
              <a:gd name="T65" fmla="*/ 1460395 h 104417"/>
              <a:gd name="T66" fmla="*/ 2904140 w 169501"/>
              <a:gd name="T67" fmla="*/ 1714659 h 104417"/>
              <a:gd name="T68" fmla="*/ 2683818 w 169501"/>
              <a:gd name="T69" fmla="*/ 1903723 h 104417"/>
              <a:gd name="T70" fmla="*/ 166901 w 169501"/>
              <a:gd name="T71" fmla="*/ 1903723 h 104417"/>
              <a:gd name="T72" fmla="*/ 0 w 169501"/>
              <a:gd name="T73" fmla="*/ 1714659 h 104417"/>
              <a:gd name="T74" fmla="*/ 0 w 169501"/>
              <a:gd name="T75" fmla="*/ 169499 h 104417"/>
              <a:gd name="T76" fmla="*/ 166901 w 169501"/>
              <a:gd name="T77" fmla="*/ 0 h 104417"/>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69501" h="104417">
                <a:moveTo>
                  <a:pt x="66502" y="23812"/>
                </a:moveTo>
                <a:cubicBezTo>
                  <a:pt x="71351" y="23812"/>
                  <a:pt x="75854" y="28073"/>
                  <a:pt x="75854" y="33400"/>
                </a:cubicBezTo>
                <a:lnTo>
                  <a:pt x="75854" y="67844"/>
                </a:lnTo>
                <a:cubicBezTo>
                  <a:pt x="75854" y="73171"/>
                  <a:pt x="71351" y="77432"/>
                  <a:pt x="66502" y="77432"/>
                </a:cubicBezTo>
                <a:cubicBezTo>
                  <a:pt x="61307" y="77432"/>
                  <a:pt x="57150" y="73171"/>
                  <a:pt x="57150" y="67844"/>
                </a:cubicBezTo>
                <a:lnTo>
                  <a:pt x="57150" y="33400"/>
                </a:lnTo>
                <a:cubicBezTo>
                  <a:pt x="57150" y="28073"/>
                  <a:pt x="61307" y="23812"/>
                  <a:pt x="66502" y="23812"/>
                </a:cubicBezTo>
                <a:close/>
                <a:moveTo>
                  <a:pt x="36937" y="23812"/>
                </a:moveTo>
                <a:cubicBezTo>
                  <a:pt x="42465" y="23812"/>
                  <a:pt x="47256" y="28073"/>
                  <a:pt x="47256" y="33400"/>
                </a:cubicBezTo>
                <a:lnTo>
                  <a:pt x="47256" y="67844"/>
                </a:lnTo>
                <a:cubicBezTo>
                  <a:pt x="47256" y="73171"/>
                  <a:pt x="42465" y="77432"/>
                  <a:pt x="36937" y="77432"/>
                </a:cubicBezTo>
                <a:cubicBezTo>
                  <a:pt x="31409" y="77432"/>
                  <a:pt x="26987" y="73171"/>
                  <a:pt x="26987" y="67844"/>
                </a:cubicBezTo>
                <a:lnTo>
                  <a:pt x="26987" y="33400"/>
                </a:lnTo>
                <a:cubicBezTo>
                  <a:pt x="26987" y="28073"/>
                  <a:pt x="31409" y="23812"/>
                  <a:pt x="36937" y="23812"/>
                </a:cubicBezTo>
                <a:close/>
                <a:moveTo>
                  <a:pt x="19877" y="19310"/>
                </a:moveTo>
                <a:lnTo>
                  <a:pt x="19877" y="85107"/>
                </a:lnTo>
                <a:lnTo>
                  <a:pt x="137335" y="85107"/>
                </a:lnTo>
                <a:lnTo>
                  <a:pt x="137335" y="70804"/>
                </a:lnTo>
                <a:cubicBezTo>
                  <a:pt x="137335" y="65797"/>
                  <a:pt x="140227" y="60791"/>
                  <a:pt x="145286" y="60791"/>
                </a:cubicBezTo>
                <a:lnTo>
                  <a:pt x="149623" y="60791"/>
                </a:lnTo>
                <a:lnTo>
                  <a:pt x="149623" y="41123"/>
                </a:lnTo>
                <a:lnTo>
                  <a:pt x="145286" y="41123"/>
                </a:lnTo>
                <a:cubicBezTo>
                  <a:pt x="140227" y="41123"/>
                  <a:pt x="137335" y="37547"/>
                  <a:pt x="137335" y="32184"/>
                </a:cubicBezTo>
                <a:lnTo>
                  <a:pt x="137335" y="19310"/>
                </a:lnTo>
                <a:lnTo>
                  <a:pt x="19877" y="19310"/>
                </a:lnTo>
                <a:close/>
                <a:moveTo>
                  <a:pt x="9035" y="0"/>
                </a:moveTo>
                <a:lnTo>
                  <a:pt x="145286" y="0"/>
                </a:lnTo>
                <a:cubicBezTo>
                  <a:pt x="150708" y="0"/>
                  <a:pt x="157213" y="3933"/>
                  <a:pt x="157213" y="9297"/>
                </a:cubicBezTo>
                <a:lnTo>
                  <a:pt x="157213" y="21813"/>
                </a:lnTo>
                <a:lnTo>
                  <a:pt x="156852" y="21813"/>
                </a:lnTo>
                <a:cubicBezTo>
                  <a:pt x="162634" y="21813"/>
                  <a:pt x="169501" y="27177"/>
                  <a:pt x="169501" y="32184"/>
                </a:cubicBezTo>
                <a:lnTo>
                  <a:pt x="169501" y="70804"/>
                </a:lnTo>
                <a:cubicBezTo>
                  <a:pt x="169501" y="76168"/>
                  <a:pt x="162634" y="80101"/>
                  <a:pt x="156852" y="80101"/>
                </a:cubicBezTo>
                <a:lnTo>
                  <a:pt x="157213" y="80101"/>
                </a:lnTo>
                <a:lnTo>
                  <a:pt x="157213" y="94047"/>
                </a:lnTo>
                <a:cubicBezTo>
                  <a:pt x="157213" y="99411"/>
                  <a:pt x="150708" y="104417"/>
                  <a:pt x="145286" y="104417"/>
                </a:cubicBezTo>
                <a:lnTo>
                  <a:pt x="9035" y="104417"/>
                </a:lnTo>
                <a:cubicBezTo>
                  <a:pt x="3252" y="104417"/>
                  <a:pt x="0" y="99411"/>
                  <a:pt x="0" y="94047"/>
                </a:cubicBezTo>
                <a:lnTo>
                  <a:pt x="0" y="9297"/>
                </a:lnTo>
                <a:cubicBezTo>
                  <a:pt x="0" y="3933"/>
                  <a:pt x="3252" y="0"/>
                  <a:pt x="9035"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41" name="TextBox 40">
            <a:extLst>
              <a:ext uri="{FF2B5EF4-FFF2-40B4-BE49-F238E27FC236}">
                <a16:creationId xmlns:a16="http://schemas.microsoft.com/office/drawing/2014/main" id="{65D19E1D-09C7-304B-9F9F-0CF142DE2A14}"/>
              </a:ext>
            </a:extLst>
          </p:cNvPr>
          <p:cNvSpPr txBox="1"/>
          <p:nvPr/>
        </p:nvSpPr>
        <p:spPr>
          <a:xfrm>
            <a:off x="18636370" y="10359155"/>
            <a:ext cx="3063659"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 06</a:t>
            </a:r>
          </a:p>
        </p:txBody>
      </p:sp>
      <p:sp>
        <p:nvSpPr>
          <p:cNvPr id="42" name="Subtitle 2">
            <a:extLst>
              <a:ext uri="{FF2B5EF4-FFF2-40B4-BE49-F238E27FC236}">
                <a16:creationId xmlns:a16="http://schemas.microsoft.com/office/drawing/2014/main" id="{2C7BE58D-A781-9A42-9786-8CD94F300DC4}"/>
              </a:ext>
            </a:extLst>
          </p:cNvPr>
          <p:cNvSpPr txBox="1">
            <a:spLocks/>
          </p:cNvSpPr>
          <p:nvPr/>
        </p:nvSpPr>
        <p:spPr>
          <a:xfrm>
            <a:off x="18636371" y="11042981"/>
            <a:ext cx="4213719" cy="139217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43" name="TextBox 42">
            <a:extLst>
              <a:ext uri="{FF2B5EF4-FFF2-40B4-BE49-F238E27FC236}">
                <a16:creationId xmlns:a16="http://schemas.microsoft.com/office/drawing/2014/main" id="{4DF7C870-203E-414D-BF09-0C401C4BFBF2}"/>
              </a:ext>
            </a:extLst>
          </p:cNvPr>
          <p:cNvSpPr txBox="1"/>
          <p:nvPr/>
        </p:nvSpPr>
        <p:spPr>
          <a:xfrm>
            <a:off x="18636370" y="3376986"/>
            <a:ext cx="3079689"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 04</a:t>
            </a:r>
          </a:p>
        </p:txBody>
      </p:sp>
      <p:sp>
        <p:nvSpPr>
          <p:cNvPr id="44" name="Subtitle 2">
            <a:extLst>
              <a:ext uri="{FF2B5EF4-FFF2-40B4-BE49-F238E27FC236}">
                <a16:creationId xmlns:a16="http://schemas.microsoft.com/office/drawing/2014/main" id="{77919A94-9386-C443-864A-DEC6BC93F361}"/>
              </a:ext>
            </a:extLst>
          </p:cNvPr>
          <p:cNvSpPr txBox="1">
            <a:spLocks/>
          </p:cNvSpPr>
          <p:nvPr/>
        </p:nvSpPr>
        <p:spPr>
          <a:xfrm>
            <a:off x="18636371" y="4060812"/>
            <a:ext cx="4213719" cy="139217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45" name="TextBox 44">
            <a:extLst>
              <a:ext uri="{FF2B5EF4-FFF2-40B4-BE49-F238E27FC236}">
                <a16:creationId xmlns:a16="http://schemas.microsoft.com/office/drawing/2014/main" id="{EDE91C47-9FCF-9146-BF17-7DDCCDAF93FC}"/>
              </a:ext>
            </a:extLst>
          </p:cNvPr>
          <p:cNvSpPr txBox="1"/>
          <p:nvPr/>
        </p:nvSpPr>
        <p:spPr>
          <a:xfrm>
            <a:off x="18636370" y="6868070"/>
            <a:ext cx="3068469"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 05</a:t>
            </a:r>
          </a:p>
        </p:txBody>
      </p:sp>
      <p:sp>
        <p:nvSpPr>
          <p:cNvPr id="46" name="Subtitle 2">
            <a:extLst>
              <a:ext uri="{FF2B5EF4-FFF2-40B4-BE49-F238E27FC236}">
                <a16:creationId xmlns:a16="http://schemas.microsoft.com/office/drawing/2014/main" id="{7768E290-A5DF-744E-BF90-A937D48CFC63}"/>
              </a:ext>
            </a:extLst>
          </p:cNvPr>
          <p:cNvSpPr txBox="1">
            <a:spLocks/>
          </p:cNvSpPr>
          <p:nvPr/>
        </p:nvSpPr>
        <p:spPr>
          <a:xfrm>
            <a:off x="18636371" y="7551896"/>
            <a:ext cx="4213719" cy="1392176"/>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47" name="Oval 46">
            <a:extLst>
              <a:ext uri="{FF2B5EF4-FFF2-40B4-BE49-F238E27FC236}">
                <a16:creationId xmlns:a16="http://schemas.microsoft.com/office/drawing/2014/main" id="{9D1EA4CA-8619-2B43-9753-3354CC1EA16D}"/>
              </a:ext>
            </a:extLst>
          </p:cNvPr>
          <p:cNvSpPr>
            <a:spLocks noChangeAspect="1"/>
          </p:cNvSpPr>
          <p:nvPr/>
        </p:nvSpPr>
        <p:spPr>
          <a:xfrm>
            <a:off x="16482504" y="10610772"/>
            <a:ext cx="1572768" cy="1572768"/>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48" name="Oval 47">
            <a:extLst>
              <a:ext uri="{FF2B5EF4-FFF2-40B4-BE49-F238E27FC236}">
                <a16:creationId xmlns:a16="http://schemas.microsoft.com/office/drawing/2014/main" id="{D0A5CD48-BF40-F649-A62C-738581215903}"/>
              </a:ext>
            </a:extLst>
          </p:cNvPr>
          <p:cNvSpPr>
            <a:spLocks noChangeAspect="1"/>
          </p:cNvSpPr>
          <p:nvPr/>
        </p:nvSpPr>
        <p:spPr>
          <a:xfrm>
            <a:off x="16482504" y="3628603"/>
            <a:ext cx="1572768" cy="157276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49" name="Oval 48">
            <a:extLst>
              <a:ext uri="{FF2B5EF4-FFF2-40B4-BE49-F238E27FC236}">
                <a16:creationId xmlns:a16="http://schemas.microsoft.com/office/drawing/2014/main" id="{6E7AC47C-C80F-E345-AE89-DE0E067A240F}"/>
              </a:ext>
            </a:extLst>
          </p:cNvPr>
          <p:cNvSpPr>
            <a:spLocks noChangeAspect="1"/>
          </p:cNvSpPr>
          <p:nvPr/>
        </p:nvSpPr>
        <p:spPr>
          <a:xfrm>
            <a:off x="16482504" y="7119687"/>
            <a:ext cx="1572768" cy="157276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53" name="Freeform 728">
            <a:extLst>
              <a:ext uri="{FF2B5EF4-FFF2-40B4-BE49-F238E27FC236}">
                <a16:creationId xmlns:a16="http://schemas.microsoft.com/office/drawing/2014/main" id="{66F56E81-8544-4746-8893-13C606CFFC81}"/>
              </a:ext>
            </a:extLst>
          </p:cNvPr>
          <p:cNvSpPr>
            <a:spLocks noChangeAspect="1"/>
          </p:cNvSpPr>
          <p:nvPr/>
        </p:nvSpPr>
        <p:spPr bwMode="auto">
          <a:xfrm>
            <a:off x="16875619" y="11132124"/>
            <a:ext cx="786608" cy="530064"/>
          </a:xfrm>
          <a:custGeom>
            <a:avLst/>
            <a:gdLst>
              <a:gd name="T0" fmla="*/ 3241789 w 194902"/>
              <a:gd name="T1" fmla="*/ 1898276 h 131404"/>
              <a:gd name="T2" fmla="*/ 3057890 w 194902"/>
              <a:gd name="T3" fmla="*/ 1975987 h 131404"/>
              <a:gd name="T4" fmla="*/ 3016213 w 194902"/>
              <a:gd name="T5" fmla="*/ 2074988 h 131404"/>
              <a:gd name="T6" fmla="*/ 3241789 w 194902"/>
              <a:gd name="T7" fmla="*/ 2074988 h 131404"/>
              <a:gd name="T8" fmla="*/ 360198 w 194902"/>
              <a:gd name="T9" fmla="*/ 1897926 h 131404"/>
              <a:gd name="T10" fmla="*/ 360198 w 194902"/>
              <a:gd name="T11" fmla="*/ 2074988 h 131404"/>
              <a:gd name="T12" fmla="*/ 587397 w 194902"/>
              <a:gd name="T13" fmla="*/ 2074988 h 131404"/>
              <a:gd name="T14" fmla="*/ 546630 w 194902"/>
              <a:gd name="T15" fmla="*/ 1975987 h 131404"/>
              <a:gd name="T16" fmla="*/ 1812398 w 194902"/>
              <a:gd name="T17" fmla="*/ 1062543 h 131404"/>
              <a:gd name="T18" fmla="*/ 1647360 w 194902"/>
              <a:gd name="T19" fmla="*/ 1234491 h 131404"/>
              <a:gd name="T20" fmla="*/ 1812398 w 194902"/>
              <a:gd name="T21" fmla="*/ 1399833 h 131404"/>
              <a:gd name="T22" fmla="*/ 1984031 w 194902"/>
              <a:gd name="T23" fmla="*/ 1234491 h 131404"/>
              <a:gd name="T24" fmla="*/ 1812398 w 194902"/>
              <a:gd name="T25" fmla="*/ 1062543 h 131404"/>
              <a:gd name="T26" fmla="*/ 1812398 w 194902"/>
              <a:gd name="T27" fmla="*/ 705428 h 131404"/>
              <a:gd name="T28" fmla="*/ 2340491 w 194902"/>
              <a:gd name="T29" fmla="*/ 1234491 h 131404"/>
              <a:gd name="T30" fmla="*/ 1812398 w 194902"/>
              <a:gd name="T31" fmla="*/ 1756955 h 131404"/>
              <a:gd name="T32" fmla="*/ 1290904 w 194902"/>
              <a:gd name="T33" fmla="*/ 1234491 h 131404"/>
              <a:gd name="T34" fmla="*/ 1812398 w 194902"/>
              <a:gd name="T35" fmla="*/ 705428 h 131404"/>
              <a:gd name="T36" fmla="*/ 3003869 w 194902"/>
              <a:gd name="T37" fmla="*/ 357988 h 131404"/>
              <a:gd name="T38" fmla="*/ 3057890 w 194902"/>
              <a:gd name="T39" fmla="*/ 486335 h 131404"/>
              <a:gd name="T40" fmla="*/ 3241789 w 194902"/>
              <a:gd name="T41" fmla="*/ 564023 h 131404"/>
              <a:gd name="T42" fmla="*/ 3241789 w 194902"/>
              <a:gd name="T43" fmla="*/ 357988 h 131404"/>
              <a:gd name="T44" fmla="*/ 959111 w 194902"/>
              <a:gd name="T45" fmla="*/ 357988 h 131404"/>
              <a:gd name="T46" fmla="*/ 801319 w 194902"/>
              <a:gd name="T47" fmla="*/ 741469 h 131404"/>
              <a:gd name="T48" fmla="*/ 360198 w 194902"/>
              <a:gd name="T49" fmla="*/ 924869 h 131404"/>
              <a:gd name="T50" fmla="*/ 360198 w 194902"/>
              <a:gd name="T51" fmla="*/ 1537437 h 131404"/>
              <a:gd name="T52" fmla="*/ 801319 w 194902"/>
              <a:gd name="T53" fmla="*/ 1720826 h 131404"/>
              <a:gd name="T54" fmla="*/ 947042 w 194902"/>
              <a:gd name="T55" fmla="*/ 2074988 h 131404"/>
              <a:gd name="T56" fmla="*/ 2655814 w 194902"/>
              <a:gd name="T57" fmla="*/ 2074988 h 131404"/>
              <a:gd name="T58" fmla="*/ 2803201 w 194902"/>
              <a:gd name="T59" fmla="*/ 1720826 h 131404"/>
              <a:gd name="T60" fmla="*/ 3241789 w 194902"/>
              <a:gd name="T61" fmla="*/ 1537627 h 131404"/>
              <a:gd name="T62" fmla="*/ 3241789 w 194902"/>
              <a:gd name="T63" fmla="*/ 924678 h 131404"/>
              <a:gd name="T64" fmla="*/ 2803201 w 194902"/>
              <a:gd name="T65" fmla="*/ 741469 h 131404"/>
              <a:gd name="T66" fmla="*/ 2643596 w 194902"/>
              <a:gd name="T67" fmla="*/ 357988 h 131404"/>
              <a:gd name="T68" fmla="*/ 360198 w 194902"/>
              <a:gd name="T69" fmla="*/ 357988 h 131404"/>
              <a:gd name="T70" fmla="*/ 360198 w 194902"/>
              <a:gd name="T71" fmla="*/ 564379 h 131404"/>
              <a:gd name="T72" fmla="*/ 546630 w 194902"/>
              <a:gd name="T73" fmla="*/ 486335 h 131404"/>
              <a:gd name="T74" fmla="*/ 599490 w 194902"/>
              <a:gd name="T75" fmla="*/ 357988 h 131404"/>
              <a:gd name="T76" fmla="*/ 180094 w 194902"/>
              <a:gd name="T77" fmla="*/ 0 h 131404"/>
              <a:gd name="T78" fmla="*/ 3421894 w 194902"/>
              <a:gd name="T79" fmla="*/ 0 h 131404"/>
              <a:gd name="T80" fmla="*/ 3601991 w 194902"/>
              <a:gd name="T81" fmla="*/ 178986 h 131404"/>
              <a:gd name="T82" fmla="*/ 3601991 w 194902"/>
              <a:gd name="T83" fmla="*/ 2253974 h 131404"/>
              <a:gd name="T84" fmla="*/ 3421894 w 194902"/>
              <a:gd name="T85" fmla="*/ 2432956 h 131404"/>
              <a:gd name="T86" fmla="*/ 180094 w 194902"/>
              <a:gd name="T87" fmla="*/ 2432956 h 131404"/>
              <a:gd name="T88" fmla="*/ 0 w 194902"/>
              <a:gd name="T89" fmla="*/ 2253974 h 131404"/>
              <a:gd name="T90" fmla="*/ 0 w 194902"/>
              <a:gd name="T91" fmla="*/ 178986 h 131404"/>
              <a:gd name="T92" fmla="*/ 180094 w 194902"/>
              <a:gd name="T93" fmla="*/ 0 h 131404"/>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94902" h="131404">
                <a:moveTo>
                  <a:pt x="175412" y="102526"/>
                </a:moveTo>
                <a:lnTo>
                  <a:pt x="165461" y="106723"/>
                </a:lnTo>
                <a:lnTo>
                  <a:pt x="163206" y="112070"/>
                </a:lnTo>
                <a:lnTo>
                  <a:pt x="175412" y="112070"/>
                </a:lnTo>
                <a:lnTo>
                  <a:pt x="175412" y="102526"/>
                </a:lnTo>
                <a:close/>
                <a:moveTo>
                  <a:pt x="19490" y="102507"/>
                </a:moveTo>
                <a:lnTo>
                  <a:pt x="19490" y="112070"/>
                </a:lnTo>
                <a:lnTo>
                  <a:pt x="31784" y="112070"/>
                </a:lnTo>
                <a:lnTo>
                  <a:pt x="29578" y="106723"/>
                </a:lnTo>
                <a:lnTo>
                  <a:pt x="19490" y="102507"/>
                </a:lnTo>
                <a:close/>
                <a:moveTo>
                  <a:pt x="98068" y="57388"/>
                </a:moveTo>
                <a:cubicBezTo>
                  <a:pt x="93067" y="57388"/>
                  <a:pt x="89138" y="61317"/>
                  <a:pt x="89138" y="66675"/>
                </a:cubicBezTo>
                <a:cubicBezTo>
                  <a:pt x="89138" y="71676"/>
                  <a:pt x="93067" y="75605"/>
                  <a:pt x="98068" y="75605"/>
                </a:cubicBezTo>
                <a:cubicBezTo>
                  <a:pt x="103069" y="75605"/>
                  <a:pt x="107355" y="71676"/>
                  <a:pt x="107355" y="66675"/>
                </a:cubicBezTo>
                <a:cubicBezTo>
                  <a:pt x="107355" y="61317"/>
                  <a:pt x="103069" y="57388"/>
                  <a:pt x="98068" y="57388"/>
                </a:cubicBezTo>
                <a:close/>
                <a:moveTo>
                  <a:pt x="98068" y="38100"/>
                </a:moveTo>
                <a:cubicBezTo>
                  <a:pt x="113784" y="38100"/>
                  <a:pt x="126643" y="50602"/>
                  <a:pt x="126643" y="66675"/>
                </a:cubicBezTo>
                <a:cubicBezTo>
                  <a:pt x="126643" y="82391"/>
                  <a:pt x="113784" y="94893"/>
                  <a:pt x="98068" y="94893"/>
                </a:cubicBezTo>
                <a:cubicBezTo>
                  <a:pt x="82352" y="94893"/>
                  <a:pt x="69850" y="82391"/>
                  <a:pt x="69850" y="66675"/>
                </a:cubicBezTo>
                <a:cubicBezTo>
                  <a:pt x="69850" y="50602"/>
                  <a:pt x="82352" y="38100"/>
                  <a:pt x="98068" y="38100"/>
                </a:cubicBezTo>
                <a:close/>
                <a:moveTo>
                  <a:pt x="162538" y="19335"/>
                </a:moveTo>
                <a:lnTo>
                  <a:pt x="165461" y="26267"/>
                </a:lnTo>
                <a:lnTo>
                  <a:pt x="175412" y="30463"/>
                </a:lnTo>
                <a:lnTo>
                  <a:pt x="175412" y="19335"/>
                </a:lnTo>
                <a:lnTo>
                  <a:pt x="162538" y="19335"/>
                </a:lnTo>
                <a:close/>
                <a:moveTo>
                  <a:pt x="51897" y="19335"/>
                </a:moveTo>
                <a:lnTo>
                  <a:pt x="43359" y="40047"/>
                </a:lnTo>
                <a:lnTo>
                  <a:pt x="19490" y="49952"/>
                </a:lnTo>
                <a:lnTo>
                  <a:pt x="19490" y="83037"/>
                </a:lnTo>
                <a:lnTo>
                  <a:pt x="43359" y="92942"/>
                </a:lnTo>
                <a:lnTo>
                  <a:pt x="51244" y="112070"/>
                </a:lnTo>
                <a:lnTo>
                  <a:pt x="143705" y="112070"/>
                </a:lnTo>
                <a:lnTo>
                  <a:pt x="151680" y="92942"/>
                </a:lnTo>
                <a:lnTo>
                  <a:pt x="175412" y="83047"/>
                </a:lnTo>
                <a:lnTo>
                  <a:pt x="175412" y="49942"/>
                </a:lnTo>
                <a:lnTo>
                  <a:pt x="151680" y="40047"/>
                </a:lnTo>
                <a:lnTo>
                  <a:pt x="143044" y="19335"/>
                </a:lnTo>
                <a:lnTo>
                  <a:pt x="51897" y="19335"/>
                </a:lnTo>
                <a:close/>
                <a:moveTo>
                  <a:pt x="19490" y="19335"/>
                </a:moveTo>
                <a:lnTo>
                  <a:pt x="19490" y="30482"/>
                </a:lnTo>
                <a:lnTo>
                  <a:pt x="29578" y="26267"/>
                </a:lnTo>
                <a:lnTo>
                  <a:pt x="32438" y="19335"/>
                </a:lnTo>
                <a:lnTo>
                  <a:pt x="19490" y="19335"/>
                </a:lnTo>
                <a:close/>
                <a:moveTo>
                  <a:pt x="9745" y="0"/>
                </a:moveTo>
                <a:lnTo>
                  <a:pt x="185157" y="0"/>
                </a:lnTo>
                <a:cubicBezTo>
                  <a:pt x="190571" y="0"/>
                  <a:pt x="194902" y="4297"/>
                  <a:pt x="194902" y="9667"/>
                </a:cubicBezTo>
                <a:lnTo>
                  <a:pt x="194902" y="121737"/>
                </a:lnTo>
                <a:cubicBezTo>
                  <a:pt x="194902" y="127108"/>
                  <a:pt x="190571" y="131404"/>
                  <a:pt x="185157" y="131404"/>
                </a:cubicBezTo>
                <a:lnTo>
                  <a:pt x="9745" y="131404"/>
                </a:lnTo>
                <a:cubicBezTo>
                  <a:pt x="4331" y="131404"/>
                  <a:pt x="0" y="127108"/>
                  <a:pt x="0" y="121737"/>
                </a:cubicBezTo>
                <a:lnTo>
                  <a:pt x="0" y="9667"/>
                </a:lnTo>
                <a:cubicBezTo>
                  <a:pt x="0" y="4297"/>
                  <a:pt x="4331" y="0"/>
                  <a:pt x="9745"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54" name="Freeform 722">
            <a:extLst>
              <a:ext uri="{FF2B5EF4-FFF2-40B4-BE49-F238E27FC236}">
                <a16:creationId xmlns:a16="http://schemas.microsoft.com/office/drawing/2014/main" id="{52382AC0-25C0-F04A-968B-22F1E3F8A78A}"/>
              </a:ext>
            </a:extLst>
          </p:cNvPr>
          <p:cNvSpPr>
            <a:spLocks noChangeAspect="1"/>
          </p:cNvSpPr>
          <p:nvPr/>
        </p:nvSpPr>
        <p:spPr bwMode="auto">
          <a:xfrm>
            <a:off x="16906084" y="7553323"/>
            <a:ext cx="726246" cy="705496"/>
          </a:xfrm>
          <a:custGeom>
            <a:avLst/>
            <a:gdLst>
              <a:gd name="T0" fmla="*/ 3155690 w 179020"/>
              <a:gd name="T1" fmla="*/ 2163188 h 174268"/>
              <a:gd name="T2" fmla="*/ 3341431 w 179020"/>
              <a:gd name="T3" fmla="*/ 2344807 h 174268"/>
              <a:gd name="T4" fmla="*/ 3341431 w 179020"/>
              <a:gd name="T5" fmla="*/ 3071268 h 174268"/>
              <a:gd name="T6" fmla="*/ 3155690 w 179020"/>
              <a:gd name="T7" fmla="*/ 3252891 h 174268"/>
              <a:gd name="T8" fmla="*/ 2963090 w 179020"/>
              <a:gd name="T9" fmla="*/ 3071268 h 174268"/>
              <a:gd name="T10" fmla="*/ 2963090 w 179020"/>
              <a:gd name="T11" fmla="*/ 2344807 h 174268"/>
              <a:gd name="T12" fmla="*/ 3155690 w 179020"/>
              <a:gd name="T13" fmla="*/ 2163188 h 174268"/>
              <a:gd name="T14" fmla="*/ 2171000 w 179020"/>
              <a:gd name="T15" fmla="*/ 1451998 h 174268"/>
              <a:gd name="T16" fmla="*/ 2363599 w 179020"/>
              <a:gd name="T17" fmla="*/ 1632092 h 174268"/>
              <a:gd name="T18" fmla="*/ 2363599 w 179020"/>
              <a:gd name="T19" fmla="*/ 3072852 h 174268"/>
              <a:gd name="T20" fmla="*/ 2171000 w 179020"/>
              <a:gd name="T21" fmla="*/ 3252949 h 174268"/>
              <a:gd name="T22" fmla="*/ 1985275 w 179020"/>
              <a:gd name="T23" fmla="*/ 3072852 h 174268"/>
              <a:gd name="T24" fmla="*/ 1985275 w 179020"/>
              <a:gd name="T25" fmla="*/ 1632092 h 174268"/>
              <a:gd name="T26" fmla="*/ 2171000 w 179020"/>
              <a:gd name="T27" fmla="*/ 1451998 h 174268"/>
              <a:gd name="T28" fmla="*/ 1193185 w 179020"/>
              <a:gd name="T29" fmla="*/ 711190 h 174268"/>
              <a:gd name="T30" fmla="*/ 1385795 w 179020"/>
              <a:gd name="T31" fmla="*/ 892740 h 174268"/>
              <a:gd name="T32" fmla="*/ 1385795 w 179020"/>
              <a:gd name="T33" fmla="*/ 3071343 h 174268"/>
              <a:gd name="T34" fmla="*/ 1193185 w 179020"/>
              <a:gd name="T35" fmla="*/ 3252891 h 174268"/>
              <a:gd name="T36" fmla="*/ 1007447 w 179020"/>
              <a:gd name="T37" fmla="*/ 3071343 h 174268"/>
              <a:gd name="T38" fmla="*/ 1007447 w 179020"/>
              <a:gd name="T39" fmla="*/ 892740 h 174268"/>
              <a:gd name="T40" fmla="*/ 1193185 w 179020"/>
              <a:gd name="T41" fmla="*/ 711190 h 174268"/>
              <a:gd name="T42" fmla="*/ 174558 w 179020"/>
              <a:gd name="T43" fmla="*/ 0 h 174268"/>
              <a:gd name="T44" fmla="*/ 349115 w 179020"/>
              <a:gd name="T45" fmla="*/ 180728 h 174268"/>
              <a:gd name="T46" fmla="*/ 349115 w 179020"/>
              <a:gd name="T47" fmla="*/ 3072203 h 174268"/>
              <a:gd name="T48" fmla="*/ 174558 w 179020"/>
              <a:gd name="T49" fmla="*/ 3252932 h 174268"/>
              <a:gd name="T50" fmla="*/ 0 w 179020"/>
              <a:gd name="T51" fmla="*/ 3072203 h 174268"/>
              <a:gd name="T52" fmla="*/ 0 w 179020"/>
              <a:gd name="T53" fmla="*/ 180728 h 174268"/>
              <a:gd name="T54" fmla="*/ 174558 w 179020"/>
              <a:gd name="T55" fmla="*/ 0 h 17426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79020" h="174268">
                <a:moveTo>
                  <a:pt x="169069" y="115887"/>
                </a:moveTo>
                <a:cubicBezTo>
                  <a:pt x="174597" y="115887"/>
                  <a:pt x="179020" y="120212"/>
                  <a:pt x="179020" y="125617"/>
                </a:cubicBezTo>
                <a:lnTo>
                  <a:pt x="179020" y="164535"/>
                </a:lnTo>
                <a:cubicBezTo>
                  <a:pt x="179020" y="169941"/>
                  <a:pt x="174597" y="174265"/>
                  <a:pt x="169069" y="174265"/>
                </a:cubicBezTo>
                <a:cubicBezTo>
                  <a:pt x="163541" y="174265"/>
                  <a:pt x="158750" y="169941"/>
                  <a:pt x="158750" y="164535"/>
                </a:cubicBezTo>
                <a:lnTo>
                  <a:pt x="158750" y="125617"/>
                </a:lnTo>
                <a:cubicBezTo>
                  <a:pt x="158750" y="120212"/>
                  <a:pt x="163541" y="115887"/>
                  <a:pt x="169069" y="115887"/>
                </a:cubicBezTo>
                <a:close/>
                <a:moveTo>
                  <a:pt x="116313" y="77787"/>
                </a:moveTo>
                <a:cubicBezTo>
                  <a:pt x="121841" y="77787"/>
                  <a:pt x="126632" y="82075"/>
                  <a:pt x="126632" y="87435"/>
                </a:cubicBezTo>
                <a:lnTo>
                  <a:pt x="126632" y="164620"/>
                </a:lnTo>
                <a:cubicBezTo>
                  <a:pt x="126632" y="169980"/>
                  <a:pt x="121841" y="174268"/>
                  <a:pt x="116313" y="174268"/>
                </a:cubicBezTo>
                <a:cubicBezTo>
                  <a:pt x="110785" y="174268"/>
                  <a:pt x="106363" y="169980"/>
                  <a:pt x="106363" y="164620"/>
                </a:cubicBezTo>
                <a:lnTo>
                  <a:pt x="106363" y="87435"/>
                </a:lnTo>
                <a:cubicBezTo>
                  <a:pt x="106363" y="82075"/>
                  <a:pt x="110785" y="77787"/>
                  <a:pt x="116313" y="77787"/>
                </a:cubicBezTo>
                <a:close/>
                <a:moveTo>
                  <a:pt x="63926" y="38100"/>
                </a:moveTo>
                <a:cubicBezTo>
                  <a:pt x="69822" y="38100"/>
                  <a:pt x="74245" y="42423"/>
                  <a:pt x="74245" y="47826"/>
                </a:cubicBezTo>
                <a:lnTo>
                  <a:pt x="74245" y="164539"/>
                </a:lnTo>
                <a:cubicBezTo>
                  <a:pt x="74245" y="169942"/>
                  <a:pt x="69822" y="174265"/>
                  <a:pt x="63926" y="174265"/>
                </a:cubicBezTo>
                <a:cubicBezTo>
                  <a:pt x="58766" y="174265"/>
                  <a:pt x="53975" y="169942"/>
                  <a:pt x="53975" y="164539"/>
                </a:cubicBezTo>
                <a:lnTo>
                  <a:pt x="53975" y="47826"/>
                </a:lnTo>
                <a:cubicBezTo>
                  <a:pt x="53975" y="42423"/>
                  <a:pt x="58766" y="38100"/>
                  <a:pt x="63926" y="38100"/>
                </a:cubicBezTo>
                <a:close/>
                <a:moveTo>
                  <a:pt x="9352" y="0"/>
                </a:moveTo>
                <a:cubicBezTo>
                  <a:pt x="14548" y="0"/>
                  <a:pt x="18704" y="4303"/>
                  <a:pt x="18704" y="9682"/>
                </a:cubicBezTo>
                <a:lnTo>
                  <a:pt x="18704" y="164585"/>
                </a:lnTo>
                <a:cubicBezTo>
                  <a:pt x="18704" y="169964"/>
                  <a:pt x="14548" y="174267"/>
                  <a:pt x="9352" y="174267"/>
                </a:cubicBezTo>
                <a:cubicBezTo>
                  <a:pt x="4157" y="174267"/>
                  <a:pt x="0" y="169964"/>
                  <a:pt x="0" y="164585"/>
                </a:cubicBezTo>
                <a:lnTo>
                  <a:pt x="0" y="9682"/>
                </a:lnTo>
                <a:cubicBezTo>
                  <a:pt x="0" y="4303"/>
                  <a:pt x="4157" y="0"/>
                  <a:pt x="9352"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55" name="Freeform 14">
            <a:extLst>
              <a:ext uri="{FF2B5EF4-FFF2-40B4-BE49-F238E27FC236}">
                <a16:creationId xmlns:a16="http://schemas.microsoft.com/office/drawing/2014/main" id="{4796505E-3AA0-CC48-AACB-BA333D3D2BD9}"/>
              </a:ext>
            </a:extLst>
          </p:cNvPr>
          <p:cNvSpPr>
            <a:spLocks noChangeAspect="1"/>
          </p:cNvSpPr>
          <p:nvPr/>
        </p:nvSpPr>
        <p:spPr bwMode="auto">
          <a:xfrm>
            <a:off x="16913345" y="4064126"/>
            <a:ext cx="711154" cy="701722"/>
          </a:xfrm>
          <a:custGeom>
            <a:avLst/>
            <a:gdLst>
              <a:gd name="T0" fmla="*/ 2147483646 w 490"/>
              <a:gd name="T1" fmla="*/ 2147483646 h 479"/>
              <a:gd name="T2" fmla="*/ 2147483646 w 490"/>
              <a:gd name="T3" fmla="*/ 2147483646 h 479"/>
              <a:gd name="T4" fmla="*/ 2147483646 w 490"/>
              <a:gd name="T5" fmla="*/ 2147483646 h 479"/>
              <a:gd name="T6" fmla="*/ 2147483646 w 490"/>
              <a:gd name="T7" fmla="*/ 2147483646 h 479"/>
              <a:gd name="T8" fmla="*/ 2147483646 w 490"/>
              <a:gd name="T9" fmla="*/ 2147483646 h 479"/>
              <a:gd name="T10" fmla="*/ 2147483646 w 490"/>
              <a:gd name="T11" fmla="*/ 2147483646 h 479"/>
              <a:gd name="T12" fmla="*/ 2147483646 w 490"/>
              <a:gd name="T13" fmla="*/ 2147483646 h 479"/>
              <a:gd name="T14" fmla="*/ 2147483646 w 490"/>
              <a:gd name="T15" fmla="*/ 2147483646 h 479"/>
              <a:gd name="T16" fmla="*/ 2147483646 w 490"/>
              <a:gd name="T17" fmla="*/ 2147483646 h 479"/>
              <a:gd name="T18" fmla="*/ 2147483646 w 490"/>
              <a:gd name="T19" fmla="*/ 2147483646 h 479"/>
              <a:gd name="T20" fmla="*/ 2147483646 w 490"/>
              <a:gd name="T21" fmla="*/ 2147483646 h 479"/>
              <a:gd name="T22" fmla="*/ 2147483646 w 490"/>
              <a:gd name="T23" fmla="*/ 2147483646 h 479"/>
              <a:gd name="T24" fmla="*/ 2147483646 w 490"/>
              <a:gd name="T25" fmla="*/ 2147483646 h 479"/>
              <a:gd name="T26" fmla="*/ 2147483646 w 490"/>
              <a:gd name="T27" fmla="*/ 2147483646 h 479"/>
              <a:gd name="T28" fmla="*/ 2147483646 w 490"/>
              <a:gd name="T29" fmla="*/ 2147483646 h 479"/>
              <a:gd name="T30" fmla="*/ 2147483646 w 490"/>
              <a:gd name="T31" fmla="*/ 2147483646 h 479"/>
              <a:gd name="T32" fmla="*/ 2147483646 w 490"/>
              <a:gd name="T33" fmla="*/ 0 h 479"/>
              <a:gd name="T34" fmla="*/ 2147483646 w 490"/>
              <a:gd name="T35" fmla="*/ 0 h 479"/>
              <a:gd name="T36" fmla="*/ 2147483646 w 490"/>
              <a:gd name="T37" fmla="*/ 2147483646 h 479"/>
              <a:gd name="T38" fmla="*/ 2147483646 w 490"/>
              <a:gd name="T39" fmla="*/ 2147483646 h 479"/>
              <a:gd name="T40" fmla="*/ 0 w 490"/>
              <a:gd name="T41" fmla="*/ 2147483646 h 479"/>
              <a:gd name="T42" fmla="*/ 0 w 490"/>
              <a:gd name="T43" fmla="*/ 2147483646 h 479"/>
              <a:gd name="T44" fmla="*/ 2147483646 w 490"/>
              <a:gd name="T45" fmla="*/ 2147483646 h 479"/>
              <a:gd name="T46" fmla="*/ 2147483646 w 490"/>
              <a:gd name="T47" fmla="*/ 2147483646 h 479"/>
              <a:gd name="T48" fmla="*/ 2147483646 w 490"/>
              <a:gd name="T49" fmla="*/ 2147483646 h 479"/>
              <a:gd name="T50" fmla="*/ 2147483646 w 490"/>
              <a:gd name="T51" fmla="*/ 2147483646 h 479"/>
              <a:gd name="T52" fmla="*/ 2147483646 w 490"/>
              <a:gd name="T53" fmla="*/ 2147483646 h 479"/>
              <a:gd name="T54" fmla="*/ 2147483646 w 490"/>
              <a:gd name="T55" fmla="*/ 2147483646 h 479"/>
              <a:gd name="T56" fmla="*/ 2147483646 w 490"/>
              <a:gd name="T57" fmla="*/ 2147483646 h 479"/>
              <a:gd name="T58" fmla="*/ 2147483646 w 490"/>
              <a:gd name="T59" fmla="*/ 2147483646 h 479"/>
              <a:gd name="T60" fmla="*/ 2147483646 w 490"/>
              <a:gd name="T61" fmla="*/ 2147483646 h 479"/>
              <a:gd name="T62" fmla="*/ 2147483646 w 490"/>
              <a:gd name="T63" fmla="*/ 2147483646 h 479"/>
              <a:gd name="T64" fmla="*/ 2147483646 w 490"/>
              <a:gd name="T65" fmla="*/ 2147483646 h 479"/>
              <a:gd name="T66" fmla="*/ 2147483646 w 490"/>
              <a:gd name="T67" fmla="*/ 2147483646 h 479"/>
              <a:gd name="T68" fmla="*/ 2147483646 w 490"/>
              <a:gd name="T69" fmla="*/ 2147483646 h 479"/>
              <a:gd name="T70" fmla="*/ 2147483646 w 490"/>
              <a:gd name="T71" fmla="*/ 2147483646 h 479"/>
              <a:gd name="T72" fmla="*/ 2147483646 w 490"/>
              <a:gd name="T73" fmla="*/ 2147483646 h 479"/>
              <a:gd name="T74" fmla="*/ 2147483646 w 490"/>
              <a:gd name="T75" fmla="*/ 2147483646 h 479"/>
              <a:gd name="T76" fmla="*/ 2147483646 w 490"/>
              <a:gd name="T77" fmla="*/ 2147483646 h 479"/>
              <a:gd name="T78" fmla="*/ 2147483646 w 490"/>
              <a:gd name="T79" fmla="*/ 2147483646 h 479"/>
              <a:gd name="T80" fmla="*/ 2147483646 w 490"/>
              <a:gd name="T81" fmla="*/ 2147483646 h 479"/>
              <a:gd name="T82" fmla="*/ 2147483646 w 490"/>
              <a:gd name="T83" fmla="*/ 2147483646 h 479"/>
              <a:gd name="T84" fmla="*/ 2147483646 w 490"/>
              <a:gd name="T85" fmla="*/ 2147483646 h 479"/>
              <a:gd name="T86" fmla="*/ 2147483646 w 490"/>
              <a:gd name="T87" fmla="*/ 2147483646 h 479"/>
              <a:gd name="T88" fmla="*/ 2147483646 w 490"/>
              <a:gd name="T89" fmla="*/ 2147483646 h 479"/>
              <a:gd name="T90" fmla="*/ 2147483646 w 490"/>
              <a:gd name="T91" fmla="*/ 2147483646 h 479"/>
              <a:gd name="T92" fmla="*/ 2147483646 w 490"/>
              <a:gd name="T93" fmla="*/ 2147483646 h 479"/>
              <a:gd name="T94" fmla="*/ 2147483646 w 490"/>
              <a:gd name="T95" fmla="*/ 2147483646 h 479"/>
              <a:gd name="T96" fmla="*/ 2147483646 w 490"/>
              <a:gd name="T97" fmla="*/ 2147483646 h 47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490" h="479">
                <a:moveTo>
                  <a:pt x="420" y="276"/>
                </a:moveTo>
                <a:lnTo>
                  <a:pt x="420" y="217"/>
                </a:lnTo>
                <a:cubicBezTo>
                  <a:pt x="428" y="223"/>
                  <a:pt x="434" y="235"/>
                  <a:pt x="434" y="246"/>
                </a:cubicBezTo>
                <a:cubicBezTo>
                  <a:pt x="434" y="258"/>
                  <a:pt x="428" y="269"/>
                  <a:pt x="420" y="276"/>
                </a:cubicBezTo>
                <a:close/>
                <a:moveTo>
                  <a:pt x="67" y="276"/>
                </a:moveTo>
                <a:lnTo>
                  <a:pt x="67" y="276"/>
                </a:lnTo>
                <a:cubicBezTo>
                  <a:pt x="54" y="269"/>
                  <a:pt x="54" y="258"/>
                  <a:pt x="54" y="246"/>
                </a:cubicBezTo>
                <a:cubicBezTo>
                  <a:pt x="54" y="235"/>
                  <a:pt x="54" y="223"/>
                  <a:pt x="67" y="217"/>
                </a:cubicBezTo>
                <a:lnTo>
                  <a:pt x="67" y="276"/>
                </a:lnTo>
                <a:close/>
                <a:moveTo>
                  <a:pt x="489" y="246"/>
                </a:moveTo>
                <a:lnTo>
                  <a:pt x="489" y="246"/>
                </a:lnTo>
                <a:cubicBezTo>
                  <a:pt x="489" y="203"/>
                  <a:pt x="459" y="167"/>
                  <a:pt x="419" y="155"/>
                </a:cubicBezTo>
                <a:cubicBezTo>
                  <a:pt x="409" y="68"/>
                  <a:pt x="334" y="0"/>
                  <a:pt x="244" y="0"/>
                </a:cubicBezTo>
                <a:cubicBezTo>
                  <a:pt x="154" y="0"/>
                  <a:pt x="79" y="68"/>
                  <a:pt x="68" y="155"/>
                </a:cubicBezTo>
                <a:cubicBezTo>
                  <a:pt x="29" y="167"/>
                  <a:pt x="0" y="203"/>
                  <a:pt x="0" y="246"/>
                </a:cubicBezTo>
                <a:cubicBezTo>
                  <a:pt x="0" y="299"/>
                  <a:pt x="42" y="341"/>
                  <a:pt x="94" y="341"/>
                </a:cubicBezTo>
                <a:cubicBezTo>
                  <a:pt x="109" y="341"/>
                  <a:pt x="122" y="329"/>
                  <a:pt x="122" y="314"/>
                </a:cubicBezTo>
                <a:lnTo>
                  <a:pt x="122" y="179"/>
                </a:lnTo>
                <a:lnTo>
                  <a:pt x="121" y="178"/>
                </a:lnTo>
                <a:cubicBezTo>
                  <a:pt x="121" y="109"/>
                  <a:pt x="176" y="54"/>
                  <a:pt x="244" y="54"/>
                </a:cubicBezTo>
                <a:cubicBezTo>
                  <a:pt x="312" y="54"/>
                  <a:pt x="367" y="109"/>
                  <a:pt x="367" y="178"/>
                </a:cubicBezTo>
                <a:lnTo>
                  <a:pt x="366" y="178"/>
                </a:lnTo>
                <a:lnTo>
                  <a:pt x="366" y="179"/>
                </a:lnTo>
                <a:lnTo>
                  <a:pt x="366" y="302"/>
                </a:lnTo>
                <a:cubicBezTo>
                  <a:pt x="366" y="369"/>
                  <a:pt x="311" y="424"/>
                  <a:pt x="244" y="424"/>
                </a:cubicBezTo>
                <a:cubicBezTo>
                  <a:pt x="229" y="424"/>
                  <a:pt x="217" y="437"/>
                  <a:pt x="217" y="451"/>
                </a:cubicBezTo>
                <a:cubicBezTo>
                  <a:pt x="217" y="466"/>
                  <a:pt x="229" y="478"/>
                  <a:pt x="244" y="478"/>
                </a:cubicBezTo>
                <a:cubicBezTo>
                  <a:pt x="329" y="478"/>
                  <a:pt x="400" y="418"/>
                  <a:pt x="417" y="338"/>
                </a:cubicBezTo>
                <a:cubicBezTo>
                  <a:pt x="458" y="328"/>
                  <a:pt x="489" y="290"/>
                  <a:pt x="489" y="246"/>
                </a:cubicBezTo>
                <a:close/>
              </a:path>
            </a:pathLst>
          </a:custGeom>
          <a:solidFill>
            <a:schemeClr val="bg1"/>
          </a:solidFill>
          <a:ln>
            <a:noFill/>
          </a:ln>
        </p:spPr>
        <p:txBody>
          <a:bodyPr wrap="none" anchor="ctr"/>
          <a:lstStyle/>
          <a:p>
            <a:endParaRPr lang="en-US" dirty="0">
              <a:latin typeface="Lato Light" panose="020F0502020204030203" pitchFamily="34" charset="0"/>
            </a:endParaRPr>
          </a:p>
        </p:txBody>
      </p:sp>
      <p:sp>
        <p:nvSpPr>
          <p:cNvPr id="56" name="Rectangle 10">
            <a:extLst>
              <a:ext uri="{FF2B5EF4-FFF2-40B4-BE49-F238E27FC236}">
                <a16:creationId xmlns:a16="http://schemas.microsoft.com/office/drawing/2014/main" id="{23F77F1F-B7C2-FE47-83AC-592BB4423341}"/>
              </a:ext>
            </a:extLst>
          </p:cNvPr>
          <p:cNvSpPr/>
          <p:nvPr/>
        </p:nvSpPr>
        <p:spPr>
          <a:xfrm>
            <a:off x="10298717" y="1564358"/>
            <a:ext cx="4356726" cy="561606"/>
          </a:xfrm>
          <a:prstGeom prst="rect">
            <a:avLst/>
          </a:prstGeom>
          <a:solidFill>
            <a:srgbClr val="F0A2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oppins Light" pitchFamily="2" charset="77"/>
            </a:endParaRPr>
          </a:p>
        </p:txBody>
      </p:sp>
      <p:sp>
        <p:nvSpPr>
          <p:cNvPr id="57" name="TextBox 11">
            <a:extLst>
              <a:ext uri="{FF2B5EF4-FFF2-40B4-BE49-F238E27FC236}">
                <a16:creationId xmlns:a16="http://schemas.microsoft.com/office/drawing/2014/main" id="{8AC1567B-D3B1-2F4D-A531-478237285CAC}"/>
              </a:ext>
            </a:extLst>
          </p:cNvPr>
          <p:cNvSpPr txBox="1"/>
          <p:nvPr/>
        </p:nvSpPr>
        <p:spPr>
          <a:xfrm>
            <a:off x="8125366" y="1086243"/>
            <a:ext cx="7410111" cy="1323439"/>
          </a:xfrm>
          <a:prstGeom prst="rect">
            <a:avLst/>
          </a:prstGeom>
          <a:noFill/>
        </p:spPr>
        <p:txBody>
          <a:bodyPr wrap="square" rtlCol="0" anchor="t">
            <a:spAutoFit/>
          </a:bodyPr>
          <a:lstStyle/>
          <a:p>
            <a:r>
              <a:rPr lang="en-US" sz="8000" b="1" dirty="0">
                <a:solidFill>
                  <a:srgbClr val="131316"/>
                </a:solidFill>
                <a:latin typeface="Poppins" pitchFamily="2" charset="77"/>
                <a:ea typeface="Arimo" panose="020B0604020202020204" pitchFamily="34" charset="0"/>
                <a:cs typeface="Poppins" pitchFamily="2" charset="77"/>
              </a:rPr>
              <a:t>Your Title Here.</a:t>
            </a:r>
          </a:p>
        </p:txBody>
      </p:sp>
      <p:sp>
        <p:nvSpPr>
          <p:cNvPr id="58" name="TextBox 12">
            <a:extLst>
              <a:ext uri="{FF2B5EF4-FFF2-40B4-BE49-F238E27FC236}">
                <a16:creationId xmlns:a16="http://schemas.microsoft.com/office/drawing/2014/main" id="{06B7FD8F-DAB2-F440-BDDE-9D528E02F632}"/>
              </a:ext>
            </a:extLst>
          </p:cNvPr>
          <p:cNvSpPr txBox="1"/>
          <p:nvPr/>
        </p:nvSpPr>
        <p:spPr>
          <a:xfrm>
            <a:off x="8180547" y="738477"/>
            <a:ext cx="6486768" cy="369332"/>
          </a:xfrm>
          <a:prstGeom prst="rect">
            <a:avLst/>
          </a:prstGeom>
          <a:noFill/>
        </p:spPr>
        <p:txBody>
          <a:bodyPr wrap="square" rtlCol="0" anchor="b">
            <a:spAutoFit/>
          </a:bodyPr>
          <a:lstStyle/>
          <a:p>
            <a:pPr algn="ctr"/>
            <a:r>
              <a:rPr lang="en-US" sz="1800" spc="500" dirty="0">
                <a:solidFill>
                  <a:schemeClr val="accent3"/>
                </a:solidFill>
                <a:latin typeface="Poppins" pitchFamily="2" charset="77"/>
                <a:cs typeface="Poppins" pitchFamily="2" charset="77"/>
              </a:rPr>
              <a:t>WRITE YOUR SUBTITLE HERE</a:t>
            </a:r>
          </a:p>
        </p:txBody>
      </p:sp>
    </p:spTree>
    <p:extLst>
      <p:ext uri="{BB962C8B-B14F-4D97-AF65-F5344CB8AC3E}">
        <p14:creationId xmlns:p14="http://schemas.microsoft.com/office/powerpoint/2010/main" val="1617497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ángulo 15">
            <a:extLst>
              <a:ext uri="{FF2B5EF4-FFF2-40B4-BE49-F238E27FC236}">
                <a16:creationId xmlns:a16="http://schemas.microsoft.com/office/drawing/2014/main" id="{30F43FD6-D134-BC47-900A-5A4F9E16F4A3}"/>
              </a:ext>
            </a:extLst>
          </p:cNvPr>
          <p:cNvSpPr/>
          <p:nvPr/>
        </p:nvSpPr>
        <p:spPr>
          <a:xfrm>
            <a:off x="-1" y="-152399"/>
            <a:ext cx="24377650" cy="13716000"/>
          </a:xfrm>
          <a:prstGeom prst="rect">
            <a:avLst/>
          </a:prstGeom>
          <a:pattFill prst="dkUpDiag">
            <a:fgClr>
              <a:schemeClr val="accent1"/>
            </a:fgClr>
            <a:bgClr>
              <a:schemeClr val="accent1">
                <a:lumMod val="90000"/>
                <a:lumOff val="1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ángulo rectángulo 21">
            <a:extLst>
              <a:ext uri="{FF2B5EF4-FFF2-40B4-BE49-F238E27FC236}">
                <a16:creationId xmlns:a16="http://schemas.microsoft.com/office/drawing/2014/main" id="{D7DD83DA-768E-754F-99FE-2AA2FBEE7FDB}"/>
              </a:ext>
            </a:extLst>
          </p:cNvPr>
          <p:cNvSpPr/>
          <p:nvPr/>
        </p:nvSpPr>
        <p:spPr>
          <a:xfrm>
            <a:off x="1" y="-1"/>
            <a:ext cx="24774952" cy="13716001"/>
          </a:xfrm>
          <a:custGeom>
            <a:avLst/>
            <a:gdLst>
              <a:gd name="connsiteX0" fmla="*/ 0 w 24377650"/>
              <a:gd name="connsiteY0" fmla="*/ 13716001 h 13716001"/>
              <a:gd name="connsiteX1" fmla="*/ 0 w 24377650"/>
              <a:gd name="connsiteY1" fmla="*/ 0 h 13716001"/>
              <a:gd name="connsiteX2" fmla="*/ 24377650 w 24377650"/>
              <a:gd name="connsiteY2" fmla="*/ 13716001 h 13716001"/>
              <a:gd name="connsiteX3" fmla="*/ 0 w 24377650"/>
              <a:gd name="connsiteY3" fmla="*/ 13716001 h 13716001"/>
              <a:gd name="connsiteX0" fmla="*/ 0 w 24377650"/>
              <a:gd name="connsiteY0" fmla="*/ 13716001 h 13716001"/>
              <a:gd name="connsiteX1" fmla="*/ 0 w 24377650"/>
              <a:gd name="connsiteY1" fmla="*/ 0 h 13716001"/>
              <a:gd name="connsiteX2" fmla="*/ 12070080 w 24377650"/>
              <a:gd name="connsiteY2" fmla="*/ 6858001 h 13716001"/>
              <a:gd name="connsiteX3" fmla="*/ 24377650 w 24377650"/>
              <a:gd name="connsiteY3" fmla="*/ 13716001 h 13716001"/>
              <a:gd name="connsiteX4" fmla="*/ 0 w 24377650"/>
              <a:gd name="connsiteY4" fmla="*/ 13716001 h 13716001"/>
              <a:gd name="connsiteX0" fmla="*/ 0 w 24636305"/>
              <a:gd name="connsiteY0" fmla="*/ 13716001 h 13716001"/>
              <a:gd name="connsiteX1" fmla="*/ 0 w 24636305"/>
              <a:gd name="connsiteY1" fmla="*/ 0 h 13716001"/>
              <a:gd name="connsiteX2" fmla="*/ 12070080 w 24636305"/>
              <a:gd name="connsiteY2" fmla="*/ 6858001 h 13716001"/>
              <a:gd name="connsiteX3" fmla="*/ 24377650 w 24636305"/>
              <a:gd name="connsiteY3" fmla="*/ 13716001 h 13716001"/>
              <a:gd name="connsiteX4" fmla="*/ 0 w 24636305"/>
              <a:gd name="connsiteY4" fmla="*/ 13716001 h 13716001"/>
              <a:gd name="connsiteX0" fmla="*/ 0 w 24636305"/>
              <a:gd name="connsiteY0" fmla="*/ 13716001 h 13716001"/>
              <a:gd name="connsiteX1" fmla="*/ 0 w 24636305"/>
              <a:gd name="connsiteY1" fmla="*/ 0 h 13716001"/>
              <a:gd name="connsiteX2" fmla="*/ 12070080 w 24636305"/>
              <a:gd name="connsiteY2" fmla="*/ 6858001 h 13716001"/>
              <a:gd name="connsiteX3" fmla="*/ 24377650 w 24636305"/>
              <a:gd name="connsiteY3" fmla="*/ 13716001 h 13716001"/>
              <a:gd name="connsiteX4" fmla="*/ 0 w 24636305"/>
              <a:gd name="connsiteY4" fmla="*/ 13716001 h 13716001"/>
              <a:gd name="connsiteX0" fmla="*/ 0 w 24774952"/>
              <a:gd name="connsiteY0" fmla="*/ 13716001 h 13716001"/>
              <a:gd name="connsiteX1" fmla="*/ 0 w 24774952"/>
              <a:gd name="connsiteY1" fmla="*/ 0 h 13716001"/>
              <a:gd name="connsiteX2" fmla="*/ 12070080 w 24774952"/>
              <a:gd name="connsiteY2" fmla="*/ 6858001 h 13716001"/>
              <a:gd name="connsiteX3" fmla="*/ 24377650 w 24774952"/>
              <a:gd name="connsiteY3" fmla="*/ 13716001 h 13716001"/>
              <a:gd name="connsiteX4" fmla="*/ 0 w 24774952"/>
              <a:gd name="connsiteY4" fmla="*/ 13716001 h 13716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774952" h="13716001">
                <a:moveTo>
                  <a:pt x="0" y="13716001"/>
                </a:moveTo>
                <a:lnTo>
                  <a:pt x="0" y="0"/>
                </a:lnTo>
                <a:cubicBezTo>
                  <a:pt x="4023360" y="2286000"/>
                  <a:pt x="3611880" y="11109961"/>
                  <a:pt x="12070080" y="6858001"/>
                </a:cubicBezTo>
                <a:cubicBezTo>
                  <a:pt x="20528280" y="2606041"/>
                  <a:pt x="26389330" y="12573001"/>
                  <a:pt x="24377650" y="13716001"/>
                </a:cubicBezTo>
                <a:lnTo>
                  <a:pt x="0" y="13716001"/>
                </a:lnTo>
                <a:close/>
              </a:path>
            </a:pathLst>
          </a:custGeom>
          <a:solidFill>
            <a:schemeClr val="accent4">
              <a:lumMod val="50000"/>
            </a:schemeClr>
          </a:solidFill>
          <a:ln>
            <a:noFill/>
          </a:ln>
          <a:effectLst>
            <a:outerShdw blurRad="202505" dist="632519" dir="15360000" sx="95000" sy="95000" algn="ctr" rotWithShape="0">
              <a:schemeClr val="accent3">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Hexágono 16">
            <a:extLst>
              <a:ext uri="{FF2B5EF4-FFF2-40B4-BE49-F238E27FC236}">
                <a16:creationId xmlns:a16="http://schemas.microsoft.com/office/drawing/2014/main" id="{B744F19D-6C95-CE44-A50A-F3F7BDC0B673}"/>
              </a:ext>
            </a:extLst>
          </p:cNvPr>
          <p:cNvSpPr/>
          <p:nvPr/>
        </p:nvSpPr>
        <p:spPr>
          <a:xfrm rot="17100000">
            <a:off x="6856795" y="1743450"/>
            <a:ext cx="10664063" cy="9193158"/>
          </a:xfrm>
          <a:prstGeom prst="hexagon">
            <a:avLst/>
          </a:prstGeom>
          <a:noFill/>
          <a:ln w="57150">
            <a:solidFill>
              <a:schemeClr val="accent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ágono 60">
            <a:extLst>
              <a:ext uri="{FF2B5EF4-FFF2-40B4-BE49-F238E27FC236}">
                <a16:creationId xmlns:a16="http://schemas.microsoft.com/office/drawing/2014/main" id="{EA1619ED-7299-2148-A2ED-93F08F72D4F4}"/>
              </a:ext>
            </a:extLst>
          </p:cNvPr>
          <p:cNvSpPr/>
          <p:nvPr/>
        </p:nvSpPr>
        <p:spPr>
          <a:xfrm rot="15300000">
            <a:off x="7009195" y="1895850"/>
            <a:ext cx="10664063" cy="9193158"/>
          </a:xfrm>
          <a:prstGeom prst="hexagon">
            <a:avLst/>
          </a:prstGeom>
          <a:noFill/>
          <a:ln w="762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uadroTexto 14">
            <a:extLst>
              <a:ext uri="{FF2B5EF4-FFF2-40B4-BE49-F238E27FC236}">
                <a16:creationId xmlns:a16="http://schemas.microsoft.com/office/drawing/2014/main" id="{6817586E-13D4-FA4B-88A9-DDBE373C35FC}"/>
              </a:ext>
            </a:extLst>
          </p:cNvPr>
          <p:cNvSpPr txBox="1"/>
          <p:nvPr/>
        </p:nvSpPr>
        <p:spPr>
          <a:xfrm>
            <a:off x="4124643" y="5302628"/>
            <a:ext cx="15666720" cy="1862048"/>
          </a:xfrm>
          <a:prstGeom prst="rect">
            <a:avLst/>
          </a:prstGeom>
          <a:noFill/>
        </p:spPr>
        <p:txBody>
          <a:bodyPr wrap="square" rtlCol="0">
            <a:spAutoFit/>
          </a:bodyPr>
          <a:lstStyle/>
          <a:p>
            <a:pPr algn="ctr"/>
            <a:r>
              <a:rPr lang="en-US" sz="11500" b="1" dirty="0">
                <a:solidFill>
                  <a:schemeClr val="accent2"/>
                </a:solidFill>
                <a:latin typeface="Lato Black" panose="020F0502020204030203" pitchFamily="34" charset="77"/>
              </a:rPr>
              <a:t>THANKS</a:t>
            </a:r>
          </a:p>
        </p:txBody>
      </p:sp>
      <p:grpSp>
        <p:nvGrpSpPr>
          <p:cNvPr id="26" name="Gráfico 24">
            <a:extLst>
              <a:ext uri="{FF2B5EF4-FFF2-40B4-BE49-F238E27FC236}">
                <a16:creationId xmlns:a16="http://schemas.microsoft.com/office/drawing/2014/main" id="{E68BE814-1819-1743-BBAF-EEDCFFF49D3D}"/>
              </a:ext>
            </a:extLst>
          </p:cNvPr>
          <p:cNvGrpSpPr/>
          <p:nvPr/>
        </p:nvGrpSpPr>
        <p:grpSpPr>
          <a:xfrm>
            <a:off x="15040823" y="6035040"/>
            <a:ext cx="6127800" cy="7713971"/>
            <a:chOff x="9409144" y="4075119"/>
            <a:chExt cx="4955381" cy="6238074"/>
          </a:xfrm>
        </p:grpSpPr>
        <p:sp>
          <p:nvSpPr>
            <p:cNvPr id="29" name="Forma libre 28">
              <a:extLst>
                <a:ext uri="{FF2B5EF4-FFF2-40B4-BE49-F238E27FC236}">
                  <a16:creationId xmlns:a16="http://schemas.microsoft.com/office/drawing/2014/main" id="{9FD2CB26-7B3E-6C41-8DE4-28CB7377BC6E}"/>
                </a:ext>
              </a:extLst>
            </p:cNvPr>
            <p:cNvSpPr/>
            <p:nvPr/>
          </p:nvSpPr>
          <p:spPr>
            <a:xfrm>
              <a:off x="13374973" y="6650069"/>
              <a:ext cx="989552" cy="1242059"/>
            </a:xfrm>
            <a:custGeom>
              <a:avLst/>
              <a:gdLst>
                <a:gd name="connsiteX0" fmla="*/ 74390 w 989552"/>
                <a:gd name="connsiteY0" fmla="*/ 1242060 h 1242059"/>
                <a:gd name="connsiteX1" fmla="*/ 42577 w 989552"/>
                <a:gd name="connsiteY1" fmla="*/ 971074 h 1242059"/>
                <a:gd name="connsiteX2" fmla="*/ 0 w 989552"/>
                <a:gd name="connsiteY2" fmla="*/ 843915 h 1242059"/>
                <a:gd name="connsiteX3" fmla="*/ 616458 w 989552"/>
                <a:gd name="connsiteY3" fmla="*/ 73342 h 1242059"/>
                <a:gd name="connsiteX4" fmla="*/ 714185 w 989552"/>
                <a:gd name="connsiteY4" fmla="*/ 0 h 1242059"/>
                <a:gd name="connsiteX5" fmla="*/ 989552 w 989552"/>
                <a:gd name="connsiteY5" fmla="*/ 498538 h 1242059"/>
                <a:gd name="connsiteX6" fmla="*/ 74390 w 989552"/>
                <a:gd name="connsiteY6" fmla="*/ 1242060 h 12420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9552" h="1242059">
                  <a:moveTo>
                    <a:pt x="74390" y="1242060"/>
                  </a:moveTo>
                  <a:cubicBezTo>
                    <a:pt x="76486" y="1152811"/>
                    <a:pt x="66294" y="1061752"/>
                    <a:pt x="42577" y="971074"/>
                  </a:cubicBezTo>
                  <a:cubicBezTo>
                    <a:pt x="31147" y="927163"/>
                    <a:pt x="16859" y="884777"/>
                    <a:pt x="0" y="843915"/>
                  </a:cubicBezTo>
                  <a:lnTo>
                    <a:pt x="616458" y="73342"/>
                  </a:lnTo>
                  <a:lnTo>
                    <a:pt x="714185" y="0"/>
                  </a:lnTo>
                  <a:cubicBezTo>
                    <a:pt x="827246" y="149257"/>
                    <a:pt x="920591" y="316611"/>
                    <a:pt x="989552" y="498538"/>
                  </a:cubicBezTo>
                  <a:lnTo>
                    <a:pt x="74390" y="1242060"/>
                  </a:lnTo>
                  <a:close/>
                </a:path>
              </a:pathLst>
            </a:custGeom>
            <a:solidFill>
              <a:srgbClr val="A5EEF2"/>
            </a:solidFill>
            <a:ln w="9525" cap="flat">
              <a:noFill/>
              <a:prstDash val="solid"/>
              <a:miter/>
            </a:ln>
          </p:spPr>
          <p:txBody>
            <a:bodyPr rtlCol="0" anchor="ctr"/>
            <a:lstStyle/>
            <a:p>
              <a:endParaRPr lang="en-US"/>
            </a:p>
          </p:txBody>
        </p:sp>
        <p:grpSp>
          <p:nvGrpSpPr>
            <p:cNvPr id="30" name="Gráfico 24">
              <a:extLst>
                <a:ext uri="{FF2B5EF4-FFF2-40B4-BE49-F238E27FC236}">
                  <a16:creationId xmlns:a16="http://schemas.microsoft.com/office/drawing/2014/main" id="{7969116F-898B-1247-B721-574462240B05}"/>
                </a:ext>
              </a:extLst>
            </p:cNvPr>
            <p:cNvGrpSpPr/>
            <p:nvPr/>
          </p:nvGrpSpPr>
          <p:grpSpPr>
            <a:xfrm>
              <a:off x="9409144" y="4075119"/>
              <a:ext cx="4926049" cy="6238074"/>
              <a:chOff x="9409144" y="4075119"/>
              <a:chExt cx="4926049" cy="6238074"/>
            </a:xfrm>
          </p:grpSpPr>
          <p:sp>
            <p:nvSpPr>
              <p:cNvPr id="31" name="Forma libre 30">
                <a:extLst>
                  <a:ext uri="{FF2B5EF4-FFF2-40B4-BE49-F238E27FC236}">
                    <a16:creationId xmlns:a16="http://schemas.microsoft.com/office/drawing/2014/main" id="{7D851584-D6BB-C847-8832-E31F0CBE07E9}"/>
                  </a:ext>
                </a:extLst>
              </p:cNvPr>
              <p:cNvSpPr/>
              <p:nvPr/>
            </p:nvSpPr>
            <p:spPr>
              <a:xfrm>
                <a:off x="11932878" y="5551646"/>
                <a:ext cx="971014" cy="1911953"/>
              </a:xfrm>
              <a:custGeom>
                <a:avLst/>
                <a:gdLst>
                  <a:gd name="connsiteX0" fmla="*/ 274806 w 971014"/>
                  <a:gd name="connsiteY0" fmla="*/ 1911953 h 1911953"/>
                  <a:gd name="connsiteX1" fmla="*/ 298618 w 971014"/>
                  <a:gd name="connsiteY1" fmla="*/ 1892617 h 1911953"/>
                  <a:gd name="connsiteX2" fmla="*/ 37919 w 971014"/>
                  <a:gd name="connsiteY2" fmla="*/ 1236250 h 1911953"/>
                  <a:gd name="connsiteX3" fmla="*/ 580653 w 971014"/>
                  <a:gd name="connsiteY3" fmla="*/ 699230 h 1911953"/>
                  <a:gd name="connsiteX4" fmla="*/ 904408 w 971014"/>
                  <a:gd name="connsiteY4" fmla="*/ 472059 h 1911953"/>
                  <a:gd name="connsiteX5" fmla="*/ 968797 w 971014"/>
                  <a:gd name="connsiteY5" fmla="*/ 277177 h 1911953"/>
                  <a:gd name="connsiteX6" fmla="*/ 765724 w 971014"/>
                  <a:gd name="connsiteY6" fmla="*/ 0 h 1911953"/>
                  <a:gd name="connsiteX7" fmla="*/ 748865 w 971014"/>
                  <a:gd name="connsiteY7" fmla="*/ 25622 h 1911953"/>
                  <a:gd name="connsiteX8" fmla="*/ 938412 w 971014"/>
                  <a:gd name="connsiteY8" fmla="*/ 281464 h 1911953"/>
                  <a:gd name="connsiteX9" fmla="*/ 881167 w 971014"/>
                  <a:gd name="connsiteY9" fmla="*/ 451961 h 1911953"/>
                  <a:gd name="connsiteX10" fmla="*/ 565318 w 971014"/>
                  <a:gd name="connsiteY10" fmla="*/ 672560 h 1911953"/>
                  <a:gd name="connsiteX11" fmla="*/ 7725 w 971014"/>
                  <a:gd name="connsiteY11" fmla="*/ 1230630 h 1911953"/>
                  <a:gd name="connsiteX12" fmla="*/ 274806 w 971014"/>
                  <a:gd name="connsiteY12" fmla="*/ 1911953 h 1911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71014" h="1911953">
                    <a:moveTo>
                      <a:pt x="274806" y="1911953"/>
                    </a:moveTo>
                    <a:lnTo>
                      <a:pt x="298618" y="1892617"/>
                    </a:lnTo>
                    <a:cubicBezTo>
                      <a:pt x="89259" y="1635157"/>
                      <a:pt x="3915" y="1420463"/>
                      <a:pt x="37919" y="1236250"/>
                    </a:cubicBezTo>
                    <a:cubicBezTo>
                      <a:pt x="84210" y="985456"/>
                      <a:pt x="347958" y="833342"/>
                      <a:pt x="580653" y="699230"/>
                    </a:cubicBezTo>
                    <a:cubicBezTo>
                      <a:pt x="711241" y="623888"/>
                      <a:pt x="834685" y="552736"/>
                      <a:pt x="904408" y="472059"/>
                    </a:cubicBezTo>
                    <a:cubicBezTo>
                      <a:pt x="956701" y="411480"/>
                      <a:pt x="978418" y="345948"/>
                      <a:pt x="968797" y="277177"/>
                    </a:cubicBezTo>
                    <a:cubicBezTo>
                      <a:pt x="947080" y="121158"/>
                      <a:pt x="773154" y="4953"/>
                      <a:pt x="765724" y="0"/>
                    </a:cubicBezTo>
                    <a:lnTo>
                      <a:pt x="748865" y="25622"/>
                    </a:lnTo>
                    <a:cubicBezTo>
                      <a:pt x="750579" y="26765"/>
                      <a:pt x="918696" y="139255"/>
                      <a:pt x="938412" y="281464"/>
                    </a:cubicBezTo>
                    <a:cubicBezTo>
                      <a:pt x="946699" y="341090"/>
                      <a:pt x="927363" y="398431"/>
                      <a:pt x="881167" y="451961"/>
                    </a:cubicBezTo>
                    <a:cubicBezTo>
                      <a:pt x="814873" y="528733"/>
                      <a:pt x="693715" y="598646"/>
                      <a:pt x="565318" y="672560"/>
                    </a:cubicBezTo>
                    <a:cubicBezTo>
                      <a:pt x="326812" y="810006"/>
                      <a:pt x="56588" y="965930"/>
                      <a:pt x="7725" y="1230630"/>
                    </a:cubicBezTo>
                    <a:cubicBezTo>
                      <a:pt x="-27899" y="1424273"/>
                      <a:pt x="59445" y="1647158"/>
                      <a:pt x="274806" y="1911953"/>
                    </a:cubicBezTo>
                    <a:close/>
                  </a:path>
                </a:pathLst>
              </a:custGeom>
              <a:solidFill>
                <a:srgbClr val="453B73"/>
              </a:solidFill>
              <a:ln w="9525" cap="flat">
                <a:noFill/>
                <a:prstDash val="solid"/>
                <a:miter/>
              </a:ln>
            </p:spPr>
            <p:txBody>
              <a:bodyPr rtlCol="0" anchor="ctr"/>
              <a:lstStyle/>
              <a:p>
                <a:endParaRPr lang="en-US"/>
              </a:p>
            </p:txBody>
          </p:sp>
          <p:sp>
            <p:nvSpPr>
              <p:cNvPr id="32" name="Forma libre 31">
                <a:extLst>
                  <a:ext uri="{FF2B5EF4-FFF2-40B4-BE49-F238E27FC236}">
                    <a16:creationId xmlns:a16="http://schemas.microsoft.com/office/drawing/2014/main" id="{63D1531F-02EF-BE4D-B33B-8C70E5CBDF1E}"/>
                  </a:ext>
                </a:extLst>
              </p:cNvPr>
              <p:cNvSpPr/>
              <p:nvPr/>
            </p:nvSpPr>
            <p:spPr>
              <a:xfrm>
                <a:off x="11227311" y="7615739"/>
                <a:ext cx="1163158" cy="1047152"/>
              </a:xfrm>
              <a:custGeom>
                <a:avLst/>
                <a:gdLst>
                  <a:gd name="connsiteX0" fmla="*/ 146936 w 1163158"/>
                  <a:gd name="connsiteY0" fmla="*/ 1047152 h 1047152"/>
                  <a:gd name="connsiteX1" fmla="*/ 250377 w 1163158"/>
                  <a:gd name="connsiteY1" fmla="*/ 980953 h 1047152"/>
                  <a:gd name="connsiteX2" fmla="*/ 250473 w 1163158"/>
                  <a:gd name="connsiteY2" fmla="*/ 283342 h 1047152"/>
                  <a:gd name="connsiteX3" fmla="*/ 1113057 w 1163158"/>
                  <a:gd name="connsiteY3" fmla="*/ 219525 h 1047152"/>
                  <a:gd name="connsiteX4" fmla="*/ 1163158 w 1163158"/>
                  <a:gd name="connsiteY4" fmla="*/ 107416 h 1047152"/>
                  <a:gd name="connsiteX5" fmla="*/ 797874 w 1163158"/>
                  <a:gd name="connsiteY5" fmla="*/ 9023 h 1047152"/>
                  <a:gd name="connsiteX6" fmla="*/ 158937 w 1163158"/>
                  <a:gd name="connsiteY6" fmla="*/ 201523 h 1047152"/>
                  <a:gd name="connsiteX7" fmla="*/ 146936 w 1163158"/>
                  <a:gd name="connsiteY7" fmla="*/ 1047152 h 1047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3158" h="1047152">
                    <a:moveTo>
                      <a:pt x="146936" y="1047152"/>
                    </a:moveTo>
                    <a:lnTo>
                      <a:pt x="250377" y="980953"/>
                    </a:lnTo>
                    <a:cubicBezTo>
                      <a:pt x="80356" y="715111"/>
                      <a:pt x="80451" y="473842"/>
                      <a:pt x="250473" y="283342"/>
                    </a:cubicBezTo>
                    <a:cubicBezTo>
                      <a:pt x="533175" y="-33269"/>
                      <a:pt x="1107246" y="216953"/>
                      <a:pt x="1113057" y="219525"/>
                    </a:cubicBezTo>
                    <a:lnTo>
                      <a:pt x="1163158" y="107416"/>
                    </a:lnTo>
                    <a:cubicBezTo>
                      <a:pt x="1156491" y="104463"/>
                      <a:pt x="998376" y="34454"/>
                      <a:pt x="797874" y="9023"/>
                    </a:cubicBezTo>
                    <a:cubicBezTo>
                      <a:pt x="523364" y="-25839"/>
                      <a:pt x="302479" y="40741"/>
                      <a:pt x="158937" y="201523"/>
                    </a:cubicBezTo>
                    <a:cubicBezTo>
                      <a:pt x="-48803" y="434123"/>
                      <a:pt x="-52994" y="734447"/>
                      <a:pt x="146936" y="1047152"/>
                    </a:cubicBezTo>
                    <a:close/>
                  </a:path>
                </a:pathLst>
              </a:custGeom>
              <a:solidFill>
                <a:srgbClr val="453B73"/>
              </a:solidFill>
              <a:ln w="9525" cap="flat">
                <a:noFill/>
                <a:prstDash val="solid"/>
                <a:miter/>
              </a:ln>
            </p:spPr>
            <p:txBody>
              <a:bodyPr rtlCol="0" anchor="ctr"/>
              <a:lstStyle/>
              <a:p>
                <a:endParaRPr lang="en-US"/>
              </a:p>
            </p:txBody>
          </p:sp>
          <p:grpSp>
            <p:nvGrpSpPr>
              <p:cNvPr id="33" name="Gráfico 24">
                <a:extLst>
                  <a:ext uri="{FF2B5EF4-FFF2-40B4-BE49-F238E27FC236}">
                    <a16:creationId xmlns:a16="http://schemas.microsoft.com/office/drawing/2014/main" id="{38C378F1-44AC-004F-BC5C-B9A85C2B95D3}"/>
                  </a:ext>
                </a:extLst>
              </p:cNvPr>
              <p:cNvGrpSpPr/>
              <p:nvPr/>
            </p:nvGrpSpPr>
            <p:grpSpPr>
              <a:xfrm>
                <a:off x="9409144" y="4533945"/>
                <a:ext cx="1605808" cy="1840946"/>
                <a:chOff x="9409144" y="4533945"/>
                <a:chExt cx="1605808" cy="1840946"/>
              </a:xfrm>
            </p:grpSpPr>
            <p:grpSp>
              <p:nvGrpSpPr>
                <p:cNvPr id="34" name="Gráfico 24">
                  <a:extLst>
                    <a:ext uri="{FF2B5EF4-FFF2-40B4-BE49-F238E27FC236}">
                      <a16:creationId xmlns:a16="http://schemas.microsoft.com/office/drawing/2014/main" id="{890F532D-53CA-7D43-B546-54465BCAFC42}"/>
                    </a:ext>
                  </a:extLst>
                </p:cNvPr>
                <p:cNvGrpSpPr/>
                <p:nvPr/>
              </p:nvGrpSpPr>
              <p:grpSpPr>
                <a:xfrm>
                  <a:off x="10130607" y="4533945"/>
                  <a:ext cx="884345" cy="1000258"/>
                  <a:chOff x="10130607" y="4533945"/>
                  <a:chExt cx="884345" cy="1000258"/>
                </a:xfrm>
              </p:grpSpPr>
              <p:sp>
                <p:nvSpPr>
                  <p:cNvPr id="63" name="Forma libre 62">
                    <a:extLst>
                      <a:ext uri="{FF2B5EF4-FFF2-40B4-BE49-F238E27FC236}">
                        <a16:creationId xmlns:a16="http://schemas.microsoft.com/office/drawing/2014/main" id="{A328C70F-611D-7C4C-AD9D-785B92AD1144}"/>
                      </a:ext>
                    </a:extLst>
                  </p:cNvPr>
                  <p:cNvSpPr/>
                  <p:nvPr/>
                </p:nvSpPr>
                <p:spPr>
                  <a:xfrm rot="-8533350">
                    <a:off x="10547164" y="4497707"/>
                    <a:ext cx="202121" cy="936503"/>
                  </a:xfrm>
                  <a:custGeom>
                    <a:avLst/>
                    <a:gdLst>
                      <a:gd name="connsiteX0" fmla="*/ 0 w 202121"/>
                      <a:gd name="connsiteY0" fmla="*/ 0 h 936503"/>
                      <a:gd name="connsiteX1" fmla="*/ 202122 w 202121"/>
                      <a:gd name="connsiteY1" fmla="*/ 0 h 936503"/>
                      <a:gd name="connsiteX2" fmla="*/ 202122 w 202121"/>
                      <a:gd name="connsiteY2" fmla="*/ 936503 h 936503"/>
                      <a:gd name="connsiteX3" fmla="*/ 0 w 202121"/>
                      <a:gd name="connsiteY3" fmla="*/ 936503 h 936503"/>
                    </a:gdLst>
                    <a:ahLst/>
                    <a:cxnLst>
                      <a:cxn ang="0">
                        <a:pos x="connsiteX0" y="connsiteY0"/>
                      </a:cxn>
                      <a:cxn ang="0">
                        <a:pos x="connsiteX1" y="connsiteY1"/>
                      </a:cxn>
                      <a:cxn ang="0">
                        <a:pos x="connsiteX2" y="connsiteY2"/>
                      </a:cxn>
                      <a:cxn ang="0">
                        <a:pos x="connsiteX3" y="connsiteY3"/>
                      </a:cxn>
                    </a:cxnLst>
                    <a:rect l="l" t="t" r="r" b="b"/>
                    <a:pathLst>
                      <a:path w="202121" h="936503">
                        <a:moveTo>
                          <a:pt x="0" y="0"/>
                        </a:moveTo>
                        <a:lnTo>
                          <a:pt x="202122" y="0"/>
                        </a:lnTo>
                        <a:lnTo>
                          <a:pt x="202122" y="936503"/>
                        </a:lnTo>
                        <a:lnTo>
                          <a:pt x="0" y="936503"/>
                        </a:lnTo>
                        <a:close/>
                      </a:path>
                    </a:pathLst>
                  </a:custGeom>
                  <a:solidFill>
                    <a:srgbClr val="C9F5F7"/>
                  </a:solidFill>
                  <a:ln w="9525" cap="flat">
                    <a:noFill/>
                    <a:prstDash val="solid"/>
                    <a:miter/>
                  </a:ln>
                </p:spPr>
                <p:txBody>
                  <a:bodyPr rtlCol="0" anchor="ctr"/>
                  <a:lstStyle/>
                  <a:p>
                    <a:endParaRPr lang="en-US"/>
                  </a:p>
                </p:txBody>
              </p:sp>
              <p:sp>
                <p:nvSpPr>
                  <p:cNvPr id="1024" name="Forma libre 1023">
                    <a:extLst>
                      <a:ext uri="{FF2B5EF4-FFF2-40B4-BE49-F238E27FC236}">
                        <a16:creationId xmlns:a16="http://schemas.microsoft.com/office/drawing/2014/main" id="{E60B60ED-3DF6-834B-A2DB-9F296C86804E}"/>
                      </a:ext>
                    </a:extLst>
                  </p:cNvPr>
                  <p:cNvSpPr/>
                  <p:nvPr/>
                </p:nvSpPr>
                <p:spPr>
                  <a:xfrm>
                    <a:off x="10191527" y="5035010"/>
                    <a:ext cx="440281" cy="437292"/>
                  </a:xfrm>
                  <a:custGeom>
                    <a:avLst/>
                    <a:gdLst>
                      <a:gd name="connsiteX0" fmla="*/ 248221 w 440281"/>
                      <a:gd name="connsiteY0" fmla="*/ 0 h 437292"/>
                      <a:gd name="connsiteX1" fmla="*/ 435483 w 440281"/>
                      <a:gd name="connsiteY1" fmla="*/ 145161 h 437292"/>
                      <a:gd name="connsiteX2" fmla="*/ 400812 w 440281"/>
                      <a:gd name="connsiteY2" fmla="*/ 302133 h 437292"/>
                      <a:gd name="connsiteX3" fmla="*/ 295466 w 440281"/>
                      <a:gd name="connsiteY3" fmla="*/ 437293 h 437292"/>
                      <a:gd name="connsiteX4" fmla="*/ 0 w 440281"/>
                      <a:gd name="connsiteY4" fmla="*/ 207359 h 437292"/>
                      <a:gd name="connsiteX5" fmla="*/ 105346 w 440281"/>
                      <a:gd name="connsiteY5" fmla="*/ 72200 h 437292"/>
                      <a:gd name="connsiteX6" fmla="*/ 248221 w 440281"/>
                      <a:gd name="connsiteY6" fmla="*/ 0 h 437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281" h="437292">
                        <a:moveTo>
                          <a:pt x="248221" y="0"/>
                        </a:moveTo>
                        <a:lnTo>
                          <a:pt x="435483" y="145161"/>
                        </a:lnTo>
                        <a:cubicBezTo>
                          <a:pt x="447675" y="198120"/>
                          <a:pt x="436817" y="255937"/>
                          <a:pt x="400812" y="302133"/>
                        </a:cubicBezTo>
                        <a:lnTo>
                          <a:pt x="295466" y="437293"/>
                        </a:lnTo>
                        <a:lnTo>
                          <a:pt x="0" y="207359"/>
                        </a:lnTo>
                        <a:lnTo>
                          <a:pt x="105346" y="72200"/>
                        </a:lnTo>
                        <a:cubicBezTo>
                          <a:pt x="141065" y="26194"/>
                          <a:pt x="194120" y="1429"/>
                          <a:pt x="248221" y="0"/>
                        </a:cubicBezTo>
                        <a:close/>
                      </a:path>
                    </a:pathLst>
                  </a:custGeom>
                  <a:solidFill>
                    <a:srgbClr val="48C6C6"/>
                  </a:solidFill>
                  <a:ln w="9525" cap="flat">
                    <a:noFill/>
                    <a:prstDash val="solid"/>
                    <a:miter/>
                  </a:ln>
                </p:spPr>
                <p:txBody>
                  <a:bodyPr rtlCol="0" anchor="ctr"/>
                  <a:lstStyle/>
                  <a:p>
                    <a:endParaRPr lang="en-US"/>
                  </a:p>
                </p:txBody>
              </p:sp>
              <p:sp>
                <p:nvSpPr>
                  <p:cNvPr id="1025" name="Forma libre 1024">
                    <a:extLst>
                      <a:ext uri="{FF2B5EF4-FFF2-40B4-BE49-F238E27FC236}">
                        <a16:creationId xmlns:a16="http://schemas.microsoft.com/office/drawing/2014/main" id="{678D150E-58C3-234D-84E6-C4506D33F673}"/>
                      </a:ext>
                    </a:extLst>
                  </p:cNvPr>
                  <p:cNvSpPr/>
                  <p:nvPr/>
                </p:nvSpPr>
                <p:spPr>
                  <a:xfrm rot="-8533350">
                    <a:off x="10100683" y="5350565"/>
                    <a:ext cx="442533" cy="53721"/>
                  </a:xfrm>
                  <a:custGeom>
                    <a:avLst/>
                    <a:gdLst>
                      <a:gd name="connsiteX0" fmla="*/ 0 w 442533"/>
                      <a:gd name="connsiteY0" fmla="*/ 0 h 53721"/>
                      <a:gd name="connsiteX1" fmla="*/ 442534 w 442533"/>
                      <a:gd name="connsiteY1" fmla="*/ 0 h 53721"/>
                      <a:gd name="connsiteX2" fmla="*/ 442534 w 442533"/>
                      <a:gd name="connsiteY2" fmla="*/ 53721 h 53721"/>
                      <a:gd name="connsiteX3" fmla="*/ 0 w 442533"/>
                      <a:gd name="connsiteY3" fmla="*/ 53721 h 53721"/>
                    </a:gdLst>
                    <a:ahLst/>
                    <a:cxnLst>
                      <a:cxn ang="0">
                        <a:pos x="connsiteX0" y="connsiteY0"/>
                      </a:cxn>
                      <a:cxn ang="0">
                        <a:pos x="connsiteX1" y="connsiteY1"/>
                      </a:cxn>
                      <a:cxn ang="0">
                        <a:pos x="connsiteX2" y="connsiteY2"/>
                      </a:cxn>
                      <a:cxn ang="0">
                        <a:pos x="connsiteX3" y="connsiteY3"/>
                      </a:cxn>
                    </a:cxnLst>
                    <a:rect l="l" t="t" r="r" b="b"/>
                    <a:pathLst>
                      <a:path w="442533" h="53721">
                        <a:moveTo>
                          <a:pt x="0" y="0"/>
                        </a:moveTo>
                        <a:lnTo>
                          <a:pt x="442534" y="0"/>
                        </a:lnTo>
                        <a:lnTo>
                          <a:pt x="442534" y="53721"/>
                        </a:lnTo>
                        <a:lnTo>
                          <a:pt x="0" y="53721"/>
                        </a:lnTo>
                        <a:close/>
                      </a:path>
                    </a:pathLst>
                  </a:custGeom>
                  <a:solidFill>
                    <a:srgbClr val="453B73"/>
                  </a:solidFill>
                  <a:ln w="9525" cap="flat">
                    <a:noFill/>
                    <a:prstDash val="solid"/>
                    <a:miter/>
                  </a:ln>
                </p:spPr>
                <p:txBody>
                  <a:bodyPr rtlCol="0" anchor="ctr"/>
                  <a:lstStyle/>
                  <a:p>
                    <a:endParaRPr lang="en-US"/>
                  </a:p>
                </p:txBody>
              </p:sp>
            </p:grpSp>
            <p:grpSp>
              <p:nvGrpSpPr>
                <p:cNvPr id="1027" name="Gráfico 24">
                  <a:extLst>
                    <a:ext uri="{FF2B5EF4-FFF2-40B4-BE49-F238E27FC236}">
                      <a16:creationId xmlns:a16="http://schemas.microsoft.com/office/drawing/2014/main" id="{6053BFEC-35E2-124F-ABD2-320692424B0F}"/>
                    </a:ext>
                  </a:extLst>
                </p:cNvPr>
                <p:cNvGrpSpPr/>
                <p:nvPr/>
              </p:nvGrpSpPr>
              <p:grpSpPr>
                <a:xfrm>
                  <a:off x="9409144" y="5228807"/>
                  <a:ext cx="1175540" cy="1146084"/>
                  <a:chOff x="9409144" y="5228807"/>
                  <a:chExt cx="1175540" cy="1146084"/>
                </a:xfrm>
              </p:grpSpPr>
              <p:sp>
                <p:nvSpPr>
                  <p:cNvPr id="1029" name="Forma libre 1028">
                    <a:extLst>
                      <a:ext uri="{FF2B5EF4-FFF2-40B4-BE49-F238E27FC236}">
                        <a16:creationId xmlns:a16="http://schemas.microsoft.com/office/drawing/2014/main" id="{CF667540-7DD3-E643-9825-0232A967C71C}"/>
                      </a:ext>
                    </a:extLst>
                  </p:cNvPr>
                  <p:cNvSpPr/>
                  <p:nvPr/>
                </p:nvSpPr>
                <p:spPr>
                  <a:xfrm>
                    <a:off x="9986930" y="5916549"/>
                    <a:ext cx="564165" cy="458342"/>
                  </a:xfrm>
                  <a:custGeom>
                    <a:avLst/>
                    <a:gdLst>
                      <a:gd name="connsiteX0" fmla="*/ 0 w 564165"/>
                      <a:gd name="connsiteY0" fmla="*/ 403098 h 458342"/>
                      <a:gd name="connsiteX1" fmla="*/ 53054 w 564165"/>
                      <a:gd name="connsiteY1" fmla="*/ 458343 h 458342"/>
                      <a:gd name="connsiteX2" fmla="*/ 564166 w 564165"/>
                      <a:gd name="connsiteY2" fmla="*/ 150686 h 458342"/>
                      <a:gd name="connsiteX3" fmla="*/ 419386 w 564165"/>
                      <a:gd name="connsiteY3" fmla="*/ 0 h 458342"/>
                    </a:gdLst>
                    <a:ahLst/>
                    <a:cxnLst>
                      <a:cxn ang="0">
                        <a:pos x="connsiteX0" y="connsiteY0"/>
                      </a:cxn>
                      <a:cxn ang="0">
                        <a:pos x="connsiteX1" y="connsiteY1"/>
                      </a:cxn>
                      <a:cxn ang="0">
                        <a:pos x="connsiteX2" y="connsiteY2"/>
                      </a:cxn>
                      <a:cxn ang="0">
                        <a:pos x="connsiteX3" y="connsiteY3"/>
                      </a:cxn>
                    </a:cxnLst>
                    <a:rect l="l" t="t" r="r" b="b"/>
                    <a:pathLst>
                      <a:path w="564165" h="458342">
                        <a:moveTo>
                          <a:pt x="0" y="403098"/>
                        </a:moveTo>
                        <a:lnTo>
                          <a:pt x="53054" y="458343"/>
                        </a:lnTo>
                        <a:lnTo>
                          <a:pt x="564166" y="150686"/>
                        </a:lnTo>
                        <a:lnTo>
                          <a:pt x="419386" y="0"/>
                        </a:lnTo>
                        <a:close/>
                      </a:path>
                    </a:pathLst>
                  </a:custGeom>
                  <a:solidFill>
                    <a:srgbClr val="C9F5F7"/>
                  </a:solidFill>
                  <a:ln w="9525" cap="flat">
                    <a:noFill/>
                    <a:prstDash val="solid"/>
                    <a:miter/>
                  </a:ln>
                </p:spPr>
                <p:txBody>
                  <a:bodyPr rtlCol="0" anchor="ctr"/>
                  <a:lstStyle/>
                  <a:p>
                    <a:endParaRPr lang="en-US"/>
                  </a:p>
                </p:txBody>
              </p:sp>
              <p:sp>
                <p:nvSpPr>
                  <p:cNvPr id="1031" name="Forma libre 1030">
                    <a:extLst>
                      <a:ext uri="{FF2B5EF4-FFF2-40B4-BE49-F238E27FC236}">
                        <a16:creationId xmlns:a16="http://schemas.microsoft.com/office/drawing/2014/main" id="{36E642BD-29DF-AB4F-A42A-2199B5182685}"/>
                      </a:ext>
                    </a:extLst>
                  </p:cNvPr>
                  <p:cNvSpPr/>
                  <p:nvPr/>
                </p:nvSpPr>
                <p:spPr>
                  <a:xfrm>
                    <a:off x="9409144" y="5319903"/>
                    <a:ext cx="363093" cy="606742"/>
                  </a:xfrm>
                  <a:custGeom>
                    <a:avLst/>
                    <a:gdLst>
                      <a:gd name="connsiteX0" fmla="*/ 65818 w 363093"/>
                      <a:gd name="connsiteY0" fmla="*/ 606743 h 606742"/>
                      <a:gd name="connsiteX1" fmla="*/ 0 w 363093"/>
                      <a:gd name="connsiteY1" fmla="*/ 567595 h 606742"/>
                      <a:gd name="connsiteX2" fmla="*/ 183452 w 363093"/>
                      <a:gd name="connsiteY2" fmla="*/ 0 h 606742"/>
                      <a:gd name="connsiteX3" fmla="*/ 363093 w 363093"/>
                      <a:gd name="connsiteY3" fmla="*/ 106775 h 606742"/>
                    </a:gdLst>
                    <a:ahLst/>
                    <a:cxnLst>
                      <a:cxn ang="0">
                        <a:pos x="connsiteX0" y="connsiteY0"/>
                      </a:cxn>
                      <a:cxn ang="0">
                        <a:pos x="connsiteX1" y="connsiteY1"/>
                      </a:cxn>
                      <a:cxn ang="0">
                        <a:pos x="connsiteX2" y="connsiteY2"/>
                      </a:cxn>
                      <a:cxn ang="0">
                        <a:pos x="connsiteX3" y="connsiteY3"/>
                      </a:cxn>
                    </a:cxnLst>
                    <a:rect l="l" t="t" r="r" b="b"/>
                    <a:pathLst>
                      <a:path w="363093" h="606742">
                        <a:moveTo>
                          <a:pt x="65818" y="606743"/>
                        </a:moveTo>
                        <a:lnTo>
                          <a:pt x="0" y="567595"/>
                        </a:lnTo>
                        <a:lnTo>
                          <a:pt x="183452" y="0"/>
                        </a:lnTo>
                        <a:lnTo>
                          <a:pt x="363093" y="106775"/>
                        </a:lnTo>
                        <a:close/>
                      </a:path>
                    </a:pathLst>
                  </a:custGeom>
                  <a:solidFill>
                    <a:srgbClr val="C9F5F7"/>
                  </a:solidFill>
                  <a:ln w="9525" cap="flat">
                    <a:noFill/>
                    <a:prstDash val="solid"/>
                    <a:miter/>
                  </a:ln>
                </p:spPr>
                <p:txBody>
                  <a:bodyPr rtlCol="0" anchor="ctr"/>
                  <a:lstStyle/>
                  <a:p>
                    <a:endParaRPr lang="en-US"/>
                  </a:p>
                </p:txBody>
              </p:sp>
              <p:sp>
                <p:nvSpPr>
                  <p:cNvPr id="1032" name="Forma libre 1031">
                    <a:extLst>
                      <a:ext uri="{FF2B5EF4-FFF2-40B4-BE49-F238E27FC236}">
                        <a16:creationId xmlns:a16="http://schemas.microsoft.com/office/drawing/2014/main" id="{DEFCE477-4EE6-5445-87F5-6DA7C8C48680}"/>
                      </a:ext>
                    </a:extLst>
                  </p:cNvPr>
                  <p:cNvSpPr/>
                  <p:nvPr/>
                </p:nvSpPr>
                <p:spPr>
                  <a:xfrm>
                    <a:off x="9956931" y="5236182"/>
                    <a:ext cx="549107" cy="469954"/>
                  </a:xfrm>
                  <a:custGeom>
                    <a:avLst/>
                    <a:gdLst>
                      <a:gd name="connsiteX0" fmla="*/ 38095 w 549107"/>
                      <a:gd name="connsiteY0" fmla="*/ 176494 h 469954"/>
                      <a:gd name="connsiteX1" fmla="*/ 390139 w 549107"/>
                      <a:gd name="connsiteY1" fmla="*/ 449385 h 469954"/>
                      <a:gd name="connsiteX2" fmla="*/ 528538 w 549107"/>
                      <a:gd name="connsiteY2" fmla="*/ 431859 h 469954"/>
                      <a:gd name="connsiteX3" fmla="*/ 528538 w 549107"/>
                      <a:gd name="connsiteY3" fmla="*/ 431859 h 469954"/>
                      <a:gd name="connsiteX4" fmla="*/ 511012 w 549107"/>
                      <a:gd name="connsiteY4" fmla="*/ 293461 h 469954"/>
                      <a:gd name="connsiteX5" fmla="*/ 158968 w 549107"/>
                      <a:gd name="connsiteY5" fmla="*/ 20569 h 469954"/>
                      <a:gd name="connsiteX6" fmla="*/ 20569 w 549107"/>
                      <a:gd name="connsiteY6" fmla="*/ 38095 h 469954"/>
                      <a:gd name="connsiteX7" fmla="*/ 20569 w 549107"/>
                      <a:gd name="connsiteY7" fmla="*/ 38095 h 469954"/>
                      <a:gd name="connsiteX8" fmla="*/ 38095 w 549107"/>
                      <a:gd name="connsiteY8" fmla="*/ 176494 h 469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9107" h="469954">
                        <a:moveTo>
                          <a:pt x="38095" y="176494"/>
                        </a:moveTo>
                        <a:lnTo>
                          <a:pt x="390139" y="449385"/>
                        </a:lnTo>
                        <a:cubicBezTo>
                          <a:pt x="433002" y="482627"/>
                          <a:pt x="495295" y="474722"/>
                          <a:pt x="528538" y="431859"/>
                        </a:cubicBezTo>
                        <a:lnTo>
                          <a:pt x="528538" y="431859"/>
                        </a:lnTo>
                        <a:cubicBezTo>
                          <a:pt x="561780" y="388997"/>
                          <a:pt x="553874" y="326703"/>
                          <a:pt x="511012" y="293461"/>
                        </a:cubicBezTo>
                        <a:lnTo>
                          <a:pt x="158968" y="20569"/>
                        </a:lnTo>
                        <a:cubicBezTo>
                          <a:pt x="116105" y="-12673"/>
                          <a:pt x="53812" y="-4767"/>
                          <a:pt x="20569" y="38095"/>
                        </a:cubicBezTo>
                        <a:lnTo>
                          <a:pt x="20569" y="38095"/>
                        </a:lnTo>
                        <a:cubicBezTo>
                          <a:pt x="-12673" y="80863"/>
                          <a:pt x="-4767" y="143156"/>
                          <a:pt x="38095" y="176494"/>
                        </a:cubicBezTo>
                        <a:close/>
                      </a:path>
                    </a:pathLst>
                  </a:custGeom>
                  <a:solidFill>
                    <a:srgbClr val="48C6C6"/>
                  </a:solidFill>
                  <a:ln w="9525" cap="flat">
                    <a:noFill/>
                    <a:prstDash val="solid"/>
                    <a:miter/>
                  </a:ln>
                </p:spPr>
                <p:txBody>
                  <a:bodyPr rtlCol="0" anchor="ctr"/>
                  <a:lstStyle/>
                  <a:p>
                    <a:endParaRPr lang="en-US"/>
                  </a:p>
                </p:txBody>
              </p:sp>
              <p:grpSp>
                <p:nvGrpSpPr>
                  <p:cNvPr id="1033" name="Gráfico 24">
                    <a:extLst>
                      <a:ext uri="{FF2B5EF4-FFF2-40B4-BE49-F238E27FC236}">
                        <a16:creationId xmlns:a16="http://schemas.microsoft.com/office/drawing/2014/main" id="{28F98871-DC7F-9049-97A5-1A0FD5D66AF7}"/>
                      </a:ext>
                    </a:extLst>
                  </p:cNvPr>
                  <p:cNvGrpSpPr/>
                  <p:nvPr/>
                </p:nvGrpSpPr>
                <p:grpSpPr>
                  <a:xfrm>
                    <a:off x="10303329" y="5522391"/>
                    <a:ext cx="281355" cy="614885"/>
                    <a:chOff x="10303329" y="5522391"/>
                    <a:chExt cx="281355" cy="614885"/>
                  </a:xfrm>
                </p:grpSpPr>
                <p:sp>
                  <p:nvSpPr>
                    <p:cNvPr id="1034" name="Forma libre 1033">
                      <a:extLst>
                        <a:ext uri="{FF2B5EF4-FFF2-40B4-BE49-F238E27FC236}">
                          <a16:creationId xmlns:a16="http://schemas.microsoft.com/office/drawing/2014/main" id="{DB7E890E-0800-0A4A-8401-8BABFE43FCB4}"/>
                        </a:ext>
                      </a:extLst>
                    </p:cNvPr>
                    <p:cNvSpPr/>
                    <p:nvPr/>
                  </p:nvSpPr>
                  <p:spPr>
                    <a:xfrm>
                      <a:off x="10303329" y="5522391"/>
                      <a:ext cx="281355" cy="614885"/>
                    </a:xfrm>
                    <a:custGeom>
                      <a:avLst/>
                      <a:gdLst>
                        <a:gd name="connsiteX0" fmla="*/ 104797 w 281355"/>
                        <a:gd name="connsiteY0" fmla="*/ 1252 h 614885"/>
                        <a:gd name="connsiteX1" fmla="*/ 202238 w 281355"/>
                        <a:gd name="connsiteY1" fmla="*/ 67927 h 614885"/>
                        <a:gd name="connsiteX2" fmla="*/ 278247 w 281355"/>
                        <a:gd name="connsiteY2" fmla="*/ 445021 h 614885"/>
                        <a:gd name="connsiteX3" fmla="*/ 143659 w 281355"/>
                        <a:gd name="connsiteY3" fmla="*/ 614852 h 614885"/>
                        <a:gd name="connsiteX4" fmla="*/ 143659 w 281355"/>
                        <a:gd name="connsiteY4" fmla="*/ 614852 h 614885"/>
                        <a:gd name="connsiteX5" fmla="*/ 593 w 281355"/>
                        <a:gd name="connsiteY5" fmla="*/ 461500 h 614885"/>
                        <a:gd name="connsiteX6" fmla="*/ 35074 w 281355"/>
                        <a:gd name="connsiteY6" fmla="*/ 77071 h 614885"/>
                        <a:gd name="connsiteX7" fmla="*/ 104797 w 281355"/>
                        <a:gd name="connsiteY7" fmla="*/ 1252 h 614885"/>
                        <a:gd name="connsiteX8" fmla="*/ 104797 w 281355"/>
                        <a:gd name="connsiteY8" fmla="*/ 1252 h 6148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1355" h="614885">
                          <a:moveTo>
                            <a:pt x="104797" y="1252"/>
                          </a:moveTo>
                          <a:cubicBezTo>
                            <a:pt x="149945" y="-6559"/>
                            <a:pt x="193189" y="22969"/>
                            <a:pt x="202238" y="67927"/>
                          </a:cubicBezTo>
                          <a:lnTo>
                            <a:pt x="278247" y="445021"/>
                          </a:lnTo>
                          <a:cubicBezTo>
                            <a:pt x="296535" y="531318"/>
                            <a:pt x="231860" y="612947"/>
                            <a:pt x="143659" y="614852"/>
                          </a:cubicBezTo>
                          <a:lnTo>
                            <a:pt x="143659" y="614852"/>
                          </a:lnTo>
                          <a:cubicBezTo>
                            <a:pt x="59744" y="616662"/>
                            <a:pt x="-7027" y="545034"/>
                            <a:pt x="593" y="461500"/>
                          </a:cubicBezTo>
                          <a:lnTo>
                            <a:pt x="35074" y="77071"/>
                          </a:lnTo>
                          <a:cubicBezTo>
                            <a:pt x="38408" y="38875"/>
                            <a:pt x="66983" y="7824"/>
                            <a:pt x="104797" y="1252"/>
                          </a:cubicBezTo>
                          <a:lnTo>
                            <a:pt x="104797" y="1252"/>
                          </a:lnTo>
                          <a:close/>
                        </a:path>
                      </a:pathLst>
                    </a:custGeom>
                    <a:solidFill>
                      <a:srgbClr val="48C6C6"/>
                    </a:solidFill>
                    <a:ln w="9525" cap="flat">
                      <a:noFill/>
                      <a:prstDash val="solid"/>
                      <a:miter/>
                    </a:ln>
                  </p:spPr>
                  <p:txBody>
                    <a:bodyPr rtlCol="0" anchor="ctr"/>
                    <a:lstStyle/>
                    <a:p>
                      <a:endParaRPr lang="en-US"/>
                    </a:p>
                  </p:txBody>
                </p:sp>
                <p:sp>
                  <p:nvSpPr>
                    <p:cNvPr id="1035" name="Forma libre 1034">
                      <a:extLst>
                        <a:ext uri="{FF2B5EF4-FFF2-40B4-BE49-F238E27FC236}">
                          <a16:creationId xmlns:a16="http://schemas.microsoft.com/office/drawing/2014/main" id="{653D800A-C628-734B-8C74-3841533412F2}"/>
                        </a:ext>
                      </a:extLst>
                    </p:cNvPr>
                    <p:cNvSpPr/>
                    <p:nvPr/>
                  </p:nvSpPr>
                  <p:spPr>
                    <a:xfrm>
                      <a:off x="10388023" y="5936543"/>
                      <a:ext cx="108117" cy="108124"/>
                    </a:xfrm>
                    <a:custGeom>
                      <a:avLst/>
                      <a:gdLst>
                        <a:gd name="connsiteX0" fmla="*/ 71252 w 108117"/>
                        <a:gd name="connsiteY0" fmla="*/ 2770 h 108124"/>
                        <a:gd name="connsiteX1" fmla="*/ 5 w 108117"/>
                        <a:gd name="connsiteY1" fmla="*/ 54967 h 108124"/>
                        <a:gd name="connsiteX2" fmla="*/ 36866 w 108117"/>
                        <a:gd name="connsiteY2" fmla="*/ 105354 h 108124"/>
                        <a:gd name="connsiteX3" fmla="*/ 108113 w 108117"/>
                        <a:gd name="connsiteY3" fmla="*/ 53157 h 108124"/>
                        <a:gd name="connsiteX4" fmla="*/ 71252 w 108117"/>
                        <a:gd name="connsiteY4" fmla="*/ 2770 h 1081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117" h="108124">
                          <a:moveTo>
                            <a:pt x="71252" y="2770"/>
                          </a:moveTo>
                          <a:cubicBezTo>
                            <a:pt x="35628" y="-8851"/>
                            <a:pt x="-472" y="17534"/>
                            <a:pt x="5" y="54967"/>
                          </a:cubicBezTo>
                          <a:cubicBezTo>
                            <a:pt x="290" y="77636"/>
                            <a:pt x="15340" y="98211"/>
                            <a:pt x="36866" y="105354"/>
                          </a:cubicBezTo>
                          <a:cubicBezTo>
                            <a:pt x="72490" y="116975"/>
                            <a:pt x="108590" y="90590"/>
                            <a:pt x="108113" y="53157"/>
                          </a:cubicBezTo>
                          <a:cubicBezTo>
                            <a:pt x="107923" y="30488"/>
                            <a:pt x="92778" y="9914"/>
                            <a:pt x="71252" y="2770"/>
                          </a:cubicBezTo>
                          <a:close/>
                        </a:path>
                      </a:pathLst>
                    </a:custGeom>
                    <a:solidFill>
                      <a:srgbClr val="453B73"/>
                    </a:solidFill>
                    <a:ln w="9525" cap="flat">
                      <a:noFill/>
                      <a:prstDash val="solid"/>
                      <a:miter/>
                    </a:ln>
                  </p:spPr>
                  <p:txBody>
                    <a:bodyPr rtlCol="0" anchor="ctr"/>
                    <a:lstStyle/>
                    <a:p>
                      <a:endParaRPr lang="en-US"/>
                    </a:p>
                  </p:txBody>
                </p:sp>
                <p:sp>
                  <p:nvSpPr>
                    <p:cNvPr id="1036" name="Forma libre 1035">
                      <a:extLst>
                        <a:ext uri="{FF2B5EF4-FFF2-40B4-BE49-F238E27FC236}">
                          <a16:creationId xmlns:a16="http://schemas.microsoft.com/office/drawing/2014/main" id="{52BCF7AF-A60B-CA4E-B5CE-EB1C8E1CCB87}"/>
                        </a:ext>
                      </a:extLst>
                    </p:cNvPr>
                    <p:cNvSpPr/>
                    <p:nvPr/>
                  </p:nvSpPr>
                  <p:spPr>
                    <a:xfrm>
                      <a:off x="10380882" y="5574273"/>
                      <a:ext cx="83157" cy="83046"/>
                    </a:xfrm>
                    <a:custGeom>
                      <a:avLst/>
                      <a:gdLst>
                        <a:gd name="connsiteX0" fmla="*/ 54771 w 83157"/>
                        <a:gd name="connsiteY0" fmla="*/ 2137 h 83046"/>
                        <a:gd name="connsiteX1" fmla="*/ 2 w 83157"/>
                        <a:gd name="connsiteY1" fmla="*/ 42238 h 83046"/>
                        <a:gd name="connsiteX2" fmla="*/ 28387 w 83157"/>
                        <a:gd name="connsiteY2" fmla="*/ 80909 h 83046"/>
                        <a:gd name="connsiteX3" fmla="*/ 83155 w 83157"/>
                        <a:gd name="connsiteY3" fmla="*/ 40809 h 83046"/>
                        <a:gd name="connsiteX4" fmla="*/ 54771 w 83157"/>
                        <a:gd name="connsiteY4" fmla="*/ 2137 h 830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157" h="83046">
                          <a:moveTo>
                            <a:pt x="54771" y="2137"/>
                          </a:moveTo>
                          <a:cubicBezTo>
                            <a:pt x="27434" y="-6816"/>
                            <a:pt x="-284" y="13472"/>
                            <a:pt x="2" y="42238"/>
                          </a:cubicBezTo>
                          <a:cubicBezTo>
                            <a:pt x="193" y="59669"/>
                            <a:pt x="11813" y="75480"/>
                            <a:pt x="28387" y="80909"/>
                          </a:cubicBezTo>
                          <a:cubicBezTo>
                            <a:pt x="55723" y="89863"/>
                            <a:pt x="83441" y="69574"/>
                            <a:pt x="83155" y="40809"/>
                          </a:cubicBezTo>
                          <a:cubicBezTo>
                            <a:pt x="82965" y="23378"/>
                            <a:pt x="71344" y="7567"/>
                            <a:pt x="54771" y="2137"/>
                          </a:cubicBezTo>
                          <a:close/>
                        </a:path>
                      </a:pathLst>
                    </a:custGeom>
                    <a:solidFill>
                      <a:srgbClr val="453B73"/>
                    </a:solidFill>
                    <a:ln w="9525" cap="flat">
                      <a:noFill/>
                      <a:prstDash val="solid"/>
                      <a:miter/>
                    </a:ln>
                  </p:spPr>
                  <p:txBody>
                    <a:bodyPr rtlCol="0" anchor="ctr"/>
                    <a:lstStyle/>
                    <a:p>
                      <a:endParaRPr lang="en-US"/>
                    </a:p>
                  </p:txBody>
                </p:sp>
              </p:grpSp>
              <p:grpSp>
                <p:nvGrpSpPr>
                  <p:cNvPr id="1037" name="Gráfico 24">
                    <a:extLst>
                      <a:ext uri="{FF2B5EF4-FFF2-40B4-BE49-F238E27FC236}">
                        <a16:creationId xmlns:a16="http://schemas.microsoft.com/office/drawing/2014/main" id="{685098E2-A9D5-9B42-9F2B-7DBDA949C2A5}"/>
                      </a:ext>
                    </a:extLst>
                  </p:cNvPr>
                  <p:cNvGrpSpPr/>
                  <p:nvPr/>
                </p:nvGrpSpPr>
                <p:grpSpPr>
                  <a:xfrm>
                    <a:off x="9552925" y="5228807"/>
                    <a:ext cx="606335" cy="309297"/>
                    <a:chOff x="9552925" y="5228807"/>
                    <a:chExt cx="606335" cy="309297"/>
                  </a:xfrm>
                </p:grpSpPr>
                <p:sp>
                  <p:nvSpPr>
                    <p:cNvPr id="1038" name="Forma libre 1037">
                      <a:extLst>
                        <a:ext uri="{FF2B5EF4-FFF2-40B4-BE49-F238E27FC236}">
                          <a16:creationId xmlns:a16="http://schemas.microsoft.com/office/drawing/2014/main" id="{3A8AE79D-878E-EC4B-9AE2-6805EED36560}"/>
                        </a:ext>
                      </a:extLst>
                    </p:cNvPr>
                    <p:cNvSpPr/>
                    <p:nvPr/>
                  </p:nvSpPr>
                  <p:spPr>
                    <a:xfrm>
                      <a:off x="9552925" y="5228807"/>
                      <a:ext cx="606335" cy="309297"/>
                    </a:xfrm>
                    <a:custGeom>
                      <a:avLst/>
                      <a:gdLst>
                        <a:gd name="connsiteX0" fmla="*/ 605932 w 606335"/>
                        <a:gd name="connsiteY0" fmla="*/ 76237 h 309297"/>
                        <a:gd name="connsiteX1" fmla="*/ 515635 w 606335"/>
                        <a:gd name="connsiteY1" fmla="*/ 227 h 309297"/>
                        <a:gd name="connsiteX2" fmla="*/ 131968 w 606335"/>
                        <a:gd name="connsiteY2" fmla="*/ 28136 h 309297"/>
                        <a:gd name="connsiteX3" fmla="*/ 4428 w 606335"/>
                        <a:gd name="connsiteY3" fmla="*/ 203396 h 309297"/>
                        <a:gd name="connsiteX4" fmla="*/ 4428 w 606335"/>
                        <a:gd name="connsiteY4" fmla="*/ 203396 h 309297"/>
                        <a:gd name="connsiteX5" fmla="*/ 190546 w 606335"/>
                        <a:gd name="connsiteY5" fmla="*/ 300170 h 309297"/>
                        <a:gd name="connsiteX6" fmla="*/ 551639 w 606335"/>
                        <a:gd name="connsiteY6" fmla="*/ 163772 h 309297"/>
                        <a:gd name="connsiteX7" fmla="*/ 605932 w 606335"/>
                        <a:gd name="connsiteY7" fmla="*/ 76237 h 309297"/>
                        <a:gd name="connsiteX8" fmla="*/ 605932 w 606335"/>
                        <a:gd name="connsiteY8" fmla="*/ 76237 h 309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6335" h="309297">
                          <a:moveTo>
                            <a:pt x="605932" y="76237"/>
                          </a:moveTo>
                          <a:cubicBezTo>
                            <a:pt x="601360" y="30612"/>
                            <a:pt x="561355" y="-3106"/>
                            <a:pt x="515635" y="227"/>
                          </a:cubicBezTo>
                          <a:lnTo>
                            <a:pt x="131968" y="28136"/>
                          </a:lnTo>
                          <a:cubicBezTo>
                            <a:pt x="43957" y="33660"/>
                            <a:pt x="-17384" y="117956"/>
                            <a:pt x="4428" y="203396"/>
                          </a:cubicBezTo>
                          <a:lnTo>
                            <a:pt x="4428" y="203396"/>
                          </a:lnTo>
                          <a:cubicBezTo>
                            <a:pt x="25193" y="284644"/>
                            <a:pt x="112061" y="329792"/>
                            <a:pt x="190546" y="300170"/>
                          </a:cubicBezTo>
                          <a:lnTo>
                            <a:pt x="551639" y="163772"/>
                          </a:lnTo>
                          <a:cubicBezTo>
                            <a:pt x="587453" y="150246"/>
                            <a:pt x="609647" y="114337"/>
                            <a:pt x="605932" y="76237"/>
                          </a:cubicBezTo>
                          <a:lnTo>
                            <a:pt x="605932" y="76237"/>
                          </a:lnTo>
                          <a:close/>
                        </a:path>
                      </a:pathLst>
                    </a:custGeom>
                    <a:solidFill>
                      <a:srgbClr val="48C6C6"/>
                    </a:solidFill>
                    <a:ln w="9525" cap="flat">
                      <a:noFill/>
                      <a:prstDash val="solid"/>
                      <a:miter/>
                    </a:ln>
                  </p:spPr>
                  <p:txBody>
                    <a:bodyPr rtlCol="0" anchor="ctr"/>
                    <a:lstStyle/>
                    <a:p>
                      <a:endParaRPr lang="en-US"/>
                    </a:p>
                  </p:txBody>
                </p:sp>
                <p:sp>
                  <p:nvSpPr>
                    <p:cNvPr id="1039" name="Forma libre 1038">
                      <a:extLst>
                        <a:ext uri="{FF2B5EF4-FFF2-40B4-BE49-F238E27FC236}">
                          <a16:creationId xmlns:a16="http://schemas.microsoft.com/office/drawing/2014/main" id="{C17AA3A0-4361-0C4E-BB3A-287EFE80D3AA}"/>
                        </a:ext>
                      </a:extLst>
                    </p:cNvPr>
                    <p:cNvSpPr/>
                    <p:nvPr/>
                  </p:nvSpPr>
                  <p:spPr>
                    <a:xfrm>
                      <a:off x="10025317" y="5275255"/>
                      <a:ext cx="83150" cy="83008"/>
                    </a:xfrm>
                    <a:custGeom>
                      <a:avLst/>
                      <a:gdLst>
                        <a:gd name="connsiteX0" fmla="*/ 66769 w 83150"/>
                        <a:gd name="connsiteY0" fmla="*/ 8453 h 83008"/>
                        <a:gd name="connsiteX1" fmla="*/ 1999 w 83150"/>
                        <a:gd name="connsiteY1" fmla="*/ 28836 h 83008"/>
                        <a:gd name="connsiteX2" fmla="*/ 16382 w 83150"/>
                        <a:gd name="connsiteY2" fmla="*/ 74556 h 83008"/>
                        <a:gd name="connsiteX3" fmla="*/ 81152 w 83150"/>
                        <a:gd name="connsiteY3" fmla="*/ 54173 h 83008"/>
                        <a:gd name="connsiteX4" fmla="*/ 66769 w 83150"/>
                        <a:gd name="connsiteY4" fmla="*/ 8453 h 83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150" h="83008">
                          <a:moveTo>
                            <a:pt x="66769" y="8453"/>
                          </a:moveTo>
                          <a:cubicBezTo>
                            <a:pt x="43718" y="-8788"/>
                            <a:pt x="10952" y="1499"/>
                            <a:pt x="1999" y="28836"/>
                          </a:cubicBezTo>
                          <a:cubicBezTo>
                            <a:pt x="-3430" y="45410"/>
                            <a:pt x="2475" y="64079"/>
                            <a:pt x="16382" y="74556"/>
                          </a:cubicBezTo>
                          <a:cubicBezTo>
                            <a:pt x="39432" y="91796"/>
                            <a:pt x="72198" y="81509"/>
                            <a:pt x="81152" y="54173"/>
                          </a:cubicBezTo>
                          <a:cubicBezTo>
                            <a:pt x="86581" y="37599"/>
                            <a:pt x="80675" y="18930"/>
                            <a:pt x="66769" y="8453"/>
                          </a:cubicBezTo>
                          <a:close/>
                        </a:path>
                      </a:pathLst>
                    </a:custGeom>
                    <a:solidFill>
                      <a:srgbClr val="453B73"/>
                    </a:solidFill>
                    <a:ln w="9525" cap="flat">
                      <a:noFill/>
                      <a:prstDash val="solid"/>
                      <a:miter/>
                    </a:ln>
                  </p:spPr>
                  <p:txBody>
                    <a:bodyPr rtlCol="0" anchor="ctr"/>
                    <a:lstStyle/>
                    <a:p>
                      <a:endParaRPr lang="en-US"/>
                    </a:p>
                  </p:txBody>
                </p:sp>
                <p:sp>
                  <p:nvSpPr>
                    <p:cNvPr id="1040" name="Forma libre 1039">
                      <a:extLst>
                        <a:ext uri="{FF2B5EF4-FFF2-40B4-BE49-F238E27FC236}">
                          <a16:creationId xmlns:a16="http://schemas.microsoft.com/office/drawing/2014/main" id="{E8543B88-54B2-F547-8B9F-4865563FE8F4}"/>
                        </a:ext>
                      </a:extLst>
                    </p:cNvPr>
                    <p:cNvSpPr/>
                    <p:nvPr/>
                  </p:nvSpPr>
                  <p:spPr>
                    <a:xfrm>
                      <a:off x="9646097" y="5344032"/>
                      <a:ext cx="108260" cy="108140"/>
                    </a:xfrm>
                    <a:custGeom>
                      <a:avLst/>
                      <a:gdLst>
                        <a:gd name="connsiteX0" fmla="*/ 86896 w 108260"/>
                        <a:gd name="connsiteY0" fmla="*/ 11017 h 108140"/>
                        <a:gd name="connsiteX1" fmla="*/ 2600 w 108260"/>
                        <a:gd name="connsiteY1" fmla="*/ 37592 h 108140"/>
                        <a:gd name="connsiteX2" fmla="*/ 21364 w 108260"/>
                        <a:gd name="connsiteY2" fmla="*/ 97123 h 108140"/>
                        <a:gd name="connsiteX3" fmla="*/ 105661 w 108260"/>
                        <a:gd name="connsiteY3" fmla="*/ 70549 h 108140"/>
                        <a:gd name="connsiteX4" fmla="*/ 86896 w 108260"/>
                        <a:gd name="connsiteY4" fmla="*/ 11017 h 108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260" h="108140">
                          <a:moveTo>
                            <a:pt x="86896" y="11017"/>
                          </a:moveTo>
                          <a:cubicBezTo>
                            <a:pt x="56988" y="-11462"/>
                            <a:pt x="14221" y="1969"/>
                            <a:pt x="2600" y="37592"/>
                          </a:cubicBezTo>
                          <a:cubicBezTo>
                            <a:pt x="-4448" y="59119"/>
                            <a:pt x="3172" y="83503"/>
                            <a:pt x="21364" y="97123"/>
                          </a:cubicBezTo>
                          <a:cubicBezTo>
                            <a:pt x="51273" y="119602"/>
                            <a:pt x="94040" y="106172"/>
                            <a:pt x="105661" y="70549"/>
                          </a:cubicBezTo>
                          <a:cubicBezTo>
                            <a:pt x="112709" y="49022"/>
                            <a:pt x="105089" y="24638"/>
                            <a:pt x="86896" y="11017"/>
                          </a:cubicBezTo>
                          <a:close/>
                        </a:path>
                      </a:pathLst>
                    </a:custGeom>
                    <a:solidFill>
                      <a:srgbClr val="453B73"/>
                    </a:solidFill>
                    <a:ln w="9525" cap="flat">
                      <a:noFill/>
                      <a:prstDash val="solid"/>
                      <a:miter/>
                    </a:ln>
                  </p:spPr>
                  <p:txBody>
                    <a:bodyPr rtlCol="0" anchor="ctr"/>
                    <a:lstStyle/>
                    <a:p>
                      <a:endParaRPr lang="en-US"/>
                    </a:p>
                  </p:txBody>
                </p:sp>
              </p:grpSp>
            </p:grpSp>
          </p:grpSp>
          <p:grpSp>
            <p:nvGrpSpPr>
              <p:cNvPr id="1041" name="Gráfico 24">
                <a:extLst>
                  <a:ext uri="{FF2B5EF4-FFF2-40B4-BE49-F238E27FC236}">
                    <a16:creationId xmlns:a16="http://schemas.microsoft.com/office/drawing/2014/main" id="{0DD6ED7F-042A-CD4C-8A89-C65443E3F2AE}"/>
                  </a:ext>
                </a:extLst>
              </p:cNvPr>
              <p:cNvGrpSpPr/>
              <p:nvPr/>
            </p:nvGrpSpPr>
            <p:grpSpPr>
              <a:xfrm>
                <a:off x="10623514" y="4206934"/>
                <a:ext cx="1622336" cy="671838"/>
                <a:chOff x="10623514" y="4206934"/>
                <a:chExt cx="1622336" cy="671838"/>
              </a:xfrm>
            </p:grpSpPr>
            <p:sp>
              <p:nvSpPr>
                <p:cNvPr id="1042" name="Forma libre 1041">
                  <a:extLst>
                    <a:ext uri="{FF2B5EF4-FFF2-40B4-BE49-F238E27FC236}">
                      <a16:creationId xmlns:a16="http://schemas.microsoft.com/office/drawing/2014/main" id="{A2459D78-BA19-7C45-8164-5A37BEE15CD4}"/>
                    </a:ext>
                  </a:extLst>
                </p:cNvPr>
                <p:cNvSpPr/>
                <p:nvPr/>
              </p:nvSpPr>
              <p:spPr>
                <a:xfrm rot="10342095">
                  <a:off x="10853743" y="4451064"/>
                  <a:ext cx="744728" cy="239638"/>
                </a:xfrm>
                <a:custGeom>
                  <a:avLst/>
                  <a:gdLst>
                    <a:gd name="connsiteX0" fmla="*/ 0 w 744728"/>
                    <a:gd name="connsiteY0" fmla="*/ 0 h 239638"/>
                    <a:gd name="connsiteX1" fmla="*/ 744728 w 744728"/>
                    <a:gd name="connsiteY1" fmla="*/ 0 h 239638"/>
                    <a:gd name="connsiteX2" fmla="*/ 744728 w 744728"/>
                    <a:gd name="connsiteY2" fmla="*/ 239639 h 239638"/>
                    <a:gd name="connsiteX3" fmla="*/ 0 w 744728"/>
                    <a:gd name="connsiteY3" fmla="*/ 239639 h 239638"/>
                  </a:gdLst>
                  <a:ahLst/>
                  <a:cxnLst>
                    <a:cxn ang="0">
                      <a:pos x="connsiteX0" y="connsiteY0"/>
                    </a:cxn>
                    <a:cxn ang="0">
                      <a:pos x="connsiteX1" y="connsiteY1"/>
                    </a:cxn>
                    <a:cxn ang="0">
                      <a:pos x="connsiteX2" y="connsiteY2"/>
                    </a:cxn>
                    <a:cxn ang="0">
                      <a:pos x="connsiteX3" y="connsiteY3"/>
                    </a:cxn>
                  </a:cxnLst>
                  <a:rect l="l" t="t" r="r" b="b"/>
                  <a:pathLst>
                    <a:path w="744728" h="239638">
                      <a:moveTo>
                        <a:pt x="0" y="0"/>
                      </a:moveTo>
                      <a:lnTo>
                        <a:pt x="744728" y="0"/>
                      </a:lnTo>
                      <a:lnTo>
                        <a:pt x="744728" y="239639"/>
                      </a:lnTo>
                      <a:lnTo>
                        <a:pt x="0" y="239639"/>
                      </a:lnTo>
                      <a:close/>
                    </a:path>
                  </a:pathLst>
                </a:custGeom>
                <a:solidFill>
                  <a:srgbClr val="C9F5F7"/>
                </a:solidFill>
                <a:ln w="9525" cap="flat">
                  <a:noFill/>
                  <a:prstDash val="solid"/>
                  <a:miter/>
                </a:ln>
              </p:spPr>
              <p:txBody>
                <a:bodyPr rtlCol="0" anchor="ctr"/>
                <a:lstStyle/>
                <a:p>
                  <a:endParaRPr lang="en-US"/>
                </a:p>
              </p:txBody>
            </p:sp>
            <p:sp>
              <p:nvSpPr>
                <p:cNvPr id="1043" name="Forma libre 1042">
                  <a:extLst>
                    <a:ext uri="{FF2B5EF4-FFF2-40B4-BE49-F238E27FC236}">
                      <a16:creationId xmlns:a16="http://schemas.microsoft.com/office/drawing/2014/main" id="{E9AEA6DB-122F-C24F-AA32-4B0E3465CB8E}"/>
                    </a:ext>
                  </a:extLst>
                </p:cNvPr>
                <p:cNvSpPr/>
                <p:nvPr/>
              </p:nvSpPr>
              <p:spPr>
                <a:xfrm>
                  <a:off x="11470449" y="4206934"/>
                  <a:ext cx="775402" cy="586426"/>
                </a:xfrm>
                <a:custGeom>
                  <a:avLst/>
                  <a:gdLst>
                    <a:gd name="connsiteX0" fmla="*/ 69628 w 775402"/>
                    <a:gd name="connsiteY0" fmla="*/ 586426 h 586426"/>
                    <a:gd name="connsiteX1" fmla="*/ 547878 w 775402"/>
                    <a:gd name="connsiteY1" fmla="*/ 522323 h 586426"/>
                    <a:gd name="connsiteX2" fmla="*/ 773049 w 775402"/>
                    <a:gd name="connsiteY2" fmla="*/ 227524 h 586426"/>
                    <a:gd name="connsiteX3" fmla="*/ 773049 w 775402"/>
                    <a:gd name="connsiteY3" fmla="*/ 227524 h 586426"/>
                    <a:gd name="connsiteX4" fmla="*/ 478250 w 775402"/>
                    <a:gd name="connsiteY4" fmla="*/ 2353 h 586426"/>
                    <a:gd name="connsiteX5" fmla="*/ 0 w 775402"/>
                    <a:gd name="connsiteY5" fmla="*/ 66456 h 586426"/>
                    <a:gd name="connsiteX6" fmla="*/ 69628 w 775402"/>
                    <a:gd name="connsiteY6" fmla="*/ 586426 h 586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5402" h="586426">
                      <a:moveTo>
                        <a:pt x="69628" y="586426"/>
                      </a:moveTo>
                      <a:lnTo>
                        <a:pt x="547878" y="522323"/>
                      </a:lnTo>
                      <a:cubicBezTo>
                        <a:pt x="691420" y="503082"/>
                        <a:pt x="792290" y="371066"/>
                        <a:pt x="773049" y="227524"/>
                      </a:cubicBezTo>
                      <a:lnTo>
                        <a:pt x="773049" y="227524"/>
                      </a:lnTo>
                      <a:cubicBezTo>
                        <a:pt x="753809" y="83982"/>
                        <a:pt x="621792" y="-16887"/>
                        <a:pt x="478250" y="2353"/>
                      </a:cubicBezTo>
                      <a:lnTo>
                        <a:pt x="0" y="66456"/>
                      </a:lnTo>
                      <a:lnTo>
                        <a:pt x="69628" y="586426"/>
                      </a:lnTo>
                      <a:close/>
                    </a:path>
                  </a:pathLst>
                </a:custGeom>
                <a:solidFill>
                  <a:srgbClr val="48C6C6"/>
                </a:solidFill>
                <a:ln w="9525" cap="flat">
                  <a:noFill/>
                  <a:prstDash val="solid"/>
                  <a:miter/>
                </a:ln>
              </p:spPr>
              <p:txBody>
                <a:bodyPr rtlCol="0" anchor="ctr"/>
                <a:lstStyle/>
                <a:p>
                  <a:endParaRPr lang="en-US"/>
                </a:p>
              </p:txBody>
            </p:sp>
            <p:sp>
              <p:nvSpPr>
                <p:cNvPr id="1044" name="Forma libre 1043">
                  <a:extLst>
                    <a:ext uri="{FF2B5EF4-FFF2-40B4-BE49-F238E27FC236}">
                      <a16:creationId xmlns:a16="http://schemas.microsoft.com/office/drawing/2014/main" id="{FCEF3BB0-F7BB-D54F-8CE8-B0929CA7FC03}"/>
                    </a:ext>
                  </a:extLst>
                </p:cNvPr>
                <p:cNvSpPr/>
                <p:nvPr/>
              </p:nvSpPr>
              <p:spPr>
                <a:xfrm>
                  <a:off x="10623514" y="4311300"/>
                  <a:ext cx="634146" cy="567473"/>
                </a:xfrm>
                <a:custGeom>
                  <a:avLst/>
                  <a:gdLst>
                    <a:gd name="connsiteX0" fmla="*/ 297152 w 634146"/>
                    <a:gd name="connsiteY0" fmla="*/ 565118 h 567473"/>
                    <a:gd name="connsiteX1" fmla="*/ 634146 w 634146"/>
                    <a:gd name="connsiteY1" fmla="*/ 519970 h 567473"/>
                    <a:gd name="connsiteX2" fmla="*/ 564518 w 634146"/>
                    <a:gd name="connsiteY2" fmla="*/ 0 h 567473"/>
                    <a:gd name="connsiteX3" fmla="*/ 227524 w 634146"/>
                    <a:gd name="connsiteY3" fmla="*/ 45149 h 567473"/>
                    <a:gd name="connsiteX4" fmla="*/ 2353 w 634146"/>
                    <a:gd name="connsiteY4" fmla="*/ 339947 h 567473"/>
                    <a:gd name="connsiteX5" fmla="*/ 2353 w 634146"/>
                    <a:gd name="connsiteY5" fmla="*/ 339947 h 567473"/>
                    <a:gd name="connsiteX6" fmla="*/ 297152 w 634146"/>
                    <a:gd name="connsiteY6" fmla="*/ 565118 h 567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4146" h="567473">
                      <a:moveTo>
                        <a:pt x="297152" y="565118"/>
                      </a:moveTo>
                      <a:lnTo>
                        <a:pt x="634146" y="519970"/>
                      </a:lnTo>
                      <a:lnTo>
                        <a:pt x="564518" y="0"/>
                      </a:lnTo>
                      <a:lnTo>
                        <a:pt x="227524" y="45149"/>
                      </a:lnTo>
                      <a:cubicBezTo>
                        <a:pt x="83982" y="64389"/>
                        <a:pt x="-16888" y="196406"/>
                        <a:pt x="2353" y="339947"/>
                      </a:cubicBezTo>
                      <a:lnTo>
                        <a:pt x="2353" y="339947"/>
                      </a:lnTo>
                      <a:cubicBezTo>
                        <a:pt x="21593" y="483584"/>
                        <a:pt x="153515" y="584359"/>
                        <a:pt x="297152" y="565118"/>
                      </a:cubicBezTo>
                      <a:close/>
                    </a:path>
                  </a:pathLst>
                </a:custGeom>
                <a:solidFill>
                  <a:srgbClr val="48C6C6"/>
                </a:solidFill>
                <a:ln w="9525" cap="flat">
                  <a:noFill/>
                  <a:prstDash val="solid"/>
                  <a:miter/>
                </a:ln>
              </p:spPr>
              <p:txBody>
                <a:bodyPr rtlCol="0" anchor="ctr"/>
                <a:lstStyle/>
                <a:p>
                  <a:endParaRPr lang="en-US"/>
                </a:p>
              </p:txBody>
            </p:sp>
            <p:sp>
              <p:nvSpPr>
                <p:cNvPr id="1045" name="Forma libre 1044">
                  <a:extLst>
                    <a:ext uri="{FF2B5EF4-FFF2-40B4-BE49-F238E27FC236}">
                      <a16:creationId xmlns:a16="http://schemas.microsoft.com/office/drawing/2014/main" id="{429B2EC2-F8E5-3943-A360-CCE7EB42119E}"/>
                    </a:ext>
                  </a:extLst>
                </p:cNvPr>
                <p:cNvSpPr/>
                <p:nvPr/>
              </p:nvSpPr>
              <p:spPr>
                <a:xfrm>
                  <a:off x="10738882" y="4477021"/>
                  <a:ext cx="276476" cy="276443"/>
                </a:xfrm>
                <a:custGeom>
                  <a:avLst/>
                  <a:gdLst>
                    <a:gd name="connsiteX0" fmla="*/ 4809 w 276476"/>
                    <a:gd name="connsiteY0" fmla="*/ 102217 h 276443"/>
                    <a:gd name="connsiteX1" fmla="*/ 174259 w 276476"/>
                    <a:gd name="connsiteY1" fmla="*/ 4777 h 276443"/>
                    <a:gd name="connsiteX2" fmla="*/ 271700 w 276476"/>
                    <a:gd name="connsiteY2" fmla="*/ 174226 h 276443"/>
                    <a:gd name="connsiteX3" fmla="*/ 102250 w 276476"/>
                    <a:gd name="connsiteY3" fmla="*/ 271667 h 276443"/>
                    <a:gd name="connsiteX4" fmla="*/ 4809 w 276476"/>
                    <a:gd name="connsiteY4" fmla="*/ 102217 h 276443"/>
                    <a:gd name="connsiteX5" fmla="*/ 61007 w 276476"/>
                    <a:gd name="connsiteY5" fmla="*/ 117457 h 276443"/>
                    <a:gd name="connsiteX6" fmla="*/ 117395 w 276476"/>
                    <a:gd name="connsiteY6" fmla="*/ 215565 h 276443"/>
                    <a:gd name="connsiteX7" fmla="*/ 215502 w 276476"/>
                    <a:gd name="connsiteY7" fmla="*/ 159177 h 276443"/>
                    <a:gd name="connsiteX8" fmla="*/ 159114 w 276476"/>
                    <a:gd name="connsiteY8" fmla="*/ 61069 h 276443"/>
                    <a:gd name="connsiteX9" fmla="*/ 61007 w 276476"/>
                    <a:gd name="connsiteY9" fmla="*/ 117457 h 276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6476" h="276443">
                      <a:moveTo>
                        <a:pt x="4809" y="102217"/>
                      </a:moveTo>
                      <a:cubicBezTo>
                        <a:pt x="24716" y="28589"/>
                        <a:pt x="100726" y="-15035"/>
                        <a:pt x="174259" y="4777"/>
                      </a:cubicBezTo>
                      <a:cubicBezTo>
                        <a:pt x="247887" y="24684"/>
                        <a:pt x="291512" y="100693"/>
                        <a:pt x="271700" y="174226"/>
                      </a:cubicBezTo>
                      <a:cubicBezTo>
                        <a:pt x="251793" y="247855"/>
                        <a:pt x="175783" y="291479"/>
                        <a:pt x="102250" y="271667"/>
                      </a:cubicBezTo>
                      <a:cubicBezTo>
                        <a:pt x="28622" y="251855"/>
                        <a:pt x="-15098" y="175846"/>
                        <a:pt x="4809" y="102217"/>
                      </a:cubicBezTo>
                      <a:close/>
                      <a:moveTo>
                        <a:pt x="61007" y="117457"/>
                      </a:moveTo>
                      <a:cubicBezTo>
                        <a:pt x="49481" y="160034"/>
                        <a:pt x="74818" y="204040"/>
                        <a:pt x="117395" y="215565"/>
                      </a:cubicBezTo>
                      <a:cubicBezTo>
                        <a:pt x="159972" y="227090"/>
                        <a:pt x="203977" y="201754"/>
                        <a:pt x="215502" y="159177"/>
                      </a:cubicBezTo>
                      <a:cubicBezTo>
                        <a:pt x="227027" y="116600"/>
                        <a:pt x="201691" y="72595"/>
                        <a:pt x="159114" y="61069"/>
                      </a:cubicBezTo>
                      <a:cubicBezTo>
                        <a:pt x="116537" y="49544"/>
                        <a:pt x="72532" y="74785"/>
                        <a:pt x="61007" y="117457"/>
                      </a:cubicBezTo>
                      <a:close/>
                    </a:path>
                  </a:pathLst>
                </a:custGeom>
                <a:solidFill>
                  <a:srgbClr val="C9F5F7"/>
                </a:solidFill>
                <a:ln w="9525" cap="flat">
                  <a:noFill/>
                  <a:prstDash val="solid"/>
                  <a:miter/>
                </a:ln>
              </p:spPr>
              <p:txBody>
                <a:bodyPr rtlCol="0" anchor="ctr"/>
                <a:lstStyle/>
                <a:p>
                  <a:endParaRPr lang="en-US"/>
                </a:p>
              </p:txBody>
            </p:sp>
          </p:grpSp>
          <p:grpSp>
            <p:nvGrpSpPr>
              <p:cNvPr id="1046" name="Gráfico 24">
                <a:extLst>
                  <a:ext uri="{FF2B5EF4-FFF2-40B4-BE49-F238E27FC236}">
                    <a16:creationId xmlns:a16="http://schemas.microsoft.com/office/drawing/2014/main" id="{46BF874D-926A-6546-8104-579FADE7A01A}"/>
                  </a:ext>
                </a:extLst>
              </p:cNvPr>
              <p:cNvGrpSpPr/>
              <p:nvPr/>
            </p:nvGrpSpPr>
            <p:grpSpPr>
              <a:xfrm>
                <a:off x="11746794" y="4075119"/>
                <a:ext cx="2551409" cy="2425020"/>
                <a:chOff x="11746794" y="4075119"/>
                <a:chExt cx="2551409" cy="2425020"/>
              </a:xfrm>
            </p:grpSpPr>
            <p:sp>
              <p:nvSpPr>
                <p:cNvPr id="1047" name="Forma libre 1046">
                  <a:extLst>
                    <a:ext uri="{FF2B5EF4-FFF2-40B4-BE49-F238E27FC236}">
                      <a16:creationId xmlns:a16="http://schemas.microsoft.com/office/drawing/2014/main" id="{6C6E7555-6788-A34F-BBC6-A4EDAB109E2E}"/>
                    </a:ext>
                  </a:extLst>
                </p:cNvPr>
                <p:cNvSpPr/>
                <p:nvPr/>
              </p:nvSpPr>
              <p:spPr>
                <a:xfrm>
                  <a:off x="13065982" y="4748231"/>
                  <a:ext cx="1232221" cy="1433017"/>
                </a:xfrm>
                <a:custGeom>
                  <a:avLst/>
                  <a:gdLst>
                    <a:gd name="connsiteX0" fmla="*/ 928116 w 1232221"/>
                    <a:gd name="connsiteY0" fmla="*/ 1433018 h 1433017"/>
                    <a:gd name="connsiteX1" fmla="*/ 1163669 w 1232221"/>
                    <a:gd name="connsiteY1" fmla="*/ 1051637 h 1433017"/>
                    <a:gd name="connsiteX2" fmla="*/ 1052513 w 1232221"/>
                    <a:gd name="connsiteY2" fmla="*/ 258013 h 1433017"/>
                    <a:gd name="connsiteX3" fmla="*/ 527590 w 1232221"/>
                    <a:gd name="connsiteY3" fmla="*/ 648 h 1433017"/>
                    <a:gd name="connsiteX4" fmla="*/ 0 w 1232221"/>
                    <a:gd name="connsiteY4" fmla="*/ 164287 h 1433017"/>
                    <a:gd name="connsiteX5" fmla="*/ 85058 w 1232221"/>
                    <a:gd name="connsiteY5" fmla="*/ 252870 h 1433017"/>
                    <a:gd name="connsiteX6" fmla="*/ 522446 w 1232221"/>
                    <a:gd name="connsiteY6" fmla="*/ 123330 h 1433017"/>
                    <a:gd name="connsiteX7" fmla="*/ 960310 w 1232221"/>
                    <a:gd name="connsiteY7" fmla="*/ 339166 h 1433017"/>
                    <a:gd name="connsiteX8" fmla="*/ 1049560 w 1232221"/>
                    <a:gd name="connsiteY8" fmla="*/ 1005917 h 1433017"/>
                    <a:gd name="connsiteX9" fmla="*/ 837724 w 1232221"/>
                    <a:gd name="connsiteY9" fmla="*/ 1349769 h 1433017"/>
                    <a:gd name="connsiteX10" fmla="*/ 928116 w 1232221"/>
                    <a:gd name="connsiteY10" fmla="*/ 1433018 h 14330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2221" h="1433017">
                      <a:moveTo>
                        <a:pt x="928116" y="1433018"/>
                      </a:moveTo>
                      <a:cubicBezTo>
                        <a:pt x="934117" y="1426540"/>
                        <a:pt x="1075659" y="1271473"/>
                        <a:pt x="1163669" y="1051637"/>
                      </a:cubicBezTo>
                      <a:cubicBezTo>
                        <a:pt x="1283875" y="751408"/>
                        <a:pt x="1245489" y="476993"/>
                        <a:pt x="1052513" y="258013"/>
                      </a:cubicBezTo>
                      <a:cubicBezTo>
                        <a:pt x="911638" y="98089"/>
                        <a:pt x="730091" y="9125"/>
                        <a:pt x="527590" y="648"/>
                      </a:cubicBezTo>
                      <a:cubicBezTo>
                        <a:pt x="294037" y="-9068"/>
                        <a:pt x="74676" y="92564"/>
                        <a:pt x="0" y="164287"/>
                      </a:cubicBezTo>
                      <a:lnTo>
                        <a:pt x="85058" y="252870"/>
                      </a:lnTo>
                      <a:cubicBezTo>
                        <a:pt x="134874" y="205054"/>
                        <a:pt x="320040" y="114948"/>
                        <a:pt x="522446" y="123330"/>
                      </a:cubicBezTo>
                      <a:cubicBezTo>
                        <a:pt x="693039" y="130474"/>
                        <a:pt x="840391" y="203054"/>
                        <a:pt x="960310" y="339166"/>
                      </a:cubicBezTo>
                      <a:cubicBezTo>
                        <a:pt x="1122807" y="523570"/>
                        <a:pt x="1152906" y="747979"/>
                        <a:pt x="1049560" y="1005917"/>
                      </a:cubicBezTo>
                      <a:cubicBezTo>
                        <a:pt x="969835" y="1205084"/>
                        <a:pt x="839057" y="1348340"/>
                        <a:pt x="837724" y="1349769"/>
                      </a:cubicBezTo>
                      <a:lnTo>
                        <a:pt x="928116" y="1433018"/>
                      </a:lnTo>
                      <a:close/>
                    </a:path>
                  </a:pathLst>
                </a:custGeom>
                <a:solidFill>
                  <a:srgbClr val="453B73"/>
                </a:solidFill>
                <a:ln w="9525" cap="flat">
                  <a:noFill/>
                  <a:prstDash val="solid"/>
                  <a:miter/>
                </a:ln>
              </p:spPr>
              <p:txBody>
                <a:bodyPr rtlCol="0" anchor="ctr"/>
                <a:lstStyle/>
                <a:p>
                  <a:endParaRPr lang="en-US"/>
                </a:p>
              </p:txBody>
            </p:sp>
            <p:sp>
              <p:nvSpPr>
                <p:cNvPr id="1048" name="Forma libre 1047">
                  <a:extLst>
                    <a:ext uri="{FF2B5EF4-FFF2-40B4-BE49-F238E27FC236}">
                      <a16:creationId xmlns:a16="http://schemas.microsoft.com/office/drawing/2014/main" id="{FA0BEB5A-A4CF-7A43-8B8F-CBCA3B604B0C}"/>
                    </a:ext>
                  </a:extLst>
                </p:cNvPr>
                <p:cNvSpPr/>
                <p:nvPr/>
              </p:nvSpPr>
              <p:spPr>
                <a:xfrm rot="-7987670">
                  <a:off x="12937480" y="4910177"/>
                  <a:ext cx="341838" cy="93817"/>
                </a:xfrm>
                <a:custGeom>
                  <a:avLst/>
                  <a:gdLst>
                    <a:gd name="connsiteX0" fmla="*/ 0 w 341838"/>
                    <a:gd name="connsiteY0" fmla="*/ 0 h 93817"/>
                    <a:gd name="connsiteX1" fmla="*/ 341838 w 341838"/>
                    <a:gd name="connsiteY1" fmla="*/ 0 h 93817"/>
                    <a:gd name="connsiteX2" fmla="*/ 341838 w 341838"/>
                    <a:gd name="connsiteY2" fmla="*/ 93817 h 93817"/>
                    <a:gd name="connsiteX3" fmla="*/ 0 w 341838"/>
                    <a:gd name="connsiteY3" fmla="*/ 93817 h 93817"/>
                  </a:gdLst>
                  <a:ahLst/>
                  <a:cxnLst>
                    <a:cxn ang="0">
                      <a:pos x="connsiteX0" y="connsiteY0"/>
                    </a:cxn>
                    <a:cxn ang="0">
                      <a:pos x="connsiteX1" y="connsiteY1"/>
                    </a:cxn>
                    <a:cxn ang="0">
                      <a:pos x="connsiteX2" y="connsiteY2"/>
                    </a:cxn>
                    <a:cxn ang="0">
                      <a:pos x="connsiteX3" y="connsiteY3"/>
                    </a:cxn>
                  </a:cxnLst>
                  <a:rect l="l" t="t" r="r" b="b"/>
                  <a:pathLst>
                    <a:path w="341838" h="93817">
                      <a:moveTo>
                        <a:pt x="0" y="0"/>
                      </a:moveTo>
                      <a:lnTo>
                        <a:pt x="341838" y="0"/>
                      </a:lnTo>
                      <a:lnTo>
                        <a:pt x="341838" y="93817"/>
                      </a:lnTo>
                      <a:lnTo>
                        <a:pt x="0" y="93817"/>
                      </a:lnTo>
                      <a:close/>
                    </a:path>
                  </a:pathLst>
                </a:custGeom>
                <a:solidFill>
                  <a:srgbClr val="453B73"/>
                </a:solidFill>
                <a:ln w="9525" cap="flat">
                  <a:noFill/>
                  <a:prstDash val="solid"/>
                  <a:miter/>
                </a:ln>
              </p:spPr>
              <p:txBody>
                <a:bodyPr rtlCol="0" anchor="ctr"/>
                <a:lstStyle/>
                <a:p>
                  <a:endParaRPr lang="en-US"/>
                </a:p>
              </p:txBody>
            </p:sp>
            <p:grpSp>
              <p:nvGrpSpPr>
                <p:cNvPr id="1049" name="Gráfico 24">
                  <a:extLst>
                    <a:ext uri="{FF2B5EF4-FFF2-40B4-BE49-F238E27FC236}">
                      <a16:creationId xmlns:a16="http://schemas.microsoft.com/office/drawing/2014/main" id="{CDD0F95A-F358-054E-A3B5-C80ABFF37B96}"/>
                    </a:ext>
                  </a:extLst>
                </p:cNvPr>
                <p:cNvGrpSpPr/>
                <p:nvPr/>
              </p:nvGrpSpPr>
              <p:grpSpPr>
                <a:xfrm>
                  <a:off x="11746794" y="4075119"/>
                  <a:ext cx="2135410" cy="2425020"/>
                  <a:chOff x="11746794" y="4075119"/>
                  <a:chExt cx="2135410" cy="2425020"/>
                </a:xfrm>
              </p:grpSpPr>
              <p:sp>
                <p:nvSpPr>
                  <p:cNvPr id="1050" name="Forma libre 1049">
                    <a:extLst>
                      <a:ext uri="{FF2B5EF4-FFF2-40B4-BE49-F238E27FC236}">
                        <a16:creationId xmlns:a16="http://schemas.microsoft.com/office/drawing/2014/main" id="{43A07F0E-D25E-8541-90EC-12D807601A6C}"/>
                      </a:ext>
                    </a:extLst>
                  </p:cNvPr>
                  <p:cNvSpPr/>
                  <p:nvPr/>
                </p:nvSpPr>
                <p:spPr>
                  <a:xfrm rot="8384244">
                    <a:off x="12620851" y="5422344"/>
                    <a:ext cx="766295" cy="159926"/>
                  </a:xfrm>
                  <a:custGeom>
                    <a:avLst/>
                    <a:gdLst>
                      <a:gd name="connsiteX0" fmla="*/ 0 w 766295"/>
                      <a:gd name="connsiteY0" fmla="*/ 0 h 159926"/>
                      <a:gd name="connsiteX1" fmla="*/ 766296 w 766295"/>
                      <a:gd name="connsiteY1" fmla="*/ 0 h 159926"/>
                      <a:gd name="connsiteX2" fmla="*/ 766296 w 766295"/>
                      <a:gd name="connsiteY2" fmla="*/ 159927 h 159926"/>
                      <a:gd name="connsiteX3" fmla="*/ 0 w 766295"/>
                      <a:gd name="connsiteY3" fmla="*/ 159927 h 159926"/>
                    </a:gdLst>
                    <a:ahLst/>
                    <a:cxnLst>
                      <a:cxn ang="0">
                        <a:pos x="connsiteX0" y="connsiteY0"/>
                      </a:cxn>
                      <a:cxn ang="0">
                        <a:pos x="connsiteX1" y="connsiteY1"/>
                      </a:cxn>
                      <a:cxn ang="0">
                        <a:pos x="connsiteX2" y="connsiteY2"/>
                      </a:cxn>
                      <a:cxn ang="0">
                        <a:pos x="connsiteX3" y="connsiteY3"/>
                      </a:cxn>
                    </a:cxnLst>
                    <a:rect l="l" t="t" r="r" b="b"/>
                    <a:pathLst>
                      <a:path w="766295" h="159926">
                        <a:moveTo>
                          <a:pt x="0" y="0"/>
                        </a:moveTo>
                        <a:lnTo>
                          <a:pt x="766296" y="0"/>
                        </a:lnTo>
                        <a:lnTo>
                          <a:pt x="766296" y="159927"/>
                        </a:lnTo>
                        <a:lnTo>
                          <a:pt x="0" y="159927"/>
                        </a:lnTo>
                        <a:close/>
                      </a:path>
                    </a:pathLst>
                  </a:custGeom>
                  <a:solidFill>
                    <a:srgbClr val="453B73"/>
                  </a:solidFill>
                  <a:ln w="9525" cap="flat">
                    <a:noFill/>
                    <a:prstDash val="solid"/>
                    <a:miter/>
                  </a:ln>
                </p:spPr>
                <p:txBody>
                  <a:bodyPr rtlCol="0" anchor="ctr"/>
                  <a:lstStyle/>
                  <a:p>
                    <a:endParaRPr lang="en-US"/>
                  </a:p>
                </p:txBody>
              </p:sp>
              <p:sp>
                <p:nvSpPr>
                  <p:cNvPr id="1051" name="Forma libre 1050">
                    <a:extLst>
                      <a:ext uri="{FF2B5EF4-FFF2-40B4-BE49-F238E27FC236}">
                        <a16:creationId xmlns:a16="http://schemas.microsoft.com/office/drawing/2014/main" id="{AA6DAD86-1075-3D40-B2DC-861DFCE63F26}"/>
                      </a:ext>
                    </a:extLst>
                  </p:cNvPr>
                  <p:cNvSpPr/>
                  <p:nvPr/>
                </p:nvSpPr>
                <p:spPr>
                  <a:xfrm>
                    <a:off x="12686696" y="5181980"/>
                    <a:ext cx="1195508" cy="1318158"/>
                  </a:xfrm>
                  <a:custGeom>
                    <a:avLst/>
                    <a:gdLst>
                      <a:gd name="connsiteX0" fmla="*/ 1121950 w 1195508"/>
                      <a:gd name="connsiteY0" fmla="*/ 1268444 h 1318158"/>
                      <a:gd name="connsiteX1" fmla="*/ 1121950 w 1195508"/>
                      <a:gd name="connsiteY1" fmla="*/ 1268444 h 1318158"/>
                      <a:gd name="connsiteX2" fmla="*/ 1145762 w 1195508"/>
                      <a:gd name="connsiteY2" fmla="*/ 974026 h 1318158"/>
                      <a:gd name="connsiteX3" fmla="*/ 318230 w 1195508"/>
                      <a:gd name="connsiteY3" fmla="*/ 0 h 1318158"/>
                      <a:gd name="connsiteX4" fmla="*/ 0 w 1195508"/>
                      <a:gd name="connsiteY4" fmla="*/ 270605 h 1318158"/>
                      <a:gd name="connsiteX5" fmla="*/ 827532 w 1195508"/>
                      <a:gd name="connsiteY5" fmla="*/ 1244632 h 1318158"/>
                      <a:gd name="connsiteX6" fmla="*/ 1121950 w 1195508"/>
                      <a:gd name="connsiteY6" fmla="*/ 1268444 h 1318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5508" h="1318158">
                        <a:moveTo>
                          <a:pt x="1121950" y="1268444"/>
                        </a:moveTo>
                        <a:lnTo>
                          <a:pt x="1121950" y="1268444"/>
                        </a:lnTo>
                        <a:cubicBezTo>
                          <a:pt x="1209865" y="1193768"/>
                          <a:pt x="1220439" y="1061942"/>
                          <a:pt x="1145762" y="974026"/>
                        </a:cubicBezTo>
                        <a:lnTo>
                          <a:pt x="318230" y="0"/>
                        </a:lnTo>
                        <a:lnTo>
                          <a:pt x="0" y="270605"/>
                        </a:lnTo>
                        <a:lnTo>
                          <a:pt x="827532" y="1244632"/>
                        </a:lnTo>
                        <a:cubicBezTo>
                          <a:pt x="902303" y="1332452"/>
                          <a:pt x="1034130" y="1343120"/>
                          <a:pt x="1121950" y="1268444"/>
                        </a:cubicBezTo>
                        <a:close/>
                      </a:path>
                    </a:pathLst>
                  </a:custGeom>
                  <a:solidFill>
                    <a:srgbClr val="453B73"/>
                  </a:solidFill>
                  <a:ln w="9525" cap="flat">
                    <a:noFill/>
                    <a:prstDash val="solid"/>
                    <a:miter/>
                  </a:ln>
                </p:spPr>
                <p:txBody>
                  <a:bodyPr rtlCol="0" anchor="ctr"/>
                  <a:lstStyle/>
                  <a:p>
                    <a:endParaRPr lang="en-US"/>
                  </a:p>
                </p:txBody>
              </p:sp>
              <p:grpSp>
                <p:nvGrpSpPr>
                  <p:cNvPr id="1052" name="Gráfico 24">
                    <a:extLst>
                      <a:ext uri="{FF2B5EF4-FFF2-40B4-BE49-F238E27FC236}">
                        <a16:creationId xmlns:a16="http://schemas.microsoft.com/office/drawing/2014/main" id="{9F12E3A5-DDA5-3E49-A002-E8BA047B9181}"/>
                      </a:ext>
                    </a:extLst>
                  </p:cNvPr>
                  <p:cNvGrpSpPr/>
                  <p:nvPr/>
                </p:nvGrpSpPr>
                <p:grpSpPr>
                  <a:xfrm>
                    <a:off x="11746794" y="4075119"/>
                    <a:ext cx="1602651" cy="1722938"/>
                    <a:chOff x="11746794" y="4075119"/>
                    <a:chExt cx="1602651" cy="1722938"/>
                  </a:xfrm>
                </p:grpSpPr>
                <p:sp>
                  <p:nvSpPr>
                    <p:cNvPr id="1053" name="Forma libre 1052">
                      <a:extLst>
                        <a:ext uri="{FF2B5EF4-FFF2-40B4-BE49-F238E27FC236}">
                          <a16:creationId xmlns:a16="http://schemas.microsoft.com/office/drawing/2014/main" id="{319F5DFE-054B-9643-A9AB-7AABE79492AA}"/>
                        </a:ext>
                      </a:extLst>
                    </p:cNvPr>
                    <p:cNvSpPr/>
                    <p:nvPr/>
                  </p:nvSpPr>
                  <p:spPr>
                    <a:xfrm>
                      <a:off x="11746794" y="4075119"/>
                      <a:ext cx="1602651" cy="1722938"/>
                    </a:xfrm>
                    <a:custGeom>
                      <a:avLst/>
                      <a:gdLst>
                        <a:gd name="connsiteX0" fmla="*/ 931997 w 1602651"/>
                        <a:gd name="connsiteY0" fmla="*/ 1722939 h 1722938"/>
                        <a:gd name="connsiteX1" fmla="*/ 69413 w 1602651"/>
                        <a:gd name="connsiteY1" fmla="*/ 561651 h 1722938"/>
                        <a:gd name="connsiteX2" fmla="*/ 125134 w 1602651"/>
                        <a:gd name="connsiteY2" fmla="*/ 82829 h 1722938"/>
                        <a:gd name="connsiteX3" fmla="*/ 125134 w 1602651"/>
                        <a:gd name="connsiteY3" fmla="*/ 82829 h 1722938"/>
                        <a:gd name="connsiteX4" fmla="*/ 606432 w 1602651"/>
                        <a:gd name="connsiteY4" fmla="*/ 109023 h 1722938"/>
                        <a:gd name="connsiteX5" fmla="*/ 1602652 w 1602651"/>
                        <a:gd name="connsiteY5" fmla="*/ 1155058 h 1722938"/>
                        <a:gd name="connsiteX6" fmla="*/ 931997 w 1602651"/>
                        <a:gd name="connsiteY6" fmla="*/ 1722939 h 1722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2651" h="1722938">
                          <a:moveTo>
                            <a:pt x="931997" y="1722939"/>
                          </a:moveTo>
                          <a:lnTo>
                            <a:pt x="69413" y="561651"/>
                          </a:lnTo>
                          <a:cubicBezTo>
                            <a:pt x="-41458" y="412394"/>
                            <a:pt x="-17074" y="202654"/>
                            <a:pt x="125134" y="82829"/>
                          </a:cubicBezTo>
                          <a:lnTo>
                            <a:pt x="125134" y="82829"/>
                          </a:lnTo>
                          <a:cubicBezTo>
                            <a:pt x="267247" y="-36995"/>
                            <a:pt x="478130" y="-25565"/>
                            <a:pt x="606432" y="109023"/>
                          </a:cubicBezTo>
                          <a:lnTo>
                            <a:pt x="1602652" y="1155058"/>
                          </a:lnTo>
                          <a:lnTo>
                            <a:pt x="931997" y="1722939"/>
                          </a:lnTo>
                          <a:close/>
                        </a:path>
                      </a:pathLst>
                    </a:custGeom>
                    <a:solidFill>
                      <a:srgbClr val="48C6C6"/>
                    </a:solidFill>
                    <a:ln w="9525" cap="flat">
                      <a:noFill/>
                      <a:prstDash val="solid"/>
                      <a:miter/>
                    </a:ln>
                  </p:spPr>
                  <p:txBody>
                    <a:bodyPr rtlCol="0" anchor="ctr"/>
                    <a:lstStyle/>
                    <a:p>
                      <a:endParaRPr lang="en-US"/>
                    </a:p>
                  </p:txBody>
                </p:sp>
                <p:sp>
                  <p:nvSpPr>
                    <p:cNvPr id="1054" name="Forma libre 1053">
                      <a:extLst>
                        <a:ext uri="{FF2B5EF4-FFF2-40B4-BE49-F238E27FC236}">
                          <a16:creationId xmlns:a16="http://schemas.microsoft.com/office/drawing/2014/main" id="{4B6E999B-EB85-8348-AE60-968001CC2F13}"/>
                        </a:ext>
                      </a:extLst>
                    </p:cNvPr>
                    <p:cNvSpPr/>
                    <p:nvPr/>
                  </p:nvSpPr>
                  <p:spPr>
                    <a:xfrm>
                      <a:off x="11873971" y="4202568"/>
                      <a:ext cx="451207" cy="451207"/>
                    </a:xfrm>
                    <a:custGeom>
                      <a:avLst/>
                      <a:gdLst>
                        <a:gd name="connsiteX0" fmla="*/ 80157 w 451207"/>
                        <a:gd name="connsiteY0" fmla="*/ 53011 h 451207"/>
                        <a:gd name="connsiteX1" fmla="*/ 398197 w 451207"/>
                        <a:gd name="connsiteY1" fmla="*/ 80157 h 451207"/>
                        <a:gd name="connsiteX2" fmla="*/ 371051 w 451207"/>
                        <a:gd name="connsiteY2" fmla="*/ 398197 h 451207"/>
                        <a:gd name="connsiteX3" fmla="*/ 53011 w 451207"/>
                        <a:gd name="connsiteY3" fmla="*/ 371051 h 451207"/>
                        <a:gd name="connsiteX4" fmla="*/ 80157 w 451207"/>
                        <a:gd name="connsiteY4" fmla="*/ 53011 h 451207"/>
                        <a:gd name="connsiteX5" fmla="*/ 141403 w 451207"/>
                        <a:gd name="connsiteY5" fmla="*/ 125687 h 451207"/>
                        <a:gd name="connsiteX6" fmla="*/ 125687 w 451207"/>
                        <a:gd name="connsiteY6" fmla="*/ 309805 h 451207"/>
                        <a:gd name="connsiteX7" fmla="*/ 309805 w 451207"/>
                        <a:gd name="connsiteY7" fmla="*/ 325521 h 451207"/>
                        <a:gd name="connsiteX8" fmla="*/ 325521 w 451207"/>
                        <a:gd name="connsiteY8" fmla="*/ 141308 h 451207"/>
                        <a:gd name="connsiteX9" fmla="*/ 141403 w 451207"/>
                        <a:gd name="connsiteY9" fmla="*/ 125687 h 451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207" h="451207">
                          <a:moveTo>
                            <a:pt x="80157" y="53011"/>
                          </a:moveTo>
                          <a:cubicBezTo>
                            <a:pt x="175312" y="-27190"/>
                            <a:pt x="317996" y="-14998"/>
                            <a:pt x="398197" y="80157"/>
                          </a:cubicBezTo>
                          <a:cubicBezTo>
                            <a:pt x="478397" y="175312"/>
                            <a:pt x="466205" y="317996"/>
                            <a:pt x="371051" y="398197"/>
                          </a:cubicBezTo>
                          <a:cubicBezTo>
                            <a:pt x="275896" y="478397"/>
                            <a:pt x="133211" y="466205"/>
                            <a:pt x="53011" y="371051"/>
                          </a:cubicBezTo>
                          <a:cubicBezTo>
                            <a:pt x="-27190" y="275896"/>
                            <a:pt x="-14998" y="133211"/>
                            <a:pt x="80157" y="53011"/>
                          </a:cubicBezTo>
                          <a:close/>
                          <a:moveTo>
                            <a:pt x="141403" y="125687"/>
                          </a:moveTo>
                          <a:cubicBezTo>
                            <a:pt x="86253" y="172169"/>
                            <a:pt x="79300" y="254750"/>
                            <a:pt x="125687" y="309805"/>
                          </a:cubicBezTo>
                          <a:cubicBezTo>
                            <a:pt x="172168" y="364955"/>
                            <a:pt x="254750" y="371908"/>
                            <a:pt x="309805" y="325521"/>
                          </a:cubicBezTo>
                          <a:cubicBezTo>
                            <a:pt x="364955" y="279039"/>
                            <a:pt x="371908" y="196457"/>
                            <a:pt x="325521" y="141308"/>
                          </a:cubicBezTo>
                          <a:cubicBezTo>
                            <a:pt x="279134" y="86253"/>
                            <a:pt x="196552" y="79205"/>
                            <a:pt x="141403" y="125687"/>
                          </a:cubicBezTo>
                          <a:close/>
                        </a:path>
                      </a:pathLst>
                    </a:custGeom>
                    <a:solidFill>
                      <a:srgbClr val="453B73"/>
                    </a:solidFill>
                    <a:ln w="9525" cap="flat">
                      <a:noFill/>
                      <a:prstDash val="solid"/>
                      <a:miter/>
                    </a:ln>
                  </p:spPr>
                  <p:txBody>
                    <a:bodyPr rtlCol="0" anchor="ctr"/>
                    <a:lstStyle/>
                    <a:p>
                      <a:endParaRPr lang="en-US"/>
                    </a:p>
                  </p:txBody>
                </p:sp>
              </p:grpSp>
            </p:grpSp>
          </p:grpSp>
          <p:grpSp>
            <p:nvGrpSpPr>
              <p:cNvPr id="1055" name="Gráfico 24">
                <a:extLst>
                  <a:ext uri="{FF2B5EF4-FFF2-40B4-BE49-F238E27FC236}">
                    <a16:creationId xmlns:a16="http://schemas.microsoft.com/office/drawing/2014/main" id="{F113CF18-0378-044F-BA3A-568372267450}"/>
                  </a:ext>
                </a:extLst>
              </p:cNvPr>
              <p:cNvGrpSpPr/>
              <p:nvPr/>
            </p:nvGrpSpPr>
            <p:grpSpPr>
              <a:xfrm>
                <a:off x="11865946" y="5748713"/>
                <a:ext cx="2469246" cy="2639769"/>
                <a:chOff x="11865946" y="5748713"/>
                <a:chExt cx="2469246" cy="2639769"/>
              </a:xfrm>
            </p:grpSpPr>
            <p:sp>
              <p:nvSpPr>
                <p:cNvPr id="1056" name="Forma libre 1055">
                  <a:extLst>
                    <a:ext uri="{FF2B5EF4-FFF2-40B4-BE49-F238E27FC236}">
                      <a16:creationId xmlns:a16="http://schemas.microsoft.com/office/drawing/2014/main" id="{7C9EC2C0-EAFF-3E41-BB54-00673912E200}"/>
                    </a:ext>
                  </a:extLst>
                </p:cNvPr>
                <p:cNvSpPr/>
                <p:nvPr/>
              </p:nvSpPr>
              <p:spPr>
                <a:xfrm>
                  <a:off x="11865946" y="5748713"/>
                  <a:ext cx="2469246" cy="2639769"/>
                </a:xfrm>
                <a:custGeom>
                  <a:avLst/>
                  <a:gdLst>
                    <a:gd name="connsiteX0" fmla="*/ 233819 w 2469246"/>
                    <a:gd name="connsiteY0" fmla="*/ 2474029 h 2639769"/>
                    <a:gd name="connsiteX1" fmla="*/ 233819 w 2469246"/>
                    <a:gd name="connsiteY1" fmla="*/ 2474029 h 2639769"/>
                    <a:gd name="connsiteX2" fmla="*/ 1190129 w 2469246"/>
                    <a:gd name="connsiteY2" fmla="*/ 2406020 h 2639769"/>
                    <a:gd name="connsiteX3" fmla="*/ 2303507 w 2469246"/>
                    <a:gd name="connsiteY3" fmla="*/ 1122050 h 2639769"/>
                    <a:gd name="connsiteX4" fmla="*/ 2235498 w 2469246"/>
                    <a:gd name="connsiteY4" fmla="*/ 165740 h 2639769"/>
                    <a:gd name="connsiteX5" fmla="*/ 2235498 w 2469246"/>
                    <a:gd name="connsiteY5" fmla="*/ 165740 h 2639769"/>
                    <a:gd name="connsiteX6" fmla="*/ 1279188 w 2469246"/>
                    <a:gd name="connsiteY6" fmla="*/ 233749 h 2639769"/>
                    <a:gd name="connsiteX7" fmla="*/ 165811 w 2469246"/>
                    <a:gd name="connsiteY7" fmla="*/ 1517719 h 2639769"/>
                    <a:gd name="connsiteX8" fmla="*/ 233819 w 2469246"/>
                    <a:gd name="connsiteY8" fmla="*/ 2474029 h 2639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69246" h="2639769">
                      <a:moveTo>
                        <a:pt x="233819" y="2474029"/>
                      </a:moveTo>
                      <a:lnTo>
                        <a:pt x="233819" y="2474029"/>
                      </a:lnTo>
                      <a:cubicBezTo>
                        <a:pt x="516712" y="2719298"/>
                        <a:pt x="944861" y="2688818"/>
                        <a:pt x="1190129" y="2406020"/>
                      </a:cubicBezTo>
                      <a:lnTo>
                        <a:pt x="2303507" y="1122050"/>
                      </a:lnTo>
                      <a:cubicBezTo>
                        <a:pt x="2548776" y="839158"/>
                        <a:pt x="2518296" y="411009"/>
                        <a:pt x="2235498" y="165740"/>
                      </a:cubicBezTo>
                      <a:lnTo>
                        <a:pt x="2235498" y="165740"/>
                      </a:lnTo>
                      <a:cubicBezTo>
                        <a:pt x="1952606" y="-79529"/>
                        <a:pt x="1524457" y="-49049"/>
                        <a:pt x="1279188" y="233749"/>
                      </a:cubicBezTo>
                      <a:lnTo>
                        <a:pt x="165811" y="1517719"/>
                      </a:lnTo>
                      <a:cubicBezTo>
                        <a:pt x="-79553" y="1800611"/>
                        <a:pt x="-49073" y="2228760"/>
                        <a:pt x="233819" y="2474029"/>
                      </a:cubicBezTo>
                      <a:close/>
                    </a:path>
                  </a:pathLst>
                </a:custGeom>
                <a:solidFill>
                  <a:srgbClr val="48C6C6"/>
                </a:solidFill>
                <a:ln w="9525" cap="flat">
                  <a:noFill/>
                  <a:prstDash val="solid"/>
                  <a:miter/>
                </a:ln>
              </p:spPr>
              <p:txBody>
                <a:bodyPr rtlCol="0" anchor="ctr"/>
                <a:lstStyle/>
                <a:p>
                  <a:endParaRPr lang="en-US"/>
                </a:p>
              </p:txBody>
            </p:sp>
            <p:sp>
              <p:nvSpPr>
                <p:cNvPr id="1057" name="Forma libre 1056">
                  <a:extLst>
                    <a:ext uri="{FF2B5EF4-FFF2-40B4-BE49-F238E27FC236}">
                      <a16:creationId xmlns:a16="http://schemas.microsoft.com/office/drawing/2014/main" id="{37812A7A-8938-C24E-B923-7416C6B79890}"/>
                    </a:ext>
                  </a:extLst>
                </p:cNvPr>
                <p:cNvSpPr/>
                <p:nvPr/>
              </p:nvSpPr>
              <p:spPr>
                <a:xfrm>
                  <a:off x="13326444" y="6039597"/>
                  <a:ext cx="713896" cy="713832"/>
                </a:xfrm>
                <a:custGeom>
                  <a:avLst/>
                  <a:gdLst>
                    <a:gd name="connsiteX0" fmla="*/ 87296 w 713896"/>
                    <a:gd name="connsiteY0" fmla="*/ 123077 h 713832"/>
                    <a:gd name="connsiteX1" fmla="*/ 123109 w 713896"/>
                    <a:gd name="connsiteY1" fmla="*/ 626569 h 713832"/>
                    <a:gd name="connsiteX2" fmla="*/ 626601 w 713896"/>
                    <a:gd name="connsiteY2" fmla="*/ 590755 h 713832"/>
                    <a:gd name="connsiteX3" fmla="*/ 590787 w 713896"/>
                    <a:gd name="connsiteY3" fmla="*/ 87263 h 713832"/>
                    <a:gd name="connsiteX4" fmla="*/ 87296 w 713896"/>
                    <a:gd name="connsiteY4" fmla="*/ 123077 h 713832"/>
                    <a:gd name="connsiteX5" fmla="*/ 195690 w 713896"/>
                    <a:gd name="connsiteY5" fmla="*/ 217089 h 713832"/>
                    <a:gd name="connsiteX6" fmla="*/ 496776 w 713896"/>
                    <a:gd name="connsiteY6" fmla="*/ 195658 h 713832"/>
                    <a:gd name="connsiteX7" fmla="*/ 518207 w 713896"/>
                    <a:gd name="connsiteY7" fmla="*/ 496743 h 713832"/>
                    <a:gd name="connsiteX8" fmla="*/ 217121 w 713896"/>
                    <a:gd name="connsiteY8" fmla="*/ 518175 h 713832"/>
                    <a:gd name="connsiteX9" fmla="*/ 195690 w 713896"/>
                    <a:gd name="connsiteY9" fmla="*/ 217089 h 713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13896" h="713832">
                      <a:moveTo>
                        <a:pt x="87296" y="123077"/>
                      </a:moveTo>
                      <a:cubicBezTo>
                        <a:pt x="-41863" y="272049"/>
                        <a:pt x="-25861" y="497410"/>
                        <a:pt x="123109" y="626569"/>
                      </a:cubicBezTo>
                      <a:cubicBezTo>
                        <a:pt x="272081" y="755728"/>
                        <a:pt x="497442" y="739631"/>
                        <a:pt x="626601" y="590755"/>
                      </a:cubicBezTo>
                      <a:cubicBezTo>
                        <a:pt x="755760" y="441784"/>
                        <a:pt x="739758" y="216422"/>
                        <a:pt x="590787" y="87263"/>
                      </a:cubicBezTo>
                      <a:cubicBezTo>
                        <a:pt x="441816" y="-41896"/>
                        <a:pt x="216359" y="-25798"/>
                        <a:pt x="87296" y="123077"/>
                      </a:cubicBezTo>
                      <a:close/>
                      <a:moveTo>
                        <a:pt x="195690" y="217089"/>
                      </a:moveTo>
                      <a:cubicBezTo>
                        <a:pt x="272938" y="128030"/>
                        <a:pt x="407716" y="118410"/>
                        <a:pt x="496776" y="195658"/>
                      </a:cubicBezTo>
                      <a:cubicBezTo>
                        <a:pt x="585834" y="272906"/>
                        <a:pt x="595454" y="407685"/>
                        <a:pt x="518207" y="496743"/>
                      </a:cubicBezTo>
                      <a:cubicBezTo>
                        <a:pt x="440959" y="585802"/>
                        <a:pt x="306180" y="595422"/>
                        <a:pt x="217121" y="518175"/>
                      </a:cubicBezTo>
                      <a:cubicBezTo>
                        <a:pt x="128063" y="441022"/>
                        <a:pt x="118442" y="306148"/>
                        <a:pt x="195690" y="217089"/>
                      </a:cubicBezTo>
                      <a:close/>
                    </a:path>
                  </a:pathLst>
                </a:custGeom>
                <a:solidFill>
                  <a:srgbClr val="453B73"/>
                </a:solidFill>
                <a:ln w="9525" cap="flat">
                  <a:noFill/>
                  <a:prstDash val="solid"/>
                  <a:miter/>
                </a:ln>
              </p:spPr>
              <p:txBody>
                <a:bodyPr rtlCol="0" anchor="ctr"/>
                <a:lstStyle/>
                <a:p>
                  <a:endParaRPr lang="en-US"/>
                </a:p>
              </p:txBody>
            </p:sp>
          </p:grpSp>
          <p:sp>
            <p:nvSpPr>
              <p:cNvPr id="1058" name="Forma libre 1057">
                <a:extLst>
                  <a:ext uri="{FF2B5EF4-FFF2-40B4-BE49-F238E27FC236}">
                    <a16:creationId xmlns:a16="http://schemas.microsoft.com/office/drawing/2014/main" id="{129556D3-13FC-5848-AE96-918B68FDC319}"/>
                  </a:ext>
                </a:extLst>
              </p:cNvPr>
              <p:cNvSpPr/>
              <p:nvPr/>
            </p:nvSpPr>
            <p:spPr>
              <a:xfrm>
                <a:off x="11855354" y="7202519"/>
                <a:ext cx="1231963" cy="1144428"/>
              </a:xfrm>
              <a:custGeom>
                <a:avLst/>
                <a:gdLst>
                  <a:gd name="connsiteX0" fmla="*/ 0 w 1231963"/>
                  <a:gd name="connsiteY0" fmla="*/ 1144429 h 1144428"/>
                  <a:gd name="connsiteX1" fmla="*/ 1231964 w 1231963"/>
                  <a:gd name="connsiteY1" fmla="*/ 1144429 h 1144428"/>
                  <a:gd name="connsiteX2" fmla="*/ 1231964 w 1231963"/>
                  <a:gd name="connsiteY2" fmla="*/ 615982 h 1144428"/>
                  <a:gd name="connsiteX3" fmla="*/ 615982 w 1231963"/>
                  <a:gd name="connsiteY3" fmla="*/ 0 h 1144428"/>
                  <a:gd name="connsiteX4" fmla="*/ 615982 w 1231963"/>
                  <a:gd name="connsiteY4" fmla="*/ 0 h 1144428"/>
                  <a:gd name="connsiteX5" fmla="*/ 0 w 1231963"/>
                  <a:gd name="connsiteY5" fmla="*/ 615982 h 1144428"/>
                  <a:gd name="connsiteX6" fmla="*/ 0 w 1231963"/>
                  <a:gd name="connsiteY6" fmla="*/ 1144429 h 11444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31963" h="1144428">
                    <a:moveTo>
                      <a:pt x="0" y="1144429"/>
                    </a:moveTo>
                    <a:lnTo>
                      <a:pt x="1231964" y="1144429"/>
                    </a:lnTo>
                    <a:lnTo>
                      <a:pt x="1231964" y="615982"/>
                    </a:lnTo>
                    <a:cubicBezTo>
                      <a:pt x="1231964" y="275749"/>
                      <a:pt x="956215" y="0"/>
                      <a:pt x="615982" y="0"/>
                    </a:cubicBezTo>
                    <a:lnTo>
                      <a:pt x="615982" y="0"/>
                    </a:lnTo>
                    <a:cubicBezTo>
                      <a:pt x="275749" y="0"/>
                      <a:pt x="0" y="275749"/>
                      <a:pt x="0" y="615982"/>
                    </a:cubicBezTo>
                    <a:lnTo>
                      <a:pt x="0" y="1144429"/>
                    </a:lnTo>
                    <a:close/>
                  </a:path>
                </a:pathLst>
              </a:custGeom>
              <a:solidFill>
                <a:srgbClr val="453B73"/>
              </a:solidFill>
              <a:ln w="9525" cap="flat">
                <a:noFill/>
                <a:prstDash val="solid"/>
                <a:miter/>
              </a:ln>
            </p:spPr>
            <p:txBody>
              <a:bodyPr rtlCol="0" anchor="ctr"/>
              <a:lstStyle/>
              <a:p>
                <a:endParaRPr lang="en-US"/>
              </a:p>
            </p:txBody>
          </p:sp>
          <p:grpSp>
            <p:nvGrpSpPr>
              <p:cNvPr id="1059" name="Gráfico 24">
                <a:extLst>
                  <a:ext uri="{FF2B5EF4-FFF2-40B4-BE49-F238E27FC236}">
                    <a16:creationId xmlns:a16="http://schemas.microsoft.com/office/drawing/2014/main" id="{67E2F8DD-6855-3644-95D4-4579A4479430}"/>
                  </a:ext>
                </a:extLst>
              </p:cNvPr>
              <p:cNvGrpSpPr/>
              <p:nvPr/>
            </p:nvGrpSpPr>
            <p:grpSpPr>
              <a:xfrm>
                <a:off x="11022688" y="8284845"/>
                <a:ext cx="2951321" cy="2028348"/>
                <a:chOff x="11022688" y="8284845"/>
                <a:chExt cx="2951321" cy="2028348"/>
              </a:xfrm>
            </p:grpSpPr>
            <p:sp>
              <p:nvSpPr>
                <p:cNvPr id="1060" name="Forma libre 1059">
                  <a:extLst>
                    <a:ext uri="{FF2B5EF4-FFF2-40B4-BE49-F238E27FC236}">
                      <a16:creationId xmlns:a16="http://schemas.microsoft.com/office/drawing/2014/main" id="{A9512E86-7740-9240-AD48-256701ED7026}"/>
                    </a:ext>
                  </a:extLst>
                </p:cNvPr>
                <p:cNvSpPr/>
                <p:nvPr/>
              </p:nvSpPr>
              <p:spPr>
                <a:xfrm rot="-10800000">
                  <a:off x="11440769" y="8284845"/>
                  <a:ext cx="1998249" cy="462724"/>
                </a:xfrm>
                <a:custGeom>
                  <a:avLst/>
                  <a:gdLst>
                    <a:gd name="connsiteX0" fmla="*/ 0 w 1998249"/>
                    <a:gd name="connsiteY0" fmla="*/ 0 h 462724"/>
                    <a:gd name="connsiteX1" fmla="*/ 1998250 w 1998249"/>
                    <a:gd name="connsiteY1" fmla="*/ 0 h 462724"/>
                    <a:gd name="connsiteX2" fmla="*/ 1998250 w 1998249"/>
                    <a:gd name="connsiteY2" fmla="*/ 462725 h 462724"/>
                    <a:gd name="connsiteX3" fmla="*/ 0 w 1998249"/>
                    <a:gd name="connsiteY3" fmla="*/ 462725 h 462724"/>
                  </a:gdLst>
                  <a:ahLst/>
                  <a:cxnLst>
                    <a:cxn ang="0">
                      <a:pos x="connsiteX0" y="connsiteY0"/>
                    </a:cxn>
                    <a:cxn ang="0">
                      <a:pos x="connsiteX1" y="connsiteY1"/>
                    </a:cxn>
                    <a:cxn ang="0">
                      <a:pos x="connsiteX2" y="connsiteY2"/>
                    </a:cxn>
                    <a:cxn ang="0">
                      <a:pos x="connsiteX3" y="connsiteY3"/>
                    </a:cxn>
                  </a:cxnLst>
                  <a:rect l="l" t="t" r="r" b="b"/>
                  <a:pathLst>
                    <a:path w="1998249" h="462724">
                      <a:moveTo>
                        <a:pt x="0" y="0"/>
                      </a:moveTo>
                      <a:lnTo>
                        <a:pt x="1998250" y="0"/>
                      </a:lnTo>
                      <a:lnTo>
                        <a:pt x="1998250" y="462725"/>
                      </a:lnTo>
                      <a:lnTo>
                        <a:pt x="0" y="462725"/>
                      </a:lnTo>
                      <a:close/>
                    </a:path>
                  </a:pathLst>
                </a:custGeom>
                <a:solidFill>
                  <a:srgbClr val="453B73"/>
                </a:solidFill>
                <a:ln w="9525" cap="flat">
                  <a:noFill/>
                  <a:prstDash val="solid"/>
                  <a:miter/>
                </a:ln>
              </p:spPr>
              <p:txBody>
                <a:bodyPr rtlCol="0" anchor="ctr"/>
                <a:lstStyle/>
                <a:p>
                  <a:endParaRPr lang="en-US"/>
                </a:p>
              </p:txBody>
            </p:sp>
            <p:grpSp>
              <p:nvGrpSpPr>
                <p:cNvPr id="1061" name="Gráfico 24">
                  <a:extLst>
                    <a:ext uri="{FF2B5EF4-FFF2-40B4-BE49-F238E27FC236}">
                      <a16:creationId xmlns:a16="http://schemas.microsoft.com/office/drawing/2014/main" id="{1C142A5E-C3DF-9942-B582-2285D97287DD}"/>
                    </a:ext>
                  </a:extLst>
                </p:cNvPr>
                <p:cNvGrpSpPr/>
                <p:nvPr/>
              </p:nvGrpSpPr>
              <p:grpSpPr>
                <a:xfrm>
                  <a:off x="11106023" y="8507539"/>
                  <a:ext cx="2803493" cy="1805463"/>
                  <a:chOff x="11106023" y="8507539"/>
                  <a:chExt cx="2803493" cy="1805463"/>
                </a:xfrm>
              </p:grpSpPr>
              <p:sp>
                <p:nvSpPr>
                  <p:cNvPr id="1062" name="Forma libre 1061">
                    <a:extLst>
                      <a:ext uri="{FF2B5EF4-FFF2-40B4-BE49-F238E27FC236}">
                        <a16:creationId xmlns:a16="http://schemas.microsoft.com/office/drawing/2014/main" id="{9D8BC0F0-72C5-AF42-AF85-AE3450D22F7D}"/>
                      </a:ext>
                    </a:extLst>
                  </p:cNvPr>
                  <p:cNvSpPr/>
                  <p:nvPr/>
                </p:nvSpPr>
                <p:spPr>
                  <a:xfrm>
                    <a:off x="11106023" y="8930354"/>
                    <a:ext cx="2803493" cy="1382648"/>
                  </a:xfrm>
                  <a:custGeom>
                    <a:avLst/>
                    <a:gdLst>
                      <a:gd name="connsiteX0" fmla="*/ 2191 w 2803493"/>
                      <a:gd name="connsiteY0" fmla="*/ 0 h 1382648"/>
                      <a:gd name="connsiteX1" fmla="*/ 2801207 w 2803493"/>
                      <a:gd name="connsiteY1" fmla="*/ 0 h 1382648"/>
                      <a:gd name="connsiteX2" fmla="*/ 2803494 w 2803493"/>
                      <a:gd name="connsiteY2" fmla="*/ 39148 h 1382648"/>
                      <a:gd name="connsiteX3" fmla="*/ 2803494 w 2803493"/>
                      <a:gd name="connsiteY3" fmla="*/ 1382649 h 1382648"/>
                      <a:gd name="connsiteX4" fmla="*/ 0 w 2803493"/>
                      <a:gd name="connsiteY4" fmla="*/ 1382649 h 1382648"/>
                      <a:gd name="connsiteX5" fmla="*/ 0 w 2803493"/>
                      <a:gd name="connsiteY5" fmla="*/ 39148 h 1382648"/>
                      <a:gd name="connsiteX6" fmla="*/ 2191 w 2803493"/>
                      <a:gd name="connsiteY6" fmla="*/ 0 h 1382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03493" h="1382648">
                        <a:moveTo>
                          <a:pt x="2191" y="0"/>
                        </a:moveTo>
                        <a:lnTo>
                          <a:pt x="2801207" y="0"/>
                        </a:lnTo>
                        <a:cubicBezTo>
                          <a:pt x="2802731" y="12859"/>
                          <a:pt x="2803494" y="25908"/>
                          <a:pt x="2803494" y="39148"/>
                        </a:cubicBezTo>
                        <a:lnTo>
                          <a:pt x="2803494" y="1382649"/>
                        </a:lnTo>
                        <a:lnTo>
                          <a:pt x="0" y="1382649"/>
                        </a:lnTo>
                        <a:lnTo>
                          <a:pt x="0" y="39148"/>
                        </a:lnTo>
                        <a:cubicBezTo>
                          <a:pt x="0" y="25908"/>
                          <a:pt x="762" y="12859"/>
                          <a:pt x="2191" y="0"/>
                        </a:cubicBezTo>
                        <a:close/>
                      </a:path>
                    </a:pathLst>
                  </a:custGeom>
                  <a:solidFill>
                    <a:srgbClr val="48C6C6"/>
                  </a:solidFill>
                  <a:ln w="9525" cap="flat">
                    <a:noFill/>
                    <a:prstDash val="solid"/>
                    <a:miter/>
                  </a:ln>
                </p:spPr>
                <p:txBody>
                  <a:bodyPr rtlCol="0" anchor="ctr"/>
                  <a:lstStyle/>
                  <a:p>
                    <a:endParaRPr lang="en-US"/>
                  </a:p>
                </p:txBody>
              </p:sp>
              <p:sp>
                <p:nvSpPr>
                  <p:cNvPr id="1063" name="Forma libre 1062">
                    <a:extLst>
                      <a:ext uri="{FF2B5EF4-FFF2-40B4-BE49-F238E27FC236}">
                        <a16:creationId xmlns:a16="http://schemas.microsoft.com/office/drawing/2014/main" id="{9C87A78F-B3B0-F749-9CAB-BD71F9811BEF}"/>
                      </a:ext>
                    </a:extLst>
                  </p:cNvPr>
                  <p:cNvSpPr/>
                  <p:nvPr/>
                </p:nvSpPr>
                <p:spPr>
                  <a:xfrm>
                    <a:off x="11109261" y="8507539"/>
                    <a:ext cx="2799016" cy="473868"/>
                  </a:xfrm>
                  <a:custGeom>
                    <a:avLst/>
                    <a:gdLst>
                      <a:gd name="connsiteX0" fmla="*/ 610457 w 2799016"/>
                      <a:gd name="connsiteY0" fmla="*/ 0 h 473868"/>
                      <a:gd name="connsiteX1" fmla="*/ 2188559 w 2799016"/>
                      <a:gd name="connsiteY1" fmla="*/ 0 h 473868"/>
                      <a:gd name="connsiteX2" fmla="*/ 2799017 w 2799016"/>
                      <a:gd name="connsiteY2" fmla="*/ 473869 h 473868"/>
                      <a:gd name="connsiteX3" fmla="*/ 0 w 2799016"/>
                      <a:gd name="connsiteY3" fmla="*/ 473869 h 473868"/>
                      <a:gd name="connsiteX4" fmla="*/ 610457 w 2799016"/>
                      <a:gd name="connsiteY4" fmla="*/ 0 h 473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99016" h="473868">
                        <a:moveTo>
                          <a:pt x="610457" y="0"/>
                        </a:moveTo>
                        <a:lnTo>
                          <a:pt x="2188559" y="0"/>
                        </a:lnTo>
                        <a:cubicBezTo>
                          <a:pt x="2526221" y="91726"/>
                          <a:pt x="2773299" y="249746"/>
                          <a:pt x="2799017" y="473869"/>
                        </a:cubicBezTo>
                        <a:lnTo>
                          <a:pt x="0" y="473869"/>
                        </a:lnTo>
                        <a:cubicBezTo>
                          <a:pt x="25813" y="249746"/>
                          <a:pt x="272891" y="91821"/>
                          <a:pt x="610457" y="0"/>
                        </a:cubicBezTo>
                        <a:close/>
                      </a:path>
                    </a:pathLst>
                  </a:custGeom>
                  <a:solidFill>
                    <a:srgbClr val="453B73"/>
                  </a:solidFill>
                  <a:ln w="9525" cap="flat">
                    <a:noFill/>
                    <a:prstDash val="solid"/>
                    <a:miter/>
                  </a:ln>
                </p:spPr>
                <p:txBody>
                  <a:bodyPr rtlCol="0" anchor="ctr"/>
                  <a:lstStyle/>
                  <a:p>
                    <a:endParaRPr lang="en-US"/>
                  </a:p>
                </p:txBody>
              </p:sp>
            </p:grpSp>
            <p:sp>
              <p:nvSpPr>
                <p:cNvPr id="1064" name="Forma libre 1063">
                  <a:extLst>
                    <a:ext uri="{FF2B5EF4-FFF2-40B4-BE49-F238E27FC236}">
                      <a16:creationId xmlns:a16="http://schemas.microsoft.com/office/drawing/2014/main" id="{535B21E2-9CAB-4547-B274-E54FF3841131}"/>
                    </a:ext>
                  </a:extLst>
                </p:cNvPr>
                <p:cNvSpPr/>
                <p:nvPr/>
              </p:nvSpPr>
              <p:spPr>
                <a:xfrm rot="-10800000">
                  <a:off x="11022688" y="9904380"/>
                  <a:ext cx="2951321" cy="408812"/>
                </a:xfrm>
                <a:custGeom>
                  <a:avLst/>
                  <a:gdLst>
                    <a:gd name="connsiteX0" fmla="*/ 0 w 2951321"/>
                    <a:gd name="connsiteY0" fmla="*/ 0 h 408812"/>
                    <a:gd name="connsiteX1" fmla="*/ 2951321 w 2951321"/>
                    <a:gd name="connsiteY1" fmla="*/ 0 h 408812"/>
                    <a:gd name="connsiteX2" fmla="*/ 2951321 w 2951321"/>
                    <a:gd name="connsiteY2" fmla="*/ 408813 h 408812"/>
                    <a:gd name="connsiteX3" fmla="*/ 0 w 2951321"/>
                    <a:gd name="connsiteY3" fmla="*/ 408813 h 408812"/>
                  </a:gdLst>
                  <a:ahLst/>
                  <a:cxnLst>
                    <a:cxn ang="0">
                      <a:pos x="connsiteX0" y="connsiteY0"/>
                    </a:cxn>
                    <a:cxn ang="0">
                      <a:pos x="connsiteX1" y="connsiteY1"/>
                    </a:cxn>
                    <a:cxn ang="0">
                      <a:pos x="connsiteX2" y="connsiteY2"/>
                    </a:cxn>
                    <a:cxn ang="0">
                      <a:pos x="connsiteX3" y="connsiteY3"/>
                    </a:cxn>
                  </a:cxnLst>
                  <a:rect l="l" t="t" r="r" b="b"/>
                  <a:pathLst>
                    <a:path w="2951321" h="408812">
                      <a:moveTo>
                        <a:pt x="0" y="0"/>
                      </a:moveTo>
                      <a:lnTo>
                        <a:pt x="2951321" y="0"/>
                      </a:lnTo>
                      <a:lnTo>
                        <a:pt x="2951321" y="408813"/>
                      </a:lnTo>
                      <a:lnTo>
                        <a:pt x="0" y="408813"/>
                      </a:lnTo>
                      <a:close/>
                    </a:path>
                  </a:pathLst>
                </a:custGeom>
                <a:solidFill>
                  <a:srgbClr val="453B73"/>
                </a:solidFill>
                <a:ln w="9525" cap="flat">
                  <a:noFill/>
                  <a:prstDash val="solid"/>
                  <a:miter/>
                </a:ln>
              </p:spPr>
              <p:txBody>
                <a:bodyPr rtlCol="0" anchor="ctr"/>
                <a:lstStyle/>
                <a:p>
                  <a:endParaRPr lang="en-US"/>
                </a:p>
              </p:txBody>
            </p:sp>
            <p:grpSp>
              <p:nvGrpSpPr>
                <p:cNvPr id="1065" name="Gráfico 24">
                  <a:extLst>
                    <a:ext uri="{FF2B5EF4-FFF2-40B4-BE49-F238E27FC236}">
                      <a16:creationId xmlns:a16="http://schemas.microsoft.com/office/drawing/2014/main" id="{CE14F220-2743-D64F-942E-EED09263041D}"/>
                    </a:ext>
                  </a:extLst>
                </p:cNvPr>
                <p:cNvGrpSpPr/>
                <p:nvPr/>
              </p:nvGrpSpPr>
              <p:grpSpPr>
                <a:xfrm>
                  <a:off x="11933364" y="9168003"/>
                  <a:ext cx="917733" cy="150875"/>
                  <a:chOff x="11933364" y="9168003"/>
                  <a:chExt cx="917733" cy="150875"/>
                </a:xfrm>
                <a:solidFill>
                  <a:srgbClr val="453B73"/>
                </a:solidFill>
              </p:grpSpPr>
              <p:sp>
                <p:nvSpPr>
                  <p:cNvPr id="1066" name="Forma libre 1065">
                    <a:extLst>
                      <a:ext uri="{FF2B5EF4-FFF2-40B4-BE49-F238E27FC236}">
                        <a16:creationId xmlns:a16="http://schemas.microsoft.com/office/drawing/2014/main" id="{1C276906-88C8-844C-99C5-9ED764765623}"/>
                      </a:ext>
                    </a:extLst>
                  </p:cNvPr>
                  <p:cNvSpPr/>
                  <p:nvPr/>
                </p:nvSpPr>
                <p:spPr>
                  <a:xfrm>
                    <a:off x="12700222" y="9168003"/>
                    <a:ext cx="150875" cy="150875"/>
                  </a:xfrm>
                  <a:custGeom>
                    <a:avLst/>
                    <a:gdLst>
                      <a:gd name="connsiteX0" fmla="*/ 75438 w 150875"/>
                      <a:gd name="connsiteY0" fmla="*/ 150876 h 150875"/>
                      <a:gd name="connsiteX1" fmla="*/ 75438 w 150875"/>
                      <a:gd name="connsiteY1" fmla="*/ 150876 h 150875"/>
                      <a:gd name="connsiteX2" fmla="*/ 150876 w 150875"/>
                      <a:gd name="connsiteY2" fmla="*/ 75438 h 150875"/>
                      <a:gd name="connsiteX3" fmla="*/ 150876 w 150875"/>
                      <a:gd name="connsiteY3" fmla="*/ 75438 h 150875"/>
                      <a:gd name="connsiteX4" fmla="*/ 75438 w 150875"/>
                      <a:gd name="connsiteY4" fmla="*/ 0 h 150875"/>
                      <a:gd name="connsiteX5" fmla="*/ 75438 w 150875"/>
                      <a:gd name="connsiteY5" fmla="*/ 0 h 150875"/>
                      <a:gd name="connsiteX6" fmla="*/ 0 w 150875"/>
                      <a:gd name="connsiteY6" fmla="*/ 75438 h 150875"/>
                      <a:gd name="connsiteX7" fmla="*/ 0 w 150875"/>
                      <a:gd name="connsiteY7" fmla="*/ 75438 h 150875"/>
                      <a:gd name="connsiteX8" fmla="*/ 75438 w 150875"/>
                      <a:gd name="connsiteY8" fmla="*/ 150876 h 150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0875" h="150875">
                        <a:moveTo>
                          <a:pt x="75438" y="150876"/>
                        </a:moveTo>
                        <a:lnTo>
                          <a:pt x="75438" y="150876"/>
                        </a:lnTo>
                        <a:cubicBezTo>
                          <a:pt x="117062" y="150876"/>
                          <a:pt x="150876" y="117157"/>
                          <a:pt x="150876" y="75438"/>
                        </a:cubicBezTo>
                        <a:lnTo>
                          <a:pt x="150876" y="75438"/>
                        </a:lnTo>
                        <a:cubicBezTo>
                          <a:pt x="150876" y="33814"/>
                          <a:pt x="117157" y="0"/>
                          <a:pt x="75438" y="0"/>
                        </a:cubicBezTo>
                        <a:lnTo>
                          <a:pt x="75438" y="0"/>
                        </a:lnTo>
                        <a:cubicBezTo>
                          <a:pt x="33814" y="0"/>
                          <a:pt x="0" y="33718"/>
                          <a:pt x="0" y="75438"/>
                        </a:cubicBezTo>
                        <a:lnTo>
                          <a:pt x="0" y="75438"/>
                        </a:lnTo>
                        <a:cubicBezTo>
                          <a:pt x="0" y="117157"/>
                          <a:pt x="33719" y="150876"/>
                          <a:pt x="75438" y="150876"/>
                        </a:cubicBezTo>
                        <a:close/>
                      </a:path>
                    </a:pathLst>
                  </a:custGeom>
                  <a:solidFill>
                    <a:srgbClr val="453B73"/>
                  </a:solidFill>
                  <a:ln w="9525" cap="flat">
                    <a:noFill/>
                    <a:prstDash val="solid"/>
                    <a:miter/>
                  </a:ln>
                </p:spPr>
                <p:txBody>
                  <a:bodyPr rtlCol="0" anchor="ctr"/>
                  <a:lstStyle/>
                  <a:p>
                    <a:endParaRPr lang="en-US"/>
                  </a:p>
                </p:txBody>
              </p:sp>
              <p:sp>
                <p:nvSpPr>
                  <p:cNvPr id="1067" name="Forma libre 1066">
                    <a:extLst>
                      <a:ext uri="{FF2B5EF4-FFF2-40B4-BE49-F238E27FC236}">
                        <a16:creationId xmlns:a16="http://schemas.microsoft.com/office/drawing/2014/main" id="{AF2BF62A-14DF-CE48-B28C-33D224F7EAB8}"/>
                      </a:ext>
                    </a:extLst>
                  </p:cNvPr>
                  <p:cNvSpPr/>
                  <p:nvPr/>
                </p:nvSpPr>
                <p:spPr>
                  <a:xfrm>
                    <a:off x="12444571" y="9168003"/>
                    <a:ext cx="150875" cy="150875"/>
                  </a:xfrm>
                  <a:custGeom>
                    <a:avLst/>
                    <a:gdLst>
                      <a:gd name="connsiteX0" fmla="*/ 75438 w 150875"/>
                      <a:gd name="connsiteY0" fmla="*/ 150876 h 150875"/>
                      <a:gd name="connsiteX1" fmla="*/ 75438 w 150875"/>
                      <a:gd name="connsiteY1" fmla="*/ 150876 h 150875"/>
                      <a:gd name="connsiteX2" fmla="*/ 150876 w 150875"/>
                      <a:gd name="connsiteY2" fmla="*/ 75438 h 150875"/>
                      <a:gd name="connsiteX3" fmla="*/ 150876 w 150875"/>
                      <a:gd name="connsiteY3" fmla="*/ 75438 h 150875"/>
                      <a:gd name="connsiteX4" fmla="*/ 75438 w 150875"/>
                      <a:gd name="connsiteY4" fmla="*/ 0 h 150875"/>
                      <a:gd name="connsiteX5" fmla="*/ 75438 w 150875"/>
                      <a:gd name="connsiteY5" fmla="*/ 0 h 150875"/>
                      <a:gd name="connsiteX6" fmla="*/ 0 w 150875"/>
                      <a:gd name="connsiteY6" fmla="*/ 75438 h 150875"/>
                      <a:gd name="connsiteX7" fmla="*/ 0 w 150875"/>
                      <a:gd name="connsiteY7" fmla="*/ 75438 h 150875"/>
                      <a:gd name="connsiteX8" fmla="*/ 75438 w 150875"/>
                      <a:gd name="connsiteY8" fmla="*/ 150876 h 150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0875" h="150875">
                        <a:moveTo>
                          <a:pt x="75438" y="150876"/>
                        </a:moveTo>
                        <a:lnTo>
                          <a:pt x="75438" y="150876"/>
                        </a:lnTo>
                        <a:cubicBezTo>
                          <a:pt x="117062" y="150876"/>
                          <a:pt x="150876" y="117157"/>
                          <a:pt x="150876" y="75438"/>
                        </a:cubicBezTo>
                        <a:lnTo>
                          <a:pt x="150876" y="75438"/>
                        </a:lnTo>
                        <a:cubicBezTo>
                          <a:pt x="150876" y="33814"/>
                          <a:pt x="117157" y="0"/>
                          <a:pt x="75438" y="0"/>
                        </a:cubicBezTo>
                        <a:lnTo>
                          <a:pt x="75438" y="0"/>
                        </a:lnTo>
                        <a:cubicBezTo>
                          <a:pt x="33814" y="0"/>
                          <a:pt x="0" y="33718"/>
                          <a:pt x="0" y="75438"/>
                        </a:cubicBezTo>
                        <a:lnTo>
                          <a:pt x="0" y="75438"/>
                        </a:lnTo>
                        <a:cubicBezTo>
                          <a:pt x="95" y="117157"/>
                          <a:pt x="33814" y="150876"/>
                          <a:pt x="75438" y="150876"/>
                        </a:cubicBezTo>
                        <a:close/>
                      </a:path>
                    </a:pathLst>
                  </a:custGeom>
                  <a:solidFill>
                    <a:srgbClr val="453B73"/>
                  </a:solidFill>
                  <a:ln w="9525" cap="flat">
                    <a:noFill/>
                    <a:prstDash val="solid"/>
                    <a:miter/>
                  </a:ln>
                </p:spPr>
                <p:txBody>
                  <a:bodyPr rtlCol="0" anchor="ctr"/>
                  <a:lstStyle/>
                  <a:p>
                    <a:endParaRPr lang="en-US"/>
                  </a:p>
                </p:txBody>
              </p:sp>
              <p:sp>
                <p:nvSpPr>
                  <p:cNvPr id="1068" name="Forma libre 1067">
                    <a:extLst>
                      <a:ext uri="{FF2B5EF4-FFF2-40B4-BE49-F238E27FC236}">
                        <a16:creationId xmlns:a16="http://schemas.microsoft.com/office/drawing/2014/main" id="{5EF52E14-BB05-984C-BB1C-C19165BAA112}"/>
                      </a:ext>
                    </a:extLst>
                  </p:cNvPr>
                  <p:cNvSpPr/>
                  <p:nvPr/>
                </p:nvSpPr>
                <p:spPr>
                  <a:xfrm>
                    <a:off x="12189015" y="9168003"/>
                    <a:ext cx="150875" cy="150875"/>
                  </a:xfrm>
                  <a:custGeom>
                    <a:avLst/>
                    <a:gdLst>
                      <a:gd name="connsiteX0" fmla="*/ 75438 w 150875"/>
                      <a:gd name="connsiteY0" fmla="*/ 150876 h 150875"/>
                      <a:gd name="connsiteX1" fmla="*/ 75438 w 150875"/>
                      <a:gd name="connsiteY1" fmla="*/ 150876 h 150875"/>
                      <a:gd name="connsiteX2" fmla="*/ 150876 w 150875"/>
                      <a:gd name="connsiteY2" fmla="*/ 75438 h 150875"/>
                      <a:gd name="connsiteX3" fmla="*/ 150876 w 150875"/>
                      <a:gd name="connsiteY3" fmla="*/ 75438 h 150875"/>
                      <a:gd name="connsiteX4" fmla="*/ 75438 w 150875"/>
                      <a:gd name="connsiteY4" fmla="*/ 0 h 150875"/>
                      <a:gd name="connsiteX5" fmla="*/ 75438 w 150875"/>
                      <a:gd name="connsiteY5" fmla="*/ 0 h 150875"/>
                      <a:gd name="connsiteX6" fmla="*/ 0 w 150875"/>
                      <a:gd name="connsiteY6" fmla="*/ 75438 h 150875"/>
                      <a:gd name="connsiteX7" fmla="*/ 0 w 150875"/>
                      <a:gd name="connsiteY7" fmla="*/ 75438 h 150875"/>
                      <a:gd name="connsiteX8" fmla="*/ 75438 w 150875"/>
                      <a:gd name="connsiteY8" fmla="*/ 150876 h 150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0875" h="150875">
                        <a:moveTo>
                          <a:pt x="75438" y="150876"/>
                        </a:moveTo>
                        <a:lnTo>
                          <a:pt x="75438" y="150876"/>
                        </a:lnTo>
                        <a:cubicBezTo>
                          <a:pt x="117062" y="150876"/>
                          <a:pt x="150876" y="117157"/>
                          <a:pt x="150876" y="75438"/>
                        </a:cubicBezTo>
                        <a:lnTo>
                          <a:pt x="150876" y="75438"/>
                        </a:lnTo>
                        <a:cubicBezTo>
                          <a:pt x="150876" y="33814"/>
                          <a:pt x="117158" y="0"/>
                          <a:pt x="75438" y="0"/>
                        </a:cubicBezTo>
                        <a:lnTo>
                          <a:pt x="75438" y="0"/>
                        </a:lnTo>
                        <a:cubicBezTo>
                          <a:pt x="33814" y="0"/>
                          <a:pt x="0" y="33718"/>
                          <a:pt x="0" y="75438"/>
                        </a:cubicBezTo>
                        <a:lnTo>
                          <a:pt x="0" y="75438"/>
                        </a:lnTo>
                        <a:cubicBezTo>
                          <a:pt x="0" y="117157"/>
                          <a:pt x="33814" y="150876"/>
                          <a:pt x="75438" y="150876"/>
                        </a:cubicBezTo>
                        <a:close/>
                      </a:path>
                    </a:pathLst>
                  </a:custGeom>
                  <a:solidFill>
                    <a:srgbClr val="453B73"/>
                  </a:solidFill>
                  <a:ln w="9525" cap="flat">
                    <a:noFill/>
                    <a:prstDash val="solid"/>
                    <a:miter/>
                  </a:ln>
                </p:spPr>
                <p:txBody>
                  <a:bodyPr rtlCol="0" anchor="ctr"/>
                  <a:lstStyle/>
                  <a:p>
                    <a:endParaRPr lang="en-US"/>
                  </a:p>
                </p:txBody>
              </p:sp>
              <p:sp>
                <p:nvSpPr>
                  <p:cNvPr id="1069" name="Forma libre 1068">
                    <a:extLst>
                      <a:ext uri="{FF2B5EF4-FFF2-40B4-BE49-F238E27FC236}">
                        <a16:creationId xmlns:a16="http://schemas.microsoft.com/office/drawing/2014/main" id="{EC2AC66F-29D8-6F4A-A381-64B2234E63C4}"/>
                      </a:ext>
                    </a:extLst>
                  </p:cNvPr>
                  <p:cNvSpPr/>
                  <p:nvPr/>
                </p:nvSpPr>
                <p:spPr>
                  <a:xfrm>
                    <a:off x="11933364" y="9168003"/>
                    <a:ext cx="150875" cy="150875"/>
                  </a:xfrm>
                  <a:custGeom>
                    <a:avLst/>
                    <a:gdLst>
                      <a:gd name="connsiteX0" fmla="*/ 75438 w 150875"/>
                      <a:gd name="connsiteY0" fmla="*/ 150876 h 150875"/>
                      <a:gd name="connsiteX1" fmla="*/ 75438 w 150875"/>
                      <a:gd name="connsiteY1" fmla="*/ 150876 h 150875"/>
                      <a:gd name="connsiteX2" fmla="*/ 150876 w 150875"/>
                      <a:gd name="connsiteY2" fmla="*/ 75438 h 150875"/>
                      <a:gd name="connsiteX3" fmla="*/ 150876 w 150875"/>
                      <a:gd name="connsiteY3" fmla="*/ 75438 h 150875"/>
                      <a:gd name="connsiteX4" fmla="*/ 75438 w 150875"/>
                      <a:gd name="connsiteY4" fmla="*/ 0 h 150875"/>
                      <a:gd name="connsiteX5" fmla="*/ 75438 w 150875"/>
                      <a:gd name="connsiteY5" fmla="*/ 0 h 150875"/>
                      <a:gd name="connsiteX6" fmla="*/ 0 w 150875"/>
                      <a:gd name="connsiteY6" fmla="*/ 75438 h 150875"/>
                      <a:gd name="connsiteX7" fmla="*/ 0 w 150875"/>
                      <a:gd name="connsiteY7" fmla="*/ 75438 h 150875"/>
                      <a:gd name="connsiteX8" fmla="*/ 75438 w 150875"/>
                      <a:gd name="connsiteY8" fmla="*/ 150876 h 150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0875" h="150875">
                        <a:moveTo>
                          <a:pt x="75438" y="150876"/>
                        </a:moveTo>
                        <a:lnTo>
                          <a:pt x="75438" y="150876"/>
                        </a:lnTo>
                        <a:cubicBezTo>
                          <a:pt x="117062" y="150876"/>
                          <a:pt x="150876" y="117157"/>
                          <a:pt x="150876" y="75438"/>
                        </a:cubicBezTo>
                        <a:lnTo>
                          <a:pt x="150876" y="75438"/>
                        </a:lnTo>
                        <a:cubicBezTo>
                          <a:pt x="150876" y="33814"/>
                          <a:pt x="117158" y="0"/>
                          <a:pt x="75438" y="0"/>
                        </a:cubicBezTo>
                        <a:lnTo>
                          <a:pt x="75438" y="0"/>
                        </a:lnTo>
                        <a:cubicBezTo>
                          <a:pt x="33814" y="0"/>
                          <a:pt x="0" y="33718"/>
                          <a:pt x="0" y="75438"/>
                        </a:cubicBezTo>
                        <a:lnTo>
                          <a:pt x="0" y="75438"/>
                        </a:lnTo>
                        <a:cubicBezTo>
                          <a:pt x="95" y="117157"/>
                          <a:pt x="33814" y="150876"/>
                          <a:pt x="75438" y="150876"/>
                        </a:cubicBezTo>
                        <a:close/>
                      </a:path>
                    </a:pathLst>
                  </a:custGeom>
                  <a:solidFill>
                    <a:srgbClr val="453B73"/>
                  </a:solidFill>
                  <a:ln w="9525" cap="flat">
                    <a:noFill/>
                    <a:prstDash val="solid"/>
                    <a:miter/>
                  </a:ln>
                </p:spPr>
                <p:txBody>
                  <a:bodyPr rtlCol="0" anchor="ctr"/>
                  <a:lstStyle/>
                  <a:p>
                    <a:endParaRPr lang="en-US"/>
                  </a:p>
                </p:txBody>
              </p:sp>
            </p:grpSp>
            <p:sp>
              <p:nvSpPr>
                <p:cNvPr id="1070" name="Forma libre 1069">
                  <a:extLst>
                    <a:ext uri="{FF2B5EF4-FFF2-40B4-BE49-F238E27FC236}">
                      <a16:creationId xmlns:a16="http://schemas.microsoft.com/office/drawing/2014/main" id="{E0E8E5C0-6626-D244-849A-09A85A80CFE4}"/>
                    </a:ext>
                  </a:extLst>
                </p:cNvPr>
                <p:cNvSpPr/>
                <p:nvPr/>
              </p:nvSpPr>
              <p:spPr>
                <a:xfrm>
                  <a:off x="13143515" y="9423844"/>
                  <a:ext cx="452151" cy="415194"/>
                </a:xfrm>
                <a:custGeom>
                  <a:avLst/>
                  <a:gdLst>
                    <a:gd name="connsiteX0" fmla="*/ 0 w 452151"/>
                    <a:gd name="connsiteY0" fmla="*/ 0 h 415194"/>
                    <a:gd name="connsiteX1" fmla="*/ 452152 w 452151"/>
                    <a:gd name="connsiteY1" fmla="*/ 0 h 415194"/>
                    <a:gd name="connsiteX2" fmla="*/ 452152 w 452151"/>
                    <a:gd name="connsiteY2" fmla="*/ 415194 h 415194"/>
                    <a:gd name="connsiteX3" fmla="*/ 0 w 452151"/>
                    <a:gd name="connsiteY3" fmla="*/ 415194 h 415194"/>
                    <a:gd name="connsiteX4" fmla="*/ 0 w 452151"/>
                    <a:gd name="connsiteY4" fmla="*/ 0 h 415194"/>
                    <a:gd name="connsiteX5" fmla="*/ 445103 w 452151"/>
                    <a:gd name="connsiteY5" fmla="*/ 7048 h 415194"/>
                    <a:gd name="connsiteX6" fmla="*/ 6953 w 452151"/>
                    <a:gd name="connsiteY6" fmla="*/ 7048 h 415194"/>
                    <a:gd name="connsiteX7" fmla="*/ 6953 w 452151"/>
                    <a:gd name="connsiteY7" fmla="*/ 408241 h 415194"/>
                    <a:gd name="connsiteX8" fmla="*/ 445103 w 452151"/>
                    <a:gd name="connsiteY8" fmla="*/ 408241 h 415194"/>
                    <a:gd name="connsiteX9" fmla="*/ 445103 w 452151"/>
                    <a:gd name="connsiteY9" fmla="*/ 7048 h 415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2151" h="415194">
                      <a:moveTo>
                        <a:pt x="0" y="0"/>
                      </a:moveTo>
                      <a:lnTo>
                        <a:pt x="452152" y="0"/>
                      </a:lnTo>
                      <a:lnTo>
                        <a:pt x="452152" y="415194"/>
                      </a:lnTo>
                      <a:lnTo>
                        <a:pt x="0" y="415194"/>
                      </a:lnTo>
                      <a:lnTo>
                        <a:pt x="0" y="0"/>
                      </a:lnTo>
                      <a:close/>
                      <a:moveTo>
                        <a:pt x="445103" y="7048"/>
                      </a:moveTo>
                      <a:lnTo>
                        <a:pt x="6953" y="7048"/>
                      </a:lnTo>
                      <a:lnTo>
                        <a:pt x="6953" y="408241"/>
                      </a:lnTo>
                      <a:lnTo>
                        <a:pt x="445103" y="408241"/>
                      </a:lnTo>
                      <a:lnTo>
                        <a:pt x="445103" y="7048"/>
                      </a:lnTo>
                      <a:close/>
                    </a:path>
                  </a:pathLst>
                </a:custGeom>
                <a:solidFill>
                  <a:srgbClr val="453B73"/>
                </a:solidFill>
                <a:ln w="9525" cap="flat">
                  <a:noFill/>
                  <a:prstDash val="solid"/>
                  <a:miter/>
                </a:ln>
              </p:spPr>
              <p:txBody>
                <a:bodyPr rtlCol="0" anchor="ctr"/>
                <a:lstStyle/>
                <a:p>
                  <a:endParaRPr lang="en-US"/>
                </a:p>
              </p:txBody>
            </p:sp>
          </p:grpSp>
          <p:grpSp>
            <p:nvGrpSpPr>
              <p:cNvPr id="1071" name="Gráfico 24">
                <a:extLst>
                  <a:ext uri="{FF2B5EF4-FFF2-40B4-BE49-F238E27FC236}">
                    <a16:creationId xmlns:a16="http://schemas.microsoft.com/office/drawing/2014/main" id="{0D6E42AE-E43F-BE43-BB43-81A8725C18A5}"/>
                  </a:ext>
                </a:extLst>
              </p:cNvPr>
              <p:cNvGrpSpPr/>
              <p:nvPr/>
            </p:nvGrpSpPr>
            <p:grpSpPr>
              <a:xfrm>
                <a:off x="11976322" y="7460170"/>
                <a:ext cx="958976" cy="756189"/>
                <a:chOff x="11976322" y="7460170"/>
                <a:chExt cx="958976" cy="756189"/>
              </a:xfrm>
              <a:solidFill>
                <a:srgbClr val="48C6C6"/>
              </a:solidFill>
            </p:grpSpPr>
            <p:sp>
              <p:nvSpPr>
                <p:cNvPr id="1072" name="Forma libre 1071">
                  <a:extLst>
                    <a:ext uri="{FF2B5EF4-FFF2-40B4-BE49-F238E27FC236}">
                      <a16:creationId xmlns:a16="http://schemas.microsoft.com/office/drawing/2014/main" id="{EBAE9AC2-A365-7649-B5D8-6C5747678E9E}"/>
                    </a:ext>
                  </a:extLst>
                </p:cNvPr>
                <p:cNvSpPr/>
                <p:nvPr/>
              </p:nvSpPr>
              <p:spPr>
                <a:xfrm>
                  <a:off x="12122911" y="7494746"/>
                  <a:ext cx="675132" cy="675227"/>
                </a:xfrm>
                <a:custGeom>
                  <a:avLst/>
                  <a:gdLst>
                    <a:gd name="connsiteX0" fmla="*/ 50102 w 675132"/>
                    <a:gd name="connsiteY0" fmla="*/ 149066 h 675227"/>
                    <a:gd name="connsiteX1" fmla="*/ 0 w 675132"/>
                    <a:gd name="connsiteY1" fmla="*/ 272224 h 675227"/>
                    <a:gd name="connsiteX2" fmla="*/ 36862 w 675132"/>
                    <a:gd name="connsiteY2" fmla="*/ 279368 h 675227"/>
                    <a:gd name="connsiteX3" fmla="*/ 37624 w 675132"/>
                    <a:gd name="connsiteY3" fmla="*/ 400050 h 675227"/>
                    <a:gd name="connsiteX4" fmla="*/ 953 w 675132"/>
                    <a:gd name="connsiteY4" fmla="*/ 407670 h 675227"/>
                    <a:gd name="connsiteX5" fmla="*/ 52483 w 675132"/>
                    <a:gd name="connsiteY5" fmla="*/ 530162 h 675227"/>
                    <a:gd name="connsiteX6" fmla="*/ 59436 w 675132"/>
                    <a:gd name="connsiteY6" fmla="*/ 525494 h 675227"/>
                    <a:gd name="connsiteX7" fmla="*/ 83629 w 675132"/>
                    <a:gd name="connsiteY7" fmla="*/ 509111 h 675227"/>
                    <a:gd name="connsiteX8" fmla="*/ 169545 w 675132"/>
                    <a:gd name="connsiteY8" fmla="*/ 593788 h 675227"/>
                    <a:gd name="connsiteX9" fmla="*/ 148876 w 675132"/>
                    <a:gd name="connsiteY9" fmla="*/ 625221 h 675227"/>
                    <a:gd name="connsiteX10" fmla="*/ 272034 w 675132"/>
                    <a:gd name="connsiteY10" fmla="*/ 675227 h 675227"/>
                    <a:gd name="connsiteX11" fmla="*/ 279178 w 675132"/>
                    <a:gd name="connsiteY11" fmla="*/ 638365 h 675227"/>
                    <a:gd name="connsiteX12" fmla="*/ 399764 w 675132"/>
                    <a:gd name="connsiteY12" fmla="*/ 637699 h 675227"/>
                    <a:gd name="connsiteX13" fmla="*/ 407384 w 675132"/>
                    <a:gd name="connsiteY13" fmla="*/ 674370 h 675227"/>
                    <a:gd name="connsiteX14" fmla="*/ 529971 w 675132"/>
                    <a:gd name="connsiteY14" fmla="*/ 622649 h 675227"/>
                    <a:gd name="connsiteX15" fmla="*/ 529876 w 675132"/>
                    <a:gd name="connsiteY15" fmla="*/ 622554 h 675227"/>
                    <a:gd name="connsiteX16" fmla="*/ 523875 w 675132"/>
                    <a:gd name="connsiteY16" fmla="*/ 613505 h 675227"/>
                    <a:gd name="connsiteX17" fmla="*/ 509016 w 675132"/>
                    <a:gd name="connsiteY17" fmla="*/ 591503 h 675227"/>
                    <a:gd name="connsiteX18" fmla="*/ 593598 w 675132"/>
                    <a:gd name="connsiteY18" fmla="*/ 505682 h 675227"/>
                    <a:gd name="connsiteX19" fmla="*/ 625031 w 675132"/>
                    <a:gd name="connsiteY19" fmla="*/ 526351 h 675227"/>
                    <a:gd name="connsiteX20" fmla="*/ 675132 w 675132"/>
                    <a:gd name="connsiteY20" fmla="*/ 403003 h 675227"/>
                    <a:gd name="connsiteX21" fmla="*/ 638270 w 675132"/>
                    <a:gd name="connsiteY21" fmla="*/ 395859 h 675227"/>
                    <a:gd name="connsiteX22" fmla="*/ 637509 w 675132"/>
                    <a:gd name="connsiteY22" fmla="*/ 275368 h 675227"/>
                    <a:gd name="connsiteX23" fmla="*/ 674180 w 675132"/>
                    <a:gd name="connsiteY23" fmla="*/ 267748 h 675227"/>
                    <a:gd name="connsiteX24" fmla="*/ 622459 w 675132"/>
                    <a:gd name="connsiteY24" fmla="*/ 145161 h 675227"/>
                    <a:gd name="connsiteX25" fmla="*/ 591312 w 675132"/>
                    <a:gd name="connsiteY25" fmla="*/ 166116 h 675227"/>
                    <a:gd name="connsiteX26" fmla="*/ 505492 w 675132"/>
                    <a:gd name="connsiteY26" fmla="*/ 81534 h 675227"/>
                    <a:gd name="connsiteX27" fmla="*/ 526161 w 675132"/>
                    <a:gd name="connsiteY27" fmla="*/ 50101 h 675227"/>
                    <a:gd name="connsiteX28" fmla="*/ 402812 w 675132"/>
                    <a:gd name="connsiteY28" fmla="*/ 0 h 675227"/>
                    <a:gd name="connsiteX29" fmla="*/ 395669 w 675132"/>
                    <a:gd name="connsiteY29" fmla="*/ 36862 h 675227"/>
                    <a:gd name="connsiteX30" fmla="*/ 275177 w 675132"/>
                    <a:gd name="connsiteY30" fmla="*/ 37624 h 675227"/>
                    <a:gd name="connsiteX31" fmla="*/ 267558 w 675132"/>
                    <a:gd name="connsiteY31" fmla="*/ 953 h 675227"/>
                    <a:gd name="connsiteX32" fmla="*/ 144971 w 675132"/>
                    <a:gd name="connsiteY32" fmla="*/ 52673 h 675227"/>
                    <a:gd name="connsiteX33" fmla="*/ 145161 w 675132"/>
                    <a:gd name="connsiteY33" fmla="*/ 52959 h 675227"/>
                    <a:gd name="connsiteX34" fmla="*/ 158972 w 675132"/>
                    <a:gd name="connsiteY34" fmla="*/ 73438 h 675227"/>
                    <a:gd name="connsiteX35" fmla="*/ 165926 w 675132"/>
                    <a:gd name="connsiteY35" fmla="*/ 83820 h 675227"/>
                    <a:gd name="connsiteX36" fmla="*/ 81344 w 675132"/>
                    <a:gd name="connsiteY36" fmla="*/ 169640 h 675227"/>
                    <a:gd name="connsiteX37" fmla="*/ 50102 w 675132"/>
                    <a:gd name="connsiteY37" fmla="*/ 149066 h 675227"/>
                    <a:gd name="connsiteX38" fmla="*/ 198692 w 675132"/>
                    <a:gd name="connsiteY38" fmla="*/ 246602 h 675227"/>
                    <a:gd name="connsiteX39" fmla="*/ 428816 w 675132"/>
                    <a:gd name="connsiteY39" fmla="*/ 198787 h 675227"/>
                    <a:gd name="connsiteX40" fmla="*/ 476726 w 675132"/>
                    <a:gd name="connsiteY40" fmla="*/ 429006 h 675227"/>
                    <a:gd name="connsiteX41" fmla="*/ 246412 w 675132"/>
                    <a:gd name="connsiteY41" fmla="*/ 476821 h 675227"/>
                    <a:gd name="connsiteX42" fmla="*/ 198692 w 675132"/>
                    <a:gd name="connsiteY42" fmla="*/ 246602 h 675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675132" h="675227">
                      <a:moveTo>
                        <a:pt x="50102" y="149066"/>
                      </a:moveTo>
                      <a:cubicBezTo>
                        <a:pt x="24765" y="187642"/>
                        <a:pt x="8192" y="229553"/>
                        <a:pt x="0" y="272224"/>
                      </a:cubicBezTo>
                      <a:lnTo>
                        <a:pt x="36862" y="279368"/>
                      </a:lnTo>
                      <a:cubicBezTo>
                        <a:pt x="29051" y="319564"/>
                        <a:pt x="29528" y="360616"/>
                        <a:pt x="37624" y="400050"/>
                      </a:cubicBezTo>
                      <a:lnTo>
                        <a:pt x="953" y="407670"/>
                      </a:lnTo>
                      <a:cubicBezTo>
                        <a:pt x="10001" y="451104"/>
                        <a:pt x="27242" y="492823"/>
                        <a:pt x="52483" y="530162"/>
                      </a:cubicBezTo>
                      <a:lnTo>
                        <a:pt x="59436" y="525494"/>
                      </a:lnTo>
                      <a:lnTo>
                        <a:pt x="83629" y="509111"/>
                      </a:lnTo>
                      <a:cubicBezTo>
                        <a:pt x="105633" y="541782"/>
                        <a:pt x="134493" y="570833"/>
                        <a:pt x="169545" y="593788"/>
                      </a:cubicBezTo>
                      <a:lnTo>
                        <a:pt x="148876" y="625221"/>
                      </a:lnTo>
                      <a:cubicBezTo>
                        <a:pt x="187452" y="650557"/>
                        <a:pt x="229362" y="667131"/>
                        <a:pt x="272034" y="675227"/>
                      </a:cubicBezTo>
                      <a:lnTo>
                        <a:pt x="279178" y="638365"/>
                      </a:lnTo>
                      <a:cubicBezTo>
                        <a:pt x="319278" y="646271"/>
                        <a:pt x="360426" y="645795"/>
                        <a:pt x="399764" y="637699"/>
                      </a:cubicBezTo>
                      <a:lnTo>
                        <a:pt x="407384" y="674370"/>
                      </a:lnTo>
                      <a:cubicBezTo>
                        <a:pt x="450818" y="665321"/>
                        <a:pt x="492633" y="647890"/>
                        <a:pt x="529971" y="622649"/>
                      </a:cubicBezTo>
                      <a:lnTo>
                        <a:pt x="529876" y="622554"/>
                      </a:lnTo>
                      <a:lnTo>
                        <a:pt x="523875" y="613505"/>
                      </a:lnTo>
                      <a:lnTo>
                        <a:pt x="509016" y="591503"/>
                      </a:lnTo>
                      <a:cubicBezTo>
                        <a:pt x="541687" y="569500"/>
                        <a:pt x="570643" y="540734"/>
                        <a:pt x="593598" y="505682"/>
                      </a:cubicBezTo>
                      <a:lnTo>
                        <a:pt x="625031" y="526351"/>
                      </a:lnTo>
                      <a:cubicBezTo>
                        <a:pt x="650367" y="487775"/>
                        <a:pt x="666941" y="445770"/>
                        <a:pt x="675132" y="403003"/>
                      </a:cubicBezTo>
                      <a:lnTo>
                        <a:pt x="638270" y="395859"/>
                      </a:lnTo>
                      <a:cubicBezTo>
                        <a:pt x="646176" y="355759"/>
                        <a:pt x="645605" y="314801"/>
                        <a:pt x="637509" y="275368"/>
                      </a:cubicBezTo>
                      <a:lnTo>
                        <a:pt x="674180" y="267748"/>
                      </a:lnTo>
                      <a:cubicBezTo>
                        <a:pt x="665131" y="224314"/>
                        <a:pt x="647700" y="182499"/>
                        <a:pt x="622459" y="145161"/>
                      </a:cubicBezTo>
                      <a:lnTo>
                        <a:pt x="591312" y="166116"/>
                      </a:lnTo>
                      <a:cubicBezTo>
                        <a:pt x="569309" y="133445"/>
                        <a:pt x="540544" y="104489"/>
                        <a:pt x="505492" y="81534"/>
                      </a:cubicBezTo>
                      <a:lnTo>
                        <a:pt x="526161" y="50101"/>
                      </a:lnTo>
                      <a:cubicBezTo>
                        <a:pt x="487585" y="24765"/>
                        <a:pt x="445580" y="8191"/>
                        <a:pt x="402812" y="0"/>
                      </a:cubicBezTo>
                      <a:lnTo>
                        <a:pt x="395669" y="36862"/>
                      </a:lnTo>
                      <a:cubicBezTo>
                        <a:pt x="355568" y="28956"/>
                        <a:pt x="314611" y="29528"/>
                        <a:pt x="275177" y="37624"/>
                      </a:cubicBezTo>
                      <a:lnTo>
                        <a:pt x="267558" y="953"/>
                      </a:lnTo>
                      <a:cubicBezTo>
                        <a:pt x="224028" y="9906"/>
                        <a:pt x="182309" y="27432"/>
                        <a:pt x="144971" y="52673"/>
                      </a:cubicBezTo>
                      <a:lnTo>
                        <a:pt x="145161" y="52959"/>
                      </a:lnTo>
                      <a:lnTo>
                        <a:pt x="158972" y="73438"/>
                      </a:lnTo>
                      <a:lnTo>
                        <a:pt x="165926" y="83820"/>
                      </a:lnTo>
                      <a:cubicBezTo>
                        <a:pt x="133255" y="105823"/>
                        <a:pt x="104204" y="134683"/>
                        <a:pt x="81344" y="169640"/>
                      </a:cubicBezTo>
                      <a:lnTo>
                        <a:pt x="50102" y="149066"/>
                      </a:lnTo>
                      <a:close/>
                      <a:moveTo>
                        <a:pt x="198692" y="246602"/>
                      </a:moveTo>
                      <a:cubicBezTo>
                        <a:pt x="249079" y="169831"/>
                        <a:pt x="352044" y="148495"/>
                        <a:pt x="428816" y="198787"/>
                      </a:cubicBezTo>
                      <a:cubicBezTo>
                        <a:pt x="505683" y="249269"/>
                        <a:pt x="527114" y="352234"/>
                        <a:pt x="476726" y="429006"/>
                      </a:cubicBezTo>
                      <a:cubicBezTo>
                        <a:pt x="426244" y="505873"/>
                        <a:pt x="323279" y="527304"/>
                        <a:pt x="246412" y="476821"/>
                      </a:cubicBezTo>
                      <a:cubicBezTo>
                        <a:pt x="169641" y="426434"/>
                        <a:pt x="148304" y="323469"/>
                        <a:pt x="198692" y="246602"/>
                      </a:cubicBezTo>
                      <a:close/>
                    </a:path>
                  </a:pathLst>
                </a:custGeom>
                <a:solidFill>
                  <a:srgbClr val="48C6C6"/>
                </a:solidFill>
                <a:ln w="9525" cap="flat">
                  <a:noFill/>
                  <a:prstDash val="solid"/>
                  <a:miter/>
                </a:ln>
              </p:spPr>
              <p:txBody>
                <a:bodyPr rtlCol="0" anchor="ctr"/>
                <a:lstStyle/>
                <a:p>
                  <a:endParaRPr lang="en-US"/>
                </a:p>
              </p:txBody>
            </p:sp>
            <p:sp>
              <p:nvSpPr>
                <p:cNvPr id="1073" name="Forma libre 1072">
                  <a:extLst>
                    <a:ext uri="{FF2B5EF4-FFF2-40B4-BE49-F238E27FC236}">
                      <a16:creationId xmlns:a16="http://schemas.microsoft.com/office/drawing/2014/main" id="{65AA9773-49C8-B242-8A81-EAE026B87229}"/>
                    </a:ext>
                  </a:extLst>
                </p:cNvPr>
                <p:cNvSpPr/>
                <p:nvPr/>
              </p:nvSpPr>
              <p:spPr>
                <a:xfrm>
                  <a:off x="12401041" y="7744872"/>
                  <a:ext cx="166592" cy="180213"/>
                </a:xfrm>
                <a:custGeom>
                  <a:avLst/>
                  <a:gdLst>
                    <a:gd name="connsiteX0" fmla="*/ 0 w 166592"/>
                    <a:gd name="connsiteY0" fmla="*/ 0 h 180213"/>
                    <a:gd name="connsiteX1" fmla="*/ 0 w 166592"/>
                    <a:gd name="connsiteY1" fmla="*/ 180213 h 180213"/>
                    <a:gd name="connsiteX2" fmla="*/ 166592 w 166592"/>
                    <a:gd name="connsiteY2" fmla="*/ 84582 h 180213"/>
                  </a:gdLst>
                  <a:ahLst/>
                  <a:cxnLst>
                    <a:cxn ang="0">
                      <a:pos x="connsiteX0" y="connsiteY0"/>
                    </a:cxn>
                    <a:cxn ang="0">
                      <a:pos x="connsiteX1" y="connsiteY1"/>
                    </a:cxn>
                    <a:cxn ang="0">
                      <a:pos x="connsiteX2" y="connsiteY2"/>
                    </a:cxn>
                  </a:cxnLst>
                  <a:rect l="l" t="t" r="r" b="b"/>
                  <a:pathLst>
                    <a:path w="166592" h="180213">
                      <a:moveTo>
                        <a:pt x="0" y="0"/>
                      </a:moveTo>
                      <a:lnTo>
                        <a:pt x="0" y="180213"/>
                      </a:lnTo>
                      <a:lnTo>
                        <a:pt x="166592" y="84582"/>
                      </a:lnTo>
                      <a:close/>
                    </a:path>
                  </a:pathLst>
                </a:custGeom>
                <a:solidFill>
                  <a:srgbClr val="48C6C6"/>
                </a:solidFill>
                <a:ln w="9525" cap="flat">
                  <a:noFill/>
                  <a:prstDash val="solid"/>
                  <a:miter/>
                </a:ln>
              </p:spPr>
              <p:txBody>
                <a:bodyPr rtlCol="0" anchor="ctr"/>
                <a:lstStyle/>
                <a:p>
                  <a:endParaRPr lang="en-US"/>
                </a:p>
              </p:txBody>
            </p:sp>
            <p:grpSp>
              <p:nvGrpSpPr>
                <p:cNvPr id="1074" name="Gráfico 24">
                  <a:extLst>
                    <a:ext uri="{FF2B5EF4-FFF2-40B4-BE49-F238E27FC236}">
                      <a16:creationId xmlns:a16="http://schemas.microsoft.com/office/drawing/2014/main" id="{9DE5C82D-498F-0840-941C-DDBFF87A333C}"/>
                    </a:ext>
                  </a:extLst>
                </p:cNvPr>
                <p:cNvGrpSpPr/>
                <p:nvPr/>
              </p:nvGrpSpPr>
              <p:grpSpPr>
                <a:xfrm>
                  <a:off x="11976322" y="7460170"/>
                  <a:ext cx="958976" cy="756189"/>
                  <a:chOff x="11976322" y="7460170"/>
                  <a:chExt cx="958976" cy="756189"/>
                </a:xfrm>
                <a:solidFill>
                  <a:srgbClr val="48C6C6"/>
                </a:solidFill>
              </p:grpSpPr>
              <p:sp>
                <p:nvSpPr>
                  <p:cNvPr id="1075" name="Forma libre 1074">
                    <a:extLst>
                      <a:ext uri="{FF2B5EF4-FFF2-40B4-BE49-F238E27FC236}">
                        <a16:creationId xmlns:a16="http://schemas.microsoft.com/office/drawing/2014/main" id="{F75F8238-1CD1-0E41-9ADB-2B4ED9074A22}"/>
                      </a:ext>
                    </a:extLst>
                  </p:cNvPr>
                  <p:cNvSpPr/>
                  <p:nvPr/>
                </p:nvSpPr>
                <p:spPr>
                  <a:xfrm>
                    <a:off x="11976322" y="7756969"/>
                    <a:ext cx="253269" cy="459390"/>
                  </a:xfrm>
                  <a:custGeom>
                    <a:avLst/>
                    <a:gdLst>
                      <a:gd name="connsiteX0" fmla="*/ 235363 w 253269"/>
                      <a:gd name="connsiteY0" fmla="*/ 459391 h 459390"/>
                      <a:gd name="connsiteX1" fmla="*/ 253270 w 253269"/>
                      <a:gd name="connsiteY1" fmla="*/ 433006 h 459390"/>
                      <a:gd name="connsiteX2" fmla="*/ 71056 w 253269"/>
                      <a:gd name="connsiteY2" fmla="*/ 89821 h 459390"/>
                      <a:gd name="connsiteX3" fmla="*/ 114586 w 253269"/>
                      <a:gd name="connsiteY3" fmla="*/ 90297 h 459390"/>
                      <a:gd name="connsiteX4" fmla="*/ 54673 w 253269"/>
                      <a:gd name="connsiteY4" fmla="*/ 0 h 459390"/>
                      <a:gd name="connsiteX5" fmla="*/ 0 w 253269"/>
                      <a:gd name="connsiteY5" fmla="*/ 89154 h 459390"/>
                      <a:gd name="connsiteX6" fmla="*/ 39148 w 253269"/>
                      <a:gd name="connsiteY6" fmla="*/ 89535 h 459390"/>
                      <a:gd name="connsiteX7" fmla="*/ 235363 w 253269"/>
                      <a:gd name="connsiteY7" fmla="*/ 459391 h 459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3269" h="459390">
                        <a:moveTo>
                          <a:pt x="235363" y="459391"/>
                        </a:moveTo>
                        <a:cubicBezTo>
                          <a:pt x="241459" y="450628"/>
                          <a:pt x="247460" y="441865"/>
                          <a:pt x="253270" y="433006"/>
                        </a:cubicBezTo>
                        <a:cubicBezTo>
                          <a:pt x="143351" y="358235"/>
                          <a:pt x="71152" y="232124"/>
                          <a:pt x="71056" y="89821"/>
                        </a:cubicBezTo>
                        <a:lnTo>
                          <a:pt x="114586" y="90297"/>
                        </a:lnTo>
                        <a:lnTo>
                          <a:pt x="54673" y="0"/>
                        </a:lnTo>
                        <a:lnTo>
                          <a:pt x="0" y="89154"/>
                        </a:lnTo>
                        <a:lnTo>
                          <a:pt x="39148" y="89535"/>
                        </a:lnTo>
                        <a:cubicBezTo>
                          <a:pt x="39148" y="242792"/>
                          <a:pt x="116872" y="378714"/>
                          <a:pt x="235363" y="459391"/>
                        </a:cubicBezTo>
                        <a:close/>
                      </a:path>
                    </a:pathLst>
                  </a:custGeom>
                  <a:solidFill>
                    <a:srgbClr val="48C6C6"/>
                  </a:solidFill>
                  <a:ln w="9525" cap="flat">
                    <a:noFill/>
                    <a:prstDash val="solid"/>
                    <a:miter/>
                  </a:ln>
                </p:spPr>
                <p:txBody>
                  <a:bodyPr rtlCol="0" anchor="ctr"/>
                  <a:lstStyle/>
                  <a:p>
                    <a:endParaRPr lang="en-US"/>
                  </a:p>
                </p:txBody>
              </p:sp>
              <p:sp>
                <p:nvSpPr>
                  <p:cNvPr id="1076" name="Forma libre 1075">
                    <a:extLst>
                      <a:ext uri="{FF2B5EF4-FFF2-40B4-BE49-F238E27FC236}">
                        <a16:creationId xmlns:a16="http://schemas.microsoft.com/office/drawing/2014/main" id="{D3E90184-9023-284D-A5E4-608F76B342E6}"/>
                      </a:ext>
                    </a:extLst>
                  </p:cNvPr>
                  <p:cNvSpPr/>
                  <p:nvPr/>
                </p:nvSpPr>
                <p:spPr>
                  <a:xfrm>
                    <a:off x="12679552" y="7460170"/>
                    <a:ext cx="255746" cy="463010"/>
                  </a:xfrm>
                  <a:custGeom>
                    <a:avLst/>
                    <a:gdLst>
                      <a:gd name="connsiteX0" fmla="*/ 216599 w 255746"/>
                      <a:gd name="connsiteY0" fmla="*/ 373475 h 463010"/>
                      <a:gd name="connsiteX1" fmla="*/ 88963 w 255746"/>
                      <a:gd name="connsiteY1" fmla="*/ 60579 h 463010"/>
                      <a:gd name="connsiteX2" fmla="*/ 15431 w 255746"/>
                      <a:gd name="connsiteY2" fmla="*/ 0 h 463010"/>
                      <a:gd name="connsiteX3" fmla="*/ 0 w 255746"/>
                      <a:gd name="connsiteY3" fmla="*/ 28004 h 463010"/>
                      <a:gd name="connsiteX4" fmla="*/ 66199 w 255746"/>
                      <a:gd name="connsiteY4" fmla="*/ 82963 h 463010"/>
                      <a:gd name="connsiteX5" fmla="*/ 184690 w 255746"/>
                      <a:gd name="connsiteY5" fmla="*/ 373189 h 463010"/>
                      <a:gd name="connsiteX6" fmla="*/ 141161 w 255746"/>
                      <a:gd name="connsiteY6" fmla="*/ 372713 h 463010"/>
                      <a:gd name="connsiteX7" fmla="*/ 201073 w 255746"/>
                      <a:gd name="connsiteY7" fmla="*/ 463010 h 463010"/>
                      <a:gd name="connsiteX8" fmla="*/ 255746 w 255746"/>
                      <a:gd name="connsiteY8" fmla="*/ 373856 h 463010"/>
                      <a:gd name="connsiteX9" fmla="*/ 216599 w 255746"/>
                      <a:gd name="connsiteY9" fmla="*/ 373475 h 463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5746" h="463010">
                        <a:moveTo>
                          <a:pt x="216599" y="373475"/>
                        </a:moveTo>
                        <a:cubicBezTo>
                          <a:pt x="216599" y="255746"/>
                          <a:pt x="171450" y="144780"/>
                          <a:pt x="88963" y="60579"/>
                        </a:cubicBezTo>
                        <a:cubicBezTo>
                          <a:pt x="66389" y="37529"/>
                          <a:pt x="41720" y="17336"/>
                          <a:pt x="15431" y="0"/>
                        </a:cubicBezTo>
                        <a:cubicBezTo>
                          <a:pt x="10192" y="9335"/>
                          <a:pt x="5048" y="18669"/>
                          <a:pt x="0" y="28004"/>
                        </a:cubicBezTo>
                        <a:cubicBezTo>
                          <a:pt x="23622" y="43815"/>
                          <a:pt x="45815" y="62103"/>
                          <a:pt x="66199" y="82963"/>
                        </a:cubicBezTo>
                        <a:cubicBezTo>
                          <a:pt x="142780" y="161068"/>
                          <a:pt x="184690" y="264033"/>
                          <a:pt x="184690" y="373189"/>
                        </a:cubicBezTo>
                        <a:lnTo>
                          <a:pt x="141161" y="372713"/>
                        </a:lnTo>
                        <a:lnTo>
                          <a:pt x="201073" y="463010"/>
                        </a:lnTo>
                        <a:lnTo>
                          <a:pt x="255746" y="373856"/>
                        </a:lnTo>
                        <a:lnTo>
                          <a:pt x="216599" y="373475"/>
                        </a:lnTo>
                        <a:close/>
                      </a:path>
                    </a:pathLst>
                  </a:custGeom>
                  <a:solidFill>
                    <a:srgbClr val="48C6C6"/>
                  </a:solidFill>
                  <a:ln w="9525" cap="flat">
                    <a:noFill/>
                    <a:prstDash val="solid"/>
                    <a:miter/>
                  </a:ln>
                </p:spPr>
                <p:txBody>
                  <a:bodyPr rtlCol="0" anchor="ctr"/>
                  <a:lstStyle/>
                  <a:p>
                    <a:endParaRPr lang="en-US"/>
                  </a:p>
                </p:txBody>
              </p:sp>
            </p:grpSp>
          </p:grpSp>
        </p:grpSp>
      </p:grpSp>
      <p:sp>
        <p:nvSpPr>
          <p:cNvPr id="117" name="Forma libre 116">
            <a:extLst>
              <a:ext uri="{FF2B5EF4-FFF2-40B4-BE49-F238E27FC236}">
                <a16:creationId xmlns:a16="http://schemas.microsoft.com/office/drawing/2014/main" id="{6D7F8026-5F4B-3749-B0AD-31A591C336E4}"/>
              </a:ext>
            </a:extLst>
          </p:cNvPr>
          <p:cNvSpPr/>
          <p:nvPr/>
        </p:nvSpPr>
        <p:spPr>
          <a:xfrm>
            <a:off x="762354" y="2590436"/>
            <a:ext cx="1563911" cy="1564059"/>
          </a:xfrm>
          <a:custGeom>
            <a:avLst/>
            <a:gdLst>
              <a:gd name="connsiteX0" fmla="*/ 4015359 w 4016025"/>
              <a:gd name="connsiteY0" fmla="*/ 2292953 h 4016406"/>
              <a:gd name="connsiteX1" fmla="*/ 3952018 w 4016025"/>
              <a:gd name="connsiteY1" fmla="*/ 2283428 h 4016406"/>
              <a:gd name="connsiteX2" fmla="*/ 3796856 w 4016025"/>
              <a:gd name="connsiteY2" fmla="*/ 2261330 h 4016406"/>
              <a:gd name="connsiteX3" fmla="*/ 3755803 w 4016025"/>
              <a:gd name="connsiteY3" fmla="*/ 1551908 h 4016406"/>
              <a:gd name="connsiteX4" fmla="*/ 3970496 w 4016025"/>
              <a:gd name="connsiteY4" fmla="*/ 1495901 h 4016406"/>
              <a:gd name="connsiteX5" fmla="*/ 3904202 w 4016025"/>
              <a:gd name="connsiteY5" fmla="*/ 1287780 h 4016406"/>
              <a:gd name="connsiteX6" fmla="*/ 3628835 w 4016025"/>
              <a:gd name="connsiteY6" fmla="*/ 789242 h 4016406"/>
              <a:gd name="connsiteX7" fmla="*/ 3531108 w 4016025"/>
              <a:gd name="connsiteY7" fmla="*/ 862584 h 4016406"/>
              <a:gd name="connsiteX8" fmla="*/ 3451669 w 4016025"/>
              <a:gd name="connsiteY8" fmla="*/ 922306 h 4016406"/>
              <a:gd name="connsiteX9" fmla="*/ 2921508 w 4016025"/>
              <a:gd name="connsiteY9" fmla="*/ 449104 h 4016406"/>
              <a:gd name="connsiteX10" fmla="*/ 3033427 w 4016025"/>
              <a:gd name="connsiteY10" fmla="*/ 258413 h 4016406"/>
              <a:gd name="connsiteX11" fmla="*/ 2292668 w 4016025"/>
              <a:gd name="connsiteY11" fmla="*/ 0 h 4016406"/>
              <a:gd name="connsiteX12" fmla="*/ 2261330 w 4016025"/>
              <a:gd name="connsiteY12" fmla="*/ 219266 h 4016406"/>
              <a:gd name="connsiteX13" fmla="*/ 1551813 w 4016025"/>
              <a:gd name="connsiteY13" fmla="*/ 260318 h 4016406"/>
              <a:gd name="connsiteX14" fmla="*/ 1495806 w 4016025"/>
              <a:gd name="connsiteY14" fmla="*/ 45625 h 4016406"/>
              <a:gd name="connsiteX15" fmla="*/ 789242 w 4016025"/>
              <a:gd name="connsiteY15" fmla="*/ 387382 h 4016406"/>
              <a:gd name="connsiteX16" fmla="*/ 922401 w 4016025"/>
              <a:gd name="connsiteY16" fmla="*/ 564547 h 4016406"/>
              <a:gd name="connsiteX17" fmla="*/ 449199 w 4016025"/>
              <a:gd name="connsiteY17" fmla="*/ 1094613 h 4016406"/>
              <a:gd name="connsiteX18" fmla="*/ 258413 w 4016025"/>
              <a:gd name="connsiteY18" fmla="*/ 982790 h 4016406"/>
              <a:gd name="connsiteX19" fmla="*/ 0 w 4016025"/>
              <a:gd name="connsiteY19" fmla="*/ 1723549 h 4016406"/>
              <a:gd name="connsiteX20" fmla="*/ 1810 w 4016025"/>
              <a:gd name="connsiteY20" fmla="*/ 1723930 h 4016406"/>
              <a:gd name="connsiteX21" fmla="*/ 146209 w 4016025"/>
              <a:gd name="connsiteY21" fmla="*/ 1744504 h 4016406"/>
              <a:gd name="connsiteX22" fmla="*/ 219266 w 4016025"/>
              <a:gd name="connsiteY22" fmla="*/ 1754886 h 4016406"/>
              <a:gd name="connsiteX23" fmla="*/ 260223 w 4016025"/>
              <a:gd name="connsiteY23" fmla="*/ 2464403 h 4016406"/>
              <a:gd name="connsiteX24" fmla="*/ 45529 w 4016025"/>
              <a:gd name="connsiteY24" fmla="*/ 2520410 h 4016406"/>
              <a:gd name="connsiteX25" fmla="*/ 386239 w 4016025"/>
              <a:gd name="connsiteY25" fmla="*/ 3226404 h 4016406"/>
              <a:gd name="connsiteX26" fmla="*/ 563404 w 4016025"/>
              <a:gd name="connsiteY26" fmla="*/ 3093244 h 4016406"/>
              <a:gd name="connsiteX27" fmla="*/ 1094518 w 4016025"/>
              <a:gd name="connsiteY27" fmla="*/ 3567017 h 4016406"/>
              <a:gd name="connsiteX28" fmla="*/ 982789 w 4016025"/>
              <a:gd name="connsiteY28" fmla="*/ 3757803 h 4016406"/>
              <a:gd name="connsiteX29" fmla="*/ 1722692 w 4016025"/>
              <a:gd name="connsiteY29" fmla="*/ 4016407 h 4016406"/>
              <a:gd name="connsiteX30" fmla="*/ 1729931 w 4016025"/>
              <a:gd name="connsiteY30" fmla="*/ 3967639 h 4016406"/>
              <a:gd name="connsiteX31" fmla="*/ 1753934 w 4016025"/>
              <a:gd name="connsiteY31" fmla="*/ 3797141 h 4016406"/>
              <a:gd name="connsiteX32" fmla="*/ 2464213 w 4016025"/>
              <a:gd name="connsiteY32" fmla="*/ 3755898 h 4016406"/>
              <a:gd name="connsiteX33" fmla="*/ 2520220 w 4016025"/>
              <a:gd name="connsiteY33" fmla="*/ 3970591 h 4016406"/>
              <a:gd name="connsiteX34" fmla="*/ 3226022 w 4016025"/>
              <a:gd name="connsiteY34" fmla="*/ 3629120 h 4016406"/>
              <a:gd name="connsiteX35" fmla="*/ 3092863 w 4016025"/>
              <a:gd name="connsiteY35" fmla="*/ 3451860 h 4016406"/>
              <a:gd name="connsiteX36" fmla="*/ 3566827 w 4016025"/>
              <a:gd name="connsiteY36" fmla="*/ 2921604 h 4016406"/>
              <a:gd name="connsiteX37" fmla="*/ 3757613 w 4016025"/>
              <a:gd name="connsiteY37" fmla="*/ 3033332 h 4016406"/>
              <a:gd name="connsiteX38" fmla="*/ 4016026 w 4016025"/>
              <a:gd name="connsiteY38" fmla="*/ 2292572 h 4016406"/>
              <a:gd name="connsiteX39" fmla="*/ 4015359 w 4016025"/>
              <a:gd name="connsiteY39" fmla="*/ 2292953 h 4016406"/>
              <a:gd name="connsiteX40" fmla="*/ 2255901 w 4016025"/>
              <a:gd name="connsiteY40" fmla="*/ 2957227 h 4016406"/>
              <a:gd name="connsiteX41" fmla="*/ 1059847 w 4016025"/>
              <a:gd name="connsiteY41" fmla="*/ 2255711 h 4016406"/>
              <a:gd name="connsiteX42" fmla="*/ 1760506 w 4016025"/>
              <a:gd name="connsiteY42" fmla="*/ 1059847 h 4016406"/>
              <a:gd name="connsiteX43" fmla="*/ 2914650 w 4016025"/>
              <a:gd name="connsiteY43" fmla="*/ 1633252 h 4016406"/>
              <a:gd name="connsiteX44" fmla="*/ 2957227 w 4016025"/>
              <a:gd name="connsiteY44" fmla="*/ 1760410 h 4016406"/>
              <a:gd name="connsiteX45" fmla="*/ 2989040 w 4016025"/>
              <a:gd name="connsiteY45" fmla="*/ 2031397 h 4016406"/>
              <a:gd name="connsiteX46" fmla="*/ 2255901 w 4016025"/>
              <a:gd name="connsiteY46" fmla="*/ 2957227 h 4016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016025" h="4016406">
                <a:moveTo>
                  <a:pt x="4015359" y="2292953"/>
                </a:moveTo>
                <a:lnTo>
                  <a:pt x="3952018" y="2283428"/>
                </a:lnTo>
                <a:lnTo>
                  <a:pt x="3796856" y="2261330"/>
                </a:lnTo>
                <a:cubicBezTo>
                  <a:pt x="3829717" y="2031206"/>
                  <a:pt x="3818192" y="1790986"/>
                  <a:pt x="3755803" y="1551908"/>
                </a:cubicBezTo>
                <a:lnTo>
                  <a:pt x="3970496" y="1495901"/>
                </a:lnTo>
                <a:cubicBezTo>
                  <a:pt x="3951923" y="1424654"/>
                  <a:pt x="3929729" y="1355217"/>
                  <a:pt x="3904202" y="1287780"/>
                </a:cubicBezTo>
                <a:cubicBezTo>
                  <a:pt x="3835337" y="1105852"/>
                  <a:pt x="3741896" y="938498"/>
                  <a:pt x="3628835" y="789242"/>
                </a:cubicBezTo>
                <a:lnTo>
                  <a:pt x="3531108" y="862584"/>
                </a:lnTo>
                <a:lnTo>
                  <a:pt x="3451669" y="922306"/>
                </a:lnTo>
                <a:cubicBezTo>
                  <a:pt x="3307366" y="728948"/>
                  <a:pt x="3125915" y="569595"/>
                  <a:pt x="2921508" y="449104"/>
                </a:cubicBezTo>
                <a:lnTo>
                  <a:pt x="3033427" y="258413"/>
                </a:lnTo>
                <a:cubicBezTo>
                  <a:pt x="2807780" y="126206"/>
                  <a:pt x="2556034" y="37338"/>
                  <a:pt x="2292668" y="0"/>
                </a:cubicBezTo>
                <a:lnTo>
                  <a:pt x="2261330" y="219266"/>
                </a:lnTo>
                <a:cubicBezTo>
                  <a:pt x="2031206" y="186404"/>
                  <a:pt x="1790986" y="197929"/>
                  <a:pt x="1551813" y="260318"/>
                </a:cubicBezTo>
                <a:lnTo>
                  <a:pt x="1495806" y="45625"/>
                </a:lnTo>
                <a:cubicBezTo>
                  <a:pt x="1232249" y="114395"/>
                  <a:pt x="993743" y="232315"/>
                  <a:pt x="789242" y="387382"/>
                </a:cubicBezTo>
                <a:lnTo>
                  <a:pt x="922401" y="564547"/>
                </a:lnTo>
                <a:cubicBezTo>
                  <a:pt x="728948" y="708755"/>
                  <a:pt x="569595" y="890302"/>
                  <a:pt x="449199" y="1094613"/>
                </a:cubicBezTo>
                <a:lnTo>
                  <a:pt x="258413" y="982790"/>
                </a:lnTo>
                <a:cubicBezTo>
                  <a:pt x="125349" y="1208723"/>
                  <a:pt x="37243" y="1460183"/>
                  <a:pt x="0" y="1723549"/>
                </a:cubicBezTo>
                <a:lnTo>
                  <a:pt x="1810" y="1723930"/>
                </a:lnTo>
                <a:lnTo>
                  <a:pt x="146209" y="1744504"/>
                </a:lnTo>
                <a:lnTo>
                  <a:pt x="219266" y="1754886"/>
                </a:lnTo>
                <a:cubicBezTo>
                  <a:pt x="186404" y="1985010"/>
                  <a:pt x="198025" y="2226088"/>
                  <a:pt x="260223" y="2464403"/>
                </a:cubicBezTo>
                <a:lnTo>
                  <a:pt x="45529" y="2520410"/>
                </a:lnTo>
                <a:cubicBezTo>
                  <a:pt x="114300" y="2783967"/>
                  <a:pt x="232029" y="3021711"/>
                  <a:pt x="386239" y="3226404"/>
                </a:cubicBezTo>
                <a:lnTo>
                  <a:pt x="563404" y="3093244"/>
                </a:lnTo>
                <a:cubicBezTo>
                  <a:pt x="708565" y="3286411"/>
                  <a:pt x="890206" y="3446622"/>
                  <a:pt x="1094518" y="3567017"/>
                </a:cubicBezTo>
                <a:lnTo>
                  <a:pt x="982789" y="3757803"/>
                </a:lnTo>
                <a:cubicBezTo>
                  <a:pt x="1208437" y="3890106"/>
                  <a:pt x="1459325" y="3979259"/>
                  <a:pt x="1722692" y="4016407"/>
                </a:cubicBezTo>
                <a:lnTo>
                  <a:pt x="1729931" y="3967639"/>
                </a:lnTo>
                <a:lnTo>
                  <a:pt x="1753934" y="3797141"/>
                </a:lnTo>
                <a:cubicBezTo>
                  <a:pt x="1984153" y="3830003"/>
                  <a:pt x="2225136" y="3818382"/>
                  <a:pt x="2464213" y="3755898"/>
                </a:cubicBezTo>
                <a:lnTo>
                  <a:pt x="2520220" y="3970591"/>
                </a:lnTo>
                <a:cubicBezTo>
                  <a:pt x="2783777" y="3901821"/>
                  <a:pt x="3021521" y="3784092"/>
                  <a:pt x="3226022" y="3629120"/>
                </a:cubicBezTo>
                <a:lnTo>
                  <a:pt x="3092863" y="3451860"/>
                </a:lnTo>
                <a:cubicBezTo>
                  <a:pt x="3286220" y="3307652"/>
                  <a:pt x="3446431" y="3125914"/>
                  <a:pt x="3566827" y="2921604"/>
                </a:cubicBezTo>
                <a:lnTo>
                  <a:pt x="3757613" y="3033332"/>
                </a:lnTo>
                <a:cubicBezTo>
                  <a:pt x="3889819" y="2807780"/>
                  <a:pt x="3978688" y="2556034"/>
                  <a:pt x="4016026" y="2292572"/>
                </a:cubicBezTo>
                <a:lnTo>
                  <a:pt x="4015359" y="2292953"/>
                </a:lnTo>
                <a:close/>
                <a:moveTo>
                  <a:pt x="2255901" y="2957227"/>
                </a:moveTo>
                <a:cubicBezTo>
                  <a:pt x="1732217" y="3094006"/>
                  <a:pt x="1196816" y="2780252"/>
                  <a:pt x="1059847" y="2255711"/>
                </a:cubicBezTo>
                <a:cubicBezTo>
                  <a:pt x="923068" y="1731931"/>
                  <a:pt x="1236821" y="1196626"/>
                  <a:pt x="1760506" y="1059847"/>
                </a:cubicBezTo>
                <a:cubicBezTo>
                  <a:pt x="2241137" y="934402"/>
                  <a:pt x="2730818" y="1187196"/>
                  <a:pt x="2914650" y="1633252"/>
                </a:cubicBezTo>
                <a:cubicBezTo>
                  <a:pt x="2931509" y="1674114"/>
                  <a:pt x="2945797" y="1716500"/>
                  <a:pt x="2957227" y="1760410"/>
                </a:cubicBezTo>
                <a:cubicBezTo>
                  <a:pt x="2980849" y="1851184"/>
                  <a:pt x="2991136" y="1942148"/>
                  <a:pt x="2989040" y="2031397"/>
                </a:cubicBezTo>
                <a:cubicBezTo>
                  <a:pt x="2979325" y="2458212"/>
                  <a:pt x="2689765" y="2844070"/>
                  <a:pt x="2255901" y="2957227"/>
                </a:cubicBezTo>
                <a:close/>
              </a:path>
            </a:pathLst>
          </a:custGeom>
          <a:solidFill>
            <a:schemeClr val="accent2">
              <a:lumMod val="50000"/>
              <a:alpha val="56863"/>
            </a:schemeClr>
          </a:solidFill>
          <a:ln w="9525" cap="flat">
            <a:noFill/>
            <a:prstDash val="solid"/>
            <a:miter/>
          </a:ln>
        </p:spPr>
        <p:txBody>
          <a:bodyPr rtlCol="0" anchor="ctr"/>
          <a:lstStyle/>
          <a:p>
            <a:endParaRPr lang="en-US"/>
          </a:p>
        </p:txBody>
      </p:sp>
      <p:sp>
        <p:nvSpPr>
          <p:cNvPr id="118" name="Forma libre 117">
            <a:extLst>
              <a:ext uri="{FF2B5EF4-FFF2-40B4-BE49-F238E27FC236}">
                <a16:creationId xmlns:a16="http://schemas.microsoft.com/office/drawing/2014/main" id="{E5B8E084-ED68-9744-8649-BC30AFDA3D55}"/>
              </a:ext>
            </a:extLst>
          </p:cNvPr>
          <p:cNvSpPr/>
          <p:nvPr/>
        </p:nvSpPr>
        <p:spPr>
          <a:xfrm>
            <a:off x="21637624" y="549057"/>
            <a:ext cx="1563911" cy="1564059"/>
          </a:xfrm>
          <a:custGeom>
            <a:avLst/>
            <a:gdLst>
              <a:gd name="connsiteX0" fmla="*/ 4015359 w 4016025"/>
              <a:gd name="connsiteY0" fmla="*/ 2292953 h 4016406"/>
              <a:gd name="connsiteX1" fmla="*/ 3952018 w 4016025"/>
              <a:gd name="connsiteY1" fmla="*/ 2283428 h 4016406"/>
              <a:gd name="connsiteX2" fmla="*/ 3796856 w 4016025"/>
              <a:gd name="connsiteY2" fmla="*/ 2261330 h 4016406"/>
              <a:gd name="connsiteX3" fmla="*/ 3755803 w 4016025"/>
              <a:gd name="connsiteY3" fmla="*/ 1551908 h 4016406"/>
              <a:gd name="connsiteX4" fmla="*/ 3970496 w 4016025"/>
              <a:gd name="connsiteY4" fmla="*/ 1495901 h 4016406"/>
              <a:gd name="connsiteX5" fmla="*/ 3904202 w 4016025"/>
              <a:gd name="connsiteY5" fmla="*/ 1287780 h 4016406"/>
              <a:gd name="connsiteX6" fmla="*/ 3628835 w 4016025"/>
              <a:gd name="connsiteY6" fmla="*/ 789242 h 4016406"/>
              <a:gd name="connsiteX7" fmla="*/ 3531108 w 4016025"/>
              <a:gd name="connsiteY7" fmla="*/ 862584 h 4016406"/>
              <a:gd name="connsiteX8" fmla="*/ 3451669 w 4016025"/>
              <a:gd name="connsiteY8" fmla="*/ 922306 h 4016406"/>
              <a:gd name="connsiteX9" fmla="*/ 2921508 w 4016025"/>
              <a:gd name="connsiteY9" fmla="*/ 449104 h 4016406"/>
              <a:gd name="connsiteX10" fmla="*/ 3033427 w 4016025"/>
              <a:gd name="connsiteY10" fmla="*/ 258413 h 4016406"/>
              <a:gd name="connsiteX11" fmla="*/ 2292668 w 4016025"/>
              <a:gd name="connsiteY11" fmla="*/ 0 h 4016406"/>
              <a:gd name="connsiteX12" fmla="*/ 2261330 w 4016025"/>
              <a:gd name="connsiteY12" fmla="*/ 219266 h 4016406"/>
              <a:gd name="connsiteX13" fmla="*/ 1551813 w 4016025"/>
              <a:gd name="connsiteY13" fmla="*/ 260318 h 4016406"/>
              <a:gd name="connsiteX14" fmla="*/ 1495806 w 4016025"/>
              <a:gd name="connsiteY14" fmla="*/ 45625 h 4016406"/>
              <a:gd name="connsiteX15" fmla="*/ 789242 w 4016025"/>
              <a:gd name="connsiteY15" fmla="*/ 387382 h 4016406"/>
              <a:gd name="connsiteX16" fmla="*/ 922401 w 4016025"/>
              <a:gd name="connsiteY16" fmla="*/ 564547 h 4016406"/>
              <a:gd name="connsiteX17" fmla="*/ 449199 w 4016025"/>
              <a:gd name="connsiteY17" fmla="*/ 1094613 h 4016406"/>
              <a:gd name="connsiteX18" fmla="*/ 258413 w 4016025"/>
              <a:gd name="connsiteY18" fmla="*/ 982790 h 4016406"/>
              <a:gd name="connsiteX19" fmla="*/ 0 w 4016025"/>
              <a:gd name="connsiteY19" fmla="*/ 1723549 h 4016406"/>
              <a:gd name="connsiteX20" fmla="*/ 1810 w 4016025"/>
              <a:gd name="connsiteY20" fmla="*/ 1723930 h 4016406"/>
              <a:gd name="connsiteX21" fmla="*/ 146209 w 4016025"/>
              <a:gd name="connsiteY21" fmla="*/ 1744504 h 4016406"/>
              <a:gd name="connsiteX22" fmla="*/ 219266 w 4016025"/>
              <a:gd name="connsiteY22" fmla="*/ 1754886 h 4016406"/>
              <a:gd name="connsiteX23" fmla="*/ 260223 w 4016025"/>
              <a:gd name="connsiteY23" fmla="*/ 2464403 h 4016406"/>
              <a:gd name="connsiteX24" fmla="*/ 45529 w 4016025"/>
              <a:gd name="connsiteY24" fmla="*/ 2520410 h 4016406"/>
              <a:gd name="connsiteX25" fmla="*/ 386239 w 4016025"/>
              <a:gd name="connsiteY25" fmla="*/ 3226404 h 4016406"/>
              <a:gd name="connsiteX26" fmla="*/ 563404 w 4016025"/>
              <a:gd name="connsiteY26" fmla="*/ 3093244 h 4016406"/>
              <a:gd name="connsiteX27" fmla="*/ 1094518 w 4016025"/>
              <a:gd name="connsiteY27" fmla="*/ 3567017 h 4016406"/>
              <a:gd name="connsiteX28" fmla="*/ 982789 w 4016025"/>
              <a:gd name="connsiteY28" fmla="*/ 3757803 h 4016406"/>
              <a:gd name="connsiteX29" fmla="*/ 1722692 w 4016025"/>
              <a:gd name="connsiteY29" fmla="*/ 4016407 h 4016406"/>
              <a:gd name="connsiteX30" fmla="*/ 1729931 w 4016025"/>
              <a:gd name="connsiteY30" fmla="*/ 3967639 h 4016406"/>
              <a:gd name="connsiteX31" fmla="*/ 1753934 w 4016025"/>
              <a:gd name="connsiteY31" fmla="*/ 3797141 h 4016406"/>
              <a:gd name="connsiteX32" fmla="*/ 2464213 w 4016025"/>
              <a:gd name="connsiteY32" fmla="*/ 3755898 h 4016406"/>
              <a:gd name="connsiteX33" fmla="*/ 2520220 w 4016025"/>
              <a:gd name="connsiteY33" fmla="*/ 3970591 h 4016406"/>
              <a:gd name="connsiteX34" fmla="*/ 3226022 w 4016025"/>
              <a:gd name="connsiteY34" fmla="*/ 3629120 h 4016406"/>
              <a:gd name="connsiteX35" fmla="*/ 3092863 w 4016025"/>
              <a:gd name="connsiteY35" fmla="*/ 3451860 h 4016406"/>
              <a:gd name="connsiteX36" fmla="*/ 3566827 w 4016025"/>
              <a:gd name="connsiteY36" fmla="*/ 2921604 h 4016406"/>
              <a:gd name="connsiteX37" fmla="*/ 3757613 w 4016025"/>
              <a:gd name="connsiteY37" fmla="*/ 3033332 h 4016406"/>
              <a:gd name="connsiteX38" fmla="*/ 4016026 w 4016025"/>
              <a:gd name="connsiteY38" fmla="*/ 2292572 h 4016406"/>
              <a:gd name="connsiteX39" fmla="*/ 4015359 w 4016025"/>
              <a:gd name="connsiteY39" fmla="*/ 2292953 h 4016406"/>
              <a:gd name="connsiteX40" fmla="*/ 2255901 w 4016025"/>
              <a:gd name="connsiteY40" fmla="*/ 2957227 h 4016406"/>
              <a:gd name="connsiteX41" fmla="*/ 1059847 w 4016025"/>
              <a:gd name="connsiteY41" fmla="*/ 2255711 h 4016406"/>
              <a:gd name="connsiteX42" fmla="*/ 1760506 w 4016025"/>
              <a:gd name="connsiteY42" fmla="*/ 1059847 h 4016406"/>
              <a:gd name="connsiteX43" fmla="*/ 2914650 w 4016025"/>
              <a:gd name="connsiteY43" fmla="*/ 1633252 h 4016406"/>
              <a:gd name="connsiteX44" fmla="*/ 2957227 w 4016025"/>
              <a:gd name="connsiteY44" fmla="*/ 1760410 h 4016406"/>
              <a:gd name="connsiteX45" fmla="*/ 2989040 w 4016025"/>
              <a:gd name="connsiteY45" fmla="*/ 2031397 h 4016406"/>
              <a:gd name="connsiteX46" fmla="*/ 2255901 w 4016025"/>
              <a:gd name="connsiteY46" fmla="*/ 2957227 h 4016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016025" h="4016406">
                <a:moveTo>
                  <a:pt x="4015359" y="2292953"/>
                </a:moveTo>
                <a:lnTo>
                  <a:pt x="3952018" y="2283428"/>
                </a:lnTo>
                <a:lnTo>
                  <a:pt x="3796856" y="2261330"/>
                </a:lnTo>
                <a:cubicBezTo>
                  <a:pt x="3829717" y="2031206"/>
                  <a:pt x="3818192" y="1790986"/>
                  <a:pt x="3755803" y="1551908"/>
                </a:cubicBezTo>
                <a:lnTo>
                  <a:pt x="3970496" y="1495901"/>
                </a:lnTo>
                <a:cubicBezTo>
                  <a:pt x="3951923" y="1424654"/>
                  <a:pt x="3929729" y="1355217"/>
                  <a:pt x="3904202" y="1287780"/>
                </a:cubicBezTo>
                <a:cubicBezTo>
                  <a:pt x="3835337" y="1105852"/>
                  <a:pt x="3741896" y="938498"/>
                  <a:pt x="3628835" y="789242"/>
                </a:cubicBezTo>
                <a:lnTo>
                  <a:pt x="3531108" y="862584"/>
                </a:lnTo>
                <a:lnTo>
                  <a:pt x="3451669" y="922306"/>
                </a:lnTo>
                <a:cubicBezTo>
                  <a:pt x="3307366" y="728948"/>
                  <a:pt x="3125915" y="569595"/>
                  <a:pt x="2921508" y="449104"/>
                </a:cubicBezTo>
                <a:lnTo>
                  <a:pt x="3033427" y="258413"/>
                </a:lnTo>
                <a:cubicBezTo>
                  <a:pt x="2807780" y="126206"/>
                  <a:pt x="2556034" y="37338"/>
                  <a:pt x="2292668" y="0"/>
                </a:cubicBezTo>
                <a:lnTo>
                  <a:pt x="2261330" y="219266"/>
                </a:lnTo>
                <a:cubicBezTo>
                  <a:pt x="2031206" y="186404"/>
                  <a:pt x="1790986" y="197929"/>
                  <a:pt x="1551813" y="260318"/>
                </a:cubicBezTo>
                <a:lnTo>
                  <a:pt x="1495806" y="45625"/>
                </a:lnTo>
                <a:cubicBezTo>
                  <a:pt x="1232249" y="114395"/>
                  <a:pt x="993743" y="232315"/>
                  <a:pt x="789242" y="387382"/>
                </a:cubicBezTo>
                <a:lnTo>
                  <a:pt x="922401" y="564547"/>
                </a:lnTo>
                <a:cubicBezTo>
                  <a:pt x="728948" y="708755"/>
                  <a:pt x="569595" y="890302"/>
                  <a:pt x="449199" y="1094613"/>
                </a:cubicBezTo>
                <a:lnTo>
                  <a:pt x="258413" y="982790"/>
                </a:lnTo>
                <a:cubicBezTo>
                  <a:pt x="125349" y="1208723"/>
                  <a:pt x="37243" y="1460183"/>
                  <a:pt x="0" y="1723549"/>
                </a:cubicBezTo>
                <a:lnTo>
                  <a:pt x="1810" y="1723930"/>
                </a:lnTo>
                <a:lnTo>
                  <a:pt x="146209" y="1744504"/>
                </a:lnTo>
                <a:lnTo>
                  <a:pt x="219266" y="1754886"/>
                </a:lnTo>
                <a:cubicBezTo>
                  <a:pt x="186404" y="1985010"/>
                  <a:pt x="198025" y="2226088"/>
                  <a:pt x="260223" y="2464403"/>
                </a:cubicBezTo>
                <a:lnTo>
                  <a:pt x="45529" y="2520410"/>
                </a:lnTo>
                <a:cubicBezTo>
                  <a:pt x="114300" y="2783967"/>
                  <a:pt x="232029" y="3021711"/>
                  <a:pt x="386239" y="3226404"/>
                </a:cubicBezTo>
                <a:lnTo>
                  <a:pt x="563404" y="3093244"/>
                </a:lnTo>
                <a:cubicBezTo>
                  <a:pt x="708565" y="3286411"/>
                  <a:pt x="890206" y="3446622"/>
                  <a:pt x="1094518" y="3567017"/>
                </a:cubicBezTo>
                <a:lnTo>
                  <a:pt x="982789" y="3757803"/>
                </a:lnTo>
                <a:cubicBezTo>
                  <a:pt x="1208437" y="3890106"/>
                  <a:pt x="1459325" y="3979259"/>
                  <a:pt x="1722692" y="4016407"/>
                </a:cubicBezTo>
                <a:lnTo>
                  <a:pt x="1729931" y="3967639"/>
                </a:lnTo>
                <a:lnTo>
                  <a:pt x="1753934" y="3797141"/>
                </a:lnTo>
                <a:cubicBezTo>
                  <a:pt x="1984153" y="3830003"/>
                  <a:pt x="2225136" y="3818382"/>
                  <a:pt x="2464213" y="3755898"/>
                </a:cubicBezTo>
                <a:lnTo>
                  <a:pt x="2520220" y="3970591"/>
                </a:lnTo>
                <a:cubicBezTo>
                  <a:pt x="2783777" y="3901821"/>
                  <a:pt x="3021521" y="3784092"/>
                  <a:pt x="3226022" y="3629120"/>
                </a:cubicBezTo>
                <a:lnTo>
                  <a:pt x="3092863" y="3451860"/>
                </a:lnTo>
                <a:cubicBezTo>
                  <a:pt x="3286220" y="3307652"/>
                  <a:pt x="3446431" y="3125914"/>
                  <a:pt x="3566827" y="2921604"/>
                </a:cubicBezTo>
                <a:lnTo>
                  <a:pt x="3757613" y="3033332"/>
                </a:lnTo>
                <a:cubicBezTo>
                  <a:pt x="3889819" y="2807780"/>
                  <a:pt x="3978688" y="2556034"/>
                  <a:pt x="4016026" y="2292572"/>
                </a:cubicBezTo>
                <a:lnTo>
                  <a:pt x="4015359" y="2292953"/>
                </a:lnTo>
                <a:close/>
                <a:moveTo>
                  <a:pt x="2255901" y="2957227"/>
                </a:moveTo>
                <a:cubicBezTo>
                  <a:pt x="1732217" y="3094006"/>
                  <a:pt x="1196816" y="2780252"/>
                  <a:pt x="1059847" y="2255711"/>
                </a:cubicBezTo>
                <a:cubicBezTo>
                  <a:pt x="923068" y="1731931"/>
                  <a:pt x="1236821" y="1196626"/>
                  <a:pt x="1760506" y="1059847"/>
                </a:cubicBezTo>
                <a:cubicBezTo>
                  <a:pt x="2241137" y="934402"/>
                  <a:pt x="2730818" y="1187196"/>
                  <a:pt x="2914650" y="1633252"/>
                </a:cubicBezTo>
                <a:cubicBezTo>
                  <a:pt x="2931509" y="1674114"/>
                  <a:pt x="2945797" y="1716500"/>
                  <a:pt x="2957227" y="1760410"/>
                </a:cubicBezTo>
                <a:cubicBezTo>
                  <a:pt x="2980849" y="1851184"/>
                  <a:pt x="2991136" y="1942148"/>
                  <a:pt x="2989040" y="2031397"/>
                </a:cubicBezTo>
                <a:cubicBezTo>
                  <a:pt x="2979325" y="2458212"/>
                  <a:pt x="2689765" y="2844070"/>
                  <a:pt x="2255901" y="2957227"/>
                </a:cubicBezTo>
                <a:close/>
              </a:path>
            </a:pathLst>
          </a:custGeom>
          <a:solidFill>
            <a:schemeClr val="accent5">
              <a:alpha val="56863"/>
            </a:schemeClr>
          </a:solidFill>
          <a:ln w="9525" cap="flat">
            <a:noFill/>
            <a:prstDash val="solid"/>
            <a:miter/>
          </a:ln>
        </p:spPr>
        <p:txBody>
          <a:bodyPr rtlCol="0" anchor="ctr"/>
          <a:lstStyle/>
          <a:p>
            <a:endParaRPr lang="en-US"/>
          </a:p>
        </p:txBody>
      </p:sp>
      <p:sp>
        <p:nvSpPr>
          <p:cNvPr id="119" name="Forma libre 118">
            <a:extLst>
              <a:ext uri="{FF2B5EF4-FFF2-40B4-BE49-F238E27FC236}">
                <a16:creationId xmlns:a16="http://schemas.microsoft.com/office/drawing/2014/main" id="{15E8DC95-17C5-A64F-8DE4-E1678E385D4C}"/>
              </a:ext>
            </a:extLst>
          </p:cNvPr>
          <p:cNvSpPr/>
          <p:nvPr/>
        </p:nvSpPr>
        <p:spPr>
          <a:xfrm>
            <a:off x="3181047" y="5880699"/>
            <a:ext cx="1563911" cy="1564059"/>
          </a:xfrm>
          <a:custGeom>
            <a:avLst/>
            <a:gdLst>
              <a:gd name="connsiteX0" fmla="*/ 4015359 w 4016025"/>
              <a:gd name="connsiteY0" fmla="*/ 2292953 h 4016406"/>
              <a:gd name="connsiteX1" fmla="*/ 3952018 w 4016025"/>
              <a:gd name="connsiteY1" fmla="*/ 2283428 h 4016406"/>
              <a:gd name="connsiteX2" fmla="*/ 3796856 w 4016025"/>
              <a:gd name="connsiteY2" fmla="*/ 2261330 h 4016406"/>
              <a:gd name="connsiteX3" fmla="*/ 3755803 w 4016025"/>
              <a:gd name="connsiteY3" fmla="*/ 1551908 h 4016406"/>
              <a:gd name="connsiteX4" fmla="*/ 3970496 w 4016025"/>
              <a:gd name="connsiteY4" fmla="*/ 1495901 h 4016406"/>
              <a:gd name="connsiteX5" fmla="*/ 3904202 w 4016025"/>
              <a:gd name="connsiteY5" fmla="*/ 1287780 h 4016406"/>
              <a:gd name="connsiteX6" fmla="*/ 3628835 w 4016025"/>
              <a:gd name="connsiteY6" fmla="*/ 789242 h 4016406"/>
              <a:gd name="connsiteX7" fmla="*/ 3531108 w 4016025"/>
              <a:gd name="connsiteY7" fmla="*/ 862584 h 4016406"/>
              <a:gd name="connsiteX8" fmla="*/ 3451669 w 4016025"/>
              <a:gd name="connsiteY8" fmla="*/ 922306 h 4016406"/>
              <a:gd name="connsiteX9" fmla="*/ 2921508 w 4016025"/>
              <a:gd name="connsiteY9" fmla="*/ 449104 h 4016406"/>
              <a:gd name="connsiteX10" fmla="*/ 3033427 w 4016025"/>
              <a:gd name="connsiteY10" fmla="*/ 258413 h 4016406"/>
              <a:gd name="connsiteX11" fmla="*/ 2292668 w 4016025"/>
              <a:gd name="connsiteY11" fmla="*/ 0 h 4016406"/>
              <a:gd name="connsiteX12" fmla="*/ 2261330 w 4016025"/>
              <a:gd name="connsiteY12" fmla="*/ 219266 h 4016406"/>
              <a:gd name="connsiteX13" fmla="*/ 1551813 w 4016025"/>
              <a:gd name="connsiteY13" fmla="*/ 260318 h 4016406"/>
              <a:gd name="connsiteX14" fmla="*/ 1495806 w 4016025"/>
              <a:gd name="connsiteY14" fmla="*/ 45625 h 4016406"/>
              <a:gd name="connsiteX15" fmla="*/ 789242 w 4016025"/>
              <a:gd name="connsiteY15" fmla="*/ 387382 h 4016406"/>
              <a:gd name="connsiteX16" fmla="*/ 922401 w 4016025"/>
              <a:gd name="connsiteY16" fmla="*/ 564547 h 4016406"/>
              <a:gd name="connsiteX17" fmla="*/ 449199 w 4016025"/>
              <a:gd name="connsiteY17" fmla="*/ 1094613 h 4016406"/>
              <a:gd name="connsiteX18" fmla="*/ 258413 w 4016025"/>
              <a:gd name="connsiteY18" fmla="*/ 982790 h 4016406"/>
              <a:gd name="connsiteX19" fmla="*/ 0 w 4016025"/>
              <a:gd name="connsiteY19" fmla="*/ 1723549 h 4016406"/>
              <a:gd name="connsiteX20" fmla="*/ 1810 w 4016025"/>
              <a:gd name="connsiteY20" fmla="*/ 1723930 h 4016406"/>
              <a:gd name="connsiteX21" fmla="*/ 146209 w 4016025"/>
              <a:gd name="connsiteY21" fmla="*/ 1744504 h 4016406"/>
              <a:gd name="connsiteX22" fmla="*/ 219266 w 4016025"/>
              <a:gd name="connsiteY22" fmla="*/ 1754886 h 4016406"/>
              <a:gd name="connsiteX23" fmla="*/ 260223 w 4016025"/>
              <a:gd name="connsiteY23" fmla="*/ 2464403 h 4016406"/>
              <a:gd name="connsiteX24" fmla="*/ 45529 w 4016025"/>
              <a:gd name="connsiteY24" fmla="*/ 2520410 h 4016406"/>
              <a:gd name="connsiteX25" fmla="*/ 386239 w 4016025"/>
              <a:gd name="connsiteY25" fmla="*/ 3226404 h 4016406"/>
              <a:gd name="connsiteX26" fmla="*/ 563404 w 4016025"/>
              <a:gd name="connsiteY26" fmla="*/ 3093244 h 4016406"/>
              <a:gd name="connsiteX27" fmla="*/ 1094518 w 4016025"/>
              <a:gd name="connsiteY27" fmla="*/ 3567017 h 4016406"/>
              <a:gd name="connsiteX28" fmla="*/ 982789 w 4016025"/>
              <a:gd name="connsiteY28" fmla="*/ 3757803 h 4016406"/>
              <a:gd name="connsiteX29" fmla="*/ 1722692 w 4016025"/>
              <a:gd name="connsiteY29" fmla="*/ 4016407 h 4016406"/>
              <a:gd name="connsiteX30" fmla="*/ 1729931 w 4016025"/>
              <a:gd name="connsiteY30" fmla="*/ 3967639 h 4016406"/>
              <a:gd name="connsiteX31" fmla="*/ 1753934 w 4016025"/>
              <a:gd name="connsiteY31" fmla="*/ 3797141 h 4016406"/>
              <a:gd name="connsiteX32" fmla="*/ 2464213 w 4016025"/>
              <a:gd name="connsiteY32" fmla="*/ 3755898 h 4016406"/>
              <a:gd name="connsiteX33" fmla="*/ 2520220 w 4016025"/>
              <a:gd name="connsiteY33" fmla="*/ 3970591 h 4016406"/>
              <a:gd name="connsiteX34" fmla="*/ 3226022 w 4016025"/>
              <a:gd name="connsiteY34" fmla="*/ 3629120 h 4016406"/>
              <a:gd name="connsiteX35" fmla="*/ 3092863 w 4016025"/>
              <a:gd name="connsiteY35" fmla="*/ 3451860 h 4016406"/>
              <a:gd name="connsiteX36" fmla="*/ 3566827 w 4016025"/>
              <a:gd name="connsiteY36" fmla="*/ 2921604 h 4016406"/>
              <a:gd name="connsiteX37" fmla="*/ 3757613 w 4016025"/>
              <a:gd name="connsiteY37" fmla="*/ 3033332 h 4016406"/>
              <a:gd name="connsiteX38" fmla="*/ 4016026 w 4016025"/>
              <a:gd name="connsiteY38" fmla="*/ 2292572 h 4016406"/>
              <a:gd name="connsiteX39" fmla="*/ 4015359 w 4016025"/>
              <a:gd name="connsiteY39" fmla="*/ 2292953 h 4016406"/>
              <a:gd name="connsiteX40" fmla="*/ 2255901 w 4016025"/>
              <a:gd name="connsiteY40" fmla="*/ 2957227 h 4016406"/>
              <a:gd name="connsiteX41" fmla="*/ 1059847 w 4016025"/>
              <a:gd name="connsiteY41" fmla="*/ 2255711 h 4016406"/>
              <a:gd name="connsiteX42" fmla="*/ 1760506 w 4016025"/>
              <a:gd name="connsiteY42" fmla="*/ 1059847 h 4016406"/>
              <a:gd name="connsiteX43" fmla="*/ 2914650 w 4016025"/>
              <a:gd name="connsiteY43" fmla="*/ 1633252 h 4016406"/>
              <a:gd name="connsiteX44" fmla="*/ 2957227 w 4016025"/>
              <a:gd name="connsiteY44" fmla="*/ 1760410 h 4016406"/>
              <a:gd name="connsiteX45" fmla="*/ 2989040 w 4016025"/>
              <a:gd name="connsiteY45" fmla="*/ 2031397 h 4016406"/>
              <a:gd name="connsiteX46" fmla="*/ 2255901 w 4016025"/>
              <a:gd name="connsiteY46" fmla="*/ 2957227 h 4016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016025" h="4016406">
                <a:moveTo>
                  <a:pt x="4015359" y="2292953"/>
                </a:moveTo>
                <a:lnTo>
                  <a:pt x="3952018" y="2283428"/>
                </a:lnTo>
                <a:lnTo>
                  <a:pt x="3796856" y="2261330"/>
                </a:lnTo>
                <a:cubicBezTo>
                  <a:pt x="3829717" y="2031206"/>
                  <a:pt x="3818192" y="1790986"/>
                  <a:pt x="3755803" y="1551908"/>
                </a:cubicBezTo>
                <a:lnTo>
                  <a:pt x="3970496" y="1495901"/>
                </a:lnTo>
                <a:cubicBezTo>
                  <a:pt x="3951923" y="1424654"/>
                  <a:pt x="3929729" y="1355217"/>
                  <a:pt x="3904202" y="1287780"/>
                </a:cubicBezTo>
                <a:cubicBezTo>
                  <a:pt x="3835337" y="1105852"/>
                  <a:pt x="3741896" y="938498"/>
                  <a:pt x="3628835" y="789242"/>
                </a:cubicBezTo>
                <a:lnTo>
                  <a:pt x="3531108" y="862584"/>
                </a:lnTo>
                <a:lnTo>
                  <a:pt x="3451669" y="922306"/>
                </a:lnTo>
                <a:cubicBezTo>
                  <a:pt x="3307366" y="728948"/>
                  <a:pt x="3125915" y="569595"/>
                  <a:pt x="2921508" y="449104"/>
                </a:cubicBezTo>
                <a:lnTo>
                  <a:pt x="3033427" y="258413"/>
                </a:lnTo>
                <a:cubicBezTo>
                  <a:pt x="2807780" y="126206"/>
                  <a:pt x="2556034" y="37338"/>
                  <a:pt x="2292668" y="0"/>
                </a:cubicBezTo>
                <a:lnTo>
                  <a:pt x="2261330" y="219266"/>
                </a:lnTo>
                <a:cubicBezTo>
                  <a:pt x="2031206" y="186404"/>
                  <a:pt x="1790986" y="197929"/>
                  <a:pt x="1551813" y="260318"/>
                </a:cubicBezTo>
                <a:lnTo>
                  <a:pt x="1495806" y="45625"/>
                </a:lnTo>
                <a:cubicBezTo>
                  <a:pt x="1232249" y="114395"/>
                  <a:pt x="993743" y="232315"/>
                  <a:pt x="789242" y="387382"/>
                </a:cubicBezTo>
                <a:lnTo>
                  <a:pt x="922401" y="564547"/>
                </a:lnTo>
                <a:cubicBezTo>
                  <a:pt x="728948" y="708755"/>
                  <a:pt x="569595" y="890302"/>
                  <a:pt x="449199" y="1094613"/>
                </a:cubicBezTo>
                <a:lnTo>
                  <a:pt x="258413" y="982790"/>
                </a:lnTo>
                <a:cubicBezTo>
                  <a:pt x="125349" y="1208723"/>
                  <a:pt x="37243" y="1460183"/>
                  <a:pt x="0" y="1723549"/>
                </a:cubicBezTo>
                <a:lnTo>
                  <a:pt x="1810" y="1723930"/>
                </a:lnTo>
                <a:lnTo>
                  <a:pt x="146209" y="1744504"/>
                </a:lnTo>
                <a:lnTo>
                  <a:pt x="219266" y="1754886"/>
                </a:lnTo>
                <a:cubicBezTo>
                  <a:pt x="186404" y="1985010"/>
                  <a:pt x="198025" y="2226088"/>
                  <a:pt x="260223" y="2464403"/>
                </a:cubicBezTo>
                <a:lnTo>
                  <a:pt x="45529" y="2520410"/>
                </a:lnTo>
                <a:cubicBezTo>
                  <a:pt x="114300" y="2783967"/>
                  <a:pt x="232029" y="3021711"/>
                  <a:pt x="386239" y="3226404"/>
                </a:cubicBezTo>
                <a:lnTo>
                  <a:pt x="563404" y="3093244"/>
                </a:lnTo>
                <a:cubicBezTo>
                  <a:pt x="708565" y="3286411"/>
                  <a:pt x="890206" y="3446622"/>
                  <a:pt x="1094518" y="3567017"/>
                </a:cubicBezTo>
                <a:lnTo>
                  <a:pt x="982789" y="3757803"/>
                </a:lnTo>
                <a:cubicBezTo>
                  <a:pt x="1208437" y="3890106"/>
                  <a:pt x="1459325" y="3979259"/>
                  <a:pt x="1722692" y="4016407"/>
                </a:cubicBezTo>
                <a:lnTo>
                  <a:pt x="1729931" y="3967639"/>
                </a:lnTo>
                <a:lnTo>
                  <a:pt x="1753934" y="3797141"/>
                </a:lnTo>
                <a:cubicBezTo>
                  <a:pt x="1984153" y="3830003"/>
                  <a:pt x="2225136" y="3818382"/>
                  <a:pt x="2464213" y="3755898"/>
                </a:cubicBezTo>
                <a:lnTo>
                  <a:pt x="2520220" y="3970591"/>
                </a:lnTo>
                <a:cubicBezTo>
                  <a:pt x="2783777" y="3901821"/>
                  <a:pt x="3021521" y="3784092"/>
                  <a:pt x="3226022" y="3629120"/>
                </a:cubicBezTo>
                <a:lnTo>
                  <a:pt x="3092863" y="3451860"/>
                </a:lnTo>
                <a:cubicBezTo>
                  <a:pt x="3286220" y="3307652"/>
                  <a:pt x="3446431" y="3125914"/>
                  <a:pt x="3566827" y="2921604"/>
                </a:cubicBezTo>
                <a:lnTo>
                  <a:pt x="3757613" y="3033332"/>
                </a:lnTo>
                <a:cubicBezTo>
                  <a:pt x="3889819" y="2807780"/>
                  <a:pt x="3978688" y="2556034"/>
                  <a:pt x="4016026" y="2292572"/>
                </a:cubicBezTo>
                <a:lnTo>
                  <a:pt x="4015359" y="2292953"/>
                </a:lnTo>
                <a:close/>
                <a:moveTo>
                  <a:pt x="2255901" y="2957227"/>
                </a:moveTo>
                <a:cubicBezTo>
                  <a:pt x="1732217" y="3094006"/>
                  <a:pt x="1196816" y="2780252"/>
                  <a:pt x="1059847" y="2255711"/>
                </a:cubicBezTo>
                <a:cubicBezTo>
                  <a:pt x="923068" y="1731931"/>
                  <a:pt x="1236821" y="1196626"/>
                  <a:pt x="1760506" y="1059847"/>
                </a:cubicBezTo>
                <a:cubicBezTo>
                  <a:pt x="2241137" y="934402"/>
                  <a:pt x="2730818" y="1187196"/>
                  <a:pt x="2914650" y="1633252"/>
                </a:cubicBezTo>
                <a:cubicBezTo>
                  <a:pt x="2931509" y="1674114"/>
                  <a:pt x="2945797" y="1716500"/>
                  <a:pt x="2957227" y="1760410"/>
                </a:cubicBezTo>
                <a:cubicBezTo>
                  <a:pt x="2980849" y="1851184"/>
                  <a:pt x="2991136" y="1942148"/>
                  <a:pt x="2989040" y="2031397"/>
                </a:cubicBezTo>
                <a:cubicBezTo>
                  <a:pt x="2979325" y="2458212"/>
                  <a:pt x="2689765" y="2844070"/>
                  <a:pt x="2255901" y="2957227"/>
                </a:cubicBezTo>
                <a:close/>
              </a:path>
            </a:pathLst>
          </a:custGeom>
          <a:solidFill>
            <a:schemeClr val="accent4">
              <a:alpha val="56863"/>
            </a:schemeClr>
          </a:solidFill>
          <a:ln w="9525" cap="flat">
            <a:noFill/>
            <a:prstDash val="solid"/>
            <a:miter/>
          </a:ln>
        </p:spPr>
        <p:txBody>
          <a:bodyPr rtlCol="0" anchor="ctr"/>
          <a:lstStyle/>
          <a:p>
            <a:endParaRPr lang="en-US"/>
          </a:p>
        </p:txBody>
      </p:sp>
      <p:grpSp>
        <p:nvGrpSpPr>
          <p:cNvPr id="11" name="Grupo 10">
            <a:extLst>
              <a:ext uri="{FF2B5EF4-FFF2-40B4-BE49-F238E27FC236}">
                <a16:creationId xmlns:a16="http://schemas.microsoft.com/office/drawing/2014/main" id="{F6285851-E7F3-B445-A684-AAD3C46E79EF}"/>
              </a:ext>
            </a:extLst>
          </p:cNvPr>
          <p:cNvGrpSpPr/>
          <p:nvPr/>
        </p:nvGrpSpPr>
        <p:grpSpPr>
          <a:xfrm>
            <a:off x="1940790" y="10151434"/>
            <a:ext cx="1742428" cy="2009286"/>
            <a:chOff x="1172584" y="915826"/>
            <a:chExt cx="5638800" cy="6502400"/>
          </a:xfrm>
        </p:grpSpPr>
        <p:sp>
          <p:nvSpPr>
            <p:cNvPr id="4" name="Gráfico 2">
              <a:extLst>
                <a:ext uri="{FF2B5EF4-FFF2-40B4-BE49-F238E27FC236}">
                  <a16:creationId xmlns:a16="http://schemas.microsoft.com/office/drawing/2014/main" id="{5FE222DC-AF02-3341-AED4-56028D60AC60}"/>
                </a:ext>
              </a:extLst>
            </p:cNvPr>
            <p:cNvSpPr/>
            <p:nvPr/>
          </p:nvSpPr>
          <p:spPr>
            <a:xfrm>
              <a:off x="1172584" y="915826"/>
              <a:ext cx="5638800" cy="6502400"/>
            </a:xfrm>
            <a:custGeom>
              <a:avLst/>
              <a:gdLst>
                <a:gd name="connsiteX0" fmla="*/ 5223078 w 5638800"/>
                <a:gd name="connsiteY0" fmla="*/ 4293439 h 6502400"/>
                <a:gd name="connsiteX1" fmla="*/ 5638800 w 5638800"/>
                <a:gd name="connsiteY1" fmla="*/ 2819400 h 6502400"/>
                <a:gd name="connsiteX2" fmla="*/ 4813008 w 5638800"/>
                <a:gd name="connsiteY2" fmla="*/ 825797 h 6502400"/>
                <a:gd name="connsiteX3" fmla="*/ 2819400 w 5638800"/>
                <a:gd name="connsiteY3" fmla="*/ 0 h 6502400"/>
                <a:gd name="connsiteX4" fmla="*/ 987475 w 5638800"/>
                <a:gd name="connsiteY4" fmla="*/ 676275 h 6502400"/>
                <a:gd name="connsiteX5" fmla="*/ 973435 w 5638800"/>
                <a:gd name="connsiteY5" fmla="*/ 855365 h 6502400"/>
                <a:gd name="connsiteX6" fmla="*/ 1152476 w 5638800"/>
                <a:gd name="connsiteY6" fmla="*/ 869354 h 6502400"/>
                <a:gd name="connsiteX7" fmla="*/ 2819400 w 5638800"/>
                <a:gd name="connsiteY7" fmla="*/ 254000 h 6502400"/>
                <a:gd name="connsiteX8" fmla="*/ 5384800 w 5638800"/>
                <a:gd name="connsiteY8" fmla="*/ 2819400 h 6502400"/>
                <a:gd name="connsiteX9" fmla="*/ 5018189 w 5638800"/>
                <a:gd name="connsiteY9" fmla="*/ 4141445 h 6502400"/>
                <a:gd name="connsiteX10" fmla="*/ 4368800 w 5638800"/>
                <a:gd name="connsiteY10" fmla="*/ 3962400 h 6502400"/>
                <a:gd name="connsiteX11" fmla="*/ 3129217 w 5638800"/>
                <a:gd name="connsiteY11" fmla="*/ 4955921 h 6502400"/>
                <a:gd name="connsiteX12" fmla="*/ 2819400 w 5638800"/>
                <a:gd name="connsiteY12" fmla="*/ 4978400 h 6502400"/>
                <a:gd name="connsiteX13" fmla="*/ 660400 w 5638800"/>
                <a:gd name="connsiteY13" fmla="*/ 2819400 h 6502400"/>
                <a:gd name="connsiteX14" fmla="*/ 2819400 w 5638800"/>
                <a:gd name="connsiteY14" fmla="*/ 660400 h 6502400"/>
                <a:gd name="connsiteX15" fmla="*/ 4978400 w 5638800"/>
                <a:gd name="connsiteY15" fmla="*/ 2819400 h 6502400"/>
                <a:gd name="connsiteX16" fmla="*/ 4932414 w 5638800"/>
                <a:gd name="connsiteY16" fmla="*/ 3262566 h 6502400"/>
                <a:gd name="connsiteX17" fmla="*/ 5030686 w 5638800"/>
                <a:gd name="connsiteY17" fmla="*/ 3412922 h 6502400"/>
                <a:gd name="connsiteX18" fmla="*/ 5181003 w 5638800"/>
                <a:gd name="connsiteY18" fmla="*/ 3314649 h 6502400"/>
                <a:gd name="connsiteX19" fmla="*/ 5232400 w 5638800"/>
                <a:gd name="connsiteY19" fmla="*/ 2819400 h 6502400"/>
                <a:gd name="connsiteX20" fmla="*/ 2819400 w 5638800"/>
                <a:gd name="connsiteY20" fmla="*/ 406400 h 6502400"/>
                <a:gd name="connsiteX21" fmla="*/ 406400 w 5638800"/>
                <a:gd name="connsiteY21" fmla="*/ 2819400 h 6502400"/>
                <a:gd name="connsiteX22" fmla="*/ 2819400 w 5638800"/>
                <a:gd name="connsiteY22" fmla="*/ 5232400 h 6502400"/>
                <a:gd name="connsiteX23" fmla="*/ 3099003 w 5638800"/>
                <a:gd name="connsiteY23" fmla="*/ 5216081 h 6502400"/>
                <a:gd name="connsiteX24" fmla="*/ 3098800 w 5638800"/>
                <a:gd name="connsiteY24" fmla="*/ 5232400 h 6502400"/>
                <a:gd name="connsiteX25" fmla="*/ 3106141 w 5638800"/>
                <a:gd name="connsiteY25" fmla="*/ 5368671 h 6502400"/>
                <a:gd name="connsiteX26" fmla="*/ 2819400 w 5638800"/>
                <a:gd name="connsiteY26" fmla="*/ 5384800 h 6502400"/>
                <a:gd name="connsiteX27" fmla="*/ 254000 w 5638800"/>
                <a:gd name="connsiteY27" fmla="*/ 2819400 h 6502400"/>
                <a:gd name="connsiteX28" fmla="*/ 597694 w 5638800"/>
                <a:gd name="connsiteY28" fmla="*/ 1536700 h 6502400"/>
                <a:gd name="connsiteX29" fmla="*/ 551209 w 5638800"/>
                <a:gd name="connsiteY29" fmla="*/ 1363218 h 6502400"/>
                <a:gd name="connsiteX30" fmla="*/ 377726 w 5638800"/>
                <a:gd name="connsiteY30" fmla="*/ 1409700 h 6502400"/>
                <a:gd name="connsiteX31" fmla="*/ 0 w 5638800"/>
                <a:gd name="connsiteY31" fmla="*/ 2819400 h 6502400"/>
                <a:gd name="connsiteX32" fmla="*/ 825797 w 5638800"/>
                <a:gd name="connsiteY32" fmla="*/ 4813008 h 6502400"/>
                <a:gd name="connsiteX33" fmla="*/ 2819400 w 5638800"/>
                <a:gd name="connsiteY33" fmla="*/ 5638800 h 6502400"/>
                <a:gd name="connsiteX34" fmla="*/ 3158833 w 5638800"/>
                <a:gd name="connsiteY34" fmla="*/ 5618366 h 6502400"/>
                <a:gd name="connsiteX35" fmla="*/ 4368800 w 5638800"/>
                <a:gd name="connsiteY35" fmla="*/ 6502400 h 6502400"/>
                <a:gd name="connsiteX36" fmla="*/ 5638800 w 5638800"/>
                <a:gd name="connsiteY36" fmla="*/ 5232400 h 6502400"/>
                <a:gd name="connsiteX37" fmla="*/ 5223078 w 5638800"/>
                <a:gd name="connsiteY37" fmla="*/ 4293439 h 6502400"/>
                <a:gd name="connsiteX38" fmla="*/ 4368800 w 5638800"/>
                <a:gd name="connsiteY38" fmla="*/ 6248400 h 6502400"/>
                <a:gd name="connsiteX39" fmla="*/ 3352800 w 5638800"/>
                <a:gd name="connsiteY39" fmla="*/ 5232400 h 6502400"/>
                <a:gd name="connsiteX40" fmla="*/ 4368800 w 5638800"/>
                <a:gd name="connsiteY40" fmla="*/ 4216400 h 6502400"/>
                <a:gd name="connsiteX41" fmla="*/ 5384800 w 5638800"/>
                <a:gd name="connsiteY41" fmla="*/ 5232400 h 6502400"/>
                <a:gd name="connsiteX42" fmla="*/ 4368800 w 5638800"/>
                <a:gd name="connsiteY42" fmla="*/ 6248400 h 6502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5638800" h="6502400">
                  <a:moveTo>
                    <a:pt x="5223078" y="4293439"/>
                  </a:moveTo>
                  <a:cubicBezTo>
                    <a:pt x="5495379" y="3850488"/>
                    <a:pt x="5638800" y="3343326"/>
                    <a:pt x="5638800" y="2819400"/>
                  </a:cubicBezTo>
                  <a:cubicBezTo>
                    <a:pt x="5638800" y="2066328"/>
                    <a:pt x="5345507" y="1358303"/>
                    <a:pt x="4813008" y="825797"/>
                  </a:cubicBezTo>
                  <a:cubicBezTo>
                    <a:pt x="4280497" y="293240"/>
                    <a:pt x="3572523" y="0"/>
                    <a:pt x="2819400" y="0"/>
                  </a:cubicBezTo>
                  <a:cubicBezTo>
                    <a:pt x="2148230" y="0"/>
                    <a:pt x="1497609" y="240160"/>
                    <a:pt x="987475" y="676275"/>
                  </a:cubicBezTo>
                  <a:cubicBezTo>
                    <a:pt x="934145" y="721866"/>
                    <a:pt x="927844" y="802034"/>
                    <a:pt x="973435" y="855365"/>
                  </a:cubicBezTo>
                  <a:cubicBezTo>
                    <a:pt x="1019026" y="908646"/>
                    <a:pt x="1099195" y="914946"/>
                    <a:pt x="1152476" y="869354"/>
                  </a:cubicBezTo>
                  <a:cubicBezTo>
                    <a:pt x="1616723" y="472529"/>
                    <a:pt x="2208708" y="254000"/>
                    <a:pt x="2819400" y="254000"/>
                  </a:cubicBezTo>
                  <a:cubicBezTo>
                    <a:pt x="4233964" y="254000"/>
                    <a:pt x="5384800" y="1404836"/>
                    <a:pt x="5384800" y="2819400"/>
                  </a:cubicBezTo>
                  <a:cubicBezTo>
                    <a:pt x="5384800" y="3288652"/>
                    <a:pt x="5258397" y="3743033"/>
                    <a:pt x="5018189" y="4141445"/>
                  </a:cubicBezTo>
                  <a:cubicBezTo>
                    <a:pt x="4828083" y="4027831"/>
                    <a:pt x="4605935" y="3962400"/>
                    <a:pt x="4368800" y="3962400"/>
                  </a:cubicBezTo>
                  <a:cubicBezTo>
                    <a:pt x="3763467" y="3962400"/>
                    <a:pt x="3255760" y="4388142"/>
                    <a:pt x="3129217" y="4955921"/>
                  </a:cubicBezTo>
                  <a:cubicBezTo>
                    <a:pt x="3026664" y="4970755"/>
                    <a:pt x="2922842" y="4978400"/>
                    <a:pt x="2819400" y="4978400"/>
                  </a:cubicBezTo>
                  <a:cubicBezTo>
                    <a:pt x="1628927" y="4978400"/>
                    <a:pt x="660400" y="4009873"/>
                    <a:pt x="660400" y="2819400"/>
                  </a:cubicBezTo>
                  <a:cubicBezTo>
                    <a:pt x="660400" y="1628927"/>
                    <a:pt x="1628927" y="660400"/>
                    <a:pt x="2819400" y="660400"/>
                  </a:cubicBezTo>
                  <a:cubicBezTo>
                    <a:pt x="4009873" y="660400"/>
                    <a:pt x="4978400" y="1628927"/>
                    <a:pt x="4978400" y="2819400"/>
                  </a:cubicBezTo>
                  <a:cubicBezTo>
                    <a:pt x="4978400" y="2967977"/>
                    <a:pt x="4962919" y="3117101"/>
                    <a:pt x="4932414" y="3262566"/>
                  </a:cubicBezTo>
                  <a:cubicBezTo>
                    <a:pt x="4918024" y="3331172"/>
                    <a:pt x="4962030" y="3398495"/>
                    <a:pt x="5030686" y="3412922"/>
                  </a:cubicBezTo>
                  <a:cubicBezTo>
                    <a:pt x="5099342" y="3427311"/>
                    <a:pt x="5166614" y="3383306"/>
                    <a:pt x="5181003" y="3314649"/>
                  </a:cubicBezTo>
                  <a:cubicBezTo>
                    <a:pt x="5215141" y="3152077"/>
                    <a:pt x="5232400" y="2985491"/>
                    <a:pt x="5232400" y="2819400"/>
                  </a:cubicBezTo>
                  <a:cubicBezTo>
                    <a:pt x="5232400" y="1488872"/>
                    <a:pt x="4149928" y="406400"/>
                    <a:pt x="2819400" y="406400"/>
                  </a:cubicBezTo>
                  <a:cubicBezTo>
                    <a:pt x="1488872" y="406400"/>
                    <a:pt x="406400" y="1488872"/>
                    <a:pt x="406400" y="2819400"/>
                  </a:cubicBezTo>
                  <a:cubicBezTo>
                    <a:pt x="406400" y="4149928"/>
                    <a:pt x="1488872" y="5232400"/>
                    <a:pt x="2819400" y="5232400"/>
                  </a:cubicBezTo>
                  <a:cubicBezTo>
                    <a:pt x="2912618" y="5232400"/>
                    <a:pt x="3006179" y="5226889"/>
                    <a:pt x="3099003" y="5216081"/>
                  </a:cubicBezTo>
                  <a:cubicBezTo>
                    <a:pt x="3098952" y="5221542"/>
                    <a:pt x="3098800" y="5226939"/>
                    <a:pt x="3098800" y="5232400"/>
                  </a:cubicBezTo>
                  <a:cubicBezTo>
                    <a:pt x="3098800" y="5278438"/>
                    <a:pt x="3101327" y="5323878"/>
                    <a:pt x="3106141" y="5368671"/>
                  </a:cubicBezTo>
                  <a:cubicBezTo>
                    <a:pt x="3010840" y="5379289"/>
                    <a:pt x="2914853" y="5384800"/>
                    <a:pt x="2819400" y="5384800"/>
                  </a:cubicBezTo>
                  <a:cubicBezTo>
                    <a:pt x="1404836" y="5384800"/>
                    <a:pt x="254000" y="4233964"/>
                    <a:pt x="254000" y="2819400"/>
                  </a:cubicBezTo>
                  <a:cubicBezTo>
                    <a:pt x="254000" y="2369693"/>
                    <a:pt x="372864" y="1926133"/>
                    <a:pt x="597694" y="1536700"/>
                  </a:cubicBezTo>
                  <a:cubicBezTo>
                    <a:pt x="632767" y="1475931"/>
                    <a:pt x="611981" y="1398295"/>
                    <a:pt x="551209" y="1363218"/>
                  </a:cubicBezTo>
                  <a:cubicBezTo>
                    <a:pt x="490488" y="1328141"/>
                    <a:pt x="412800" y="1348931"/>
                    <a:pt x="377726" y="1409700"/>
                  </a:cubicBezTo>
                  <a:cubicBezTo>
                    <a:pt x="130622" y="1837728"/>
                    <a:pt x="0" y="2325192"/>
                    <a:pt x="0" y="2819400"/>
                  </a:cubicBezTo>
                  <a:cubicBezTo>
                    <a:pt x="0" y="3572472"/>
                    <a:pt x="293291" y="4280497"/>
                    <a:pt x="825797" y="4813008"/>
                  </a:cubicBezTo>
                  <a:cubicBezTo>
                    <a:pt x="1358303" y="5345507"/>
                    <a:pt x="2066328" y="5638800"/>
                    <a:pt x="2819400" y="5638800"/>
                  </a:cubicBezTo>
                  <a:cubicBezTo>
                    <a:pt x="2932405" y="5638800"/>
                    <a:pt x="3046159" y="5631955"/>
                    <a:pt x="3158833" y="5618366"/>
                  </a:cubicBezTo>
                  <a:cubicBezTo>
                    <a:pt x="3322587" y="6130531"/>
                    <a:pt x="3803053" y="6502400"/>
                    <a:pt x="4368800" y="6502400"/>
                  </a:cubicBezTo>
                  <a:cubicBezTo>
                    <a:pt x="5069091" y="6502400"/>
                    <a:pt x="5638800" y="5932691"/>
                    <a:pt x="5638800" y="5232400"/>
                  </a:cubicBezTo>
                  <a:cubicBezTo>
                    <a:pt x="5638800" y="4860773"/>
                    <a:pt x="5478310" y="4525912"/>
                    <a:pt x="5223078" y="4293439"/>
                  </a:cubicBezTo>
                  <a:close/>
                  <a:moveTo>
                    <a:pt x="4368800" y="6248400"/>
                  </a:moveTo>
                  <a:cubicBezTo>
                    <a:pt x="3808616" y="6248400"/>
                    <a:pt x="3352800" y="5792635"/>
                    <a:pt x="3352800" y="5232400"/>
                  </a:cubicBezTo>
                  <a:cubicBezTo>
                    <a:pt x="3352800" y="4672165"/>
                    <a:pt x="3808616" y="4216400"/>
                    <a:pt x="4368800" y="4216400"/>
                  </a:cubicBezTo>
                  <a:cubicBezTo>
                    <a:pt x="4929035" y="4216400"/>
                    <a:pt x="5384800" y="4672165"/>
                    <a:pt x="5384800" y="5232400"/>
                  </a:cubicBezTo>
                  <a:cubicBezTo>
                    <a:pt x="5384800" y="5792635"/>
                    <a:pt x="4929035" y="6248400"/>
                    <a:pt x="4368800" y="6248400"/>
                  </a:cubicBezTo>
                  <a:close/>
                </a:path>
              </a:pathLst>
            </a:custGeom>
            <a:solidFill>
              <a:schemeClr val="accent3"/>
            </a:solidFill>
            <a:ln w="12688" cap="flat">
              <a:noFill/>
              <a:prstDash val="solid"/>
              <a:miter/>
            </a:ln>
          </p:spPr>
          <p:txBody>
            <a:bodyPr rtlCol="0" anchor="ctr"/>
            <a:lstStyle/>
            <a:p>
              <a:endParaRPr lang="en-US"/>
            </a:p>
          </p:txBody>
        </p:sp>
        <p:sp>
          <p:nvSpPr>
            <p:cNvPr id="6" name="Gráfico 2">
              <a:extLst>
                <a:ext uri="{FF2B5EF4-FFF2-40B4-BE49-F238E27FC236}">
                  <a16:creationId xmlns:a16="http://schemas.microsoft.com/office/drawing/2014/main" id="{5FE222DC-AF02-3341-AED4-56028D60AC60}"/>
                </a:ext>
              </a:extLst>
            </p:cNvPr>
            <p:cNvSpPr/>
            <p:nvPr/>
          </p:nvSpPr>
          <p:spPr>
            <a:xfrm>
              <a:off x="3643724" y="4263136"/>
              <a:ext cx="696569" cy="696344"/>
            </a:xfrm>
            <a:custGeom>
              <a:avLst/>
              <a:gdLst>
                <a:gd name="connsiteX0" fmla="*/ 101994 w 696569"/>
                <a:gd name="connsiteY0" fmla="*/ 101832 h 696344"/>
                <a:gd name="connsiteX1" fmla="*/ 0 w 696569"/>
                <a:gd name="connsiteY1" fmla="*/ 348097 h 696344"/>
                <a:gd name="connsiteX2" fmla="*/ 101994 w 696569"/>
                <a:gd name="connsiteY2" fmla="*/ 594351 h 696344"/>
                <a:gd name="connsiteX3" fmla="*/ 348310 w 696569"/>
                <a:gd name="connsiteY3" fmla="*/ 696344 h 696344"/>
                <a:gd name="connsiteX4" fmla="*/ 594525 w 696569"/>
                <a:gd name="connsiteY4" fmla="*/ 594351 h 696344"/>
                <a:gd name="connsiteX5" fmla="*/ 696570 w 696569"/>
                <a:gd name="connsiteY5" fmla="*/ 348097 h 696344"/>
                <a:gd name="connsiteX6" fmla="*/ 594525 w 696569"/>
                <a:gd name="connsiteY6" fmla="*/ 101832 h 696344"/>
                <a:gd name="connsiteX7" fmla="*/ 101994 w 696569"/>
                <a:gd name="connsiteY7" fmla="*/ 101832 h 696344"/>
                <a:gd name="connsiteX8" fmla="*/ 414934 w 696569"/>
                <a:gd name="connsiteY8" fmla="*/ 281422 h 696344"/>
                <a:gd name="connsiteX9" fmla="*/ 442519 w 696569"/>
                <a:gd name="connsiteY9" fmla="*/ 348097 h 696344"/>
                <a:gd name="connsiteX10" fmla="*/ 414934 w 696569"/>
                <a:gd name="connsiteY10" fmla="*/ 414772 h 696344"/>
                <a:gd name="connsiteX11" fmla="*/ 348259 w 696569"/>
                <a:gd name="connsiteY11" fmla="*/ 442344 h 696344"/>
                <a:gd name="connsiteX12" fmla="*/ 281635 w 696569"/>
                <a:gd name="connsiteY12" fmla="*/ 414772 h 696344"/>
                <a:gd name="connsiteX13" fmla="*/ 254000 w 696569"/>
                <a:gd name="connsiteY13" fmla="*/ 348097 h 696344"/>
                <a:gd name="connsiteX14" fmla="*/ 281635 w 696569"/>
                <a:gd name="connsiteY14" fmla="*/ 281422 h 696344"/>
                <a:gd name="connsiteX15" fmla="*/ 348259 w 696569"/>
                <a:gd name="connsiteY15" fmla="*/ 253889 h 696344"/>
                <a:gd name="connsiteX16" fmla="*/ 414934 w 696569"/>
                <a:gd name="connsiteY16" fmla="*/ 281422 h 696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96569" h="696344">
                  <a:moveTo>
                    <a:pt x="101994" y="101832"/>
                  </a:moveTo>
                  <a:cubicBezTo>
                    <a:pt x="36220" y="167618"/>
                    <a:pt x="0" y="255070"/>
                    <a:pt x="0" y="348097"/>
                  </a:cubicBezTo>
                  <a:cubicBezTo>
                    <a:pt x="0" y="441112"/>
                    <a:pt x="36271" y="528577"/>
                    <a:pt x="101994" y="594351"/>
                  </a:cubicBezTo>
                  <a:cubicBezTo>
                    <a:pt x="167780" y="660137"/>
                    <a:pt x="255245" y="696344"/>
                    <a:pt x="348310" y="696344"/>
                  </a:cubicBezTo>
                  <a:cubicBezTo>
                    <a:pt x="441325" y="696344"/>
                    <a:pt x="528790" y="660137"/>
                    <a:pt x="594525" y="594351"/>
                  </a:cubicBezTo>
                  <a:cubicBezTo>
                    <a:pt x="660298" y="528577"/>
                    <a:pt x="696570" y="441112"/>
                    <a:pt x="696570" y="348097"/>
                  </a:cubicBezTo>
                  <a:cubicBezTo>
                    <a:pt x="696570" y="255070"/>
                    <a:pt x="660298" y="167618"/>
                    <a:pt x="594525" y="101832"/>
                  </a:cubicBezTo>
                  <a:cubicBezTo>
                    <a:pt x="458737" y="-33944"/>
                    <a:pt x="237782" y="-33944"/>
                    <a:pt x="101994" y="101832"/>
                  </a:cubicBezTo>
                  <a:close/>
                  <a:moveTo>
                    <a:pt x="414934" y="281422"/>
                  </a:moveTo>
                  <a:cubicBezTo>
                    <a:pt x="432740" y="299228"/>
                    <a:pt x="442519" y="322939"/>
                    <a:pt x="442519" y="348097"/>
                  </a:cubicBezTo>
                  <a:cubicBezTo>
                    <a:pt x="442519" y="373294"/>
                    <a:pt x="432740" y="396955"/>
                    <a:pt x="414934" y="414772"/>
                  </a:cubicBezTo>
                  <a:cubicBezTo>
                    <a:pt x="397129" y="432578"/>
                    <a:pt x="373456" y="442344"/>
                    <a:pt x="348259" y="442344"/>
                  </a:cubicBezTo>
                  <a:cubicBezTo>
                    <a:pt x="323113" y="442344"/>
                    <a:pt x="299441" y="432578"/>
                    <a:pt x="281635" y="414772"/>
                  </a:cubicBezTo>
                  <a:cubicBezTo>
                    <a:pt x="263830" y="396955"/>
                    <a:pt x="254000" y="373294"/>
                    <a:pt x="254000" y="348097"/>
                  </a:cubicBezTo>
                  <a:cubicBezTo>
                    <a:pt x="254000" y="322939"/>
                    <a:pt x="263830" y="299228"/>
                    <a:pt x="281635" y="281422"/>
                  </a:cubicBezTo>
                  <a:cubicBezTo>
                    <a:pt x="299987" y="263058"/>
                    <a:pt x="324155" y="253889"/>
                    <a:pt x="348259" y="253889"/>
                  </a:cubicBezTo>
                  <a:cubicBezTo>
                    <a:pt x="372415" y="253889"/>
                    <a:pt x="396532" y="263058"/>
                    <a:pt x="414934" y="281422"/>
                  </a:cubicBezTo>
                  <a:close/>
                </a:path>
              </a:pathLst>
            </a:custGeom>
            <a:solidFill>
              <a:schemeClr val="accent3"/>
            </a:solidFill>
            <a:ln w="12688" cap="flat">
              <a:noFill/>
              <a:prstDash val="solid"/>
              <a:miter/>
            </a:ln>
          </p:spPr>
          <p:txBody>
            <a:bodyPr rtlCol="0" anchor="ctr"/>
            <a:lstStyle/>
            <a:p>
              <a:endParaRPr lang="en-US"/>
            </a:p>
          </p:txBody>
        </p:sp>
        <p:sp>
          <p:nvSpPr>
            <p:cNvPr id="7" name="Gráfico 2">
              <a:extLst>
                <a:ext uri="{FF2B5EF4-FFF2-40B4-BE49-F238E27FC236}">
                  <a16:creationId xmlns:a16="http://schemas.microsoft.com/office/drawing/2014/main" id="{5FE222DC-AF02-3341-AED4-56028D60AC60}"/>
                </a:ext>
              </a:extLst>
            </p:cNvPr>
            <p:cNvSpPr/>
            <p:nvPr/>
          </p:nvSpPr>
          <p:spPr>
            <a:xfrm>
              <a:off x="3036147" y="3395996"/>
              <a:ext cx="1911711" cy="919425"/>
            </a:xfrm>
            <a:custGeom>
              <a:avLst/>
              <a:gdLst>
                <a:gd name="connsiteX0" fmla="*/ 1581655 w 1911711"/>
                <a:gd name="connsiteY0" fmla="*/ 919416 h 919425"/>
                <a:gd name="connsiteX1" fmla="*/ 1815119 w 1911711"/>
                <a:gd name="connsiteY1" fmla="*/ 822871 h 919425"/>
                <a:gd name="connsiteX2" fmla="*/ 1815119 w 1911711"/>
                <a:gd name="connsiteY2" fmla="*/ 355943 h 919425"/>
                <a:gd name="connsiteX3" fmla="*/ 955837 w 1911711"/>
                <a:gd name="connsiteY3" fmla="*/ 0 h 919425"/>
                <a:gd name="connsiteX4" fmla="*/ 96555 w 1911711"/>
                <a:gd name="connsiteY4" fmla="*/ 355943 h 919425"/>
                <a:gd name="connsiteX5" fmla="*/ 96555 w 1911711"/>
                <a:gd name="connsiteY5" fmla="*/ 822871 h 919425"/>
                <a:gd name="connsiteX6" fmla="*/ 563470 w 1911711"/>
                <a:gd name="connsiteY6" fmla="*/ 822871 h 919425"/>
                <a:gd name="connsiteX7" fmla="*/ 955888 w 1911711"/>
                <a:gd name="connsiteY7" fmla="*/ 660400 h 919425"/>
                <a:gd name="connsiteX8" fmla="*/ 1348242 w 1911711"/>
                <a:gd name="connsiteY8" fmla="*/ 822871 h 919425"/>
                <a:gd name="connsiteX9" fmla="*/ 1581655 w 1911711"/>
                <a:gd name="connsiteY9" fmla="*/ 919416 h 919425"/>
                <a:gd name="connsiteX10" fmla="*/ 383892 w 1911711"/>
                <a:gd name="connsiteY10" fmla="*/ 643280 h 919425"/>
                <a:gd name="connsiteX11" fmla="*/ 276133 w 1911711"/>
                <a:gd name="connsiteY11" fmla="*/ 643280 h 919425"/>
                <a:gd name="connsiteX12" fmla="*/ 253870 w 1911711"/>
                <a:gd name="connsiteY12" fmla="*/ 589407 h 919425"/>
                <a:gd name="connsiteX13" fmla="*/ 276133 w 1911711"/>
                <a:gd name="connsiteY13" fmla="*/ 535534 h 919425"/>
                <a:gd name="connsiteX14" fmla="*/ 955888 w 1911711"/>
                <a:gd name="connsiteY14" fmla="*/ 254000 h 919425"/>
                <a:gd name="connsiteX15" fmla="*/ 1635579 w 1911711"/>
                <a:gd name="connsiteY15" fmla="*/ 535534 h 919425"/>
                <a:gd name="connsiteX16" fmla="*/ 1657855 w 1911711"/>
                <a:gd name="connsiteY16" fmla="*/ 589407 h 919425"/>
                <a:gd name="connsiteX17" fmla="*/ 1635579 w 1911711"/>
                <a:gd name="connsiteY17" fmla="*/ 643280 h 919425"/>
                <a:gd name="connsiteX18" fmla="*/ 1527832 w 1911711"/>
                <a:gd name="connsiteY18" fmla="*/ 643280 h 919425"/>
                <a:gd name="connsiteX19" fmla="*/ 955888 w 1911711"/>
                <a:gd name="connsiteY19" fmla="*/ 406400 h 919425"/>
                <a:gd name="connsiteX20" fmla="*/ 383892 w 1911711"/>
                <a:gd name="connsiteY20" fmla="*/ 643280 h 91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11711" h="919425">
                  <a:moveTo>
                    <a:pt x="1581655" y="919416"/>
                  </a:moveTo>
                  <a:cubicBezTo>
                    <a:pt x="1666249" y="919416"/>
                    <a:pt x="1750781" y="887260"/>
                    <a:pt x="1815119" y="822871"/>
                  </a:cubicBezTo>
                  <a:cubicBezTo>
                    <a:pt x="1943910" y="694131"/>
                    <a:pt x="1943910" y="484683"/>
                    <a:pt x="1815119" y="355943"/>
                  </a:cubicBezTo>
                  <a:cubicBezTo>
                    <a:pt x="1585630" y="126403"/>
                    <a:pt x="1280436" y="0"/>
                    <a:pt x="955837" y="0"/>
                  </a:cubicBezTo>
                  <a:cubicBezTo>
                    <a:pt x="631289" y="0"/>
                    <a:pt x="326095" y="126403"/>
                    <a:pt x="96555" y="355943"/>
                  </a:cubicBezTo>
                  <a:cubicBezTo>
                    <a:pt x="-32185" y="484683"/>
                    <a:pt x="-32185" y="694131"/>
                    <a:pt x="96555" y="822871"/>
                  </a:cubicBezTo>
                  <a:cubicBezTo>
                    <a:pt x="225295" y="951611"/>
                    <a:pt x="434743" y="951611"/>
                    <a:pt x="563470" y="822871"/>
                  </a:cubicBezTo>
                  <a:cubicBezTo>
                    <a:pt x="668296" y="718096"/>
                    <a:pt x="807653" y="660400"/>
                    <a:pt x="955888" y="660400"/>
                  </a:cubicBezTo>
                  <a:cubicBezTo>
                    <a:pt x="1104071" y="660400"/>
                    <a:pt x="1243429" y="718096"/>
                    <a:pt x="1348242" y="822871"/>
                  </a:cubicBezTo>
                  <a:cubicBezTo>
                    <a:pt x="1412592" y="887260"/>
                    <a:pt x="1497124" y="919416"/>
                    <a:pt x="1581655" y="919416"/>
                  </a:cubicBezTo>
                  <a:close/>
                  <a:moveTo>
                    <a:pt x="383892" y="643280"/>
                  </a:moveTo>
                  <a:cubicBezTo>
                    <a:pt x="354174" y="672998"/>
                    <a:pt x="305851" y="672998"/>
                    <a:pt x="276133" y="643280"/>
                  </a:cubicBezTo>
                  <a:cubicBezTo>
                    <a:pt x="261757" y="628904"/>
                    <a:pt x="253870" y="609752"/>
                    <a:pt x="253870" y="589407"/>
                  </a:cubicBezTo>
                  <a:cubicBezTo>
                    <a:pt x="253870" y="569023"/>
                    <a:pt x="261807" y="549923"/>
                    <a:pt x="276133" y="535534"/>
                  </a:cubicBezTo>
                  <a:cubicBezTo>
                    <a:pt x="457705" y="353962"/>
                    <a:pt x="699106" y="254000"/>
                    <a:pt x="955888" y="254000"/>
                  </a:cubicBezTo>
                  <a:cubicBezTo>
                    <a:pt x="1212618" y="254000"/>
                    <a:pt x="1454020" y="353962"/>
                    <a:pt x="1635579" y="535534"/>
                  </a:cubicBezTo>
                  <a:cubicBezTo>
                    <a:pt x="1649968" y="549923"/>
                    <a:pt x="1657855" y="569023"/>
                    <a:pt x="1657855" y="589407"/>
                  </a:cubicBezTo>
                  <a:cubicBezTo>
                    <a:pt x="1657855" y="609752"/>
                    <a:pt x="1649917" y="628853"/>
                    <a:pt x="1635579" y="643280"/>
                  </a:cubicBezTo>
                  <a:cubicBezTo>
                    <a:pt x="1605874" y="672998"/>
                    <a:pt x="1557550" y="672948"/>
                    <a:pt x="1527832" y="643280"/>
                  </a:cubicBezTo>
                  <a:cubicBezTo>
                    <a:pt x="1375089" y="490538"/>
                    <a:pt x="1171940" y="406400"/>
                    <a:pt x="955888" y="406400"/>
                  </a:cubicBezTo>
                  <a:cubicBezTo>
                    <a:pt x="739785" y="406400"/>
                    <a:pt x="536635" y="490538"/>
                    <a:pt x="383892" y="643280"/>
                  </a:cubicBezTo>
                  <a:close/>
                </a:path>
              </a:pathLst>
            </a:custGeom>
            <a:solidFill>
              <a:schemeClr val="accent3"/>
            </a:solidFill>
            <a:ln w="12688" cap="flat">
              <a:noFill/>
              <a:prstDash val="solid"/>
              <a:miter/>
            </a:ln>
          </p:spPr>
          <p:txBody>
            <a:bodyPr rtlCol="0" anchor="ctr"/>
            <a:lstStyle/>
            <a:p>
              <a:endParaRPr lang="en-US"/>
            </a:p>
          </p:txBody>
        </p:sp>
        <p:sp>
          <p:nvSpPr>
            <p:cNvPr id="8" name="Gráfico 2">
              <a:extLst>
                <a:ext uri="{FF2B5EF4-FFF2-40B4-BE49-F238E27FC236}">
                  <a16:creationId xmlns:a16="http://schemas.microsoft.com/office/drawing/2014/main" id="{5FE222DC-AF02-3341-AED4-56028D60AC60}"/>
                </a:ext>
              </a:extLst>
            </p:cNvPr>
            <p:cNvSpPr/>
            <p:nvPr/>
          </p:nvSpPr>
          <p:spPr>
            <a:xfrm>
              <a:off x="2410188" y="2510920"/>
              <a:ext cx="3163643" cy="1178813"/>
            </a:xfrm>
            <a:custGeom>
              <a:avLst/>
              <a:gdLst>
                <a:gd name="connsiteX0" fmla="*/ 2833444 w 3163643"/>
                <a:gd name="connsiteY0" fmla="*/ 1178814 h 1178813"/>
                <a:gd name="connsiteX1" fmla="*/ 3066908 w 3163643"/>
                <a:gd name="connsiteY1" fmla="*/ 1082129 h 1178813"/>
                <a:gd name="connsiteX2" fmla="*/ 3163644 w 3163643"/>
                <a:gd name="connsiteY2" fmla="*/ 848665 h 1178813"/>
                <a:gd name="connsiteX3" fmla="*/ 3066908 w 3163643"/>
                <a:gd name="connsiteY3" fmla="*/ 615201 h 1178813"/>
                <a:gd name="connsiteX4" fmla="*/ 1581795 w 3163643"/>
                <a:gd name="connsiteY4" fmla="*/ 0 h 1178813"/>
                <a:gd name="connsiteX5" fmla="*/ 96682 w 3163643"/>
                <a:gd name="connsiteY5" fmla="*/ 615201 h 1178813"/>
                <a:gd name="connsiteX6" fmla="*/ 0 w 3163643"/>
                <a:gd name="connsiteY6" fmla="*/ 848665 h 1178813"/>
                <a:gd name="connsiteX7" fmla="*/ 96682 w 3163643"/>
                <a:gd name="connsiteY7" fmla="*/ 1082129 h 1178813"/>
                <a:gd name="connsiteX8" fmla="*/ 330147 w 3163643"/>
                <a:gd name="connsiteY8" fmla="*/ 1178814 h 1178813"/>
                <a:gd name="connsiteX9" fmla="*/ 563611 w 3163643"/>
                <a:gd name="connsiteY9" fmla="*/ 1082129 h 1178813"/>
                <a:gd name="connsiteX10" fmla="*/ 1581795 w 3163643"/>
                <a:gd name="connsiteY10" fmla="*/ 660400 h 1178813"/>
                <a:gd name="connsiteX11" fmla="*/ 2599980 w 3163643"/>
                <a:gd name="connsiteY11" fmla="*/ 1082129 h 1178813"/>
                <a:gd name="connsiteX12" fmla="*/ 2833444 w 3163643"/>
                <a:gd name="connsiteY12" fmla="*/ 1178814 h 1178813"/>
                <a:gd name="connsiteX13" fmla="*/ 384033 w 3163643"/>
                <a:gd name="connsiteY13" fmla="*/ 902538 h 1178813"/>
                <a:gd name="connsiteX14" fmla="*/ 276273 w 3163643"/>
                <a:gd name="connsiteY14" fmla="*/ 902538 h 1178813"/>
                <a:gd name="connsiteX15" fmla="*/ 253997 w 3163643"/>
                <a:gd name="connsiteY15" fmla="*/ 848665 h 1178813"/>
                <a:gd name="connsiteX16" fmla="*/ 276324 w 3163643"/>
                <a:gd name="connsiteY16" fmla="*/ 794791 h 1178813"/>
                <a:gd name="connsiteX17" fmla="*/ 1581795 w 3163643"/>
                <a:gd name="connsiteY17" fmla="*/ 254000 h 1178813"/>
                <a:gd name="connsiteX18" fmla="*/ 2887317 w 3163643"/>
                <a:gd name="connsiteY18" fmla="*/ 794791 h 1178813"/>
                <a:gd name="connsiteX19" fmla="*/ 2887317 w 3163643"/>
                <a:gd name="connsiteY19" fmla="*/ 902538 h 1178813"/>
                <a:gd name="connsiteX20" fmla="*/ 2779609 w 3163643"/>
                <a:gd name="connsiteY20" fmla="*/ 902538 h 1178813"/>
                <a:gd name="connsiteX21" fmla="*/ 1581846 w 3163643"/>
                <a:gd name="connsiteY21" fmla="*/ 406400 h 1178813"/>
                <a:gd name="connsiteX22" fmla="*/ 384033 w 3163643"/>
                <a:gd name="connsiteY22" fmla="*/ 902538 h 1178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163643" h="1178813">
                  <a:moveTo>
                    <a:pt x="2833444" y="1178814"/>
                  </a:moveTo>
                  <a:cubicBezTo>
                    <a:pt x="2921645" y="1178814"/>
                    <a:pt x="3004538" y="1144486"/>
                    <a:pt x="3066908" y="1082129"/>
                  </a:cubicBezTo>
                  <a:cubicBezTo>
                    <a:pt x="3129316" y="1019772"/>
                    <a:pt x="3163644" y="936866"/>
                    <a:pt x="3163644" y="848665"/>
                  </a:cubicBezTo>
                  <a:cubicBezTo>
                    <a:pt x="3163644" y="760463"/>
                    <a:pt x="3129316" y="677558"/>
                    <a:pt x="3066908" y="615201"/>
                  </a:cubicBezTo>
                  <a:cubicBezTo>
                    <a:pt x="2670223" y="218478"/>
                    <a:pt x="2142780" y="0"/>
                    <a:pt x="1581795" y="0"/>
                  </a:cubicBezTo>
                  <a:cubicBezTo>
                    <a:pt x="1020811" y="0"/>
                    <a:pt x="493367" y="218478"/>
                    <a:pt x="96682" y="615201"/>
                  </a:cubicBezTo>
                  <a:cubicBezTo>
                    <a:pt x="34326" y="677558"/>
                    <a:pt x="0" y="760463"/>
                    <a:pt x="0" y="848665"/>
                  </a:cubicBezTo>
                  <a:cubicBezTo>
                    <a:pt x="0" y="936866"/>
                    <a:pt x="34326" y="1019772"/>
                    <a:pt x="96682" y="1082129"/>
                  </a:cubicBezTo>
                  <a:cubicBezTo>
                    <a:pt x="159052" y="1144486"/>
                    <a:pt x="241996" y="1178814"/>
                    <a:pt x="330147" y="1178814"/>
                  </a:cubicBezTo>
                  <a:cubicBezTo>
                    <a:pt x="418361" y="1178814"/>
                    <a:pt x="501254" y="1144486"/>
                    <a:pt x="563611" y="1082129"/>
                  </a:cubicBezTo>
                  <a:cubicBezTo>
                    <a:pt x="835569" y="810171"/>
                    <a:pt x="1197176" y="660400"/>
                    <a:pt x="1581795" y="660400"/>
                  </a:cubicBezTo>
                  <a:cubicBezTo>
                    <a:pt x="1966415" y="660400"/>
                    <a:pt x="2328022" y="810171"/>
                    <a:pt x="2599980" y="1082129"/>
                  </a:cubicBezTo>
                  <a:cubicBezTo>
                    <a:pt x="2662337" y="1144486"/>
                    <a:pt x="2745280" y="1178814"/>
                    <a:pt x="2833444" y="1178814"/>
                  </a:cubicBezTo>
                  <a:close/>
                  <a:moveTo>
                    <a:pt x="384033" y="902538"/>
                  </a:moveTo>
                  <a:cubicBezTo>
                    <a:pt x="354315" y="932256"/>
                    <a:pt x="305991" y="932256"/>
                    <a:pt x="276273" y="902538"/>
                  </a:cubicBezTo>
                  <a:cubicBezTo>
                    <a:pt x="261884" y="888149"/>
                    <a:pt x="253997" y="868997"/>
                    <a:pt x="253997" y="848665"/>
                  </a:cubicBezTo>
                  <a:cubicBezTo>
                    <a:pt x="253997" y="828320"/>
                    <a:pt x="261935" y="809168"/>
                    <a:pt x="276324" y="794791"/>
                  </a:cubicBezTo>
                  <a:cubicBezTo>
                    <a:pt x="625028" y="446037"/>
                    <a:pt x="1088680" y="254000"/>
                    <a:pt x="1581795" y="254000"/>
                  </a:cubicBezTo>
                  <a:cubicBezTo>
                    <a:pt x="2074962" y="254000"/>
                    <a:pt x="2538613" y="446037"/>
                    <a:pt x="2887317" y="794791"/>
                  </a:cubicBezTo>
                  <a:cubicBezTo>
                    <a:pt x="2917035" y="824509"/>
                    <a:pt x="2917035" y="872820"/>
                    <a:pt x="2887317" y="902538"/>
                  </a:cubicBezTo>
                  <a:cubicBezTo>
                    <a:pt x="2857599" y="932205"/>
                    <a:pt x="2809276" y="932205"/>
                    <a:pt x="2779609" y="902538"/>
                  </a:cubicBezTo>
                  <a:cubicBezTo>
                    <a:pt x="2459683" y="582613"/>
                    <a:pt x="2034283" y="406400"/>
                    <a:pt x="1581846" y="406400"/>
                  </a:cubicBezTo>
                  <a:cubicBezTo>
                    <a:pt x="1129307" y="406400"/>
                    <a:pt x="703958" y="582613"/>
                    <a:pt x="384033" y="902538"/>
                  </a:cubicBezTo>
                  <a:close/>
                </a:path>
              </a:pathLst>
            </a:custGeom>
            <a:solidFill>
              <a:schemeClr val="accent3"/>
            </a:solidFill>
            <a:ln w="12688" cap="flat">
              <a:noFill/>
              <a:prstDash val="solid"/>
              <a:miter/>
            </a:ln>
          </p:spPr>
          <p:txBody>
            <a:bodyPr rtlCol="0" anchor="ctr"/>
            <a:lstStyle/>
            <a:p>
              <a:endParaRPr lang="en-US"/>
            </a:p>
          </p:txBody>
        </p:sp>
        <p:sp>
          <p:nvSpPr>
            <p:cNvPr id="9" name="Gráfico 2">
              <a:extLst>
                <a:ext uri="{FF2B5EF4-FFF2-40B4-BE49-F238E27FC236}">
                  <a16:creationId xmlns:a16="http://schemas.microsoft.com/office/drawing/2014/main" id="{5FE222DC-AF02-3341-AED4-56028D60AC60}"/>
                </a:ext>
              </a:extLst>
            </p:cNvPr>
            <p:cNvSpPr/>
            <p:nvPr/>
          </p:nvSpPr>
          <p:spPr>
            <a:xfrm>
              <a:off x="4816988" y="5536581"/>
              <a:ext cx="1448790" cy="1223479"/>
            </a:xfrm>
            <a:custGeom>
              <a:avLst/>
              <a:gdLst>
                <a:gd name="connsiteX0" fmla="*/ 1352055 w 1448790"/>
                <a:gd name="connsiteY0" fmla="*/ 96546 h 1223479"/>
                <a:gd name="connsiteX1" fmla="*/ 885127 w 1448790"/>
                <a:gd name="connsiteY1" fmla="*/ 96546 h 1223479"/>
                <a:gd name="connsiteX2" fmla="*/ 555231 w 1448790"/>
                <a:gd name="connsiteY2" fmla="*/ 426504 h 1223479"/>
                <a:gd name="connsiteX3" fmla="*/ 330149 w 1448790"/>
                <a:gd name="connsiteY3" fmla="*/ 337896 h 1223479"/>
                <a:gd name="connsiteX4" fmla="*/ 96685 w 1448790"/>
                <a:gd name="connsiteY4" fmla="*/ 434632 h 1223479"/>
                <a:gd name="connsiteX5" fmla="*/ 0 w 1448790"/>
                <a:gd name="connsiteY5" fmla="*/ 668096 h 1223479"/>
                <a:gd name="connsiteX6" fmla="*/ 96685 w 1448790"/>
                <a:gd name="connsiteY6" fmla="*/ 901560 h 1223479"/>
                <a:gd name="connsiteX7" fmla="*/ 321920 w 1448790"/>
                <a:gd name="connsiteY7" fmla="*/ 1126744 h 1223479"/>
                <a:gd name="connsiteX8" fmla="*/ 555371 w 1448790"/>
                <a:gd name="connsiteY8" fmla="*/ 1223480 h 1223479"/>
                <a:gd name="connsiteX9" fmla="*/ 788835 w 1448790"/>
                <a:gd name="connsiteY9" fmla="*/ 1126744 h 1223479"/>
                <a:gd name="connsiteX10" fmla="*/ 1352055 w 1448790"/>
                <a:gd name="connsiteY10" fmla="*/ 563524 h 1223479"/>
                <a:gd name="connsiteX11" fmla="*/ 1448791 w 1448790"/>
                <a:gd name="connsiteY11" fmla="*/ 330060 h 1223479"/>
                <a:gd name="connsiteX12" fmla="*/ 1352055 w 1448790"/>
                <a:gd name="connsiteY12" fmla="*/ 96546 h 1223479"/>
                <a:gd name="connsiteX13" fmla="*/ 1172464 w 1448790"/>
                <a:gd name="connsiteY13" fmla="*/ 383883 h 1223479"/>
                <a:gd name="connsiteX14" fmla="*/ 609257 w 1448790"/>
                <a:gd name="connsiteY14" fmla="*/ 947153 h 1223479"/>
                <a:gd name="connsiteX15" fmla="*/ 555371 w 1448790"/>
                <a:gd name="connsiteY15" fmla="*/ 969429 h 1223479"/>
                <a:gd name="connsiteX16" fmla="*/ 501498 w 1448790"/>
                <a:gd name="connsiteY16" fmla="*/ 947153 h 1223479"/>
                <a:gd name="connsiteX17" fmla="*/ 276327 w 1448790"/>
                <a:gd name="connsiteY17" fmla="*/ 721931 h 1223479"/>
                <a:gd name="connsiteX18" fmla="*/ 254000 w 1448790"/>
                <a:gd name="connsiteY18" fmla="*/ 668046 h 1223479"/>
                <a:gd name="connsiteX19" fmla="*/ 276327 w 1448790"/>
                <a:gd name="connsiteY19" fmla="*/ 614223 h 1223479"/>
                <a:gd name="connsiteX20" fmla="*/ 330149 w 1448790"/>
                <a:gd name="connsiteY20" fmla="*/ 591896 h 1223479"/>
                <a:gd name="connsiteX21" fmla="*/ 384023 w 1448790"/>
                <a:gd name="connsiteY21" fmla="*/ 614223 h 1223479"/>
                <a:gd name="connsiteX22" fmla="*/ 465582 w 1448790"/>
                <a:gd name="connsiteY22" fmla="*/ 695731 h 1223479"/>
                <a:gd name="connsiteX23" fmla="*/ 555371 w 1448790"/>
                <a:gd name="connsiteY23" fmla="*/ 732942 h 1223479"/>
                <a:gd name="connsiteX24" fmla="*/ 645173 w 1448790"/>
                <a:gd name="connsiteY24" fmla="*/ 695731 h 1223479"/>
                <a:gd name="connsiteX25" fmla="*/ 1064717 w 1448790"/>
                <a:gd name="connsiteY25" fmla="*/ 276136 h 1223479"/>
                <a:gd name="connsiteX26" fmla="*/ 1118591 w 1448790"/>
                <a:gd name="connsiteY26" fmla="*/ 253860 h 1223479"/>
                <a:gd name="connsiteX27" fmla="*/ 1172464 w 1448790"/>
                <a:gd name="connsiteY27" fmla="*/ 276136 h 1223479"/>
                <a:gd name="connsiteX28" fmla="*/ 1172464 w 1448790"/>
                <a:gd name="connsiteY28" fmla="*/ 383883 h 1223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448790" h="1223479">
                  <a:moveTo>
                    <a:pt x="1352055" y="96546"/>
                  </a:moveTo>
                  <a:cubicBezTo>
                    <a:pt x="1223315" y="-32182"/>
                    <a:pt x="1013866" y="-32182"/>
                    <a:pt x="885127" y="96546"/>
                  </a:cubicBezTo>
                  <a:lnTo>
                    <a:pt x="555231" y="426504"/>
                  </a:lnTo>
                  <a:cubicBezTo>
                    <a:pt x="493916" y="369303"/>
                    <a:pt x="414490" y="337896"/>
                    <a:pt x="330149" y="337896"/>
                  </a:cubicBezTo>
                  <a:cubicBezTo>
                    <a:pt x="241998" y="337896"/>
                    <a:pt x="159042" y="372224"/>
                    <a:pt x="96685" y="434632"/>
                  </a:cubicBezTo>
                  <a:cubicBezTo>
                    <a:pt x="34328" y="497002"/>
                    <a:pt x="0" y="579895"/>
                    <a:pt x="0" y="668096"/>
                  </a:cubicBezTo>
                  <a:cubicBezTo>
                    <a:pt x="0" y="756260"/>
                    <a:pt x="34328" y="839203"/>
                    <a:pt x="96685" y="901560"/>
                  </a:cubicBezTo>
                  <a:lnTo>
                    <a:pt x="321920" y="1126744"/>
                  </a:lnTo>
                  <a:cubicBezTo>
                    <a:pt x="384277" y="1189101"/>
                    <a:pt x="467170" y="1223480"/>
                    <a:pt x="555371" y="1223480"/>
                  </a:cubicBezTo>
                  <a:cubicBezTo>
                    <a:pt x="643585" y="1223480"/>
                    <a:pt x="726478" y="1189101"/>
                    <a:pt x="788835" y="1126744"/>
                  </a:cubicBezTo>
                  <a:lnTo>
                    <a:pt x="1352055" y="563524"/>
                  </a:lnTo>
                  <a:cubicBezTo>
                    <a:pt x="1414412" y="501167"/>
                    <a:pt x="1448791" y="418224"/>
                    <a:pt x="1448791" y="330060"/>
                  </a:cubicBezTo>
                  <a:cubicBezTo>
                    <a:pt x="1448791" y="241859"/>
                    <a:pt x="1414463" y="158915"/>
                    <a:pt x="1352055" y="96546"/>
                  </a:cubicBezTo>
                  <a:close/>
                  <a:moveTo>
                    <a:pt x="1172464" y="383883"/>
                  </a:moveTo>
                  <a:lnTo>
                    <a:pt x="609257" y="947153"/>
                  </a:lnTo>
                  <a:cubicBezTo>
                    <a:pt x="594868" y="961542"/>
                    <a:pt x="575716" y="969429"/>
                    <a:pt x="555371" y="969429"/>
                  </a:cubicBezTo>
                  <a:cubicBezTo>
                    <a:pt x="534988" y="969429"/>
                    <a:pt x="515887" y="961542"/>
                    <a:pt x="501498" y="947153"/>
                  </a:cubicBezTo>
                  <a:lnTo>
                    <a:pt x="276327" y="721931"/>
                  </a:lnTo>
                  <a:cubicBezTo>
                    <a:pt x="261887" y="707542"/>
                    <a:pt x="254000" y="688442"/>
                    <a:pt x="254000" y="668046"/>
                  </a:cubicBezTo>
                  <a:cubicBezTo>
                    <a:pt x="254000" y="647713"/>
                    <a:pt x="261938" y="628612"/>
                    <a:pt x="276327" y="614223"/>
                  </a:cubicBezTo>
                  <a:cubicBezTo>
                    <a:pt x="291160" y="599339"/>
                    <a:pt x="310655" y="591896"/>
                    <a:pt x="330149" y="591896"/>
                  </a:cubicBezTo>
                  <a:cubicBezTo>
                    <a:pt x="349695" y="591896"/>
                    <a:pt x="369189" y="599339"/>
                    <a:pt x="384023" y="614223"/>
                  </a:cubicBezTo>
                  <a:lnTo>
                    <a:pt x="465582" y="695731"/>
                  </a:lnTo>
                  <a:cubicBezTo>
                    <a:pt x="489395" y="719544"/>
                    <a:pt x="521691" y="732942"/>
                    <a:pt x="555371" y="732942"/>
                  </a:cubicBezTo>
                  <a:cubicBezTo>
                    <a:pt x="589064" y="732942"/>
                    <a:pt x="621360" y="719544"/>
                    <a:pt x="645173" y="695731"/>
                  </a:cubicBezTo>
                  <a:lnTo>
                    <a:pt x="1064717" y="276136"/>
                  </a:lnTo>
                  <a:cubicBezTo>
                    <a:pt x="1079106" y="261747"/>
                    <a:pt x="1098258" y="253860"/>
                    <a:pt x="1118591" y="253860"/>
                  </a:cubicBezTo>
                  <a:cubicBezTo>
                    <a:pt x="1138987" y="253860"/>
                    <a:pt x="1158075" y="261798"/>
                    <a:pt x="1172464" y="276136"/>
                  </a:cubicBezTo>
                  <a:cubicBezTo>
                    <a:pt x="1202182" y="305854"/>
                    <a:pt x="1202182" y="354216"/>
                    <a:pt x="1172464" y="383883"/>
                  </a:cubicBezTo>
                  <a:close/>
                </a:path>
              </a:pathLst>
            </a:custGeom>
            <a:solidFill>
              <a:schemeClr val="accent3"/>
            </a:solidFill>
            <a:ln w="12688" cap="flat">
              <a:noFill/>
              <a:prstDash val="solid"/>
              <a:miter/>
            </a:ln>
          </p:spPr>
          <p:txBody>
            <a:bodyPr rtlCol="0" anchor="ctr"/>
            <a:lstStyle/>
            <a:p>
              <a:endParaRPr lang="en-US"/>
            </a:p>
          </p:txBody>
        </p:sp>
      </p:grpSp>
      <p:grpSp>
        <p:nvGrpSpPr>
          <p:cNvPr id="79" name="Grupo 78">
            <a:extLst>
              <a:ext uri="{FF2B5EF4-FFF2-40B4-BE49-F238E27FC236}">
                <a16:creationId xmlns:a16="http://schemas.microsoft.com/office/drawing/2014/main" id="{038D6948-4BFB-994E-B494-24B915544198}"/>
              </a:ext>
            </a:extLst>
          </p:cNvPr>
          <p:cNvGrpSpPr/>
          <p:nvPr/>
        </p:nvGrpSpPr>
        <p:grpSpPr>
          <a:xfrm>
            <a:off x="4599038" y="787007"/>
            <a:ext cx="1563911" cy="1803429"/>
            <a:chOff x="1172584" y="915826"/>
            <a:chExt cx="5638800" cy="6502400"/>
          </a:xfrm>
          <a:solidFill>
            <a:srgbClr val="F6793C">
              <a:alpha val="47843"/>
            </a:srgbClr>
          </a:solidFill>
        </p:grpSpPr>
        <p:sp>
          <p:nvSpPr>
            <p:cNvPr id="80" name="Gráfico 2">
              <a:extLst>
                <a:ext uri="{FF2B5EF4-FFF2-40B4-BE49-F238E27FC236}">
                  <a16:creationId xmlns:a16="http://schemas.microsoft.com/office/drawing/2014/main" id="{EBBA594E-E8C8-7245-96C6-2DD191D61792}"/>
                </a:ext>
              </a:extLst>
            </p:cNvPr>
            <p:cNvSpPr/>
            <p:nvPr/>
          </p:nvSpPr>
          <p:spPr>
            <a:xfrm>
              <a:off x="1172584" y="915826"/>
              <a:ext cx="5638800" cy="6502400"/>
            </a:xfrm>
            <a:custGeom>
              <a:avLst/>
              <a:gdLst>
                <a:gd name="connsiteX0" fmla="*/ 5223078 w 5638800"/>
                <a:gd name="connsiteY0" fmla="*/ 4293439 h 6502400"/>
                <a:gd name="connsiteX1" fmla="*/ 5638800 w 5638800"/>
                <a:gd name="connsiteY1" fmla="*/ 2819400 h 6502400"/>
                <a:gd name="connsiteX2" fmla="*/ 4813008 w 5638800"/>
                <a:gd name="connsiteY2" fmla="*/ 825797 h 6502400"/>
                <a:gd name="connsiteX3" fmla="*/ 2819400 w 5638800"/>
                <a:gd name="connsiteY3" fmla="*/ 0 h 6502400"/>
                <a:gd name="connsiteX4" fmla="*/ 987475 w 5638800"/>
                <a:gd name="connsiteY4" fmla="*/ 676275 h 6502400"/>
                <a:gd name="connsiteX5" fmla="*/ 973435 w 5638800"/>
                <a:gd name="connsiteY5" fmla="*/ 855365 h 6502400"/>
                <a:gd name="connsiteX6" fmla="*/ 1152476 w 5638800"/>
                <a:gd name="connsiteY6" fmla="*/ 869354 h 6502400"/>
                <a:gd name="connsiteX7" fmla="*/ 2819400 w 5638800"/>
                <a:gd name="connsiteY7" fmla="*/ 254000 h 6502400"/>
                <a:gd name="connsiteX8" fmla="*/ 5384800 w 5638800"/>
                <a:gd name="connsiteY8" fmla="*/ 2819400 h 6502400"/>
                <a:gd name="connsiteX9" fmla="*/ 5018189 w 5638800"/>
                <a:gd name="connsiteY9" fmla="*/ 4141445 h 6502400"/>
                <a:gd name="connsiteX10" fmla="*/ 4368800 w 5638800"/>
                <a:gd name="connsiteY10" fmla="*/ 3962400 h 6502400"/>
                <a:gd name="connsiteX11" fmla="*/ 3129217 w 5638800"/>
                <a:gd name="connsiteY11" fmla="*/ 4955921 h 6502400"/>
                <a:gd name="connsiteX12" fmla="*/ 2819400 w 5638800"/>
                <a:gd name="connsiteY12" fmla="*/ 4978400 h 6502400"/>
                <a:gd name="connsiteX13" fmla="*/ 660400 w 5638800"/>
                <a:gd name="connsiteY13" fmla="*/ 2819400 h 6502400"/>
                <a:gd name="connsiteX14" fmla="*/ 2819400 w 5638800"/>
                <a:gd name="connsiteY14" fmla="*/ 660400 h 6502400"/>
                <a:gd name="connsiteX15" fmla="*/ 4978400 w 5638800"/>
                <a:gd name="connsiteY15" fmla="*/ 2819400 h 6502400"/>
                <a:gd name="connsiteX16" fmla="*/ 4932414 w 5638800"/>
                <a:gd name="connsiteY16" fmla="*/ 3262566 h 6502400"/>
                <a:gd name="connsiteX17" fmla="*/ 5030686 w 5638800"/>
                <a:gd name="connsiteY17" fmla="*/ 3412922 h 6502400"/>
                <a:gd name="connsiteX18" fmla="*/ 5181003 w 5638800"/>
                <a:gd name="connsiteY18" fmla="*/ 3314649 h 6502400"/>
                <a:gd name="connsiteX19" fmla="*/ 5232400 w 5638800"/>
                <a:gd name="connsiteY19" fmla="*/ 2819400 h 6502400"/>
                <a:gd name="connsiteX20" fmla="*/ 2819400 w 5638800"/>
                <a:gd name="connsiteY20" fmla="*/ 406400 h 6502400"/>
                <a:gd name="connsiteX21" fmla="*/ 406400 w 5638800"/>
                <a:gd name="connsiteY21" fmla="*/ 2819400 h 6502400"/>
                <a:gd name="connsiteX22" fmla="*/ 2819400 w 5638800"/>
                <a:gd name="connsiteY22" fmla="*/ 5232400 h 6502400"/>
                <a:gd name="connsiteX23" fmla="*/ 3099003 w 5638800"/>
                <a:gd name="connsiteY23" fmla="*/ 5216081 h 6502400"/>
                <a:gd name="connsiteX24" fmla="*/ 3098800 w 5638800"/>
                <a:gd name="connsiteY24" fmla="*/ 5232400 h 6502400"/>
                <a:gd name="connsiteX25" fmla="*/ 3106141 w 5638800"/>
                <a:gd name="connsiteY25" fmla="*/ 5368671 h 6502400"/>
                <a:gd name="connsiteX26" fmla="*/ 2819400 w 5638800"/>
                <a:gd name="connsiteY26" fmla="*/ 5384800 h 6502400"/>
                <a:gd name="connsiteX27" fmla="*/ 254000 w 5638800"/>
                <a:gd name="connsiteY27" fmla="*/ 2819400 h 6502400"/>
                <a:gd name="connsiteX28" fmla="*/ 597694 w 5638800"/>
                <a:gd name="connsiteY28" fmla="*/ 1536700 h 6502400"/>
                <a:gd name="connsiteX29" fmla="*/ 551209 w 5638800"/>
                <a:gd name="connsiteY29" fmla="*/ 1363218 h 6502400"/>
                <a:gd name="connsiteX30" fmla="*/ 377726 w 5638800"/>
                <a:gd name="connsiteY30" fmla="*/ 1409700 h 6502400"/>
                <a:gd name="connsiteX31" fmla="*/ 0 w 5638800"/>
                <a:gd name="connsiteY31" fmla="*/ 2819400 h 6502400"/>
                <a:gd name="connsiteX32" fmla="*/ 825797 w 5638800"/>
                <a:gd name="connsiteY32" fmla="*/ 4813008 h 6502400"/>
                <a:gd name="connsiteX33" fmla="*/ 2819400 w 5638800"/>
                <a:gd name="connsiteY33" fmla="*/ 5638800 h 6502400"/>
                <a:gd name="connsiteX34" fmla="*/ 3158833 w 5638800"/>
                <a:gd name="connsiteY34" fmla="*/ 5618366 h 6502400"/>
                <a:gd name="connsiteX35" fmla="*/ 4368800 w 5638800"/>
                <a:gd name="connsiteY35" fmla="*/ 6502400 h 6502400"/>
                <a:gd name="connsiteX36" fmla="*/ 5638800 w 5638800"/>
                <a:gd name="connsiteY36" fmla="*/ 5232400 h 6502400"/>
                <a:gd name="connsiteX37" fmla="*/ 5223078 w 5638800"/>
                <a:gd name="connsiteY37" fmla="*/ 4293439 h 6502400"/>
                <a:gd name="connsiteX38" fmla="*/ 4368800 w 5638800"/>
                <a:gd name="connsiteY38" fmla="*/ 6248400 h 6502400"/>
                <a:gd name="connsiteX39" fmla="*/ 3352800 w 5638800"/>
                <a:gd name="connsiteY39" fmla="*/ 5232400 h 6502400"/>
                <a:gd name="connsiteX40" fmla="*/ 4368800 w 5638800"/>
                <a:gd name="connsiteY40" fmla="*/ 4216400 h 6502400"/>
                <a:gd name="connsiteX41" fmla="*/ 5384800 w 5638800"/>
                <a:gd name="connsiteY41" fmla="*/ 5232400 h 6502400"/>
                <a:gd name="connsiteX42" fmla="*/ 4368800 w 5638800"/>
                <a:gd name="connsiteY42" fmla="*/ 6248400 h 6502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5638800" h="6502400">
                  <a:moveTo>
                    <a:pt x="5223078" y="4293439"/>
                  </a:moveTo>
                  <a:cubicBezTo>
                    <a:pt x="5495379" y="3850488"/>
                    <a:pt x="5638800" y="3343326"/>
                    <a:pt x="5638800" y="2819400"/>
                  </a:cubicBezTo>
                  <a:cubicBezTo>
                    <a:pt x="5638800" y="2066328"/>
                    <a:pt x="5345507" y="1358303"/>
                    <a:pt x="4813008" y="825797"/>
                  </a:cubicBezTo>
                  <a:cubicBezTo>
                    <a:pt x="4280497" y="293240"/>
                    <a:pt x="3572523" y="0"/>
                    <a:pt x="2819400" y="0"/>
                  </a:cubicBezTo>
                  <a:cubicBezTo>
                    <a:pt x="2148230" y="0"/>
                    <a:pt x="1497609" y="240160"/>
                    <a:pt x="987475" y="676275"/>
                  </a:cubicBezTo>
                  <a:cubicBezTo>
                    <a:pt x="934145" y="721866"/>
                    <a:pt x="927844" y="802034"/>
                    <a:pt x="973435" y="855365"/>
                  </a:cubicBezTo>
                  <a:cubicBezTo>
                    <a:pt x="1019026" y="908646"/>
                    <a:pt x="1099195" y="914946"/>
                    <a:pt x="1152476" y="869354"/>
                  </a:cubicBezTo>
                  <a:cubicBezTo>
                    <a:pt x="1616723" y="472529"/>
                    <a:pt x="2208708" y="254000"/>
                    <a:pt x="2819400" y="254000"/>
                  </a:cubicBezTo>
                  <a:cubicBezTo>
                    <a:pt x="4233964" y="254000"/>
                    <a:pt x="5384800" y="1404836"/>
                    <a:pt x="5384800" y="2819400"/>
                  </a:cubicBezTo>
                  <a:cubicBezTo>
                    <a:pt x="5384800" y="3288652"/>
                    <a:pt x="5258397" y="3743033"/>
                    <a:pt x="5018189" y="4141445"/>
                  </a:cubicBezTo>
                  <a:cubicBezTo>
                    <a:pt x="4828083" y="4027831"/>
                    <a:pt x="4605935" y="3962400"/>
                    <a:pt x="4368800" y="3962400"/>
                  </a:cubicBezTo>
                  <a:cubicBezTo>
                    <a:pt x="3763467" y="3962400"/>
                    <a:pt x="3255760" y="4388142"/>
                    <a:pt x="3129217" y="4955921"/>
                  </a:cubicBezTo>
                  <a:cubicBezTo>
                    <a:pt x="3026664" y="4970755"/>
                    <a:pt x="2922842" y="4978400"/>
                    <a:pt x="2819400" y="4978400"/>
                  </a:cubicBezTo>
                  <a:cubicBezTo>
                    <a:pt x="1628927" y="4978400"/>
                    <a:pt x="660400" y="4009873"/>
                    <a:pt x="660400" y="2819400"/>
                  </a:cubicBezTo>
                  <a:cubicBezTo>
                    <a:pt x="660400" y="1628927"/>
                    <a:pt x="1628927" y="660400"/>
                    <a:pt x="2819400" y="660400"/>
                  </a:cubicBezTo>
                  <a:cubicBezTo>
                    <a:pt x="4009873" y="660400"/>
                    <a:pt x="4978400" y="1628927"/>
                    <a:pt x="4978400" y="2819400"/>
                  </a:cubicBezTo>
                  <a:cubicBezTo>
                    <a:pt x="4978400" y="2967977"/>
                    <a:pt x="4962919" y="3117101"/>
                    <a:pt x="4932414" y="3262566"/>
                  </a:cubicBezTo>
                  <a:cubicBezTo>
                    <a:pt x="4918024" y="3331172"/>
                    <a:pt x="4962030" y="3398495"/>
                    <a:pt x="5030686" y="3412922"/>
                  </a:cubicBezTo>
                  <a:cubicBezTo>
                    <a:pt x="5099342" y="3427311"/>
                    <a:pt x="5166614" y="3383306"/>
                    <a:pt x="5181003" y="3314649"/>
                  </a:cubicBezTo>
                  <a:cubicBezTo>
                    <a:pt x="5215141" y="3152077"/>
                    <a:pt x="5232400" y="2985491"/>
                    <a:pt x="5232400" y="2819400"/>
                  </a:cubicBezTo>
                  <a:cubicBezTo>
                    <a:pt x="5232400" y="1488872"/>
                    <a:pt x="4149928" y="406400"/>
                    <a:pt x="2819400" y="406400"/>
                  </a:cubicBezTo>
                  <a:cubicBezTo>
                    <a:pt x="1488872" y="406400"/>
                    <a:pt x="406400" y="1488872"/>
                    <a:pt x="406400" y="2819400"/>
                  </a:cubicBezTo>
                  <a:cubicBezTo>
                    <a:pt x="406400" y="4149928"/>
                    <a:pt x="1488872" y="5232400"/>
                    <a:pt x="2819400" y="5232400"/>
                  </a:cubicBezTo>
                  <a:cubicBezTo>
                    <a:pt x="2912618" y="5232400"/>
                    <a:pt x="3006179" y="5226889"/>
                    <a:pt x="3099003" y="5216081"/>
                  </a:cubicBezTo>
                  <a:cubicBezTo>
                    <a:pt x="3098952" y="5221542"/>
                    <a:pt x="3098800" y="5226939"/>
                    <a:pt x="3098800" y="5232400"/>
                  </a:cubicBezTo>
                  <a:cubicBezTo>
                    <a:pt x="3098800" y="5278438"/>
                    <a:pt x="3101327" y="5323878"/>
                    <a:pt x="3106141" y="5368671"/>
                  </a:cubicBezTo>
                  <a:cubicBezTo>
                    <a:pt x="3010840" y="5379289"/>
                    <a:pt x="2914853" y="5384800"/>
                    <a:pt x="2819400" y="5384800"/>
                  </a:cubicBezTo>
                  <a:cubicBezTo>
                    <a:pt x="1404836" y="5384800"/>
                    <a:pt x="254000" y="4233964"/>
                    <a:pt x="254000" y="2819400"/>
                  </a:cubicBezTo>
                  <a:cubicBezTo>
                    <a:pt x="254000" y="2369693"/>
                    <a:pt x="372864" y="1926133"/>
                    <a:pt x="597694" y="1536700"/>
                  </a:cubicBezTo>
                  <a:cubicBezTo>
                    <a:pt x="632767" y="1475931"/>
                    <a:pt x="611981" y="1398295"/>
                    <a:pt x="551209" y="1363218"/>
                  </a:cubicBezTo>
                  <a:cubicBezTo>
                    <a:pt x="490488" y="1328141"/>
                    <a:pt x="412800" y="1348931"/>
                    <a:pt x="377726" y="1409700"/>
                  </a:cubicBezTo>
                  <a:cubicBezTo>
                    <a:pt x="130622" y="1837728"/>
                    <a:pt x="0" y="2325192"/>
                    <a:pt x="0" y="2819400"/>
                  </a:cubicBezTo>
                  <a:cubicBezTo>
                    <a:pt x="0" y="3572472"/>
                    <a:pt x="293291" y="4280497"/>
                    <a:pt x="825797" y="4813008"/>
                  </a:cubicBezTo>
                  <a:cubicBezTo>
                    <a:pt x="1358303" y="5345507"/>
                    <a:pt x="2066328" y="5638800"/>
                    <a:pt x="2819400" y="5638800"/>
                  </a:cubicBezTo>
                  <a:cubicBezTo>
                    <a:pt x="2932405" y="5638800"/>
                    <a:pt x="3046159" y="5631955"/>
                    <a:pt x="3158833" y="5618366"/>
                  </a:cubicBezTo>
                  <a:cubicBezTo>
                    <a:pt x="3322587" y="6130531"/>
                    <a:pt x="3803053" y="6502400"/>
                    <a:pt x="4368800" y="6502400"/>
                  </a:cubicBezTo>
                  <a:cubicBezTo>
                    <a:pt x="5069091" y="6502400"/>
                    <a:pt x="5638800" y="5932691"/>
                    <a:pt x="5638800" y="5232400"/>
                  </a:cubicBezTo>
                  <a:cubicBezTo>
                    <a:pt x="5638800" y="4860773"/>
                    <a:pt x="5478310" y="4525912"/>
                    <a:pt x="5223078" y="4293439"/>
                  </a:cubicBezTo>
                  <a:close/>
                  <a:moveTo>
                    <a:pt x="4368800" y="6248400"/>
                  </a:moveTo>
                  <a:cubicBezTo>
                    <a:pt x="3808616" y="6248400"/>
                    <a:pt x="3352800" y="5792635"/>
                    <a:pt x="3352800" y="5232400"/>
                  </a:cubicBezTo>
                  <a:cubicBezTo>
                    <a:pt x="3352800" y="4672165"/>
                    <a:pt x="3808616" y="4216400"/>
                    <a:pt x="4368800" y="4216400"/>
                  </a:cubicBezTo>
                  <a:cubicBezTo>
                    <a:pt x="4929035" y="4216400"/>
                    <a:pt x="5384800" y="4672165"/>
                    <a:pt x="5384800" y="5232400"/>
                  </a:cubicBezTo>
                  <a:cubicBezTo>
                    <a:pt x="5384800" y="5792635"/>
                    <a:pt x="4929035" y="6248400"/>
                    <a:pt x="4368800" y="6248400"/>
                  </a:cubicBezTo>
                  <a:close/>
                </a:path>
              </a:pathLst>
            </a:custGeom>
            <a:grpFill/>
            <a:ln w="12688" cap="flat">
              <a:noFill/>
              <a:prstDash val="solid"/>
              <a:miter/>
            </a:ln>
          </p:spPr>
          <p:txBody>
            <a:bodyPr rtlCol="0" anchor="ctr"/>
            <a:lstStyle/>
            <a:p>
              <a:endParaRPr lang="en-US"/>
            </a:p>
          </p:txBody>
        </p:sp>
        <p:sp>
          <p:nvSpPr>
            <p:cNvPr id="81" name="Gráfico 2">
              <a:extLst>
                <a:ext uri="{FF2B5EF4-FFF2-40B4-BE49-F238E27FC236}">
                  <a16:creationId xmlns:a16="http://schemas.microsoft.com/office/drawing/2014/main" id="{01CEE1A6-EEEE-0D48-9B2C-282078DB5B1E}"/>
                </a:ext>
              </a:extLst>
            </p:cNvPr>
            <p:cNvSpPr/>
            <p:nvPr/>
          </p:nvSpPr>
          <p:spPr>
            <a:xfrm>
              <a:off x="3643724" y="4263136"/>
              <a:ext cx="696569" cy="696344"/>
            </a:xfrm>
            <a:custGeom>
              <a:avLst/>
              <a:gdLst>
                <a:gd name="connsiteX0" fmla="*/ 101994 w 696569"/>
                <a:gd name="connsiteY0" fmla="*/ 101832 h 696344"/>
                <a:gd name="connsiteX1" fmla="*/ 0 w 696569"/>
                <a:gd name="connsiteY1" fmla="*/ 348097 h 696344"/>
                <a:gd name="connsiteX2" fmla="*/ 101994 w 696569"/>
                <a:gd name="connsiteY2" fmla="*/ 594351 h 696344"/>
                <a:gd name="connsiteX3" fmla="*/ 348310 w 696569"/>
                <a:gd name="connsiteY3" fmla="*/ 696344 h 696344"/>
                <a:gd name="connsiteX4" fmla="*/ 594525 w 696569"/>
                <a:gd name="connsiteY4" fmla="*/ 594351 h 696344"/>
                <a:gd name="connsiteX5" fmla="*/ 696570 w 696569"/>
                <a:gd name="connsiteY5" fmla="*/ 348097 h 696344"/>
                <a:gd name="connsiteX6" fmla="*/ 594525 w 696569"/>
                <a:gd name="connsiteY6" fmla="*/ 101832 h 696344"/>
                <a:gd name="connsiteX7" fmla="*/ 101994 w 696569"/>
                <a:gd name="connsiteY7" fmla="*/ 101832 h 696344"/>
                <a:gd name="connsiteX8" fmla="*/ 414934 w 696569"/>
                <a:gd name="connsiteY8" fmla="*/ 281422 h 696344"/>
                <a:gd name="connsiteX9" fmla="*/ 442519 w 696569"/>
                <a:gd name="connsiteY9" fmla="*/ 348097 h 696344"/>
                <a:gd name="connsiteX10" fmla="*/ 414934 w 696569"/>
                <a:gd name="connsiteY10" fmla="*/ 414772 h 696344"/>
                <a:gd name="connsiteX11" fmla="*/ 348259 w 696569"/>
                <a:gd name="connsiteY11" fmla="*/ 442344 h 696344"/>
                <a:gd name="connsiteX12" fmla="*/ 281635 w 696569"/>
                <a:gd name="connsiteY12" fmla="*/ 414772 h 696344"/>
                <a:gd name="connsiteX13" fmla="*/ 254000 w 696569"/>
                <a:gd name="connsiteY13" fmla="*/ 348097 h 696344"/>
                <a:gd name="connsiteX14" fmla="*/ 281635 w 696569"/>
                <a:gd name="connsiteY14" fmla="*/ 281422 h 696344"/>
                <a:gd name="connsiteX15" fmla="*/ 348259 w 696569"/>
                <a:gd name="connsiteY15" fmla="*/ 253889 h 696344"/>
                <a:gd name="connsiteX16" fmla="*/ 414934 w 696569"/>
                <a:gd name="connsiteY16" fmla="*/ 281422 h 696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96569" h="696344">
                  <a:moveTo>
                    <a:pt x="101994" y="101832"/>
                  </a:moveTo>
                  <a:cubicBezTo>
                    <a:pt x="36220" y="167618"/>
                    <a:pt x="0" y="255070"/>
                    <a:pt x="0" y="348097"/>
                  </a:cubicBezTo>
                  <a:cubicBezTo>
                    <a:pt x="0" y="441112"/>
                    <a:pt x="36271" y="528577"/>
                    <a:pt x="101994" y="594351"/>
                  </a:cubicBezTo>
                  <a:cubicBezTo>
                    <a:pt x="167780" y="660137"/>
                    <a:pt x="255245" y="696344"/>
                    <a:pt x="348310" y="696344"/>
                  </a:cubicBezTo>
                  <a:cubicBezTo>
                    <a:pt x="441325" y="696344"/>
                    <a:pt x="528790" y="660137"/>
                    <a:pt x="594525" y="594351"/>
                  </a:cubicBezTo>
                  <a:cubicBezTo>
                    <a:pt x="660298" y="528577"/>
                    <a:pt x="696570" y="441112"/>
                    <a:pt x="696570" y="348097"/>
                  </a:cubicBezTo>
                  <a:cubicBezTo>
                    <a:pt x="696570" y="255070"/>
                    <a:pt x="660298" y="167618"/>
                    <a:pt x="594525" y="101832"/>
                  </a:cubicBezTo>
                  <a:cubicBezTo>
                    <a:pt x="458737" y="-33944"/>
                    <a:pt x="237782" y="-33944"/>
                    <a:pt x="101994" y="101832"/>
                  </a:cubicBezTo>
                  <a:close/>
                  <a:moveTo>
                    <a:pt x="414934" y="281422"/>
                  </a:moveTo>
                  <a:cubicBezTo>
                    <a:pt x="432740" y="299228"/>
                    <a:pt x="442519" y="322939"/>
                    <a:pt x="442519" y="348097"/>
                  </a:cubicBezTo>
                  <a:cubicBezTo>
                    <a:pt x="442519" y="373294"/>
                    <a:pt x="432740" y="396955"/>
                    <a:pt x="414934" y="414772"/>
                  </a:cubicBezTo>
                  <a:cubicBezTo>
                    <a:pt x="397129" y="432578"/>
                    <a:pt x="373456" y="442344"/>
                    <a:pt x="348259" y="442344"/>
                  </a:cubicBezTo>
                  <a:cubicBezTo>
                    <a:pt x="323113" y="442344"/>
                    <a:pt x="299441" y="432578"/>
                    <a:pt x="281635" y="414772"/>
                  </a:cubicBezTo>
                  <a:cubicBezTo>
                    <a:pt x="263830" y="396955"/>
                    <a:pt x="254000" y="373294"/>
                    <a:pt x="254000" y="348097"/>
                  </a:cubicBezTo>
                  <a:cubicBezTo>
                    <a:pt x="254000" y="322939"/>
                    <a:pt x="263830" y="299228"/>
                    <a:pt x="281635" y="281422"/>
                  </a:cubicBezTo>
                  <a:cubicBezTo>
                    <a:pt x="299987" y="263058"/>
                    <a:pt x="324155" y="253889"/>
                    <a:pt x="348259" y="253889"/>
                  </a:cubicBezTo>
                  <a:cubicBezTo>
                    <a:pt x="372415" y="253889"/>
                    <a:pt x="396532" y="263058"/>
                    <a:pt x="414934" y="281422"/>
                  </a:cubicBezTo>
                  <a:close/>
                </a:path>
              </a:pathLst>
            </a:custGeom>
            <a:grpFill/>
            <a:ln w="12688" cap="flat">
              <a:noFill/>
              <a:prstDash val="solid"/>
              <a:miter/>
            </a:ln>
          </p:spPr>
          <p:txBody>
            <a:bodyPr rtlCol="0" anchor="ctr"/>
            <a:lstStyle/>
            <a:p>
              <a:endParaRPr lang="en-US"/>
            </a:p>
          </p:txBody>
        </p:sp>
        <p:sp>
          <p:nvSpPr>
            <p:cNvPr id="82" name="Gráfico 2">
              <a:extLst>
                <a:ext uri="{FF2B5EF4-FFF2-40B4-BE49-F238E27FC236}">
                  <a16:creationId xmlns:a16="http://schemas.microsoft.com/office/drawing/2014/main" id="{905F1B55-7EE4-BD47-93A0-D828FE4F3C7C}"/>
                </a:ext>
              </a:extLst>
            </p:cNvPr>
            <p:cNvSpPr/>
            <p:nvPr/>
          </p:nvSpPr>
          <p:spPr>
            <a:xfrm>
              <a:off x="3036147" y="3395996"/>
              <a:ext cx="1911711" cy="919425"/>
            </a:xfrm>
            <a:custGeom>
              <a:avLst/>
              <a:gdLst>
                <a:gd name="connsiteX0" fmla="*/ 1581655 w 1911711"/>
                <a:gd name="connsiteY0" fmla="*/ 919416 h 919425"/>
                <a:gd name="connsiteX1" fmla="*/ 1815119 w 1911711"/>
                <a:gd name="connsiteY1" fmla="*/ 822871 h 919425"/>
                <a:gd name="connsiteX2" fmla="*/ 1815119 w 1911711"/>
                <a:gd name="connsiteY2" fmla="*/ 355943 h 919425"/>
                <a:gd name="connsiteX3" fmla="*/ 955837 w 1911711"/>
                <a:gd name="connsiteY3" fmla="*/ 0 h 919425"/>
                <a:gd name="connsiteX4" fmla="*/ 96555 w 1911711"/>
                <a:gd name="connsiteY4" fmla="*/ 355943 h 919425"/>
                <a:gd name="connsiteX5" fmla="*/ 96555 w 1911711"/>
                <a:gd name="connsiteY5" fmla="*/ 822871 h 919425"/>
                <a:gd name="connsiteX6" fmla="*/ 563470 w 1911711"/>
                <a:gd name="connsiteY6" fmla="*/ 822871 h 919425"/>
                <a:gd name="connsiteX7" fmla="*/ 955888 w 1911711"/>
                <a:gd name="connsiteY7" fmla="*/ 660400 h 919425"/>
                <a:gd name="connsiteX8" fmla="*/ 1348242 w 1911711"/>
                <a:gd name="connsiteY8" fmla="*/ 822871 h 919425"/>
                <a:gd name="connsiteX9" fmla="*/ 1581655 w 1911711"/>
                <a:gd name="connsiteY9" fmla="*/ 919416 h 919425"/>
                <a:gd name="connsiteX10" fmla="*/ 383892 w 1911711"/>
                <a:gd name="connsiteY10" fmla="*/ 643280 h 919425"/>
                <a:gd name="connsiteX11" fmla="*/ 276133 w 1911711"/>
                <a:gd name="connsiteY11" fmla="*/ 643280 h 919425"/>
                <a:gd name="connsiteX12" fmla="*/ 253870 w 1911711"/>
                <a:gd name="connsiteY12" fmla="*/ 589407 h 919425"/>
                <a:gd name="connsiteX13" fmla="*/ 276133 w 1911711"/>
                <a:gd name="connsiteY13" fmla="*/ 535534 h 919425"/>
                <a:gd name="connsiteX14" fmla="*/ 955888 w 1911711"/>
                <a:gd name="connsiteY14" fmla="*/ 254000 h 919425"/>
                <a:gd name="connsiteX15" fmla="*/ 1635579 w 1911711"/>
                <a:gd name="connsiteY15" fmla="*/ 535534 h 919425"/>
                <a:gd name="connsiteX16" fmla="*/ 1657855 w 1911711"/>
                <a:gd name="connsiteY16" fmla="*/ 589407 h 919425"/>
                <a:gd name="connsiteX17" fmla="*/ 1635579 w 1911711"/>
                <a:gd name="connsiteY17" fmla="*/ 643280 h 919425"/>
                <a:gd name="connsiteX18" fmla="*/ 1527832 w 1911711"/>
                <a:gd name="connsiteY18" fmla="*/ 643280 h 919425"/>
                <a:gd name="connsiteX19" fmla="*/ 955888 w 1911711"/>
                <a:gd name="connsiteY19" fmla="*/ 406400 h 919425"/>
                <a:gd name="connsiteX20" fmla="*/ 383892 w 1911711"/>
                <a:gd name="connsiteY20" fmla="*/ 643280 h 91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11711" h="919425">
                  <a:moveTo>
                    <a:pt x="1581655" y="919416"/>
                  </a:moveTo>
                  <a:cubicBezTo>
                    <a:pt x="1666249" y="919416"/>
                    <a:pt x="1750781" y="887260"/>
                    <a:pt x="1815119" y="822871"/>
                  </a:cubicBezTo>
                  <a:cubicBezTo>
                    <a:pt x="1943910" y="694131"/>
                    <a:pt x="1943910" y="484683"/>
                    <a:pt x="1815119" y="355943"/>
                  </a:cubicBezTo>
                  <a:cubicBezTo>
                    <a:pt x="1585630" y="126403"/>
                    <a:pt x="1280436" y="0"/>
                    <a:pt x="955837" y="0"/>
                  </a:cubicBezTo>
                  <a:cubicBezTo>
                    <a:pt x="631289" y="0"/>
                    <a:pt x="326095" y="126403"/>
                    <a:pt x="96555" y="355943"/>
                  </a:cubicBezTo>
                  <a:cubicBezTo>
                    <a:pt x="-32185" y="484683"/>
                    <a:pt x="-32185" y="694131"/>
                    <a:pt x="96555" y="822871"/>
                  </a:cubicBezTo>
                  <a:cubicBezTo>
                    <a:pt x="225295" y="951611"/>
                    <a:pt x="434743" y="951611"/>
                    <a:pt x="563470" y="822871"/>
                  </a:cubicBezTo>
                  <a:cubicBezTo>
                    <a:pt x="668296" y="718096"/>
                    <a:pt x="807653" y="660400"/>
                    <a:pt x="955888" y="660400"/>
                  </a:cubicBezTo>
                  <a:cubicBezTo>
                    <a:pt x="1104071" y="660400"/>
                    <a:pt x="1243429" y="718096"/>
                    <a:pt x="1348242" y="822871"/>
                  </a:cubicBezTo>
                  <a:cubicBezTo>
                    <a:pt x="1412592" y="887260"/>
                    <a:pt x="1497124" y="919416"/>
                    <a:pt x="1581655" y="919416"/>
                  </a:cubicBezTo>
                  <a:close/>
                  <a:moveTo>
                    <a:pt x="383892" y="643280"/>
                  </a:moveTo>
                  <a:cubicBezTo>
                    <a:pt x="354174" y="672998"/>
                    <a:pt x="305851" y="672998"/>
                    <a:pt x="276133" y="643280"/>
                  </a:cubicBezTo>
                  <a:cubicBezTo>
                    <a:pt x="261757" y="628904"/>
                    <a:pt x="253870" y="609752"/>
                    <a:pt x="253870" y="589407"/>
                  </a:cubicBezTo>
                  <a:cubicBezTo>
                    <a:pt x="253870" y="569023"/>
                    <a:pt x="261807" y="549923"/>
                    <a:pt x="276133" y="535534"/>
                  </a:cubicBezTo>
                  <a:cubicBezTo>
                    <a:pt x="457705" y="353962"/>
                    <a:pt x="699106" y="254000"/>
                    <a:pt x="955888" y="254000"/>
                  </a:cubicBezTo>
                  <a:cubicBezTo>
                    <a:pt x="1212618" y="254000"/>
                    <a:pt x="1454020" y="353962"/>
                    <a:pt x="1635579" y="535534"/>
                  </a:cubicBezTo>
                  <a:cubicBezTo>
                    <a:pt x="1649968" y="549923"/>
                    <a:pt x="1657855" y="569023"/>
                    <a:pt x="1657855" y="589407"/>
                  </a:cubicBezTo>
                  <a:cubicBezTo>
                    <a:pt x="1657855" y="609752"/>
                    <a:pt x="1649917" y="628853"/>
                    <a:pt x="1635579" y="643280"/>
                  </a:cubicBezTo>
                  <a:cubicBezTo>
                    <a:pt x="1605874" y="672998"/>
                    <a:pt x="1557550" y="672948"/>
                    <a:pt x="1527832" y="643280"/>
                  </a:cubicBezTo>
                  <a:cubicBezTo>
                    <a:pt x="1375089" y="490538"/>
                    <a:pt x="1171940" y="406400"/>
                    <a:pt x="955888" y="406400"/>
                  </a:cubicBezTo>
                  <a:cubicBezTo>
                    <a:pt x="739785" y="406400"/>
                    <a:pt x="536635" y="490538"/>
                    <a:pt x="383892" y="643280"/>
                  </a:cubicBezTo>
                  <a:close/>
                </a:path>
              </a:pathLst>
            </a:custGeom>
            <a:grpFill/>
            <a:ln w="12688" cap="flat">
              <a:noFill/>
              <a:prstDash val="solid"/>
              <a:miter/>
            </a:ln>
          </p:spPr>
          <p:txBody>
            <a:bodyPr rtlCol="0" anchor="ctr"/>
            <a:lstStyle/>
            <a:p>
              <a:endParaRPr lang="en-US"/>
            </a:p>
          </p:txBody>
        </p:sp>
        <p:sp>
          <p:nvSpPr>
            <p:cNvPr id="83" name="Gráfico 2">
              <a:extLst>
                <a:ext uri="{FF2B5EF4-FFF2-40B4-BE49-F238E27FC236}">
                  <a16:creationId xmlns:a16="http://schemas.microsoft.com/office/drawing/2014/main" id="{C0D4012A-8AE0-D142-A8CF-BADCF66233AF}"/>
                </a:ext>
              </a:extLst>
            </p:cNvPr>
            <p:cNvSpPr/>
            <p:nvPr/>
          </p:nvSpPr>
          <p:spPr>
            <a:xfrm>
              <a:off x="2410188" y="2510920"/>
              <a:ext cx="3163643" cy="1178813"/>
            </a:xfrm>
            <a:custGeom>
              <a:avLst/>
              <a:gdLst>
                <a:gd name="connsiteX0" fmla="*/ 2833444 w 3163643"/>
                <a:gd name="connsiteY0" fmla="*/ 1178814 h 1178813"/>
                <a:gd name="connsiteX1" fmla="*/ 3066908 w 3163643"/>
                <a:gd name="connsiteY1" fmla="*/ 1082129 h 1178813"/>
                <a:gd name="connsiteX2" fmla="*/ 3163644 w 3163643"/>
                <a:gd name="connsiteY2" fmla="*/ 848665 h 1178813"/>
                <a:gd name="connsiteX3" fmla="*/ 3066908 w 3163643"/>
                <a:gd name="connsiteY3" fmla="*/ 615201 h 1178813"/>
                <a:gd name="connsiteX4" fmla="*/ 1581795 w 3163643"/>
                <a:gd name="connsiteY4" fmla="*/ 0 h 1178813"/>
                <a:gd name="connsiteX5" fmla="*/ 96682 w 3163643"/>
                <a:gd name="connsiteY5" fmla="*/ 615201 h 1178813"/>
                <a:gd name="connsiteX6" fmla="*/ 0 w 3163643"/>
                <a:gd name="connsiteY6" fmla="*/ 848665 h 1178813"/>
                <a:gd name="connsiteX7" fmla="*/ 96682 w 3163643"/>
                <a:gd name="connsiteY7" fmla="*/ 1082129 h 1178813"/>
                <a:gd name="connsiteX8" fmla="*/ 330147 w 3163643"/>
                <a:gd name="connsiteY8" fmla="*/ 1178814 h 1178813"/>
                <a:gd name="connsiteX9" fmla="*/ 563611 w 3163643"/>
                <a:gd name="connsiteY9" fmla="*/ 1082129 h 1178813"/>
                <a:gd name="connsiteX10" fmla="*/ 1581795 w 3163643"/>
                <a:gd name="connsiteY10" fmla="*/ 660400 h 1178813"/>
                <a:gd name="connsiteX11" fmla="*/ 2599980 w 3163643"/>
                <a:gd name="connsiteY11" fmla="*/ 1082129 h 1178813"/>
                <a:gd name="connsiteX12" fmla="*/ 2833444 w 3163643"/>
                <a:gd name="connsiteY12" fmla="*/ 1178814 h 1178813"/>
                <a:gd name="connsiteX13" fmla="*/ 384033 w 3163643"/>
                <a:gd name="connsiteY13" fmla="*/ 902538 h 1178813"/>
                <a:gd name="connsiteX14" fmla="*/ 276273 w 3163643"/>
                <a:gd name="connsiteY14" fmla="*/ 902538 h 1178813"/>
                <a:gd name="connsiteX15" fmla="*/ 253997 w 3163643"/>
                <a:gd name="connsiteY15" fmla="*/ 848665 h 1178813"/>
                <a:gd name="connsiteX16" fmla="*/ 276324 w 3163643"/>
                <a:gd name="connsiteY16" fmla="*/ 794791 h 1178813"/>
                <a:gd name="connsiteX17" fmla="*/ 1581795 w 3163643"/>
                <a:gd name="connsiteY17" fmla="*/ 254000 h 1178813"/>
                <a:gd name="connsiteX18" fmla="*/ 2887317 w 3163643"/>
                <a:gd name="connsiteY18" fmla="*/ 794791 h 1178813"/>
                <a:gd name="connsiteX19" fmla="*/ 2887317 w 3163643"/>
                <a:gd name="connsiteY19" fmla="*/ 902538 h 1178813"/>
                <a:gd name="connsiteX20" fmla="*/ 2779609 w 3163643"/>
                <a:gd name="connsiteY20" fmla="*/ 902538 h 1178813"/>
                <a:gd name="connsiteX21" fmla="*/ 1581846 w 3163643"/>
                <a:gd name="connsiteY21" fmla="*/ 406400 h 1178813"/>
                <a:gd name="connsiteX22" fmla="*/ 384033 w 3163643"/>
                <a:gd name="connsiteY22" fmla="*/ 902538 h 1178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163643" h="1178813">
                  <a:moveTo>
                    <a:pt x="2833444" y="1178814"/>
                  </a:moveTo>
                  <a:cubicBezTo>
                    <a:pt x="2921645" y="1178814"/>
                    <a:pt x="3004538" y="1144486"/>
                    <a:pt x="3066908" y="1082129"/>
                  </a:cubicBezTo>
                  <a:cubicBezTo>
                    <a:pt x="3129316" y="1019772"/>
                    <a:pt x="3163644" y="936866"/>
                    <a:pt x="3163644" y="848665"/>
                  </a:cubicBezTo>
                  <a:cubicBezTo>
                    <a:pt x="3163644" y="760463"/>
                    <a:pt x="3129316" y="677558"/>
                    <a:pt x="3066908" y="615201"/>
                  </a:cubicBezTo>
                  <a:cubicBezTo>
                    <a:pt x="2670223" y="218478"/>
                    <a:pt x="2142780" y="0"/>
                    <a:pt x="1581795" y="0"/>
                  </a:cubicBezTo>
                  <a:cubicBezTo>
                    <a:pt x="1020811" y="0"/>
                    <a:pt x="493367" y="218478"/>
                    <a:pt x="96682" y="615201"/>
                  </a:cubicBezTo>
                  <a:cubicBezTo>
                    <a:pt x="34326" y="677558"/>
                    <a:pt x="0" y="760463"/>
                    <a:pt x="0" y="848665"/>
                  </a:cubicBezTo>
                  <a:cubicBezTo>
                    <a:pt x="0" y="936866"/>
                    <a:pt x="34326" y="1019772"/>
                    <a:pt x="96682" y="1082129"/>
                  </a:cubicBezTo>
                  <a:cubicBezTo>
                    <a:pt x="159052" y="1144486"/>
                    <a:pt x="241996" y="1178814"/>
                    <a:pt x="330147" y="1178814"/>
                  </a:cubicBezTo>
                  <a:cubicBezTo>
                    <a:pt x="418361" y="1178814"/>
                    <a:pt x="501254" y="1144486"/>
                    <a:pt x="563611" y="1082129"/>
                  </a:cubicBezTo>
                  <a:cubicBezTo>
                    <a:pt x="835569" y="810171"/>
                    <a:pt x="1197176" y="660400"/>
                    <a:pt x="1581795" y="660400"/>
                  </a:cubicBezTo>
                  <a:cubicBezTo>
                    <a:pt x="1966415" y="660400"/>
                    <a:pt x="2328022" y="810171"/>
                    <a:pt x="2599980" y="1082129"/>
                  </a:cubicBezTo>
                  <a:cubicBezTo>
                    <a:pt x="2662337" y="1144486"/>
                    <a:pt x="2745280" y="1178814"/>
                    <a:pt x="2833444" y="1178814"/>
                  </a:cubicBezTo>
                  <a:close/>
                  <a:moveTo>
                    <a:pt x="384033" y="902538"/>
                  </a:moveTo>
                  <a:cubicBezTo>
                    <a:pt x="354315" y="932256"/>
                    <a:pt x="305991" y="932256"/>
                    <a:pt x="276273" y="902538"/>
                  </a:cubicBezTo>
                  <a:cubicBezTo>
                    <a:pt x="261884" y="888149"/>
                    <a:pt x="253997" y="868997"/>
                    <a:pt x="253997" y="848665"/>
                  </a:cubicBezTo>
                  <a:cubicBezTo>
                    <a:pt x="253997" y="828320"/>
                    <a:pt x="261935" y="809168"/>
                    <a:pt x="276324" y="794791"/>
                  </a:cubicBezTo>
                  <a:cubicBezTo>
                    <a:pt x="625028" y="446037"/>
                    <a:pt x="1088680" y="254000"/>
                    <a:pt x="1581795" y="254000"/>
                  </a:cubicBezTo>
                  <a:cubicBezTo>
                    <a:pt x="2074962" y="254000"/>
                    <a:pt x="2538613" y="446037"/>
                    <a:pt x="2887317" y="794791"/>
                  </a:cubicBezTo>
                  <a:cubicBezTo>
                    <a:pt x="2917035" y="824509"/>
                    <a:pt x="2917035" y="872820"/>
                    <a:pt x="2887317" y="902538"/>
                  </a:cubicBezTo>
                  <a:cubicBezTo>
                    <a:pt x="2857599" y="932205"/>
                    <a:pt x="2809276" y="932205"/>
                    <a:pt x="2779609" y="902538"/>
                  </a:cubicBezTo>
                  <a:cubicBezTo>
                    <a:pt x="2459683" y="582613"/>
                    <a:pt x="2034283" y="406400"/>
                    <a:pt x="1581846" y="406400"/>
                  </a:cubicBezTo>
                  <a:cubicBezTo>
                    <a:pt x="1129307" y="406400"/>
                    <a:pt x="703958" y="582613"/>
                    <a:pt x="384033" y="902538"/>
                  </a:cubicBezTo>
                  <a:close/>
                </a:path>
              </a:pathLst>
            </a:custGeom>
            <a:grpFill/>
            <a:ln w="12688" cap="flat">
              <a:noFill/>
              <a:prstDash val="solid"/>
              <a:miter/>
            </a:ln>
          </p:spPr>
          <p:txBody>
            <a:bodyPr rtlCol="0" anchor="ctr"/>
            <a:lstStyle/>
            <a:p>
              <a:endParaRPr lang="en-US"/>
            </a:p>
          </p:txBody>
        </p:sp>
        <p:sp>
          <p:nvSpPr>
            <p:cNvPr id="84" name="Gráfico 2">
              <a:extLst>
                <a:ext uri="{FF2B5EF4-FFF2-40B4-BE49-F238E27FC236}">
                  <a16:creationId xmlns:a16="http://schemas.microsoft.com/office/drawing/2014/main" id="{E8BC893F-4F3B-FF4E-8157-9EDEBD21EF5B}"/>
                </a:ext>
              </a:extLst>
            </p:cNvPr>
            <p:cNvSpPr/>
            <p:nvPr/>
          </p:nvSpPr>
          <p:spPr>
            <a:xfrm>
              <a:off x="4816988" y="5536581"/>
              <a:ext cx="1448790" cy="1223479"/>
            </a:xfrm>
            <a:custGeom>
              <a:avLst/>
              <a:gdLst>
                <a:gd name="connsiteX0" fmla="*/ 1352055 w 1448790"/>
                <a:gd name="connsiteY0" fmla="*/ 96546 h 1223479"/>
                <a:gd name="connsiteX1" fmla="*/ 885127 w 1448790"/>
                <a:gd name="connsiteY1" fmla="*/ 96546 h 1223479"/>
                <a:gd name="connsiteX2" fmla="*/ 555231 w 1448790"/>
                <a:gd name="connsiteY2" fmla="*/ 426504 h 1223479"/>
                <a:gd name="connsiteX3" fmla="*/ 330149 w 1448790"/>
                <a:gd name="connsiteY3" fmla="*/ 337896 h 1223479"/>
                <a:gd name="connsiteX4" fmla="*/ 96685 w 1448790"/>
                <a:gd name="connsiteY4" fmla="*/ 434632 h 1223479"/>
                <a:gd name="connsiteX5" fmla="*/ 0 w 1448790"/>
                <a:gd name="connsiteY5" fmla="*/ 668096 h 1223479"/>
                <a:gd name="connsiteX6" fmla="*/ 96685 w 1448790"/>
                <a:gd name="connsiteY6" fmla="*/ 901560 h 1223479"/>
                <a:gd name="connsiteX7" fmla="*/ 321920 w 1448790"/>
                <a:gd name="connsiteY7" fmla="*/ 1126744 h 1223479"/>
                <a:gd name="connsiteX8" fmla="*/ 555371 w 1448790"/>
                <a:gd name="connsiteY8" fmla="*/ 1223480 h 1223479"/>
                <a:gd name="connsiteX9" fmla="*/ 788835 w 1448790"/>
                <a:gd name="connsiteY9" fmla="*/ 1126744 h 1223479"/>
                <a:gd name="connsiteX10" fmla="*/ 1352055 w 1448790"/>
                <a:gd name="connsiteY10" fmla="*/ 563524 h 1223479"/>
                <a:gd name="connsiteX11" fmla="*/ 1448791 w 1448790"/>
                <a:gd name="connsiteY11" fmla="*/ 330060 h 1223479"/>
                <a:gd name="connsiteX12" fmla="*/ 1352055 w 1448790"/>
                <a:gd name="connsiteY12" fmla="*/ 96546 h 1223479"/>
                <a:gd name="connsiteX13" fmla="*/ 1172464 w 1448790"/>
                <a:gd name="connsiteY13" fmla="*/ 383883 h 1223479"/>
                <a:gd name="connsiteX14" fmla="*/ 609257 w 1448790"/>
                <a:gd name="connsiteY14" fmla="*/ 947153 h 1223479"/>
                <a:gd name="connsiteX15" fmla="*/ 555371 w 1448790"/>
                <a:gd name="connsiteY15" fmla="*/ 969429 h 1223479"/>
                <a:gd name="connsiteX16" fmla="*/ 501498 w 1448790"/>
                <a:gd name="connsiteY16" fmla="*/ 947153 h 1223479"/>
                <a:gd name="connsiteX17" fmla="*/ 276327 w 1448790"/>
                <a:gd name="connsiteY17" fmla="*/ 721931 h 1223479"/>
                <a:gd name="connsiteX18" fmla="*/ 254000 w 1448790"/>
                <a:gd name="connsiteY18" fmla="*/ 668046 h 1223479"/>
                <a:gd name="connsiteX19" fmla="*/ 276327 w 1448790"/>
                <a:gd name="connsiteY19" fmla="*/ 614223 h 1223479"/>
                <a:gd name="connsiteX20" fmla="*/ 330149 w 1448790"/>
                <a:gd name="connsiteY20" fmla="*/ 591896 h 1223479"/>
                <a:gd name="connsiteX21" fmla="*/ 384023 w 1448790"/>
                <a:gd name="connsiteY21" fmla="*/ 614223 h 1223479"/>
                <a:gd name="connsiteX22" fmla="*/ 465582 w 1448790"/>
                <a:gd name="connsiteY22" fmla="*/ 695731 h 1223479"/>
                <a:gd name="connsiteX23" fmla="*/ 555371 w 1448790"/>
                <a:gd name="connsiteY23" fmla="*/ 732942 h 1223479"/>
                <a:gd name="connsiteX24" fmla="*/ 645173 w 1448790"/>
                <a:gd name="connsiteY24" fmla="*/ 695731 h 1223479"/>
                <a:gd name="connsiteX25" fmla="*/ 1064717 w 1448790"/>
                <a:gd name="connsiteY25" fmla="*/ 276136 h 1223479"/>
                <a:gd name="connsiteX26" fmla="*/ 1118591 w 1448790"/>
                <a:gd name="connsiteY26" fmla="*/ 253860 h 1223479"/>
                <a:gd name="connsiteX27" fmla="*/ 1172464 w 1448790"/>
                <a:gd name="connsiteY27" fmla="*/ 276136 h 1223479"/>
                <a:gd name="connsiteX28" fmla="*/ 1172464 w 1448790"/>
                <a:gd name="connsiteY28" fmla="*/ 383883 h 1223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448790" h="1223479">
                  <a:moveTo>
                    <a:pt x="1352055" y="96546"/>
                  </a:moveTo>
                  <a:cubicBezTo>
                    <a:pt x="1223315" y="-32182"/>
                    <a:pt x="1013866" y="-32182"/>
                    <a:pt x="885127" y="96546"/>
                  </a:cubicBezTo>
                  <a:lnTo>
                    <a:pt x="555231" y="426504"/>
                  </a:lnTo>
                  <a:cubicBezTo>
                    <a:pt x="493916" y="369303"/>
                    <a:pt x="414490" y="337896"/>
                    <a:pt x="330149" y="337896"/>
                  </a:cubicBezTo>
                  <a:cubicBezTo>
                    <a:pt x="241998" y="337896"/>
                    <a:pt x="159042" y="372224"/>
                    <a:pt x="96685" y="434632"/>
                  </a:cubicBezTo>
                  <a:cubicBezTo>
                    <a:pt x="34328" y="497002"/>
                    <a:pt x="0" y="579895"/>
                    <a:pt x="0" y="668096"/>
                  </a:cubicBezTo>
                  <a:cubicBezTo>
                    <a:pt x="0" y="756260"/>
                    <a:pt x="34328" y="839203"/>
                    <a:pt x="96685" y="901560"/>
                  </a:cubicBezTo>
                  <a:lnTo>
                    <a:pt x="321920" y="1126744"/>
                  </a:lnTo>
                  <a:cubicBezTo>
                    <a:pt x="384277" y="1189101"/>
                    <a:pt x="467170" y="1223480"/>
                    <a:pt x="555371" y="1223480"/>
                  </a:cubicBezTo>
                  <a:cubicBezTo>
                    <a:pt x="643585" y="1223480"/>
                    <a:pt x="726478" y="1189101"/>
                    <a:pt x="788835" y="1126744"/>
                  </a:cubicBezTo>
                  <a:lnTo>
                    <a:pt x="1352055" y="563524"/>
                  </a:lnTo>
                  <a:cubicBezTo>
                    <a:pt x="1414412" y="501167"/>
                    <a:pt x="1448791" y="418224"/>
                    <a:pt x="1448791" y="330060"/>
                  </a:cubicBezTo>
                  <a:cubicBezTo>
                    <a:pt x="1448791" y="241859"/>
                    <a:pt x="1414463" y="158915"/>
                    <a:pt x="1352055" y="96546"/>
                  </a:cubicBezTo>
                  <a:close/>
                  <a:moveTo>
                    <a:pt x="1172464" y="383883"/>
                  </a:moveTo>
                  <a:lnTo>
                    <a:pt x="609257" y="947153"/>
                  </a:lnTo>
                  <a:cubicBezTo>
                    <a:pt x="594868" y="961542"/>
                    <a:pt x="575716" y="969429"/>
                    <a:pt x="555371" y="969429"/>
                  </a:cubicBezTo>
                  <a:cubicBezTo>
                    <a:pt x="534988" y="969429"/>
                    <a:pt x="515887" y="961542"/>
                    <a:pt x="501498" y="947153"/>
                  </a:cubicBezTo>
                  <a:lnTo>
                    <a:pt x="276327" y="721931"/>
                  </a:lnTo>
                  <a:cubicBezTo>
                    <a:pt x="261887" y="707542"/>
                    <a:pt x="254000" y="688442"/>
                    <a:pt x="254000" y="668046"/>
                  </a:cubicBezTo>
                  <a:cubicBezTo>
                    <a:pt x="254000" y="647713"/>
                    <a:pt x="261938" y="628612"/>
                    <a:pt x="276327" y="614223"/>
                  </a:cubicBezTo>
                  <a:cubicBezTo>
                    <a:pt x="291160" y="599339"/>
                    <a:pt x="310655" y="591896"/>
                    <a:pt x="330149" y="591896"/>
                  </a:cubicBezTo>
                  <a:cubicBezTo>
                    <a:pt x="349695" y="591896"/>
                    <a:pt x="369189" y="599339"/>
                    <a:pt x="384023" y="614223"/>
                  </a:cubicBezTo>
                  <a:lnTo>
                    <a:pt x="465582" y="695731"/>
                  </a:lnTo>
                  <a:cubicBezTo>
                    <a:pt x="489395" y="719544"/>
                    <a:pt x="521691" y="732942"/>
                    <a:pt x="555371" y="732942"/>
                  </a:cubicBezTo>
                  <a:cubicBezTo>
                    <a:pt x="589064" y="732942"/>
                    <a:pt x="621360" y="719544"/>
                    <a:pt x="645173" y="695731"/>
                  </a:cubicBezTo>
                  <a:lnTo>
                    <a:pt x="1064717" y="276136"/>
                  </a:lnTo>
                  <a:cubicBezTo>
                    <a:pt x="1079106" y="261747"/>
                    <a:pt x="1098258" y="253860"/>
                    <a:pt x="1118591" y="253860"/>
                  </a:cubicBezTo>
                  <a:cubicBezTo>
                    <a:pt x="1138987" y="253860"/>
                    <a:pt x="1158075" y="261798"/>
                    <a:pt x="1172464" y="276136"/>
                  </a:cubicBezTo>
                  <a:cubicBezTo>
                    <a:pt x="1202182" y="305854"/>
                    <a:pt x="1202182" y="354216"/>
                    <a:pt x="1172464" y="383883"/>
                  </a:cubicBezTo>
                  <a:close/>
                </a:path>
              </a:pathLst>
            </a:custGeom>
            <a:grpFill/>
            <a:ln w="12688" cap="flat">
              <a:noFill/>
              <a:prstDash val="solid"/>
              <a:miter/>
            </a:ln>
          </p:spPr>
          <p:txBody>
            <a:bodyPr rtlCol="0" anchor="ctr"/>
            <a:lstStyle/>
            <a:p>
              <a:endParaRPr lang="en-US"/>
            </a:p>
          </p:txBody>
        </p:sp>
      </p:grpSp>
      <p:sp>
        <p:nvSpPr>
          <p:cNvPr id="85" name="TextBox 39">
            <a:extLst>
              <a:ext uri="{FF2B5EF4-FFF2-40B4-BE49-F238E27FC236}">
                <a16:creationId xmlns:a16="http://schemas.microsoft.com/office/drawing/2014/main" id="{0EF00299-3D10-CD4B-921A-4CEF27ED5FB5}"/>
              </a:ext>
            </a:extLst>
          </p:cNvPr>
          <p:cNvSpPr txBox="1">
            <a:spLocks noChangeArrowheads="1"/>
          </p:cNvSpPr>
          <p:nvPr/>
        </p:nvSpPr>
        <p:spPr bwMode="auto">
          <a:xfrm>
            <a:off x="9068251" y="8423045"/>
            <a:ext cx="5517273" cy="1453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43797" tIns="121899" rIns="243797" bIns="121899">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50000"/>
              </a:lnSpc>
            </a:pPr>
            <a:r>
              <a:rPr lang="en-US" altLang="es-MX" sz="2800" dirty="0">
                <a:solidFill>
                  <a:schemeClr val="bg1"/>
                </a:solidFill>
                <a:latin typeface="Lato" panose="020F0502020204030203" pitchFamily="34" charset="77"/>
                <a:cs typeface="Arial" panose="020B0604020202020204" pitchFamily="34" charset="0"/>
              </a:rPr>
              <a:t>Email: </a:t>
            </a:r>
            <a:r>
              <a:rPr lang="en-US" altLang="es-MX" sz="2800" dirty="0" err="1">
                <a:solidFill>
                  <a:schemeClr val="bg1"/>
                </a:solidFill>
                <a:latin typeface="Lato" panose="020F0502020204030203" pitchFamily="34" charset="77"/>
                <a:cs typeface="Arial" panose="020B0604020202020204" pitchFamily="34" charset="0"/>
              </a:rPr>
              <a:t>hello@ppthemes.com</a:t>
            </a:r>
            <a:endParaRPr lang="en-US" altLang="es-MX" sz="2800" dirty="0">
              <a:solidFill>
                <a:schemeClr val="bg1"/>
              </a:solidFill>
              <a:latin typeface="Lato" panose="020F0502020204030203" pitchFamily="34" charset="77"/>
              <a:cs typeface="Arial" panose="020B0604020202020204" pitchFamily="34" charset="0"/>
            </a:endParaRPr>
          </a:p>
          <a:p>
            <a:pPr algn="ctr">
              <a:lnSpc>
                <a:spcPct val="150000"/>
              </a:lnSpc>
            </a:pPr>
            <a:r>
              <a:rPr lang="en-US" altLang="es-MX" sz="2800" dirty="0" err="1">
                <a:solidFill>
                  <a:schemeClr val="bg1"/>
                </a:solidFill>
                <a:latin typeface="Lato" panose="020F0502020204030203" pitchFamily="34" charset="77"/>
                <a:cs typeface="Arial" panose="020B0604020202020204" pitchFamily="34" charset="0"/>
              </a:rPr>
              <a:t>Cel</a:t>
            </a:r>
            <a:r>
              <a:rPr lang="en-US" altLang="es-MX" sz="2800" dirty="0">
                <a:solidFill>
                  <a:schemeClr val="bg1"/>
                </a:solidFill>
                <a:latin typeface="Lato" panose="020F0502020204030203" pitchFamily="34" charset="77"/>
                <a:cs typeface="Arial" panose="020B0604020202020204" pitchFamily="34" charset="0"/>
              </a:rPr>
              <a:t>: 320 222 222 </a:t>
            </a:r>
          </a:p>
        </p:txBody>
      </p:sp>
      <p:sp>
        <p:nvSpPr>
          <p:cNvPr id="86" name="Rectangle 40">
            <a:extLst>
              <a:ext uri="{FF2B5EF4-FFF2-40B4-BE49-F238E27FC236}">
                <a16:creationId xmlns:a16="http://schemas.microsoft.com/office/drawing/2014/main" id="{C59233E7-610C-9A46-9BCF-E8236500674F}"/>
              </a:ext>
            </a:extLst>
          </p:cNvPr>
          <p:cNvSpPr>
            <a:spLocks noChangeArrowheads="1"/>
          </p:cNvSpPr>
          <p:nvPr/>
        </p:nvSpPr>
        <p:spPr bwMode="auto">
          <a:xfrm>
            <a:off x="9842651" y="8094993"/>
            <a:ext cx="3983696" cy="7386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43797" tIns="121899" rIns="243797" bIns="121899">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3200" b="1" spc="600" dirty="0">
                <a:solidFill>
                  <a:schemeClr val="bg1"/>
                </a:solidFill>
                <a:latin typeface="Lato" panose="020F0502020204030203" pitchFamily="34" charset="77"/>
                <a:cs typeface="Arial" panose="020B0604020202020204" pitchFamily="34" charset="0"/>
              </a:rPr>
              <a:t>CONTACT US</a:t>
            </a:r>
            <a:r>
              <a:rPr lang="en-US" altLang="es-MX" sz="3200" b="1" spc="600" dirty="0">
                <a:solidFill>
                  <a:schemeClr val="bg1"/>
                </a:solidFill>
                <a:latin typeface="Lato" panose="020F0502020204030203" pitchFamily="34" charset="77"/>
                <a:cs typeface="Arial" panose="020B0604020202020204" pitchFamily="34" charset="0"/>
              </a:rPr>
              <a:t> </a:t>
            </a:r>
          </a:p>
        </p:txBody>
      </p:sp>
      <p:sp>
        <p:nvSpPr>
          <p:cNvPr id="87" name="Freeform 185">
            <a:extLst>
              <a:ext uri="{FF2B5EF4-FFF2-40B4-BE49-F238E27FC236}">
                <a16:creationId xmlns:a16="http://schemas.microsoft.com/office/drawing/2014/main" id="{2D6271C0-B7AC-A741-A23D-6B23F86800D6}"/>
              </a:ext>
            </a:extLst>
          </p:cNvPr>
          <p:cNvSpPr>
            <a:spLocks noChangeArrowheads="1"/>
          </p:cNvSpPr>
          <p:nvPr/>
        </p:nvSpPr>
        <p:spPr bwMode="auto">
          <a:xfrm>
            <a:off x="11447157" y="7388030"/>
            <a:ext cx="864296" cy="660654"/>
          </a:xfrm>
          <a:custGeom>
            <a:avLst/>
            <a:gdLst>
              <a:gd name="T0" fmla="*/ 509661 w 619"/>
              <a:gd name="T1" fmla="*/ 0 h 472"/>
              <a:gd name="T2" fmla="*/ 509661 w 619"/>
              <a:gd name="T3" fmla="*/ 0 h 472"/>
              <a:gd name="T4" fmla="*/ 68267 w 619"/>
              <a:gd name="T5" fmla="*/ 0 h 472"/>
              <a:gd name="T6" fmla="*/ 0 w 619"/>
              <a:gd name="T7" fmla="*/ 68485 h 472"/>
              <a:gd name="T8" fmla="*/ 0 w 619"/>
              <a:gd name="T9" fmla="*/ 372444 h 472"/>
              <a:gd name="T10" fmla="*/ 68267 w 619"/>
              <a:gd name="T11" fmla="*/ 441867 h 472"/>
              <a:gd name="T12" fmla="*/ 509661 w 619"/>
              <a:gd name="T13" fmla="*/ 441867 h 472"/>
              <a:gd name="T14" fmla="*/ 577928 w 619"/>
              <a:gd name="T15" fmla="*/ 372444 h 472"/>
              <a:gd name="T16" fmla="*/ 577928 w 619"/>
              <a:gd name="T17" fmla="*/ 68485 h 472"/>
              <a:gd name="T18" fmla="*/ 509661 w 619"/>
              <a:gd name="T19" fmla="*/ 0 h 472"/>
              <a:gd name="T20" fmla="*/ 522754 w 619"/>
              <a:gd name="T21" fmla="*/ 41278 h 472"/>
              <a:gd name="T22" fmla="*/ 522754 w 619"/>
              <a:gd name="T23" fmla="*/ 41278 h 472"/>
              <a:gd name="T24" fmla="*/ 288964 w 619"/>
              <a:gd name="T25" fmla="*/ 220464 h 472"/>
              <a:gd name="T26" fmla="*/ 55174 w 619"/>
              <a:gd name="T27" fmla="*/ 41278 h 472"/>
              <a:gd name="T28" fmla="*/ 522754 w 619"/>
              <a:gd name="T29" fmla="*/ 41278 h 472"/>
              <a:gd name="T30" fmla="*/ 27120 w 619"/>
              <a:gd name="T31" fmla="*/ 372444 h 472"/>
              <a:gd name="T32" fmla="*/ 27120 w 619"/>
              <a:gd name="T33" fmla="*/ 372444 h 472"/>
              <a:gd name="T34" fmla="*/ 27120 w 619"/>
              <a:gd name="T35" fmla="*/ 68485 h 472"/>
              <a:gd name="T36" fmla="*/ 192643 w 619"/>
              <a:gd name="T37" fmla="*/ 207330 h 472"/>
              <a:gd name="T38" fmla="*/ 27120 w 619"/>
              <a:gd name="T39" fmla="*/ 372444 h 472"/>
              <a:gd name="T40" fmla="*/ 55174 w 619"/>
              <a:gd name="T41" fmla="*/ 400588 h 472"/>
              <a:gd name="T42" fmla="*/ 55174 w 619"/>
              <a:gd name="T43" fmla="*/ 400588 h 472"/>
              <a:gd name="T44" fmla="*/ 220697 w 619"/>
              <a:gd name="T45" fmla="*/ 220464 h 472"/>
              <a:gd name="T46" fmla="*/ 288964 w 619"/>
              <a:gd name="T47" fmla="*/ 275815 h 472"/>
              <a:gd name="T48" fmla="*/ 344138 w 619"/>
              <a:gd name="T49" fmla="*/ 220464 h 472"/>
              <a:gd name="T50" fmla="*/ 522754 w 619"/>
              <a:gd name="T51" fmla="*/ 400588 h 472"/>
              <a:gd name="T52" fmla="*/ 55174 w 619"/>
              <a:gd name="T53" fmla="*/ 400588 h 472"/>
              <a:gd name="T54" fmla="*/ 550808 w 619"/>
              <a:gd name="T55" fmla="*/ 372444 h 472"/>
              <a:gd name="T56" fmla="*/ 550808 w 619"/>
              <a:gd name="T57" fmla="*/ 372444 h 472"/>
              <a:gd name="T58" fmla="*/ 550808 w 619"/>
              <a:gd name="T59" fmla="*/ 372444 h 472"/>
              <a:gd name="T60" fmla="*/ 385285 w 619"/>
              <a:gd name="T61" fmla="*/ 207330 h 472"/>
              <a:gd name="T62" fmla="*/ 550808 w 619"/>
              <a:gd name="T63" fmla="*/ 68485 h 472"/>
              <a:gd name="T64" fmla="*/ 550808 w 619"/>
              <a:gd name="T65" fmla="*/ 372444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lIns="91431" tIns="45716" rIns="91431" bIns="45716" anchor="ctr"/>
          <a:lstStyle/>
          <a:p>
            <a:endParaRPr lang="es-MX" sz="1200">
              <a:solidFill>
                <a:schemeClr val="bg1"/>
              </a:solidFill>
            </a:endParaRPr>
          </a:p>
        </p:txBody>
      </p:sp>
      <p:grpSp>
        <p:nvGrpSpPr>
          <p:cNvPr id="88" name="Group 71">
            <a:extLst>
              <a:ext uri="{FF2B5EF4-FFF2-40B4-BE49-F238E27FC236}">
                <a16:creationId xmlns:a16="http://schemas.microsoft.com/office/drawing/2014/main" id="{68BF4AA9-16A0-B740-A742-7C86A43A785D}"/>
              </a:ext>
            </a:extLst>
          </p:cNvPr>
          <p:cNvGrpSpPr>
            <a:grpSpLocks/>
          </p:cNvGrpSpPr>
          <p:nvPr/>
        </p:nvGrpSpPr>
        <p:grpSpPr bwMode="auto">
          <a:xfrm>
            <a:off x="10605888" y="9810523"/>
            <a:ext cx="2665197" cy="870702"/>
            <a:chOff x="2315487" y="10721814"/>
            <a:chExt cx="2562325" cy="760766"/>
          </a:xfrm>
          <a:solidFill>
            <a:schemeClr val="accent5"/>
          </a:solidFill>
        </p:grpSpPr>
        <p:sp>
          <p:nvSpPr>
            <p:cNvPr id="89" name="Freeform 312">
              <a:extLst>
                <a:ext uri="{FF2B5EF4-FFF2-40B4-BE49-F238E27FC236}">
                  <a16:creationId xmlns:a16="http://schemas.microsoft.com/office/drawing/2014/main" id="{CF865589-AC89-F84A-AFB7-51CC6B72B324}"/>
                </a:ext>
              </a:extLst>
            </p:cNvPr>
            <p:cNvSpPr>
              <a:spLocks noEditPoints="1"/>
            </p:cNvSpPr>
            <p:nvPr/>
          </p:nvSpPr>
          <p:spPr bwMode="auto">
            <a:xfrm>
              <a:off x="2315487" y="10724906"/>
              <a:ext cx="752023" cy="754581"/>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grpFill/>
            <a:ln>
              <a:noFill/>
            </a:ln>
          </p:spPr>
          <p:txBody>
            <a:bodyPr lIns="68580" tIns="34290" rIns="68580" bIns="34290"/>
            <a:lstStyle/>
            <a:p>
              <a:pPr defTabSz="1828434" fontAlgn="auto">
                <a:spcBef>
                  <a:spcPts val="0"/>
                </a:spcBef>
                <a:spcAft>
                  <a:spcPts val="0"/>
                </a:spcAft>
                <a:defRPr/>
              </a:pPr>
              <a:endParaRPr lang="en-US" dirty="0">
                <a:latin typeface="+mn-lt"/>
                <a:ea typeface="+mn-ea"/>
              </a:endParaRPr>
            </a:p>
          </p:txBody>
        </p:sp>
        <p:sp>
          <p:nvSpPr>
            <p:cNvPr id="90" name="Freeform 317">
              <a:extLst>
                <a:ext uri="{FF2B5EF4-FFF2-40B4-BE49-F238E27FC236}">
                  <a16:creationId xmlns:a16="http://schemas.microsoft.com/office/drawing/2014/main" id="{724ECC4B-E7D3-2C48-B14A-702439573F85}"/>
                </a:ext>
              </a:extLst>
            </p:cNvPr>
            <p:cNvSpPr>
              <a:spLocks noEditPoints="1"/>
            </p:cNvSpPr>
            <p:nvPr/>
          </p:nvSpPr>
          <p:spPr bwMode="auto">
            <a:xfrm>
              <a:off x="4125789" y="10721814"/>
              <a:ext cx="752023" cy="757672"/>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grpFill/>
            <a:ln>
              <a:noFill/>
            </a:ln>
          </p:spPr>
          <p:txBody>
            <a:bodyPr lIns="68580" tIns="34290" rIns="68580" bIns="34290"/>
            <a:lstStyle/>
            <a:p>
              <a:pPr defTabSz="1828434" fontAlgn="auto">
                <a:spcBef>
                  <a:spcPts val="0"/>
                </a:spcBef>
                <a:spcAft>
                  <a:spcPts val="0"/>
                </a:spcAft>
                <a:defRPr/>
              </a:pPr>
              <a:endParaRPr lang="en-US" dirty="0">
                <a:latin typeface="+mn-lt"/>
                <a:ea typeface="+mn-ea"/>
              </a:endParaRPr>
            </a:p>
          </p:txBody>
        </p:sp>
        <p:grpSp>
          <p:nvGrpSpPr>
            <p:cNvPr id="91" name="Group 74">
              <a:extLst>
                <a:ext uri="{FF2B5EF4-FFF2-40B4-BE49-F238E27FC236}">
                  <a16:creationId xmlns:a16="http://schemas.microsoft.com/office/drawing/2014/main" id="{03EA44C2-52ED-EF48-B65D-1139BD1124C6}"/>
                </a:ext>
              </a:extLst>
            </p:cNvPr>
            <p:cNvGrpSpPr>
              <a:grpSpLocks/>
            </p:cNvGrpSpPr>
            <p:nvPr/>
          </p:nvGrpSpPr>
          <p:grpSpPr bwMode="auto">
            <a:xfrm>
              <a:off x="3214892" y="10726294"/>
              <a:ext cx="756286" cy="756286"/>
              <a:chOff x="7407689" y="7016750"/>
              <a:chExt cx="1339808" cy="1339808"/>
            </a:xfrm>
            <a:grpFill/>
          </p:grpSpPr>
          <p:sp>
            <p:nvSpPr>
              <p:cNvPr id="92" name="Freeform 16">
                <a:extLst>
                  <a:ext uri="{FF2B5EF4-FFF2-40B4-BE49-F238E27FC236}">
                    <a16:creationId xmlns:a16="http://schemas.microsoft.com/office/drawing/2014/main" id="{A46FD56A-622A-6445-8548-D4F0950818AD}"/>
                  </a:ext>
                </a:extLst>
              </p:cNvPr>
              <p:cNvSpPr>
                <a:spLocks/>
              </p:cNvSpPr>
              <p:nvPr/>
            </p:nvSpPr>
            <p:spPr bwMode="auto">
              <a:xfrm>
                <a:off x="7833821" y="7469018"/>
                <a:ext cx="548578" cy="44924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grpFill/>
              <a:ln w="9525">
                <a:solidFill>
                  <a:schemeClr val="tx1">
                    <a:lumMod val="40000"/>
                    <a:lumOff val="60000"/>
                  </a:schemeClr>
                </a:solidFill>
                <a:round/>
                <a:headEnd/>
                <a:tailEnd/>
              </a:ln>
            </p:spPr>
            <p:txBody>
              <a:bodyPr/>
              <a:lstStyle/>
              <a:p>
                <a:pPr defTabSz="1828434" fontAlgn="auto">
                  <a:spcBef>
                    <a:spcPts val="0"/>
                  </a:spcBef>
                  <a:spcAft>
                    <a:spcPts val="0"/>
                  </a:spcAft>
                  <a:defRPr/>
                </a:pPr>
                <a:endParaRPr lang="en-US" dirty="0">
                  <a:latin typeface="+mn-lt"/>
                  <a:ea typeface="+mn-ea"/>
                </a:endParaRPr>
              </a:p>
            </p:txBody>
          </p:sp>
          <p:sp>
            <p:nvSpPr>
              <p:cNvPr id="93" name="Oval 76">
                <a:extLst>
                  <a:ext uri="{FF2B5EF4-FFF2-40B4-BE49-F238E27FC236}">
                    <a16:creationId xmlns:a16="http://schemas.microsoft.com/office/drawing/2014/main" id="{6E59DAE4-31E3-CF4D-8498-C68E4C93254B}"/>
                  </a:ext>
                </a:extLst>
              </p:cNvPr>
              <p:cNvSpPr/>
              <p:nvPr/>
            </p:nvSpPr>
            <p:spPr>
              <a:xfrm>
                <a:off x="7405813" y="7014289"/>
                <a:ext cx="1344312" cy="1342269"/>
              </a:xfrm>
              <a:prstGeom prst="ellipse">
                <a:avLst/>
              </a:prstGeom>
              <a:noFill/>
              <a:ln w="28575" cmpd="sng">
                <a:solidFill>
                  <a:schemeClr val="tx1">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828434" fontAlgn="auto">
                  <a:spcBef>
                    <a:spcPts val="0"/>
                  </a:spcBef>
                  <a:spcAft>
                    <a:spcPts val="0"/>
                  </a:spcAft>
                  <a:defRPr/>
                </a:pPr>
                <a:endParaRPr lang="en-US" sz="4400" dirty="0">
                  <a:solidFill>
                    <a:schemeClr val="tx1"/>
                  </a:solidFill>
                  <a:cs typeface="Lato Light"/>
                </a:endParaRPr>
              </a:p>
            </p:txBody>
          </p:sp>
        </p:grpSp>
      </p:grpSp>
    </p:spTree>
    <p:extLst>
      <p:ext uri="{BB962C8B-B14F-4D97-AF65-F5344CB8AC3E}">
        <p14:creationId xmlns:p14="http://schemas.microsoft.com/office/powerpoint/2010/main" val="4233481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6351" y="3570"/>
            <a:ext cx="24364955" cy="13708857"/>
          </a:xfrm>
          <a:prstGeom prst="rect">
            <a:avLst/>
          </a:prstGeom>
          <a:solidFill>
            <a:schemeClr val="accent4">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4353673" y="5874089"/>
            <a:ext cx="15915004" cy="3431196"/>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4399" dirty="0">
              <a:solidFill>
                <a:schemeClr val="bg1"/>
              </a:solidFill>
              <a:latin typeface="Lato Light" panose="020F0302020204030203" pitchFamily="34" charset="0"/>
              <a:cs typeface="Arial" panose="020B0604020202020204" pitchFamily="34" charset="0"/>
            </a:endParaRPr>
          </a:p>
          <a:p>
            <a:pPr algn="ctr"/>
            <a:r>
              <a:rPr lang="es-CO" altLang="ja-JP" sz="4399"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4399" dirty="0">
                <a:solidFill>
                  <a:schemeClr val="bg1"/>
                </a:solidFill>
                <a:latin typeface="Lato Light" panose="020F0302020204030203" pitchFamily="34" charset="0"/>
                <a:cs typeface="Arial" panose="020B0604020202020204" pitchFamily="34" charset="0"/>
              </a:rPr>
              <a:t> </a:t>
            </a:r>
          </a:p>
          <a:p>
            <a:pPr algn="ctr"/>
            <a:r>
              <a:rPr lang="es-CO" altLang="ja-JP" sz="4399"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4399" dirty="0">
                <a:solidFill>
                  <a:schemeClr val="bg1"/>
                </a:solidFill>
                <a:latin typeface="Lato Light" panose="020F0302020204030203" pitchFamily="34" charset="0"/>
                <a:cs typeface="Arial" panose="020B0604020202020204" pitchFamily="34" charset="0"/>
              </a:rPr>
              <a:t> </a:t>
            </a:r>
          </a:p>
          <a:p>
            <a:pPr algn="ctr"/>
            <a:endParaRPr lang="es-CO" altLang="ja-JP" sz="1050" dirty="0">
              <a:solidFill>
                <a:schemeClr val="bg1"/>
              </a:solidFill>
              <a:latin typeface="Lato Light" panose="020F0302020204030203" pitchFamily="34" charset="0"/>
              <a:cs typeface="Arial" panose="020B0604020202020204" pitchFamily="34" charset="0"/>
            </a:endParaRPr>
          </a:p>
          <a:p>
            <a:pPr algn="ctr"/>
            <a:endParaRPr lang="es-CO" altLang="ja-JP" sz="105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5675721" y="11880288"/>
            <a:ext cx="13746937" cy="1323183"/>
          </a:xfrm>
          <a:prstGeom prst="rect">
            <a:avLst/>
          </a:prstGeom>
          <a:noFill/>
        </p:spPr>
        <p:txBody>
          <a:bodyPr wrap="square" rtlCol="0">
            <a:spAutoFit/>
          </a:bodyPr>
          <a:lstStyle/>
          <a:p>
            <a:pPr algn="ctr"/>
            <a:r>
              <a:rPr lang="en-US" altLang="ja-JP" sz="3999"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3999" dirty="0" err="1">
                <a:solidFill>
                  <a:schemeClr val="accent5"/>
                </a:solidFill>
                <a:latin typeface="Lato Light" panose="020F0302020204030203" pitchFamily="34" charset="0"/>
                <a:cs typeface="Arial" panose="020B0604020202020204" pitchFamily="34" charset="0"/>
              </a:rPr>
              <a:t>Freepik</a:t>
            </a:r>
            <a:r>
              <a:rPr lang="en-US" altLang="ja-JP" sz="3999" dirty="0">
                <a:solidFill>
                  <a:schemeClr val="accent5"/>
                </a:solidFill>
                <a:latin typeface="Lato Light" panose="020F0302020204030203" pitchFamily="34" charset="0"/>
                <a:cs typeface="Arial" panose="020B0604020202020204" pitchFamily="34" charset="0"/>
              </a:rPr>
              <a:t> and </a:t>
            </a:r>
            <a:r>
              <a:rPr lang="en-US" altLang="ja-JP" sz="3999" dirty="0" err="1">
                <a:solidFill>
                  <a:schemeClr val="accent5"/>
                </a:solidFill>
                <a:latin typeface="Lato Light" panose="020F0302020204030203" pitchFamily="34" charset="0"/>
                <a:cs typeface="Arial" panose="020B0604020202020204" pitchFamily="34" charset="0"/>
              </a:rPr>
              <a:t>Pixabay</a:t>
            </a:r>
            <a:r>
              <a:rPr lang="en-US" altLang="ja-JP" sz="3999" dirty="0">
                <a:solidFill>
                  <a:schemeClr val="accent5"/>
                </a:solidFill>
                <a:latin typeface="Lato Light" panose="020F0302020204030203" pitchFamily="34" charset="0"/>
                <a:cs typeface="Arial" panose="020B0604020202020204" pitchFamily="34" charset="0"/>
              </a:rPr>
              <a:t>.</a:t>
            </a:r>
            <a:endParaRPr lang="es-CO" sz="10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14459684" y="9881683"/>
            <a:ext cx="1615675" cy="1274830"/>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9038430" y="9881683"/>
            <a:ext cx="1615675" cy="127483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9590106" y="10077053"/>
            <a:ext cx="420962" cy="774456"/>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70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10933514" y="9881683"/>
            <a:ext cx="1615675" cy="1274830"/>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11341475" y="10036221"/>
            <a:ext cx="703419" cy="813014"/>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4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12735013" y="9881683"/>
            <a:ext cx="1615675" cy="1274830"/>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3762">
              <a:defRPr/>
            </a:pPr>
            <a:endParaRPr lang="en-US" sz="70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13212340" y="10077051"/>
            <a:ext cx="696051" cy="696051"/>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3762">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2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14828012" y="10180476"/>
            <a:ext cx="837332" cy="592626"/>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15162364" y="10349105"/>
            <a:ext cx="215632" cy="253914"/>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392" tIns="45696" rIns="91392" bIns="45696" numCol="1" anchor="t" anchorCtr="0" compatLnSpc="1">
            <a:prstTxWarp prst="textNoShape">
              <a:avLst/>
            </a:prstTxWarp>
          </a:bodyPr>
          <a:lstStyle/>
          <a:p>
            <a:endParaRPr lang="en-US" sz="18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 y="1790494"/>
            <a:ext cx="24377652" cy="422372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6398" dirty="0">
                <a:solidFill>
                  <a:schemeClr val="accent5"/>
                </a:solidFill>
                <a:latin typeface="Lato Black" panose="020F0A02020204030203" pitchFamily="34" charset="0"/>
              </a:rPr>
              <a:t>THANKS FOR DOWNLOADING THESE TEMPLATES! </a:t>
            </a:r>
            <a:br>
              <a:rPr kumimoji="1" lang="en-US" altLang="ja-JP" sz="3999" b="1" dirty="0">
                <a:solidFill>
                  <a:schemeClr val="accent5"/>
                </a:solidFill>
                <a:latin typeface="Lato Light" panose="020F0302020204030203" pitchFamily="34" charset="0"/>
              </a:rPr>
            </a:br>
            <a:r>
              <a:rPr kumimoji="1" lang="en-US" altLang="ja-JP" sz="4799" dirty="0">
                <a:solidFill>
                  <a:schemeClr val="accent5"/>
                </a:solidFill>
                <a:latin typeface="Lato Light" panose="020F0302020204030203" pitchFamily="34" charset="0"/>
              </a:rPr>
              <a:t>Find even more free templates at </a:t>
            </a:r>
            <a:endParaRPr kumimoji="1" lang="en-US" altLang="ja-JP" sz="3999"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 y="3801639"/>
            <a:ext cx="24364955" cy="269734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799"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2799" dirty="0">
                <a:solidFill>
                  <a:schemeClr val="bg1"/>
                </a:solidFill>
                <a:latin typeface="Lato Light" panose="020F0302020204030203" pitchFamily="34" charset="0"/>
              </a:rPr>
              <a:t> / </a:t>
            </a:r>
            <a:r>
              <a:rPr lang="en-US" sz="2799"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2799" dirty="0">
                <a:solidFill>
                  <a:schemeClr val="bg1"/>
                </a:solidFill>
                <a:latin typeface="Lato Light" panose="020F0302020204030203" pitchFamily="34" charset="0"/>
              </a:rPr>
              <a:t>  </a:t>
            </a:r>
          </a:p>
          <a:p>
            <a:pPr marL="0" indent="0" algn="ctr">
              <a:buNone/>
            </a:pPr>
            <a:r>
              <a:rPr lang="en-US" sz="2799" dirty="0">
                <a:solidFill>
                  <a:schemeClr val="bg1"/>
                </a:solidFill>
                <a:latin typeface="Lato Light" panose="020F0302020204030203" pitchFamily="34" charset="0"/>
              </a:rPr>
              <a:t>Premium Templates: </a:t>
            </a:r>
            <a:r>
              <a:rPr lang="en-US" sz="2799" dirty="0">
                <a:solidFill>
                  <a:schemeClr val="bg1"/>
                </a:solidFill>
                <a:latin typeface="Lato Light" panose="020F0302020204030203" pitchFamily="34" charset="0"/>
                <a:hlinkClick r:id="rId9"/>
              </a:rPr>
              <a:t>https://www.pptbundle.com/</a:t>
            </a:r>
            <a:r>
              <a:rPr lang="en-US" sz="2799" dirty="0">
                <a:solidFill>
                  <a:schemeClr val="bg1"/>
                </a:solidFill>
                <a:latin typeface="Lato Light" panose="020F0302020204030203" pitchFamily="34" charset="0"/>
              </a:rPr>
              <a:t> </a:t>
            </a:r>
          </a:p>
          <a:p>
            <a:pPr marL="0" indent="0" algn="ctr">
              <a:buNone/>
            </a:pPr>
            <a:br>
              <a:rPr lang="en-US" altLang="ja-JP" sz="2799" dirty="0">
                <a:solidFill>
                  <a:schemeClr val="bg1"/>
                </a:solidFill>
                <a:latin typeface="Lato Light" panose="020F0302020204030203" pitchFamily="34" charset="0"/>
                <a:cs typeface="Arial" panose="020B0604020202020204" pitchFamily="34" charset="0"/>
              </a:rPr>
            </a:br>
            <a:endParaRPr lang="en-US" altLang="ja-JP" sz="2799"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ángulo 15">
            <a:extLst>
              <a:ext uri="{FF2B5EF4-FFF2-40B4-BE49-F238E27FC236}">
                <a16:creationId xmlns:a16="http://schemas.microsoft.com/office/drawing/2014/main" id="{30F43FD6-D134-BC47-900A-5A4F9E16F4A3}"/>
              </a:ext>
            </a:extLst>
          </p:cNvPr>
          <p:cNvSpPr/>
          <p:nvPr/>
        </p:nvSpPr>
        <p:spPr>
          <a:xfrm>
            <a:off x="-1" y="-152399"/>
            <a:ext cx="24377650" cy="13716000"/>
          </a:xfrm>
          <a:prstGeom prst="rect">
            <a:avLst/>
          </a:prstGeom>
          <a:pattFill prst="dkUpDiag">
            <a:fgClr>
              <a:schemeClr val="accent1"/>
            </a:fgClr>
            <a:bgClr>
              <a:schemeClr val="accent1">
                <a:lumMod val="90000"/>
                <a:lumOff val="10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ángulo rectángulo 21">
            <a:extLst>
              <a:ext uri="{FF2B5EF4-FFF2-40B4-BE49-F238E27FC236}">
                <a16:creationId xmlns:a16="http://schemas.microsoft.com/office/drawing/2014/main" id="{D7DD83DA-768E-754F-99FE-2AA2FBEE7FDB}"/>
              </a:ext>
            </a:extLst>
          </p:cNvPr>
          <p:cNvSpPr/>
          <p:nvPr/>
        </p:nvSpPr>
        <p:spPr>
          <a:xfrm>
            <a:off x="1" y="-1"/>
            <a:ext cx="24774952" cy="13716001"/>
          </a:xfrm>
          <a:custGeom>
            <a:avLst/>
            <a:gdLst>
              <a:gd name="connsiteX0" fmla="*/ 0 w 24377650"/>
              <a:gd name="connsiteY0" fmla="*/ 13716001 h 13716001"/>
              <a:gd name="connsiteX1" fmla="*/ 0 w 24377650"/>
              <a:gd name="connsiteY1" fmla="*/ 0 h 13716001"/>
              <a:gd name="connsiteX2" fmla="*/ 24377650 w 24377650"/>
              <a:gd name="connsiteY2" fmla="*/ 13716001 h 13716001"/>
              <a:gd name="connsiteX3" fmla="*/ 0 w 24377650"/>
              <a:gd name="connsiteY3" fmla="*/ 13716001 h 13716001"/>
              <a:gd name="connsiteX0" fmla="*/ 0 w 24377650"/>
              <a:gd name="connsiteY0" fmla="*/ 13716001 h 13716001"/>
              <a:gd name="connsiteX1" fmla="*/ 0 w 24377650"/>
              <a:gd name="connsiteY1" fmla="*/ 0 h 13716001"/>
              <a:gd name="connsiteX2" fmla="*/ 12070080 w 24377650"/>
              <a:gd name="connsiteY2" fmla="*/ 6858001 h 13716001"/>
              <a:gd name="connsiteX3" fmla="*/ 24377650 w 24377650"/>
              <a:gd name="connsiteY3" fmla="*/ 13716001 h 13716001"/>
              <a:gd name="connsiteX4" fmla="*/ 0 w 24377650"/>
              <a:gd name="connsiteY4" fmla="*/ 13716001 h 13716001"/>
              <a:gd name="connsiteX0" fmla="*/ 0 w 24636305"/>
              <a:gd name="connsiteY0" fmla="*/ 13716001 h 13716001"/>
              <a:gd name="connsiteX1" fmla="*/ 0 w 24636305"/>
              <a:gd name="connsiteY1" fmla="*/ 0 h 13716001"/>
              <a:gd name="connsiteX2" fmla="*/ 12070080 w 24636305"/>
              <a:gd name="connsiteY2" fmla="*/ 6858001 h 13716001"/>
              <a:gd name="connsiteX3" fmla="*/ 24377650 w 24636305"/>
              <a:gd name="connsiteY3" fmla="*/ 13716001 h 13716001"/>
              <a:gd name="connsiteX4" fmla="*/ 0 w 24636305"/>
              <a:gd name="connsiteY4" fmla="*/ 13716001 h 13716001"/>
              <a:gd name="connsiteX0" fmla="*/ 0 w 24636305"/>
              <a:gd name="connsiteY0" fmla="*/ 13716001 h 13716001"/>
              <a:gd name="connsiteX1" fmla="*/ 0 w 24636305"/>
              <a:gd name="connsiteY1" fmla="*/ 0 h 13716001"/>
              <a:gd name="connsiteX2" fmla="*/ 12070080 w 24636305"/>
              <a:gd name="connsiteY2" fmla="*/ 6858001 h 13716001"/>
              <a:gd name="connsiteX3" fmla="*/ 24377650 w 24636305"/>
              <a:gd name="connsiteY3" fmla="*/ 13716001 h 13716001"/>
              <a:gd name="connsiteX4" fmla="*/ 0 w 24636305"/>
              <a:gd name="connsiteY4" fmla="*/ 13716001 h 13716001"/>
              <a:gd name="connsiteX0" fmla="*/ 0 w 24774952"/>
              <a:gd name="connsiteY0" fmla="*/ 13716001 h 13716001"/>
              <a:gd name="connsiteX1" fmla="*/ 0 w 24774952"/>
              <a:gd name="connsiteY1" fmla="*/ 0 h 13716001"/>
              <a:gd name="connsiteX2" fmla="*/ 12070080 w 24774952"/>
              <a:gd name="connsiteY2" fmla="*/ 6858001 h 13716001"/>
              <a:gd name="connsiteX3" fmla="*/ 24377650 w 24774952"/>
              <a:gd name="connsiteY3" fmla="*/ 13716001 h 13716001"/>
              <a:gd name="connsiteX4" fmla="*/ 0 w 24774952"/>
              <a:gd name="connsiteY4" fmla="*/ 13716001 h 13716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774952" h="13716001">
                <a:moveTo>
                  <a:pt x="0" y="13716001"/>
                </a:moveTo>
                <a:lnTo>
                  <a:pt x="0" y="0"/>
                </a:lnTo>
                <a:cubicBezTo>
                  <a:pt x="4023360" y="2286000"/>
                  <a:pt x="3611880" y="11109961"/>
                  <a:pt x="12070080" y="6858001"/>
                </a:cubicBezTo>
                <a:cubicBezTo>
                  <a:pt x="20528280" y="2606041"/>
                  <a:pt x="26389330" y="12573001"/>
                  <a:pt x="24377650" y="13716001"/>
                </a:cubicBezTo>
                <a:lnTo>
                  <a:pt x="0" y="13716001"/>
                </a:lnTo>
                <a:close/>
              </a:path>
            </a:pathLst>
          </a:custGeom>
          <a:solidFill>
            <a:schemeClr val="accent4">
              <a:lumMod val="50000"/>
            </a:schemeClr>
          </a:solidFill>
          <a:ln>
            <a:noFill/>
          </a:ln>
          <a:effectLst>
            <a:outerShdw blurRad="202505" dist="632519" dir="15360000" sx="95000" sy="95000" algn="ctr" rotWithShape="0">
              <a:schemeClr val="accent3">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Hexágono 16">
            <a:extLst>
              <a:ext uri="{FF2B5EF4-FFF2-40B4-BE49-F238E27FC236}">
                <a16:creationId xmlns:a16="http://schemas.microsoft.com/office/drawing/2014/main" id="{B744F19D-6C95-CE44-A50A-F3F7BDC0B673}"/>
              </a:ext>
            </a:extLst>
          </p:cNvPr>
          <p:cNvSpPr/>
          <p:nvPr/>
        </p:nvSpPr>
        <p:spPr>
          <a:xfrm rot="17100000">
            <a:off x="6856795" y="1743450"/>
            <a:ext cx="10664063" cy="9193158"/>
          </a:xfrm>
          <a:prstGeom prst="hexagon">
            <a:avLst/>
          </a:prstGeom>
          <a:noFill/>
          <a:ln w="57150">
            <a:solidFill>
              <a:schemeClr val="accent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ágono 60">
            <a:extLst>
              <a:ext uri="{FF2B5EF4-FFF2-40B4-BE49-F238E27FC236}">
                <a16:creationId xmlns:a16="http://schemas.microsoft.com/office/drawing/2014/main" id="{EA1619ED-7299-2148-A2ED-93F08F72D4F4}"/>
              </a:ext>
            </a:extLst>
          </p:cNvPr>
          <p:cNvSpPr/>
          <p:nvPr/>
        </p:nvSpPr>
        <p:spPr>
          <a:xfrm rot="15300000">
            <a:off x="7009195" y="1895850"/>
            <a:ext cx="10664063" cy="9193158"/>
          </a:xfrm>
          <a:prstGeom prst="hexagon">
            <a:avLst/>
          </a:prstGeom>
          <a:noFill/>
          <a:ln w="762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uadroTexto 13">
            <a:extLst>
              <a:ext uri="{FF2B5EF4-FFF2-40B4-BE49-F238E27FC236}">
                <a16:creationId xmlns:a16="http://schemas.microsoft.com/office/drawing/2014/main" id="{BD6212C3-CE5B-D54A-AF08-22DEC58826DE}"/>
              </a:ext>
            </a:extLst>
          </p:cNvPr>
          <p:cNvSpPr txBox="1"/>
          <p:nvPr/>
        </p:nvSpPr>
        <p:spPr>
          <a:xfrm>
            <a:off x="2740024" y="2958123"/>
            <a:ext cx="18897600" cy="6447919"/>
          </a:xfrm>
          <a:prstGeom prst="rect">
            <a:avLst/>
          </a:prstGeom>
          <a:noFill/>
        </p:spPr>
        <p:txBody>
          <a:bodyPr wrap="square" rtlCol="0">
            <a:spAutoFit/>
          </a:bodyPr>
          <a:lstStyle/>
          <a:p>
            <a:pPr algn="ctr"/>
            <a:r>
              <a:rPr lang="en-US" sz="41300" b="1" dirty="0">
                <a:blipFill dpi="0" rotWithShape="1">
                  <a:blip r:embed="rId2">
                    <a:extLst>
                      <a:ext uri="{28A0092B-C50C-407E-A947-70E740481C1C}">
                        <a14:useLocalDpi xmlns:a14="http://schemas.microsoft.com/office/drawing/2010/main" val="0"/>
                      </a:ext>
                    </a:extLst>
                  </a:blip>
                  <a:srcRect/>
                  <a:stretch>
                    <a:fillRect/>
                  </a:stretch>
                </a:blipFill>
                <a:effectLst>
                  <a:outerShdw blurRad="50800" dist="50800" dir="5400000" algn="ctr" rotWithShape="0">
                    <a:srgbClr val="000000">
                      <a:alpha val="89219"/>
                    </a:srgbClr>
                  </a:outerShdw>
                </a:effectLst>
                <a:latin typeface="Metropolis Black" pitchFamily="2" charset="77"/>
              </a:rPr>
              <a:t>4</a:t>
            </a:r>
            <a:r>
              <a:rPr lang="en-US" sz="19900" b="1" dirty="0">
                <a:blipFill dpi="0" rotWithShape="1">
                  <a:blip r:embed="rId2">
                    <a:extLst>
                      <a:ext uri="{28A0092B-C50C-407E-A947-70E740481C1C}">
                        <a14:useLocalDpi xmlns:a14="http://schemas.microsoft.com/office/drawing/2010/main" val="0"/>
                      </a:ext>
                    </a:extLst>
                  </a:blip>
                  <a:srcRect/>
                  <a:stretch>
                    <a:fillRect/>
                  </a:stretch>
                </a:blipFill>
                <a:effectLst>
                  <a:outerShdw blurRad="50800" dist="50800" dir="5400000" algn="ctr" rotWithShape="0">
                    <a:srgbClr val="000000">
                      <a:alpha val="89219"/>
                    </a:srgbClr>
                  </a:outerShdw>
                </a:effectLst>
                <a:latin typeface="Metropolis Black" pitchFamily="2" charset="77"/>
              </a:rPr>
              <a:t>.</a:t>
            </a:r>
            <a:r>
              <a:rPr lang="en-US" sz="41300" b="1" dirty="0">
                <a:blipFill dpi="0" rotWithShape="1">
                  <a:blip r:embed="rId2">
                    <a:extLst>
                      <a:ext uri="{28A0092B-C50C-407E-A947-70E740481C1C}">
                        <a14:useLocalDpi xmlns:a14="http://schemas.microsoft.com/office/drawing/2010/main" val="0"/>
                      </a:ext>
                    </a:extLst>
                  </a:blip>
                  <a:srcRect/>
                  <a:stretch>
                    <a:fillRect/>
                  </a:stretch>
                </a:blipFill>
                <a:effectLst>
                  <a:outerShdw blurRad="50800" dist="50800" dir="5400000" algn="ctr" rotWithShape="0">
                    <a:srgbClr val="000000">
                      <a:alpha val="89219"/>
                    </a:srgbClr>
                  </a:outerShdw>
                </a:effectLst>
                <a:latin typeface="Metropolis Black" pitchFamily="2" charset="77"/>
              </a:rPr>
              <a:t>0</a:t>
            </a:r>
            <a:endParaRPr lang="en-US" sz="49600" b="1" dirty="0">
              <a:blipFill dpi="0" rotWithShape="1">
                <a:blip r:embed="rId2">
                  <a:extLst>
                    <a:ext uri="{28A0092B-C50C-407E-A947-70E740481C1C}">
                      <a14:useLocalDpi xmlns:a14="http://schemas.microsoft.com/office/drawing/2010/main" val="0"/>
                    </a:ext>
                  </a:extLst>
                </a:blip>
                <a:srcRect/>
                <a:stretch>
                  <a:fillRect/>
                </a:stretch>
              </a:blipFill>
              <a:effectLst>
                <a:outerShdw blurRad="50800" dist="50800" dir="5400000" algn="ctr" rotWithShape="0">
                  <a:srgbClr val="000000">
                    <a:alpha val="89219"/>
                  </a:srgbClr>
                </a:outerShdw>
              </a:effectLst>
              <a:latin typeface="Metropolis Black" pitchFamily="2" charset="77"/>
            </a:endParaRPr>
          </a:p>
        </p:txBody>
      </p:sp>
      <p:sp>
        <p:nvSpPr>
          <p:cNvPr id="15" name="CuadroTexto 14">
            <a:extLst>
              <a:ext uri="{FF2B5EF4-FFF2-40B4-BE49-F238E27FC236}">
                <a16:creationId xmlns:a16="http://schemas.microsoft.com/office/drawing/2014/main" id="{6817586E-13D4-FA4B-88A9-DDBE373C35FC}"/>
              </a:ext>
            </a:extLst>
          </p:cNvPr>
          <p:cNvSpPr txBox="1"/>
          <p:nvPr/>
        </p:nvSpPr>
        <p:spPr>
          <a:xfrm>
            <a:off x="4507866" y="8085832"/>
            <a:ext cx="15666720" cy="1569660"/>
          </a:xfrm>
          <a:prstGeom prst="rect">
            <a:avLst/>
          </a:prstGeom>
          <a:noFill/>
        </p:spPr>
        <p:txBody>
          <a:bodyPr wrap="square" rtlCol="0">
            <a:spAutoFit/>
          </a:bodyPr>
          <a:lstStyle/>
          <a:p>
            <a:pPr algn="ctr"/>
            <a:r>
              <a:rPr lang="en-US" sz="9600" dirty="0">
                <a:solidFill>
                  <a:schemeClr val="accent2"/>
                </a:solidFill>
                <a:latin typeface="Lato Light" panose="020F0302020204030203" pitchFamily="34" charset="77"/>
              </a:rPr>
              <a:t>INDUSTRY</a:t>
            </a:r>
          </a:p>
        </p:txBody>
      </p:sp>
      <p:grpSp>
        <p:nvGrpSpPr>
          <p:cNvPr id="26" name="Gráfico 24">
            <a:extLst>
              <a:ext uri="{FF2B5EF4-FFF2-40B4-BE49-F238E27FC236}">
                <a16:creationId xmlns:a16="http://schemas.microsoft.com/office/drawing/2014/main" id="{E68BE814-1819-1743-BBAF-EEDCFFF49D3D}"/>
              </a:ext>
            </a:extLst>
          </p:cNvPr>
          <p:cNvGrpSpPr/>
          <p:nvPr/>
        </p:nvGrpSpPr>
        <p:grpSpPr>
          <a:xfrm>
            <a:off x="15040823" y="6035040"/>
            <a:ext cx="6127800" cy="7713971"/>
            <a:chOff x="9409144" y="4075119"/>
            <a:chExt cx="4955381" cy="6238074"/>
          </a:xfrm>
        </p:grpSpPr>
        <p:sp>
          <p:nvSpPr>
            <p:cNvPr id="29" name="Forma libre 28">
              <a:extLst>
                <a:ext uri="{FF2B5EF4-FFF2-40B4-BE49-F238E27FC236}">
                  <a16:creationId xmlns:a16="http://schemas.microsoft.com/office/drawing/2014/main" id="{9FD2CB26-7B3E-6C41-8DE4-28CB7377BC6E}"/>
                </a:ext>
              </a:extLst>
            </p:cNvPr>
            <p:cNvSpPr/>
            <p:nvPr/>
          </p:nvSpPr>
          <p:spPr>
            <a:xfrm>
              <a:off x="13374973" y="6650069"/>
              <a:ext cx="989552" cy="1242059"/>
            </a:xfrm>
            <a:custGeom>
              <a:avLst/>
              <a:gdLst>
                <a:gd name="connsiteX0" fmla="*/ 74390 w 989552"/>
                <a:gd name="connsiteY0" fmla="*/ 1242060 h 1242059"/>
                <a:gd name="connsiteX1" fmla="*/ 42577 w 989552"/>
                <a:gd name="connsiteY1" fmla="*/ 971074 h 1242059"/>
                <a:gd name="connsiteX2" fmla="*/ 0 w 989552"/>
                <a:gd name="connsiteY2" fmla="*/ 843915 h 1242059"/>
                <a:gd name="connsiteX3" fmla="*/ 616458 w 989552"/>
                <a:gd name="connsiteY3" fmla="*/ 73342 h 1242059"/>
                <a:gd name="connsiteX4" fmla="*/ 714185 w 989552"/>
                <a:gd name="connsiteY4" fmla="*/ 0 h 1242059"/>
                <a:gd name="connsiteX5" fmla="*/ 989552 w 989552"/>
                <a:gd name="connsiteY5" fmla="*/ 498538 h 1242059"/>
                <a:gd name="connsiteX6" fmla="*/ 74390 w 989552"/>
                <a:gd name="connsiteY6" fmla="*/ 1242060 h 12420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9552" h="1242059">
                  <a:moveTo>
                    <a:pt x="74390" y="1242060"/>
                  </a:moveTo>
                  <a:cubicBezTo>
                    <a:pt x="76486" y="1152811"/>
                    <a:pt x="66294" y="1061752"/>
                    <a:pt x="42577" y="971074"/>
                  </a:cubicBezTo>
                  <a:cubicBezTo>
                    <a:pt x="31147" y="927163"/>
                    <a:pt x="16859" y="884777"/>
                    <a:pt x="0" y="843915"/>
                  </a:cubicBezTo>
                  <a:lnTo>
                    <a:pt x="616458" y="73342"/>
                  </a:lnTo>
                  <a:lnTo>
                    <a:pt x="714185" y="0"/>
                  </a:lnTo>
                  <a:cubicBezTo>
                    <a:pt x="827246" y="149257"/>
                    <a:pt x="920591" y="316611"/>
                    <a:pt x="989552" y="498538"/>
                  </a:cubicBezTo>
                  <a:lnTo>
                    <a:pt x="74390" y="1242060"/>
                  </a:lnTo>
                  <a:close/>
                </a:path>
              </a:pathLst>
            </a:custGeom>
            <a:solidFill>
              <a:srgbClr val="A5EEF2"/>
            </a:solidFill>
            <a:ln w="9525" cap="flat">
              <a:noFill/>
              <a:prstDash val="solid"/>
              <a:miter/>
            </a:ln>
          </p:spPr>
          <p:txBody>
            <a:bodyPr rtlCol="0" anchor="ctr"/>
            <a:lstStyle/>
            <a:p>
              <a:endParaRPr lang="en-US"/>
            </a:p>
          </p:txBody>
        </p:sp>
        <p:grpSp>
          <p:nvGrpSpPr>
            <p:cNvPr id="30" name="Gráfico 24">
              <a:extLst>
                <a:ext uri="{FF2B5EF4-FFF2-40B4-BE49-F238E27FC236}">
                  <a16:creationId xmlns:a16="http://schemas.microsoft.com/office/drawing/2014/main" id="{7969116F-898B-1247-B721-574462240B05}"/>
                </a:ext>
              </a:extLst>
            </p:cNvPr>
            <p:cNvGrpSpPr/>
            <p:nvPr/>
          </p:nvGrpSpPr>
          <p:grpSpPr>
            <a:xfrm>
              <a:off x="9409144" y="4075119"/>
              <a:ext cx="4926049" cy="6238074"/>
              <a:chOff x="9409144" y="4075119"/>
              <a:chExt cx="4926049" cy="6238074"/>
            </a:xfrm>
          </p:grpSpPr>
          <p:sp>
            <p:nvSpPr>
              <p:cNvPr id="31" name="Forma libre 30">
                <a:extLst>
                  <a:ext uri="{FF2B5EF4-FFF2-40B4-BE49-F238E27FC236}">
                    <a16:creationId xmlns:a16="http://schemas.microsoft.com/office/drawing/2014/main" id="{7D851584-D6BB-C847-8832-E31F0CBE07E9}"/>
                  </a:ext>
                </a:extLst>
              </p:cNvPr>
              <p:cNvSpPr/>
              <p:nvPr/>
            </p:nvSpPr>
            <p:spPr>
              <a:xfrm>
                <a:off x="11932878" y="5551646"/>
                <a:ext cx="971014" cy="1911953"/>
              </a:xfrm>
              <a:custGeom>
                <a:avLst/>
                <a:gdLst>
                  <a:gd name="connsiteX0" fmla="*/ 274806 w 971014"/>
                  <a:gd name="connsiteY0" fmla="*/ 1911953 h 1911953"/>
                  <a:gd name="connsiteX1" fmla="*/ 298618 w 971014"/>
                  <a:gd name="connsiteY1" fmla="*/ 1892617 h 1911953"/>
                  <a:gd name="connsiteX2" fmla="*/ 37919 w 971014"/>
                  <a:gd name="connsiteY2" fmla="*/ 1236250 h 1911953"/>
                  <a:gd name="connsiteX3" fmla="*/ 580653 w 971014"/>
                  <a:gd name="connsiteY3" fmla="*/ 699230 h 1911953"/>
                  <a:gd name="connsiteX4" fmla="*/ 904408 w 971014"/>
                  <a:gd name="connsiteY4" fmla="*/ 472059 h 1911953"/>
                  <a:gd name="connsiteX5" fmla="*/ 968797 w 971014"/>
                  <a:gd name="connsiteY5" fmla="*/ 277177 h 1911953"/>
                  <a:gd name="connsiteX6" fmla="*/ 765724 w 971014"/>
                  <a:gd name="connsiteY6" fmla="*/ 0 h 1911953"/>
                  <a:gd name="connsiteX7" fmla="*/ 748865 w 971014"/>
                  <a:gd name="connsiteY7" fmla="*/ 25622 h 1911953"/>
                  <a:gd name="connsiteX8" fmla="*/ 938412 w 971014"/>
                  <a:gd name="connsiteY8" fmla="*/ 281464 h 1911953"/>
                  <a:gd name="connsiteX9" fmla="*/ 881167 w 971014"/>
                  <a:gd name="connsiteY9" fmla="*/ 451961 h 1911953"/>
                  <a:gd name="connsiteX10" fmla="*/ 565318 w 971014"/>
                  <a:gd name="connsiteY10" fmla="*/ 672560 h 1911953"/>
                  <a:gd name="connsiteX11" fmla="*/ 7725 w 971014"/>
                  <a:gd name="connsiteY11" fmla="*/ 1230630 h 1911953"/>
                  <a:gd name="connsiteX12" fmla="*/ 274806 w 971014"/>
                  <a:gd name="connsiteY12" fmla="*/ 1911953 h 1911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71014" h="1911953">
                    <a:moveTo>
                      <a:pt x="274806" y="1911953"/>
                    </a:moveTo>
                    <a:lnTo>
                      <a:pt x="298618" y="1892617"/>
                    </a:lnTo>
                    <a:cubicBezTo>
                      <a:pt x="89259" y="1635157"/>
                      <a:pt x="3915" y="1420463"/>
                      <a:pt x="37919" y="1236250"/>
                    </a:cubicBezTo>
                    <a:cubicBezTo>
                      <a:pt x="84210" y="985456"/>
                      <a:pt x="347958" y="833342"/>
                      <a:pt x="580653" y="699230"/>
                    </a:cubicBezTo>
                    <a:cubicBezTo>
                      <a:pt x="711241" y="623888"/>
                      <a:pt x="834685" y="552736"/>
                      <a:pt x="904408" y="472059"/>
                    </a:cubicBezTo>
                    <a:cubicBezTo>
                      <a:pt x="956701" y="411480"/>
                      <a:pt x="978418" y="345948"/>
                      <a:pt x="968797" y="277177"/>
                    </a:cubicBezTo>
                    <a:cubicBezTo>
                      <a:pt x="947080" y="121158"/>
                      <a:pt x="773154" y="4953"/>
                      <a:pt x="765724" y="0"/>
                    </a:cubicBezTo>
                    <a:lnTo>
                      <a:pt x="748865" y="25622"/>
                    </a:lnTo>
                    <a:cubicBezTo>
                      <a:pt x="750579" y="26765"/>
                      <a:pt x="918696" y="139255"/>
                      <a:pt x="938412" y="281464"/>
                    </a:cubicBezTo>
                    <a:cubicBezTo>
                      <a:pt x="946699" y="341090"/>
                      <a:pt x="927363" y="398431"/>
                      <a:pt x="881167" y="451961"/>
                    </a:cubicBezTo>
                    <a:cubicBezTo>
                      <a:pt x="814873" y="528733"/>
                      <a:pt x="693715" y="598646"/>
                      <a:pt x="565318" y="672560"/>
                    </a:cubicBezTo>
                    <a:cubicBezTo>
                      <a:pt x="326812" y="810006"/>
                      <a:pt x="56588" y="965930"/>
                      <a:pt x="7725" y="1230630"/>
                    </a:cubicBezTo>
                    <a:cubicBezTo>
                      <a:pt x="-27899" y="1424273"/>
                      <a:pt x="59445" y="1647158"/>
                      <a:pt x="274806" y="1911953"/>
                    </a:cubicBezTo>
                    <a:close/>
                  </a:path>
                </a:pathLst>
              </a:custGeom>
              <a:solidFill>
                <a:srgbClr val="453B73"/>
              </a:solidFill>
              <a:ln w="9525" cap="flat">
                <a:noFill/>
                <a:prstDash val="solid"/>
                <a:miter/>
              </a:ln>
            </p:spPr>
            <p:txBody>
              <a:bodyPr rtlCol="0" anchor="ctr"/>
              <a:lstStyle/>
              <a:p>
                <a:endParaRPr lang="en-US"/>
              </a:p>
            </p:txBody>
          </p:sp>
          <p:sp>
            <p:nvSpPr>
              <p:cNvPr id="32" name="Forma libre 31">
                <a:extLst>
                  <a:ext uri="{FF2B5EF4-FFF2-40B4-BE49-F238E27FC236}">
                    <a16:creationId xmlns:a16="http://schemas.microsoft.com/office/drawing/2014/main" id="{63D1531F-02EF-BE4D-B33B-8C70E5CBDF1E}"/>
                  </a:ext>
                </a:extLst>
              </p:cNvPr>
              <p:cNvSpPr/>
              <p:nvPr/>
            </p:nvSpPr>
            <p:spPr>
              <a:xfrm>
                <a:off x="11227311" y="7615739"/>
                <a:ext cx="1163158" cy="1047152"/>
              </a:xfrm>
              <a:custGeom>
                <a:avLst/>
                <a:gdLst>
                  <a:gd name="connsiteX0" fmla="*/ 146936 w 1163158"/>
                  <a:gd name="connsiteY0" fmla="*/ 1047152 h 1047152"/>
                  <a:gd name="connsiteX1" fmla="*/ 250377 w 1163158"/>
                  <a:gd name="connsiteY1" fmla="*/ 980953 h 1047152"/>
                  <a:gd name="connsiteX2" fmla="*/ 250473 w 1163158"/>
                  <a:gd name="connsiteY2" fmla="*/ 283342 h 1047152"/>
                  <a:gd name="connsiteX3" fmla="*/ 1113057 w 1163158"/>
                  <a:gd name="connsiteY3" fmla="*/ 219525 h 1047152"/>
                  <a:gd name="connsiteX4" fmla="*/ 1163158 w 1163158"/>
                  <a:gd name="connsiteY4" fmla="*/ 107416 h 1047152"/>
                  <a:gd name="connsiteX5" fmla="*/ 797874 w 1163158"/>
                  <a:gd name="connsiteY5" fmla="*/ 9023 h 1047152"/>
                  <a:gd name="connsiteX6" fmla="*/ 158937 w 1163158"/>
                  <a:gd name="connsiteY6" fmla="*/ 201523 h 1047152"/>
                  <a:gd name="connsiteX7" fmla="*/ 146936 w 1163158"/>
                  <a:gd name="connsiteY7" fmla="*/ 1047152 h 1047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63158" h="1047152">
                    <a:moveTo>
                      <a:pt x="146936" y="1047152"/>
                    </a:moveTo>
                    <a:lnTo>
                      <a:pt x="250377" y="980953"/>
                    </a:lnTo>
                    <a:cubicBezTo>
                      <a:pt x="80356" y="715111"/>
                      <a:pt x="80451" y="473842"/>
                      <a:pt x="250473" y="283342"/>
                    </a:cubicBezTo>
                    <a:cubicBezTo>
                      <a:pt x="533175" y="-33269"/>
                      <a:pt x="1107246" y="216953"/>
                      <a:pt x="1113057" y="219525"/>
                    </a:cubicBezTo>
                    <a:lnTo>
                      <a:pt x="1163158" y="107416"/>
                    </a:lnTo>
                    <a:cubicBezTo>
                      <a:pt x="1156491" y="104463"/>
                      <a:pt x="998376" y="34454"/>
                      <a:pt x="797874" y="9023"/>
                    </a:cubicBezTo>
                    <a:cubicBezTo>
                      <a:pt x="523364" y="-25839"/>
                      <a:pt x="302479" y="40741"/>
                      <a:pt x="158937" y="201523"/>
                    </a:cubicBezTo>
                    <a:cubicBezTo>
                      <a:pt x="-48803" y="434123"/>
                      <a:pt x="-52994" y="734447"/>
                      <a:pt x="146936" y="1047152"/>
                    </a:cubicBezTo>
                    <a:close/>
                  </a:path>
                </a:pathLst>
              </a:custGeom>
              <a:solidFill>
                <a:srgbClr val="453B73"/>
              </a:solidFill>
              <a:ln w="9525" cap="flat">
                <a:noFill/>
                <a:prstDash val="solid"/>
                <a:miter/>
              </a:ln>
            </p:spPr>
            <p:txBody>
              <a:bodyPr rtlCol="0" anchor="ctr"/>
              <a:lstStyle/>
              <a:p>
                <a:endParaRPr lang="en-US"/>
              </a:p>
            </p:txBody>
          </p:sp>
          <p:grpSp>
            <p:nvGrpSpPr>
              <p:cNvPr id="33" name="Gráfico 24">
                <a:extLst>
                  <a:ext uri="{FF2B5EF4-FFF2-40B4-BE49-F238E27FC236}">
                    <a16:creationId xmlns:a16="http://schemas.microsoft.com/office/drawing/2014/main" id="{38C378F1-44AC-004F-BC5C-B9A85C2B95D3}"/>
                  </a:ext>
                </a:extLst>
              </p:cNvPr>
              <p:cNvGrpSpPr/>
              <p:nvPr/>
            </p:nvGrpSpPr>
            <p:grpSpPr>
              <a:xfrm>
                <a:off x="9409144" y="4533945"/>
                <a:ext cx="1605808" cy="1840946"/>
                <a:chOff x="9409144" y="4533945"/>
                <a:chExt cx="1605808" cy="1840946"/>
              </a:xfrm>
            </p:grpSpPr>
            <p:grpSp>
              <p:nvGrpSpPr>
                <p:cNvPr id="34" name="Gráfico 24">
                  <a:extLst>
                    <a:ext uri="{FF2B5EF4-FFF2-40B4-BE49-F238E27FC236}">
                      <a16:creationId xmlns:a16="http://schemas.microsoft.com/office/drawing/2014/main" id="{890F532D-53CA-7D43-B546-54465BCAFC42}"/>
                    </a:ext>
                  </a:extLst>
                </p:cNvPr>
                <p:cNvGrpSpPr/>
                <p:nvPr/>
              </p:nvGrpSpPr>
              <p:grpSpPr>
                <a:xfrm>
                  <a:off x="10130607" y="4533945"/>
                  <a:ext cx="884345" cy="1000258"/>
                  <a:chOff x="10130607" y="4533945"/>
                  <a:chExt cx="884345" cy="1000258"/>
                </a:xfrm>
              </p:grpSpPr>
              <p:sp>
                <p:nvSpPr>
                  <p:cNvPr id="63" name="Forma libre 62">
                    <a:extLst>
                      <a:ext uri="{FF2B5EF4-FFF2-40B4-BE49-F238E27FC236}">
                        <a16:creationId xmlns:a16="http://schemas.microsoft.com/office/drawing/2014/main" id="{A328C70F-611D-7C4C-AD9D-785B92AD1144}"/>
                      </a:ext>
                    </a:extLst>
                  </p:cNvPr>
                  <p:cNvSpPr/>
                  <p:nvPr/>
                </p:nvSpPr>
                <p:spPr>
                  <a:xfrm rot="-8533350">
                    <a:off x="10547164" y="4497707"/>
                    <a:ext cx="202121" cy="936503"/>
                  </a:xfrm>
                  <a:custGeom>
                    <a:avLst/>
                    <a:gdLst>
                      <a:gd name="connsiteX0" fmla="*/ 0 w 202121"/>
                      <a:gd name="connsiteY0" fmla="*/ 0 h 936503"/>
                      <a:gd name="connsiteX1" fmla="*/ 202122 w 202121"/>
                      <a:gd name="connsiteY1" fmla="*/ 0 h 936503"/>
                      <a:gd name="connsiteX2" fmla="*/ 202122 w 202121"/>
                      <a:gd name="connsiteY2" fmla="*/ 936503 h 936503"/>
                      <a:gd name="connsiteX3" fmla="*/ 0 w 202121"/>
                      <a:gd name="connsiteY3" fmla="*/ 936503 h 936503"/>
                    </a:gdLst>
                    <a:ahLst/>
                    <a:cxnLst>
                      <a:cxn ang="0">
                        <a:pos x="connsiteX0" y="connsiteY0"/>
                      </a:cxn>
                      <a:cxn ang="0">
                        <a:pos x="connsiteX1" y="connsiteY1"/>
                      </a:cxn>
                      <a:cxn ang="0">
                        <a:pos x="connsiteX2" y="connsiteY2"/>
                      </a:cxn>
                      <a:cxn ang="0">
                        <a:pos x="connsiteX3" y="connsiteY3"/>
                      </a:cxn>
                    </a:cxnLst>
                    <a:rect l="l" t="t" r="r" b="b"/>
                    <a:pathLst>
                      <a:path w="202121" h="936503">
                        <a:moveTo>
                          <a:pt x="0" y="0"/>
                        </a:moveTo>
                        <a:lnTo>
                          <a:pt x="202122" y="0"/>
                        </a:lnTo>
                        <a:lnTo>
                          <a:pt x="202122" y="936503"/>
                        </a:lnTo>
                        <a:lnTo>
                          <a:pt x="0" y="936503"/>
                        </a:lnTo>
                        <a:close/>
                      </a:path>
                    </a:pathLst>
                  </a:custGeom>
                  <a:solidFill>
                    <a:srgbClr val="C9F5F7"/>
                  </a:solidFill>
                  <a:ln w="9525" cap="flat">
                    <a:noFill/>
                    <a:prstDash val="solid"/>
                    <a:miter/>
                  </a:ln>
                </p:spPr>
                <p:txBody>
                  <a:bodyPr rtlCol="0" anchor="ctr"/>
                  <a:lstStyle/>
                  <a:p>
                    <a:endParaRPr lang="en-US"/>
                  </a:p>
                </p:txBody>
              </p:sp>
              <p:sp>
                <p:nvSpPr>
                  <p:cNvPr id="1024" name="Forma libre 1023">
                    <a:extLst>
                      <a:ext uri="{FF2B5EF4-FFF2-40B4-BE49-F238E27FC236}">
                        <a16:creationId xmlns:a16="http://schemas.microsoft.com/office/drawing/2014/main" id="{E60B60ED-3DF6-834B-A2DB-9F296C86804E}"/>
                      </a:ext>
                    </a:extLst>
                  </p:cNvPr>
                  <p:cNvSpPr/>
                  <p:nvPr/>
                </p:nvSpPr>
                <p:spPr>
                  <a:xfrm>
                    <a:off x="10191527" y="5035010"/>
                    <a:ext cx="440281" cy="437292"/>
                  </a:xfrm>
                  <a:custGeom>
                    <a:avLst/>
                    <a:gdLst>
                      <a:gd name="connsiteX0" fmla="*/ 248221 w 440281"/>
                      <a:gd name="connsiteY0" fmla="*/ 0 h 437292"/>
                      <a:gd name="connsiteX1" fmla="*/ 435483 w 440281"/>
                      <a:gd name="connsiteY1" fmla="*/ 145161 h 437292"/>
                      <a:gd name="connsiteX2" fmla="*/ 400812 w 440281"/>
                      <a:gd name="connsiteY2" fmla="*/ 302133 h 437292"/>
                      <a:gd name="connsiteX3" fmla="*/ 295466 w 440281"/>
                      <a:gd name="connsiteY3" fmla="*/ 437293 h 437292"/>
                      <a:gd name="connsiteX4" fmla="*/ 0 w 440281"/>
                      <a:gd name="connsiteY4" fmla="*/ 207359 h 437292"/>
                      <a:gd name="connsiteX5" fmla="*/ 105346 w 440281"/>
                      <a:gd name="connsiteY5" fmla="*/ 72200 h 437292"/>
                      <a:gd name="connsiteX6" fmla="*/ 248221 w 440281"/>
                      <a:gd name="connsiteY6" fmla="*/ 0 h 437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281" h="437292">
                        <a:moveTo>
                          <a:pt x="248221" y="0"/>
                        </a:moveTo>
                        <a:lnTo>
                          <a:pt x="435483" y="145161"/>
                        </a:lnTo>
                        <a:cubicBezTo>
                          <a:pt x="447675" y="198120"/>
                          <a:pt x="436817" y="255937"/>
                          <a:pt x="400812" y="302133"/>
                        </a:cubicBezTo>
                        <a:lnTo>
                          <a:pt x="295466" y="437293"/>
                        </a:lnTo>
                        <a:lnTo>
                          <a:pt x="0" y="207359"/>
                        </a:lnTo>
                        <a:lnTo>
                          <a:pt x="105346" y="72200"/>
                        </a:lnTo>
                        <a:cubicBezTo>
                          <a:pt x="141065" y="26194"/>
                          <a:pt x="194120" y="1429"/>
                          <a:pt x="248221" y="0"/>
                        </a:cubicBezTo>
                        <a:close/>
                      </a:path>
                    </a:pathLst>
                  </a:custGeom>
                  <a:solidFill>
                    <a:srgbClr val="48C6C6"/>
                  </a:solidFill>
                  <a:ln w="9525" cap="flat">
                    <a:noFill/>
                    <a:prstDash val="solid"/>
                    <a:miter/>
                  </a:ln>
                </p:spPr>
                <p:txBody>
                  <a:bodyPr rtlCol="0" anchor="ctr"/>
                  <a:lstStyle/>
                  <a:p>
                    <a:endParaRPr lang="en-US"/>
                  </a:p>
                </p:txBody>
              </p:sp>
              <p:sp>
                <p:nvSpPr>
                  <p:cNvPr id="1025" name="Forma libre 1024">
                    <a:extLst>
                      <a:ext uri="{FF2B5EF4-FFF2-40B4-BE49-F238E27FC236}">
                        <a16:creationId xmlns:a16="http://schemas.microsoft.com/office/drawing/2014/main" id="{678D150E-58C3-234D-84E6-C4506D33F673}"/>
                      </a:ext>
                    </a:extLst>
                  </p:cNvPr>
                  <p:cNvSpPr/>
                  <p:nvPr/>
                </p:nvSpPr>
                <p:spPr>
                  <a:xfrm rot="-8533350">
                    <a:off x="10100683" y="5350565"/>
                    <a:ext cx="442533" cy="53721"/>
                  </a:xfrm>
                  <a:custGeom>
                    <a:avLst/>
                    <a:gdLst>
                      <a:gd name="connsiteX0" fmla="*/ 0 w 442533"/>
                      <a:gd name="connsiteY0" fmla="*/ 0 h 53721"/>
                      <a:gd name="connsiteX1" fmla="*/ 442534 w 442533"/>
                      <a:gd name="connsiteY1" fmla="*/ 0 h 53721"/>
                      <a:gd name="connsiteX2" fmla="*/ 442534 w 442533"/>
                      <a:gd name="connsiteY2" fmla="*/ 53721 h 53721"/>
                      <a:gd name="connsiteX3" fmla="*/ 0 w 442533"/>
                      <a:gd name="connsiteY3" fmla="*/ 53721 h 53721"/>
                    </a:gdLst>
                    <a:ahLst/>
                    <a:cxnLst>
                      <a:cxn ang="0">
                        <a:pos x="connsiteX0" y="connsiteY0"/>
                      </a:cxn>
                      <a:cxn ang="0">
                        <a:pos x="connsiteX1" y="connsiteY1"/>
                      </a:cxn>
                      <a:cxn ang="0">
                        <a:pos x="connsiteX2" y="connsiteY2"/>
                      </a:cxn>
                      <a:cxn ang="0">
                        <a:pos x="connsiteX3" y="connsiteY3"/>
                      </a:cxn>
                    </a:cxnLst>
                    <a:rect l="l" t="t" r="r" b="b"/>
                    <a:pathLst>
                      <a:path w="442533" h="53721">
                        <a:moveTo>
                          <a:pt x="0" y="0"/>
                        </a:moveTo>
                        <a:lnTo>
                          <a:pt x="442534" y="0"/>
                        </a:lnTo>
                        <a:lnTo>
                          <a:pt x="442534" y="53721"/>
                        </a:lnTo>
                        <a:lnTo>
                          <a:pt x="0" y="53721"/>
                        </a:lnTo>
                        <a:close/>
                      </a:path>
                    </a:pathLst>
                  </a:custGeom>
                  <a:solidFill>
                    <a:srgbClr val="453B73"/>
                  </a:solidFill>
                  <a:ln w="9525" cap="flat">
                    <a:noFill/>
                    <a:prstDash val="solid"/>
                    <a:miter/>
                  </a:ln>
                </p:spPr>
                <p:txBody>
                  <a:bodyPr rtlCol="0" anchor="ctr"/>
                  <a:lstStyle/>
                  <a:p>
                    <a:endParaRPr lang="en-US"/>
                  </a:p>
                </p:txBody>
              </p:sp>
            </p:grpSp>
            <p:grpSp>
              <p:nvGrpSpPr>
                <p:cNvPr id="1027" name="Gráfico 24">
                  <a:extLst>
                    <a:ext uri="{FF2B5EF4-FFF2-40B4-BE49-F238E27FC236}">
                      <a16:creationId xmlns:a16="http://schemas.microsoft.com/office/drawing/2014/main" id="{6053BFEC-35E2-124F-ABD2-320692424B0F}"/>
                    </a:ext>
                  </a:extLst>
                </p:cNvPr>
                <p:cNvGrpSpPr/>
                <p:nvPr/>
              </p:nvGrpSpPr>
              <p:grpSpPr>
                <a:xfrm>
                  <a:off x="9409144" y="5228807"/>
                  <a:ext cx="1175540" cy="1146084"/>
                  <a:chOff x="9409144" y="5228807"/>
                  <a:chExt cx="1175540" cy="1146084"/>
                </a:xfrm>
              </p:grpSpPr>
              <p:sp>
                <p:nvSpPr>
                  <p:cNvPr id="1029" name="Forma libre 1028">
                    <a:extLst>
                      <a:ext uri="{FF2B5EF4-FFF2-40B4-BE49-F238E27FC236}">
                        <a16:creationId xmlns:a16="http://schemas.microsoft.com/office/drawing/2014/main" id="{CF667540-7DD3-E643-9825-0232A967C71C}"/>
                      </a:ext>
                    </a:extLst>
                  </p:cNvPr>
                  <p:cNvSpPr/>
                  <p:nvPr/>
                </p:nvSpPr>
                <p:spPr>
                  <a:xfrm>
                    <a:off x="9986930" y="5916549"/>
                    <a:ext cx="564165" cy="458342"/>
                  </a:xfrm>
                  <a:custGeom>
                    <a:avLst/>
                    <a:gdLst>
                      <a:gd name="connsiteX0" fmla="*/ 0 w 564165"/>
                      <a:gd name="connsiteY0" fmla="*/ 403098 h 458342"/>
                      <a:gd name="connsiteX1" fmla="*/ 53054 w 564165"/>
                      <a:gd name="connsiteY1" fmla="*/ 458343 h 458342"/>
                      <a:gd name="connsiteX2" fmla="*/ 564166 w 564165"/>
                      <a:gd name="connsiteY2" fmla="*/ 150686 h 458342"/>
                      <a:gd name="connsiteX3" fmla="*/ 419386 w 564165"/>
                      <a:gd name="connsiteY3" fmla="*/ 0 h 458342"/>
                    </a:gdLst>
                    <a:ahLst/>
                    <a:cxnLst>
                      <a:cxn ang="0">
                        <a:pos x="connsiteX0" y="connsiteY0"/>
                      </a:cxn>
                      <a:cxn ang="0">
                        <a:pos x="connsiteX1" y="connsiteY1"/>
                      </a:cxn>
                      <a:cxn ang="0">
                        <a:pos x="connsiteX2" y="connsiteY2"/>
                      </a:cxn>
                      <a:cxn ang="0">
                        <a:pos x="connsiteX3" y="connsiteY3"/>
                      </a:cxn>
                    </a:cxnLst>
                    <a:rect l="l" t="t" r="r" b="b"/>
                    <a:pathLst>
                      <a:path w="564165" h="458342">
                        <a:moveTo>
                          <a:pt x="0" y="403098"/>
                        </a:moveTo>
                        <a:lnTo>
                          <a:pt x="53054" y="458343"/>
                        </a:lnTo>
                        <a:lnTo>
                          <a:pt x="564166" y="150686"/>
                        </a:lnTo>
                        <a:lnTo>
                          <a:pt x="419386" y="0"/>
                        </a:lnTo>
                        <a:close/>
                      </a:path>
                    </a:pathLst>
                  </a:custGeom>
                  <a:solidFill>
                    <a:srgbClr val="C9F5F7"/>
                  </a:solidFill>
                  <a:ln w="9525" cap="flat">
                    <a:noFill/>
                    <a:prstDash val="solid"/>
                    <a:miter/>
                  </a:ln>
                </p:spPr>
                <p:txBody>
                  <a:bodyPr rtlCol="0" anchor="ctr"/>
                  <a:lstStyle/>
                  <a:p>
                    <a:endParaRPr lang="en-US"/>
                  </a:p>
                </p:txBody>
              </p:sp>
              <p:sp>
                <p:nvSpPr>
                  <p:cNvPr id="1031" name="Forma libre 1030">
                    <a:extLst>
                      <a:ext uri="{FF2B5EF4-FFF2-40B4-BE49-F238E27FC236}">
                        <a16:creationId xmlns:a16="http://schemas.microsoft.com/office/drawing/2014/main" id="{36E642BD-29DF-AB4F-A42A-2199B5182685}"/>
                      </a:ext>
                    </a:extLst>
                  </p:cNvPr>
                  <p:cNvSpPr/>
                  <p:nvPr/>
                </p:nvSpPr>
                <p:spPr>
                  <a:xfrm>
                    <a:off x="9409144" y="5319903"/>
                    <a:ext cx="363093" cy="606742"/>
                  </a:xfrm>
                  <a:custGeom>
                    <a:avLst/>
                    <a:gdLst>
                      <a:gd name="connsiteX0" fmla="*/ 65818 w 363093"/>
                      <a:gd name="connsiteY0" fmla="*/ 606743 h 606742"/>
                      <a:gd name="connsiteX1" fmla="*/ 0 w 363093"/>
                      <a:gd name="connsiteY1" fmla="*/ 567595 h 606742"/>
                      <a:gd name="connsiteX2" fmla="*/ 183452 w 363093"/>
                      <a:gd name="connsiteY2" fmla="*/ 0 h 606742"/>
                      <a:gd name="connsiteX3" fmla="*/ 363093 w 363093"/>
                      <a:gd name="connsiteY3" fmla="*/ 106775 h 606742"/>
                    </a:gdLst>
                    <a:ahLst/>
                    <a:cxnLst>
                      <a:cxn ang="0">
                        <a:pos x="connsiteX0" y="connsiteY0"/>
                      </a:cxn>
                      <a:cxn ang="0">
                        <a:pos x="connsiteX1" y="connsiteY1"/>
                      </a:cxn>
                      <a:cxn ang="0">
                        <a:pos x="connsiteX2" y="connsiteY2"/>
                      </a:cxn>
                      <a:cxn ang="0">
                        <a:pos x="connsiteX3" y="connsiteY3"/>
                      </a:cxn>
                    </a:cxnLst>
                    <a:rect l="l" t="t" r="r" b="b"/>
                    <a:pathLst>
                      <a:path w="363093" h="606742">
                        <a:moveTo>
                          <a:pt x="65818" y="606743"/>
                        </a:moveTo>
                        <a:lnTo>
                          <a:pt x="0" y="567595"/>
                        </a:lnTo>
                        <a:lnTo>
                          <a:pt x="183452" y="0"/>
                        </a:lnTo>
                        <a:lnTo>
                          <a:pt x="363093" y="106775"/>
                        </a:lnTo>
                        <a:close/>
                      </a:path>
                    </a:pathLst>
                  </a:custGeom>
                  <a:solidFill>
                    <a:srgbClr val="C9F5F7"/>
                  </a:solidFill>
                  <a:ln w="9525" cap="flat">
                    <a:noFill/>
                    <a:prstDash val="solid"/>
                    <a:miter/>
                  </a:ln>
                </p:spPr>
                <p:txBody>
                  <a:bodyPr rtlCol="0" anchor="ctr"/>
                  <a:lstStyle/>
                  <a:p>
                    <a:endParaRPr lang="en-US"/>
                  </a:p>
                </p:txBody>
              </p:sp>
              <p:sp>
                <p:nvSpPr>
                  <p:cNvPr id="1032" name="Forma libre 1031">
                    <a:extLst>
                      <a:ext uri="{FF2B5EF4-FFF2-40B4-BE49-F238E27FC236}">
                        <a16:creationId xmlns:a16="http://schemas.microsoft.com/office/drawing/2014/main" id="{DEFCE477-4EE6-5445-87F5-6DA7C8C48680}"/>
                      </a:ext>
                    </a:extLst>
                  </p:cNvPr>
                  <p:cNvSpPr/>
                  <p:nvPr/>
                </p:nvSpPr>
                <p:spPr>
                  <a:xfrm>
                    <a:off x="9956931" y="5236182"/>
                    <a:ext cx="549107" cy="469954"/>
                  </a:xfrm>
                  <a:custGeom>
                    <a:avLst/>
                    <a:gdLst>
                      <a:gd name="connsiteX0" fmla="*/ 38095 w 549107"/>
                      <a:gd name="connsiteY0" fmla="*/ 176494 h 469954"/>
                      <a:gd name="connsiteX1" fmla="*/ 390139 w 549107"/>
                      <a:gd name="connsiteY1" fmla="*/ 449385 h 469954"/>
                      <a:gd name="connsiteX2" fmla="*/ 528538 w 549107"/>
                      <a:gd name="connsiteY2" fmla="*/ 431859 h 469954"/>
                      <a:gd name="connsiteX3" fmla="*/ 528538 w 549107"/>
                      <a:gd name="connsiteY3" fmla="*/ 431859 h 469954"/>
                      <a:gd name="connsiteX4" fmla="*/ 511012 w 549107"/>
                      <a:gd name="connsiteY4" fmla="*/ 293461 h 469954"/>
                      <a:gd name="connsiteX5" fmla="*/ 158968 w 549107"/>
                      <a:gd name="connsiteY5" fmla="*/ 20569 h 469954"/>
                      <a:gd name="connsiteX6" fmla="*/ 20569 w 549107"/>
                      <a:gd name="connsiteY6" fmla="*/ 38095 h 469954"/>
                      <a:gd name="connsiteX7" fmla="*/ 20569 w 549107"/>
                      <a:gd name="connsiteY7" fmla="*/ 38095 h 469954"/>
                      <a:gd name="connsiteX8" fmla="*/ 38095 w 549107"/>
                      <a:gd name="connsiteY8" fmla="*/ 176494 h 469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9107" h="469954">
                        <a:moveTo>
                          <a:pt x="38095" y="176494"/>
                        </a:moveTo>
                        <a:lnTo>
                          <a:pt x="390139" y="449385"/>
                        </a:lnTo>
                        <a:cubicBezTo>
                          <a:pt x="433002" y="482627"/>
                          <a:pt x="495295" y="474722"/>
                          <a:pt x="528538" y="431859"/>
                        </a:cubicBezTo>
                        <a:lnTo>
                          <a:pt x="528538" y="431859"/>
                        </a:lnTo>
                        <a:cubicBezTo>
                          <a:pt x="561780" y="388997"/>
                          <a:pt x="553874" y="326703"/>
                          <a:pt x="511012" y="293461"/>
                        </a:cubicBezTo>
                        <a:lnTo>
                          <a:pt x="158968" y="20569"/>
                        </a:lnTo>
                        <a:cubicBezTo>
                          <a:pt x="116105" y="-12673"/>
                          <a:pt x="53812" y="-4767"/>
                          <a:pt x="20569" y="38095"/>
                        </a:cubicBezTo>
                        <a:lnTo>
                          <a:pt x="20569" y="38095"/>
                        </a:lnTo>
                        <a:cubicBezTo>
                          <a:pt x="-12673" y="80863"/>
                          <a:pt x="-4767" y="143156"/>
                          <a:pt x="38095" y="176494"/>
                        </a:cubicBezTo>
                        <a:close/>
                      </a:path>
                    </a:pathLst>
                  </a:custGeom>
                  <a:solidFill>
                    <a:srgbClr val="48C6C6"/>
                  </a:solidFill>
                  <a:ln w="9525" cap="flat">
                    <a:noFill/>
                    <a:prstDash val="solid"/>
                    <a:miter/>
                  </a:ln>
                </p:spPr>
                <p:txBody>
                  <a:bodyPr rtlCol="0" anchor="ctr"/>
                  <a:lstStyle/>
                  <a:p>
                    <a:endParaRPr lang="en-US"/>
                  </a:p>
                </p:txBody>
              </p:sp>
              <p:grpSp>
                <p:nvGrpSpPr>
                  <p:cNvPr id="1033" name="Gráfico 24">
                    <a:extLst>
                      <a:ext uri="{FF2B5EF4-FFF2-40B4-BE49-F238E27FC236}">
                        <a16:creationId xmlns:a16="http://schemas.microsoft.com/office/drawing/2014/main" id="{28F98871-DC7F-9049-97A5-1A0FD5D66AF7}"/>
                      </a:ext>
                    </a:extLst>
                  </p:cNvPr>
                  <p:cNvGrpSpPr/>
                  <p:nvPr/>
                </p:nvGrpSpPr>
                <p:grpSpPr>
                  <a:xfrm>
                    <a:off x="10303329" y="5522391"/>
                    <a:ext cx="281355" cy="614885"/>
                    <a:chOff x="10303329" y="5522391"/>
                    <a:chExt cx="281355" cy="614885"/>
                  </a:xfrm>
                </p:grpSpPr>
                <p:sp>
                  <p:nvSpPr>
                    <p:cNvPr id="1034" name="Forma libre 1033">
                      <a:extLst>
                        <a:ext uri="{FF2B5EF4-FFF2-40B4-BE49-F238E27FC236}">
                          <a16:creationId xmlns:a16="http://schemas.microsoft.com/office/drawing/2014/main" id="{DB7E890E-0800-0A4A-8401-8BABFE43FCB4}"/>
                        </a:ext>
                      </a:extLst>
                    </p:cNvPr>
                    <p:cNvSpPr/>
                    <p:nvPr/>
                  </p:nvSpPr>
                  <p:spPr>
                    <a:xfrm>
                      <a:off x="10303329" y="5522391"/>
                      <a:ext cx="281355" cy="614885"/>
                    </a:xfrm>
                    <a:custGeom>
                      <a:avLst/>
                      <a:gdLst>
                        <a:gd name="connsiteX0" fmla="*/ 104797 w 281355"/>
                        <a:gd name="connsiteY0" fmla="*/ 1252 h 614885"/>
                        <a:gd name="connsiteX1" fmla="*/ 202238 w 281355"/>
                        <a:gd name="connsiteY1" fmla="*/ 67927 h 614885"/>
                        <a:gd name="connsiteX2" fmla="*/ 278247 w 281355"/>
                        <a:gd name="connsiteY2" fmla="*/ 445021 h 614885"/>
                        <a:gd name="connsiteX3" fmla="*/ 143659 w 281355"/>
                        <a:gd name="connsiteY3" fmla="*/ 614852 h 614885"/>
                        <a:gd name="connsiteX4" fmla="*/ 143659 w 281355"/>
                        <a:gd name="connsiteY4" fmla="*/ 614852 h 614885"/>
                        <a:gd name="connsiteX5" fmla="*/ 593 w 281355"/>
                        <a:gd name="connsiteY5" fmla="*/ 461500 h 614885"/>
                        <a:gd name="connsiteX6" fmla="*/ 35074 w 281355"/>
                        <a:gd name="connsiteY6" fmla="*/ 77071 h 614885"/>
                        <a:gd name="connsiteX7" fmla="*/ 104797 w 281355"/>
                        <a:gd name="connsiteY7" fmla="*/ 1252 h 614885"/>
                        <a:gd name="connsiteX8" fmla="*/ 104797 w 281355"/>
                        <a:gd name="connsiteY8" fmla="*/ 1252 h 6148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1355" h="614885">
                          <a:moveTo>
                            <a:pt x="104797" y="1252"/>
                          </a:moveTo>
                          <a:cubicBezTo>
                            <a:pt x="149945" y="-6559"/>
                            <a:pt x="193189" y="22969"/>
                            <a:pt x="202238" y="67927"/>
                          </a:cubicBezTo>
                          <a:lnTo>
                            <a:pt x="278247" y="445021"/>
                          </a:lnTo>
                          <a:cubicBezTo>
                            <a:pt x="296535" y="531318"/>
                            <a:pt x="231860" y="612947"/>
                            <a:pt x="143659" y="614852"/>
                          </a:cubicBezTo>
                          <a:lnTo>
                            <a:pt x="143659" y="614852"/>
                          </a:lnTo>
                          <a:cubicBezTo>
                            <a:pt x="59744" y="616662"/>
                            <a:pt x="-7027" y="545034"/>
                            <a:pt x="593" y="461500"/>
                          </a:cubicBezTo>
                          <a:lnTo>
                            <a:pt x="35074" y="77071"/>
                          </a:lnTo>
                          <a:cubicBezTo>
                            <a:pt x="38408" y="38875"/>
                            <a:pt x="66983" y="7824"/>
                            <a:pt x="104797" y="1252"/>
                          </a:cubicBezTo>
                          <a:lnTo>
                            <a:pt x="104797" y="1252"/>
                          </a:lnTo>
                          <a:close/>
                        </a:path>
                      </a:pathLst>
                    </a:custGeom>
                    <a:solidFill>
                      <a:srgbClr val="48C6C6"/>
                    </a:solidFill>
                    <a:ln w="9525" cap="flat">
                      <a:noFill/>
                      <a:prstDash val="solid"/>
                      <a:miter/>
                    </a:ln>
                  </p:spPr>
                  <p:txBody>
                    <a:bodyPr rtlCol="0" anchor="ctr"/>
                    <a:lstStyle/>
                    <a:p>
                      <a:endParaRPr lang="en-US"/>
                    </a:p>
                  </p:txBody>
                </p:sp>
                <p:sp>
                  <p:nvSpPr>
                    <p:cNvPr id="1035" name="Forma libre 1034">
                      <a:extLst>
                        <a:ext uri="{FF2B5EF4-FFF2-40B4-BE49-F238E27FC236}">
                          <a16:creationId xmlns:a16="http://schemas.microsoft.com/office/drawing/2014/main" id="{653D800A-C628-734B-8C74-3841533412F2}"/>
                        </a:ext>
                      </a:extLst>
                    </p:cNvPr>
                    <p:cNvSpPr/>
                    <p:nvPr/>
                  </p:nvSpPr>
                  <p:spPr>
                    <a:xfrm>
                      <a:off x="10388023" y="5936543"/>
                      <a:ext cx="108117" cy="108124"/>
                    </a:xfrm>
                    <a:custGeom>
                      <a:avLst/>
                      <a:gdLst>
                        <a:gd name="connsiteX0" fmla="*/ 71252 w 108117"/>
                        <a:gd name="connsiteY0" fmla="*/ 2770 h 108124"/>
                        <a:gd name="connsiteX1" fmla="*/ 5 w 108117"/>
                        <a:gd name="connsiteY1" fmla="*/ 54967 h 108124"/>
                        <a:gd name="connsiteX2" fmla="*/ 36866 w 108117"/>
                        <a:gd name="connsiteY2" fmla="*/ 105354 h 108124"/>
                        <a:gd name="connsiteX3" fmla="*/ 108113 w 108117"/>
                        <a:gd name="connsiteY3" fmla="*/ 53157 h 108124"/>
                        <a:gd name="connsiteX4" fmla="*/ 71252 w 108117"/>
                        <a:gd name="connsiteY4" fmla="*/ 2770 h 1081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117" h="108124">
                          <a:moveTo>
                            <a:pt x="71252" y="2770"/>
                          </a:moveTo>
                          <a:cubicBezTo>
                            <a:pt x="35628" y="-8851"/>
                            <a:pt x="-472" y="17534"/>
                            <a:pt x="5" y="54967"/>
                          </a:cubicBezTo>
                          <a:cubicBezTo>
                            <a:pt x="290" y="77636"/>
                            <a:pt x="15340" y="98211"/>
                            <a:pt x="36866" y="105354"/>
                          </a:cubicBezTo>
                          <a:cubicBezTo>
                            <a:pt x="72490" y="116975"/>
                            <a:pt x="108590" y="90590"/>
                            <a:pt x="108113" y="53157"/>
                          </a:cubicBezTo>
                          <a:cubicBezTo>
                            <a:pt x="107923" y="30488"/>
                            <a:pt x="92778" y="9914"/>
                            <a:pt x="71252" y="2770"/>
                          </a:cubicBezTo>
                          <a:close/>
                        </a:path>
                      </a:pathLst>
                    </a:custGeom>
                    <a:solidFill>
                      <a:srgbClr val="453B73"/>
                    </a:solidFill>
                    <a:ln w="9525" cap="flat">
                      <a:noFill/>
                      <a:prstDash val="solid"/>
                      <a:miter/>
                    </a:ln>
                  </p:spPr>
                  <p:txBody>
                    <a:bodyPr rtlCol="0" anchor="ctr"/>
                    <a:lstStyle/>
                    <a:p>
                      <a:endParaRPr lang="en-US"/>
                    </a:p>
                  </p:txBody>
                </p:sp>
                <p:sp>
                  <p:nvSpPr>
                    <p:cNvPr id="1036" name="Forma libre 1035">
                      <a:extLst>
                        <a:ext uri="{FF2B5EF4-FFF2-40B4-BE49-F238E27FC236}">
                          <a16:creationId xmlns:a16="http://schemas.microsoft.com/office/drawing/2014/main" id="{52BCF7AF-A60B-CA4E-B5CE-EB1C8E1CCB87}"/>
                        </a:ext>
                      </a:extLst>
                    </p:cNvPr>
                    <p:cNvSpPr/>
                    <p:nvPr/>
                  </p:nvSpPr>
                  <p:spPr>
                    <a:xfrm>
                      <a:off x="10380882" y="5574273"/>
                      <a:ext cx="83157" cy="83046"/>
                    </a:xfrm>
                    <a:custGeom>
                      <a:avLst/>
                      <a:gdLst>
                        <a:gd name="connsiteX0" fmla="*/ 54771 w 83157"/>
                        <a:gd name="connsiteY0" fmla="*/ 2137 h 83046"/>
                        <a:gd name="connsiteX1" fmla="*/ 2 w 83157"/>
                        <a:gd name="connsiteY1" fmla="*/ 42238 h 83046"/>
                        <a:gd name="connsiteX2" fmla="*/ 28387 w 83157"/>
                        <a:gd name="connsiteY2" fmla="*/ 80909 h 83046"/>
                        <a:gd name="connsiteX3" fmla="*/ 83155 w 83157"/>
                        <a:gd name="connsiteY3" fmla="*/ 40809 h 83046"/>
                        <a:gd name="connsiteX4" fmla="*/ 54771 w 83157"/>
                        <a:gd name="connsiteY4" fmla="*/ 2137 h 830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157" h="83046">
                          <a:moveTo>
                            <a:pt x="54771" y="2137"/>
                          </a:moveTo>
                          <a:cubicBezTo>
                            <a:pt x="27434" y="-6816"/>
                            <a:pt x="-284" y="13472"/>
                            <a:pt x="2" y="42238"/>
                          </a:cubicBezTo>
                          <a:cubicBezTo>
                            <a:pt x="193" y="59669"/>
                            <a:pt x="11813" y="75480"/>
                            <a:pt x="28387" y="80909"/>
                          </a:cubicBezTo>
                          <a:cubicBezTo>
                            <a:pt x="55723" y="89863"/>
                            <a:pt x="83441" y="69574"/>
                            <a:pt x="83155" y="40809"/>
                          </a:cubicBezTo>
                          <a:cubicBezTo>
                            <a:pt x="82965" y="23378"/>
                            <a:pt x="71344" y="7567"/>
                            <a:pt x="54771" y="2137"/>
                          </a:cubicBezTo>
                          <a:close/>
                        </a:path>
                      </a:pathLst>
                    </a:custGeom>
                    <a:solidFill>
                      <a:srgbClr val="453B73"/>
                    </a:solidFill>
                    <a:ln w="9525" cap="flat">
                      <a:noFill/>
                      <a:prstDash val="solid"/>
                      <a:miter/>
                    </a:ln>
                  </p:spPr>
                  <p:txBody>
                    <a:bodyPr rtlCol="0" anchor="ctr"/>
                    <a:lstStyle/>
                    <a:p>
                      <a:endParaRPr lang="en-US"/>
                    </a:p>
                  </p:txBody>
                </p:sp>
              </p:grpSp>
              <p:grpSp>
                <p:nvGrpSpPr>
                  <p:cNvPr id="1037" name="Gráfico 24">
                    <a:extLst>
                      <a:ext uri="{FF2B5EF4-FFF2-40B4-BE49-F238E27FC236}">
                        <a16:creationId xmlns:a16="http://schemas.microsoft.com/office/drawing/2014/main" id="{685098E2-A9D5-9B42-9F2B-7DBDA949C2A5}"/>
                      </a:ext>
                    </a:extLst>
                  </p:cNvPr>
                  <p:cNvGrpSpPr/>
                  <p:nvPr/>
                </p:nvGrpSpPr>
                <p:grpSpPr>
                  <a:xfrm>
                    <a:off x="9552925" y="5228807"/>
                    <a:ext cx="606335" cy="309297"/>
                    <a:chOff x="9552925" y="5228807"/>
                    <a:chExt cx="606335" cy="309297"/>
                  </a:xfrm>
                </p:grpSpPr>
                <p:sp>
                  <p:nvSpPr>
                    <p:cNvPr id="1038" name="Forma libre 1037">
                      <a:extLst>
                        <a:ext uri="{FF2B5EF4-FFF2-40B4-BE49-F238E27FC236}">
                          <a16:creationId xmlns:a16="http://schemas.microsoft.com/office/drawing/2014/main" id="{3A8AE79D-878E-EC4B-9AE2-6805EED36560}"/>
                        </a:ext>
                      </a:extLst>
                    </p:cNvPr>
                    <p:cNvSpPr/>
                    <p:nvPr/>
                  </p:nvSpPr>
                  <p:spPr>
                    <a:xfrm>
                      <a:off x="9552925" y="5228807"/>
                      <a:ext cx="606335" cy="309297"/>
                    </a:xfrm>
                    <a:custGeom>
                      <a:avLst/>
                      <a:gdLst>
                        <a:gd name="connsiteX0" fmla="*/ 605932 w 606335"/>
                        <a:gd name="connsiteY0" fmla="*/ 76237 h 309297"/>
                        <a:gd name="connsiteX1" fmla="*/ 515635 w 606335"/>
                        <a:gd name="connsiteY1" fmla="*/ 227 h 309297"/>
                        <a:gd name="connsiteX2" fmla="*/ 131968 w 606335"/>
                        <a:gd name="connsiteY2" fmla="*/ 28136 h 309297"/>
                        <a:gd name="connsiteX3" fmla="*/ 4428 w 606335"/>
                        <a:gd name="connsiteY3" fmla="*/ 203396 h 309297"/>
                        <a:gd name="connsiteX4" fmla="*/ 4428 w 606335"/>
                        <a:gd name="connsiteY4" fmla="*/ 203396 h 309297"/>
                        <a:gd name="connsiteX5" fmla="*/ 190546 w 606335"/>
                        <a:gd name="connsiteY5" fmla="*/ 300170 h 309297"/>
                        <a:gd name="connsiteX6" fmla="*/ 551639 w 606335"/>
                        <a:gd name="connsiteY6" fmla="*/ 163772 h 309297"/>
                        <a:gd name="connsiteX7" fmla="*/ 605932 w 606335"/>
                        <a:gd name="connsiteY7" fmla="*/ 76237 h 309297"/>
                        <a:gd name="connsiteX8" fmla="*/ 605932 w 606335"/>
                        <a:gd name="connsiteY8" fmla="*/ 76237 h 309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6335" h="309297">
                          <a:moveTo>
                            <a:pt x="605932" y="76237"/>
                          </a:moveTo>
                          <a:cubicBezTo>
                            <a:pt x="601360" y="30612"/>
                            <a:pt x="561355" y="-3106"/>
                            <a:pt x="515635" y="227"/>
                          </a:cubicBezTo>
                          <a:lnTo>
                            <a:pt x="131968" y="28136"/>
                          </a:lnTo>
                          <a:cubicBezTo>
                            <a:pt x="43957" y="33660"/>
                            <a:pt x="-17384" y="117956"/>
                            <a:pt x="4428" y="203396"/>
                          </a:cubicBezTo>
                          <a:lnTo>
                            <a:pt x="4428" y="203396"/>
                          </a:lnTo>
                          <a:cubicBezTo>
                            <a:pt x="25193" y="284644"/>
                            <a:pt x="112061" y="329792"/>
                            <a:pt x="190546" y="300170"/>
                          </a:cubicBezTo>
                          <a:lnTo>
                            <a:pt x="551639" y="163772"/>
                          </a:lnTo>
                          <a:cubicBezTo>
                            <a:pt x="587453" y="150246"/>
                            <a:pt x="609647" y="114337"/>
                            <a:pt x="605932" y="76237"/>
                          </a:cubicBezTo>
                          <a:lnTo>
                            <a:pt x="605932" y="76237"/>
                          </a:lnTo>
                          <a:close/>
                        </a:path>
                      </a:pathLst>
                    </a:custGeom>
                    <a:solidFill>
                      <a:srgbClr val="48C6C6"/>
                    </a:solidFill>
                    <a:ln w="9525" cap="flat">
                      <a:noFill/>
                      <a:prstDash val="solid"/>
                      <a:miter/>
                    </a:ln>
                  </p:spPr>
                  <p:txBody>
                    <a:bodyPr rtlCol="0" anchor="ctr"/>
                    <a:lstStyle/>
                    <a:p>
                      <a:endParaRPr lang="en-US"/>
                    </a:p>
                  </p:txBody>
                </p:sp>
                <p:sp>
                  <p:nvSpPr>
                    <p:cNvPr id="1039" name="Forma libre 1038">
                      <a:extLst>
                        <a:ext uri="{FF2B5EF4-FFF2-40B4-BE49-F238E27FC236}">
                          <a16:creationId xmlns:a16="http://schemas.microsoft.com/office/drawing/2014/main" id="{C17AA3A0-4361-0C4E-BB3A-287EFE80D3AA}"/>
                        </a:ext>
                      </a:extLst>
                    </p:cNvPr>
                    <p:cNvSpPr/>
                    <p:nvPr/>
                  </p:nvSpPr>
                  <p:spPr>
                    <a:xfrm>
                      <a:off x="10025317" y="5275255"/>
                      <a:ext cx="83150" cy="83008"/>
                    </a:xfrm>
                    <a:custGeom>
                      <a:avLst/>
                      <a:gdLst>
                        <a:gd name="connsiteX0" fmla="*/ 66769 w 83150"/>
                        <a:gd name="connsiteY0" fmla="*/ 8453 h 83008"/>
                        <a:gd name="connsiteX1" fmla="*/ 1999 w 83150"/>
                        <a:gd name="connsiteY1" fmla="*/ 28836 h 83008"/>
                        <a:gd name="connsiteX2" fmla="*/ 16382 w 83150"/>
                        <a:gd name="connsiteY2" fmla="*/ 74556 h 83008"/>
                        <a:gd name="connsiteX3" fmla="*/ 81152 w 83150"/>
                        <a:gd name="connsiteY3" fmla="*/ 54173 h 83008"/>
                        <a:gd name="connsiteX4" fmla="*/ 66769 w 83150"/>
                        <a:gd name="connsiteY4" fmla="*/ 8453 h 83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150" h="83008">
                          <a:moveTo>
                            <a:pt x="66769" y="8453"/>
                          </a:moveTo>
                          <a:cubicBezTo>
                            <a:pt x="43718" y="-8788"/>
                            <a:pt x="10952" y="1499"/>
                            <a:pt x="1999" y="28836"/>
                          </a:cubicBezTo>
                          <a:cubicBezTo>
                            <a:pt x="-3430" y="45410"/>
                            <a:pt x="2475" y="64079"/>
                            <a:pt x="16382" y="74556"/>
                          </a:cubicBezTo>
                          <a:cubicBezTo>
                            <a:pt x="39432" y="91796"/>
                            <a:pt x="72198" y="81509"/>
                            <a:pt x="81152" y="54173"/>
                          </a:cubicBezTo>
                          <a:cubicBezTo>
                            <a:pt x="86581" y="37599"/>
                            <a:pt x="80675" y="18930"/>
                            <a:pt x="66769" y="8453"/>
                          </a:cubicBezTo>
                          <a:close/>
                        </a:path>
                      </a:pathLst>
                    </a:custGeom>
                    <a:solidFill>
                      <a:srgbClr val="453B73"/>
                    </a:solidFill>
                    <a:ln w="9525" cap="flat">
                      <a:noFill/>
                      <a:prstDash val="solid"/>
                      <a:miter/>
                    </a:ln>
                  </p:spPr>
                  <p:txBody>
                    <a:bodyPr rtlCol="0" anchor="ctr"/>
                    <a:lstStyle/>
                    <a:p>
                      <a:endParaRPr lang="en-US"/>
                    </a:p>
                  </p:txBody>
                </p:sp>
                <p:sp>
                  <p:nvSpPr>
                    <p:cNvPr id="1040" name="Forma libre 1039">
                      <a:extLst>
                        <a:ext uri="{FF2B5EF4-FFF2-40B4-BE49-F238E27FC236}">
                          <a16:creationId xmlns:a16="http://schemas.microsoft.com/office/drawing/2014/main" id="{E8543B88-54B2-F547-8B9F-4865563FE8F4}"/>
                        </a:ext>
                      </a:extLst>
                    </p:cNvPr>
                    <p:cNvSpPr/>
                    <p:nvPr/>
                  </p:nvSpPr>
                  <p:spPr>
                    <a:xfrm>
                      <a:off x="9646097" y="5344032"/>
                      <a:ext cx="108260" cy="108140"/>
                    </a:xfrm>
                    <a:custGeom>
                      <a:avLst/>
                      <a:gdLst>
                        <a:gd name="connsiteX0" fmla="*/ 86896 w 108260"/>
                        <a:gd name="connsiteY0" fmla="*/ 11017 h 108140"/>
                        <a:gd name="connsiteX1" fmla="*/ 2600 w 108260"/>
                        <a:gd name="connsiteY1" fmla="*/ 37592 h 108140"/>
                        <a:gd name="connsiteX2" fmla="*/ 21364 w 108260"/>
                        <a:gd name="connsiteY2" fmla="*/ 97123 h 108140"/>
                        <a:gd name="connsiteX3" fmla="*/ 105661 w 108260"/>
                        <a:gd name="connsiteY3" fmla="*/ 70549 h 108140"/>
                        <a:gd name="connsiteX4" fmla="*/ 86896 w 108260"/>
                        <a:gd name="connsiteY4" fmla="*/ 11017 h 1081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260" h="108140">
                          <a:moveTo>
                            <a:pt x="86896" y="11017"/>
                          </a:moveTo>
                          <a:cubicBezTo>
                            <a:pt x="56988" y="-11462"/>
                            <a:pt x="14221" y="1969"/>
                            <a:pt x="2600" y="37592"/>
                          </a:cubicBezTo>
                          <a:cubicBezTo>
                            <a:pt x="-4448" y="59119"/>
                            <a:pt x="3172" y="83503"/>
                            <a:pt x="21364" y="97123"/>
                          </a:cubicBezTo>
                          <a:cubicBezTo>
                            <a:pt x="51273" y="119602"/>
                            <a:pt x="94040" y="106172"/>
                            <a:pt x="105661" y="70549"/>
                          </a:cubicBezTo>
                          <a:cubicBezTo>
                            <a:pt x="112709" y="49022"/>
                            <a:pt x="105089" y="24638"/>
                            <a:pt x="86896" y="11017"/>
                          </a:cubicBezTo>
                          <a:close/>
                        </a:path>
                      </a:pathLst>
                    </a:custGeom>
                    <a:solidFill>
                      <a:srgbClr val="453B73"/>
                    </a:solidFill>
                    <a:ln w="9525" cap="flat">
                      <a:noFill/>
                      <a:prstDash val="solid"/>
                      <a:miter/>
                    </a:ln>
                  </p:spPr>
                  <p:txBody>
                    <a:bodyPr rtlCol="0" anchor="ctr"/>
                    <a:lstStyle/>
                    <a:p>
                      <a:endParaRPr lang="en-US"/>
                    </a:p>
                  </p:txBody>
                </p:sp>
              </p:grpSp>
            </p:grpSp>
          </p:grpSp>
          <p:grpSp>
            <p:nvGrpSpPr>
              <p:cNvPr id="1041" name="Gráfico 24">
                <a:extLst>
                  <a:ext uri="{FF2B5EF4-FFF2-40B4-BE49-F238E27FC236}">
                    <a16:creationId xmlns:a16="http://schemas.microsoft.com/office/drawing/2014/main" id="{0DD6ED7F-042A-CD4C-8A89-C65443E3F2AE}"/>
                  </a:ext>
                </a:extLst>
              </p:cNvPr>
              <p:cNvGrpSpPr/>
              <p:nvPr/>
            </p:nvGrpSpPr>
            <p:grpSpPr>
              <a:xfrm>
                <a:off x="10623514" y="4206934"/>
                <a:ext cx="1622336" cy="671838"/>
                <a:chOff x="10623514" y="4206934"/>
                <a:chExt cx="1622336" cy="671838"/>
              </a:xfrm>
            </p:grpSpPr>
            <p:sp>
              <p:nvSpPr>
                <p:cNvPr id="1042" name="Forma libre 1041">
                  <a:extLst>
                    <a:ext uri="{FF2B5EF4-FFF2-40B4-BE49-F238E27FC236}">
                      <a16:creationId xmlns:a16="http://schemas.microsoft.com/office/drawing/2014/main" id="{A2459D78-BA19-7C45-8164-5A37BEE15CD4}"/>
                    </a:ext>
                  </a:extLst>
                </p:cNvPr>
                <p:cNvSpPr/>
                <p:nvPr/>
              </p:nvSpPr>
              <p:spPr>
                <a:xfrm rot="10342095">
                  <a:off x="10853743" y="4451064"/>
                  <a:ext cx="744728" cy="239638"/>
                </a:xfrm>
                <a:custGeom>
                  <a:avLst/>
                  <a:gdLst>
                    <a:gd name="connsiteX0" fmla="*/ 0 w 744728"/>
                    <a:gd name="connsiteY0" fmla="*/ 0 h 239638"/>
                    <a:gd name="connsiteX1" fmla="*/ 744728 w 744728"/>
                    <a:gd name="connsiteY1" fmla="*/ 0 h 239638"/>
                    <a:gd name="connsiteX2" fmla="*/ 744728 w 744728"/>
                    <a:gd name="connsiteY2" fmla="*/ 239639 h 239638"/>
                    <a:gd name="connsiteX3" fmla="*/ 0 w 744728"/>
                    <a:gd name="connsiteY3" fmla="*/ 239639 h 239638"/>
                  </a:gdLst>
                  <a:ahLst/>
                  <a:cxnLst>
                    <a:cxn ang="0">
                      <a:pos x="connsiteX0" y="connsiteY0"/>
                    </a:cxn>
                    <a:cxn ang="0">
                      <a:pos x="connsiteX1" y="connsiteY1"/>
                    </a:cxn>
                    <a:cxn ang="0">
                      <a:pos x="connsiteX2" y="connsiteY2"/>
                    </a:cxn>
                    <a:cxn ang="0">
                      <a:pos x="connsiteX3" y="connsiteY3"/>
                    </a:cxn>
                  </a:cxnLst>
                  <a:rect l="l" t="t" r="r" b="b"/>
                  <a:pathLst>
                    <a:path w="744728" h="239638">
                      <a:moveTo>
                        <a:pt x="0" y="0"/>
                      </a:moveTo>
                      <a:lnTo>
                        <a:pt x="744728" y="0"/>
                      </a:lnTo>
                      <a:lnTo>
                        <a:pt x="744728" y="239639"/>
                      </a:lnTo>
                      <a:lnTo>
                        <a:pt x="0" y="239639"/>
                      </a:lnTo>
                      <a:close/>
                    </a:path>
                  </a:pathLst>
                </a:custGeom>
                <a:solidFill>
                  <a:srgbClr val="C9F5F7"/>
                </a:solidFill>
                <a:ln w="9525" cap="flat">
                  <a:noFill/>
                  <a:prstDash val="solid"/>
                  <a:miter/>
                </a:ln>
              </p:spPr>
              <p:txBody>
                <a:bodyPr rtlCol="0" anchor="ctr"/>
                <a:lstStyle/>
                <a:p>
                  <a:endParaRPr lang="en-US"/>
                </a:p>
              </p:txBody>
            </p:sp>
            <p:sp>
              <p:nvSpPr>
                <p:cNvPr id="1043" name="Forma libre 1042">
                  <a:extLst>
                    <a:ext uri="{FF2B5EF4-FFF2-40B4-BE49-F238E27FC236}">
                      <a16:creationId xmlns:a16="http://schemas.microsoft.com/office/drawing/2014/main" id="{E9AEA6DB-122F-C24F-AA32-4B0E3465CB8E}"/>
                    </a:ext>
                  </a:extLst>
                </p:cNvPr>
                <p:cNvSpPr/>
                <p:nvPr/>
              </p:nvSpPr>
              <p:spPr>
                <a:xfrm>
                  <a:off x="11470449" y="4206934"/>
                  <a:ext cx="775402" cy="586426"/>
                </a:xfrm>
                <a:custGeom>
                  <a:avLst/>
                  <a:gdLst>
                    <a:gd name="connsiteX0" fmla="*/ 69628 w 775402"/>
                    <a:gd name="connsiteY0" fmla="*/ 586426 h 586426"/>
                    <a:gd name="connsiteX1" fmla="*/ 547878 w 775402"/>
                    <a:gd name="connsiteY1" fmla="*/ 522323 h 586426"/>
                    <a:gd name="connsiteX2" fmla="*/ 773049 w 775402"/>
                    <a:gd name="connsiteY2" fmla="*/ 227524 h 586426"/>
                    <a:gd name="connsiteX3" fmla="*/ 773049 w 775402"/>
                    <a:gd name="connsiteY3" fmla="*/ 227524 h 586426"/>
                    <a:gd name="connsiteX4" fmla="*/ 478250 w 775402"/>
                    <a:gd name="connsiteY4" fmla="*/ 2353 h 586426"/>
                    <a:gd name="connsiteX5" fmla="*/ 0 w 775402"/>
                    <a:gd name="connsiteY5" fmla="*/ 66456 h 586426"/>
                    <a:gd name="connsiteX6" fmla="*/ 69628 w 775402"/>
                    <a:gd name="connsiteY6" fmla="*/ 586426 h 586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5402" h="586426">
                      <a:moveTo>
                        <a:pt x="69628" y="586426"/>
                      </a:moveTo>
                      <a:lnTo>
                        <a:pt x="547878" y="522323"/>
                      </a:lnTo>
                      <a:cubicBezTo>
                        <a:pt x="691420" y="503082"/>
                        <a:pt x="792290" y="371066"/>
                        <a:pt x="773049" y="227524"/>
                      </a:cubicBezTo>
                      <a:lnTo>
                        <a:pt x="773049" y="227524"/>
                      </a:lnTo>
                      <a:cubicBezTo>
                        <a:pt x="753809" y="83982"/>
                        <a:pt x="621792" y="-16887"/>
                        <a:pt x="478250" y="2353"/>
                      </a:cubicBezTo>
                      <a:lnTo>
                        <a:pt x="0" y="66456"/>
                      </a:lnTo>
                      <a:lnTo>
                        <a:pt x="69628" y="586426"/>
                      </a:lnTo>
                      <a:close/>
                    </a:path>
                  </a:pathLst>
                </a:custGeom>
                <a:solidFill>
                  <a:srgbClr val="48C6C6"/>
                </a:solidFill>
                <a:ln w="9525" cap="flat">
                  <a:noFill/>
                  <a:prstDash val="solid"/>
                  <a:miter/>
                </a:ln>
              </p:spPr>
              <p:txBody>
                <a:bodyPr rtlCol="0" anchor="ctr"/>
                <a:lstStyle/>
                <a:p>
                  <a:endParaRPr lang="en-US"/>
                </a:p>
              </p:txBody>
            </p:sp>
            <p:sp>
              <p:nvSpPr>
                <p:cNvPr id="1044" name="Forma libre 1043">
                  <a:extLst>
                    <a:ext uri="{FF2B5EF4-FFF2-40B4-BE49-F238E27FC236}">
                      <a16:creationId xmlns:a16="http://schemas.microsoft.com/office/drawing/2014/main" id="{FCEF3BB0-F7BB-D54F-8CE8-B0929CA7FC03}"/>
                    </a:ext>
                  </a:extLst>
                </p:cNvPr>
                <p:cNvSpPr/>
                <p:nvPr/>
              </p:nvSpPr>
              <p:spPr>
                <a:xfrm>
                  <a:off x="10623514" y="4311300"/>
                  <a:ext cx="634146" cy="567473"/>
                </a:xfrm>
                <a:custGeom>
                  <a:avLst/>
                  <a:gdLst>
                    <a:gd name="connsiteX0" fmla="*/ 297152 w 634146"/>
                    <a:gd name="connsiteY0" fmla="*/ 565118 h 567473"/>
                    <a:gd name="connsiteX1" fmla="*/ 634146 w 634146"/>
                    <a:gd name="connsiteY1" fmla="*/ 519970 h 567473"/>
                    <a:gd name="connsiteX2" fmla="*/ 564518 w 634146"/>
                    <a:gd name="connsiteY2" fmla="*/ 0 h 567473"/>
                    <a:gd name="connsiteX3" fmla="*/ 227524 w 634146"/>
                    <a:gd name="connsiteY3" fmla="*/ 45149 h 567473"/>
                    <a:gd name="connsiteX4" fmla="*/ 2353 w 634146"/>
                    <a:gd name="connsiteY4" fmla="*/ 339947 h 567473"/>
                    <a:gd name="connsiteX5" fmla="*/ 2353 w 634146"/>
                    <a:gd name="connsiteY5" fmla="*/ 339947 h 567473"/>
                    <a:gd name="connsiteX6" fmla="*/ 297152 w 634146"/>
                    <a:gd name="connsiteY6" fmla="*/ 565118 h 567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4146" h="567473">
                      <a:moveTo>
                        <a:pt x="297152" y="565118"/>
                      </a:moveTo>
                      <a:lnTo>
                        <a:pt x="634146" y="519970"/>
                      </a:lnTo>
                      <a:lnTo>
                        <a:pt x="564518" y="0"/>
                      </a:lnTo>
                      <a:lnTo>
                        <a:pt x="227524" y="45149"/>
                      </a:lnTo>
                      <a:cubicBezTo>
                        <a:pt x="83982" y="64389"/>
                        <a:pt x="-16888" y="196406"/>
                        <a:pt x="2353" y="339947"/>
                      </a:cubicBezTo>
                      <a:lnTo>
                        <a:pt x="2353" y="339947"/>
                      </a:lnTo>
                      <a:cubicBezTo>
                        <a:pt x="21593" y="483584"/>
                        <a:pt x="153515" y="584359"/>
                        <a:pt x="297152" y="565118"/>
                      </a:cubicBezTo>
                      <a:close/>
                    </a:path>
                  </a:pathLst>
                </a:custGeom>
                <a:solidFill>
                  <a:srgbClr val="48C6C6"/>
                </a:solidFill>
                <a:ln w="9525" cap="flat">
                  <a:noFill/>
                  <a:prstDash val="solid"/>
                  <a:miter/>
                </a:ln>
              </p:spPr>
              <p:txBody>
                <a:bodyPr rtlCol="0" anchor="ctr"/>
                <a:lstStyle/>
                <a:p>
                  <a:endParaRPr lang="en-US"/>
                </a:p>
              </p:txBody>
            </p:sp>
            <p:sp>
              <p:nvSpPr>
                <p:cNvPr id="1045" name="Forma libre 1044">
                  <a:extLst>
                    <a:ext uri="{FF2B5EF4-FFF2-40B4-BE49-F238E27FC236}">
                      <a16:creationId xmlns:a16="http://schemas.microsoft.com/office/drawing/2014/main" id="{429B2EC2-F8E5-3943-A360-CCE7EB42119E}"/>
                    </a:ext>
                  </a:extLst>
                </p:cNvPr>
                <p:cNvSpPr/>
                <p:nvPr/>
              </p:nvSpPr>
              <p:spPr>
                <a:xfrm>
                  <a:off x="10738882" y="4477021"/>
                  <a:ext cx="276476" cy="276443"/>
                </a:xfrm>
                <a:custGeom>
                  <a:avLst/>
                  <a:gdLst>
                    <a:gd name="connsiteX0" fmla="*/ 4809 w 276476"/>
                    <a:gd name="connsiteY0" fmla="*/ 102217 h 276443"/>
                    <a:gd name="connsiteX1" fmla="*/ 174259 w 276476"/>
                    <a:gd name="connsiteY1" fmla="*/ 4777 h 276443"/>
                    <a:gd name="connsiteX2" fmla="*/ 271700 w 276476"/>
                    <a:gd name="connsiteY2" fmla="*/ 174226 h 276443"/>
                    <a:gd name="connsiteX3" fmla="*/ 102250 w 276476"/>
                    <a:gd name="connsiteY3" fmla="*/ 271667 h 276443"/>
                    <a:gd name="connsiteX4" fmla="*/ 4809 w 276476"/>
                    <a:gd name="connsiteY4" fmla="*/ 102217 h 276443"/>
                    <a:gd name="connsiteX5" fmla="*/ 61007 w 276476"/>
                    <a:gd name="connsiteY5" fmla="*/ 117457 h 276443"/>
                    <a:gd name="connsiteX6" fmla="*/ 117395 w 276476"/>
                    <a:gd name="connsiteY6" fmla="*/ 215565 h 276443"/>
                    <a:gd name="connsiteX7" fmla="*/ 215502 w 276476"/>
                    <a:gd name="connsiteY7" fmla="*/ 159177 h 276443"/>
                    <a:gd name="connsiteX8" fmla="*/ 159114 w 276476"/>
                    <a:gd name="connsiteY8" fmla="*/ 61069 h 276443"/>
                    <a:gd name="connsiteX9" fmla="*/ 61007 w 276476"/>
                    <a:gd name="connsiteY9" fmla="*/ 117457 h 276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6476" h="276443">
                      <a:moveTo>
                        <a:pt x="4809" y="102217"/>
                      </a:moveTo>
                      <a:cubicBezTo>
                        <a:pt x="24716" y="28589"/>
                        <a:pt x="100726" y="-15035"/>
                        <a:pt x="174259" y="4777"/>
                      </a:cubicBezTo>
                      <a:cubicBezTo>
                        <a:pt x="247887" y="24684"/>
                        <a:pt x="291512" y="100693"/>
                        <a:pt x="271700" y="174226"/>
                      </a:cubicBezTo>
                      <a:cubicBezTo>
                        <a:pt x="251793" y="247855"/>
                        <a:pt x="175783" y="291479"/>
                        <a:pt x="102250" y="271667"/>
                      </a:cubicBezTo>
                      <a:cubicBezTo>
                        <a:pt x="28622" y="251855"/>
                        <a:pt x="-15098" y="175846"/>
                        <a:pt x="4809" y="102217"/>
                      </a:cubicBezTo>
                      <a:close/>
                      <a:moveTo>
                        <a:pt x="61007" y="117457"/>
                      </a:moveTo>
                      <a:cubicBezTo>
                        <a:pt x="49481" y="160034"/>
                        <a:pt x="74818" y="204040"/>
                        <a:pt x="117395" y="215565"/>
                      </a:cubicBezTo>
                      <a:cubicBezTo>
                        <a:pt x="159972" y="227090"/>
                        <a:pt x="203977" y="201754"/>
                        <a:pt x="215502" y="159177"/>
                      </a:cubicBezTo>
                      <a:cubicBezTo>
                        <a:pt x="227027" y="116600"/>
                        <a:pt x="201691" y="72595"/>
                        <a:pt x="159114" y="61069"/>
                      </a:cubicBezTo>
                      <a:cubicBezTo>
                        <a:pt x="116537" y="49544"/>
                        <a:pt x="72532" y="74785"/>
                        <a:pt x="61007" y="117457"/>
                      </a:cubicBezTo>
                      <a:close/>
                    </a:path>
                  </a:pathLst>
                </a:custGeom>
                <a:solidFill>
                  <a:srgbClr val="C9F5F7"/>
                </a:solidFill>
                <a:ln w="9525" cap="flat">
                  <a:noFill/>
                  <a:prstDash val="solid"/>
                  <a:miter/>
                </a:ln>
              </p:spPr>
              <p:txBody>
                <a:bodyPr rtlCol="0" anchor="ctr"/>
                <a:lstStyle/>
                <a:p>
                  <a:endParaRPr lang="en-US"/>
                </a:p>
              </p:txBody>
            </p:sp>
          </p:grpSp>
          <p:grpSp>
            <p:nvGrpSpPr>
              <p:cNvPr id="1046" name="Gráfico 24">
                <a:extLst>
                  <a:ext uri="{FF2B5EF4-FFF2-40B4-BE49-F238E27FC236}">
                    <a16:creationId xmlns:a16="http://schemas.microsoft.com/office/drawing/2014/main" id="{46BF874D-926A-6546-8104-579FADE7A01A}"/>
                  </a:ext>
                </a:extLst>
              </p:cNvPr>
              <p:cNvGrpSpPr/>
              <p:nvPr/>
            </p:nvGrpSpPr>
            <p:grpSpPr>
              <a:xfrm>
                <a:off x="11746794" y="4075119"/>
                <a:ext cx="2551409" cy="2425020"/>
                <a:chOff x="11746794" y="4075119"/>
                <a:chExt cx="2551409" cy="2425020"/>
              </a:xfrm>
            </p:grpSpPr>
            <p:sp>
              <p:nvSpPr>
                <p:cNvPr id="1047" name="Forma libre 1046">
                  <a:extLst>
                    <a:ext uri="{FF2B5EF4-FFF2-40B4-BE49-F238E27FC236}">
                      <a16:creationId xmlns:a16="http://schemas.microsoft.com/office/drawing/2014/main" id="{6C6E7555-6788-A34F-BBC6-A4EDAB109E2E}"/>
                    </a:ext>
                  </a:extLst>
                </p:cNvPr>
                <p:cNvSpPr/>
                <p:nvPr/>
              </p:nvSpPr>
              <p:spPr>
                <a:xfrm>
                  <a:off x="13065982" y="4748231"/>
                  <a:ext cx="1232221" cy="1433017"/>
                </a:xfrm>
                <a:custGeom>
                  <a:avLst/>
                  <a:gdLst>
                    <a:gd name="connsiteX0" fmla="*/ 928116 w 1232221"/>
                    <a:gd name="connsiteY0" fmla="*/ 1433018 h 1433017"/>
                    <a:gd name="connsiteX1" fmla="*/ 1163669 w 1232221"/>
                    <a:gd name="connsiteY1" fmla="*/ 1051637 h 1433017"/>
                    <a:gd name="connsiteX2" fmla="*/ 1052513 w 1232221"/>
                    <a:gd name="connsiteY2" fmla="*/ 258013 h 1433017"/>
                    <a:gd name="connsiteX3" fmla="*/ 527590 w 1232221"/>
                    <a:gd name="connsiteY3" fmla="*/ 648 h 1433017"/>
                    <a:gd name="connsiteX4" fmla="*/ 0 w 1232221"/>
                    <a:gd name="connsiteY4" fmla="*/ 164287 h 1433017"/>
                    <a:gd name="connsiteX5" fmla="*/ 85058 w 1232221"/>
                    <a:gd name="connsiteY5" fmla="*/ 252870 h 1433017"/>
                    <a:gd name="connsiteX6" fmla="*/ 522446 w 1232221"/>
                    <a:gd name="connsiteY6" fmla="*/ 123330 h 1433017"/>
                    <a:gd name="connsiteX7" fmla="*/ 960310 w 1232221"/>
                    <a:gd name="connsiteY7" fmla="*/ 339166 h 1433017"/>
                    <a:gd name="connsiteX8" fmla="*/ 1049560 w 1232221"/>
                    <a:gd name="connsiteY8" fmla="*/ 1005917 h 1433017"/>
                    <a:gd name="connsiteX9" fmla="*/ 837724 w 1232221"/>
                    <a:gd name="connsiteY9" fmla="*/ 1349769 h 1433017"/>
                    <a:gd name="connsiteX10" fmla="*/ 928116 w 1232221"/>
                    <a:gd name="connsiteY10" fmla="*/ 1433018 h 14330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2221" h="1433017">
                      <a:moveTo>
                        <a:pt x="928116" y="1433018"/>
                      </a:moveTo>
                      <a:cubicBezTo>
                        <a:pt x="934117" y="1426540"/>
                        <a:pt x="1075659" y="1271473"/>
                        <a:pt x="1163669" y="1051637"/>
                      </a:cubicBezTo>
                      <a:cubicBezTo>
                        <a:pt x="1283875" y="751408"/>
                        <a:pt x="1245489" y="476993"/>
                        <a:pt x="1052513" y="258013"/>
                      </a:cubicBezTo>
                      <a:cubicBezTo>
                        <a:pt x="911638" y="98089"/>
                        <a:pt x="730091" y="9125"/>
                        <a:pt x="527590" y="648"/>
                      </a:cubicBezTo>
                      <a:cubicBezTo>
                        <a:pt x="294037" y="-9068"/>
                        <a:pt x="74676" y="92564"/>
                        <a:pt x="0" y="164287"/>
                      </a:cubicBezTo>
                      <a:lnTo>
                        <a:pt x="85058" y="252870"/>
                      </a:lnTo>
                      <a:cubicBezTo>
                        <a:pt x="134874" y="205054"/>
                        <a:pt x="320040" y="114948"/>
                        <a:pt x="522446" y="123330"/>
                      </a:cubicBezTo>
                      <a:cubicBezTo>
                        <a:pt x="693039" y="130474"/>
                        <a:pt x="840391" y="203054"/>
                        <a:pt x="960310" y="339166"/>
                      </a:cubicBezTo>
                      <a:cubicBezTo>
                        <a:pt x="1122807" y="523570"/>
                        <a:pt x="1152906" y="747979"/>
                        <a:pt x="1049560" y="1005917"/>
                      </a:cubicBezTo>
                      <a:cubicBezTo>
                        <a:pt x="969835" y="1205084"/>
                        <a:pt x="839057" y="1348340"/>
                        <a:pt x="837724" y="1349769"/>
                      </a:cubicBezTo>
                      <a:lnTo>
                        <a:pt x="928116" y="1433018"/>
                      </a:lnTo>
                      <a:close/>
                    </a:path>
                  </a:pathLst>
                </a:custGeom>
                <a:solidFill>
                  <a:srgbClr val="453B73"/>
                </a:solidFill>
                <a:ln w="9525" cap="flat">
                  <a:noFill/>
                  <a:prstDash val="solid"/>
                  <a:miter/>
                </a:ln>
              </p:spPr>
              <p:txBody>
                <a:bodyPr rtlCol="0" anchor="ctr"/>
                <a:lstStyle/>
                <a:p>
                  <a:endParaRPr lang="en-US"/>
                </a:p>
              </p:txBody>
            </p:sp>
            <p:sp>
              <p:nvSpPr>
                <p:cNvPr id="1048" name="Forma libre 1047">
                  <a:extLst>
                    <a:ext uri="{FF2B5EF4-FFF2-40B4-BE49-F238E27FC236}">
                      <a16:creationId xmlns:a16="http://schemas.microsoft.com/office/drawing/2014/main" id="{FA0BEB5A-A4CF-7A43-8B8F-CBCA3B604B0C}"/>
                    </a:ext>
                  </a:extLst>
                </p:cNvPr>
                <p:cNvSpPr/>
                <p:nvPr/>
              </p:nvSpPr>
              <p:spPr>
                <a:xfrm rot="-7987670">
                  <a:off x="12937480" y="4910177"/>
                  <a:ext cx="341838" cy="93817"/>
                </a:xfrm>
                <a:custGeom>
                  <a:avLst/>
                  <a:gdLst>
                    <a:gd name="connsiteX0" fmla="*/ 0 w 341838"/>
                    <a:gd name="connsiteY0" fmla="*/ 0 h 93817"/>
                    <a:gd name="connsiteX1" fmla="*/ 341838 w 341838"/>
                    <a:gd name="connsiteY1" fmla="*/ 0 h 93817"/>
                    <a:gd name="connsiteX2" fmla="*/ 341838 w 341838"/>
                    <a:gd name="connsiteY2" fmla="*/ 93817 h 93817"/>
                    <a:gd name="connsiteX3" fmla="*/ 0 w 341838"/>
                    <a:gd name="connsiteY3" fmla="*/ 93817 h 93817"/>
                  </a:gdLst>
                  <a:ahLst/>
                  <a:cxnLst>
                    <a:cxn ang="0">
                      <a:pos x="connsiteX0" y="connsiteY0"/>
                    </a:cxn>
                    <a:cxn ang="0">
                      <a:pos x="connsiteX1" y="connsiteY1"/>
                    </a:cxn>
                    <a:cxn ang="0">
                      <a:pos x="connsiteX2" y="connsiteY2"/>
                    </a:cxn>
                    <a:cxn ang="0">
                      <a:pos x="connsiteX3" y="connsiteY3"/>
                    </a:cxn>
                  </a:cxnLst>
                  <a:rect l="l" t="t" r="r" b="b"/>
                  <a:pathLst>
                    <a:path w="341838" h="93817">
                      <a:moveTo>
                        <a:pt x="0" y="0"/>
                      </a:moveTo>
                      <a:lnTo>
                        <a:pt x="341838" y="0"/>
                      </a:lnTo>
                      <a:lnTo>
                        <a:pt x="341838" y="93817"/>
                      </a:lnTo>
                      <a:lnTo>
                        <a:pt x="0" y="93817"/>
                      </a:lnTo>
                      <a:close/>
                    </a:path>
                  </a:pathLst>
                </a:custGeom>
                <a:solidFill>
                  <a:srgbClr val="453B73"/>
                </a:solidFill>
                <a:ln w="9525" cap="flat">
                  <a:noFill/>
                  <a:prstDash val="solid"/>
                  <a:miter/>
                </a:ln>
              </p:spPr>
              <p:txBody>
                <a:bodyPr rtlCol="0" anchor="ctr"/>
                <a:lstStyle/>
                <a:p>
                  <a:endParaRPr lang="en-US"/>
                </a:p>
              </p:txBody>
            </p:sp>
            <p:grpSp>
              <p:nvGrpSpPr>
                <p:cNvPr id="1049" name="Gráfico 24">
                  <a:extLst>
                    <a:ext uri="{FF2B5EF4-FFF2-40B4-BE49-F238E27FC236}">
                      <a16:creationId xmlns:a16="http://schemas.microsoft.com/office/drawing/2014/main" id="{CDD0F95A-F358-054E-A3B5-C80ABFF37B96}"/>
                    </a:ext>
                  </a:extLst>
                </p:cNvPr>
                <p:cNvGrpSpPr/>
                <p:nvPr/>
              </p:nvGrpSpPr>
              <p:grpSpPr>
                <a:xfrm>
                  <a:off x="11746794" y="4075119"/>
                  <a:ext cx="2135410" cy="2425020"/>
                  <a:chOff x="11746794" y="4075119"/>
                  <a:chExt cx="2135410" cy="2425020"/>
                </a:xfrm>
              </p:grpSpPr>
              <p:sp>
                <p:nvSpPr>
                  <p:cNvPr id="1050" name="Forma libre 1049">
                    <a:extLst>
                      <a:ext uri="{FF2B5EF4-FFF2-40B4-BE49-F238E27FC236}">
                        <a16:creationId xmlns:a16="http://schemas.microsoft.com/office/drawing/2014/main" id="{43A07F0E-D25E-8541-90EC-12D807601A6C}"/>
                      </a:ext>
                    </a:extLst>
                  </p:cNvPr>
                  <p:cNvSpPr/>
                  <p:nvPr/>
                </p:nvSpPr>
                <p:spPr>
                  <a:xfrm rot="8384244">
                    <a:off x="12620851" y="5422344"/>
                    <a:ext cx="766295" cy="159926"/>
                  </a:xfrm>
                  <a:custGeom>
                    <a:avLst/>
                    <a:gdLst>
                      <a:gd name="connsiteX0" fmla="*/ 0 w 766295"/>
                      <a:gd name="connsiteY0" fmla="*/ 0 h 159926"/>
                      <a:gd name="connsiteX1" fmla="*/ 766296 w 766295"/>
                      <a:gd name="connsiteY1" fmla="*/ 0 h 159926"/>
                      <a:gd name="connsiteX2" fmla="*/ 766296 w 766295"/>
                      <a:gd name="connsiteY2" fmla="*/ 159927 h 159926"/>
                      <a:gd name="connsiteX3" fmla="*/ 0 w 766295"/>
                      <a:gd name="connsiteY3" fmla="*/ 159927 h 159926"/>
                    </a:gdLst>
                    <a:ahLst/>
                    <a:cxnLst>
                      <a:cxn ang="0">
                        <a:pos x="connsiteX0" y="connsiteY0"/>
                      </a:cxn>
                      <a:cxn ang="0">
                        <a:pos x="connsiteX1" y="connsiteY1"/>
                      </a:cxn>
                      <a:cxn ang="0">
                        <a:pos x="connsiteX2" y="connsiteY2"/>
                      </a:cxn>
                      <a:cxn ang="0">
                        <a:pos x="connsiteX3" y="connsiteY3"/>
                      </a:cxn>
                    </a:cxnLst>
                    <a:rect l="l" t="t" r="r" b="b"/>
                    <a:pathLst>
                      <a:path w="766295" h="159926">
                        <a:moveTo>
                          <a:pt x="0" y="0"/>
                        </a:moveTo>
                        <a:lnTo>
                          <a:pt x="766296" y="0"/>
                        </a:lnTo>
                        <a:lnTo>
                          <a:pt x="766296" y="159927"/>
                        </a:lnTo>
                        <a:lnTo>
                          <a:pt x="0" y="159927"/>
                        </a:lnTo>
                        <a:close/>
                      </a:path>
                    </a:pathLst>
                  </a:custGeom>
                  <a:solidFill>
                    <a:srgbClr val="453B73"/>
                  </a:solidFill>
                  <a:ln w="9525" cap="flat">
                    <a:noFill/>
                    <a:prstDash val="solid"/>
                    <a:miter/>
                  </a:ln>
                </p:spPr>
                <p:txBody>
                  <a:bodyPr rtlCol="0" anchor="ctr"/>
                  <a:lstStyle/>
                  <a:p>
                    <a:endParaRPr lang="en-US"/>
                  </a:p>
                </p:txBody>
              </p:sp>
              <p:sp>
                <p:nvSpPr>
                  <p:cNvPr id="1051" name="Forma libre 1050">
                    <a:extLst>
                      <a:ext uri="{FF2B5EF4-FFF2-40B4-BE49-F238E27FC236}">
                        <a16:creationId xmlns:a16="http://schemas.microsoft.com/office/drawing/2014/main" id="{AA6DAD86-1075-3D40-B2DC-861DFCE63F26}"/>
                      </a:ext>
                    </a:extLst>
                  </p:cNvPr>
                  <p:cNvSpPr/>
                  <p:nvPr/>
                </p:nvSpPr>
                <p:spPr>
                  <a:xfrm>
                    <a:off x="12686696" y="5181980"/>
                    <a:ext cx="1195508" cy="1318158"/>
                  </a:xfrm>
                  <a:custGeom>
                    <a:avLst/>
                    <a:gdLst>
                      <a:gd name="connsiteX0" fmla="*/ 1121950 w 1195508"/>
                      <a:gd name="connsiteY0" fmla="*/ 1268444 h 1318158"/>
                      <a:gd name="connsiteX1" fmla="*/ 1121950 w 1195508"/>
                      <a:gd name="connsiteY1" fmla="*/ 1268444 h 1318158"/>
                      <a:gd name="connsiteX2" fmla="*/ 1145762 w 1195508"/>
                      <a:gd name="connsiteY2" fmla="*/ 974026 h 1318158"/>
                      <a:gd name="connsiteX3" fmla="*/ 318230 w 1195508"/>
                      <a:gd name="connsiteY3" fmla="*/ 0 h 1318158"/>
                      <a:gd name="connsiteX4" fmla="*/ 0 w 1195508"/>
                      <a:gd name="connsiteY4" fmla="*/ 270605 h 1318158"/>
                      <a:gd name="connsiteX5" fmla="*/ 827532 w 1195508"/>
                      <a:gd name="connsiteY5" fmla="*/ 1244632 h 1318158"/>
                      <a:gd name="connsiteX6" fmla="*/ 1121950 w 1195508"/>
                      <a:gd name="connsiteY6" fmla="*/ 1268444 h 1318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95508" h="1318158">
                        <a:moveTo>
                          <a:pt x="1121950" y="1268444"/>
                        </a:moveTo>
                        <a:lnTo>
                          <a:pt x="1121950" y="1268444"/>
                        </a:lnTo>
                        <a:cubicBezTo>
                          <a:pt x="1209865" y="1193768"/>
                          <a:pt x="1220439" y="1061942"/>
                          <a:pt x="1145762" y="974026"/>
                        </a:cubicBezTo>
                        <a:lnTo>
                          <a:pt x="318230" y="0"/>
                        </a:lnTo>
                        <a:lnTo>
                          <a:pt x="0" y="270605"/>
                        </a:lnTo>
                        <a:lnTo>
                          <a:pt x="827532" y="1244632"/>
                        </a:lnTo>
                        <a:cubicBezTo>
                          <a:pt x="902303" y="1332452"/>
                          <a:pt x="1034130" y="1343120"/>
                          <a:pt x="1121950" y="1268444"/>
                        </a:cubicBezTo>
                        <a:close/>
                      </a:path>
                    </a:pathLst>
                  </a:custGeom>
                  <a:solidFill>
                    <a:srgbClr val="453B73"/>
                  </a:solidFill>
                  <a:ln w="9525" cap="flat">
                    <a:noFill/>
                    <a:prstDash val="solid"/>
                    <a:miter/>
                  </a:ln>
                </p:spPr>
                <p:txBody>
                  <a:bodyPr rtlCol="0" anchor="ctr"/>
                  <a:lstStyle/>
                  <a:p>
                    <a:endParaRPr lang="en-US"/>
                  </a:p>
                </p:txBody>
              </p:sp>
              <p:grpSp>
                <p:nvGrpSpPr>
                  <p:cNvPr id="1052" name="Gráfico 24">
                    <a:extLst>
                      <a:ext uri="{FF2B5EF4-FFF2-40B4-BE49-F238E27FC236}">
                        <a16:creationId xmlns:a16="http://schemas.microsoft.com/office/drawing/2014/main" id="{9F12E3A5-DDA5-3E49-A002-E8BA047B9181}"/>
                      </a:ext>
                    </a:extLst>
                  </p:cNvPr>
                  <p:cNvGrpSpPr/>
                  <p:nvPr/>
                </p:nvGrpSpPr>
                <p:grpSpPr>
                  <a:xfrm>
                    <a:off x="11746794" y="4075119"/>
                    <a:ext cx="1602651" cy="1722938"/>
                    <a:chOff x="11746794" y="4075119"/>
                    <a:chExt cx="1602651" cy="1722938"/>
                  </a:xfrm>
                </p:grpSpPr>
                <p:sp>
                  <p:nvSpPr>
                    <p:cNvPr id="1053" name="Forma libre 1052">
                      <a:extLst>
                        <a:ext uri="{FF2B5EF4-FFF2-40B4-BE49-F238E27FC236}">
                          <a16:creationId xmlns:a16="http://schemas.microsoft.com/office/drawing/2014/main" id="{319F5DFE-054B-9643-A9AB-7AABE79492AA}"/>
                        </a:ext>
                      </a:extLst>
                    </p:cNvPr>
                    <p:cNvSpPr/>
                    <p:nvPr/>
                  </p:nvSpPr>
                  <p:spPr>
                    <a:xfrm>
                      <a:off x="11746794" y="4075119"/>
                      <a:ext cx="1602651" cy="1722938"/>
                    </a:xfrm>
                    <a:custGeom>
                      <a:avLst/>
                      <a:gdLst>
                        <a:gd name="connsiteX0" fmla="*/ 931997 w 1602651"/>
                        <a:gd name="connsiteY0" fmla="*/ 1722939 h 1722938"/>
                        <a:gd name="connsiteX1" fmla="*/ 69413 w 1602651"/>
                        <a:gd name="connsiteY1" fmla="*/ 561651 h 1722938"/>
                        <a:gd name="connsiteX2" fmla="*/ 125134 w 1602651"/>
                        <a:gd name="connsiteY2" fmla="*/ 82829 h 1722938"/>
                        <a:gd name="connsiteX3" fmla="*/ 125134 w 1602651"/>
                        <a:gd name="connsiteY3" fmla="*/ 82829 h 1722938"/>
                        <a:gd name="connsiteX4" fmla="*/ 606432 w 1602651"/>
                        <a:gd name="connsiteY4" fmla="*/ 109023 h 1722938"/>
                        <a:gd name="connsiteX5" fmla="*/ 1602652 w 1602651"/>
                        <a:gd name="connsiteY5" fmla="*/ 1155058 h 1722938"/>
                        <a:gd name="connsiteX6" fmla="*/ 931997 w 1602651"/>
                        <a:gd name="connsiteY6" fmla="*/ 1722939 h 1722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02651" h="1722938">
                          <a:moveTo>
                            <a:pt x="931997" y="1722939"/>
                          </a:moveTo>
                          <a:lnTo>
                            <a:pt x="69413" y="561651"/>
                          </a:lnTo>
                          <a:cubicBezTo>
                            <a:pt x="-41458" y="412394"/>
                            <a:pt x="-17074" y="202654"/>
                            <a:pt x="125134" y="82829"/>
                          </a:cubicBezTo>
                          <a:lnTo>
                            <a:pt x="125134" y="82829"/>
                          </a:lnTo>
                          <a:cubicBezTo>
                            <a:pt x="267247" y="-36995"/>
                            <a:pt x="478130" y="-25565"/>
                            <a:pt x="606432" y="109023"/>
                          </a:cubicBezTo>
                          <a:lnTo>
                            <a:pt x="1602652" y="1155058"/>
                          </a:lnTo>
                          <a:lnTo>
                            <a:pt x="931997" y="1722939"/>
                          </a:lnTo>
                          <a:close/>
                        </a:path>
                      </a:pathLst>
                    </a:custGeom>
                    <a:solidFill>
                      <a:srgbClr val="48C6C6"/>
                    </a:solidFill>
                    <a:ln w="9525" cap="flat">
                      <a:noFill/>
                      <a:prstDash val="solid"/>
                      <a:miter/>
                    </a:ln>
                  </p:spPr>
                  <p:txBody>
                    <a:bodyPr rtlCol="0" anchor="ctr"/>
                    <a:lstStyle/>
                    <a:p>
                      <a:endParaRPr lang="en-US"/>
                    </a:p>
                  </p:txBody>
                </p:sp>
                <p:sp>
                  <p:nvSpPr>
                    <p:cNvPr id="1054" name="Forma libre 1053">
                      <a:extLst>
                        <a:ext uri="{FF2B5EF4-FFF2-40B4-BE49-F238E27FC236}">
                          <a16:creationId xmlns:a16="http://schemas.microsoft.com/office/drawing/2014/main" id="{4B6E999B-EB85-8348-AE60-968001CC2F13}"/>
                        </a:ext>
                      </a:extLst>
                    </p:cNvPr>
                    <p:cNvSpPr/>
                    <p:nvPr/>
                  </p:nvSpPr>
                  <p:spPr>
                    <a:xfrm>
                      <a:off x="11873971" y="4202568"/>
                      <a:ext cx="451207" cy="451207"/>
                    </a:xfrm>
                    <a:custGeom>
                      <a:avLst/>
                      <a:gdLst>
                        <a:gd name="connsiteX0" fmla="*/ 80157 w 451207"/>
                        <a:gd name="connsiteY0" fmla="*/ 53011 h 451207"/>
                        <a:gd name="connsiteX1" fmla="*/ 398197 w 451207"/>
                        <a:gd name="connsiteY1" fmla="*/ 80157 h 451207"/>
                        <a:gd name="connsiteX2" fmla="*/ 371051 w 451207"/>
                        <a:gd name="connsiteY2" fmla="*/ 398197 h 451207"/>
                        <a:gd name="connsiteX3" fmla="*/ 53011 w 451207"/>
                        <a:gd name="connsiteY3" fmla="*/ 371051 h 451207"/>
                        <a:gd name="connsiteX4" fmla="*/ 80157 w 451207"/>
                        <a:gd name="connsiteY4" fmla="*/ 53011 h 451207"/>
                        <a:gd name="connsiteX5" fmla="*/ 141403 w 451207"/>
                        <a:gd name="connsiteY5" fmla="*/ 125687 h 451207"/>
                        <a:gd name="connsiteX6" fmla="*/ 125687 w 451207"/>
                        <a:gd name="connsiteY6" fmla="*/ 309805 h 451207"/>
                        <a:gd name="connsiteX7" fmla="*/ 309805 w 451207"/>
                        <a:gd name="connsiteY7" fmla="*/ 325521 h 451207"/>
                        <a:gd name="connsiteX8" fmla="*/ 325521 w 451207"/>
                        <a:gd name="connsiteY8" fmla="*/ 141308 h 451207"/>
                        <a:gd name="connsiteX9" fmla="*/ 141403 w 451207"/>
                        <a:gd name="connsiteY9" fmla="*/ 125687 h 451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207" h="451207">
                          <a:moveTo>
                            <a:pt x="80157" y="53011"/>
                          </a:moveTo>
                          <a:cubicBezTo>
                            <a:pt x="175312" y="-27190"/>
                            <a:pt x="317996" y="-14998"/>
                            <a:pt x="398197" y="80157"/>
                          </a:cubicBezTo>
                          <a:cubicBezTo>
                            <a:pt x="478397" y="175312"/>
                            <a:pt x="466205" y="317996"/>
                            <a:pt x="371051" y="398197"/>
                          </a:cubicBezTo>
                          <a:cubicBezTo>
                            <a:pt x="275896" y="478397"/>
                            <a:pt x="133211" y="466205"/>
                            <a:pt x="53011" y="371051"/>
                          </a:cubicBezTo>
                          <a:cubicBezTo>
                            <a:pt x="-27190" y="275896"/>
                            <a:pt x="-14998" y="133211"/>
                            <a:pt x="80157" y="53011"/>
                          </a:cubicBezTo>
                          <a:close/>
                          <a:moveTo>
                            <a:pt x="141403" y="125687"/>
                          </a:moveTo>
                          <a:cubicBezTo>
                            <a:pt x="86253" y="172169"/>
                            <a:pt x="79300" y="254750"/>
                            <a:pt x="125687" y="309805"/>
                          </a:cubicBezTo>
                          <a:cubicBezTo>
                            <a:pt x="172168" y="364955"/>
                            <a:pt x="254750" y="371908"/>
                            <a:pt x="309805" y="325521"/>
                          </a:cubicBezTo>
                          <a:cubicBezTo>
                            <a:pt x="364955" y="279039"/>
                            <a:pt x="371908" y="196457"/>
                            <a:pt x="325521" y="141308"/>
                          </a:cubicBezTo>
                          <a:cubicBezTo>
                            <a:pt x="279134" y="86253"/>
                            <a:pt x="196552" y="79205"/>
                            <a:pt x="141403" y="125687"/>
                          </a:cubicBezTo>
                          <a:close/>
                        </a:path>
                      </a:pathLst>
                    </a:custGeom>
                    <a:solidFill>
                      <a:srgbClr val="453B73"/>
                    </a:solidFill>
                    <a:ln w="9525" cap="flat">
                      <a:noFill/>
                      <a:prstDash val="solid"/>
                      <a:miter/>
                    </a:ln>
                  </p:spPr>
                  <p:txBody>
                    <a:bodyPr rtlCol="0" anchor="ctr"/>
                    <a:lstStyle/>
                    <a:p>
                      <a:endParaRPr lang="en-US"/>
                    </a:p>
                  </p:txBody>
                </p:sp>
              </p:grpSp>
            </p:grpSp>
          </p:grpSp>
          <p:grpSp>
            <p:nvGrpSpPr>
              <p:cNvPr id="1055" name="Gráfico 24">
                <a:extLst>
                  <a:ext uri="{FF2B5EF4-FFF2-40B4-BE49-F238E27FC236}">
                    <a16:creationId xmlns:a16="http://schemas.microsoft.com/office/drawing/2014/main" id="{F113CF18-0378-044F-BA3A-568372267450}"/>
                  </a:ext>
                </a:extLst>
              </p:cNvPr>
              <p:cNvGrpSpPr/>
              <p:nvPr/>
            </p:nvGrpSpPr>
            <p:grpSpPr>
              <a:xfrm>
                <a:off x="11865946" y="5748713"/>
                <a:ext cx="2469246" cy="2639769"/>
                <a:chOff x="11865946" y="5748713"/>
                <a:chExt cx="2469246" cy="2639769"/>
              </a:xfrm>
            </p:grpSpPr>
            <p:sp>
              <p:nvSpPr>
                <p:cNvPr id="1056" name="Forma libre 1055">
                  <a:extLst>
                    <a:ext uri="{FF2B5EF4-FFF2-40B4-BE49-F238E27FC236}">
                      <a16:creationId xmlns:a16="http://schemas.microsoft.com/office/drawing/2014/main" id="{7C9EC2C0-EAFF-3E41-BB54-00673912E200}"/>
                    </a:ext>
                  </a:extLst>
                </p:cNvPr>
                <p:cNvSpPr/>
                <p:nvPr/>
              </p:nvSpPr>
              <p:spPr>
                <a:xfrm>
                  <a:off x="11865946" y="5748713"/>
                  <a:ext cx="2469246" cy="2639769"/>
                </a:xfrm>
                <a:custGeom>
                  <a:avLst/>
                  <a:gdLst>
                    <a:gd name="connsiteX0" fmla="*/ 233819 w 2469246"/>
                    <a:gd name="connsiteY0" fmla="*/ 2474029 h 2639769"/>
                    <a:gd name="connsiteX1" fmla="*/ 233819 w 2469246"/>
                    <a:gd name="connsiteY1" fmla="*/ 2474029 h 2639769"/>
                    <a:gd name="connsiteX2" fmla="*/ 1190129 w 2469246"/>
                    <a:gd name="connsiteY2" fmla="*/ 2406020 h 2639769"/>
                    <a:gd name="connsiteX3" fmla="*/ 2303507 w 2469246"/>
                    <a:gd name="connsiteY3" fmla="*/ 1122050 h 2639769"/>
                    <a:gd name="connsiteX4" fmla="*/ 2235498 w 2469246"/>
                    <a:gd name="connsiteY4" fmla="*/ 165740 h 2639769"/>
                    <a:gd name="connsiteX5" fmla="*/ 2235498 w 2469246"/>
                    <a:gd name="connsiteY5" fmla="*/ 165740 h 2639769"/>
                    <a:gd name="connsiteX6" fmla="*/ 1279188 w 2469246"/>
                    <a:gd name="connsiteY6" fmla="*/ 233749 h 2639769"/>
                    <a:gd name="connsiteX7" fmla="*/ 165811 w 2469246"/>
                    <a:gd name="connsiteY7" fmla="*/ 1517719 h 2639769"/>
                    <a:gd name="connsiteX8" fmla="*/ 233819 w 2469246"/>
                    <a:gd name="connsiteY8" fmla="*/ 2474029 h 2639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69246" h="2639769">
                      <a:moveTo>
                        <a:pt x="233819" y="2474029"/>
                      </a:moveTo>
                      <a:lnTo>
                        <a:pt x="233819" y="2474029"/>
                      </a:lnTo>
                      <a:cubicBezTo>
                        <a:pt x="516712" y="2719298"/>
                        <a:pt x="944861" y="2688818"/>
                        <a:pt x="1190129" y="2406020"/>
                      </a:cubicBezTo>
                      <a:lnTo>
                        <a:pt x="2303507" y="1122050"/>
                      </a:lnTo>
                      <a:cubicBezTo>
                        <a:pt x="2548776" y="839158"/>
                        <a:pt x="2518296" y="411009"/>
                        <a:pt x="2235498" y="165740"/>
                      </a:cubicBezTo>
                      <a:lnTo>
                        <a:pt x="2235498" y="165740"/>
                      </a:lnTo>
                      <a:cubicBezTo>
                        <a:pt x="1952606" y="-79529"/>
                        <a:pt x="1524457" y="-49049"/>
                        <a:pt x="1279188" y="233749"/>
                      </a:cubicBezTo>
                      <a:lnTo>
                        <a:pt x="165811" y="1517719"/>
                      </a:lnTo>
                      <a:cubicBezTo>
                        <a:pt x="-79553" y="1800611"/>
                        <a:pt x="-49073" y="2228760"/>
                        <a:pt x="233819" y="2474029"/>
                      </a:cubicBezTo>
                      <a:close/>
                    </a:path>
                  </a:pathLst>
                </a:custGeom>
                <a:solidFill>
                  <a:srgbClr val="48C6C6"/>
                </a:solidFill>
                <a:ln w="9525" cap="flat">
                  <a:noFill/>
                  <a:prstDash val="solid"/>
                  <a:miter/>
                </a:ln>
              </p:spPr>
              <p:txBody>
                <a:bodyPr rtlCol="0" anchor="ctr"/>
                <a:lstStyle/>
                <a:p>
                  <a:endParaRPr lang="en-US"/>
                </a:p>
              </p:txBody>
            </p:sp>
            <p:sp>
              <p:nvSpPr>
                <p:cNvPr id="1057" name="Forma libre 1056">
                  <a:extLst>
                    <a:ext uri="{FF2B5EF4-FFF2-40B4-BE49-F238E27FC236}">
                      <a16:creationId xmlns:a16="http://schemas.microsoft.com/office/drawing/2014/main" id="{37812A7A-8938-C24E-B923-7416C6B79890}"/>
                    </a:ext>
                  </a:extLst>
                </p:cNvPr>
                <p:cNvSpPr/>
                <p:nvPr/>
              </p:nvSpPr>
              <p:spPr>
                <a:xfrm>
                  <a:off x="13326444" y="6039597"/>
                  <a:ext cx="713896" cy="713832"/>
                </a:xfrm>
                <a:custGeom>
                  <a:avLst/>
                  <a:gdLst>
                    <a:gd name="connsiteX0" fmla="*/ 87296 w 713896"/>
                    <a:gd name="connsiteY0" fmla="*/ 123077 h 713832"/>
                    <a:gd name="connsiteX1" fmla="*/ 123109 w 713896"/>
                    <a:gd name="connsiteY1" fmla="*/ 626569 h 713832"/>
                    <a:gd name="connsiteX2" fmla="*/ 626601 w 713896"/>
                    <a:gd name="connsiteY2" fmla="*/ 590755 h 713832"/>
                    <a:gd name="connsiteX3" fmla="*/ 590787 w 713896"/>
                    <a:gd name="connsiteY3" fmla="*/ 87263 h 713832"/>
                    <a:gd name="connsiteX4" fmla="*/ 87296 w 713896"/>
                    <a:gd name="connsiteY4" fmla="*/ 123077 h 713832"/>
                    <a:gd name="connsiteX5" fmla="*/ 195690 w 713896"/>
                    <a:gd name="connsiteY5" fmla="*/ 217089 h 713832"/>
                    <a:gd name="connsiteX6" fmla="*/ 496776 w 713896"/>
                    <a:gd name="connsiteY6" fmla="*/ 195658 h 713832"/>
                    <a:gd name="connsiteX7" fmla="*/ 518207 w 713896"/>
                    <a:gd name="connsiteY7" fmla="*/ 496743 h 713832"/>
                    <a:gd name="connsiteX8" fmla="*/ 217121 w 713896"/>
                    <a:gd name="connsiteY8" fmla="*/ 518175 h 713832"/>
                    <a:gd name="connsiteX9" fmla="*/ 195690 w 713896"/>
                    <a:gd name="connsiteY9" fmla="*/ 217089 h 713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13896" h="713832">
                      <a:moveTo>
                        <a:pt x="87296" y="123077"/>
                      </a:moveTo>
                      <a:cubicBezTo>
                        <a:pt x="-41863" y="272049"/>
                        <a:pt x="-25861" y="497410"/>
                        <a:pt x="123109" y="626569"/>
                      </a:cubicBezTo>
                      <a:cubicBezTo>
                        <a:pt x="272081" y="755728"/>
                        <a:pt x="497442" y="739631"/>
                        <a:pt x="626601" y="590755"/>
                      </a:cubicBezTo>
                      <a:cubicBezTo>
                        <a:pt x="755760" y="441784"/>
                        <a:pt x="739758" y="216422"/>
                        <a:pt x="590787" y="87263"/>
                      </a:cubicBezTo>
                      <a:cubicBezTo>
                        <a:pt x="441816" y="-41896"/>
                        <a:pt x="216359" y="-25798"/>
                        <a:pt x="87296" y="123077"/>
                      </a:cubicBezTo>
                      <a:close/>
                      <a:moveTo>
                        <a:pt x="195690" y="217089"/>
                      </a:moveTo>
                      <a:cubicBezTo>
                        <a:pt x="272938" y="128030"/>
                        <a:pt x="407716" y="118410"/>
                        <a:pt x="496776" y="195658"/>
                      </a:cubicBezTo>
                      <a:cubicBezTo>
                        <a:pt x="585834" y="272906"/>
                        <a:pt x="595454" y="407685"/>
                        <a:pt x="518207" y="496743"/>
                      </a:cubicBezTo>
                      <a:cubicBezTo>
                        <a:pt x="440959" y="585802"/>
                        <a:pt x="306180" y="595422"/>
                        <a:pt x="217121" y="518175"/>
                      </a:cubicBezTo>
                      <a:cubicBezTo>
                        <a:pt x="128063" y="441022"/>
                        <a:pt x="118442" y="306148"/>
                        <a:pt x="195690" y="217089"/>
                      </a:cubicBezTo>
                      <a:close/>
                    </a:path>
                  </a:pathLst>
                </a:custGeom>
                <a:solidFill>
                  <a:srgbClr val="453B73"/>
                </a:solidFill>
                <a:ln w="9525" cap="flat">
                  <a:noFill/>
                  <a:prstDash val="solid"/>
                  <a:miter/>
                </a:ln>
              </p:spPr>
              <p:txBody>
                <a:bodyPr rtlCol="0" anchor="ctr"/>
                <a:lstStyle/>
                <a:p>
                  <a:endParaRPr lang="en-US"/>
                </a:p>
              </p:txBody>
            </p:sp>
          </p:grpSp>
          <p:sp>
            <p:nvSpPr>
              <p:cNvPr id="1058" name="Forma libre 1057">
                <a:extLst>
                  <a:ext uri="{FF2B5EF4-FFF2-40B4-BE49-F238E27FC236}">
                    <a16:creationId xmlns:a16="http://schemas.microsoft.com/office/drawing/2014/main" id="{129556D3-13FC-5848-AE96-918B68FDC319}"/>
                  </a:ext>
                </a:extLst>
              </p:cNvPr>
              <p:cNvSpPr/>
              <p:nvPr/>
            </p:nvSpPr>
            <p:spPr>
              <a:xfrm>
                <a:off x="11855354" y="7202519"/>
                <a:ext cx="1231963" cy="1144428"/>
              </a:xfrm>
              <a:custGeom>
                <a:avLst/>
                <a:gdLst>
                  <a:gd name="connsiteX0" fmla="*/ 0 w 1231963"/>
                  <a:gd name="connsiteY0" fmla="*/ 1144429 h 1144428"/>
                  <a:gd name="connsiteX1" fmla="*/ 1231964 w 1231963"/>
                  <a:gd name="connsiteY1" fmla="*/ 1144429 h 1144428"/>
                  <a:gd name="connsiteX2" fmla="*/ 1231964 w 1231963"/>
                  <a:gd name="connsiteY2" fmla="*/ 615982 h 1144428"/>
                  <a:gd name="connsiteX3" fmla="*/ 615982 w 1231963"/>
                  <a:gd name="connsiteY3" fmla="*/ 0 h 1144428"/>
                  <a:gd name="connsiteX4" fmla="*/ 615982 w 1231963"/>
                  <a:gd name="connsiteY4" fmla="*/ 0 h 1144428"/>
                  <a:gd name="connsiteX5" fmla="*/ 0 w 1231963"/>
                  <a:gd name="connsiteY5" fmla="*/ 615982 h 1144428"/>
                  <a:gd name="connsiteX6" fmla="*/ 0 w 1231963"/>
                  <a:gd name="connsiteY6" fmla="*/ 1144429 h 11444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31963" h="1144428">
                    <a:moveTo>
                      <a:pt x="0" y="1144429"/>
                    </a:moveTo>
                    <a:lnTo>
                      <a:pt x="1231964" y="1144429"/>
                    </a:lnTo>
                    <a:lnTo>
                      <a:pt x="1231964" y="615982"/>
                    </a:lnTo>
                    <a:cubicBezTo>
                      <a:pt x="1231964" y="275749"/>
                      <a:pt x="956215" y="0"/>
                      <a:pt x="615982" y="0"/>
                    </a:cubicBezTo>
                    <a:lnTo>
                      <a:pt x="615982" y="0"/>
                    </a:lnTo>
                    <a:cubicBezTo>
                      <a:pt x="275749" y="0"/>
                      <a:pt x="0" y="275749"/>
                      <a:pt x="0" y="615982"/>
                    </a:cubicBezTo>
                    <a:lnTo>
                      <a:pt x="0" y="1144429"/>
                    </a:lnTo>
                    <a:close/>
                  </a:path>
                </a:pathLst>
              </a:custGeom>
              <a:solidFill>
                <a:srgbClr val="453B73"/>
              </a:solidFill>
              <a:ln w="9525" cap="flat">
                <a:noFill/>
                <a:prstDash val="solid"/>
                <a:miter/>
              </a:ln>
            </p:spPr>
            <p:txBody>
              <a:bodyPr rtlCol="0" anchor="ctr"/>
              <a:lstStyle/>
              <a:p>
                <a:endParaRPr lang="en-US"/>
              </a:p>
            </p:txBody>
          </p:sp>
          <p:grpSp>
            <p:nvGrpSpPr>
              <p:cNvPr id="1059" name="Gráfico 24">
                <a:extLst>
                  <a:ext uri="{FF2B5EF4-FFF2-40B4-BE49-F238E27FC236}">
                    <a16:creationId xmlns:a16="http://schemas.microsoft.com/office/drawing/2014/main" id="{67E2F8DD-6855-3644-95D4-4579A4479430}"/>
                  </a:ext>
                </a:extLst>
              </p:cNvPr>
              <p:cNvGrpSpPr/>
              <p:nvPr/>
            </p:nvGrpSpPr>
            <p:grpSpPr>
              <a:xfrm>
                <a:off x="11022688" y="8284845"/>
                <a:ext cx="2951321" cy="2028348"/>
                <a:chOff x="11022688" y="8284845"/>
                <a:chExt cx="2951321" cy="2028348"/>
              </a:xfrm>
            </p:grpSpPr>
            <p:sp>
              <p:nvSpPr>
                <p:cNvPr id="1060" name="Forma libre 1059">
                  <a:extLst>
                    <a:ext uri="{FF2B5EF4-FFF2-40B4-BE49-F238E27FC236}">
                      <a16:creationId xmlns:a16="http://schemas.microsoft.com/office/drawing/2014/main" id="{A9512E86-7740-9240-AD48-256701ED7026}"/>
                    </a:ext>
                  </a:extLst>
                </p:cNvPr>
                <p:cNvSpPr/>
                <p:nvPr/>
              </p:nvSpPr>
              <p:spPr>
                <a:xfrm rot="-10800000">
                  <a:off x="11440769" y="8284845"/>
                  <a:ext cx="1998249" cy="462724"/>
                </a:xfrm>
                <a:custGeom>
                  <a:avLst/>
                  <a:gdLst>
                    <a:gd name="connsiteX0" fmla="*/ 0 w 1998249"/>
                    <a:gd name="connsiteY0" fmla="*/ 0 h 462724"/>
                    <a:gd name="connsiteX1" fmla="*/ 1998250 w 1998249"/>
                    <a:gd name="connsiteY1" fmla="*/ 0 h 462724"/>
                    <a:gd name="connsiteX2" fmla="*/ 1998250 w 1998249"/>
                    <a:gd name="connsiteY2" fmla="*/ 462725 h 462724"/>
                    <a:gd name="connsiteX3" fmla="*/ 0 w 1998249"/>
                    <a:gd name="connsiteY3" fmla="*/ 462725 h 462724"/>
                  </a:gdLst>
                  <a:ahLst/>
                  <a:cxnLst>
                    <a:cxn ang="0">
                      <a:pos x="connsiteX0" y="connsiteY0"/>
                    </a:cxn>
                    <a:cxn ang="0">
                      <a:pos x="connsiteX1" y="connsiteY1"/>
                    </a:cxn>
                    <a:cxn ang="0">
                      <a:pos x="connsiteX2" y="connsiteY2"/>
                    </a:cxn>
                    <a:cxn ang="0">
                      <a:pos x="connsiteX3" y="connsiteY3"/>
                    </a:cxn>
                  </a:cxnLst>
                  <a:rect l="l" t="t" r="r" b="b"/>
                  <a:pathLst>
                    <a:path w="1998249" h="462724">
                      <a:moveTo>
                        <a:pt x="0" y="0"/>
                      </a:moveTo>
                      <a:lnTo>
                        <a:pt x="1998250" y="0"/>
                      </a:lnTo>
                      <a:lnTo>
                        <a:pt x="1998250" y="462725"/>
                      </a:lnTo>
                      <a:lnTo>
                        <a:pt x="0" y="462725"/>
                      </a:lnTo>
                      <a:close/>
                    </a:path>
                  </a:pathLst>
                </a:custGeom>
                <a:solidFill>
                  <a:srgbClr val="453B73"/>
                </a:solidFill>
                <a:ln w="9525" cap="flat">
                  <a:noFill/>
                  <a:prstDash val="solid"/>
                  <a:miter/>
                </a:ln>
              </p:spPr>
              <p:txBody>
                <a:bodyPr rtlCol="0" anchor="ctr"/>
                <a:lstStyle/>
                <a:p>
                  <a:endParaRPr lang="en-US"/>
                </a:p>
              </p:txBody>
            </p:sp>
            <p:grpSp>
              <p:nvGrpSpPr>
                <p:cNvPr id="1061" name="Gráfico 24">
                  <a:extLst>
                    <a:ext uri="{FF2B5EF4-FFF2-40B4-BE49-F238E27FC236}">
                      <a16:creationId xmlns:a16="http://schemas.microsoft.com/office/drawing/2014/main" id="{1C142A5E-C3DF-9942-B582-2285D97287DD}"/>
                    </a:ext>
                  </a:extLst>
                </p:cNvPr>
                <p:cNvGrpSpPr/>
                <p:nvPr/>
              </p:nvGrpSpPr>
              <p:grpSpPr>
                <a:xfrm>
                  <a:off x="11106023" y="8507539"/>
                  <a:ext cx="2803493" cy="1805463"/>
                  <a:chOff x="11106023" y="8507539"/>
                  <a:chExt cx="2803493" cy="1805463"/>
                </a:xfrm>
              </p:grpSpPr>
              <p:sp>
                <p:nvSpPr>
                  <p:cNvPr id="1062" name="Forma libre 1061">
                    <a:extLst>
                      <a:ext uri="{FF2B5EF4-FFF2-40B4-BE49-F238E27FC236}">
                        <a16:creationId xmlns:a16="http://schemas.microsoft.com/office/drawing/2014/main" id="{9D8BC0F0-72C5-AF42-AF85-AE3450D22F7D}"/>
                      </a:ext>
                    </a:extLst>
                  </p:cNvPr>
                  <p:cNvSpPr/>
                  <p:nvPr/>
                </p:nvSpPr>
                <p:spPr>
                  <a:xfrm>
                    <a:off x="11106023" y="8930354"/>
                    <a:ext cx="2803493" cy="1382648"/>
                  </a:xfrm>
                  <a:custGeom>
                    <a:avLst/>
                    <a:gdLst>
                      <a:gd name="connsiteX0" fmla="*/ 2191 w 2803493"/>
                      <a:gd name="connsiteY0" fmla="*/ 0 h 1382648"/>
                      <a:gd name="connsiteX1" fmla="*/ 2801207 w 2803493"/>
                      <a:gd name="connsiteY1" fmla="*/ 0 h 1382648"/>
                      <a:gd name="connsiteX2" fmla="*/ 2803494 w 2803493"/>
                      <a:gd name="connsiteY2" fmla="*/ 39148 h 1382648"/>
                      <a:gd name="connsiteX3" fmla="*/ 2803494 w 2803493"/>
                      <a:gd name="connsiteY3" fmla="*/ 1382649 h 1382648"/>
                      <a:gd name="connsiteX4" fmla="*/ 0 w 2803493"/>
                      <a:gd name="connsiteY4" fmla="*/ 1382649 h 1382648"/>
                      <a:gd name="connsiteX5" fmla="*/ 0 w 2803493"/>
                      <a:gd name="connsiteY5" fmla="*/ 39148 h 1382648"/>
                      <a:gd name="connsiteX6" fmla="*/ 2191 w 2803493"/>
                      <a:gd name="connsiteY6" fmla="*/ 0 h 1382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03493" h="1382648">
                        <a:moveTo>
                          <a:pt x="2191" y="0"/>
                        </a:moveTo>
                        <a:lnTo>
                          <a:pt x="2801207" y="0"/>
                        </a:lnTo>
                        <a:cubicBezTo>
                          <a:pt x="2802731" y="12859"/>
                          <a:pt x="2803494" y="25908"/>
                          <a:pt x="2803494" y="39148"/>
                        </a:cubicBezTo>
                        <a:lnTo>
                          <a:pt x="2803494" y="1382649"/>
                        </a:lnTo>
                        <a:lnTo>
                          <a:pt x="0" y="1382649"/>
                        </a:lnTo>
                        <a:lnTo>
                          <a:pt x="0" y="39148"/>
                        </a:lnTo>
                        <a:cubicBezTo>
                          <a:pt x="0" y="25908"/>
                          <a:pt x="762" y="12859"/>
                          <a:pt x="2191" y="0"/>
                        </a:cubicBezTo>
                        <a:close/>
                      </a:path>
                    </a:pathLst>
                  </a:custGeom>
                  <a:solidFill>
                    <a:srgbClr val="48C6C6"/>
                  </a:solidFill>
                  <a:ln w="9525" cap="flat">
                    <a:noFill/>
                    <a:prstDash val="solid"/>
                    <a:miter/>
                  </a:ln>
                </p:spPr>
                <p:txBody>
                  <a:bodyPr rtlCol="0" anchor="ctr"/>
                  <a:lstStyle/>
                  <a:p>
                    <a:endParaRPr lang="en-US"/>
                  </a:p>
                </p:txBody>
              </p:sp>
              <p:sp>
                <p:nvSpPr>
                  <p:cNvPr id="1063" name="Forma libre 1062">
                    <a:extLst>
                      <a:ext uri="{FF2B5EF4-FFF2-40B4-BE49-F238E27FC236}">
                        <a16:creationId xmlns:a16="http://schemas.microsoft.com/office/drawing/2014/main" id="{9C87A78F-B3B0-F749-9CAB-BD71F9811BEF}"/>
                      </a:ext>
                    </a:extLst>
                  </p:cNvPr>
                  <p:cNvSpPr/>
                  <p:nvPr/>
                </p:nvSpPr>
                <p:spPr>
                  <a:xfrm>
                    <a:off x="11109261" y="8507539"/>
                    <a:ext cx="2799016" cy="473868"/>
                  </a:xfrm>
                  <a:custGeom>
                    <a:avLst/>
                    <a:gdLst>
                      <a:gd name="connsiteX0" fmla="*/ 610457 w 2799016"/>
                      <a:gd name="connsiteY0" fmla="*/ 0 h 473868"/>
                      <a:gd name="connsiteX1" fmla="*/ 2188559 w 2799016"/>
                      <a:gd name="connsiteY1" fmla="*/ 0 h 473868"/>
                      <a:gd name="connsiteX2" fmla="*/ 2799017 w 2799016"/>
                      <a:gd name="connsiteY2" fmla="*/ 473869 h 473868"/>
                      <a:gd name="connsiteX3" fmla="*/ 0 w 2799016"/>
                      <a:gd name="connsiteY3" fmla="*/ 473869 h 473868"/>
                      <a:gd name="connsiteX4" fmla="*/ 610457 w 2799016"/>
                      <a:gd name="connsiteY4" fmla="*/ 0 h 473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99016" h="473868">
                        <a:moveTo>
                          <a:pt x="610457" y="0"/>
                        </a:moveTo>
                        <a:lnTo>
                          <a:pt x="2188559" y="0"/>
                        </a:lnTo>
                        <a:cubicBezTo>
                          <a:pt x="2526221" y="91726"/>
                          <a:pt x="2773299" y="249746"/>
                          <a:pt x="2799017" y="473869"/>
                        </a:cubicBezTo>
                        <a:lnTo>
                          <a:pt x="0" y="473869"/>
                        </a:lnTo>
                        <a:cubicBezTo>
                          <a:pt x="25813" y="249746"/>
                          <a:pt x="272891" y="91821"/>
                          <a:pt x="610457" y="0"/>
                        </a:cubicBezTo>
                        <a:close/>
                      </a:path>
                    </a:pathLst>
                  </a:custGeom>
                  <a:solidFill>
                    <a:srgbClr val="453B73"/>
                  </a:solidFill>
                  <a:ln w="9525" cap="flat">
                    <a:noFill/>
                    <a:prstDash val="solid"/>
                    <a:miter/>
                  </a:ln>
                </p:spPr>
                <p:txBody>
                  <a:bodyPr rtlCol="0" anchor="ctr"/>
                  <a:lstStyle/>
                  <a:p>
                    <a:endParaRPr lang="en-US"/>
                  </a:p>
                </p:txBody>
              </p:sp>
            </p:grpSp>
            <p:sp>
              <p:nvSpPr>
                <p:cNvPr id="1064" name="Forma libre 1063">
                  <a:extLst>
                    <a:ext uri="{FF2B5EF4-FFF2-40B4-BE49-F238E27FC236}">
                      <a16:creationId xmlns:a16="http://schemas.microsoft.com/office/drawing/2014/main" id="{535B21E2-9CAB-4547-B274-E54FF3841131}"/>
                    </a:ext>
                  </a:extLst>
                </p:cNvPr>
                <p:cNvSpPr/>
                <p:nvPr/>
              </p:nvSpPr>
              <p:spPr>
                <a:xfrm rot="-10800000">
                  <a:off x="11022688" y="9904380"/>
                  <a:ext cx="2951321" cy="408812"/>
                </a:xfrm>
                <a:custGeom>
                  <a:avLst/>
                  <a:gdLst>
                    <a:gd name="connsiteX0" fmla="*/ 0 w 2951321"/>
                    <a:gd name="connsiteY0" fmla="*/ 0 h 408812"/>
                    <a:gd name="connsiteX1" fmla="*/ 2951321 w 2951321"/>
                    <a:gd name="connsiteY1" fmla="*/ 0 h 408812"/>
                    <a:gd name="connsiteX2" fmla="*/ 2951321 w 2951321"/>
                    <a:gd name="connsiteY2" fmla="*/ 408813 h 408812"/>
                    <a:gd name="connsiteX3" fmla="*/ 0 w 2951321"/>
                    <a:gd name="connsiteY3" fmla="*/ 408813 h 408812"/>
                  </a:gdLst>
                  <a:ahLst/>
                  <a:cxnLst>
                    <a:cxn ang="0">
                      <a:pos x="connsiteX0" y="connsiteY0"/>
                    </a:cxn>
                    <a:cxn ang="0">
                      <a:pos x="connsiteX1" y="connsiteY1"/>
                    </a:cxn>
                    <a:cxn ang="0">
                      <a:pos x="connsiteX2" y="connsiteY2"/>
                    </a:cxn>
                    <a:cxn ang="0">
                      <a:pos x="connsiteX3" y="connsiteY3"/>
                    </a:cxn>
                  </a:cxnLst>
                  <a:rect l="l" t="t" r="r" b="b"/>
                  <a:pathLst>
                    <a:path w="2951321" h="408812">
                      <a:moveTo>
                        <a:pt x="0" y="0"/>
                      </a:moveTo>
                      <a:lnTo>
                        <a:pt x="2951321" y="0"/>
                      </a:lnTo>
                      <a:lnTo>
                        <a:pt x="2951321" y="408813"/>
                      </a:lnTo>
                      <a:lnTo>
                        <a:pt x="0" y="408813"/>
                      </a:lnTo>
                      <a:close/>
                    </a:path>
                  </a:pathLst>
                </a:custGeom>
                <a:solidFill>
                  <a:srgbClr val="453B73"/>
                </a:solidFill>
                <a:ln w="9525" cap="flat">
                  <a:noFill/>
                  <a:prstDash val="solid"/>
                  <a:miter/>
                </a:ln>
              </p:spPr>
              <p:txBody>
                <a:bodyPr rtlCol="0" anchor="ctr"/>
                <a:lstStyle/>
                <a:p>
                  <a:endParaRPr lang="en-US"/>
                </a:p>
              </p:txBody>
            </p:sp>
            <p:grpSp>
              <p:nvGrpSpPr>
                <p:cNvPr id="1065" name="Gráfico 24">
                  <a:extLst>
                    <a:ext uri="{FF2B5EF4-FFF2-40B4-BE49-F238E27FC236}">
                      <a16:creationId xmlns:a16="http://schemas.microsoft.com/office/drawing/2014/main" id="{CE14F220-2743-D64F-942E-EED09263041D}"/>
                    </a:ext>
                  </a:extLst>
                </p:cNvPr>
                <p:cNvGrpSpPr/>
                <p:nvPr/>
              </p:nvGrpSpPr>
              <p:grpSpPr>
                <a:xfrm>
                  <a:off x="11933364" y="9168003"/>
                  <a:ext cx="917733" cy="150875"/>
                  <a:chOff x="11933364" y="9168003"/>
                  <a:chExt cx="917733" cy="150875"/>
                </a:xfrm>
                <a:solidFill>
                  <a:srgbClr val="453B73"/>
                </a:solidFill>
              </p:grpSpPr>
              <p:sp>
                <p:nvSpPr>
                  <p:cNvPr id="1066" name="Forma libre 1065">
                    <a:extLst>
                      <a:ext uri="{FF2B5EF4-FFF2-40B4-BE49-F238E27FC236}">
                        <a16:creationId xmlns:a16="http://schemas.microsoft.com/office/drawing/2014/main" id="{1C276906-88C8-844C-99C5-9ED764765623}"/>
                      </a:ext>
                    </a:extLst>
                  </p:cNvPr>
                  <p:cNvSpPr/>
                  <p:nvPr/>
                </p:nvSpPr>
                <p:spPr>
                  <a:xfrm>
                    <a:off x="12700222" y="9168003"/>
                    <a:ext cx="150875" cy="150875"/>
                  </a:xfrm>
                  <a:custGeom>
                    <a:avLst/>
                    <a:gdLst>
                      <a:gd name="connsiteX0" fmla="*/ 75438 w 150875"/>
                      <a:gd name="connsiteY0" fmla="*/ 150876 h 150875"/>
                      <a:gd name="connsiteX1" fmla="*/ 75438 w 150875"/>
                      <a:gd name="connsiteY1" fmla="*/ 150876 h 150875"/>
                      <a:gd name="connsiteX2" fmla="*/ 150876 w 150875"/>
                      <a:gd name="connsiteY2" fmla="*/ 75438 h 150875"/>
                      <a:gd name="connsiteX3" fmla="*/ 150876 w 150875"/>
                      <a:gd name="connsiteY3" fmla="*/ 75438 h 150875"/>
                      <a:gd name="connsiteX4" fmla="*/ 75438 w 150875"/>
                      <a:gd name="connsiteY4" fmla="*/ 0 h 150875"/>
                      <a:gd name="connsiteX5" fmla="*/ 75438 w 150875"/>
                      <a:gd name="connsiteY5" fmla="*/ 0 h 150875"/>
                      <a:gd name="connsiteX6" fmla="*/ 0 w 150875"/>
                      <a:gd name="connsiteY6" fmla="*/ 75438 h 150875"/>
                      <a:gd name="connsiteX7" fmla="*/ 0 w 150875"/>
                      <a:gd name="connsiteY7" fmla="*/ 75438 h 150875"/>
                      <a:gd name="connsiteX8" fmla="*/ 75438 w 150875"/>
                      <a:gd name="connsiteY8" fmla="*/ 150876 h 150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0875" h="150875">
                        <a:moveTo>
                          <a:pt x="75438" y="150876"/>
                        </a:moveTo>
                        <a:lnTo>
                          <a:pt x="75438" y="150876"/>
                        </a:lnTo>
                        <a:cubicBezTo>
                          <a:pt x="117062" y="150876"/>
                          <a:pt x="150876" y="117157"/>
                          <a:pt x="150876" y="75438"/>
                        </a:cubicBezTo>
                        <a:lnTo>
                          <a:pt x="150876" y="75438"/>
                        </a:lnTo>
                        <a:cubicBezTo>
                          <a:pt x="150876" y="33814"/>
                          <a:pt x="117157" y="0"/>
                          <a:pt x="75438" y="0"/>
                        </a:cubicBezTo>
                        <a:lnTo>
                          <a:pt x="75438" y="0"/>
                        </a:lnTo>
                        <a:cubicBezTo>
                          <a:pt x="33814" y="0"/>
                          <a:pt x="0" y="33718"/>
                          <a:pt x="0" y="75438"/>
                        </a:cubicBezTo>
                        <a:lnTo>
                          <a:pt x="0" y="75438"/>
                        </a:lnTo>
                        <a:cubicBezTo>
                          <a:pt x="0" y="117157"/>
                          <a:pt x="33719" y="150876"/>
                          <a:pt x="75438" y="150876"/>
                        </a:cubicBezTo>
                        <a:close/>
                      </a:path>
                    </a:pathLst>
                  </a:custGeom>
                  <a:solidFill>
                    <a:srgbClr val="453B73"/>
                  </a:solidFill>
                  <a:ln w="9525" cap="flat">
                    <a:noFill/>
                    <a:prstDash val="solid"/>
                    <a:miter/>
                  </a:ln>
                </p:spPr>
                <p:txBody>
                  <a:bodyPr rtlCol="0" anchor="ctr"/>
                  <a:lstStyle/>
                  <a:p>
                    <a:endParaRPr lang="en-US"/>
                  </a:p>
                </p:txBody>
              </p:sp>
              <p:sp>
                <p:nvSpPr>
                  <p:cNvPr id="1067" name="Forma libre 1066">
                    <a:extLst>
                      <a:ext uri="{FF2B5EF4-FFF2-40B4-BE49-F238E27FC236}">
                        <a16:creationId xmlns:a16="http://schemas.microsoft.com/office/drawing/2014/main" id="{AF2BF62A-14DF-CE48-B28C-33D224F7EAB8}"/>
                      </a:ext>
                    </a:extLst>
                  </p:cNvPr>
                  <p:cNvSpPr/>
                  <p:nvPr/>
                </p:nvSpPr>
                <p:spPr>
                  <a:xfrm>
                    <a:off x="12444571" y="9168003"/>
                    <a:ext cx="150875" cy="150875"/>
                  </a:xfrm>
                  <a:custGeom>
                    <a:avLst/>
                    <a:gdLst>
                      <a:gd name="connsiteX0" fmla="*/ 75438 w 150875"/>
                      <a:gd name="connsiteY0" fmla="*/ 150876 h 150875"/>
                      <a:gd name="connsiteX1" fmla="*/ 75438 w 150875"/>
                      <a:gd name="connsiteY1" fmla="*/ 150876 h 150875"/>
                      <a:gd name="connsiteX2" fmla="*/ 150876 w 150875"/>
                      <a:gd name="connsiteY2" fmla="*/ 75438 h 150875"/>
                      <a:gd name="connsiteX3" fmla="*/ 150876 w 150875"/>
                      <a:gd name="connsiteY3" fmla="*/ 75438 h 150875"/>
                      <a:gd name="connsiteX4" fmla="*/ 75438 w 150875"/>
                      <a:gd name="connsiteY4" fmla="*/ 0 h 150875"/>
                      <a:gd name="connsiteX5" fmla="*/ 75438 w 150875"/>
                      <a:gd name="connsiteY5" fmla="*/ 0 h 150875"/>
                      <a:gd name="connsiteX6" fmla="*/ 0 w 150875"/>
                      <a:gd name="connsiteY6" fmla="*/ 75438 h 150875"/>
                      <a:gd name="connsiteX7" fmla="*/ 0 w 150875"/>
                      <a:gd name="connsiteY7" fmla="*/ 75438 h 150875"/>
                      <a:gd name="connsiteX8" fmla="*/ 75438 w 150875"/>
                      <a:gd name="connsiteY8" fmla="*/ 150876 h 150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0875" h="150875">
                        <a:moveTo>
                          <a:pt x="75438" y="150876"/>
                        </a:moveTo>
                        <a:lnTo>
                          <a:pt x="75438" y="150876"/>
                        </a:lnTo>
                        <a:cubicBezTo>
                          <a:pt x="117062" y="150876"/>
                          <a:pt x="150876" y="117157"/>
                          <a:pt x="150876" y="75438"/>
                        </a:cubicBezTo>
                        <a:lnTo>
                          <a:pt x="150876" y="75438"/>
                        </a:lnTo>
                        <a:cubicBezTo>
                          <a:pt x="150876" y="33814"/>
                          <a:pt x="117157" y="0"/>
                          <a:pt x="75438" y="0"/>
                        </a:cubicBezTo>
                        <a:lnTo>
                          <a:pt x="75438" y="0"/>
                        </a:lnTo>
                        <a:cubicBezTo>
                          <a:pt x="33814" y="0"/>
                          <a:pt x="0" y="33718"/>
                          <a:pt x="0" y="75438"/>
                        </a:cubicBezTo>
                        <a:lnTo>
                          <a:pt x="0" y="75438"/>
                        </a:lnTo>
                        <a:cubicBezTo>
                          <a:pt x="95" y="117157"/>
                          <a:pt x="33814" y="150876"/>
                          <a:pt x="75438" y="150876"/>
                        </a:cubicBezTo>
                        <a:close/>
                      </a:path>
                    </a:pathLst>
                  </a:custGeom>
                  <a:solidFill>
                    <a:srgbClr val="453B73"/>
                  </a:solidFill>
                  <a:ln w="9525" cap="flat">
                    <a:noFill/>
                    <a:prstDash val="solid"/>
                    <a:miter/>
                  </a:ln>
                </p:spPr>
                <p:txBody>
                  <a:bodyPr rtlCol="0" anchor="ctr"/>
                  <a:lstStyle/>
                  <a:p>
                    <a:endParaRPr lang="en-US"/>
                  </a:p>
                </p:txBody>
              </p:sp>
              <p:sp>
                <p:nvSpPr>
                  <p:cNvPr id="1068" name="Forma libre 1067">
                    <a:extLst>
                      <a:ext uri="{FF2B5EF4-FFF2-40B4-BE49-F238E27FC236}">
                        <a16:creationId xmlns:a16="http://schemas.microsoft.com/office/drawing/2014/main" id="{5EF52E14-BB05-984C-BB1C-C19165BAA112}"/>
                      </a:ext>
                    </a:extLst>
                  </p:cNvPr>
                  <p:cNvSpPr/>
                  <p:nvPr/>
                </p:nvSpPr>
                <p:spPr>
                  <a:xfrm>
                    <a:off x="12189015" y="9168003"/>
                    <a:ext cx="150875" cy="150875"/>
                  </a:xfrm>
                  <a:custGeom>
                    <a:avLst/>
                    <a:gdLst>
                      <a:gd name="connsiteX0" fmla="*/ 75438 w 150875"/>
                      <a:gd name="connsiteY0" fmla="*/ 150876 h 150875"/>
                      <a:gd name="connsiteX1" fmla="*/ 75438 w 150875"/>
                      <a:gd name="connsiteY1" fmla="*/ 150876 h 150875"/>
                      <a:gd name="connsiteX2" fmla="*/ 150876 w 150875"/>
                      <a:gd name="connsiteY2" fmla="*/ 75438 h 150875"/>
                      <a:gd name="connsiteX3" fmla="*/ 150876 w 150875"/>
                      <a:gd name="connsiteY3" fmla="*/ 75438 h 150875"/>
                      <a:gd name="connsiteX4" fmla="*/ 75438 w 150875"/>
                      <a:gd name="connsiteY4" fmla="*/ 0 h 150875"/>
                      <a:gd name="connsiteX5" fmla="*/ 75438 w 150875"/>
                      <a:gd name="connsiteY5" fmla="*/ 0 h 150875"/>
                      <a:gd name="connsiteX6" fmla="*/ 0 w 150875"/>
                      <a:gd name="connsiteY6" fmla="*/ 75438 h 150875"/>
                      <a:gd name="connsiteX7" fmla="*/ 0 w 150875"/>
                      <a:gd name="connsiteY7" fmla="*/ 75438 h 150875"/>
                      <a:gd name="connsiteX8" fmla="*/ 75438 w 150875"/>
                      <a:gd name="connsiteY8" fmla="*/ 150876 h 150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0875" h="150875">
                        <a:moveTo>
                          <a:pt x="75438" y="150876"/>
                        </a:moveTo>
                        <a:lnTo>
                          <a:pt x="75438" y="150876"/>
                        </a:lnTo>
                        <a:cubicBezTo>
                          <a:pt x="117062" y="150876"/>
                          <a:pt x="150876" y="117157"/>
                          <a:pt x="150876" y="75438"/>
                        </a:cubicBezTo>
                        <a:lnTo>
                          <a:pt x="150876" y="75438"/>
                        </a:lnTo>
                        <a:cubicBezTo>
                          <a:pt x="150876" y="33814"/>
                          <a:pt x="117158" y="0"/>
                          <a:pt x="75438" y="0"/>
                        </a:cubicBezTo>
                        <a:lnTo>
                          <a:pt x="75438" y="0"/>
                        </a:lnTo>
                        <a:cubicBezTo>
                          <a:pt x="33814" y="0"/>
                          <a:pt x="0" y="33718"/>
                          <a:pt x="0" y="75438"/>
                        </a:cubicBezTo>
                        <a:lnTo>
                          <a:pt x="0" y="75438"/>
                        </a:lnTo>
                        <a:cubicBezTo>
                          <a:pt x="0" y="117157"/>
                          <a:pt x="33814" y="150876"/>
                          <a:pt x="75438" y="150876"/>
                        </a:cubicBezTo>
                        <a:close/>
                      </a:path>
                    </a:pathLst>
                  </a:custGeom>
                  <a:solidFill>
                    <a:srgbClr val="453B73"/>
                  </a:solidFill>
                  <a:ln w="9525" cap="flat">
                    <a:noFill/>
                    <a:prstDash val="solid"/>
                    <a:miter/>
                  </a:ln>
                </p:spPr>
                <p:txBody>
                  <a:bodyPr rtlCol="0" anchor="ctr"/>
                  <a:lstStyle/>
                  <a:p>
                    <a:endParaRPr lang="en-US"/>
                  </a:p>
                </p:txBody>
              </p:sp>
              <p:sp>
                <p:nvSpPr>
                  <p:cNvPr id="1069" name="Forma libre 1068">
                    <a:extLst>
                      <a:ext uri="{FF2B5EF4-FFF2-40B4-BE49-F238E27FC236}">
                        <a16:creationId xmlns:a16="http://schemas.microsoft.com/office/drawing/2014/main" id="{EC2AC66F-29D8-6F4A-A381-64B2234E63C4}"/>
                      </a:ext>
                    </a:extLst>
                  </p:cNvPr>
                  <p:cNvSpPr/>
                  <p:nvPr/>
                </p:nvSpPr>
                <p:spPr>
                  <a:xfrm>
                    <a:off x="11933364" y="9168003"/>
                    <a:ext cx="150875" cy="150875"/>
                  </a:xfrm>
                  <a:custGeom>
                    <a:avLst/>
                    <a:gdLst>
                      <a:gd name="connsiteX0" fmla="*/ 75438 w 150875"/>
                      <a:gd name="connsiteY0" fmla="*/ 150876 h 150875"/>
                      <a:gd name="connsiteX1" fmla="*/ 75438 w 150875"/>
                      <a:gd name="connsiteY1" fmla="*/ 150876 h 150875"/>
                      <a:gd name="connsiteX2" fmla="*/ 150876 w 150875"/>
                      <a:gd name="connsiteY2" fmla="*/ 75438 h 150875"/>
                      <a:gd name="connsiteX3" fmla="*/ 150876 w 150875"/>
                      <a:gd name="connsiteY3" fmla="*/ 75438 h 150875"/>
                      <a:gd name="connsiteX4" fmla="*/ 75438 w 150875"/>
                      <a:gd name="connsiteY4" fmla="*/ 0 h 150875"/>
                      <a:gd name="connsiteX5" fmla="*/ 75438 w 150875"/>
                      <a:gd name="connsiteY5" fmla="*/ 0 h 150875"/>
                      <a:gd name="connsiteX6" fmla="*/ 0 w 150875"/>
                      <a:gd name="connsiteY6" fmla="*/ 75438 h 150875"/>
                      <a:gd name="connsiteX7" fmla="*/ 0 w 150875"/>
                      <a:gd name="connsiteY7" fmla="*/ 75438 h 150875"/>
                      <a:gd name="connsiteX8" fmla="*/ 75438 w 150875"/>
                      <a:gd name="connsiteY8" fmla="*/ 150876 h 150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0875" h="150875">
                        <a:moveTo>
                          <a:pt x="75438" y="150876"/>
                        </a:moveTo>
                        <a:lnTo>
                          <a:pt x="75438" y="150876"/>
                        </a:lnTo>
                        <a:cubicBezTo>
                          <a:pt x="117062" y="150876"/>
                          <a:pt x="150876" y="117157"/>
                          <a:pt x="150876" y="75438"/>
                        </a:cubicBezTo>
                        <a:lnTo>
                          <a:pt x="150876" y="75438"/>
                        </a:lnTo>
                        <a:cubicBezTo>
                          <a:pt x="150876" y="33814"/>
                          <a:pt x="117158" y="0"/>
                          <a:pt x="75438" y="0"/>
                        </a:cubicBezTo>
                        <a:lnTo>
                          <a:pt x="75438" y="0"/>
                        </a:lnTo>
                        <a:cubicBezTo>
                          <a:pt x="33814" y="0"/>
                          <a:pt x="0" y="33718"/>
                          <a:pt x="0" y="75438"/>
                        </a:cubicBezTo>
                        <a:lnTo>
                          <a:pt x="0" y="75438"/>
                        </a:lnTo>
                        <a:cubicBezTo>
                          <a:pt x="95" y="117157"/>
                          <a:pt x="33814" y="150876"/>
                          <a:pt x="75438" y="150876"/>
                        </a:cubicBezTo>
                        <a:close/>
                      </a:path>
                    </a:pathLst>
                  </a:custGeom>
                  <a:solidFill>
                    <a:srgbClr val="453B73"/>
                  </a:solidFill>
                  <a:ln w="9525" cap="flat">
                    <a:noFill/>
                    <a:prstDash val="solid"/>
                    <a:miter/>
                  </a:ln>
                </p:spPr>
                <p:txBody>
                  <a:bodyPr rtlCol="0" anchor="ctr"/>
                  <a:lstStyle/>
                  <a:p>
                    <a:endParaRPr lang="en-US"/>
                  </a:p>
                </p:txBody>
              </p:sp>
            </p:grpSp>
            <p:sp>
              <p:nvSpPr>
                <p:cNvPr id="1070" name="Forma libre 1069">
                  <a:extLst>
                    <a:ext uri="{FF2B5EF4-FFF2-40B4-BE49-F238E27FC236}">
                      <a16:creationId xmlns:a16="http://schemas.microsoft.com/office/drawing/2014/main" id="{E0E8E5C0-6626-D244-849A-09A85A80CFE4}"/>
                    </a:ext>
                  </a:extLst>
                </p:cNvPr>
                <p:cNvSpPr/>
                <p:nvPr/>
              </p:nvSpPr>
              <p:spPr>
                <a:xfrm>
                  <a:off x="13143515" y="9423844"/>
                  <a:ext cx="452151" cy="415194"/>
                </a:xfrm>
                <a:custGeom>
                  <a:avLst/>
                  <a:gdLst>
                    <a:gd name="connsiteX0" fmla="*/ 0 w 452151"/>
                    <a:gd name="connsiteY0" fmla="*/ 0 h 415194"/>
                    <a:gd name="connsiteX1" fmla="*/ 452152 w 452151"/>
                    <a:gd name="connsiteY1" fmla="*/ 0 h 415194"/>
                    <a:gd name="connsiteX2" fmla="*/ 452152 w 452151"/>
                    <a:gd name="connsiteY2" fmla="*/ 415194 h 415194"/>
                    <a:gd name="connsiteX3" fmla="*/ 0 w 452151"/>
                    <a:gd name="connsiteY3" fmla="*/ 415194 h 415194"/>
                    <a:gd name="connsiteX4" fmla="*/ 0 w 452151"/>
                    <a:gd name="connsiteY4" fmla="*/ 0 h 415194"/>
                    <a:gd name="connsiteX5" fmla="*/ 445103 w 452151"/>
                    <a:gd name="connsiteY5" fmla="*/ 7048 h 415194"/>
                    <a:gd name="connsiteX6" fmla="*/ 6953 w 452151"/>
                    <a:gd name="connsiteY6" fmla="*/ 7048 h 415194"/>
                    <a:gd name="connsiteX7" fmla="*/ 6953 w 452151"/>
                    <a:gd name="connsiteY7" fmla="*/ 408241 h 415194"/>
                    <a:gd name="connsiteX8" fmla="*/ 445103 w 452151"/>
                    <a:gd name="connsiteY8" fmla="*/ 408241 h 415194"/>
                    <a:gd name="connsiteX9" fmla="*/ 445103 w 452151"/>
                    <a:gd name="connsiteY9" fmla="*/ 7048 h 415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2151" h="415194">
                      <a:moveTo>
                        <a:pt x="0" y="0"/>
                      </a:moveTo>
                      <a:lnTo>
                        <a:pt x="452152" y="0"/>
                      </a:lnTo>
                      <a:lnTo>
                        <a:pt x="452152" y="415194"/>
                      </a:lnTo>
                      <a:lnTo>
                        <a:pt x="0" y="415194"/>
                      </a:lnTo>
                      <a:lnTo>
                        <a:pt x="0" y="0"/>
                      </a:lnTo>
                      <a:close/>
                      <a:moveTo>
                        <a:pt x="445103" y="7048"/>
                      </a:moveTo>
                      <a:lnTo>
                        <a:pt x="6953" y="7048"/>
                      </a:lnTo>
                      <a:lnTo>
                        <a:pt x="6953" y="408241"/>
                      </a:lnTo>
                      <a:lnTo>
                        <a:pt x="445103" y="408241"/>
                      </a:lnTo>
                      <a:lnTo>
                        <a:pt x="445103" y="7048"/>
                      </a:lnTo>
                      <a:close/>
                    </a:path>
                  </a:pathLst>
                </a:custGeom>
                <a:solidFill>
                  <a:srgbClr val="453B73"/>
                </a:solidFill>
                <a:ln w="9525" cap="flat">
                  <a:noFill/>
                  <a:prstDash val="solid"/>
                  <a:miter/>
                </a:ln>
              </p:spPr>
              <p:txBody>
                <a:bodyPr rtlCol="0" anchor="ctr"/>
                <a:lstStyle/>
                <a:p>
                  <a:endParaRPr lang="en-US"/>
                </a:p>
              </p:txBody>
            </p:sp>
          </p:grpSp>
          <p:grpSp>
            <p:nvGrpSpPr>
              <p:cNvPr id="1071" name="Gráfico 24">
                <a:extLst>
                  <a:ext uri="{FF2B5EF4-FFF2-40B4-BE49-F238E27FC236}">
                    <a16:creationId xmlns:a16="http://schemas.microsoft.com/office/drawing/2014/main" id="{0D6E42AE-E43F-BE43-BB43-81A8725C18A5}"/>
                  </a:ext>
                </a:extLst>
              </p:cNvPr>
              <p:cNvGrpSpPr/>
              <p:nvPr/>
            </p:nvGrpSpPr>
            <p:grpSpPr>
              <a:xfrm>
                <a:off x="11976322" y="7460170"/>
                <a:ext cx="958976" cy="756189"/>
                <a:chOff x="11976322" y="7460170"/>
                <a:chExt cx="958976" cy="756189"/>
              </a:xfrm>
              <a:solidFill>
                <a:srgbClr val="48C6C6"/>
              </a:solidFill>
            </p:grpSpPr>
            <p:sp>
              <p:nvSpPr>
                <p:cNvPr id="1072" name="Forma libre 1071">
                  <a:extLst>
                    <a:ext uri="{FF2B5EF4-FFF2-40B4-BE49-F238E27FC236}">
                      <a16:creationId xmlns:a16="http://schemas.microsoft.com/office/drawing/2014/main" id="{EBAE9AC2-A365-7649-B5D8-6C5747678E9E}"/>
                    </a:ext>
                  </a:extLst>
                </p:cNvPr>
                <p:cNvSpPr/>
                <p:nvPr/>
              </p:nvSpPr>
              <p:spPr>
                <a:xfrm>
                  <a:off x="12122911" y="7494746"/>
                  <a:ext cx="675132" cy="675227"/>
                </a:xfrm>
                <a:custGeom>
                  <a:avLst/>
                  <a:gdLst>
                    <a:gd name="connsiteX0" fmla="*/ 50102 w 675132"/>
                    <a:gd name="connsiteY0" fmla="*/ 149066 h 675227"/>
                    <a:gd name="connsiteX1" fmla="*/ 0 w 675132"/>
                    <a:gd name="connsiteY1" fmla="*/ 272224 h 675227"/>
                    <a:gd name="connsiteX2" fmla="*/ 36862 w 675132"/>
                    <a:gd name="connsiteY2" fmla="*/ 279368 h 675227"/>
                    <a:gd name="connsiteX3" fmla="*/ 37624 w 675132"/>
                    <a:gd name="connsiteY3" fmla="*/ 400050 h 675227"/>
                    <a:gd name="connsiteX4" fmla="*/ 953 w 675132"/>
                    <a:gd name="connsiteY4" fmla="*/ 407670 h 675227"/>
                    <a:gd name="connsiteX5" fmla="*/ 52483 w 675132"/>
                    <a:gd name="connsiteY5" fmla="*/ 530162 h 675227"/>
                    <a:gd name="connsiteX6" fmla="*/ 59436 w 675132"/>
                    <a:gd name="connsiteY6" fmla="*/ 525494 h 675227"/>
                    <a:gd name="connsiteX7" fmla="*/ 83629 w 675132"/>
                    <a:gd name="connsiteY7" fmla="*/ 509111 h 675227"/>
                    <a:gd name="connsiteX8" fmla="*/ 169545 w 675132"/>
                    <a:gd name="connsiteY8" fmla="*/ 593788 h 675227"/>
                    <a:gd name="connsiteX9" fmla="*/ 148876 w 675132"/>
                    <a:gd name="connsiteY9" fmla="*/ 625221 h 675227"/>
                    <a:gd name="connsiteX10" fmla="*/ 272034 w 675132"/>
                    <a:gd name="connsiteY10" fmla="*/ 675227 h 675227"/>
                    <a:gd name="connsiteX11" fmla="*/ 279178 w 675132"/>
                    <a:gd name="connsiteY11" fmla="*/ 638365 h 675227"/>
                    <a:gd name="connsiteX12" fmla="*/ 399764 w 675132"/>
                    <a:gd name="connsiteY12" fmla="*/ 637699 h 675227"/>
                    <a:gd name="connsiteX13" fmla="*/ 407384 w 675132"/>
                    <a:gd name="connsiteY13" fmla="*/ 674370 h 675227"/>
                    <a:gd name="connsiteX14" fmla="*/ 529971 w 675132"/>
                    <a:gd name="connsiteY14" fmla="*/ 622649 h 675227"/>
                    <a:gd name="connsiteX15" fmla="*/ 529876 w 675132"/>
                    <a:gd name="connsiteY15" fmla="*/ 622554 h 675227"/>
                    <a:gd name="connsiteX16" fmla="*/ 523875 w 675132"/>
                    <a:gd name="connsiteY16" fmla="*/ 613505 h 675227"/>
                    <a:gd name="connsiteX17" fmla="*/ 509016 w 675132"/>
                    <a:gd name="connsiteY17" fmla="*/ 591503 h 675227"/>
                    <a:gd name="connsiteX18" fmla="*/ 593598 w 675132"/>
                    <a:gd name="connsiteY18" fmla="*/ 505682 h 675227"/>
                    <a:gd name="connsiteX19" fmla="*/ 625031 w 675132"/>
                    <a:gd name="connsiteY19" fmla="*/ 526351 h 675227"/>
                    <a:gd name="connsiteX20" fmla="*/ 675132 w 675132"/>
                    <a:gd name="connsiteY20" fmla="*/ 403003 h 675227"/>
                    <a:gd name="connsiteX21" fmla="*/ 638270 w 675132"/>
                    <a:gd name="connsiteY21" fmla="*/ 395859 h 675227"/>
                    <a:gd name="connsiteX22" fmla="*/ 637509 w 675132"/>
                    <a:gd name="connsiteY22" fmla="*/ 275368 h 675227"/>
                    <a:gd name="connsiteX23" fmla="*/ 674180 w 675132"/>
                    <a:gd name="connsiteY23" fmla="*/ 267748 h 675227"/>
                    <a:gd name="connsiteX24" fmla="*/ 622459 w 675132"/>
                    <a:gd name="connsiteY24" fmla="*/ 145161 h 675227"/>
                    <a:gd name="connsiteX25" fmla="*/ 591312 w 675132"/>
                    <a:gd name="connsiteY25" fmla="*/ 166116 h 675227"/>
                    <a:gd name="connsiteX26" fmla="*/ 505492 w 675132"/>
                    <a:gd name="connsiteY26" fmla="*/ 81534 h 675227"/>
                    <a:gd name="connsiteX27" fmla="*/ 526161 w 675132"/>
                    <a:gd name="connsiteY27" fmla="*/ 50101 h 675227"/>
                    <a:gd name="connsiteX28" fmla="*/ 402812 w 675132"/>
                    <a:gd name="connsiteY28" fmla="*/ 0 h 675227"/>
                    <a:gd name="connsiteX29" fmla="*/ 395669 w 675132"/>
                    <a:gd name="connsiteY29" fmla="*/ 36862 h 675227"/>
                    <a:gd name="connsiteX30" fmla="*/ 275177 w 675132"/>
                    <a:gd name="connsiteY30" fmla="*/ 37624 h 675227"/>
                    <a:gd name="connsiteX31" fmla="*/ 267558 w 675132"/>
                    <a:gd name="connsiteY31" fmla="*/ 953 h 675227"/>
                    <a:gd name="connsiteX32" fmla="*/ 144971 w 675132"/>
                    <a:gd name="connsiteY32" fmla="*/ 52673 h 675227"/>
                    <a:gd name="connsiteX33" fmla="*/ 145161 w 675132"/>
                    <a:gd name="connsiteY33" fmla="*/ 52959 h 675227"/>
                    <a:gd name="connsiteX34" fmla="*/ 158972 w 675132"/>
                    <a:gd name="connsiteY34" fmla="*/ 73438 h 675227"/>
                    <a:gd name="connsiteX35" fmla="*/ 165926 w 675132"/>
                    <a:gd name="connsiteY35" fmla="*/ 83820 h 675227"/>
                    <a:gd name="connsiteX36" fmla="*/ 81344 w 675132"/>
                    <a:gd name="connsiteY36" fmla="*/ 169640 h 675227"/>
                    <a:gd name="connsiteX37" fmla="*/ 50102 w 675132"/>
                    <a:gd name="connsiteY37" fmla="*/ 149066 h 675227"/>
                    <a:gd name="connsiteX38" fmla="*/ 198692 w 675132"/>
                    <a:gd name="connsiteY38" fmla="*/ 246602 h 675227"/>
                    <a:gd name="connsiteX39" fmla="*/ 428816 w 675132"/>
                    <a:gd name="connsiteY39" fmla="*/ 198787 h 675227"/>
                    <a:gd name="connsiteX40" fmla="*/ 476726 w 675132"/>
                    <a:gd name="connsiteY40" fmla="*/ 429006 h 675227"/>
                    <a:gd name="connsiteX41" fmla="*/ 246412 w 675132"/>
                    <a:gd name="connsiteY41" fmla="*/ 476821 h 675227"/>
                    <a:gd name="connsiteX42" fmla="*/ 198692 w 675132"/>
                    <a:gd name="connsiteY42" fmla="*/ 246602 h 675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675132" h="675227">
                      <a:moveTo>
                        <a:pt x="50102" y="149066"/>
                      </a:moveTo>
                      <a:cubicBezTo>
                        <a:pt x="24765" y="187642"/>
                        <a:pt x="8192" y="229553"/>
                        <a:pt x="0" y="272224"/>
                      </a:cubicBezTo>
                      <a:lnTo>
                        <a:pt x="36862" y="279368"/>
                      </a:lnTo>
                      <a:cubicBezTo>
                        <a:pt x="29051" y="319564"/>
                        <a:pt x="29528" y="360616"/>
                        <a:pt x="37624" y="400050"/>
                      </a:cubicBezTo>
                      <a:lnTo>
                        <a:pt x="953" y="407670"/>
                      </a:lnTo>
                      <a:cubicBezTo>
                        <a:pt x="10001" y="451104"/>
                        <a:pt x="27242" y="492823"/>
                        <a:pt x="52483" y="530162"/>
                      </a:cubicBezTo>
                      <a:lnTo>
                        <a:pt x="59436" y="525494"/>
                      </a:lnTo>
                      <a:lnTo>
                        <a:pt x="83629" y="509111"/>
                      </a:lnTo>
                      <a:cubicBezTo>
                        <a:pt x="105633" y="541782"/>
                        <a:pt x="134493" y="570833"/>
                        <a:pt x="169545" y="593788"/>
                      </a:cubicBezTo>
                      <a:lnTo>
                        <a:pt x="148876" y="625221"/>
                      </a:lnTo>
                      <a:cubicBezTo>
                        <a:pt x="187452" y="650557"/>
                        <a:pt x="229362" y="667131"/>
                        <a:pt x="272034" y="675227"/>
                      </a:cubicBezTo>
                      <a:lnTo>
                        <a:pt x="279178" y="638365"/>
                      </a:lnTo>
                      <a:cubicBezTo>
                        <a:pt x="319278" y="646271"/>
                        <a:pt x="360426" y="645795"/>
                        <a:pt x="399764" y="637699"/>
                      </a:cubicBezTo>
                      <a:lnTo>
                        <a:pt x="407384" y="674370"/>
                      </a:lnTo>
                      <a:cubicBezTo>
                        <a:pt x="450818" y="665321"/>
                        <a:pt x="492633" y="647890"/>
                        <a:pt x="529971" y="622649"/>
                      </a:cubicBezTo>
                      <a:lnTo>
                        <a:pt x="529876" y="622554"/>
                      </a:lnTo>
                      <a:lnTo>
                        <a:pt x="523875" y="613505"/>
                      </a:lnTo>
                      <a:lnTo>
                        <a:pt x="509016" y="591503"/>
                      </a:lnTo>
                      <a:cubicBezTo>
                        <a:pt x="541687" y="569500"/>
                        <a:pt x="570643" y="540734"/>
                        <a:pt x="593598" y="505682"/>
                      </a:cubicBezTo>
                      <a:lnTo>
                        <a:pt x="625031" y="526351"/>
                      </a:lnTo>
                      <a:cubicBezTo>
                        <a:pt x="650367" y="487775"/>
                        <a:pt x="666941" y="445770"/>
                        <a:pt x="675132" y="403003"/>
                      </a:cubicBezTo>
                      <a:lnTo>
                        <a:pt x="638270" y="395859"/>
                      </a:lnTo>
                      <a:cubicBezTo>
                        <a:pt x="646176" y="355759"/>
                        <a:pt x="645605" y="314801"/>
                        <a:pt x="637509" y="275368"/>
                      </a:cubicBezTo>
                      <a:lnTo>
                        <a:pt x="674180" y="267748"/>
                      </a:lnTo>
                      <a:cubicBezTo>
                        <a:pt x="665131" y="224314"/>
                        <a:pt x="647700" y="182499"/>
                        <a:pt x="622459" y="145161"/>
                      </a:cubicBezTo>
                      <a:lnTo>
                        <a:pt x="591312" y="166116"/>
                      </a:lnTo>
                      <a:cubicBezTo>
                        <a:pt x="569309" y="133445"/>
                        <a:pt x="540544" y="104489"/>
                        <a:pt x="505492" y="81534"/>
                      </a:cubicBezTo>
                      <a:lnTo>
                        <a:pt x="526161" y="50101"/>
                      </a:lnTo>
                      <a:cubicBezTo>
                        <a:pt x="487585" y="24765"/>
                        <a:pt x="445580" y="8191"/>
                        <a:pt x="402812" y="0"/>
                      </a:cubicBezTo>
                      <a:lnTo>
                        <a:pt x="395669" y="36862"/>
                      </a:lnTo>
                      <a:cubicBezTo>
                        <a:pt x="355568" y="28956"/>
                        <a:pt x="314611" y="29528"/>
                        <a:pt x="275177" y="37624"/>
                      </a:cubicBezTo>
                      <a:lnTo>
                        <a:pt x="267558" y="953"/>
                      </a:lnTo>
                      <a:cubicBezTo>
                        <a:pt x="224028" y="9906"/>
                        <a:pt x="182309" y="27432"/>
                        <a:pt x="144971" y="52673"/>
                      </a:cubicBezTo>
                      <a:lnTo>
                        <a:pt x="145161" y="52959"/>
                      </a:lnTo>
                      <a:lnTo>
                        <a:pt x="158972" y="73438"/>
                      </a:lnTo>
                      <a:lnTo>
                        <a:pt x="165926" y="83820"/>
                      </a:lnTo>
                      <a:cubicBezTo>
                        <a:pt x="133255" y="105823"/>
                        <a:pt x="104204" y="134683"/>
                        <a:pt x="81344" y="169640"/>
                      </a:cubicBezTo>
                      <a:lnTo>
                        <a:pt x="50102" y="149066"/>
                      </a:lnTo>
                      <a:close/>
                      <a:moveTo>
                        <a:pt x="198692" y="246602"/>
                      </a:moveTo>
                      <a:cubicBezTo>
                        <a:pt x="249079" y="169831"/>
                        <a:pt x="352044" y="148495"/>
                        <a:pt x="428816" y="198787"/>
                      </a:cubicBezTo>
                      <a:cubicBezTo>
                        <a:pt x="505683" y="249269"/>
                        <a:pt x="527114" y="352234"/>
                        <a:pt x="476726" y="429006"/>
                      </a:cubicBezTo>
                      <a:cubicBezTo>
                        <a:pt x="426244" y="505873"/>
                        <a:pt x="323279" y="527304"/>
                        <a:pt x="246412" y="476821"/>
                      </a:cubicBezTo>
                      <a:cubicBezTo>
                        <a:pt x="169641" y="426434"/>
                        <a:pt x="148304" y="323469"/>
                        <a:pt x="198692" y="246602"/>
                      </a:cubicBezTo>
                      <a:close/>
                    </a:path>
                  </a:pathLst>
                </a:custGeom>
                <a:solidFill>
                  <a:srgbClr val="48C6C6"/>
                </a:solidFill>
                <a:ln w="9525" cap="flat">
                  <a:noFill/>
                  <a:prstDash val="solid"/>
                  <a:miter/>
                </a:ln>
              </p:spPr>
              <p:txBody>
                <a:bodyPr rtlCol="0" anchor="ctr"/>
                <a:lstStyle/>
                <a:p>
                  <a:endParaRPr lang="en-US"/>
                </a:p>
              </p:txBody>
            </p:sp>
            <p:sp>
              <p:nvSpPr>
                <p:cNvPr id="1073" name="Forma libre 1072">
                  <a:extLst>
                    <a:ext uri="{FF2B5EF4-FFF2-40B4-BE49-F238E27FC236}">
                      <a16:creationId xmlns:a16="http://schemas.microsoft.com/office/drawing/2014/main" id="{65AA9773-49C8-B242-8A81-EAE026B87229}"/>
                    </a:ext>
                  </a:extLst>
                </p:cNvPr>
                <p:cNvSpPr/>
                <p:nvPr/>
              </p:nvSpPr>
              <p:spPr>
                <a:xfrm>
                  <a:off x="12401041" y="7744872"/>
                  <a:ext cx="166592" cy="180213"/>
                </a:xfrm>
                <a:custGeom>
                  <a:avLst/>
                  <a:gdLst>
                    <a:gd name="connsiteX0" fmla="*/ 0 w 166592"/>
                    <a:gd name="connsiteY0" fmla="*/ 0 h 180213"/>
                    <a:gd name="connsiteX1" fmla="*/ 0 w 166592"/>
                    <a:gd name="connsiteY1" fmla="*/ 180213 h 180213"/>
                    <a:gd name="connsiteX2" fmla="*/ 166592 w 166592"/>
                    <a:gd name="connsiteY2" fmla="*/ 84582 h 180213"/>
                  </a:gdLst>
                  <a:ahLst/>
                  <a:cxnLst>
                    <a:cxn ang="0">
                      <a:pos x="connsiteX0" y="connsiteY0"/>
                    </a:cxn>
                    <a:cxn ang="0">
                      <a:pos x="connsiteX1" y="connsiteY1"/>
                    </a:cxn>
                    <a:cxn ang="0">
                      <a:pos x="connsiteX2" y="connsiteY2"/>
                    </a:cxn>
                  </a:cxnLst>
                  <a:rect l="l" t="t" r="r" b="b"/>
                  <a:pathLst>
                    <a:path w="166592" h="180213">
                      <a:moveTo>
                        <a:pt x="0" y="0"/>
                      </a:moveTo>
                      <a:lnTo>
                        <a:pt x="0" y="180213"/>
                      </a:lnTo>
                      <a:lnTo>
                        <a:pt x="166592" y="84582"/>
                      </a:lnTo>
                      <a:close/>
                    </a:path>
                  </a:pathLst>
                </a:custGeom>
                <a:solidFill>
                  <a:srgbClr val="48C6C6"/>
                </a:solidFill>
                <a:ln w="9525" cap="flat">
                  <a:noFill/>
                  <a:prstDash val="solid"/>
                  <a:miter/>
                </a:ln>
              </p:spPr>
              <p:txBody>
                <a:bodyPr rtlCol="0" anchor="ctr"/>
                <a:lstStyle/>
                <a:p>
                  <a:endParaRPr lang="en-US"/>
                </a:p>
              </p:txBody>
            </p:sp>
            <p:grpSp>
              <p:nvGrpSpPr>
                <p:cNvPr id="1074" name="Gráfico 24">
                  <a:extLst>
                    <a:ext uri="{FF2B5EF4-FFF2-40B4-BE49-F238E27FC236}">
                      <a16:creationId xmlns:a16="http://schemas.microsoft.com/office/drawing/2014/main" id="{9DE5C82D-498F-0840-941C-DDBFF87A333C}"/>
                    </a:ext>
                  </a:extLst>
                </p:cNvPr>
                <p:cNvGrpSpPr/>
                <p:nvPr/>
              </p:nvGrpSpPr>
              <p:grpSpPr>
                <a:xfrm>
                  <a:off x="11976322" y="7460170"/>
                  <a:ext cx="958976" cy="756189"/>
                  <a:chOff x="11976322" y="7460170"/>
                  <a:chExt cx="958976" cy="756189"/>
                </a:xfrm>
                <a:solidFill>
                  <a:srgbClr val="48C6C6"/>
                </a:solidFill>
              </p:grpSpPr>
              <p:sp>
                <p:nvSpPr>
                  <p:cNvPr id="1075" name="Forma libre 1074">
                    <a:extLst>
                      <a:ext uri="{FF2B5EF4-FFF2-40B4-BE49-F238E27FC236}">
                        <a16:creationId xmlns:a16="http://schemas.microsoft.com/office/drawing/2014/main" id="{F75F8238-1CD1-0E41-9ADB-2B4ED9074A22}"/>
                      </a:ext>
                    </a:extLst>
                  </p:cNvPr>
                  <p:cNvSpPr/>
                  <p:nvPr/>
                </p:nvSpPr>
                <p:spPr>
                  <a:xfrm>
                    <a:off x="11976322" y="7756969"/>
                    <a:ext cx="253269" cy="459390"/>
                  </a:xfrm>
                  <a:custGeom>
                    <a:avLst/>
                    <a:gdLst>
                      <a:gd name="connsiteX0" fmla="*/ 235363 w 253269"/>
                      <a:gd name="connsiteY0" fmla="*/ 459391 h 459390"/>
                      <a:gd name="connsiteX1" fmla="*/ 253270 w 253269"/>
                      <a:gd name="connsiteY1" fmla="*/ 433006 h 459390"/>
                      <a:gd name="connsiteX2" fmla="*/ 71056 w 253269"/>
                      <a:gd name="connsiteY2" fmla="*/ 89821 h 459390"/>
                      <a:gd name="connsiteX3" fmla="*/ 114586 w 253269"/>
                      <a:gd name="connsiteY3" fmla="*/ 90297 h 459390"/>
                      <a:gd name="connsiteX4" fmla="*/ 54673 w 253269"/>
                      <a:gd name="connsiteY4" fmla="*/ 0 h 459390"/>
                      <a:gd name="connsiteX5" fmla="*/ 0 w 253269"/>
                      <a:gd name="connsiteY5" fmla="*/ 89154 h 459390"/>
                      <a:gd name="connsiteX6" fmla="*/ 39148 w 253269"/>
                      <a:gd name="connsiteY6" fmla="*/ 89535 h 459390"/>
                      <a:gd name="connsiteX7" fmla="*/ 235363 w 253269"/>
                      <a:gd name="connsiteY7" fmla="*/ 459391 h 459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3269" h="459390">
                        <a:moveTo>
                          <a:pt x="235363" y="459391"/>
                        </a:moveTo>
                        <a:cubicBezTo>
                          <a:pt x="241459" y="450628"/>
                          <a:pt x="247460" y="441865"/>
                          <a:pt x="253270" y="433006"/>
                        </a:cubicBezTo>
                        <a:cubicBezTo>
                          <a:pt x="143351" y="358235"/>
                          <a:pt x="71152" y="232124"/>
                          <a:pt x="71056" y="89821"/>
                        </a:cubicBezTo>
                        <a:lnTo>
                          <a:pt x="114586" y="90297"/>
                        </a:lnTo>
                        <a:lnTo>
                          <a:pt x="54673" y="0"/>
                        </a:lnTo>
                        <a:lnTo>
                          <a:pt x="0" y="89154"/>
                        </a:lnTo>
                        <a:lnTo>
                          <a:pt x="39148" y="89535"/>
                        </a:lnTo>
                        <a:cubicBezTo>
                          <a:pt x="39148" y="242792"/>
                          <a:pt x="116872" y="378714"/>
                          <a:pt x="235363" y="459391"/>
                        </a:cubicBezTo>
                        <a:close/>
                      </a:path>
                    </a:pathLst>
                  </a:custGeom>
                  <a:solidFill>
                    <a:srgbClr val="48C6C6"/>
                  </a:solidFill>
                  <a:ln w="9525" cap="flat">
                    <a:noFill/>
                    <a:prstDash val="solid"/>
                    <a:miter/>
                  </a:ln>
                </p:spPr>
                <p:txBody>
                  <a:bodyPr rtlCol="0" anchor="ctr"/>
                  <a:lstStyle/>
                  <a:p>
                    <a:endParaRPr lang="en-US"/>
                  </a:p>
                </p:txBody>
              </p:sp>
              <p:sp>
                <p:nvSpPr>
                  <p:cNvPr id="1076" name="Forma libre 1075">
                    <a:extLst>
                      <a:ext uri="{FF2B5EF4-FFF2-40B4-BE49-F238E27FC236}">
                        <a16:creationId xmlns:a16="http://schemas.microsoft.com/office/drawing/2014/main" id="{D3E90184-9023-284D-A5E4-608F76B342E6}"/>
                      </a:ext>
                    </a:extLst>
                  </p:cNvPr>
                  <p:cNvSpPr/>
                  <p:nvPr/>
                </p:nvSpPr>
                <p:spPr>
                  <a:xfrm>
                    <a:off x="12679552" y="7460170"/>
                    <a:ext cx="255746" cy="463010"/>
                  </a:xfrm>
                  <a:custGeom>
                    <a:avLst/>
                    <a:gdLst>
                      <a:gd name="connsiteX0" fmla="*/ 216599 w 255746"/>
                      <a:gd name="connsiteY0" fmla="*/ 373475 h 463010"/>
                      <a:gd name="connsiteX1" fmla="*/ 88963 w 255746"/>
                      <a:gd name="connsiteY1" fmla="*/ 60579 h 463010"/>
                      <a:gd name="connsiteX2" fmla="*/ 15431 w 255746"/>
                      <a:gd name="connsiteY2" fmla="*/ 0 h 463010"/>
                      <a:gd name="connsiteX3" fmla="*/ 0 w 255746"/>
                      <a:gd name="connsiteY3" fmla="*/ 28004 h 463010"/>
                      <a:gd name="connsiteX4" fmla="*/ 66199 w 255746"/>
                      <a:gd name="connsiteY4" fmla="*/ 82963 h 463010"/>
                      <a:gd name="connsiteX5" fmla="*/ 184690 w 255746"/>
                      <a:gd name="connsiteY5" fmla="*/ 373189 h 463010"/>
                      <a:gd name="connsiteX6" fmla="*/ 141161 w 255746"/>
                      <a:gd name="connsiteY6" fmla="*/ 372713 h 463010"/>
                      <a:gd name="connsiteX7" fmla="*/ 201073 w 255746"/>
                      <a:gd name="connsiteY7" fmla="*/ 463010 h 463010"/>
                      <a:gd name="connsiteX8" fmla="*/ 255746 w 255746"/>
                      <a:gd name="connsiteY8" fmla="*/ 373856 h 463010"/>
                      <a:gd name="connsiteX9" fmla="*/ 216599 w 255746"/>
                      <a:gd name="connsiteY9" fmla="*/ 373475 h 4630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5746" h="463010">
                        <a:moveTo>
                          <a:pt x="216599" y="373475"/>
                        </a:moveTo>
                        <a:cubicBezTo>
                          <a:pt x="216599" y="255746"/>
                          <a:pt x="171450" y="144780"/>
                          <a:pt x="88963" y="60579"/>
                        </a:cubicBezTo>
                        <a:cubicBezTo>
                          <a:pt x="66389" y="37529"/>
                          <a:pt x="41720" y="17336"/>
                          <a:pt x="15431" y="0"/>
                        </a:cubicBezTo>
                        <a:cubicBezTo>
                          <a:pt x="10192" y="9335"/>
                          <a:pt x="5048" y="18669"/>
                          <a:pt x="0" y="28004"/>
                        </a:cubicBezTo>
                        <a:cubicBezTo>
                          <a:pt x="23622" y="43815"/>
                          <a:pt x="45815" y="62103"/>
                          <a:pt x="66199" y="82963"/>
                        </a:cubicBezTo>
                        <a:cubicBezTo>
                          <a:pt x="142780" y="161068"/>
                          <a:pt x="184690" y="264033"/>
                          <a:pt x="184690" y="373189"/>
                        </a:cubicBezTo>
                        <a:lnTo>
                          <a:pt x="141161" y="372713"/>
                        </a:lnTo>
                        <a:lnTo>
                          <a:pt x="201073" y="463010"/>
                        </a:lnTo>
                        <a:lnTo>
                          <a:pt x="255746" y="373856"/>
                        </a:lnTo>
                        <a:lnTo>
                          <a:pt x="216599" y="373475"/>
                        </a:lnTo>
                        <a:close/>
                      </a:path>
                    </a:pathLst>
                  </a:custGeom>
                  <a:solidFill>
                    <a:srgbClr val="48C6C6"/>
                  </a:solidFill>
                  <a:ln w="9525" cap="flat">
                    <a:noFill/>
                    <a:prstDash val="solid"/>
                    <a:miter/>
                  </a:ln>
                </p:spPr>
                <p:txBody>
                  <a:bodyPr rtlCol="0" anchor="ctr"/>
                  <a:lstStyle/>
                  <a:p>
                    <a:endParaRPr lang="en-US"/>
                  </a:p>
                </p:txBody>
              </p:sp>
            </p:grpSp>
          </p:grpSp>
        </p:grpSp>
      </p:grpSp>
      <p:sp>
        <p:nvSpPr>
          <p:cNvPr id="117" name="Forma libre 116">
            <a:extLst>
              <a:ext uri="{FF2B5EF4-FFF2-40B4-BE49-F238E27FC236}">
                <a16:creationId xmlns:a16="http://schemas.microsoft.com/office/drawing/2014/main" id="{6D7F8026-5F4B-3749-B0AD-31A591C336E4}"/>
              </a:ext>
            </a:extLst>
          </p:cNvPr>
          <p:cNvSpPr/>
          <p:nvPr/>
        </p:nvSpPr>
        <p:spPr>
          <a:xfrm>
            <a:off x="762354" y="2590436"/>
            <a:ext cx="1563911" cy="1564059"/>
          </a:xfrm>
          <a:custGeom>
            <a:avLst/>
            <a:gdLst>
              <a:gd name="connsiteX0" fmla="*/ 4015359 w 4016025"/>
              <a:gd name="connsiteY0" fmla="*/ 2292953 h 4016406"/>
              <a:gd name="connsiteX1" fmla="*/ 3952018 w 4016025"/>
              <a:gd name="connsiteY1" fmla="*/ 2283428 h 4016406"/>
              <a:gd name="connsiteX2" fmla="*/ 3796856 w 4016025"/>
              <a:gd name="connsiteY2" fmla="*/ 2261330 h 4016406"/>
              <a:gd name="connsiteX3" fmla="*/ 3755803 w 4016025"/>
              <a:gd name="connsiteY3" fmla="*/ 1551908 h 4016406"/>
              <a:gd name="connsiteX4" fmla="*/ 3970496 w 4016025"/>
              <a:gd name="connsiteY4" fmla="*/ 1495901 h 4016406"/>
              <a:gd name="connsiteX5" fmla="*/ 3904202 w 4016025"/>
              <a:gd name="connsiteY5" fmla="*/ 1287780 h 4016406"/>
              <a:gd name="connsiteX6" fmla="*/ 3628835 w 4016025"/>
              <a:gd name="connsiteY6" fmla="*/ 789242 h 4016406"/>
              <a:gd name="connsiteX7" fmla="*/ 3531108 w 4016025"/>
              <a:gd name="connsiteY7" fmla="*/ 862584 h 4016406"/>
              <a:gd name="connsiteX8" fmla="*/ 3451669 w 4016025"/>
              <a:gd name="connsiteY8" fmla="*/ 922306 h 4016406"/>
              <a:gd name="connsiteX9" fmla="*/ 2921508 w 4016025"/>
              <a:gd name="connsiteY9" fmla="*/ 449104 h 4016406"/>
              <a:gd name="connsiteX10" fmla="*/ 3033427 w 4016025"/>
              <a:gd name="connsiteY10" fmla="*/ 258413 h 4016406"/>
              <a:gd name="connsiteX11" fmla="*/ 2292668 w 4016025"/>
              <a:gd name="connsiteY11" fmla="*/ 0 h 4016406"/>
              <a:gd name="connsiteX12" fmla="*/ 2261330 w 4016025"/>
              <a:gd name="connsiteY12" fmla="*/ 219266 h 4016406"/>
              <a:gd name="connsiteX13" fmla="*/ 1551813 w 4016025"/>
              <a:gd name="connsiteY13" fmla="*/ 260318 h 4016406"/>
              <a:gd name="connsiteX14" fmla="*/ 1495806 w 4016025"/>
              <a:gd name="connsiteY14" fmla="*/ 45625 h 4016406"/>
              <a:gd name="connsiteX15" fmla="*/ 789242 w 4016025"/>
              <a:gd name="connsiteY15" fmla="*/ 387382 h 4016406"/>
              <a:gd name="connsiteX16" fmla="*/ 922401 w 4016025"/>
              <a:gd name="connsiteY16" fmla="*/ 564547 h 4016406"/>
              <a:gd name="connsiteX17" fmla="*/ 449199 w 4016025"/>
              <a:gd name="connsiteY17" fmla="*/ 1094613 h 4016406"/>
              <a:gd name="connsiteX18" fmla="*/ 258413 w 4016025"/>
              <a:gd name="connsiteY18" fmla="*/ 982790 h 4016406"/>
              <a:gd name="connsiteX19" fmla="*/ 0 w 4016025"/>
              <a:gd name="connsiteY19" fmla="*/ 1723549 h 4016406"/>
              <a:gd name="connsiteX20" fmla="*/ 1810 w 4016025"/>
              <a:gd name="connsiteY20" fmla="*/ 1723930 h 4016406"/>
              <a:gd name="connsiteX21" fmla="*/ 146209 w 4016025"/>
              <a:gd name="connsiteY21" fmla="*/ 1744504 h 4016406"/>
              <a:gd name="connsiteX22" fmla="*/ 219266 w 4016025"/>
              <a:gd name="connsiteY22" fmla="*/ 1754886 h 4016406"/>
              <a:gd name="connsiteX23" fmla="*/ 260223 w 4016025"/>
              <a:gd name="connsiteY23" fmla="*/ 2464403 h 4016406"/>
              <a:gd name="connsiteX24" fmla="*/ 45529 w 4016025"/>
              <a:gd name="connsiteY24" fmla="*/ 2520410 h 4016406"/>
              <a:gd name="connsiteX25" fmla="*/ 386239 w 4016025"/>
              <a:gd name="connsiteY25" fmla="*/ 3226404 h 4016406"/>
              <a:gd name="connsiteX26" fmla="*/ 563404 w 4016025"/>
              <a:gd name="connsiteY26" fmla="*/ 3093244 h 4016406"/>
              <a:gd name="connsiteX27" fmla="*/ 1094518 w 4016025"/>
              <a:gd name="connsiteY27" fmla="*/ 3567017 h 4016406"/>
              <a:gd name="connsiteX28" fmla="*/ 982789 w 4016025"/>
              <a:gd name="connsiteY28" fmla="*/ 3757803 h 4016406"/>
              <a:gd name="connsiteX29" fmla="*/ 1722692 w 4016025"/>
              <a:gd name="connsiteY29" fmla="*/ 4016407 h 4016406"/>
              <a:gd name="connsiteX30" fmla="*/ 1729931 w 4016025"/>
              <a:gd name="connsiteY30" fmla="*/ 3967639 h 4016406"/>
              <a:gd name="connsiteX31" fmla="*/ 1753934 w 4016025"/>
              <a:gd name="connsiteY31" fmla="*/ 3797141 h 4016406"/>
              <a:gd name="connsiteX32" fmla="*/ 2464213 w 4016025"/>
              <a:gd name="connsiteY32" fmla="*/ 3755898 h 4016406"/>
              <a:gd name="connsiteX33" fmla="*/ 2520220 w 4016025"/>
              <a:gd name="connsiteY33" fmla="*/ 3970591 h 4016406"/>
              <a:gd name="connsiteX34" fmla="*/ 3226022 w 4016025"/>
              <a:gd name="connsiteY34" fmla="*/ 3629120 h 4016406"/>
              <a:gd name="connsiteX35" fmla="*/ 3092863 w 4016025"/>
              <a:gd name="connsiteY35" fmla="*/ 3451860 h 4016406"/>
              <a:gd name="connsiteX36" fmla="*/ 3566827 w 4016025"/>
              <a:gd name="connsiteY36" fmla="*/ 2921604 h 4016406"/>
              <a:gd name="connsiteX37" fmla="*/ 3757613 w 4016025"/>
              <a:gd name="connsiteY37" fmla="*/ 3033332 h 4016406"/>
              <a:gd name="connsiteX38" fmla="*/ 4016026 w 4016025"/>
              <a:gd name="connsiteY38" fmla="*/ 2292572 h 4016406"/>
              <a:gd name="connsiteX39" fmla="*/ 4015359 w 4016025"/>
              <a:gd name="connsiteY39" fmla="*/ 2292953 h 4016406"/>
              <a:gd name="connsiteX40" fmla="*/ 2255901 w 4016025"/>
              <a:gd name="connsiteY40" fmla="*/ 2957227 h 4016406"/>
              <a:gd name="connsiteX41" fmla="*/ 1059847 w 4016025"/>
              <a:gd name="connsiteY41" fmla="*/ 2255711 h 4016406"/>
              <a:gd name="connsiteX42" fmla="*/ 1760506 w 4016025"/>
              <a:gd name="connsiteY42" fmla="*/ 1059847 h 4016406"/>
              <a:gd name="connsiteX43" fmla="*/ 2914650 w 4016025"/>
              <a:gd name="connsiteY43" fmla="*/ 1633252 h 4016406"/>
              <a:gd name="connsiteX44" fmla="*/ 2957227 w 4016025"/>
              <a:gd name="connsiteY44" fmla="*/ 1760410 h 4016406"/>
              <a:gd name="connsiteX45" fmla="*/ 2989040 w 4016025"/>
              <a:gd name="connsiteY45" fmla="*/ 2031397 h 4016406"/>
              <a:gd name="connsiteX46" fmla="*/ 2255901 w 4016025"/>
              <a:gd name="connsiteY46" fmla="*/ 2957227 h 4016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016025" h="4016406">
                <a:moveTo>
                  <a:pt x="4015359" y="2292953"/>
                </a:moveTo>
                <a:lnTo>
                  <a:pt x="3952018" y="2283428"/>
                </a:lnTo>
                <a:lnTo>
                  <a:pt x="3796856" y="2261330"/>
                </a:lnTo>
                <a:cubicBezTo>
                  <a:pt x="3829717" y="2031206"/>
                  <a:pt x="3818192" y="1790986"/>
                  <a:pt x="3755803" y="1551908"/>
                </a:cubicBezTo>
                <a:lnTo>
                  <a:pt x="3970496" y="1495901"/>
                </a:lnTo>
                <a:cubicBezTo>
                  <a:pt x="3951923" y="1424654"/>
                  <a:pt x="3929729" y="1355217"/>
                  <a:pt x="3904202" y="1287780"/>
                </a:cubicBezTo>
                <a:cubicBezTo>
                  <a:pt x="3835337" y="1105852"/>
                  <a:pt x="3741896" y="938498"/>
                  <a:pt x="3628835" y="789242"/>
                </a:cubicBezTo>
                <a:lnTo>
                  <a:pt x="3531108" y="862584"/>
                </a:lnTo>
                <a:lnTo>
                  <a:pt x="3451669" y="922306"/>
                </a:lnTo>
                <a:cubicBezTo>
                  <a:pt x="3307366" y="728948"/>
                  <a:pt x="3125915" y="569595"/>
                  <a:pt x="2921508" y="449104"/>
                </a:cubicBezTo>
                <a:lnTo>
                  <a:pt x="3033427" y="258413"/>
                </a:lnTo>
                <a:cubicBezTo>
                  <a:pt x="2807780" y="126206"/>
                  <a:pt x="2556034" y="37338"/>
                  <a:pt x="2292668" y="0"/>
                </a:cubicBezTo>
                <a:lnTo>
                  <a:pt x="2261330" y="219266"/>
                </a:lnTo>
                <a:cubicBezTo>
                  <a:pt x="2031206" y="186404"/>
                  <a:pt x="1790986" y="197929"/>
                  <a:pt x="1551813" y="260318"/>
                </a:cubicBezTo>
                <a:lnTo>
                  <a:pt x="1495806" y="45625"/>
                </a:lnTo>
                <a:cubicBezTo>
                  <a:pt x="1232249" y="114395"/>
                  <a:pt x="993743" y="232315"/>
                  <a:pt x="789242" y="387382"/>
                </a:cubicBezTo>
                <a:lnTo>
                  <a:pt x="922401" y="564547"/>
                </a:lnTo>
                <a:cubicBezTo>
                  <a:pt x="728948" y="708755"/>
                  <a:pt x="569595" y="890302"/>
                  <a:pt x="449199" y="1094613"/>
                </a:cubicBezTo>
                <a:lnTo>
                  <a:pt x="258413" y="982790"/>
                </a:lnTo>
                <a:cubicBezTo>
                  <a:pt x="125349" y="1208723"/>
                  <a:pt x="37243" y="1460183"/>
                  <a:pt x="0" y="1723549"/>
                </a:cubicBezTo>
                <a:lnTo>
                  <a:pt x="1810" y="1723930"/>
                </a:lnTo>
                <a:lnTo>
                  <a:pt x="146209" y="1744504"/>
                </a:lnTo>
                <a:lnTo>
                  <a:pt x="219266" y="1754886"/>
                </a:lnTo>
                <a:cubicBezTo>
                  <a:pt x="186404" y="1985010"/>
                  <a:pt x="198025" y="2226088"/>
                  <a:pt x="260223" y="2464403"/>
                </a:cubicBezTo>
                <a:lnTo>
                  <a:pt x="45529" y="2520410"/>
                </a:lnTo>
                <a:cubicBezTo>
                  <a:pt x="114300" y="2783967"/>
                  <a:pt x="232029" y="3021711"/>
                  <a:pt x="386239" y="3226404"/>
                </a:cubicBezTo>
                <a:lnTo>
                  <a:pt x="563404" y="3093244"/>
                </a:lnTo>
                <a:cubicBezTo>
                  <a:pt x="708565" y="3286411"/>
                  <a:pt x="890206" y="3446622"/>
                  <a:pt x="1094518" y="3567017"/>
                </a:cubicBezTo>
                <a:lnTo>
                  <a:pt x="982789" y="3757803"/>
                </a:lnTo>
                <a:cubicBezTo>
                  <a:pt x="1208437" y="3890106"/>
                  <a:pt x="1459325" y="3979259"/>
                  <a:pt x="1722692" y="4016407"/>
                </a:cubicBezTo>
                <a:lnTo>
                  <a:pt x="1729931" y="3967639"/>
                </a:lnTo>
                <a:lnTo>
                  <a:pt x="1753934" y="3797141"/>
                </a:lnTo>
                <a:cubicBezTo>
                  <a:pt x="1984153" y="3830003"/>
                  <a:pt x="2225136" y="3818382"/>
                  <a:pt x="2464213" y="3755898"/>
                </a:cubicBezTo>
                <a:lnTo>
                  <a:pt x="2520220" y="3970591"/>
                </a:lnTo>
                <a:cubicBezTo>
                  <a:pt x="2783777" y="3901821"/>
                  <a:pt x="3021521" y="3784092"/>
                  <a:pt x="3226022" y="3629120"/>
                </a:cubicBezTo>
                <a:lnTo>
                  <a:pt x="3092863" y="3451860"/>
                </a:lnTo>
                <a:cubicBezTo>
                  <a:pt x="3286220" y="3307652"/>
                  <a:pt x="3446431" y="3125914"/>
                  <a:pt x="3566827" y="2921604"/>
                </a:cubicBezTo>
                <a:lnTo>
                  <a:pt x="3757613" y="3033332"/>
                </a:lnTo>
                <a:cubicBezTo>
                  <a:pt x="3889819" y="2807780"/>
                  <a:pt x="3978688" y="2556034"/>
                  <a:pt x="4016026" y="2292572"/>
                </a:cubicBezTo>
                <a:lnTo>
                  <a:pt x="4015359" y="2292953"/>
                </a:lnTo>
                <a:close/>
                <a:moveTo>
                  <a:pt x="2255901" y="2957227"/>
                </a:moveTo>
                <a:cubicBezTo>
                  <a:pt x="1732217" y="3094006"/>
                  <a:pt x="1196816" y="2780252"/>
                  <a:pt x="1059847" y="2255711"/>
                </a:cubicBezTo>
                <a:cubicBezTo>
                  <a:pt x="923068" y="1731931"/>
                  <a:pt x="1236821" y="1196626"/>
                  <a:pt x="1760506" y="1059847"/>
                </a:cubicBezTo>
                <a:cubicBezTo>
                  <a:pt x="2241137" y="934402"/>
                  <a:pt x="2730818" y="1187196"/>
                  <a:pt x="2914650" y="1633252"/>
                </a:cubicBezTo>
                <a:cubicBezTo>
                  <a:pt x="2931509" y="1674114"/>
                  <a:pt x="2945797" y="1716500"/>
                  <a:pt x="2957227" y="1760410"/>
                </a:cubicBezTo>
                <a:cubicBezTo>
                  <a:pt x="2980849" y="1851184"/>
                  <a:pt x="2991136" y="1942148"/>
                  <a:pt x="2989040" y="2031397"/>
                </a:cubicBezTo>
                <a:cubicBezTo>
                  <a:pt x="2979325" y="2458212"/>
                  <a:pt x="2689765" y="2844070"/>
                  <a:pt x="2255901" y="2957227"/>
                </a:cubicBezTo>
                <a:close/>
              </a:path>
            </a:pathLst>
          </a:custGeom>
          <a:solidFill>
            <a:schemeClr val="accent2">
              <a:lumMod val="50000"/>
              <a:alpha val="56863"/>
            </a:schemeClr>
          </a:solidFill>
          <a:ln w="9525" cap="flat">
            <a:noFill/>
            <a:prstDash val="solid"/>
            <a:miter/>
          </a:ln>
        </p:spPr>
        <p:txBody>
          <a:bodyPr rtlCol="0" anchor="ctr"/>
          <a:lstStyle/>
          <a:p>
            <a:endParaRPr lang="en-US"/>
          </a:p>
        </p:txBody>
      </p:sp>
      <p:sp>
        <p:nvSpPr>
          <p:cNvPr id="118" name="Forma libre 117">
            <a:extLst>
              <a:ext uri="{FF2B5EF4-FFF2-40B4-BE49-F238E27FC236}">
                <a16:creationId xmlns:a16="http://schemas.microsoft.com/office/drawing/2014/main" id="{E5B8E084-ED68-9744-8649-BC30AFDA3D55}"/>
              </a:ext>
            </a:extLst>
          </p:cNvPr>
          <p:cNvSpPr/>
          <p:nvPr/>
        </p:nvSpPr>
        <p:spPr>
          <a:xfrm>
            <a:off x="21637624" y="549057"/>
            <a:ext cx="1563911" cy="1564059"/>
          </a:xfrm>
          <a:custGeom>
            <a:avLst/>
            <a:gdLst>
              <a:gd name="connsiteX0" fmla="*/ 4015359 w 4016025"/>
              <a:gd name="connsiteY0" fmla="*/ 2292953 h 4016406"/>
              <a:gd name="connsiteX1" fmla="*/ 3952018 w 4016025"/>
              <a:gd name="connsiteY1" fmla="*/ 2283428 h 4016406"/>
              <a:gd name="connsiteX2" fmla="*/ 3796856 w 4016025"/>
              <a:gd name="connsiteY2" fmla="*/ 2261330 h 4016406"/>
              <a:gd name="connsiteX3" fmla="*/ 3755803 w 4016025"/>
              <a:gd name="connsiteY3" fmla="*/ 1551908 h 4016406"/>
              <a:gd name="connsiteX4" fmla="*/ 3970496 w 4016025"/>
              <a:gd name="connsiteY4" fmla="*/ 1495901 h 4016406"/>
              <a:gd name="connsiteX5" fmla="*/ 3904202 w 4016025"/>
              <a:gd name="connsiteY5" fmla="*/ 1287780 h 4016406"/>
              <a:gd name="connsiteX6" fmla="*/ 3628835 w 4016025"/>
              <a:gd name="connsiteY6" fmla="*/ 789242 h 4016406"/>
              <a:gd name="connsiteX7" fmla="*/ 3531108 w 4016025"/>
              <a:gd name="connsiteY7" fmla="*/ 862584 h 4016406"/>
              <a:gd name="connsiteX8" fmla="*/ 3451669 w 4016025"/>
              <a:gd name="connsiteY8" fmla="*/ 922306 h 4016406"/>
              <a:gd name="connsiteX9" fmla="*/ 2921508 w 4016025"/>
              <a:gd name="connsiteY9" fmla="*/ 449104 h 4016406"/>
              <a:gd name="connsiteX10" fmla="*/ 3033427 w 4016025"/>
              <a:gd name="connsiteY10" fmla="*/ 258413 h 4016406"/>
              <a:gd name="connsiteX11" fmla="*/ 2292668 w 4016025"/>
              <a:gd name="connsiteY11" fmla="*/ 0 h 4016406"/>
              <a:gd name="connsiteX12" fmla="*/ 2261330 w 4016025"/>
              <a:gd name="connsiteY12" fmla="*/ 219266 h 4016406"/>
              <a:gd name="connsiteX13" fmla="*/ 1551813 w 4016025"/>
              <a:gd name="connsiteY13" fmla="*/ 260318 h 4016406"/>
              <a:gd name="connsiteX14" fmla="*/ 1495806 w 4016025"/>
              <a:gd name="connsiteY14" fmla="*/ 45625 h 4016406"/>
              <a:gd name="connsiteX15" fmla="*/ 789242 w 4016025"/>
              <a:gd name="connsiteY15" fmla="*/ 387382 h 4016406"/>
              <a:gd name="connsiteX16" fmla="*/ 922401 w 4016025"/>
              <a:gd name="connsiteY16" fmla="*/ 564547 h 4016406"/>
              <a:gd name="connsiteX17" fmla="*/ 449199 w 4016025"/>
              <a:gd name="connsiteY17" fmla="*/ 1094613 h 4016406"/>
              <a:gd name="connsiteX18" fmla="*/ 258413 w 4016025"/>
              <a:gd name="connsiteY18" fmla="*/ 982790 h 4016406"/>
              <a:gd name="connsiteX19" fmla="*/ 0 w 4016025"/>
              <a:gd name="connsiteY19" fmla="*/ 1723549 h 4016406"/>
              <a:gd name="connsiteX20" fmla="*/ 1810 w 4016025"/>
              <a:gd name="connsiteY20" fmla="*/ 1723930 h 4016406"/>
              <a:gd name="connsiteX21" fmla="*/ 146209 w 4016025"/>
              <a:gd name="connsiteY21" fmla="*/ 1744504 h 4016406"/>
              <a:gd name="connsiteX22" fmla="*/ 219266 w 4016025"/>
              <a:gd name="connsiteY22" fmla="*/ 1754886 h 4016406"/>
              <a:gd name="connsiteX23" fmla="*/ 260223 w 4016025"/>
              <a:gd name="connsiteY23" fmla="*/ 2464403 h 4016406"/>
              <a:gd name="connsiteX24" fmla="*/ 45529 w 4016025"/>
              <a:gd name="connsiteY24" fmla="*/ 2520410 h 4016406"/>
              <a:gd name="connsiteX25" fmla="*/ 386239 w 4016025"/>
              <a:gd name="connsiteY25" fmla="*/ 3226404 h 4016406"/>
              <a:gd name="connsiteX26" fmla="*/ 563404 w 4016025"/>
              <a:gd name="connsiteY26" fmla="*/ 3093244 h 4016406"/>
              <a:gd name="connsiteX27" fmla="*/ 1094518 w 4016025"/>
              <a:gd name="connsiteY27" fmla="*/ 3567017 h 4016406"/>
              <a:gd name="connsiteX28" fmla="*/ 982789 w 4016025"/>
              <a:gd name="connsiteY28" fmla="*/ 3757803 h 4016406"/>
              <a:gd name="connsiteX29" fmla="*/ 1722692 w 4016025"/>
              <a:gd name="connsiteY29" fmla="*/ 4016407 h 4016406"/>
              <a:gd name="connsiteX30" fmla="*/ 1729931 w 4016025"/>
              <a:gd name="connsiteY30" fmla="*/ 3967639 h 4016406"/>
              <a:gd name="connsiteX31" fmla="*/ 1753934 w 4016025"/>
              <a:gd name="connsiteY31" fmla="*/ 3797141 h 4016406"/>
              <a:gd name="connsiteX32" fmla="*/ 2464213 w 4016025"/>
              <a:gd name="connsiteY32" fmla="*/ 3755898 h 4016406"/>
              <a:gd name="connsiteX33" fmla="*/ 2520220 w 4016025"/>
              <a:gd name="connsiteY33" fmla="*/ 3970591 h 4016406"/>
              <a:gd name="connsiteX34" fmla="*/ 3226022 w 4016025"/>
              <a:gd name="connsiteY34" fmla="*/ 3629120 h 4016406"/>
              <a:gd name="connsiteX35" fmla="*/ 3092863 w 4016025"/>
              <a:gd name="connsiteY35" fmla="*/ 3451860 h 4016406"/>
              <a:gd name="connsiteX36" fmla="*/ 3566827 w 4016025"/>
              <a:gd name="connsiteY36" fmla="*/ 2921604 h 4016406"/>
              <a:gd name="connsiteX37" fmla="*/ 3757613 w 4016025"/>
              <a:gd name="connsiteY37" fmla="*/ 3033332 h 4016406"/>
              <a:gd name="connsiteX38" fmla="*/ 4016026 w 4016025"/>
              <a:gd name="connsiteY38" fmla="*/ 2292572 h 4016406"/>
              <a:gd name="connsiteX39" fmla="*/ 4015359 w 4016025"/>
              <a:gd name="connsiteY39" fmla="*/ 2292953 h 4016406"/>
              <a:gd name="connsiteX40" fmla="*/ 2255901 w 4016025"/>
              <a:gd name="connsiteY40" fmla="*/ 2957227 h 4016406"/>
              <a:gd name="connsiteX41" fmla="*/ 1059847 w 4016025"/>
              <a:gd name="connsiteY41" fmla="*/ 2255711 h 4016406"/>
              <a:gd name="connsiteX42" fmla="*/ 1760506 w 4016025"/>
              <a:gd name="connsiteY42" fmla="*/ 1059847 h 4016406"/>
              <a:gd name="connsiteX43" fmla="*/ 2914650 w 4016025"/>
              <a:gd name="connsiteY43" fmla="*/ 1633252 h 4016406"/>
              <a:gd name="connsiteX44" fmla="*/ 2957227 w 4016025"/>
              <a:gd name="connsiteY44" fmla="*/ 1760410 h 4016406"/>
              <a:gd name="connsiteX45" fmla="*/ 2989040 w 4016025"/>
              <a:gd name="connsiteY45" fmla="*/ 2031397 h 4016406"/>
              <a:gd name="connsiteX46" fmla="*/ 2255901 w 4016025"/>
              <a:gd name="connsiteY46" fmla="*/ 2957227 h 4016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016025" h="4016406">
                <a:moveTo>
                  <a:pt x="4015359" y="2292953"/>
                </a:moveTo>
                <a:lnTo>
                  <a:pt x="3952018" y="2283428"/>
                </a:lnTo>
                <a:lnTo>
                  <a:pt x="3796856" y="2261330"/>
                </a:lnTo>
                <a:cubicBezTo>
                  <a:pt x="3829717" y="2031206"/>
                  <a:pt x="3818192" y="1790986"/>
                  <a:pt x="3755803" y="1551908"/>
                </a:cubicBezTo>
                <a:lnTo>
                  <a:pt x="3970496" y="1495901"/>
                </a:lnTo>
                <a:cubicBezTo>
                  <a:pt x="3951923" y="1424654"/>
                  <a:pt x="3929729" y="1355217"/>
                  <a:pt x="3904202" y="1287780"/>
                </a:cubicBezTo>
                <a:cubicBezTo>
                  <a:pt x="3835337" y="1105852"/>
                  <a:pt x="3741896" y="938498"/>
                  <a:pt x="3628835" y="789242"/>
                </a:cubicBezTo>
                <a:lnTo>
                  <a:pt x="3531108" y="862584"/>
                </a:lnTo>
                <a:lnTo>
                  <a:pt x="3451669" y="922306"/>
                </a:lnTo>
                <a:cubicBezTo>
                  <a:pt x="3307366" y="728948"/>
                  <a:pt x="3125915" y="569595"/>
                  <a:pt x="2921508" y="449104"/>
                </a:cubicBezTo>
                <a:lnTo>
                  <a:pt x="3033427" y="258413"/>
                </a:lnTo>
                <a:cubicBezTo>
                  <a:pt x="2807780" y="126206"/>
                  <a:pt x="2556034" y="37338"/>
                  <a:pt x="2292668" y="0"/>
                </a:cubicBezTo>
                <a:lnTo>
                  <a:pt x="2261330" y="219266"/>
                </a:lnTo>
                <a:cubicBezTo>
                  <a:pt x="2031206" y="186404"/>
                  <a:pt x="1790986" y="197929"/>
                  <a:pt x="1551813" y="260318"/>
                </a:cubicBezTo>
                <a:lnTo>
                  <a:pt x="1495806" y="45625"/>
                </a:lnTo>
                <a:cubicBezTo>
                  <a:pt x="1232249" y="114395"/>
                  <a:pt x="993743" y="232315"/>
                  <a:pt x="789242" y="387382"/>
                </a:cubicBezTo>
                <a:lnTo>
                  <a:pt x="922401" y="564547"/>
                </a:lnTo>
                <a:cubicBezTo>
                  <a:pt x="728948" y="708755"/>
                  <a:pt x="569595" y="890302"/>
                  <a:pt x="449199" y="1094613"/>
                </a:cubicBezTo>
                <a:lnTo>
                  <a:pt x="258413" y="982790"/>
                </a:lnTo>
                <a:cubicBezTo>
                  <a:pt x="125349" y="1208723"/>
                  <a:pt x="37243" y="1460183"/>
                  <a:pt x="0" y="1723549"/>
                </a:cubicBezTo>
                <a:lnTo>
                  <a:pt x="1810" y="1723930"/>
                </a:lnTo>
                <a:lnTo>
                  <a:pt x="146209" y="1744504"/>
                </a:lnTo>
                <a:lnTo>
                  <a:pt x="219266" y="1754886"/>
                </a:lnTo>
                <a:cubicBezTo>
                  <a:pt x="186404" y="1985010"/>
                  <a:pt x="198025" y="2226088"/>
                  <a:pt x="260223" y="2464403"/>
                </a:cubicBezTo>
                <a:lnTo>
                  <a:pt x="45529" y="2520410"/>
                </a:lnTo>
                <a:cubicBezTo>
                  <a:pt x="114300" y="2783967"/>
                  <a:pt x="232029" y="3021711"/>
                  <a:pt x="386239" y="3226404"/>
                </a:cubicBezTo>
                <a:lnTo>
                  <a:pt x="563404" y="3093244"/>
                </a:lnTo>
                <a:cubicBezTo>
                  <a:pt x="708565" y="3286411"/>
                  <a:pt x="890206" y="3446622"/>
                  <a:pt x="1094518" y="3567017"/>
                </a:cubicBezTo>
                <a:lnTo>
                  <a:pt x="982789" y="3757803"/>
                </a:lnTo>
                <a:cubicBezTo>
                  <a:pt x="1208437" y="3890106"/>
                  <a:pt x="1459325" y="3979259"/>
                  <a:pt x="1722692" y="4016407"/>
                </a:cubicBezTo>
                <a:lnTo>
                  <a:pt x="1729931" y="3967639"/>
                </a:lnTo>
                <a:lnTo>
                  <a:pt x="1753934" y="3797141"/>
                </a:lnTo>
                <a:cubicBezTo>
                  <a:pt x="1984153" y="3830003"/>
                  <a:pt x="2225136" y="3818382"/>
                  <a:pt x="2464213" y="3755898"/>
                </a:cubicBezTo>
                <a:lnTo>
                  <a:pt x="2520220" y="3970591"/>
                </a:lnTo>
                <a:cubicBezTo>
                  <a:pt x="2783777" y="3901821"/>
                  <a:pt x="3021521" y="3784092"/>
                  <a:pt x="3226022" y="3629120"/>
                </a:cubicBezTo>
                <a:lnTo>
                  <a:pt x="3092863" y="3451860"/>
                </a:lnTo>
                <a:cubicBezTo>
                  <a:pt x="3286220" y="3307652"/>
                  <a:pt x="3446431" y="3125914"/>
                  <a:pt x="3566827" y="2921604"/>
                </a:cubicBezTo>
                <a:lnTo>
                  <a:pt x="3757613" y="3033332"/>
                </a:lnTo>
                <a:cubicBezTo>
                  <a:pt x="3889819" y="2807780"/>
                  <a:pt x="3978688" y="2556034"/>
                  <a:pt x="4016026" y="2292572"/>
                </a:cubicBezTo>
                <a:lnTo>
                  <a:pt x="4015359" y="2292953"/>
                </a:lnTo>
                <a:close/>
                <a:moveTo>
                  <a:pt x="2255901" y="2957227"/>
                </a:moveTo>
                <a:cubicBezTo>
                  <a:pt x="1732217" y="3094006"/>
                  <a:pt x="1196816" y="2780252"/>
                  <a:pt x="1059847" y="2255711"/>
                </a:cubicBezTo>
                <a:cubicBezTo>
                  <a:pt x="923068" y="1731931"/>
                  <a:pt x="1236821" y="1196626"/>
                  <a:pt x="1760506" y="1059847"/>
                </a:cubicBezTo>
                <a:cubicBezTo>
                  <a:pt x="2241137" y="934402"/>
                  <a:pt x="2730818" y="1187196"/>
                  <a:pt x="2914650" y="1633252"/>
                </a:cubicBezTo>
                <a:cubicBezTo>
                  <a:pt x="2931509" y="1674114"/>
                  <a:pt x="2945797" y="1716500"/>
                  <a:pt x="2957227" y="1760410"/>
                </a:cubicBezTo>
                <a:cubicBezTo>
                  <a:pt x="2980849" y="1851184"/>
                  <a:pt x="2991136" y="1942148"/>
                  <a:pt x="2989040" y="2031397"/>
                </a:cubicBezTo>
                <a:cubicBezTo>
                  <a:pt x="2979325" y="2458212"/>
                  <a:pt x="2689765" y="2844070"/>
                  <a:pt x="2255901" y="2957227"/>
                </a:cubicBezTo>
                <a:close/>
              </a:path>
            </a:pathLst>
          </a:custGeom>
          <a:solidFill>
            <a:schemeClr val="accent5">
              <a:alpha val="56863"/>
            </a:schemeClr>
          </a:solidFill>
          <a:ln w="9525" cap="flat">
            <a:noFill/>
            <a:prstDash val="solid"/>
            <a:miter/>
          </a:ln>
        </p:spPr>
        <p:txBody>
          <a:bodyPr rtlCol="0" anchor="ctr"/>
          <a:lstStyle/>
          <a:p>
            <a:endParaRPr lang="en-US"/>
          </a:p>
        </p:txBody>
      </p:sp>
      <p:sp>
        <p:nvSpPr>
          <p:cNvPr id="119" name="Forma libre 118">
            <a:extLst>
              <a:ext uri="{FF2B5EF4-FFF2-40B4-BE49-F238E27FC236}">
                <a16:creationId xmlns:a16="http://schemas.microsoft.com/office/drawing/2014/main" id="{15E8DC95-17C5-A64F-8DE4-E1678E385D4C}"/>
              </a:ext>
            </a:extLst>
          </p:cNvPr>
          <p:cNvSpPr/>
          <p:nvPr/>
        </p:nvSpPr>
        <p:spPr>
          <a:xfrm>
            <a:off x="3181047" y="5880699"/>
            <a:ext cx="1563911" cy="1564059"/>
          </a:xfrm>
          <a:custGeom>
            <a:avLst/>
            <a:gdLst>
              <a:gd name="connsiteX0" fmla="*/ 4015359 w 4016025"/>
              <a:gd name="connsiteY0" fmla="*/ 2292953 h 4016406"/>
              <a:gd name="connsiteX1" fmla="*/ 3952018 w 4016025"/>
              <a:gd name="connsiteY1" fmla="*/ 2283428 h 4016406"/>
              <a:gd name="connsiteX2" fmla="*/ 3796856 w 4016025"/>
              <a:gd name="connsiteY2" fmla="*/ 2261330 h 4016406"/>
              <a:gd name="connsiteX3" fmla="*/ 3755803 w 4016025"/>
              <a:gd name="connsiteY3" fmla="*/ 1551908 h 4016406"/>
              <a:gd name="connsiteX4" fmla="*/ 3970496 w 4016025"/>
              <a:gd name="connsiteY4" fmla="*/ 1495901 h 4016406"/>
              <a:gd name="connsiteX5" fmla="*/ 3904202 w 4016025"/>
              <a:gd name="connsiteY5" fmla="*/ 1287780 h 4016406"/>
              <a:gd name="connsiteX6" fmla="*/ 3628835 w 4016025"/>
              <a:gd name="connsiteY6" fmla="*/ 789242 h 4016406"/>
              <a:gd name="connsiteX7" fmla="*/ 3531108 w 4016025"/>
              <a:gd name="connsiteY7" fmla="*/ 862584 h 4016406"/>
              <a:gd name="connsiteX8" fmla="*/ 3451669 w 4016025"/>
              <a:gd name="connsiteY8" fmla="*/ 922306 h 4016406"/>
              <a:gd name="connsiteX9" fmla="*/ 2921508 w 4016025"/>
              <a:gd name="connsiteY9" fmla="*/ 449104 h 4016406"/>
              <a:gd name="connsiteX10" fmla="*/ 3033427 w 4016025"/>
              <a:gd name="connsiteY10" fmla="*/ 258413 h 4016406"/>
              <a:gd name="connsiteX11" fmla="*/ 2292668 w 4016025"/>
              <a:gd name="connsiteY11" fmla="*/ 0 h 4016406"/>
              <a:gd name="connsiteX12" fmla="*/ 2261330 w 4016025"/>
              <a:gd name="connsiteY12" fmla="*/ 219266 h 4016406"/>
              <a:gd name="connsiteX13" fmla="*/ 1551813 w 4016025"/>
              <a:gd name="connsiteY13" fmla="*/ 260318 h 4016406"/>
              <a:gd name="connsiteX14" fmla="*/ 1495806 w 4016025"/>
              <a:gd name="connsiteY14" fmla="*/ 45625 h 4016406"/>
              <a:gd name="connsiteX15" fmla="*/ 789242 w 4016025"/>
              <a:gd name="connsiteY15" fmla="*/ 387382 h 4016406"/>
              <a:gd name="connsiteX16" fmla="*/ 922401 w 4016025"/>
              <a:gd name="connsiteY16" fmla="*/ 564547 h 4016406"/>
              <a:gd name="connsiteX17" fmla="*/ 449199 w 4016025"/>
              <a:gd name="connsiteY17" fmla="*/ 1094613 h 4016406"/>
              <a:gd name="connsiteX18" fmla="*/ 258413 w 4016025"/>
              <a:gd name="connsiteY18" fmla="*/ 982790 h 4016406"/>
              <a:gd name="connsiteX19" fmla="*/ 0 w 4016025"/>
              <a:gd name="connsiteY19" fmla="*/ 1723549 h 4016406"/>
              <a:gd name="connsiteX20" fmla="*/ 1810 w 4016025"/>
              <a:gd name="connsiteY20" fmla="*/ 1723930 h 4016406"/>
              <a:gd name="connsiteX21" fmla="*/ 146209 w 4016025"/>
              <a:gd name="connsiteY21" fmla="*/ 1744504 h 4016406"/>
              <a:gd name="connsiteX22" fmla="*/ 219266 w 4016025"/>
              <a:gd name="connsiteY22" fmla="*/ 1754886 h 4016406"/>
              <a:gd name="connsiteX23" fmla="*/ 260223 w 4016025"/>
              <a:gd name="connsiteY23" fmla="*/ 2464403 h 4016406"/>
              <a:gd name="connsiteX24" fmla="*/ 45529 w 4016025"/>
              <a:gd name="connsiteY24" fmla="*/ 2520410 h 4016406"/>
              <a:gd name="connsiteX25" fmla="*/ 386239 w 4016025"/>
              <a:gd name="connsiteY25" fmla="*/ 3226404 h 4016406"/>
              <a:gd name="connsiteX26" fmla="*/ 563404 w 4016025"/>
              <a:gd name="connsiteY26" fmla="*/ 3093244 h 4016406"/>
              <a:gd name="connsiteX27" fmla="*/ 1094518 w 4016025"/>
              <a:gd name="connsiteY27" fmla="*/ 3567017 h 4016406"/>
              <a:gd name="connsiteX28" fmla="*/ 982789 w 4016025"/>
              <a:gd name="connsiteY28" fmla="*/ 3757803 h 4016406"/>
              <a:gd name="connsiteX29" fmla="*/ 1722692 w 4016025"/>
              <a:gd name="connsiteY29" fmla="*/ 4016407 h 4016406"/>
              <a:gd name="connsiteX30" fmla="*/ 1729931 w 4016025"/>
              <a:gd name="connsiteY30" fmla="*/ 3967639 h 4016406"/>
              <a:gd name="connsiteX31" fmla="*/ 1753934 w 4016025"/>
              <a:gd name="connsiteY31" fmla="*/ 3797141 h 4016406"/>
              <a:gd name="connsiteX32" fmla="*/ 2464213 w 4016025"/>
              <a:gd name="connsiteY32" fmla="*/ 3755898 h 4016406"/>
              <a:gd name="connsiteX33" fmla="*/ 2520220 w 4016025"/>
              <a:gd name="connsiteY33" fmla="*/ 3970591 h 4016406"/>
              <a:gd name="connsiteX34" fmla="*/ 3226022 w 4016025"/>
              <a:gd name="connsiteY34" fmla="*/ 3629120 h 4016406"/>
              <a:gd name="connsiteX35" fmla="*/ 3092863 w 4016025"/>
              <a:gd name="connsiteY35" fmla="*/ 3451860 h 4016406"/>
              <a:gd name="connsiteX36" fmla="*/ 3566827 w 4016025"/>
              <a:gd name="connsiteY36" fmla="*/ 2921604 h 4016406"/>
              <a:gd name="connsiteX37" fmla="*/ 3757613 w 4016025"/>
              <a:gd name="connsiteY37" fmla="*/ 3033332 h 4016406"/>
              <a:gd name="connsiteX38" fmla="*/ 4016026 w 4016025"/>
              <a:gd name="connsiteY38" fmla="*/ 2292572 h 4016406"/>
              <a:gd name="connsiteX39" fmla="*/ 4015359 w 4016025"/>
              <a:gd name="connsiteY39" fmla="*/ 2292953 h 4016406"/>
              <a:gd name="connsiteX40" fmla="*/ 2255901 w 4016025"/>
              <a:gd name="connsiteY40" fmla="*/ 2957227 h 4016406"/>
              <a:gd name="connsiteX41" fmla="*/ 1059847 w 4016025"/>
              <a:gd name="connsiteY41" fmla="*/ 2255711 h 4016406"/>
              <a:gd name="connsiteX42" fmla="*/ 1760506 w 4016025"/>
              <a:gd name="connsiteY42" fmla="*/ 1059847 h 4016406"/>
              <a:gd name="connsiteX43" fmla="*/ 2914650 w 4016025"/>
              <a:gd name="connsiteY43" fmla="*/ 1633252 h 4016406"/>
              <a:gd name="connsiteX44" fmla="*/ 2957227 w 4016025"/>
              <a:gd name="connsiteY44" fmla="*/ 1760410 h 4016406"/>
              <a:gd name="connsiteX45" fmla="*/ 2989040 w 4016025"/>
              <a:gd name="connsiteY45" fmla="*/ 2031397 h 4016406"/>
              <a:gd name="connsiteX46" fmla="*/ 2255901 w 4016025"/>
              <a:gd name="connsiteY46" fmla="*/ 2957227 h 4016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016025" h="4016406">
                <a:moveTo>
                  <a:pt x="4015359" y="2292953"/>
                </a:moveTo>
                <a:lnTo>
                  <a:pt x="3952018" y="2283428"/>
                </a:lnTo>
                <a:lnTo>
                  <a:pt x="3796856" y="2261330"/>
                </a:lnTo>
                <a:cubicBezTo>
                  <a:pt x="3829717" y="2031206"/>
                  <a:pt x="3818192" y="1790986"/>
                  <a:pt x="3755803" y="1551908"/>
                </a:cubicBezTo>
                <a:lnTo>
                  <a:pt x="3970496" y="1495901"/>
                </a:lnTo>
                <a:cubicBezTo>
                  <a:pt x="3951923" y="1424654"/>
                  <a:pt x="3929729" y="1355217"/>
                  <a:pt x="3904202" y="1287780"/>
                </a:cubicBezTo>
                <a:cubicBezTo>
                  <a:pt x="3835337" y="1105852"/>
                  <a:pt x="3741896" y="938498"/>
                  <a:pt x="3628835" y="789242"/>
                </a:cubicBezTo>
                <a:lnTo>
                  <a:pt x="3531108" y="862584"/>
                </a:lnTo>
                <a:lnTo>
                  <a:pt x="3451669" y="922306"/>
                </a:lnTo>
                <a:cubicBezTo>
                  <a:pt x="3307366" y="728948"/>
                  <a:pt x="3125915" y="569595"/>
                  <a:pt x="2921508" y="449104"/>
                </a:cubicBezTo>
                <a:lnTo>
                  <a:pt x="3033427" y="258413"/>
                </a:lnTo>
                <a:cubicBezTo>
                  <a:pt x="2807780" y="126206"/>
                  <a:pt x="2556034" y="37338"/>
                  <a:pt x="2292668" y="0"/>
                </a:cubicBezTo>
                <a:lnTo>
                  <a:pt x="2261330" y="219266"/>
                </a:lnTo>
                <a:cubicBezTo>
                  <a:pt x="2031206" y="186404"/>
                  <a:pt x="1790986" y="197929"/>
                  <a:pt x="1551813" y="260318"/>
                </a:cubicBezTo>
                <a:lnTo>
                  <a:pt x="1495806" y="45625"/>
                </a:lnTo>
                <a:cubicBezTo>
                  <a:pt x="1232249" y="114395"/>
                  <a:pt x="993743" y="232315"/>
                  <a:pt x="789242" y="387382"/>
                </a:cubicBezTo>
                <a:lnTo>
                  <a:pt x="922401" y="564547"/>
                </a:lnTo>
                <a:cubicBezTo>
                  <a:pt x="728948" y="708755"/>
                  <a:pt x="569595" y="890302"/>
                  <a:pt x="449199" y="1094613"/>
                </a:cubicBezTo>
                <a:lnTo>
                  <a:pt x="258413" y="982790"/>
                </a:lnTo>
                <a:cubicBezTo>
                  <a:pt x="125349" y="1208723"/>
                  <a:pt x="37243" y="1460183"/>
                  <a:pt x="0" y="1723549"/>
                </a:cubicBezTo>
                <a:lnTo>
                  <a:pt x="1810" y="1723930"/>
                </a:lnTo>
                <a:lnTo>
                  <a:pt x="146209" y="1744504"/>
                </a:lnTo>
                <a:lnTo>
                  <a:pt x="219266" y="1754886"/>
                </a:lnTo>
                <a:cubicBezTo>
                  <a:pt x="186404" y="1985010"/>
                  <a:pt x="198025" y="2226088"/>
                  <a:pt x="260223" y="2464403"/>
                </a:cubicBezTo>
                <a:lnTo>
                  <a:pt x="45529" y="2520410"/>
                </a:lnTo>
                <a:cubicBezTo>
                  <a:pt x="114300" y="2783967"/>
                  <a:pt x="232029" y="3021711"/>
                  <a:pt x="386239" y="3226404"/>
                </a:cubicBezTo>
                <a:lnTo>
                  <a:pt x="563404" y="3093244"/>
                </a:lnTo>
                <a:cubicBezTo>
                  <a:pt x="708565" y="3286411"/>
                  <a:pt x="890206" y="3446622"/>
                  <a:pt x="1094518" y="3567017"/>
                </a:cubicBezTo>
                <a:lnTo>
                  <a:pt x="982789" y="3757803"/>
                </a:lnTo>
                <a:cubicBezTo>
                  <a:pt x="1208437" y="3890106"/>
                  <a:pt x="1459325" y="3979259"/>
                  <a:pt x="1722692" y="4016407"/>
                </a:cubicBezTo>
                <a:lnTo>
                  <a:pt x="1729931" y="3967639"/>
                </a:lnTo>
                <a:lnTo>
                  <a:pt x="1753934" y="3797141"/>
                </a:lnTo>
                <a:cubicBezTo>
                  <a:pt x="1984153" y="3830003"/>
                  <a:pt x="2225136" y="3818382"/>
                  <a:pt x="2464213" y="3755898"/>
                </a:cubicBezTo>
                <a:lnTo>
                  <a:pt x="2520220" y="3970591"/>
                </a:lnTo>
                <a:cubicBezTo>
                  <a:pt x="2783777" y="3901821"/>
                  <a:pt x="3021521" y="3784092"/>
                  <a:pt x="3226022" y="3629120"/>
                </a:cubicBezTo>
                <a:lnTo>
                  <a:pt x="3092863" y="3451860"/>
                </a:lnTo>
                <a:cubicBezTo>
                  <a:pt x="3286220" y="3307652"/>
                  <a:pt x="3446431" y="3125914"/>
                  <a:pt x="3566827" y="2921604"/>
                </a:cubicBezTo>
                <a:lnTo>
                  <a:pt x="3757613" y="3033332"/>
                </a:lnTo>
                <a:cubicBezTo>
                  <a:pt x="3889819" y="2807780"/>
                  <a:pt x="3978688" y="2556034"/>
                  <a:pt x="4016026" y="2292572"/>
                </a:cubicBezTo>
                <a:lnTo>
                  <a:pt x="4015359" y="2292953"/>
                </a:lnTo>
                <a:close/>
                <a:moveTo>
                  <a:pt x="2255901" y="2957227"/>
                </a:moveTo>
                <a:cubicBezTo>
                  <a:pt x="1732217" y="3094006"/>
                  <a:pt x="1196816" y="2780252"/>
                  <a:pt x="1059847" y="2255711"/>
                </a:cubicBezTo>
                <a:cubicBezTo>
                  <a:pt x="923068" y="1731931"/>
                  <a:pt x="1236821" y="1196626"/>
                  <a:pt x="1760506" y="1059847"/>
                </a:cubicBezTo>
                <a:cubicBezTo>
                  <a:pt x="2241137" y="934402"/>
                  <a:pt x="2730818" y="1187196"/>
                  <a:pt x="2914650" y="1633252"/>
                </a:cubicBezTo>
                <a:cubicBezTo>
                  <a:pt x="2931509" y="1674114"/>
                  <a:pt x="2945797" y="1716500"/>
                  <a:pt x="2957227" y="1760410"/>
                </a:cubicBezTo>
                <a:cubicBezTo>
                  <a:pt x="2980849" y="1851184"/>
                  <a:pt x="2991136" y="1942148"/>
                  <a:pt x="2989040" y="2031397"/>
                </a:cubicBezTo>
                <a:cubicBezTo>
                  <a:pt x="2979325" y="2458212"/>
                  <a:pt x="2689765" y="2844070"/>
                  <a:pt x="2255901" y="2957227"/>
                </a:cubicBezTo>
                <a:close/>
              </a:path>
            </a:pathLst>
          </a:custGeom>
          <a:solidFill>
            <a:schemeClr val="accent4">
              <a:alpha val="56863"/>
            </a:schemeClr>
          </a:solidFill>
          <a:ln w="9525" cap="flat">
            <a:noFill/>
            <a:prstDash val="solid"/>
            <a:miter/>
          </a:ln>
        </p:spPr>
        <p:txBody>
          <a:bodyPr rtlCol="0" anchor="ctr"/>
          <a:lstStyle/>
          <a:p>
            <a:endParaRPr lang="en-US"/>
          </a:p>
        </p:txBody>
      </p:sp>
      <p:sp>
        <p:nvSpPr>
          <p:cNvPr id="5" name="Gráfico 2">
            <a:extLst>
              <a:ext uri="{FF2B5EF4-FFF2-40B4-BE49-F238E27FC236}">
                <a16:creationId xmlns:a16="http://schemas.microsoft.com/office/drawing/2014/main" id="{5FE222DC-AF02-3341-AED4-56028D60AC60}"/>
              </a:ext>
            </a:extLst>
          </p:cNvPr>
          <p:cNvSpPr/>
          <p:nvPr/>
        </p:nvSpPr>
        <p:spPr>
          <a:xfrm>
            <a:off x="13764764" y="7115250"/>
            <a:ext cx="254896" cy="255067"/>
          </a:xfrm>
          <a:custGeom>
            <a:avLst/>
            <a:gdLst>
              <a:gd name="connsiteX0" fmla="*/ 173092 w 254896"/>
              <a:gd name="connsiteY0" fmla="*/ 8357 h 255067"/>
              <a:gd name="connsiteX1" fmla="*/ 8932 w 254896"/>
              <a:gd name="connsiteY1" fmla="*/ 81878 h 255067"/>
              <a:gd name="connsiteX2" fmla="*/ 8335 w 254896"/>
              <a:gd name="connsiteY2" fmla="*/ 83465 h 255067"/>
              <a:gd name="connsiteX3" fmla="*/ 81804 w 254896"/>
              <a:gd name="connsiteY3" fmla="*/ 246736 h 255067"/>
              <a:gd name="connsiteX4" fmla="*/ 126851 w 254896"/>
              <a:gd name="connsiteY4" fmla="*/ 255068 h 255067"/>
              <a:gd name="connsiteX5" fmla="*/ 245965 w 254896"/>
              <a:gd name="connsiteY5" fmla="*/ 173165 h 255067"/>
              <a:gd name="connsiteX6" fmla="*/ 246561 w 254896"/>
              <a:gd name="connsiteY6" fmla="*/ 171578 h 255067"/>
              <a:gd name="connsiteX7" fmla="*/ 173092 w 254896"/>
              <a:gd name="connsiteY7" fmla="*/ 8357 h 2550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4896" h="255067">
                <a:moveTo>
                  <a:pt x="173092" y="8357"/>
                </a:moveTo>
                <a:cubicBezTo>
                  <a:pt x="107649" y="-16700"/>
                  <a:pt x="34078" y="16549"/>
                  <a:pt x="8932" y="81878"/>
                </a:cubicBezTo>
                <a:cubicBezTo>
                  <a:pt x="8881" y="82030"/>
                  <a:pt x="8386" y="83364"/>
                  <a:pt x="8335" y="83465"/>
                </a:cubicBezTo>
                <a:cubicBezTo>
                  <a:pt x="-16621" y="148946"/>
                  <a:pt x="16374" y="221679"/>
                  <a:pt x="81804" y="246736"/>
                </a:cubicBezTo>
                <a:cubicBezTo>
                  <a:pt x="96638" y="252388"/>
                  <a:pt x="111827" y="255068"/>
                  <a:pt x="126851" y="255068"/>
                </a:cubicBezTo>
                <a:cubicBezTo>
                  <a:pt x="178045" y="255068"/>
                  <a:pt x="226521" y="223711"/>
                  <a:pt x="245965" y="173165"/>
                </a:cubicBezTo>
                <a:cubicBezTo>
                  <a:pt x="246015" y="173013"/>
                  <a:pt x="246511" y="171718"/>
                  <a:pt x="246561" y="171578"/>
                </a:cubicBezTo>
                <a:cubicBezTo>
                  <a:pt x="271517" y="106084"/>
                  <a:pt x="238522" y="33364"/>
                  <a:pt x="173092" y="8357"/>
                </a:cubicBezTo>
                <a:close/>
              </a:path>
            </a:pathLst>
          </a:custGeom>
          <a:solidFill>
            <a:srgbClr val="000000"/>
          </a:solidFill>
          <a:ln w="12688" cap="flat">
            <a:noFill/>
            <a:prstDash val="solid"/>
            <a:miter/>
          </a:ln>
        </p:spPr>
        <p:txBody>
          <a:bodyPr rtlCol="0" anchor="ctr"/>
          <a:lstStyle/>
          <a:p>
            <a:endParaRPr lang="en-US"/>
          </a:p>
        </p:txBody>
      </p:sp>
      <p:grpSp>
        <p:nvGrpSpPr>
          <p:cNvPr id="11" name="Grupo 10">
            <a:extLst>
              <a:ext uri="{FF2B5EF4-FFF2-40B4-BE49-F238E27FC236}">
                <a16:creationId xmlns:a16="http://schemas.microsoft.com/office/drawing/2014/main" id="{F6285851-E7F3-B445-A684-AAD3C46E79EF}"/>
              </a:ext>
            </a:extLst>
          </p:cNvPr>
          <p:cNvGrpSpPr/>
          <p:nvPr/>
        </p:nvGrpSpPr>
        <p:grpSpPr>
          <a:xfrm>
            <a:off x="1940790" y="10151434"/>
            <a:ext cx="1742428" cy="2009286"/>
            <a:chOff x="1172584" y="915826"/>
            <a:chExt cx="5638800" cy="6502400"/>
          </a:xfrm>
        </p:grpSpPr>
        <p:sp>
          <p:nvSpPr>
            <p:cNvPr id="4" name="Gráfico 2">
              <a:extLst>
                <a:ext uri="{FF2B5EF4-FFF2-40B4-BE49-F238E27FC236}">
                  <a16:creationId xmlns:a16="http://schemas.microsoft.com/office/drawing/2014/main" id="{5FE222DC-AF02-3341-AED4-56028D60AC60}"/>
                </a:ext>
              </a:extLst>
            </p:cNvPr>
            <p:cNvSpPr/>
            <p:nvPr/>
          </p:nvSpPr>
          <p:spPr>
            <a:xfrm>
              <a:off x="1172584" y="915826"/>
              <a:ext cx="5638800" cy="6502400"/>
            </a:xfrm>
            <a:custGeom>
              <a:avLst/>
              <a:gdLst>
                <a:gd name="connsiteX0" fmla="*/ 5223078 w 5638800"/>
                <a:gd name="connsiteY0" fmla="*/ 4293439 h 6502400"/>
                <a:gd name="connsiteX1" fmla="*/ 5638800 w 5638800"/>
                <a:gd name="connsiteY1" fmla="*/ 2819400 h 6502400"/>
                <a:gd name="connsiteX2" fmla="*/ 4813008 w 5638800"/>
                <a:gd name="connsiteY2" fmla="*/ 825797 h 6502400"/>
                <a:gd name="connsiteX3" fmla="*/ 2819400 w 5638800"/>
                <a:gd name="connsiteY3" fmla="*/ 0 h 6502400"/>
                <a:gd name="connsiteX4" fmla="*/ 987475 w 5638800"/>
                <a:gd name="connsiteY4" fmla="*/ 676275 h 6502400"/>
                <a:gd name="connsiteX5" fmla="*/ 973435 w 5638800"/>
                <a:gd name="connsiteY5" fmla="*/ 855365 h 6502400"/>
                <a:gd name="connsiteX6" fmla="*/ 1152476 w 5638800"/>
                <a:gd name="connsiteY6" fmla="*/ 869354 h 6502400"/>
                <a:gd name="connsiteX7" fmla="*/ 2819400 w 5638800"/>
                <a:gd name="connsiteY7" fmla="*/ 254000 h 6502400"/>
                <a:gd name="connsiteX8" fmla="*/ 5384800 w 5638800"/>
                <a:gd name="connsiteY8" fmla="*/ 2819400 h 6502400"/>
                <a:gd name="connsiteX9" fmla="*/ 5018189 w 5638800"/>
                <a:gd name="connsiteY9" fmla="*/ 4141445 h 6502400"/>
                <a:gd name="connsiteX10" fmla="*/ 4368800 w 5638800"/>
                <a:gd name="connsiteY10" fmla="*/ 3962400 h 6502400"/>
                <a:gd name="connsiteX11" fmla="*/ 3129217 w 5638800"/>
                <a:gd name="connsiteY11" fmla="*/ 4955921 h 6502400"/>
                <a:gd name="connsiteX12" fmla="*/ 2819400 w 5638800"/>
                <a:gd name="connsiteY12" fmla="*/ 4978400 h 6502400"/>
                <a:gd name="connsiteX13" fmla="*/ 660400 w 5638800"/>
                <a:gd name="connsiteY13" fmla="*/ 2819400 h 6502400"/>
                <a:gd name="connsiteX14" fmla="*/ 2819400 w 5638800"/>
                <a:gd name="connsiteY14" fmla="*/ 660400 h 6502400"/>
                <a:gd name="connsiteX15" fmla="*/ 4978400 w 5638800"/>
                <a:gd name="connsiteY15" fmla="*/ 2819400 h 6502400"/>
                <a:gd name="connsiteX16" fmla="*/ 4932414 w 5638800"/>
                <a:gd name="connsiteY16" fmla="*/ 3262566 h 6502400"/>
                <a:gd name="connsiteX17" fmla="*/ 5030686 w 5638800"/>
                <a:gd name="connsiteY17" fmla="*/ 3412922 h 6502400"/>
                <a:gd name="connsiteX18" fmla="*/ 5181003 w 5638800"/>
                <a:gd name="connsiteY18" fmla="*/ 3314649 h 6502400"/>
                <a:gd name="connsiteX19" fmla="*/ 5232400 w 5638800"/>
                <a:gd name="connsiteY19" fmla="*/ 2819400 h 6502400"/>
                <a:gd name="connsiteX20" fmla="*/ 2819400 w 5638800"/>
                <a:gd name="connsiteY20" fmla="*/ 406400 h 6502400"/>
                <a:gd name="connsiteX21" fmla="*/ 406400 w 5638800"/>
                <a:gd name="connsiteY21" fmla="*/ 2819400 h 6502400"/>
                <a:gd name="connsiteX22" fmla="*/ 2819400 w 5638800"/>
                <a:gd name="connsiteY22" fmla="*/ 5232400 h 6502400"/>
                <a:gd name="connsiteX23" fmla="*/ 3099003 w 5638800"/>
                <a:gd name="connsiteY23" fmla="*/ 5216081 h 6502400"/>
                <a:gd name="connsiteX24" fmla="*/ 3098800 w 5638800"/>
                <a:gd name="connsiteY24" fmla="*/ 5232400 h 6502400"/>
                <a:gd name="connsiteX25" fmla="*/ 3106141 w 5638800"/>
                <a:gd name="connsiteY25" fmla="*/ 5368671 h 6502400"/>
                <a:gd name="connsiteX26" fmla="*/ 2819400 w 5638800"/>
                <a:gd name="connsiteY26" fmla="*/ 5384800 h 6502400"/>
                <a:gd name="connsiteX27" fmla="*/ 254000 w 5638800"/>
                <a:gd name="connsiteY27" fmla="*/ 2819400 h 6502400"/>
                <a:gd name="connsiteX28" fmla="*/ 597694 w 5638800"/>
                <a:gd name="connsiteY28" fmla="*/ 1536700 h 6502400"/>
                <a:gd name="connsiteX29" fmla="*/ 551209 w 5638800"/>
                <a:gd name="connsiteY29" fmla="*/ 1363218 h 6502400"/>
                <a:gd name="connsiteX30" fmla="*/ 377726 w 5638800"/>
                <a:gd name="connsiteY30" fmla="*/ 1409700 h 6502400"/>
                <a:gd name="connsiteX31" fmla="*/ 0 w 5638800"/>
                <a:gd name="connsiteY31" fmla="*/ 2819400 h 6502400"/>
                <a:gd name="connsiteX32" fmla="*/ 825797 w 5638800"/>
                <a:gd name="connsiteY32" fmla="*/ 4813008 h 6502400"/>
                <a:gd name="connsiteX33" fmla="*/ 2819400 w 5638800"/>
                <a:gd name="connsiteY33" fmla="*/ 5638800 h 6502400"/>
                <a:gd name="connsiteX34" fmla="*/ 3158833 w 5638800"/>
                <a:gd name="connsiteY34" fmla="*/ 5618366 h 6502400"/>
                <a:gd name="connsiteX35" fmla="*/ 4368800 w 5638800"/>
                <a:gd name="connsiteY35" fmla="*/ 6502400 h 6502400"/>
                <a:gd name="connsiteX36" fmla="*/ 5638800 w 5638800"/>
                <a:gd name="connsiteY36" fmla="*/ 5232400 h 6502400"/>
                <a:gd name="connsiteX37" fmla="*/ 5223078 w 5638800"/>
                <a:gd name="connsiteY37" fmla="*/ 4293439 h 6502400"/>
                <a:gd name="connsiteX38" fmla="*/ 4368800 w 5638800"/>
                <a:gd name="connsiteY38" fmla="*/ 6248400 h 6502400"/>
                <a:gd name="connsiteX39" fmla="*/ 3352800 w 5638800"/>
                <a:gd name="connsiteY39" fmla="*/ 5232400 h 6502400"/>
                <a:gd name="connsiteX40" fmla="*/ 4368800 w 5638800"/>
                <a:gd name="connsiteY40" fmla="*/ 4216400 h 6502400"/>
                <a:gd name="connsiteX41" fmla="*/ 5384800 w 5638800"/>
                <a:gd name="connsiteY41" fmla="*/ 5232400 h 6502400"/>
                <a:gd name="connsiteX42" fmla="*/ 4368800 w 5638800"/>
                <a:gd name="connsiteY42" fmla="*/ 6248400 h 6502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5638800" h="6502400">
                  <a:moveTo>
                    <a:pt x="5223078" y="4293439"/>
                  </a:moveTo>
                  <a:cubicBezTo>
                    <a:pt x="5495379" y="3850488"/>
                    <a:pt x="5638800" y="3343326"/>
                    <a:pt x="5638800" y="2819400"/>
                  </a:cubicBezTo>
                  <a:cubicBezTo>
                    <a:pt x="5638800" y="2066328"/>
                    <a:pt x="5345507" y="1358303"/>
                    <a:pt x="4813008" y="825797"/>
                  </a:cubicBezTo>
                  <a:cubicBezTo>
                    <a:pt x="4280497" y="293240"/>
                    <a:pt x="3572523" y="0"/>
                    <a:pt x="2819400" y="0"/>
                  </a:cubicBezTo>
                  <a:cubicBezTo>
                    <a:pt x="2148230" y="0"/>
                    <a:pt x="1497609" y="240160"/>
                    <a:pt x="987475" y="676275"/>
                  </a:cubicBezTo>
                  <a:cubicBezTo>
                    <a:pt x="934145" y="721866"/>
                    <a:pt x="927844" y="802034"/>
                    <a:pt x="973435" y="855365"/>
                  </a:cubicBezTo>
                  <a:cubicBezTo>
                    <a:pt x="1019026" y="908646"/>
                    <a:pt x="1099195" y="914946"/>
                    <a:pt x="1152476" y="869354"/>
                  </a:cubicBezTo>
                  <a:cubicBezTo>
                    <a:pt x="1616723" y="472529"/>
                    <a:pt x="2208708" y="254000"/>
                    <a:pt x="2819400" y="254000"/>
                  </a:cubicBezTo>
                  <a:cubicBezTo>
                    <a:pt x="4233964" y="254000"/>
                    <a:pt x="5384800" y="1404836"/>
                    <a:pt x="5384800" y="2819400"/>
                  </a:cubicBezTo>
                  <a:cubicBezTo>
                    <a:pt x="5384800" y="3288652"/>
                    <a:pt x="5258397" y="3743033"/>
                    <a:pt x="5018189" y="4141445"/>
                  </a:cubicBezTo>
                  <a:cubicBezTo>
                    <a:pt x="4828083" y="4027831"/>
                    <a:pt x="4605935" y="3962400"/>
                    <a:pt x="4368800" y="3962400"/>
                  </a:cubicBezTo>
                  <a:cubicBezTo>
                    <a:pt x="3763467" y="3962400"/>
                    <a:pt x="3255760" y="4388142"/>
                    <a:pt x="3129217" y="4955921"/>
                  </a:cubicBezTo>
                  <a:cubicBezTo>
                    <a:pt x="3026664" y="4970755"/>
                    <a:pt x="2922842" y="4978400"/>
                    <a:pt x="2819400" y="4978400"/>
                  </a:cubicBezTo>
                  <a:cubicBezTo>
                    <a:pt x="1628927" y="4978400"/>
                    <a:pt x="660400" y="4009873"/>
                    <a:pt x="660400" y="2819400"/>
                  </a:cubicBezTo>
                  <a:cubicBezTo>
                    <a:pt x="660400" y="1628927"/>
                    <a:pt x="1628927" y="660400"/>
                    <a:pt x="2819400" y="660400"/>
                  </a:cubicBezTo>
                  <a:cubicBezTo>
                    <a:pt x="4009873" y="660400"/>
                    <a:pt x="4978400" y="1628927"/>
                    <a:pt x="4978400" y="2819400"/>
                  </a:cubicBezTo>
                  <a:cubicBezTo>
                    <a:pt x="4978400" y="2967977"/>
                    <a:pt x="4962919" y="3117101"/>
                    <a:pt x="4932414" y="3262566"/>
                  </a:cubicBezTo>
                  <a:cubicBezTo>
                    <a:pt x="4918024" y="3331172"/>
                    <a:pt x="4962030" y="3398495"/>
                    <a:pt x="5030686" y="3412922"/>
                  </a:cubicBezTo>
                  <a:cubicBezTo>
                    <a:pt x="5099342" y="3427311"/>
                    <a:pt x="5166614" y="3383306"/>
                    <a:pt x="5181003" y="3314649"/>
                  </a:cubicBezTo>
                  <a:cubicBezTo>
                    <a:pt x="5215141" y="3152077"/>
                    <a:pt x="5232400" y="2985491"/>
                    <a:pt x="5232400" y="2819400"/>
                  </a:cubicBezTo>
                  <a:cubicBezTo>
                    <a:pt x="5232400" y="1488872"/>
                    <a:pt x="4149928" y="406400"/>
                    <a:pt x="2819400" y="406400"/>
                  </a:cubicBezTo>
                  <a:cubicBezTo>
                    <a:pt x="1488872" y="406400"/>
                    <a:pt x="406400" y="1488872"/>
                    <a:pt x="406400" y="2819400"/>
                  </a:cubicBezTo>
                  <a:cubicBezTo>
                    <a:pt x="406400" y="4149928"/>
                    <a:pt x="1488872" y="5232400"/>
                    <a:pt x="2819400" y="5232400"/>
                  </a:cubicBezTo>
                  <a:cubicBezTo>
                    <a:pt x="2912618" y="5232400"/>
                    <a:pt x="3006179" y="5226889"/>
                    <a:pt x="3099003" y="5216081"/>
                  </a:cubicBezTo>
                  <a:cubicBezTo>
                    <a:pt x="3098952" y="5221542"/>
                    <a:pt x="3098800" y="5226939"/>
                    <a:pt x="3098800" y="5232400"/>
                  </a:cubicBezTo>
                  <a:cubicBezTo>
                    <a:pt x="3098800" y="5278438"/>
                    <a:pt x="3101327" y="5323878"/>
                    <a:pt x="3106141" y="5368671"/>
                  </a:cubicBezTo>
                  <a:cubicBezTo>
                    <a:pt x="3010840" y="5379289"/>
                    <a:pt x="2914853" y="5384800"/>
                    <a:pt x="2819400" y="5384800"/>
                  </a:cubicBezTo>
                  <a:cubicBezTo>
                    <a:pt x="1404836" y="5384800"/>
                    <a:pt x="254000" y="4233964"/>
                    <a:pt x="254000" y="2819400"/>
                  </a:cubicBezTo>
                  <a:cubicBezTo>
                    <a:pt x="254000" y="2369693"/>
                    <a:pt x="372864" y="1926133"/>
                    <a:pt x="597694" y="1536700"/>
                  </a:cubicBezTo>
                  <a:cubicBezTo>
                    <a:pt x="632767" y="1475931"/>
                    <a:pt x="611981" y="1398295"/>
                    <a:pt x="551209" y="1363218"/>
                  </a:cubicBezTo>
                  <a:cubicBezTo>
                    <a:pt x="490488" y="1328141"/>
                    <a:pt x="412800" y="1348931"/>
                    <a:pt x="377726" y="1409700"/>
                  </a:cubicBezTo>
                  <a:cubicBezTo>
                    <a:pt x="130622" y="1837728"/>
                    <a:pt x="0" y="2325192"/>
                    <a:pt x="0" y="2819400"/>
                  </a:cubicBezTo>
                  <a:cubicBezTo>
                    <a:pt x="0" y="3572472"/>
                    <a:pt x="293291" y="4280497"/>
                    <a:pt x="825797" y="4813008"/>
                  </a:cubicBezTo>
                  <a:cubicBezTo>
                    <a:pt x="1358303" y="5345507"/>
                    <a:pt x="2066328" y="5638800"/>
                    <a:pt x="2819400" y="5638800"/>
                  </a:cubicBezTo>
                  <a:cubicBezTo>
                    <a:pt x="2932405" y="5638800"/>
                    <a:pt x="3046159" y="5631955"/>
                    <a:pt x="3158833" y="5618366"/>
                  </a:cubicBezTo>
                  <a:cubicBezTo>
                    <a:pt x="3322587" y="6130531"/>
                    <a:pt x="3803053" y="6502400"/>
                    <a:pt x="4368800" y="6502400"/>
                  </a:cubicBezTo>
                  <a:cubicBezTo>
                    <a:pt x="5069091" y="6502400"/>
                    <a:pt x="5638800" y="5932691"/>
                    <a:pt x="5638800" y="5232400"/>
                  </a:cubicBezTo>
                  <a:cubicBezTo>
                    <a:pt x="5638800" y="4860773"/>
                    <a:pt x="5478310" y="4525912"/>
                    <a:pt x="5223078" y="4293439"/>
                  </a:cubicBezTo>
                  <a:close/>
                  <a:moveTo>
                    <a:pt x="4368800" y="6248400"/>
                  </a:moveTo>
                  <a:cubicBezTo>
                    <a:pt x="3808616" y="6248400"/>
                    <a:pt x="3352800" y="5792635"/>
                    <a:pt x="3352800" y="5232400"/>
                  </a:cubicBezTo>
                  <a:cubicBezTo>
                    <a:pt x="3352800" y="4672165"/>
                    <a:pt x="3808616" y="4216400"/>
                    <a:pt x="4368800" y="4216400"/>
                  </a:cubicBezTo>
                  <a:cubicBezTo>
                    <a:pt x="4929035" y="4216400"/>
                    <a:pt x="5384800" y="4672165"/>
                    <a:pt x="5384800" y="5232400"/>
                  </a:cubicBezTo>
                  <a:cubicBezTo>
                    <a:pt x="5384800" y="5792635"/>
                    <a:pt x="4929035" y="6248400"/>
                    <a:pt x="4368800" y="6248400"/>
                  </a:cubicBezTo>
                  <a:close/>
                </a:path>
              </a:pathLst>
            </a:custGeom>
            <a:solidFill>
              <a:schemeClr val="accent3"/>
            </a:solidFill>
            <a:ln w="12688" cap="flat">
              <a:noFill/>
              <a:prstDash val="solid"/>
              <a:miter/>
            </a:ln>
          </p:spPr>
          <p:txBody>
            <a:bodyPr rtlCol="0" anchor="ctr"/>
            <a:lstStyle/>
            <a:p>
              <a:endParaRPr lang="en-US"/>
            </a:p>
          </p:txBody>
        </p:sp>
        <p:sp>
          <p:nvSpPr>
            <p:cNvPr id="6" name="Gráfico 2">
              <a:extLst>
                <a:ext uri="{FF2B5EF4-FFF2-40B4-BE49-F238E27FC236}">
                  <a16:creationId xmlns:a16="http://schemas.microsoft.com/office/drawing/2014/main" id="{5FE222DC-AF02-3341-AED4-56028D60AC60}"/>
                </a:ext>
              </a:extLst>
            </p:cNvPr>
            <p:cNvSpPr/>
            <p:nvPr/>
          </p:nvSpPr>
          <p:spPr>
            <a:xfrm>
              <a:off x="3643724" y="4263136"/>
              <a:ext cx="696569" cy="696344"/>
            </a:xfrm>
            <a:custGeom>
              <a:avLst/>
              <a:gdLst>
                <a:gd name="connsiteX0" fmla="*/ 101994 w 696569"/>
                <a:gd name="connsiteY0" fmla="*/ 101832 h 696344"/>
                <a:gd name="connsiteX1" fmla="*/ 0 w 696569"/>
                <a:gd name="connsiteY1" fmla="*/ 348097 h 696344"/>
                <a:gd name="connsiteX2" fmla="*/ 101994 w 696569"/>
                <a:gd name="connsiteY2" fmla="*/ 594351 h 696344"/>
                <a:gd name="connsiteX3" fmla="*/ 348310 w 696569"/>
                <a:gd name="connsiteY3" fmla="*/ 696344 h 696344"/>
                <a:gd name="connsiteX4" fmla="*/ 594525 w 696569"/>
                <a:gd name="connsiteY4" fmla="*/ 594351 h 696344"/>
                <a:gd name="connsiteX5" fmla="*/ 696570 w 696569"/>
                <a:gd name="connsiteY5" fmla="*/ 348097 h 696344"/>
                <a:gd name="connsiteX6" fmla="*/ 594525 w 696569"/>
                <a:gd name="connsiteY6" fmla="*/ 101832 h 696344"/>
                <a:gd name="connsiteX7" fmla="*/ 101994 w 696569"/>
                <a:gd name="connsiteY7" fmla="*/ 101832 h 696344"/>
                <a:gd name="connsiteX8" fmla="*/ 414934 w 696569"/>
                <a:gd name="connsiteY8" fmla="*/ 281422 h 696344"/>
                <a:gd name="connsiteX9" fmla="*/ 442519 w 696569"/>
                <a:gd name="connsiteY9" fmla="*/ 348097 h 696344"/>
                <a:gd name="connsiteX10" fmla="*/ 414934 w 696569"/>
                <a:gd name="connsiteY10" fmla="*/ 414772 h 696344"/>
                <a:gd name="connsiteX11" fmla="*/ 348259 w 696569"/>
                <a:gd name="connsiteY11" fmla="*/ 442344 h 696344"/>
                <a:gd name="connsiteX12" fmla="*/ 281635 w 696569"/>
                <a:gd name="connsiteY12" fmla="*/ 414772 h 696344"/>
                <a:gd name="connsiteX13" fmla="*/ 254000 w 696569"/>
                <a:gd name="connsiteY13" fmla="*/ 348097 h 696344"/>
                <a:gd name="connsiteX14" fmla="*/ 281635 w 696569"/>
                <a:gd name="connsiteY14" fmla="*/ 281422 h 696344"/>
                <a:gd name="connsiteX15" fmla="*/ 348259 w 696569"/>
                <a:gd name="connsiteY15" fmla="*/ 253889 h 696344"/>
                <a:gd name="connsiteX16" fmla="*/ 414934 w 696569"/>
                <a:gd name="connsiteY16" fmla="*/ 281422 h 696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96569" h="696344">
                  <a:moveTo>
                    <a:pt x="101994" y="101832"/>
                  </a:moveTo>
                  <a:cubicBezTo>
                    <a:pt x="36220" y="167618"/>
                    <a:pt x="0" y="255070"/>
                    <a:pt x="0" y="348097"/>
                  </a:cubicBezTo>
                  <a:cubicBezTo>
                    <a:pt x="0" y="441112"/>
                    <a:pt x="36271" y="528577"/>
                    <a:pt x="101994" y="594351"/>
                  </a:cubicBezTo>
                  <a:cubicBezTo>
                    <a:pt x="167780" y="660137"/>
                    <a:pt x="255245" y="696344"/>
                    <a:pt x="348310" y="696344"/>
                  </a:cubicBezTo>
                  <a:cubicBezTo>
                    <a:pt x="441325" y="696344"/>
                    <a:pt x="528790" y="660137"/>
                    <a:pt x="594525" y="594351"/>
                  </a:cubicBezTo>
                  <a:cubicBezTo>
                    <a:pt x="660298" y="528577"/>
                    <a:pt x="696570" y="441112"/>
                    <a:pt x="696570" y="348097"/>
                  </a:cubicBezTo>
                  <a:cubicBezTo>
                    <a:pt x="696570" y="255070"/>
                    <a:pt x="660298" y="167618"/>
                    <a:pt x="594525" y="101832"/>
                  </a:cubicBezTo>
                  <a:cubicBezTo>
                    <a:pt x="458737" y="-33944"/>
                    <a:pt x="237782" y="-33944"/>
                    <a:pt x="101994" y="101832"/>
                  </a:cubicBezTo>
                  <a:close/>
                  <a:moveTo>
                    <a:pt x="414934" y="281422"/>
                  </a:moveTo>
                  <a:cubicBezTo>
                    <a:pt x="432740" y="299228"/>
                    <a:pt x="442519" y="322939"/>
                    <a:pt x="442519" y="348097"/>
                  </a:cubicBezTo>
                  <a:cubicBezTo>
                    <a:pt x="442519" y="373294"/>
                    <a:pt x="432740" y="396955"/>
                    <a:pt x="414934" y="414772"/>
                  </a:cubicBezTo>
                  <a:cubicBezTo>
                    <a:pt x="397129" y="432578"/>
                    <a:pt x="373456" y="442344"/>
                    <a:pt x="348259" y="442344"/>
                  </a:cubicBezTo>
                  <a:cubicBezTo>
                    <a:pt x="323113" y="442344"/>
                    <a:pt x="299441" y="432578"/>
                    <a:pt x="281635" y="414772"/>
                  </a:cubicBezTo>
                  <a:cubicBezTo>
                    <a:pt x="263830" y="396955"/>
                    <a:pt x="254000" y="373294"/>
                    <a:pt x="254000" y="348097"/>
                  </a:cubicBezTo>
                  <a:cubicBezTo>
                    <a:pt x="254000" y="322939"/>
                    <a:pt x="263830" y="299228"/>
                    <a:pt x="281635" y="281422"/>
                  </a:cubicBezTo>
                  <a:cubicBezTo>
                    <a:pt x="299987" y="263058"/>
                    <a:pt x="324155" y="253889"/>
                    <a:pt x="348259" y="253889"/>
                  </a:cubicBezTo>
                  <a:cubicBezTo>
                    <a:pt x="372415" y="253889"/>
                    <a:pt x="396532" y="263058"/>
                    <a:pt x="414934" y="281422"/>
                  </a:cubicBezTo>
                  <a:close/>
                </a:path>
              </a:pathLst>
            </a:custGeom>
            <a:solidFill>
              <a:schemeClr val="accent3"/>
            </a:solidFill>
            <a:ln w="12688" cap="flat">
              <a:noFill/>
              <a:prstDash val="solid"/>
              <a:miter/>
            </a:ln>
          </p:spPr>
          <p:txBody>
            <a:bodyPr rtlCol="0" anchor="ctr"/>
            <a:lstStyle/>
            <a:p>
              <a:endParaRPr lang="en-US"/>
            </a:p>
          </p:txBody>
        </p:sp>
        <p:sp>
          <p:nvSpPr>
            <p:cNvPr id="7" name="Gráfico 2">
              <a:extLst>
                <a:ext uri="{FF2B5EF4-FFF2-40B4-BE49-F238E27FC236}">
                  <a16:creationId xmlns:a16="http://schemas.microsoft.com/office/drawing/2014/main" id="{5FE222DC-AF02-3341-AED4-56028D60AC60}"/>
                </a:ext>
              </a:extLst>
            </p:cNvPr>
            <p:cNvSpPr/>
            <p:nvPr/>
          </p:nvSpPr>
          <p:spPr>
            <a:xfrm>
              <a:off x="3036147" y="3395996"/>
              <a:ext cx="1911711" cy="919425"/>
            </a:xfrm>
            <a:custGeom>
              <a:avLst/>
              <a:gdLst>
                <a:gd name="connsiteX0" fmla="*/ 1581655 w 1911711"/>
                <a:gd name="connsiteY0" fmla="*/ 919416 h 919425"/>
                <a:gd name="connsiteX1" fmla="*/ 1815119 w 1911711"/>
                <a:gd name="connsiteY1" fmla="*/ 822871 h 919425"/>
                <a:gd name="connsiteX2" fmla="*/ 1815119 w 1911711"/>
                <a:gd name="connsiteY2" fmla="*/ 355943 h 919425"/>
                <a:gd name="connsiteX3" fmla="*/ 955837 w 1911711"/>
                <a:gd name="connsiteY3" fmla="*/ 0 h 919425"/>
                <a:gd name="connsiteX4" fmla="*/ 96555 w 1911711"/>
                <a:gd name="connsiteY4" fmla="*/ 355943 h 919425"/>
                <a:gd name="connsiteX5" fmla="*/ 96555 w 1911711"/>
                <a:gd name="connsiteY5" fmla="*/ 822871 h 919425"/>
                <a:gd name="connsiteX6" fmla="*/ 563470 w 1911711"/>
                <a:gd name="connsiteY6" fmla="*/ 822871 h 919425"/>
                <a:gd name="connsiteX7" fmla="*/ 955888 w 1911711"/>
                <a:gd name="connsiteY7" fmla="*/ 660400 h 919425"/>
                <a:gd name="connsiteX8" fmla="*/ 1348242 w 1911711"/>
                <a:gd name="connsiteY8" fmla="*/ 822871 h 919425"/>
                <a:gd name="connsiteX9" fmla="*/ 1581655 w 1911711"/>
                <a:gd name="connsiteY9" fmla="*/ 919416 h 919425"/>
                <a:gd name="connsiteX10" fmla="*/ 383892 w 1911711"/>
                <a:gd name="connsiteY10" fmla="*/ 643280 h 919425"/>
                <a:gd name="connsiteX11" fmla="*/ 276133 w 1911711"/>
                <a:gd name="connsiteY11" fmla="*/ 643280 h 919425"/>
                <a:gd name="connsiteX12" fmla="*/ 253870 w 1911711"/>
                <a:gd name="connsiteY12" fmla="*/ 589407 h 919425"/>
                <a:gd name="connsiteX13" fmla="*/ 276133 w 1911711"/>
                <a:gd name="connsiteY13" fmla="*/ 535534 h 919425"/>
                <a:gd name="connsiteX14" fmla="*/ 955888 w 1911711"/>
                <a:gd name="connsiteY14" fmla="*/ 254000 h 919425"/>
                <a:gd name="connsiteX15" fmla="*/ 1635579 w 1911711"/>
                <a:gd name="connsiteY15" fmla="*/ 535534 h 919425"/>
                <a:gd name="connsiteX16" fmla="*/ 1657855 w 1911711"/>
                <a:gd name="connsiteY16" fmla="*/ 589407 h 919425"/>
                <a:gd name="connsiteX17" fmla="*/ 1635579 w 1911711"/>
                <a:gd name="connsiteY17" fmla="*/ 643280 h 919425"/>
                <a:gd name="connsiteX18" fmla="*/ 1527832 w 1911711"/>
                <a:gd name="connsiteY18" fmla="*/ 643280 h 919425"/>
                <a:gd name="connsiteX19" fmla="*/ 955888 w 1911711"/>
                <a:gd name="connsiteY19" fmla="*/ 406400 h 919425"/>
                <a:gd name="connsiteX20" fmla="*/ 383892 w 1911711"/>
                <a:gd name="connsiteY20" fmla="*/ 643280 h 91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11711" h="919425">
                  <a:moveTo>
                    <a:pt x="1581655" y="919416"/>
                  </a:moveTo>
                  <a:cubicBezTo>
                    <a:pt x="1666249" y="919416"/>
                    <a:pt x="1750781" y="887260"/>
                    <a:pt x="1815119" y="822871"/>
                  </a:cubicBezTo>
                  <a:cubicBezTo>
                    <a:pt x="1943910" y="694131"/>
                    <a:pt x="1943910" y="484683"/>
                    <a:pt x="1815119" y="355943"/>
                  </a:cubicBezTo>
                  <a:cubicBezTo>
                    <a:pt x="1585630" y="126403"/>
                    <a:pt x="1280436" y="0"/>
                    <a:pt x="955837" y="0"/>
                  </a:cubicBezTo>
                  <a:cubicBezTo>
                    <a:pt x="631289" y="0"/>
                    <a:pt x="326095" y="126403"/>
                    <a:pt x="96555" y="355943"/>
                  </a:cubicBezTo>
                  <a:cubicBezTo>
                    <a:pt x="-32185" y="484683"/>
                    <a:pt x="-32185" y="694131"/>
                    <a:pt x="96555" y="822871"/>
                  </a:cubicBezTo>
                  <a:cubicBezTo>
                    <a:pt x="225295" y="951611"/>
                    <a:pt x="434743" y="951611"/>
                    <a:pt x="563470" y="822871"/>
                  </a:cubicBezTo>
                  <a:cubicBezTo>
                    <a:pt x="668296" y="718096"/>
                    <a:pt x="807653" y="660400"/>
                    <a:pt x="955888" y="660400"/>
                  </a:cubicBezTo>
                  <a:cubicBezTo>
                    <a:pt x="1104071" y="660400"/>
                    <a:pt x="1243429" y="718096"/>
                    <a:pt x="1348242" y="822871"/>
                  </a:cubicBezTo>
                  <a:cubicBezTo>
                    <a:pt x="1412592" y="887260"/>
                    <a:pt x="1497124" y="919416"/>
                    <a:pt x="1581655" y="919416"/>
                  </a:cubicBezTo>
                  <a:close/>
                  <a:moveTo>
                    <a:pt x="383892" y="643280"/>
                  </a:moveTo>
                  <a:cubicBezTo>
                    <a:pt x="354174" y="672998"/>
                    <a:pt x="305851" y="672998"/>
                    <a:pt x="276133" y="643280"/>
                  </a:cubicBezTo>
                  <a:cubicBezTo>
                    <a:pt x="261757" y="628904"/>
                    <a:pt x="253870" y="609752"/>
                    <a:pt x="253870" y="589407"/>
                  </a:cubicBezTo>
                  <a:cubicBezTo>
                    <a:pt x="253870" y="569023"/>
                    <a:pt x="261807" y="549923"/>
                    <a:pt x="276133" y="535534"/>
                  </a:cubicBezTo>
                  <a:cubicBezTo>
                    <a:pt x="457705" y="353962"/>
                    <a:pt x="699106" y="254000"/>
                    <a:pt x="955888" y="254000"/>
                  </a:cubicBezTo>
                  <a:cubicBezTo>
                    <a:pt x="1212618" y="254000"/>
                    <a:pt x="1454020" y="353962"/>
                    <a:pt x="1635579" y="535534"/>
                  </a:cubicBezTo>
                  <a:cubicBezTo>
                    <a:pt x="1649968" y="549923"/>
                    <a:pt x="1657855" y="569023"/>
                    <a:pt x="1657855" y="589407"/>
                  </a:cubicBezTo>
                  <a:cubicBezTo>
                    <a:pt x="1657855" y="609752"/>
                    <a:pt x="1649917" y="628853"/>
                    <a:pt x="1635579" y="643280"/>
                  </a:cubicBezTo>
                  <a:cubicBezTo>
                    <a:pt x="1605874" y="672998"/>
                    <a:pt x="1557550" y="672948"/>
                    <a:pt x="1527832" y="643280"/>
                  </a:cubicBezTo>
                  <a:cubicBezTo>
                    <a:pt x="1375089" y="490538"/>
                    <a:pt x="1171940" y="406400"/>
                    <a:pt x="955888" y="406400"/>
                  </a:cubicBezTo>
                  <a:cubicBezTo>
                    <a:pt x="739785" y="406400"/>
                    <a:pt x="536635" y="490538"/>
                    <a:pt x="383892" y="643280"/>
                  </a:cubicBezTo>
                  <a:close/>
                </a:path>
              </a:pathLst>
            </a:custGeom>
            <a:solidFill>
              <a:schemeClr val="accent3"/>
            </a:solidFill>
            <a:ln w="12688" cap="flat">
              <a:noFill/>
              <a:prstDash val="solid"/>
              <a:miter/>
            </a:ln>
          </p:spPr>
          <p:txBody>
            <a:bodyPr rtlCol="0" anchor="ctr"/>
            <a:lstStyle/>
            <a:p>
              <a:endParaRPr lang="en-US"/>
            </a:p>
          </p:txBody>
        </p:sp>
        <p:sp>
          <p:nvSpPr>
            <p:cNvPr id="8" name="Gráfico 2">
              <a:extLst>
                <a:ext uri="{FF2B5EF4-FFF2-40B4-BE49-F238E27FC236}">
                  <a16:creationId xmlns:a16="http://schemas.microsoft.com/office/drawing/2014/main" id="{5FE222DC-AF02-3341-AED4-56028D60AC60}"/>
                </a:ext>
              </a:extLst>
            </p:cNvPr>
            <p:cNvSpPr/>
            <p:nvPr/>
          </p:nvSpPr>
          <p:spPr>
            <a:xfrm>
              <a:off x="2410188" y="2510920"/>
              <a:ext cx="3163643" cy="1178813"/>
            </a:xfrm>
            <a:custGeom>
              <a:avLst/>
              <a:gdLst>
                <a:gd name="connsiteX0" fmla="*/ 2833444 w 3163643"/>
                <a:gd name="connsiteY0" fmla="*/ 1178814 h 1178813"/>
                <a:gd name="connsiteX1" fmla="*/ 3066908 w 3163643"/>
                <a:gd name="connsiteY1" fmla="*/ 1082129 h 1178813"/>
                <a:gd name="connsiteX2" fmla="*/ 3163644 w 3163643"/>
                <a:gd name="connsiteY2" fmla="*/ 848665 h 1178813"/>
                <a:gd name="connsiteX3" fmla="*/ 3066908 w 3163643"/>
                <a:gd name="connsiteY3" fmla="*/ 615201 h 1178813"/>
                <a:gd name="connsiteX4" fmla="*/ 1581795 w 3163643"/>
                <a:gd name="connsiteY4" fmla="*/ 0 h 1178813"/>
                <a:gd name="connsiteX5" fmla="*/ 96682 w 3163643"/>
                <a:gd name="connsiteY5" fmla="*/ 615201 h 1178813"/>
                <a:gd name="connsiteX6" fmla="*/ 0 w 3163643"/>
                <a:gd name="connsiteY6" fmla="*/ 848665 h 1178813"/>
                <a:gd name="connsiteX7" fmla="*/ 96682 w 3163643"/>
                <a:gd name="connsiteY7" fmla="*/ 1082129 h 1178813"/>
                <a:gd name="connsiteX8" fmla="*/ 330147 w 3163643"/>
                <a:gd name="connsiteY8" fmla="*/ 1178814 h 1178813"/>
                <a:gd name="connsiteX9" fmla="*/ 563611 w 3163643"/>
                <a:gd name="connsiteY9" fmla="*/ 1082129 h 1178813"/>
                <a:gd name="connsiteX10" fmla="*/ 1581795 w 3163643"/>
                <a:gd name="connsiteY10" fmla="*/ 660400 h 1178813"/>
                <a:gd name="connsiteX11" fmla="*/ 2599980 w 3163643"/>
                <a:gd name="connsiteY11" fmla="*/ 1082129 h 1178813"/>
                <a:gd name="connsiteX12" fmla="*/ 2833444 w 3163643"/>
                <a:gd name="connsiteY12" fmla="*/ 1178814 h 1178813"/>
                <a:gd name="connsiteX13" fmla="*/ 384033 w 3163643"/>
                <a:gd name="connsiteY13" fmla="*/ 902538 h 1178813"/>
                <a:gd name="connsiteX14" fmla="*/ 276273 w 3163643"/>
                <a:gd name="connsiteY14" fmla="*/ 902538 h 1178813"/>
                <a:gd name="connsiteX15" fmla="*/ 253997 w 3163643"/>
                <a:gd name="connsiteY15" fmla="*/ 848665 h 1178813"/>
                <a:gd name="connsiteX16" fmla="*/ 276324 w 3163643"/>
                <a:gd name="connsiteY16" fmla="*/ 794791 h 1178813"/>
                <a:gd name="connsiteX17" fmla="*/ 1581795 w 3163643"/>
                <a:gd name="connsiteY17" fmla="*/ 254000 h 1178813"/>
                <a:gd name="connsiteX18" fmla="*/ 2887317 w 3163643"/>
                <a:gd name="connsiteY18" fmla="*/ 794791 h 1178813"/>
                <a:gd name="connsiteX19" fmla="*/ 2887317 w 3163643"/>
                <a:gd name="connsiteY19" fmla="*/ 902538 h 1178813"/>
                <a:gd name="connsiteX20" fmla="*/ 2779609 w 3163643"/>
                <a:gd name="connsiteY20" fmla="*/ 902538 h 1178813"/>
                <a:gd name="connsiteX21" fmla="*/ 1581846 w 3163643"/>
                <a:gd name="connsiteY21" fmla="*/ 406400 h 1178813"/>
                <a:gd name="connsiteX22" fmla="*/ 384033 w 3163643"/>
                <a:gd name="connsiteY22" fmla="*/ 902538 h 1178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163643" h="1178813">
                  <a:moveTo>
                    <a:pt x="2833444" y="1178814"/>
                  </a:moveTo>
                  <a:cubicBezTo>
                    <a:pt x="2921645" y="1178814"/>
                    <a:pt x="3004538" y="1144486"/>
                    <a:pt x="3066908" y="1082129"/>
                  </a:cubicBezTo>
                  <a:cubicBezTo>
                    <a:pt x="3129316" y="1019772"/>
                    <a:pt x="3163644" y="936866"/>
                    <a:pt x="3163644" y="848665"/>
                  </a:cubicBezTo>
                  <a:cubicBezTo>
                    <a:pt x="3163644" y="760463"/>
                    <a:pt x="3129316" y="677558"/>
                    <a:pt x="3066908" y="615201"/>
                  </a:cubicBezTo>
                  <a:cubicBezTo>
                    <a:pt x="2670223" y="218478"/>
                    <a:pt x="2142780" y="0"/>
                    <a:pt x="1581795" y="0"/>
                  </a:cubicBezTo>
                  <a:cubicBezTo>
                    <a:pt x="1020811" y="0"/>
                    <a:pt x="493367" y="218478"/>
                    <a:pt x="96682" y="615201"/>
                  </a:cubicBezTo>
                  <a:cubicBezTo>
                    <a:pt x="34326" y="677558"/>
                    <a:pt x="0" y="760463"/>
                    <a:pt x="0" y="848665"/>
                  </a:cubicBezTo>
                  <a:cubicBezTo>
                    <a:pt x="0" y="936866"/>
                    <a:pt x="34326" y="1019772"/>
                    <a:pt x="96682" y="1082129"/>
                  </a:cubicBezTo>
                  <a:cubicBezTo>
                    <a:pt x="159052" y="1144486"/>
                    <a:pt x="241996" y="1178814"/>
                    <a:pt x="330147" y="1178814"/>
                  </a:cubicBezTo>
                  <a:cubicBezTo>
                    <a:pt x="418361" y="1178814"/>
                    <a:pt x="501254" y="1144486"/>
                    <a:pt x="563611" y="1082129"/>
                  </a:cubicBezTo>
                  <a:cubicBezTo>
                    <a:pt x="835569" y="810171"/>
                    <a:pt x="1197176" y="660400"/>
                    <a:pt x="1581795" y="660400"/>
                  </a:cubicBezTo>
                  <a:cubicBezTo>
                    <a:pt x="1966415" y="660400"/>
                    <a:pt x="2328022" y="810171"/>
                    <a:pt x="2599980" y="1082129"/>
                  </a:cubicBezTo>
                  <a:cubicBezTo>
                    <a:pt x="2662337" y="1144486"/>
                    <a:pt x="2745280" y="1178814"/>
                    <a:pt x="2833444" y="1178814"/>
                  </a:cubicBezTo>
                  <a:close/>
                  <a:moveTo>
                    <a:pt x="384033" y="902538"/>
                  </a:moveTo>
                  <a:cubicBezTo>
                    <a:pt x="354315" y="932256"/>
                    <a:pt x="305991" y="932256"/>
                    <a:pt x="276273" y="902538"/>
                  </a:cubicBezTo>
                  <a:cubicBezTo>
                    <a:pt x="261884" y="888149"/>
                    <a:pt x="253997" y="868997"/>
                    <a:pt x="253997" y="848665"/>
                  </a:cubicBezTo>
                  <a:cubicBezTo>
                    <a:pt x="253997" y="828320"/>
                    <a:pt x="261935" y="809168"/>
                    <a:pt x="276324" y="794791"/>
                  </a:cubicBezTo>
                  <a:cubicBezTo>
                    <a:pt x="625028" y="446037"/>
                    <a:pt x="1088680" y="254000"/>
                    <a:pt x="1581795" y="254000"/>
                  </a:cubicBezTo>
                  <a:cubicBezTo>
                    <a:pt x="2074962" y="254000"/>
                    <a:pt x="2538613" y="446037"/>
                    <a:pt x="2887317" y="794791"/>
                  </a:cubicBezTo>
                  <a:cubicBezTo>
                    <a:pt x="2917035" y="824509"/>
                    <a:pt x="2917035" y="872820"/>
                    <a:pt x="2887317" y="902538"/>
                  </a:cubicBezTo>
                  <a:cubicBezTo>
                    <a:pt x="2857599" y="932205"/>
                    <a:pt x="2809276" y="932205"/>
                    <a:pt x="2779609" y="902538"/>
                  </a:cubicBezTo>
                  <a:cubicBezTo>
                    <a:pt x="2459683" y="582613"/>
                    <a:pt x="2034283" y="406400"/>
                    <a:pt x="1581846" y="406400"/>
                  </a:cubicBezTo>
                  <a:cubicBezTo>
                    <a:pt x="1129307" y="406400"/>
                    <a:pt x="703958" y="582613"/>
                    <a:pt x="384033" y="902538"/>
                  </a:cubicBezTo>
                  <a:close/>
                </a:path>
              </a:pathLst>
            </a:custGeom>
            <a:solidFill>
              <a:schemeClr val="accent3"/>
            </a:solidFill>
            <a:ln w="12688" cap="flat">
              <a:noFill/>
              <a:prstDash val="solid"/>
              <a:miter/>
            </a:ln>
          </p:spPr>
          <p:txBody>
            <a:bodyPr rtlCol="0" anchor="ctr"/>
            <a:lstStyle/>
            <a:p>
              <a:endParaRPr lang="en-US"/>
            </a:p>
          </p:txBody>
        </p:sp>
        <p:sp>
          <p:nvSpPr>
            <p:cNvPr id="9" name="Gráfico 2">
              <a:extLst>
                <a:ext uri="{FF2B5EF4-FFF2-40B4-BE49-F238E27FC236}">
                  <a16:creationId xmlns:a16="http://schemas.microsoft.com/office/drawing/2014/main" id="{5FE222DC-AF02-3341-AED4-56028D60AC60}"/>
                </a:ext>
              </a:extLst>
            </p:cNvPr>
            <p:cNvSpPr/>
            <p:nvPr/>
          </p:nvSpPr>
          <p:spPr>
            <a:xfrm>
              <a:off x="4816988" y="5536581"/>
              <a:ext cx="1448790" cy="1223479"/>
            </a:xfrm>
            <a:custGeom>
              <a:avLst/>
              <a:gdLst>
                <a:gd name="connsiteX0" fmla="*/ 1352055 w 1448790"/>
                <a:gd name="connsiteY0" fmla="*/ 96546 h 1223479"/>
                <a:gd name="connsiteX1" fmla="*/ 885127 w 1448790"/>
                <a:gd name="connsiteY1" fmla="*/ 96546 h 1223479"/>
                <a:gd name="connsiteX2" fmla="*/ 555231 w 1448790"/>
                <a:gd name="connsiteY2" fmla="*/ 426504 h 1223479"/>
                <a:gd name="connsiteX3" fmla="*/ 330149 w 1448790"/>
                <a:gd name="connsiteY3" fmla="*/ 337896 h 1223479"/>
                <a:gd name="connsiteX4" fmla="*/ 96685 w 1448790"/>
                <a:gd name="connsiteY4" fmla="*/ 434632 h 1223479"/>
                <a:gd name="connsiteX5" fmla="*/ 0 w 1448790"/>
                <a:gd name="connsiteY5" fmla="*/ 668096 h 1223479"/>
                <a:gd name="connsiteX6" fmla="*/ 96685 w 1448790"/>
                <a:gd name="connsiteY6" fmla="*/ 901560 h 1223479"/>
                <a:gd name="connsiteX7" fmla="*/ 321920 w 1448790"/>
                <a:gd name="connsiteY7" fmla="*/ 1126744 h 1223479"/>
                <a:gd name="connsiteX8" fmla="*/ 555371 w 1448790"/>
                <a:gd name="connsiteY8" fmla="*/ 1223480 h 1223479"/>
                <a:gd name="connsiteX9" fmla="*/ 788835 w 1448790"/>
                <a:gd name="connsiteY9" fmla="*/ 1126744 h 1223479"/>
                <a:gd name="connsiteX10" fmla="*/ 1352055 w 1448790"/>
                <a:gd name="connsiteY10" fmla="*/ 563524 h 1223479"/>
                <a:gd name="connsiteX11" fmla="*/ 1448791 w 1448790"/>
                <a:gd name="connsiteY11" fmla="*/ 330060 h 1223479"/>
                <a:gd name="connsiteX12" fmla="*/ 1352055 w 1448790"/>
                <a:gd name="connsiteY12" fmla="*/ 96546 h 1223479"/>
                <a:gd name="connsiteX13" fmla="*/ 1172464 w 1448790"/>
                <a:gd name="connsiteY13" fmla="*/ 383883 h 1223479"/>
                <a:gd name="connsiteX14" fmla="*/ 609257 w 1448790"/>
                <a:gd name="connsiteY14" fmla="*/ 947153 h 1223479"/>
                <a:gd name="connsiteX15" fmla="*/ 555371 w 1448790"/>
                <a:gd name="connsiteY15" fmla="*/ 969429 h 1223479"/>
                <a:gd name="connsiteX16" fmla="*/ 501498 w 1448790"/>
                <a:gd name="connsiteY16" fmla="*/ 947153 h 1223479"/>
                <a:gd name="connsiteX17" fmla="*/ 276327 w 1448790"/>
                <a:gd name="connsiteY17" fmla="*/ 721931 h 1223479"/>
                <a:gd name="connsiteX18" fmla="*/ 254000 w 1448790"/>
                <a:gd name="connsiteY18" fmla="*/ 668046 h 1223479"/>
                <a:gd name="connsiteX19" fmla="*/ 276327 w 1448790"/>
                <a:gd name="connsiteY19" fmla="*/ 614223 h 1223479"/>
                <a:gd name="connsiteX20" fmla="*/ 330149 w 1448790"/>
                <a:gd name="connsiteY20" fmla="*/ 591896 h 1223479"/>
                <a:gd name="connsiteX21" fmla="*/ 384023 w 1448790"/>
                <a:gd name="connsiteY21" fmla="*/ 614223 h 1223479"/>
                <a:gd name="connsiteX22" fmla="*/ 465582 w 1448790"/>
                <a:gd name="connsiteY22" fmla="*/ 695731 h 1223479"/>
                <a:gd name="connsiteX23" fmla="*/ 555371 w 1448790"/>
                <a:gd name="connsiteY23" fmla="*/ 732942 h 1223479"/>
                <a:gd name="connsiteX24" fmla="*/ 645173 w 1448790"/>
                <a:gd name="connsiteY24" fmla="*/ 695731 h 1223479"/>
                <a:gd name="connsiteX25" fmla="*/ 1064717 w 1448790"/>
                <a:gd name="connsiteY25" fmla="*/ 276136 h 1223479"/>
                <a:gd name="connsiteX26" fmla="*/ 1118591 w 1448790"/>
                <a:gd name="connsiteY26" fmla="*/ 253860 h 1223479"/>
                <a:gd name="connsiteX27" fmla="*/ 1172464 w 1448790"/>
                <a:gd name="connsiteY27" fmla="*/ 276136 h 1223479"/>
                <a:gd name="connsiteX28" fmla="*/ 1172464 w 1448790"/>
                <a:gd name="connsiteY28" fmla="*/ 383883 h 1223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448790" h="1223479">
                  <a:moveTo>
                    <a:pt x="1352055" y="96546"/>
                  </a:moveTo>
                  <a:cubicBezTo>
                    <a:pt x="1223315" y="-32182"/>
                    <a:pt x="1013866" y="-32182"/>
                    <a:pt x="885127" y="96546"/>
                  </a:cubicBezTo>
                  <a:lnTo>
                    <a:pt x="555231" y="426504"/>
                  </a:lnTo>
                  <a:cubicBezTo>
                    <a:pt x="493916" y="369303"/>
                    <a:pt x="414490" y="337896"/>
                    <a:pt x="330149" y="337896"/>
                  </a:cubicBezTo>
                  <a:cubicBezTo>
                    <a:pt x="241998" y="337896"/>
                    <a:pt x="159042" y="372224"/>
                    <a:pt x="96685" y="434632"/>
                  </a:cubicBezTo>
                  <a:cubicBezTo>
                    <a:pt x="34328" y="497002"/>
                    <a:pt x="0" y="579895"/>
                    <a:pt x="0" y="668096"/>
                  </a:cubicBezTo>
                  <a:cubicBezTo>
                    <a:pt x="0" y="756260"/>
                    <a:pt x="34328" y="839203"/>
                    <a:pt x="96685" y="901560"/>
                  </a:cubicBezTo>
                  <a:lnTo>
                    <a:pt x="321920" y="1126744"/>
                  </a:lnTo>
                  <a:cubicBezTo>
                    <a:pt x="384277" y="1189101"/>
                    <a:pt x="467170" y="1223480"/>
                    <a:pt x="555371" y="1223480"/>
                  </a:cubicBezTo>
                  <a:cubicBezTo>
                    <a:pt x="643585" y="1223480"/>
                    <a:pt x="726478" y="1189101"/>
                    <a:pt x="788835" y="1126744"/>
                  </a:cubicBezTo>
                  <a:lnTo>
                    <a:pt x="1352055" y="563524"/>
                  </a:lnTo>
                  <a:cubicBezTo>
                    <a:pt x="1414412" y="501167"/>
                    <a:pt x="1448791" y="418224"/>
                    <a:pt x="1448791" y="330060"/>
                  </a:cubicBezTo>
                  <a:cubicBezTo>
                    <a:pt x="1448791" y="241859"/>
                    <a:pt x="1414463" y="158915"/>
                    <a:pt x="1352055" y="96546"/>
                  </a:cubicBezTo>
                  <a:close/>
                  <a:moveTo>
                    <a:pt x="1172464" y="383883"/>
                  </a:moveTo>
                  <a:lnTo>
                    <a:pt x="609257" y="947153"/>
                  </a:lnTo>
                  <a:cubicBezTo>
                    <a:pt x="594868" y="961542"/>
                    <a:pt x="575716" y="969429"/>
                    <a:pt x="555371" y="969429"/>
                  </a:cubicBezTo>
                  <a:cubicBezTo>
                    <a:pt x="534988" y="969429"/>
                    <a:pt x="515887" y="961542"/>
                    <a:pt x="501498" y="947153"/>
                  </a:cubicBezTo>
                  <a:lnTo>
                    <a:pt x="276327" y="721931"/>
                  </a:lnTo>
                  <a:cubicBezTo>
                    <a:pt x="261887" y="707542"/>
                    <a:pt x="254000" y="688442"/>
                    <a:pt x="254000" y="668046"/>
                  </a:cubicBezTo>
                  <a:cubicBezTo>
                    <a:pt x="254000" y="647713"/>
                    <a:pt x="261938" y="628612"/>
                    <a:pt x="276327" y="614223"/>
                  </a:cubicBezTo>
                  <a:cubicBezTo>
                    <a:pt x="291160" y="599339"/>
                    <a:pt x="310655" y="591896"/>
                    <a:pt x="330149" y="591896"/>
                  </a:cubicBezTo>
                  <a:cubicBezTo>
                    <a:pt x="349695" y="591896"/>
                    <a:pt x="369189" y="599339"/>
                    <a:pt x="384023" y="614223"/>
                  </a:cubicBezTo>
                  <a:lnTo>
                    <a:pt x="465582" y="695731"/>
                  </a:lnTo>
                  <a:cubicBezTo>
                    <a:pt x="489395" y="719544"/>
                    <a:pt x="521691" y="732942"/>
                    <a:pt x="555371" y="732942"/>
                  </a:cubicBezTo>
                  <a:cubicBezTo>
                    <a:pt x="589064" y="732942"/>
                    <a:pt x="621360" y="719544"/>
                    <a:pt x="645173" y="695731"/>
                  </a:cubicBezTo>
                  <a:lnTo>
                    <a:pt x="1064717" y="276136"/>
                  </a:lnTo>
                  <a:cubicBezTo>
                    <a:pt x="1079106" y="261747"/>
                    <a:pt x="1098258" y="253860"/>
                    <a:pt x="1118591" y="253860"/>
                  </a:cubicBezTo>
                  <a:cubicBezTo>
                    <a:pt x="1138987" y="253860"/>
                    <a:pt x="1158075" y="261798"/>
                    <a:pt x="1172464" y="276136"/>
                  </a:cubicBezTo>
                  <a:cubicBezTo>
                    <a:pt x="1202182" y="305854"/>
                    <a:pt x="1202182" y="354216"/>
                    <a:pt x="1172464" y="383883"/>
                  </a:cubicBezTo>
                  <a:close/>
                </a:path>
              </a:pathLst>
            </a:custGeom>
            <a:solidFill>
              <a:schemeClr val="accent3"/>
            </a:solidFill>
            <a:ln w="12688" cap="flat">
              <a:noFill/>
              <a:prstDash val="solid"/>
              <a:miter/>
            </a:ln>
          </p:spPr>
          <p:txBody>
            <a:bodyPr rtlCol="0" anchor="ctr"/>
            <a:lstStyle/>
            <a:p>
              <a:endParaRPr lang="en-US"/>
            </a:p>
          </p:txBody>
        </p:sp>
      </p:grpSp>
      <p:sp>
        <p:nvSpPr>
          <p:cNvPr id="10" name="Gráfico 2">
            <a:extLst>
              <a:ext uri="{FF2B5EF4-FFF2-40B4-BE49-F238E27FC236}">
                <a16:creationId xmlns:a16="http://schemas.microsoft.com/office/drawing/2014/main" id="{5FE222DC-AF02-3341-AED4-56028D60AC60}"/>
              </a:ext>
            </a:extLst>
          </p:cNvPr>
          <p:cNvSpPr/>
          <p:nvPr/>
        </p:nvSpPr>
        <p:spPr>
          <a:xfrm>
            <a:off x="9496425" y="4660900"/>
            <a:ext cx="254000" cy="254000"/>
          </a:xfrm>
          <a:custGeom>
            <a:avLst/>
            <a:gdLst>
              <a:gd name="connsiteX0" fmla="*/ 254000 w 254000"/>
              <a:gd name="connsiteY0" fmla="*/ 127000 h 254000"/>
              <a:gd name="connsiteX1" fmla="*/ 127000 w 254000"/>
              <a:gd name="connsiteY1" fmla="*/ 254000 h 254000"/>
              <a:gd name="connsiteX2" fmla="*/ 0 w 254000"/>
              <a:gd name="connsiteY2" fmla="*/ 127000 h 254000"/>
              <a:gd name="connsiteX3" fmla="*/ 127000 w 254000"/>
              <a:gd name="connsiteY3" fmla="*/ 0 h 254000"/>
              <a:gd name="connsiteX4" fmla="*/ 254000 w 254000"/>
              <a:gd name="connsiteY4" fmla="*/ 127000 h 254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4000" h="254000">
                <a:moveTo>
                  <a:pt x="254000" y="127000"/>
                </a:moveTo>
                <a:cubicBezTo>
                  <a:pt x="254000" y="197147"/>
                  <a:pt x="197147" y="254000"/>
                  <a:pt x="127000" y="254000"/>
                </a:cubicBezTo>
                <a:cubicBezTo>
                  <a:pt x="56902" y="254000"/>
                  <a:pt x="0" y="197147"/>
                  <a:pt x="0" y="127000"/>
                </a:cubicBezTo>
                <a:cubicBezTo>
                  <a:pt x="0" y="56853"/>
                  <a:pt x="56902" y="0"/>
                  <a:pt x="127000" y="0"/>
                </a:cubicBezTo>
                <a:cubicBezTo>
                  <a:pt x="197147" y="0"/>
                  <a:pt x="254000" y="56853"/>
                  <a:pt x="254000" y="127000"/>
                </a:cubicBezTo>
                <a:close/>
              </a:path>
            </a:pathLst>
          </a:custGeom>
          <a:solidFill>
            <a:srgbClr val="000000"/>
          </a:solidFill>
          <a:ln w="12688" cap="flat">
            <a:noFill/>
            <a:prstDash val="solid"/>
            <a:miter/>
          </a:ln>
        </p:spPr>
        <p:txBody>
          <a:bodyPr rtlCol="0" anchor="ctr"/>
          <a:lstStyle/>
          <a:p>
            <a:endParaRPr lang="en-US"/>
          </a:p>
        </p:txBody>
      </p:sp>
      <p:grpSp>
        <p:nvGrpSpPr>
          <p:cNvPr id="79" name="Grupo 78">
            <a:extLst>
              <a:ext uri="{FF2B5EF4-FFF2-40B4-BE49-F238E27FC236}">
                <a16:creationId xmlns:a16="http://schemas.microsoft.com/office/drawing/2014/main" id="{038D6948-4BFB-994E-B494-24B915544198}"/>
              </a:ext>
            </a:extLst>
          </p:cNvPr>
          <p:cNvGrpSpPr/>
          <p:nvPr/>
        </p:nvGrpSpPr>
        <p:grpSpPr>
          <a:xfrm>
            <a:off x="4599038" y="787007"/>
            <a:ext cx="1563911" cy="1803429"/>
            <a:chOff x="1172584" y="915826"/>
            <a:chExt cx="5638800" cy="6502400"/>
          </a:xfrm>
          <a:solidFill>
            <a:srgbClr val="F6793C">
              <a:alpha val="47843"/>
            </a:srgbClr>
          </a:solidFill>
        </p:grpSpPr>
        <p:sp>
          <p:nvSpPr>
            <p:cNvPr id="80" name="Gráfico 2">
              <a:extLst>
                <a:ext uri="{FF2B5EF4-FFF2-40B4-BE49-F238E27FC236}">
                  <a16:creationId xmlns:a16="http://schemas.microsoft.com/office/drawing/2014/main" id="{EBBA594E-E8C8-7245-96C6-2DD191D61792}"/>
                </a:ext>
              </a:extLst>
            </p:cNvPr>
            <p:cNvSpPr/>
            <p:nvPr/>
          </p:nvSpPr>
          <p:spPr>
            <a:xfrm>
              <a:off x="1172584" y="915826"/>
              <a:ext cx="5638800" cy="6502400"/>
            </a:xfrm>
            <a:custGeom>
              <a:avLst/>
              <a:gdLst>
                <a:gd name="connsiteX0" fmla="*/ 5223078 w 5638800"/>
                <a:gd name="connsiteY0" fmla="*/ 4293439 h 6502400"/>
                <a:gd name="connsiteX1" fmla="*/ 5638800 w 5638800"/>
                <a:gd name="connsiteY1" fmla="*/ 2819400 h 6502400"/>
                <a:gd name="connsiteX2" fmla="*/ 4813008 w 5638800"/>
                <a:gd name="connsiteY2" fmla="*/ 825797 h 6502400"/>
                <a:gd name="connsiteX3" fmla="*/ 2819400 w 5638800"/>
                <a:gd name="connsiteY3" fmla="*/ 0 h 6502400"/>
                <a:gd name="connsiteX4" fmla="*/ 987475 w 5638800"/>
                <a:gd name="connsiteY4" fmla="*/ 676275 h 6502400"/>
                <a:gd name="connsiteX5" fmla="*/ 973435 w 5638800"/>
                <a:gd name="connsiteY5" fmla="*/ 855365 h 6502400"/>
                <a:gd name="connsiteX6" fmla="*/ 1152476 w 5638800"/>
                <a:gd name="connsiteY6" fmla="*/ 869354 h 6502400"/>
                <a:gd name="connsiteX7" fmla="*/ 2819400 w 5638800"/>
                <a:gd name="connsiteY7" fmla="*/ 254000 h 6502400"/>
                <a:gd name="connsiteX8" fmla="*/ 5384800 w 5638800"/>
                <a:gd name="connsiteY8" fmla="*/ 2819400 h 6502400"/>
                <a:gd name="connsiteX9" fmla="*/ 5018189 w 5638800"/>
                <a:gd name="connsiteY9" fmla="*/ 4141445 h 6502400"/>
                <a:gd name="connsiteX10" fmla="*/ 4368800 w 5638800"/>
                <a:gd name="connsiteY10" fmla="*/ 3962400 h 6502400"/>
                <a:gd name="connsiteX11" fmla="*/ 3129217 w 5638800"/>
                <a:gd name="connsiteY11" fmla="*/ 4955921 h 6502400"/>
                <a:gd name="connsiteX12" fmla="*/ 2819400 w 5638800"/>
                <a:gd name="connsiteY12" fmla="*/ 4978400 h 6502400"/>
                <a:gd name="connsiteX13" fmla="*/ 660400 w 5638800"/>
                <a:gd name="connsiteY13" fmla="*/ 2819400 h 6502400"/>
                <a:gd name="connsiteX14" fmla="*/ 2819400 w 5638800"/>
                <a:gd name="connsiteY14" fmla="*/ 660400 h 6502400"/>
                <a:gd name="connsiteX15" fmla="*/ 4978400 w 5638800"/>
                <a:gd name="connsiteY15" fmla="*/ 2819400 h 6502400"/>
                <a:gd name="connsiteX16" fmla="*/ 4932414 w 5638800"/>
                <a:gd name="connsiteY16" fmla="*/ 3262566 h 6502400"/>
                <a:gd name="connsiteX17" fmla="*/ 5030686 w 5638800"/>
                <a:gd name="connsiteY17" fmla="*/ 3412922 h 6502400"/>
                <a:gd name="connsiteX18" fmla="*/ 5181003 w 5638800"/>
                <a:gd name="connsiteY18" fmla="*/ 3314649 h 6502400"/>
                <a:gd name="connsiteX19" fmla="*/ 5232400 w 5638800"/>
                <a:gd name="connsiteY19" fmla="*/ 2819400 h 6502400"/>
                <a:gd name="connsiteX20" fmla="*/ 2819400 w 5638800"/>
                <a:gd name="connsiteY20" fmla="*/ 406400 h 6502400"/>
                <a:gd name="connsiteX21" fmla="*/ 406400 w 5638800"/>
                <a:gd name="connsiteY21" fmla="*/ 2819400 h 6502400"/>
                <a:gd name="connsiteX22" fmla="*/ 2819400 w 5638800"/>
                <a:gd name="connsiteY22" fmla="*/ 5232400 h 6502400"/>
                <a:gd name="connsiteX23" fmla="*/ 3099003 w 5638800"/>
                <a:gd name="connsiteY23" fmla="*/ 5216081 h 6502400"/>
                <a:gd name="connsiteX24" fmla="*/ 3098800 w 5638800"/>
                <a:gd name="connsiteY24" fmla="*/ 5232400 h 6502400"/>
                <a:gd name="connsiteX25" fmla="*/ 3106141 w 5638800"/>
                <a:gd name="connsiteY25" fmla="*/ 5368671 h 6502400"/>
                <a:gd name="connsiteX26" fmla="*/ 2819400 w 5638800"/>
                <a:gd name="connsiteY26" fmla="*/ 5384800 h 6502400"/>
                <a:gd name="connsiteX27" fmla="*/ 254000 w 5638800"/>
                <a:gd name="connsiteY27" fmla="*/ 2819400 h 6502400"/>
                <a:gd name="connsiteX28" fmla="*/ 597694 w 5638800"/>
                <a:gd name="connsiteY28" fmla="*/ 1536700 h 6502400"/>
                <a:gd name="connsiteX29" fmla="*/ 551209 w 5638800"/>
                <a:gd name="connsiteY29" fmla="*/ 1363218 h 6502400"/>
                <a:gd name="connsiteX30" fmla="*/ 377726 w 5638800"/>
                <a:gd name="connsiteY30" fmla="*/ 1409700 h 6502400"/>
                <a:gd name="connsiteX31" fmla="*/ 0 w 5638800"/>
                <a:gd name="connsiteY31" fmla="*/ 2819400 h 6502400"/>
                <a:gd name="connsiteX32" fmla="*/ 825797 w 5638800"/>
                <a:gd name="connsiteY32" fmla="*/ 4813008 h 6502400"/>
                <a:gd name="connsiteX33" fmla="*/ 2819400 w 5638800"/>
                <a:gd name="connsiteY33" fmla="*/ 5638800 h 6502400"/>
                <a:gd name="connsiteX34" fmla="*/ 3158833 w 5638800"/>
                <a:gd name="connsiteY34" fmla="*/ 5618366 h 6502400"/>
                <a:gd name="connsiteX35" fmla="*/ 4368800 w 5638800"/>
                <a:gd name="connsiteY35" fmla="*/ 6502400 h 6502400"/>
                <a:gd name="connsiteX36" fmla="*/ 5638800 w 5638800"/>
                <a:gd name="connsiteY36" fmla="*/ 5232400 h 6502400"/>
                <a:gd name="connsiteX37" fmla="*/ 5223078 w 5638800"/>
                <a:gd name="connsiteY37" fmla="*/ 4293439 h 6502400"/>
                <a:gd name="connsiteX38" fmla="*/ 4368800 w 5638800"/>
                <a:gd name="connsiteY38" fmla="*/ 6248400 h 6502400"/>
                <a:gd name="connsiteX39" fmla="*/ 3352800 w 5638800"/>
                <a:gd name="connsiteY39" fmla="*/ 5232400 h 6502400"/>
                <a:gd name="connsiteX40" fmla="*/ 4368800 w 5638800"/>
                <a:gd name="connsiteY40" fmla="*/ 4216400 h 6502400"/>
                <a:gd name="connsiteX41" fmla="*/ 5384800 w 5638800"/>
                <a:gd name="connsiteY41" fmla="*/ 5232400 h 6502400"/>
                <a:gd name="connsiteX42" fmla="*/ 4368800 w 5638800"/>
                <a:gd name="connsiteY42" fmla="*/ 6248400 h 6502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5638800" h="6502400">
                  <a:moveTo>
                    <a:pt x="5223078" y="4293439"/>
                  </a:moveTo>
                  <a:cubicBezTo>
                    <a:pt x="5495379" y="3850488"/>
                    <a:pt x="5638800" y="3343326"/>
                    <a:pt x="5638800" y="2819400"/>
                  </a:cubicBezTo>
                  <a:cubicBezTo>
                    <a:pt x="5638800" y="2066328"/>
                    <a:pt x="5345507" y="1358303"/>
                    <a:pt x="4813008" y="825797"/>
                  </a:cubicBezTo>
                  <a:cubicBezTo>
                    <a:pt x="4280497" y="293240"/>
                    <a:pt x="3572523" y="0"/>
                    <a:pt x="2819400" y="0"/>
                  </a:cubicBezTo>
                  <a:cubicBezTo>
                    <a:pt x="2148230" y="0"/>
                    <a:pt x="1497609" y="240160"/>
                    <a:pt x="987475" y="676275"/>
                  </a:cubicBezTo>
                  <a:cubicBezTo>
                    <a:pt x="934145" y="721866"/>
                    <a:pt x="927844" y="802034"/>
                    <a:pt x="973435" y="855365"/>
                  </a:cubicBezTo>
                  <a:cubicBezTo>
                    <a:pt x="1019026" y="908646"/>
                    <a:pt x="1099195" y="914946"/>
                    <a:pt x="1152476" y="869354"/>
                  </a:cubicBezTo>
                  <a:cubicBezTo>
                    <a:pt x="1616723" y="472529"/>
                    <a:pt x="2208708" y="254000"/>
                    <a:pt x="2819400" y="254000"/>
                  </a:cubicBezTo>
                  <a:cubicBezTo>
                    <a:pt x="4233964" y="254000"/>
                    <a:pt x="5384800" y="1404836"/>
                    <a:pt x="5384800" y="2819400"/>
                  </a:cubicBezTo>
                  <a:cubicBezTo>
                    <a:pt x="5384800" y="3288652"/>
                    <a:pt x="5258397" y="3743033"/>
                    <a:pt x="5018189" y="4141445"/>
                  </a:cubicBezTo>
                  <a:cubicBezTo>
                    <a:pt x="4828083" y="4027831"/>
                    <a:pt x="4605935" y="3962400"/>
                    <a:pt x="4368800" y="3962400"/>
                  </a:cubicBezTo>
                  <a:cubicBezTo>
                    <a:pt x="3763467" y="3962400"/>
                    <a:pt x="3255760" y="4388142"/>
                    <a:pt x="3129217" y="4955921"/>
                  </a:cubicBezTo>
                  <a:cubicBezTo>
                    <a:pt x="3026664" y="4970755"/>
                    <a:pt x="2922842" y="4978400"/>
                    <a:pt x="2819400" y="4978400"/>
                  </a:cubicBezTo>
                  <a:cubicBezTo>
                    <a:pt x="1628927" y="4978400"/>
                    <a:pt x="660400" y="4009873"/>
                    <a:pt x="660400" y="2819400"/>
                  </a:cubicBezTo>
                  <a:cubicBezTo>
                    <a:pt x="660400" y="1628927"/>
                    <a:pt x="1628927" y="660400"/>
                    <a:pt x="2819400" y="660400"/>
                  </a:cubicBezTo>
                  <a:cubicBezTo>
                    <a:pt x="4009873" y="660400"/>
                    <a:pt x="4978400" y="1628927"/>
                    <a:pt x="4978400" y="2819400"/>
                  </a:cubicBezTo>
                  <a:cubicBezTo>
                    <a:pt x="4978400" y="2967977"/>
                    <a:pt x="4962919" y="3117101"/>
                    <a:pt x="4932414" y="3262566"/>
                  </a:cubicBezTo>
                  <a:cubicBezTo>
                    <a:pt x="4918024" y="3331172"/>
                    <a:pt x="4962030" y="3398495"/>
                    <a:pt x="5030686" y="3412922"/>
                  </a:cubicBezTo>
                  <a:cubicBezTo>
                    <a:pt x="5099342" y="3427311"/>
                    <a:pt x="5166614" y="3383306"/>
                    <a:pt x="5181003" y="3314649"/>
                  </a:cubicBezTo>
                  <a:cubicBezTo>
                    <a:pt x="5215141" y="3152077"/>
                    <a:pt x="5232400" y="2985491"/>
                    <a:pt x="5232400" y="2819400"/>
                  </a:cubicBezTo>
                  <a:cubicBezTo>
                    <a:pt x="5232400" y="1488872"/>
                    <a:pt x="4149928" y="406400"/>
                    <a:pt x="2819400" y="406400"/>
                  </a:cubicBezTo>
                  <a:cubicBezTo>
                    <a:pt x="1488872" y="406400"/>
                    <a:pt x="406400" y="1488872"/>
                    <a:pt x="406400" y="2819400"/>
                  </a:cubicBezTo>
                  <a:cubicBezTo>
                    <a:pt x="406400" y="4149928"/>
                    <a:pt x="1488872" y="5232400"/>
                    <a:pt x="2819400" y="5232400"/>
                  </a:cubicBezTo>
                  <a:cubicBezTo>
                    <a:pt x="2912618" y="5232400"/>
                    <a:pt x="3006179" y="5226889"/>
                    <a:pt x="3099003" y="5216081"/>
                  </a:cubicBezTo>
                  <a:cubicBezTo>
                    <a:pt x="3098952" y="5221542"/>
                    <a:pt x="3098800" y="5226939"/>
                    <a:pt x="3098800" y="5232400"/>
                  </a:cubicBezTo>
                  <a:cubicBezTo>
                    <a:pt x="3098800" y="5278438"/>
                    <a:pt x="3101327" y="5323878"/>
                    <a:pt x="3106141" y="5368671"/>
                  </a:cubicBezTo>
                  <a:cubicBezTo>
                    <a:pt x="3010840" y="5379289"/>
                    <a:pt x="2914853" y="5384800"/>
                    <a:pt x="2819400" y="5384800"/>
                  </a:cubicBezTo>
                  <a:cubicBezTo>
                    <a:pt x="1404836" y="5384800"/>
                    <a:pt x="254000" y="4233964"/>
                    <a:pt x="254000" y="2819400"/>
                  </a:cubicBezTo>
                  <a:cubicBezTo>
                    <a:pt x="254000" y="2369693"/>
                    <a:pt x="372864" y="1926133"/>
                    <a:pt x="597694" y="1536700"/>
                  </a:cubicBezTo>
                  <a:cubicBezTo>
                    <a:pt x="632767" y="1475931"/>
                    <a:pt x="611981" y="1398295"/>
                    <a:pt x="551209" y="1363218"/>
                  </a:cubicBezTo>
                  <a:cubicBezTo>
                    <a:pt x="490488" y="1328141"/>
                    <a:pt x="412800" y="1348931"/>
                    <a:pt x="377726" y="1409700"/>
                  </a:cubicBezTo>
                  <a:cubicBezTo>
                    <a:pt x="130622" y="1837728"/>
                    <a:pt x="0" y="2325192"/>
                    <a:pt x="0" y="2819400"/>
                  </a:cubicBezTo>
                  <a:cubicBezTo>
                    <a:pt x="0" y="3572472"/>
                    <a:pt x="293291" y="4280497"/>
                    <a:pt x="825797" y="4813008"/>
                  </a:cubicBezTo>
                  <a:cubicBezTo>
                    <a:pt x="1358303" y="5345507"/>
                    <a:pt x="2066328" y="5638800"/>
                    <a:pt x="2819400" y="5638800"/>
                  </a:cubicBezTo>
                  <a:cubicBezTo>
                    <a:pt x="2932405" y="5638800"/>
                    <a:pt x="3046159" y="5631955"/>
                    <a:pt x="3158833" y="5618366"/>
                  </a:cubicBezTo>
                  <a:cubicBezTo>
                    <a:pt x="3322587" y="6130531"/>
                    <a:pt x="3803053" y="6502400"/>
                    <a:pt x="4368800" y="6502400"/>
                  </a:cubicBezTo>
                  <a:cubicBezTo>
                    <a:pt x="5069091" y="6502400"/>
                    <a:pt x="5638800" y="5932691"/>
                    <a:pt x="5638800" y="5232400"/>
                  </a:cubicBezTo>
                  <a:cubicBezTo>
                    <a:pt x="5638800" y="4860773"/>
                    <a:pt x="5478310" y="4525912"/>
                    <a:pt x="5223078" y="4293439"/>
                  </a:cubicBezTo>
                  <a:close/>
                  <a:moveTo>
                    <a:pt x="4368800" y="6248400"/>
                  </a:moveTo>
                  <a:cubicBezTo>
                    <a:pt x="3808616" y="6248400"/>
                    <a:pt x="3352800" y="5792635"/>
                    <a:pt x="3352800" y="5232400"/>
                  </a:cubicBezTo>
                  <a:cubicBezTo>
                    <a:pt x="3352800" y="4672165"/>
                    <a:pt x="3808616" y="4216400"/>
                    <a:pt x="4368800" y="4216400"/>
                  </a:cubicBezTo>
                  <a:cubicBezTo>
                    <a:pt x="4929035" y="4216400"/>
                    <a:pt x="5384800" y="4672165"/>
                    <a:pt x="5384800" y="5232400"/>
                  </a:cubicBezTo>
                  <a:cubicBezTo>
                    <a:pt x="5384800" y="5792635"/>
                    <a:pt x="4929035" y="6248400"/>
                    <a:pt x="4368800" y="6248400"/>
                  </a:cubicBezTo>
                  <a:close/>
                </a:path>
              </a:pathLst>
            </a:custGeom>
            <a:grpFill/>
            <a:ln w="12688" cap="flat">
              <a:noFill/>
              <a:prstDash val="solid"/>
              <a:miter/>
            </a:ln>
          </p:spPr>
          <p:txBody>
            <a:bodyPr rtlCol="0" anchor="ctr"/>
            <a:lstStyle/>
            <a:p>
              <a:endParaRPr lang="en-US"/>
            </a:p>
          </p:txBody>
        </p:sp>
        <p:sp>
          <p:nvSpPr>
            <p:cNvPr id="81" name="Gráfico 2">
              <a:extLst>
                <a:ext uri="{FF2B5EF4-FFF2-40B4-BE49-F238E27FC236}">
                  <a16:creationId xmlns:a16="http://schemas.microsoft.com/office/drawing/2014/main" id="{01CEE1A6-EEEE-0D48-9B2C-282078DB5B1E}"/>
                </a:ext>
              </a:extLst>
            </p:cNvPr>
            <p:cNvSpPr/>
            <p:nvPr/>
          </p:nvSpPr>
          <p:spPr>
            <a:xfrm>
              <a:off x="3643724" y="4263136"/>
              <a:ext cx="696569" cy="696344"/>
            </a:xfrm>
            <a:custGeom>
              <a:avLst/>
              <a:gdLst>
                <a:gd name="connsiteX0" fmla="*/ 101994 w 696569"/>
                <a:gd name="connsiteY0" fmla="*/ 101832 h 696344"/>
                <a:gd name="connsiteX1" fmla="*/ 0 w 696569"/>
                <a:gd name="connsiteY1" fmla="*/ 348097 h 696344"/>
                <a:gd name="connsiteX2" fmla="*/ 101994 w 696569"/>
                <a:gd name="connsiteY2" fmla="*/ 594351 h 696344"/>
                <a:gd name="connsiteX3" fmla="*/ 348310 w 696569"/>
                <a:gd name="connsiteY3" fmla="*/ 696344 h 696344"/>
                <a:gd name="connsiteX4" fmla="*/ 594525 w 696569"/>
                <a:gd name="connsiteY4" fmla="*/ 594351 h 696344"/>
                <a:gd name="connsiteX5" fmla="*/ 696570 w 696569"/>
                <a:gd name="connsiteY5" fmla="*/ 348097 h 696344"/>
                <a:gd name="connsiteX6" fmla="*/ 594525 w 696569"/>
                <a:gd name="connsiteY6" fmla="*/ 101832 h 696344"/>
                <a:gd name="connsiteX7" fmla="*/ 101994 w 696569"/>
                <a:gd name="connsiteY7" fmla="*/ 101832 h 696344"/>
                <a:gd name="connsiteX8" fmla="*/ 414934 w 696569"/>
                <a:gd name="connsiteY8" fmla="*/ 281422 h 696344"/>
                <a:gd name="connsiteX9" fmla="*/ 442519 w 696569"/>
                <a:gd name="connsiteY9" fmla="*/ 348097 h 696344"/>
                <a:gd name="connsiteX10" fmla="*/ 414934 w 696569"/>
                <a:gd name="connsiteY10" fmla="*/ 414772 h 696344"/>
                <a:gd name="connsiteX11" fmla="*/ 348259 w 696569"/>
                <a:gd name="connsiteY11" fmla="*/ 442344 h 696344"/>
                <a:gd name="connsiteX12" fmla="*/ 281635 w 696569"/>
                <a:gd name="connsiteY12" fmla="*/ 414772 h 696344"/>
                <a:gd name="connsiteX13" fmla="*/ 254000 w 696569"/>
                <a:gd name="connsiteY13" fmla="*/ 348097 h 696344"/>
                <a:gd name="connsiteX14" fmla="*/ 281635 w 696569"/>
                <a:gd name="connsiteY14" fmla="*/ 281422 h 696344"/>
                <a:gd name="connsiteX15" fmla="*/ 348259 w 696569"/>
                <a:gd name="connsiteY15" fmla="*/ 253889 h 696344"/>
                <a:gd name="connsiteX16" fmla="*/ 414934 w 696569"/>
                <a:gd name="connsiteY16" fmla="*/ 281422 h 696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96569" h="696344">
                  <a:moveTo>
                    <a:pt x="101994" y="101832"/>
                  </a:moveTo>
                  <a:cubicBezTo>
                    <a:pt x="36220" y="167618"/>
                    <a:pt x="0" y="255070"/>
                    <a:pt x="0" y="348097"/>
                  </a:cubicBezTo>
                  <a:cubicBezTo>
                    <a:pt x="0" y="441112"/>
                    <a:pt x="36271" y="528577"/>
                    <a:pt x="101994" y="594351"/>
                  </a:cubicBezTo>
                  <a:cubicBezTo>
                    <a:pt x="167780" y="660137"/>
                    <a:pt x="255245" y="696344"/>
                    <a:pt x="348310" y="696344"/>
                  </a:cubicBezTo>
                  <a:cubicBezTo>
                    <a:pt x="441325" y="696344"/>
                    <a:pt x="528790" y="660137"/>
                    <a:pt x="594525" y="594351"/>
                  </a:cubicBezTo>
                  <a:cubicBezTo>
                    <a:pt x="660298" y="528577"/>
                    <a:pt x="696570" y="441112"/>
                    <a:pt x="696570" y="348097"/>
                  </a:cubicBezTo>
                  <a:cubicBezTo>
                    <a:pt x="696570" y="255070"/>
                    <a:pt x="660298" y="167618"/>
                    <a:pt x="594525" y="101832"/>
                  </a:cubicBezTo>
                  <a:cubicBezTo>
                    <a:pt x="458737" y="-33944"/>
                    <a:pt x="237782" y="-33944"/>
                    <a:pt x="101994" y="101832"/>
                  </a:cubicBezTo>
                  <a:close/>
                  <a:moveTo>
                    <a:pt x="414934" y="281422"/>
                  </a:moveTo>
                  <a:cubicBezTo>
                    <a:pt x="432740" y="299228"/>
                    <a:pt x="442519" y="322939"/>
                    <a:pt x="442519" y="348097"/>
                  </a:cubicBezTo>
                  <a:cubicBezTo>
                    <a:pt x="442519" y="373294"/>
                    <a:pt x="432740" y="396955"/>
                    <a:pt x="414934" y="414772"/>
                  </a:cubicBezTo>
                  <a:cubicBezTo>
                    <a:pt x="397129" y="432578"/>
                    <a:pt x="373456" y="442344"/>
                    <a:pt x="348259" y="442344"/>
                  </a:cubicBezTo>
                  <a:cubicBezTo>
                    <a:pt x="323113" y="442344"/>
                    <a:pt x="299441" y="432578"/>
                    <a:pt x="281635" y="414772"/>
                  </a:cubicBezTo>
                  <a:cubicBezTo>
                    <a:pt x="263830" y="396955"/>
                    <a:pt x="254000" y="373294"/>
                    <a:pt x="254000" y="348097"/>
                  </a:cubicBezTo>
                  <a:cubicBezTo>
                    <a:pt x="254000" y="322939"/>
                    <a:pt x="263830" y="299228"/>
                    <a:pt x="281635" y="281422"/>
                  </a:cubicBezTo>
                  <a:cubicBezTo>
                    <a:pt x="299987" y="263058"/>
                    <a:pt x="324155" y="253889"/>
                    <a:pt x="348259" y="253889"/>
                  </a:cubicBezTo>
                  <a:cubicBezTo>
                    <a:pt x="372415" y="253889"/>
                    <a:pt x="396532" y="263058"/>
                    <a:pt x="414934" y="281422"/>
                  </a:cubicBezTo>
                  <a:close/>
                </a:path>
              </a:pathLst>
            </a:custGeom>
            <a:grpFill/>
            <a:ln w="12688" cap="flat">
              <a:noFill/>
              <a:prstDash val="solid"/>
              <a:miter/>
            </a:ln>
          </p:spPr>
          <p:txBody>
            <a:bodyPr rtlCol="0" anchor="ctr"/>
            <a:lstStyle/>
            <a:p>
              <a:endParaRPr lang="en-US"/>
            </a:p>
          </p:txBody>
        </p:sp>
        <p:sp>
          <p:nvSpPr>
            <p:cNvPr id="82" name="Gráfico 2">
              <a:extLst>
                <a:ext uri="{FF2B5EF4-FFF2-40B4-BE49-F238E27FC236}">
                  <a16:creationId xmlns:a16="http://schemas.microsoft.com/office/drawing/2014/main" id="{905F1B55-7EE4-BD47-93A0-D828FE4F3C7C}"/>
                </a:ext>
              </a:extLst>
            </p:cNvPr>
            <p:cNvSpPr/>
            <p:nvPr/>
          </p:nvSpPr>
          <p:spPr>
            <a:xfrm>
              <a:off x="3036147" y="3395996"/>
              <a:ext cx="1911711" cy="919425"/>
            </a:xfrm>
            <a:custGeom>
              <a:avLst/>
              <a:gdLst>
                <a:gd name="connsiteX0" fmla="*/ 1581655 w 1911711"/>
                <a:gd name="connsiteY0" fmla="*/ 919416 h 919425"/>
                <a:gd name="connsiteX1" fmla="*/ 1815119 w 1911711"/>
                <a:gd name="connsiteY1" fmla="*/ 822871 h 919425"/>
                <a:gd name="connsiteX2" fmla="*/ 1815119 w 1911711"/>
                <a:gd name="connsiteY2" fmla="*/ 355943 h 919425"/>
                <a:gd name="connsiteX3" fmla="*/ 955837 w 1911711"/>
                <a:gd name="connsiteY3" fmla="*/ 0 h 919425"/>
                <a:gd name="connsiteX4" fmla="*/ 96555 w 1911711"/>
                <a:gd name="connsiteY4" fmla="*/ 355943 h 919425"/>
                <a:gd name="connsiteX5" fmla="*/ 96555 w 1911711"/>
                <a:gd name="connsiteY5" fmla="*/ 822871 h 919425"/>
                <a:gd name="connsiteX6" fmla="*/ 563470 w 1911711"/>
                <a:gd name="connsiteY6" fmla="*/ 822871 h 919425"/>
                <a:gd name="connsiteX7" fmla="*/ 955888 w 1911711"/>
                <a:gd name="connsiteY7" fmla="*/ 660400 h 919425"/>
                <a:gd name="connsiteX8" fmla="*/ 1348242 w 1911711"/>
                <a:gd name="connsiteY8" fmla="*/ 822871 h 919425"/>
                <a:gd name="connsiteX9" fmla="*/ 1581655 w 1911711"/>
                <a:gd name="connsiteY9" fmla="*/ 919416 h 919425"/>
                <a:gd name="connsiteX10" fmla="*/ 383892 w 1911711"/>
                <a:gd name="connsiteY10" fmla="*/ 643280 h 919425"/>
                <a:gd name="connsiteX11" fmla="*/ 276133 w 1911711"/>
                <a:gd name="connsiteY11" fmla="*/ 643280 h 919425"/>
                <a:gd name="connsiteX12" fmla="*/ 253870 w 1911711"/>
                <a:gd name="connsiteY12" fmla="*/ 589407 h 919425"/>
                <a:gd name="connsiteX13" fmla="*/ 276133 w 1911711"/>
                <a:gd name="connsiteY13" fmla="*/ 535534 h 919425"/>
                <a:gd name="connsiteX14" fmla="*/ 955888 w 1911711"/>
                <a:gd name="connsiteY14" fmla="*/ 254000 h 919425"/>
                <a:gd name="connsiteX15" fmla="*/ 1635579 w 1911711"/>
                <a:gd name="connsiteY15" fmla="*/ 535534 h 919425"/>
                <a:gd name="connsiteX16" fmla="*/ 1657855 w 1911711"/>
                <a:gd name="connsiteY16" fmla="*/ 589407 h 919425"/>
                <a:gd name="connsiteX17" fmla="*/ 1635579 w 1911711"/>
                <a:gd name="connsiteY17" fmla="*/ 643280 h 919425"/>
                <a:gd name="connsiteX18" fmla="*/ 1527832 w 1911711"/>
                <a:gd name="connsiteY18" fmla="*/ 643280 h 919425"/>
                <a:gd name="connsiteX19" fmla="*/ 955888 w 1911711"/>
                <a:gd name="connsiteY19" fmla="*/ 406400 h 919425"/>
                <a:gd name="connsiteX20" fmla="*/ 383892 w 1911711"/>
                <a:gd name="connsiteY20" fmla="*/ 643280 h 91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11711" h="919425">
                  <a:moveTo>
                    <a:pt x="1581655" y="919416"/>
                  </a:moveTo>
                  <a:cubicBezTo>
                    <a:pt x="1666249" y="919416"/>
                    <a:pt x="1750781" y="887260"/>
                    <a:pt x="1815119" y="822871"/>
                  </a:cubicBezTo>
                  <a:cubicBezTo>
                    <a:pt x="1943910" y="694131"/>
                    <a:pt x="1943910" y="484683"/>
                    <a:pt x="1815119" y="355943"/>
                  </a:cubicBezTo>
                  <a:cubicBezTo>
                    <a:pt x="1585630" y="126403"/>
                    <a:pt x="1280436" y="0"/>
                    <a:pt x="955837" y="0"/>
                  </a:cubicBezTo>
                  <a:cubicBezTo>
                    <a:pt x="631289" y="0"/>
                    <a:pt x="326095" y="126403"/>
                    <a:pt x="96555" y="355943"/>
                  </a:cubicBezTo>
                  <a:cubicBezTo>
                    <a:pt x="-32185" y="484683"/>
                    <a:pt x="-32185" y="694131"/>
                    <a:pt x="96555" y="822871"/>
                  </a:cubicBezTo>
                  <a:cubicBezTo>
                    <a:pt x="225295" y="951611"/>
                    <a:pt x="434743" y="951611"/>
                    <a:pt x="563470" y="822871"/>
                  </a:cubicBezTo>
                  <a:cubicBezTo>
                    <a:pt x="668296" y="718096"/>
                    <a:pt x="807653" y="660400"/>
                    <a:pt x="955888" y="660400"/>
                  </a:cubicBezTo>
                  <a:cubicBezTo>
                    <a:pt x="1104071" y="660400"/>
                    <a:pt x="1243429" y="718096"/>
                    <a:pt x="1348242" y="822871"/>
                  </a:cubicBezTo>
                  <a:cubicBezTo>
                    <a:pt x="1412592" y="887260"/>
                    <a:pt x="1497124" y="919416"/>
                    <a:pt x="1581655" y="919416"/>
                  </a:cubicBezTo>
                  <a:close/>
                  <a:moveTo>
                    <a:pt x="383892" y="643280"/>
                  </a:moveTo>
                  <a:cubicBezTo>
                    <a:pt x="354174" y="672998"/>
                    <a:pt x="305851" y="672998"/>
                    <a:pt x="276133" y="643280"/>
                  </a:cubicBezTo>
                  <a:cubicBezTo>
                    <a:pt x="261757" y="628904"/>
                    <a:pt x="253870" y="609752"/>
                    <a:pt x="253870" y="589407"/>
                  </a:cubicBezTo>
                  <a:cubicBezTo>
                    <a:pt x="253870" y="569023"/>
                    <a:pt x="261807" y="549923"/>
                    <a:pt x="276133" y="535534"/>
                  </a:cubicBezTo>
                  <a:cubicBezTo>
                    <a:pt x="457705" y="353962"/>
                    <a:pt x="699106" y="254000"/>
                    <a:pt x="955888" y="254000"/>
                  </a:cubicBezTo>
                  <a:cubicBezTo>
                    <a:pt x="1212618" y="254000"/>
                    <a:pt x="1454020" y="353962"/>
                    <a:pt x="1635579" y="535534"/>
                  </a:cubicBezTo>
                  <a:cubicBezTo>
                    <a:pt x="1649968" y="549923"/>
                    <a:pt x="1657855" y="569023"/>
                    <a:pt x="1657855" y="589407"/>
                  </a:cubicBezTo>
                  <a:cubicBezTo>
                    <a:pt x="1657855" y="609752"/>
                    <a:pt x="1649917" y="628853"/>
                    <a:pt x="1635579" y="643280"/>
                  </a:cubicBezTo>
                  <a:cubicBezTo>
                    <a:pt x="1605874" y="672998"/>
                    <a:pt x="1557550" y="672948"/>
                    <a:pt x="1527832" y="643280"/>
                  </a:cubicBezTo>
                  <a:cubicBezTo>
                    <a:pt x="1375089" y="490538"/>
                    <a:pt x="1171940" y="406400"/>
                    <a:pt x="955888" y="406400"/>
                  </a:cubicBezTo>
                  <a:cubicBezTo>
                    <a:pt x="739785" y="406400"/>
                    <a:pt x="536635" y="490538"/>
                    <a:pt x="383892" y="643280"/>
                  </a:cubicBezTo>
                  <a:close/>
                </a:path>
              </a:pathLst>
            </a:custGeom>
            <a:grpFill/>
            <a:ln w="12688" cap="flat">
              <a:noFill/>
              <a:prstDash val="solid"/>
              <a:miter/>
            </a:ln>
          </p:spPr>
          <p:txBody>
            <a:bodyPr rtlCol="0" anchor="ctr"/>
            <a:lstStyle/>
            <a:p>
              <a:endParaRPr lang="en-US"/>
            </a:p>
          </p:txBody>
        </p:sp>
        <p:sp>
          <p:nvSpPr>
            <p:cNvPr id="83" name="Gráfico 2">
              <a:extLst>
                <a:ext uri="{FF2B5EF4-FFF2-40B4-BE49-F238E27FC236}">
                  <a16:creationId xmlns:a16="http://schemas.microsoft.com/office/drawing/2014/main" id="{C0D4012A-8AE0-D142-A8CF-BADCF66233AF}"/>
                </a:ext>
              </a:extLst>
            </p:cNvPr>
            <p:cNvSpPr/>
            <p:nvPr/>
          </p:nvSpPr>
          <p:spPr>
            <a:xfrm>
              <a:off x="2410188" y="2510920"/>
              <a:ext cx="3163643" cy="1178813"/>
            </a:xfrm>
            <a:custGeom>
              <a:avLst/>
              <a:gdLst>
                <a:gd name="connsiteX0" fmla="*/ 2833444 w 3163643"/>
                <a:gd name="connsiteY0" fmla="*/ 1178814 h 1178813"/>
                <a:gd name="connsiteX1" fmla="*/ 3066908 w 3163643"/>
                <a:gd name="connsiteY1" fmla="*/ 1082129 h 1178813"/>
                <a:gd name="connsiteX2" fmla="*/ 3163644 w 3163643"/>
                <a:gd name="connsiteY2" fmla="*/ 848665 h 1178813"/>
                <a:gd name="connsiteX3" fmla="*/ 3066908 w 3163643"/>
                <a:gd name="connsiteY3" fmla="*/ 615201 h 1178813"/>
                <a:gd name="connsiteX4" fmla="*/ 1581795 w 3163643"/>
                <a:gd name="connsiteY4" fmla="*/ 0 h 1178813"/>
                <a:gd name="connsiteX5" fmla="*/ 96682 w 3163643"/>
                <a:gd name="connsiteY5" fmla="*/ 615201 h 1178813"/>
                <a:gd name="connsiteX6" fmla="*/ 0 w 3163643"/>
                <a:gd name="connsiteY6" fmla="*/ 848665 h 1178813"/>
                <a:gd name="connsiteX7" fmla="*/ 96682 w 3163643"/>
                <a:gd name="connsiteY7" fmla="*/ 1082129 h 1178813"/>
                <a:gd name="connsiteX8" fmla="*/ 330147 w 3163643"/>
                <a:gd name="connsiteY8" fmla="*/ 1178814 h 1178813"/>
                <a:gd name="connsiteX9" fmla="*/ 563611 w 3163643"/>
                <a:gd name="connsiteY9" fmla="*/ 1082129 h 1178813"/>
                <a:gd name="connsiteX10" fmla="*/ 1581795 w 3163643"/>
                <a:gd name="connsiteY10" fmla="*/ 660400 h 1178813"/>
                <a:gd name="connsiteX11" fmla="*/ 2599980 w 3163643"/>
                <a:gd name="connsiteY11" fmla="*/ 1082129 h 1178813"/>
                <a:gd name="connsiteX12" fmla="*/ 2833444 w 3163643"/>
                <a:gd name="connsiteY12" fmla="*/ 1178814 h 1178813"/>
                <a:gd name="connsiteX13" fmla="*/ 384033 w 3163643"/>
                <a:gd name="connsiteY13" fmla="*/ 902538 h 1178813"/>
                <a:gd name="connsiteX14" fmla="*/ 276273 w 3163643"/>
                <a:gd name="connsiteY14" fmla="*/ 902538 h 1178813"/>
                <a:gd name="connsiteX15" fmla="*/ 253997 w 3163643"/>
                <a:gd name="connsiteY15" fmla="*/ 848665 h 1178813"/>
                <a:gd name="connsiteX16" fmla="*/ 276324 w 3163643"/>
                <a:gd name="connsiteY16" fmla="*/ 794791 h 1178813"/>
                <a:gd name="connsiteX17" fmla="*/ 1581795 w 3163643"/>
                <a:gd name="connsiteY17" fmla="*/ 254000 h 1178813"/>
                <a:gd name="connsiteX18" fmla="*/ 2887317 w 3163643"/>
                <a:gd name="connsiteY18" fmla="*/ 794791 h 1178813"/>
                <a:gd name="connsiteX19" fmla="*/ 2887317 w 3163643"/>
                <a:gd name="connsiteY19" fmla="*/ 902538 h 1178813"/>
                <a:gd name="connsiteX20" fmla="*/ 2779609 w 3163643"/>
                <a:gd name="connsiteY20" fmla="*/ 902538 h 1178813"/>
                <a:gd name="connsiteX21" fmla="*/ 1581846 w 3163643"/>
                <a:gd name="connsiteY21" fmla="*/ 406400 h 1178813"/>
                <a:gd name="connsiteX22" fmla="*/ 384033 w 3163643"/>
                <a:gd name="connsiteY22" fmla="*/ 902538 h 1178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163643" h="1178813">
                  <a:moveTo>
                    <a:pt x="2833444" y="1178814"/>
                  </a:moveTo>
                  <a:cubicBezTo>
                    <a:pt x="2921645" y="1178814"/>
                    <a:pt x="3004538" y="1144486"/>
                    <a:pt x="3066908" y="1082129"/>
                  </a:cubicBezTo>
                  <a:cubicBezTo>
                    <a:pt x="3129316" y="1019772"/>
                    <a:pt x="3163644" y="936866"/>
                    <a:pt x="3163644" y="848665"/>
                  </a:cubicBezTo>
                  <a:cubicBezTo>
                    <a:pt x="3163644" y="760463"/>
                    <a:pt x="3129316" y="677558"/>
                    <a:pt x="3066908" y="615201"/>
                  </a:cubicBezTo>
                  <a:cubicBezTo>
                    <a:pt x="2670223" y="218478"/>
                    <a:pt x="2142780" y="0"/>
                    <a:pt x="1581795" y="0"/>
                  </a:cubicBezTo>
                  <a:cubicBezTo>
                    <a:pt x="1020811" y="0"/>
                    <a:pt x="493367" y="218478"/>
                    <a:pt x="96682" y="615201"/>
                  </a:cubicBezTo>
                  <a:cubicBezTo>
                    <a:pt x="34326" y="677558"/>
                    <a:pt x="0" y="760463"/>
                    <a:pt x="0" y="848665"/>
                  </a:cubicBezTo>
                  <a:cubicBezTo>
                    <a:pt x="0" y="936866"/>
                    <a:pt x="34326" y="1019772"/>
                    <a:pt x="96682" y="1082129"/>
                  </a:cubicBezTo>
                  <a:cubicBezTo>
                    <a:pt x="159052" y="1144486"/>
                    <a:pt x="241996" y="1178814"/>
                    <a:pt x="330147" y="1178814"/>
                  </a:cubicBezTo>
                  <a:cubicBezTo>
                    <a:pt x="418361" y="1178814"/>
                    <a:pt x="501254" y="1144486"/>
                    <a:pt x="563611" y="1082129"/>
                  </a:cubicBezTo>
                  <a:cubicBezTo>
                    <a:pt x="835569" y="810171"/>
                    <a:pt x="1197176" y="660400"/>
                    <a:pt x="1581795" y="660400"/>
                  </a:cubicBezTo>
                  <a:cubicBezTo>
                    <a:pt x="1966415" y="660400"/>
                    <a:pt x="2328022" y="810171"/>
                    <a:pt x="2599980" y="1082129"/>
                  </a:cubicBezTo>
                  <a:cubicBezTo>
                    <a:pt x="2662337" y="1144486"/>
                    <a:pt x="2745280" y="1178814"/>
                    <a:pt x="2833444" y="1178814"/>
                  </a:cubicBezTo>
                  <a:close/>
                  <a:moveTo>
                    <a:pt x="384033" y="902538"/>
                  </a:moveTo>
                  <a:cubicBezTo>
                    <a:pt x="354315" y="932256"/>
                    <a:pt x="305991" y="932256"/>
                    <a:pt x="276273" y="902538"/>
                  </a:cubicBezTo>
                  <a:cubicBezTo>
                    <a:pt x="261884" y="888149"/>
                    <a:pt x="253997" y="868997"/>
                    <a:pt x="253997" y="848665"/>
                  </a:cubicBezTo>
                  <a:cubicBezTo>
                    <a:pt x="253997" y="828320"/>
                    <a:pt x="261935" y="809168"/>
                    <a:pt x="276324" y="794791"/>
                  </a:cubicBezTo>
                  <a:cubicBezTo>
                    <a:pt x="625028" y="446037"/>
                    <a:pt x="1088680" y="254000"/>
                    <a:pt x="1581795" y="254000"/>
                  </a:cubicBezTo>
                  <a:cubicBezTo>
                    <a:pt x="2074962" y="254000"/>
                    <a:pt x="2538613" y="446037"/>
                    <a:pt x="2887317" y="794791"/>
                  </a:cubicBezTo>
                  <a:cubicBezTo>
                    <a:pt x="2917035" y="824509"/>
                    <a:pt x="2917035" y="872820"/>
                    <a:pt x="2887317" y="902538"/>
                  </a:cubicBezTo>
                  <a:cubicBezTo>
                    <a:pt x="2857599" y="932205"/>
                    <a:pt x="2809276" y="932205"/>
                    <a:pt x="2779609" y="902538"/>
                  </a:cubicBezTo>
                  <a:cubicBezTo>
                    <a:pt x="2459683" y="582613"/>
                    <a:pt x="2034283" y="406400"/>
                    <a:pt x="1581846" y="406400"/>
                  </a:cubicBezTo>
                  <a:cubicBezTo>
                    <a:pt x="1129307" y="406400"/>
                    <a:pt x="703958" y="582613"/>
                    <a:pt x="384033" y="902538"/>
                  </a:cubicBezTo>
                  <a:close/>
                </a:path>
              </a:pathLst>
            </a:custGeom>
            <a:grpFill/>
            <a:ln w="12688" cap="flat">
              <a:noFill/>
              <a:prstDash val="solid"/>
              <a:miter/>
            </a:ln>
          </p:spPr>
          <p:txBody>
            <a:bodyPr rtlCol="0" anchor="ctr"/>
            <a:lstStyle/>
            <a:p>
              <a:endParaRPr lang="en-US"/>
            </a:p>
          </p:txBody>
        </p:sp>
        <p:sp>
          <p:nvSpPr>
            <p:cNvPr id="84" name="Gráfico 2">
              <a:extLst>
                <a:ext uri="{FF2B5EF4-FFF2-40B4-BE49-F238E27FC236}">
                  <a16:creationId xmlns:a16="http://schemas.microsoft.com/office/drawing/2014/main" id="{E8BC893F-4F3B-FF4E-8157-9EDEBD21EF5B}"/>
                </a:ext>
              </a:extLst>
            </p:cNvPr>
            <p:cNvSpPr/>
            <p:nvPr/>
          </p:nvSpPr>
          <p:spPr>
            <a:xfrm>
              <a:off x="4816988" y="5536581"/>
              <a:ext cx="1448790" cy="1223479"/>
            </a:xfrm>
            <a:custGeom>
              <a:avLst/>
              <a:gdLst>
                <a:gd name="connsiteX0" fmla="*/ 1352055 w 1448790"/>
                <a:gd name="connsiteY0" fmla="*/ 96546 h 1223479"/>
                <a:gd name="connsiteX1" fmla="*/ 885127 w 1448790"/>
                <a:gd name="connsiteY1" fmla="*/ 96546 h 1223479"/>
                <a:gd name="connsiteX2" fmla="*/ 555231 w 1448790"/>
                <a:gd name="connsiteY2" fmla="*/ 426504 h 1223479"/>
                <a:gd name="connsiteX3" fmla="*/ 330149 w 1448790"/>
                <a:gd name="connsiteY3" fmla="*/ 337896 h 1223479"/>
                <a:gd name="connsiteX4" fmla="*/ 96685 w 1448790"/>
                <a:gd name="connsiteY4" fmla="*/ 434632 h 1223479"/>
                <a:gd name="connsiteX5" fmla="*/ 0 w 1448790"/>
                <a:gd name="connsiteY5" fmla="*/ 668096 h 1223479"/>
                <a:gd name="connsiteX6" fmla="*/ 96685 w 1448790"/>
                <a:gd name="connsiteY6" fmla="*/ 901560 h 1223479"/>
                <a:gd name="connsiteX7" fmla="*/ 321920 w 1448790"/>
                <a:gd name="connsiteY7" fmla="*/ 1126744 h 1223479"/>
                <a:gd name="connsiteX8" fmla="*/ 555371 w 1448790"/>
                <a:gd name="connsiteY8" fmla="*/ 1223480 h 1223479"/>
                <a:gd name="connsiteX9" fmla="*/ 788835 w 1448790"/>
                <a:gd name="connsiteY9" fmla="*/ 1126744 h 1223479"/>
                <a:gd name="connsiteX10" fmla="*/ 1352055 w 1448790"/>
                <a:gd name="connsiteY10" fmla="*/ 563524 h 1223479"/>
                <a:gd name="connsiteX11" fmla="*/ 1448791 w 1448790"/>
                <a:gd name="connsiteY11" fmla="*/ 330060 h 1223479"/>
                <a:gd name="connsiteX12" fmla="*/ 1352055 w 1448790"/>
                <a:gd name="connsiteY12" fmla="*/ 96546 h 1223479"/>
                <a:gd name="connsiteX13" fmla="*/ 1172464 w 1448790"/>
                <a:gd name="connsiteY13" fmla="*/ 383883 h 1223479"/>
                <a:gd name="connsiteX14" fmla="*/ 609257 w 1448790"/>
                <a:gd name="connsiteY14" fmla="*/ 947153 h 1223479"/>
                <a:gd name="connsiteX15" fmla="*/ 555371 w 1448790"/>
                <a:gd name="connsiteY15" fmla="*/ 969429 h 1223479"/>
                <a:gd name="connsiteX16" fmla="*/ 501498 w 1448790"/>
                <a:gd name="connsiteY16" fmla="*/ 947153 h 1223479"/>
                <a:gd name="connsiteX17" fmla="*/ 276327 w 1448790"/>
                <a:gd name="connsiteY17" fmla="*/ 721931 h 1223479"/>
                <a:gd name="connsiteX18" fmla="*/ 254000 w 1448790"/>
                <a:gd name="connsiteY18" fmla="*/ 668046 h 1223479"/>
                <a:gd name="connsiteX19" fmla="*/ 276327 w 1448790"/>
                <a:gd name="connsiteY19" fmla="*/ 614223 h 1223479"/>
                <a:gd name="connsiteX20" fmla="*/ 330149 w 1448790"/>
                <a:gd name="connsiteY20" fmla="*/ 591896 h 1223479"/>
                <a:gd name="connsiteX21" fmla="*/ 384023 w 1448790"/>
                <a:gd name="connsiteY21" fmla="*/ 614223 h 1223479"/>
                <a:gd name="connsiteX22" fmla="*/ 465582 w 1448790"/>
                <a:gd name="connsiteY22" fmla="*/ 695731 h 1223479"/>
                <a:gd name="connsiteX23" fmla="*/ 555371 w 1448790"/>
                <a:gd name="connsiteY23" fmla="*/ 732942 h 1223479"/>
                <a:gd name="connsiteX24" fmla="*/ 645173 w 1448790"/>
                <a:gd name="connsiteY24" fmla="*/ 695731 h 1223479"/>
                <a:gd name="connsiteX25" fmla="*/ 1064717 w 1448790"/>
                <a:gd name="connsiteY25" fmla="*/ 276136 h 1223479"/>
                <a:gd name="connsiteX26" fmla="*/ 1118591 w 1448790"/>
                <a:gd name="connsiteY26" fmla="*/ 253860 h 1223479"/>
                <a:gd name="connsiteX27" fmla="*/ 1172464 w 1448790"/>
                <a:gd name="connsiteY27" fmla="*/ 276136 h 1223479"/>
                <a:gd name="connsiteX28" fmla="*/ 1172464 w 1448790"/>
                <a:gd name="connsiteY28" fmla="*/ 383883 h 1223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448790" h="1223479">
                  <a:moveTo>
                    <a:pt x="1352055" y="96546"/>
                  </a:moveTo>
                  <a:cubicBezTo>
                    <a:pt x="1223315" y="-32182"/>
                    <a:pt x="1013866" y="-32182"/>
                    <a:pt x="885127" y="96546"/>
                  </a:cubicBezTo>
                  <a:lnTo>
                    <a:pt x="555231" y="426504"/>
                  </a:lnTo>
                  <a:cubicBezTo>
                    <a:pt x="493916" y="369303"/>
                    <a:pt x="414490" y="337896"/>
                    <a:pt x="330149" y="337896"/>
                  </a:cubicBezTo>
                  <a:cubicBezTo>
                    <a:pt x="241998" y="337896"/>
                    <a:pt x="159042" y="372224"/>
                    <a:pt x="96685" y="434632"/>
                  </a:cubicBezTo>
                  <a:cubicBezTo>
                    <a:pt x="34328" y="497002"/>
                    <a:pt x="0" y="579895"/>
                    <a:pt x="0" y="668096"/>
                  </a:cubicBezTo>
                  <a:cubicBezTo>
                    <a:pt x="0" y="756260"/>
                    <a:pt x="34328" y="839203"/>
                    <a:pt x="96685" y="901560"/>
                  </a:cubicBezTo>
                  <a:lnTo>
                    <a:pt x="321920" y="1126744"/>
                  </a:lnTo>
                  <a:cubicBezTo>
                    <a:pt x="384277" y="1189101"/>
                    <a:pt x="467170" y="1223480"/>
                    <a:pt x="555371" y="1223480"/>
                  </a:cubicBezTo>
                  <a:cubicBezTo>
                    <a:pt x="643585" y="1223480"/>
                    <a:pt x="726478" y="1189101"/>
                    <a:pt x="788835" y="1126744"/>
                  </a:cubicBezTo>
                  <a:lnTo>
                    <a:pt x="1352055" y="563524"/>
                  </a:lnTo>
                  <a:cubicBezTo>
                    <a:pt x="1414412" y="501167"/>
                    <a:pt x="1448791" y="418224"/>
                    <a:pt x="1448791" y="330060"/>
                  </a:cubicBezTo>
                  <a:cubicBezTo>
                    <a:pt x="1448791" y="241859"/>
                    <a:pt x="1414463" y="158915"/>
                    <a:pt x="1352055" y="96546"/>
                  </a:cubicBezTo>
                  <a:close/>
                  <a:moveTo>
                    <a:pt x="1172464" y="383883"/>
                  </a:moveTo>
                  <a:lnTo>
                    <a:pt x="609257" y="947153"/>
                  </a:lnTo>
                  <a:cubicBezTo>
                    <a:pt x="594868" y="961542"/>
                    <a:pt x="575716" y="969429"/>
                    <a:pt x="555371" y="969429"/>
                  </a:cubicBezTo>
                  <a:cubicBezTo>
                    <a:pt x="534988" y="969429"/>
                    <a:pt x="515887" y="961542"/>
                    <a:pt x="501498" y="947153"/>
                  </a:cubicBezTo>
                  <a:lnTo>
                    <a:pt x="276327" y="721931"/>
                  </a:lnTo>
                  <a:cubicBezTo>
                    <a:pt x="261887" y="707542"/>
                    <a:pt x="254000" y="688442"/>
                    <a:pt x="254000" y="668046"/>
                  </a:cubicBezTo>
                  <a:cubicBezTo>
                    <a:pt x="254000" y="647713"/>
                    <a:pt x="261938" y="628612"/>
                    <a:pt x="276327" y="614223"/>
                  </a:cubicBezTo>
                  <a:cubicBezTo>
                    <a:pt x="291160" y="599339"/>
                    <a:pt x="310655" y="591896"/>
                    <a:pt x="330149" y="591896"/>
                  </a:cubicBezTo>
                  <a:cubicBezTo>
                    <a:pt x="349695" y="591896"/>
                    <a:pt x="369189" y="599339"/>
                    <a:pt x="384023" y="614223"/>
                  </a:cubicBezTo>
                  <a:lnTo>
                    <a:pt x="465582" y="695731"/>
                  </a:lnTo>
                  <a:cubicBezTo>
                    <a:pt x="489395" y="719544"/>
                    <a:pt x="521691" y="732942"/>
                    <a:pt x="555371" y="732942"/>
                  </a:cubicBezTo>
                  <a:cubicBezTo>
                    <a:pt x="589064" y="732942"/>
                    <a:pt x="621360" y="719544"/>
                    <a:pt x="645173" y="695731"/>
                  </a:cubicBezTo>
                  <a:lnTo>
                    <a:pt x="1064717" y="276136"/>
                  </a:lnTo>
                  <a:cubicBezTo>
                    <a:pt x="1079106" y="261747"/>
                    <a:pt x="1098258" y="253860"/>
                    <a:pt x="1118591" y="253860"/>
                  </a:cubicBezTo>
                  <a:cubicBezTo>
                    <a:pt x="1138987" y="253860"/>
                    <a:pt x="1158075" y="261798"/>
                    <a:pt x="1172464" y="276136"/>
                  </a:cubicBezTo>
                  <a:cubicBezTo>
                    <a:pt x="1202182" y="305854"/>
                    <a:pt x="1202182" y="354216"/>
                    <a:pt x="1172464" y="383883"/>
                  </a:cubicBezTo>
                  <a:close/>
                </a:path>
              </a:pathLst>
            </a:custGeom>
            <a:grpFill/>
            <a:ln w="12688" cap="flat">
              <a:noFill/>
              <a:prstDash val="solid"/>
              <a:miter/>
            </a:ln>
          </p:spPr>
          <p:txBody>
            <a:bodyPr rtlCol="0" anchor="ctr"/>
            <a:lstStyle/>
            <a:p>
              <a:endParaRPr lang="en-US"/>
            </a:p>
          </p:txBody>
        </p:sp>
      </p:grpSp>
      <p:sp>
        <p:nvSpPr>
          <p:cNvPr id="12" name="CuadroTexto 11">
            <a:extLst>
              <a:ext uri="{FF2B5EF4-FFF2-40B4-BE49-F238E27FC236}">
                <a16:creationId xmlns:a16="http://schemas.microsoft.com/office/drawing/2014/main" id="{C9D4FB8A-2304-234A-9380-BD1973D5017B}"/>
              </a:ext>
            </a:extLst>
          </p:cNvPr>
          <p:cNvSpPr txBox="1"/>
          <p:nvPr/>
        </p:nvSpPr>
        <p:spPr>
          <a:xfrm>
            <a:off x="9496425" y="9452292"/>
            <a:ext cx="5544398" cy="646331"/>
          </a:xfrm>
          <a:prstGeom prst="rect">
            <a:avLst/>
          </a:prstGeom>
          <a:noFill/>
        </p:spPr>
        <p:txBody>
          <a:bodyPr wrap="square" rtlCol="0">
            <a:spAutoFit/>
          </a:bodyPr>
          <a:lstStyle/>
          <a:p>
            <a:pPr algn="ctr"/>
            <a:r>
              <a:rPr lang="en-US" dirty="0">
                <a:solidFill>
                  <a:schemeClr val="bg1"/>
                </a:solidFill>
                <a:latin typeface="Lato Light" panose="020F0302020204030203" pitchFamily="34" charset="77"/>
                <a:hlinkClick r:id="rId3">
                  <a:extLst>
                    <a:ext uri="{A12FA001-AC4F-418D-AE19-62706E023703}">
                      <ahyp:hlinkClr xmlns:ahyp="http://schemas.microsoft.com/office/drawing/2018/hyperlinkcolor" val="tx"/>
                    </a:ext>
                  </a:extLst>
                </a:hlinkClick>
              </a:rPr>
              <a:t>www.ppthemes.com</a:t>
            </a:r>
            <a:r>
              <a:rPr lang="en-US" dirty="0">
                <a:solidFill>
                  <a:schemeClr val="bg1"/>
                </a:solidFill>
                <a:latin typeface="Lato Light" panose="020F0302020204030203" pitchFamily="34" charset="77"/>
              </a:rPr>
              <a:t> </a:t>
            </a:r>
          </a:p>
        </p:txBody>
      </p:sp>
    </p:spTree>
    <p:extLst>
      <p:ext uri="{BB962C8B-B14F-4D97-AF65-F5344CB8AC3E}">
        <p14:creationId xmlns:p14="http://schemas.microsoft.com/office/powerpoint/2010/main" val="2434184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a:extLst>
              <a:ext uri="{FF2B5EF4-FFF2-40B4-BE49-F238E27FC236}">
                <a16:creationId xmlns:a16="http://schemas.microsoft.com/office/drawing/2014/main" id="{EF428D8A-E4D0-D54A-BFBC-CC8F71157D1B}"/>
              </a:ext>
            </a:extLst>
          </p:cNvPr>
          <p:cNvSpPr/>
          <p:nvPr/>
        </p:nvSpPr>
        <p:spPr>
          <a:xfrm>
            <a:off x="2364105" y="3169920"/>
            <a:ext cx="19649440" cy="7376160"/>
          </a:xfrm>
          <a:prstGeom prst="roundRect">
            <a:avLst>
              <a:gd name="adj" fmla="val 3995"/>
            </a:avLst>
          </a:prstGeom>
          <a:solidFill>
            <a:schemeClr val="bg2"/>
          </a:solidFill>
          <a:ln>
            <a:noFill/>
          </a:ln>
          <a:effectLst>
            <a:outerShdw blurRad="889000" dist="190500" dir="5400000" sx="105000" sy="105000" algn="t" rotWithShape="0">
              <a:srgbClr val="1C1C1C">
                <a:alpha val="4706"/>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oppins" pitchFamily="2" charset="77"/>
            </a:endParaRPr>
          </a:p>
        </p:txBody>
      </p:sp>
      <p:sp>
        <p:nvSpPr>
          <p:cNvPr id="13" name="Picture Placeholder 2">
            <a:extLst>
              <a:ext uri="{FF2B5EF4-FFF2-40B4-BE49-F238E27FC236}">
                <a16:creationId xmlns:a16="http://schemas.microsoft.com/office/drawing/2014/main" id="{603DA9AA-2A9C-884A-8713-8F84FF0D0C18}"/>
              </a:ext>
            </a:extLst>
          </p:cNvPr>
          <p:cNvSpPr txBox="1">
            <a:spLocks/>
          </p:cNvSpPr>
          <p:nvPr/>
        </p:nvSpPr>
        <p:spPr>
          <a:xfrm>
            <a:off x="2364106" y="3169918"/>
            <a:ext cx="9824719" cy="7376160"/>
          </a:xfrm>
          <a:custGeom>
            <a:avLst/>
            <a:gdLst>
              <a:gd name="connsiteX0" fmla="*/ 295709 w 9824719"/>
              <a:gd name="connsiteY0" fmla="*/ 0 h 7376160"/>
              <a:gd name="connsiteX1" fmla="*/ 9824719 w 9824719"/>
              <a:gd name="connsiteY1" fmla="*/ 0 h 7376160"/>
              <a:gd name="connsiteX2" fmla="*/ 9824719 w 9824719"/>
              <a:gd name="connsiteY2" fmla="*/ 7376160 h 7376160"/>
              <a:gd name="connsiteX3" fmla="*/ 295709 w 9824719"/>
              <a:gd name="connsiteY3" fmla="*/ 7376160 h 7376160"/>
              <a:gd name="connsiteX4" fmla="*/ 0 w 9824719"/>
              <a:gd name="connsiteY4" fmla="*/ 7080450 h 7376160"/>
              <a:gd name="connsiteX5" fmla="*/ 0 w 9824719"/>
              <a:gd name="connsiteY5" fmla="*/ 295710 h 7376160"/>
              <a:gd name="connsiteX6" fmla="*/ 295709 w 9824719"/>
              <a:gd name="connsiteY6" fmla="*/ 0 h 737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24719" h="7376160">
                <a:moveTo>
                  <a:pt x="295709" y="0"/>
                </a:moveTo>
                <a:lnTo>
                  <a:pt x="9824719" y="0"/>
                </a:lnTo>
                <a:lnTo>
                  <a:pt x="9824719" y="7376160"/>
                </a:lnTo>
                <a:lnTo>
                  <a:pt x="295709" y="7376160"/>
                </a:lnTo>
                <a:cubicBezTo>
                  <a:pt x="132393" y="7376160"/>
                  <a:pt x="0" y="7243766"/>
                  <a:pt x="0" y="7080450"/>
                </a:cubicBezTo>
                <a:lnTo>
                  <a:pt x="0" y="295710"/>
                </a:lnTo>
                <a:cubicBezTo>
                  <a:pt x="0" y="132394"/>
                  <a:pt x="132393" y="0"/>
                  <a:pt x="295709" y="0"/>
                </a:cubicBezTo>
                <a:close/>
              </a:path>
            </a:pathLst>
          </a:custGeom>
          <a:solidFill>
            <a:srgbClr val="F2F2F2"/>
          </a:solidFill>
          <a:ln>
            <a:noFill/>
          </a:ln>
          <a:effectLst/>
        </p:spPr>
        <p:txBody>
          <a:bodyPr/>
          <a:lstStyle/>
          <a:p>
            <a:endParaRPr lang="es-CO"/>
          </a:p>
        </p:txBody>
      </p:sp>
      <p:sp>
        <p:nvSpPr>
          <p:cNvPr id="17" name="TextBox 16">
            <a:extLst>
              <a:ext uri="{FF2B5EF4-FFF2-40B4-BE49-F238E27FC236}">
                <a16:creationId xmlns:a16="http://schemas.microsoft.com/office/drawing/2014/main" id="{886F5858-2A75-C64C-91FF-E5E584F45CFB}"/>
              </a:ext>
            </a:extLst>
          </p:cNvPr>
          <p:cNvSpPr txBox="1"/>
          <p:nvPr/>
        </p:nvSpPr>
        <p:spPr>
          <a:xfrm>
            <a:off x="12543184" y="7583603"/>
            <a:ext cx="7546691" cy="943335"/>
          </a:xfrm>
          <a:prstGeom prst="rect">
            <a:avLst/>
          </a:prstGeom>
          <a:noFill/>
        </p:spPr>
        <p:txBody>
          <a:bodyPr wrap="square" rtlCol="0" anchor="t">
            <a:spAutoFit/>
          </a:bodyPr>
          <a:lstStyle/>
          <a:p>
            <a:pPr algn="r">
              <a:lnSpc>
                <a:spcPts val="3500"/>
              </a:lnSpc>
            </a:pPr>
            <a:r>
              <a:rPr lang="en-US" sz="2400" dirty="0">
                <a:latin typeface="Lato Light" panose="020F0502020204030203" pitchFamily="34" charset="0"/>
              </a:rPr>
              <a:t>You can do whatever you want, go a impress your audience with an amazing presentation</a:t>
            </a:r>
            <a:r>
              <a:rPr lang="en-US" sz="2400" dirty="0">
                <a:latin typeface="Lato Light" panose="020F0502020204030203" pitchFamily="34" charset="0"/>
                <a:ea typeface="Lato Light" panose="020F0502020204030203" pitchFamily="34" charset="0"/>
                <a:cs typeface="Mukta ExtraLight" panose="020B0000000000000000" pitchFamily="34" charset="77"/>
              </a:rPr>
              <a:t>.</a:t>
            </a:r>
          </a:p>
        </p:txBody>
      </p:sp>
      <p:sp>
        <p:nvSpPr>
          <p:cNvPr id="4" name="Right Triangle 3">
            <a:extLst>
              <a:ext uri="{FF2B5EF4-FFF2-40B4-BE49-F238E27FC236}">
                <a16:creationId xmlns:a16="http://schemas.microsoft.com/office/drawing/2014/main" id="{62C34686-149D-154B-9CA0-460587F1B7C1}"/>
              </a:ext>
            </a:extLst>
          </p:cNvPr>
          <p:cNvSpPr/>
          <p:nvPr/>
        </p:nvSpPr>
        <p:spPr>
          <a:xfrm flipH="1">
            <a:off x="8562109" y="3169918"/>
            <a:ext cx="3626716" cy="7376160"/>
          </a:xfrm>
          <a:prstGeom prst="r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oppins" pitchFamily="2" charset="77"/>
            </a:endParaRPr>
          </a:p>
        </p:txBody>
      </p:sp>
      <p:sp>
        <p:nvSpPr>
          <p:cNvPr id="12" name="Oval 11">
            <a:extLst>
              <a:ext uri="{FF2B5EF4-FFF2-40B4-BE49-F238E27FC236}">
                <a16:creationId xmlns:a16="http://schemas.microsoft.com/office/drawing/2014/main" id="{BCA80FA6-2873-E645-A3D1-D23E9EBBD2AA}"/>
              </a:ext>
            </a:extLst>
          </p:cNvPr>
          <p:cNvSpPr/>
          <p:nvPr/>
        </p:nvSpPr>
        <p:spPr>
          <a:xfrm>
            <a:off x="21216101" y="6060558"/>
            <a:ext cx="1594883" cy="1594883"/>
          </a:xfrm>
          <a:prstGeom prst="ellipse">
            <a:avLst/>
          </a:prstGeom>
          <a:solidFill>
            <a:schemeClr val="bg2"/>
          </a:solidFill>
          <a:ln>
            <a:noFill/>
          </a:ln>
          <a:effectLst>
            <a:outerShdw blurRad="889000" dist="190500" dir="5400000" sx="105000" sy="105000" algn="t" rotWithShape="0">
              <a:srgbClr val="1C1C1C">
                <a:alpha val="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oppins" pitchFamily="2" charset="77"/>
            </a:endParaRPr>
          </a:p>
        </p:txBody>
      </p:sp>
      <p:sp>
        <p:nvSpPr>
          <p:cNvPr id="22" name="Freeform 21">
            <a:extLst>
              <a:ext uri="{FF2B5EF4-FFF2-40B4-BE49-F238E27FC236}">
                <a16:creationId xmlns:a16="http://schemas.microsoft.com/office/drawing/2014/main" id="{45FF9C3B-0C1F-D640-B2B2-A0E94E5B90BA}"/>
              </a:ext>
            </a:extLst>
          </p:cNvPr>
          <p:cNvSpPr>
            <a:spLocks noChangeAspect="1"/>
          </p:cNvSpPr>
          <p:nvPr/>
        </p:nvSpPr>
        <p:spPr>
          <a:xfrm>
            <a:off x="21693063" y="6651468"/>
            <a:ext cx="640958" cy="413062"/>
          </a:xfrm>
          <a:custGeom>
            <a:avLst/>
            <a:gdLst>
              <a:gd name="connsiteX0" fmla="*/ 1356937 w 1999703"/>
              <a:gd name="connsiteY0" fmla="*/ 0 h 1288696"/>
              <a:gd name="connsiteX1" fmla="*/ 1463447 w 1999703"/>
              <a:gd name="connsiteY1" fmla="*/ 44118 h 1288696"/>
              <a:gd name="connsiteX2" fmla="*/ 1955586 w 1999703"/>
              <a:gd name="connsiteY2" fmla="*/ 536256 h 1288696"/>
              <a:gd name="connsiteX3" fmla="*/ 1999703 w 1999703"/>
              <a:gd name="connsiteY3" fmla="*/ 642766 h 1288696"/>
              <a:gd name="connsiteX4" fmla="*/ 1999396 w 1999703"/>
              <a:gd name="connsiteY4" fmla="*/ 644348 h 1288696"/>
              <a:gd name="connsiteX5" fmla="*/ 1999703 w 1999703"/>
              <a:gd name="connsiteY5" fmla="*/ 645930 h 1288696"/>
              <a:gd name="connsiteX6" fmla="*/ 1955586 w 1999703"/>
              <a:gd name="connsiteY6" fmla="*/ 752440 h 1288696"/>
              <a:gd name="connsiteX7" fmla="*/ 1463447 w 1999703"/>
              <a:gd name="connsiteY7" fmla="*/ 1244578 h 1288696"/>
              <a:gd name="connsiteX8" fmla="*/ 1250427 w 1999703"/>
              <a:gd name="connsiteY8" fmla="*/ 1244578 h 1288696"/>
              <a:gd name="connsiteX9" fmla="*/ 1250427 w 1999703"/>
              <a:gd name="connsiteY9" fmla="*/ 1031558 h 1288696"/>
              <a:gd name="connsiteX10" fmla="*/ 1487009 w 1999703"/>
              <a:gd name="connsiteY10" fmla="*/ 794976 h 1288696"/>
              <a:gd name="connsiteX11" fmla="*/ 150628 w 1999703"/>
              <a:gd name="connsiteY11" fmla="*/ 794976 h 1288696"/>
              <a:gd name="connsiteX12" fmla="*/ 0 w 1999703"/>
              <a:gd name="connsiteY12" fmla="*/ 644348 h 1288696"/>
              <a:gd name="connsiteX13" fmla="*/ 150628 w 1999703"/>
              <a:gd name="connsiteY13" fmla="*/ 493720 h 1288696"/>
              <a:gd name="connsiteX14" fmla="*/ 1487009 w 1999703"/>
              <a:gd name="connsiteY14" fmla="*/ 493720 h 1288696"/>
              <a:gd name="connsiteX15" fmla="*/ 1250427 w 1999703"/>
              <a:gd name="connsiteY15" fmla="*/ 257138 h 1288696"/>
              <a:gd name="connsiteX16" fmla="*/ 1250427 w 1999703"/>
              <a:gd name="connsiteY16" fmla="*/ 44118 h 1288696"/>
              <a:gd name="connsiteX17" fmla="*/ 1356937 w 1999703"/>
              <a:gd name="connsiteY17" fmla="*/ 0 h 1288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9703" h="1288696">
                <a:moveTo>
                  <a:pt x="1356937" y="0"/>
                </a:moveTo>
                <a:cubicBezTo>
                  <a:pt x="1395486" y="0"/>
                  <a:pt x="1434035" y="14705"/>
                  <a:pt x="1463447" y="44118"/>
                </a:cubicBezTo>
                <a:lnTo>
                  <a:pt x="1955586" y="536256"/>
                </a:lnTo>
                <a:cubicBezTo>
                  <a:pt x="1984998" y="565668"/>
                  <a:pt x="1999703" y="604218"/>
                  <a:pt x="1999703" y="642766"/>
                </a:cubicBezTo>
                <a:lnTo>
                  <a:pt x="1999396" y="644348"/>
                </a:lnTo>
                <a:lnTo>
                  <a:pt x="1999703" y="645930"/>
                </a:lnTo>
                <a:cubicBezTo>
                  <a:pt x="1999704" y="684479"/>
                  <a:pt x="1984998" y="723028"/>
                  <a:pt x="1955586" y="752440"/>
                </a:cubicBezTo>
                <a:lnTo>
                  <a:pt x="1463447" y="1244578"/>
                </a:lnTo>
                <a:cubicBezTo>
                  <a:pt x="1404623" y="1303403"/>
                  <a:pt x="1309251" y="1303403"/>
                  <a:pt x="1250427" y="1244578"/>
                </a:cubicBezTo>
                <a:cubicBezTo>
                  <a:pt x="1191603" y="1185754"/>
                  <a:pt x="1191603" y="1090383"/>
                  <a:pt x="1250427" y="1031558"/>
                </a:cubicBezTo>
                <a:lnTo>
                  <a:pt x="1487009" y="794976"/>
                </a:lnTo>
                <a:lnTo>
                  <a:pt x="150628" y="794976"/>
                </a:lnTo>
                <a:cubicBezTo>
                  <a:pt x="67438" y="794976"/>
                  <a:pt x="0" y="727538"/>
                  <a:pt x="0" y="644348"/>
                </a:cubicBezTo>
                <a:cubicBezTo>
                  <a:pt x="0" y="561158"/>
                  <a:pt x="67438" y="493720"/>
                  <a:pt x="150628" y="493720"/>
                </a:cubicBezTo>
                <a:lnTo>
                  <a:pt x="1487009" y="493720"/>
                </a:lnTo>
                <a:lnTo>
                  <a:pt x="1250427" y="257138"/>
                </a:lnTo>
                <a:cubicBezTo>
                  <a:pt x="1191603" y="198314"/>
                  <a:pt x="1191603" y="102942"/>
                  <a:pt x="1250427" y="44118"/>
                </a:cubicBezTo>
                <a:cubicBezTo>
                  <a:pt x="1279839" y="14705"/>
                  <a:pt x="1318388" y="-1"/>
                  <a:pt x="1356937" y="0"/>
                </a:cubicBezTo>
                <a:close/>
              </a:path>
            </a:pathLst>
          </a:custGeom>
          <a:gradFill flip="none" rotWithShape="0">
            <a:gsLst>
              <a:gs pos="0">
                <a:srgbClr val="044BD9"/>
              </a:gs>
              <a:gs pos="100000">
                <a:srgbClr val="4681FB"/>
              </a:gs>
            </a:gsLst>
            <a:lin ang="36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oppins" pitchFamily="2" charset="77"/>
            </a:endParaRPr>
          </a:p>
        </p:txBody>
      </p:sp>
      <p:sp>
        <p:nvSpPr>
          <p:cNvPr id="9" name="Oval 8">
            <a:extLst>
              <a:ext uri="{FF2B5EF4-FFF2-40B4-BE49-F238E27FC236}">
                <a16:creationId xmlns:a16="http://schemas.microsoft.com/office/drawing/2014/main" id="{9C9B1D14-A0CF-C049-81A9-5E3F369714E8}"/>
              </a:ext>
            </a:extLst>
          </p:cNvPr>
          <p:cNvSpPr/>
          <p:nvPr/>
        </p:nvSpPr>
        <p:spPr>
          <a:xfrm>
            <a:off x="1566665" y="6060558"/>
            <a:ext cx="1594883" cy="1594883"/>
          </a:xfrm>
          <a:prstGeom prst="ellipse">
            <a:avLst/>
          </a:prstGeom>
          <a:solidFill>
            <a:schemeClr val="bg2"/>
          </a:solidFill>
          <a:ln>
            <a:noFill/>
          </a:ln>
          <a:effectLst>
            <a:outerShdw blurRad="889000" dist="190500" dir="5400000" sx="105000" sy="105000" algn="t" rotWithShape="0">
              <a:srgbClr val="1C1C1C">
                <a:alpha val="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oppins" pitchFamily="2" charset="77"/>
            </a:endParaRPr>
          </a:p>
        </p:txBody>
      </p:sp>
      <p:sp>
        <p:nvSpPr>
          <p:cNvPr id="21" name="Freeform 20">
            <a:extLst>
              <a:ext uri="{FF2B5EF4-FFF2-40B4-BE49-F238E27FC236}">
                <a16:creationId xmlns:a16="http://schemas.microsoft.com/office/drawing/2014/main" id="{9D50D101-D17F-4645-8EAB-A456B55139E9}"/>
              </a:ext>
            </a:extLst>
          </p:cNvPr>
          <p:cNvSpPr>
            <a:spLocks noChangeAspect="1"/>
          </p:cNvSpPr>
          <p:nvPr/>
        </p:nvSpPr>
        <p:spPr>
          <a:xfrm rot="10800000">
            <a:off x="2043627" y="6651469"/>
            <a:ext cx="640958" cy="413062"/>
          </a:xfrm>
          <a:custGeom>
            <a:avLst/>
            <a:gdLst>
              <a:gd name="connsiteX0" fmla="*/ 1356937 w 1999703"/>
              <a:gd name="connsiteY0" fmla="*/ 0 h 1288696"/>
              <a:gd name="connsiteX1" fmla="*/ 1463447 w 1999703"/>
              <a:gd name="connsiteY1" fmla="*/ 44118 h 1288696"/>
              <a:gd name="connsiteX2" fmla="*/ 1955586 w 1999703"/>
              <a:gd name="connsiteY2" fmla="*/ 536256 h 1288696"/>
              <a:gd name="connsiteX3" fmla="*/ 1999703 w 1999703"/>
              <a:gd name="connsiteY3" fmla="*/ 642766 h 1288696"/>
              <a:gd name="connsiteX4" fmla="*/ 1999396 w 1999703"/>
              <a:gd name="connsiteY4" fmla="*/ 644348 h 1288696"/>
              <a:gd name="connsiteX5" fmla="*/ 1999703 w 1999703"/>
              <a:gd name="connsiteY5" fmla="*/ 645930 h 1288696"/>
              <a:gd name="connsiteX6" fmla="*/ 1955586 w 1999703"/>
              <a:gd name="connsiteY6" fmla="*/ 752440 h 1288696"/>
              <a:gd name="connsiteX7" fmla="*/ 1463447 w 1999703"/>
              <a:gd name="connsiteY7" fmla="*/ 1244578 h 1288696"/>
              <a:gd name="connsiteX8" fmla="*/ 1250427 w 1999703"/>
              <a:gd name="connsiteY8" fmla="*/ 1244578 h 1288696"/>
              <a:gd name="connsiteX9" fmla="*/ 1250427 w 1999703"/>
              <a:gd name="connsiteY9" fmla="*/ 1031558 h 1288696"/>
              <a:gd name="connsiteX10" fmla="*/ 1487009 w 1999703"/>
              <a:gd name="connsiteY10" fmla="*/ 794976 h 1288696"/>
              <a:gd name="connsiteX11" fmla="*/ 150628 w 1999703"/>
              <a:gd name="connsiteY11" fmla="*/ 794976 h 1288696"/>
              <a:gd name="connsiteX12" fmla="*/ 0 w 1999703"/>
              <a:gd name="connsiteY12" fmla="*/ 644348 h 1288696"/>
              <a:gd name="connsiteX13" fmla="*/ 150628 w 1999703"/>
              <a:gd name="connsiteY13" fmla="*/ 493720 h 1288696"/>
              <a:gd name="connsiteX14" fmla="*/ 1487009 w 1999703"/>
              <a:gd name="connsiteY14" fmla="*/ 493720 h 1288696"/>
              <a:gd name="connsiteX15" fmla="*/ 1250427 w 1999703"/>
              <a:gd name="connsiteY15" fmla="*/ 257138 h 1288696"/>
              <a:gd name="connsiteX16" fmla="*/ 1250427 w 1999703"/>
              <a:gd name="connsiteY16" fmla="*/ 44118 h 1288696"/>
              <a:gd name="connsiteX17" fmla="*/ 1356937 w 1999703"/>
              <a:gd name="connsiteY17" fmla="*/ 0 h 1288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9703" h="1288696">
                <a:moveTo>
                  <a:pt x="1356937" y="0"/>
                </a:moveTo>
                <a:cubicBezTo>
                  <a:pt x="1395486" y="0"/>
                  <a:pt x="1434035" y="14705"/>
                  <a:pt x="1463447" y="44118"/>
                </a:cubicBezTo>
                <a:lnTo>
                  <a:pt x="1955586" y="536256"/>
                </a:lnTo>
                <a:cubicBezTo>
                  <a:pt x="1984998" y="565668"/>
                  <a:pt x="1999703" y="604218"/>
                  <a:pt x="1999703" y="642766"/>
                </a:cubicBezTo>
                <a:lnTo>
                  <a:pt x="1999396" y="644348"/>
                </a:lnTo>
                <a:lnTo>
                  <a:pt x="1999703" y="645930"/>
                </a:lnTo>
                <a:cubicBezTo>
                  <a:pt x="1999704" y="684479"/>
                  <a:pt x="1984998" y="723028"/>
                  <a:pt x="1955586" y="752440"/>
                </a:cubicBezTo>
                <a:lnTo>
                  <a:pt x="1463447" y="1244578"/>
                </a:lnTo>
                <a:cubicBezTo>
                  <a:pt x="1404623" y="1303403"/>
                  <a:pt x="1309251" y="1303403"/>
                  <a:pt x="1250427" y="1244578"/>
                </a:cubicBezTo>
                <a:cubicBezTo>
                  <a:pt x="1191603" y="1185754"/>
                  <a:pt x="1191603" y="1090383"/>
                  <a:pt x="1250427" y="1031558"/>
                </a:cubicBezTo>
                <a:lnTo>
                  <a:pt x="1487009" y="794976"/>
                </a:lnTo>
                <a:lnTo>
                  <a:pt x="150628" y="794976"/>
                </a:lnTo>
                <a:cubicBezTo>
                  <a:pt x="67438" y="794976"/>
                  <a:pt x="0" y="727538"/>
                  <a:pt x="0" y="644348"/>
                </a:cubicBezTo>
                <a:cubicBezTo>
                  <a:pt x="0" y="561158"/>
                  <a:pt x="67438" y="493720"/>
                  <a:pt x="150628" y="493720"/>
                </a:cubicBezTo>
                <a:lnTo>
                  <a:pt x="1487009" y="493720"/>
                </a:lnTo>
                <a:lnTo>
                  <a:pt x="1250427" y="257138"/>
                </a:lnTo>
                <a:cubicBezTo>
                  <a:pt x="1191603" y="198314"/>
                  <a:pt x="1191603" y="102942"/>
                  <a:pt x="1250427" y="44118"/>
                </a:cubicBezTo>
                <a:cubicBezTo>
                  <a:pt x="1279839" y="14705"/>
                  <a:pt x="1318388" y="-1"/>
                  <a:pt x="1356937" y="0"/>
                </a:cubicBezTo>
                <a:close/>
              </a:path>
            </a:pathLst>
          </a:custGeom>
          <a:gradFill flip="none" rotWithShape="0">
            <a:gsLst>
              <a:gs pos="0">
                <a:srgbClr val="044BD9"/>
              </a:gs>
              <a:gs pos="100000">
                <a:srgbClr val="4681FB"/>
              </a:gs>
            </a:gsLst>
            <a:lin ang="36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oppins" pitchFamily="2" charset="77"/>
            </a:endParaRPr>
          </a:p>
        </p:txBody>
      </p:sp>
      <p:sp>
        <p:nvSpPr>
          <p:cNvPr id="25" name="Rectangle 10">
            <a:extLst>
              <a:ext uri="{FF2B5EF4-FFF2-40B4-BE49-F238E27FC236}">
                <a16:creationId xmlns:a16="http://schemas.microsoft.com/office/drawing/2014/main" id="{7AC92315-6EA7-DB48-A397-3DE209836141}"/>
              </a:ext>
            </a:extLst>
          </p:cNvPr>
          <p:cNvSpPr/>
          <p:nvPr/>
        </p:nvSpPr>
        <p:spPr>
          <a:xfrm>
            <a:off x="14138166" y="6502924"/>
            <a:ext cx="4356726" cy="561606"/>
          </a:xfrm>
          <a:prstGeom prst="rect">
            <a:avLst/>
          </a:prstGeom>
          <a:solidFill>
            <a:srgbClr val="F0A2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oppins Light" pitchFamily="2" charset="77"/>
            </a:endParaRPr>
          </a:p>
        </p:txBody>
      </p:sp>
      <p:sp>
        <p:nvSpPr>
          <p:cNvPr id="26" name="TextBox 11">
            <a:extLst>
              <a:ext uri="{FF2B5EF4-FFF2-40B4-BE49-F238E27FC236}">
                <a16:creationId xmlns:a16="http://schemas.microsoft.com/office/drawing/2014/main" id="{87948CF3-BFC5-2947-B590-52A78AC22A76}"/>
              </a:ext>
            </a:extLst>
          </p:cNvPr>
          <p:cNvSpPr txBox="1"/>
          <p:nvPr/>
        </p:nvSpPr>
        <p:spPr>
          <a:xfrm>
            <a:off x="15443200" y="6016155"/>
            <a:ext cx="4599980" cy="1323439"/>
          </a:xfrm>
          <a:prstGeom prst="rect">
            <a:avLst/>
          </a:prstGeom>
          <a:noFill/>
        </p:spPr>
        <p:txBody>
          <a:bodyPr wrap="square" rtlCol="0" anchor="t">
            <a:spAutoFit/>
          </a:bodyPr>
          <a:lstStyle/>
          <a:p>
            <a:pPr algn="r"/>
            <a:r>
              <a:rPr lang="en-US" sz="8000" b="1" dirty="0">
                <a:solidFill>
                  <a:srgbClr val="131316"/>
                </a:solidFill>
                <a:latin typeface="Poppins" pitchFamily="2" charset="77"/>
                <a:ea typeface="Arimo" panose="020B0604020202020204" pitchFamily="34" charset="0"/>
                <a:cs typeface="Poppins" pitchFamily="2" charset="77"/>
              </a:rPr>
              <a:t>About 4.0</a:t>
            </a:r>
          </a:p>
        </p:txBody>
      </p:sp>
      <p:sp>
        <p:nvSpPr>
          <p:cNvPr id="27" name="TextBox 12">
            <a:extLst>
              <a:ext uri="{FF2B5EF4-FFF2-40B4-BE49-F238E27FC236}">
                <a16:creationId xmlns:a16="http://schemas.microsoft.com/office/drawing/2014/main" id="{6A4B968F-7E3D-AD47-A056-105EE153B5DE}"/>
              </a:ext>
            </a:extLst>
          </p:cNvPr>
          <p:cNvSpPr txBox="1"/>
          <p:nvPr/>
        </p:nvSpPr>
        <p:spPr>
          <a:xfrm>
            <a:off x="13540694" y="5875892"/>
            <a:ext cx="6474896" cy="369332"/>
          </a:xfrm>
          <a:prstGeom prst="rect">
            <a:avLst/>
          </a:prstGeom>
          <a:noFill/>
        </p:spPr>
        <p:txBody>
          <a:bodyPr wrap="square" rtlCol="0" anchor="b">
            <a:spAutoFit/>
          </a:bodyPr>
          <a:lstStyle/>
          <a:p>
            <a:pPr algn="r"/>
            <a:r>
              <a:rPr lang="en-US" sz="1800" spc="500" dirty="0">
                <a:solidFill>
                  <a:schemeClr val="accent3"/>
                </a:solidFill>
                <a:latin typeface="Poppins" pitchFamily="2" charset="77"/>
                <a:cs typeface="Poppins" pitchFamily="2" charset="77"/>
              </a:rPr>
              <a:t>WRITE YOUR SUBTITLE HERE</a:t>
            </a:r>
          </a:p>
        </p:txBody>
      </p:sp>
      <p:sp>
        <p:nvSpPr>
          <p:cNvPr id="8" name="Marcador de posición de imagen 7">
            <a:extLst>
              <a:ext uri="{FF2B5EF4-FFF2-40B4-BE49-F238E27FC236}">
                <a16:creationId xmlns:a16="http://schemas.microsoft.com/office/drawing/2014/main" id="{E9DD6978-CF99-1E4D-952B-A3794BA3A9BA}"/>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726042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BD90B29-54A5-CB42-A766-41FCD2877DF6}"/>
              </a:ext>
            </a:extLst>
          </p:cNvPr>
          <p:cNvSpPr/>
          <p:nvPr/>
        </p:nvSpPr>
        <p:spPr>
          <a:xfrm>
            <a:off x="1781974" y="4467957"/>
            <a:ext cx="4314026" cy="8736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0DD3EA1A-14C5-364D-B2B3-DDF2F5912A26}"/>
              </a:ext>
            </a:extLst>
          </p:cNvPr>
          <p:cNvSpPr txBox="1"/>
          <p:nvPr/>
        </p:nvSpPr>
        <p:spPr>
          <a:xfrm>
            <a:off x="1918332" y="4612390"/>
            <a:ext cx="1654620" cy="584775"/>
          </a:xfrm>
          <a:prstGeom prst="rect">
            <a:avLst/>
          </a:prstGeom>
          <a:noFill/>
        </p:spPr>
        <p:txBody>
          <a:bodyPr wrap="none" rtlCol="0" anchor="b" anchorCtr="0">
            <a:spAutoFit/>
          </a:bodyPr>
          <a:lstStyle/>
          <a:p>
            <a:r>
              <a:rPr lang="en-US" sz="3200" b="1" dirty="0">
                <a:solidFill>
                  <a:schemeClr val="bg1"/>
                </a:solidFill>
                <a:latin typeface="Poppins" pitchFamily="2" charset="77"/>
                <a:ea typeface="League Spartan" charset="0"/>
                <a:cs typeface="Poppins" pitchFamily="2" charset="77"/>
              </a:rPr>
              <a:t>ITEM 01</a:t>
            </a:r>
          </a:p>
        </p:txBody>
      </p:sp>
      <p:sp>
        <p:nvSpPr>
          <p:cNvPr id="6" name="Subtitle 2">
            <a:extLst>
              <a:ext uri="{FF2B5EF4-FFF2-40B4-BE49-F238E27FC236}">
                <a16:creationId xmlns:a16="http://schemas.microsoft.com/office/drawing/2014/main" id="{8129C7D1-33EA-7E46-8D68-A792453E9D7D}"/>
              </a:ext>
            </a:extLst>
          </p:cNvPr>
          <p:cNvSpPr txBox="1">
            <a:spLocks/>
          </p:cNvSpPr>
          <p:nvPr/>
        </p:nvSpPr>
        <p:spPr>
          <a:xfrm>
            <a:off x="1918332" y="5497515"/>
            <a:ext cx="4041310" cy="1841017"/>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7" name="TextBox 6">
            <a:extLst>
              <a:ext uri="{FF2B5EF4-FFF2-40B4-BE49-F238E27FC236}">
                <a16:creationId xmlns:a16="http://schemas.microsoft.com/office/drawing/2014/main" id="{A79B9665-331B-0340-A6D9-60555337A01C}"/>
              </a:ext>
            </a:extLst>
          </p:cNvPr>
          <p:cNvSpPr txBox="1"/>
          <p:nvPr/>
        </p:nvSpPr>
        <p:spPr>
          <a:xfrm>
            <a:off x="1781972" y="3427449"/>
            <a:ext cx="619080" cy="1477328"/>
          </a:xfrm>
          <a:prstGeom prst="rect">
            <a:avLst/>
          </a:prstGeom>
          <a:noFill/>
        </p:spPr>
        <p:txBody>
          <a:bodyPr wrap="none" rtlCol="0" anchor="ctr" anchorCtr="0">
            <a:spAutoFit/>
          </a:bodyPr>
          <a:lstStyle/>
          <a:p>
            <a:r>
              <a:rPr lang="en-US" sz="9000" b="1" dirty="0">
                <a:solidFill>
                  <a:schemeClr val="accent1"/>
                </a:solidFill>
                <a:latin typeface="Poppins" pitchFamily="2" charset="77"/>
                <a:ea typeface="League Spartan" charset="0"/>
                <a:cs typeface="Poppins" pitchFamily="2" charset="77"/>
              </a:rPr>
              <a:t>1</a:t>
            </a:r>
          </a:p>
        </p:txBody>
      </p:sp>
      <p:sp>
        <p:nvSpPr>
          <p:cNvPr id="10" name="Rectangle 9">
            <a:extLst>
              <a:ext uri="{FF2B5EF4-FFF2-40B4-BE49-F238E27FC236}">
                <a16:creationId xmlns:a16="http://schemas.microsoft.com/office/drawing/2014/main" id="{F2722C85-CBE4-9B42-B2F7-A9A684688CCD}"/>
              </a:ext>
            </a:extLst>
          </p:cNvPr>
          <p:cNvSpPr/>
          <p:nvPr/>
        </p:nvSpPr>
        <p:spPr>
          <a:xfrm>
            <a:off x="1781974" y="9408926"/>
            <a:ext cx="4314026" cy="8736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3"/>
              </a:solidFill>
            </a:endParaRPr>
          </a:p>
        </p:txBody>
      </p:sp>
      <p:sp>
        <p:nvSpPr>
          <p:cNvPr id="11" name="TextBox 10">
            <a:extLst>
              <a:ext uri="{FF2B5EF4-FFF2-40B4-BE49-F238E27FC236}">
                <a16:creationId xmlns:a16="http://schemas.microsoft.com/office/drawing/2014/main" id="{B38E0B78-FF0C-874C-AB50-E9464DD236B0}"/>
              </a:ext>
            </a:extLst>
          </p:cNvPr>
          <p:cNvSpPr txBox="1"/>
          <p:nvPr/>
        </p:nvSpPr>
        <p:spPr>
          <a:xfrm>
            <a:off x="1918332" y="9553359"/>
            <a:ext cx="1766830" cy="584775"/>
          </a:xfrm>
          <a:prstGeom prst="rect">
            <a:avLst/>
          </a:prstGeom>
          <a:noFill/>
        </p:spPr>
        <p:txBody>
          <a:bodyPr wrap="none" rtlCol="0" anchor="b" anchorCtr="0">
            <a:spAutoFit/>
          </a:bodyPr>
          <a:lstStyle/>
          <a:p>
            <a:r>
              <a:rPr lang="en-US" sz="3200" b="1" dirty="0">
                <a:solidFill>
                  <a:schemeClr val="bg1"/>
                </a:solidFill>
                <a:latin typeface="Poppins" pitchFamily="2" charset="77"/>
                <a:ea typeface="League Spartan" charset="0"/>
                <a:cs typeface="Poppins" pitchFamily="2" charset="77"/>
              </a:rPr>
              <a:t>ITEM 05</a:t>
            </a:r>
          </a:p>
        </p:txBody>
      </p:sp>
      <p:sp>
        <p:nvSpPr>
          <p:cNvPr id="12" name="Subtitle 2">
            <a:extLst>
              <a:ext uri="{FF2B5EF4-FFF2-40B4-BE49-F238E27FC236}">
                <a16:creationId xmlns:a16="http://schemas.microsoft.com/office/drawing/2014/main" id="{157E9C09-8B3C-BF42-85D0-E557547CFD30}"/>
              </a:ext>
            </a:extLst>
          </p:cNvPr>
          <p:cNvSpPr txBox="1">
            <a:spLocks/>
          </p:cNvSpPr>
          <p:nvPr/>
        </p:nvSpPr>
        <p:spPr>
          <a:xfrm>
            <a:off x="1918332" y="10438484"/>
            <a:ext cx="4041310" cy="1841017"/>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3" name="TextBox 12">
            <a:extLst>
              <a:ext uri="{FF2B5EF4-FFF2-40B4-BE49-F238E27FC236}">
                <a16:creationId xmlns:a16="http://schemas.microsoft.com/office/drawing/2014/main" id="{4EC88B9F-086E-1341-9FB9-4625454A9F91}"/>
              </a:ext>
            </a:extLst>
          </p:cNvPr>
          <p:cNvSpPr txBox="1"/>
          <p:nvPr/>
        </p:nvSpPr>
        <p:spPr>
          <a:xfrm>
            <a:off x="1781972" y="8368418"/>
            <a:ext cx="934871" cy="1477328"/>
          </a:xfrm>
          <a:prstGeom prst="rect">
            <a:avLst/>
          </a:prstGeom>
          <a:noFill/>
        </p:spPr>
        <p:txBody>
          <a:bodyPr wrap="none" rtlCol="0" anchor="ctr" anchorCtr="0">
            <a:spAutoFit/>
          </a:bodyPr>
          <a:lstStyle/>
          <a:p>
            <a:r>
              <a:rPr lang="en-US" sz="9000" b="1" dirty="0">
                <a:solidFill>
                  <a:schemeClr val="accent3"/>
                </a:solidFill>
                <a:latin typeface="Poppins" pitchFamily="2" charset="77"/>
                <a:ea typeface="League Spartan" charset="0"/>
                <a:cs typeface="Poppins" pitchFamily="2" charset="77"/>
              </a:rPr>
              <a:t>5</a:t>
            </a:r>
          </a:p>
        </p:txBody>
      </p:sp>
      <p:sp>
        <p:nvSpPr>
          <p:cNvPr id="15" name="Rectangle 14">
            <a:extLst>
              <a:ext uri="{FF2B5EF4-FFF2-40B4-BE49-F238E27FC236}">
                <a16:creationId xmlns:a16="http://schemas.microsoft.com/office/drawing/2014/main" id="{E7F6314B-62F1-BF4C-AF2C-FF189C7EF0E6}"/>
              </a:ext>
            </a:extLst>
          </p:cNvPr>
          <p:cNvSpPr/>
          <p:nvPr/>
        </p:nvSpPr>
        <p:spPr>
          <a:xfrm>
            <a:off x="7281867" y="4467957"/>
            <a:ext cx="4314026" cy="87364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03BBC132-97E8-5845-820E-96BEB7E71E66}"/>
              </a:ext>
            </a:extLst>
          </p:cNvPr>
          <p:cNvSpPr txBox="1"/>
          <p:nvPr/>
        </p:nvSpPr>
        <p:spPr>
          <a:xfrm>
            <a:off x="7418225" y="4612390"/>
            <a:ext cx="1734770" cy="584775"/>
          </a:xfrm>
          <a:prstGeom prst="rect">
            <a:avLst/>
          </a:prstGeom>
          <a:noFill/>
        </p:spPr>
        <p:txBody>
          <a:bodyPr wrap="none" rtlCol="0" anchor="b" anchorCtr="0">
            <a:spAutoFit/>
          </a:bodyPr>
          <a:lstStyle/>
          <a:p>
            <a:r>
              <a:rPr lang="en-US" sz="3200" b="1" dirty="0">
                <a:solidFill>
                  <a:schemeClr val="bg1"/>
                </a:solidFill>
                <a:latin typeface="Poppins" pitchFamily="2" charset="77"/>
                <a:ea typeface="League Spartan" charset="0"/>
                <a:cs typeface="Poppins" pitchFamily="2" charset="77"/>
              </a:rPr>
              <a:t>ITEM 02</a:t>
            </a:r>
          </a:p>
        </p:txBody>
      </p:sp>
      <p:sp>
        <p:nvSpPr>
          <p:cNvPr id="17" name="Subtitle 2">
            <a:extLst>
              <a:ext uri="{FF2B5EF4-FFF2-40B4-BE49-F238E27FC236}">
                <a16:creationId xmlns:a16="http://schemas.microsoft.com/office/drawing/2014/main" id="{F986A2D2-F969-D546-A216-9B6DC8C8D683}"/>
              </a:ext>
            </a:extLst>
          </p:cNvPr>
          <p:cNvSpPr txBox="1">
            <a:spLocks/>
          </p:cNvSpPr>
          <p:nvPr/>
        </p:nvSpPr>
        <p:spPr>
          <a:xfrm>
            <a:off x="7418225" y="5497515"/>
            <a:ext cx="4041310" cy="1841017"/>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8" name="TextBox 17">
            <a:extLst>
              <a:ext uri="{FF2B5EF4-FFF2-40B4-BE49-F238E27FC236}">
                <a16:creationId xmlns:a16="http://schemas.microsoft.com/office/drawing/2014/main" id="{A7E7F6D3-5F72-D64E-94C1-FA5B5C88EA0A}"/>
              </a:ext>
            </a:extLst>
          </p:cNvPr>
          <p:cNvSpPr txBox="1"/>
          <p:nvPr/>
        </p:nvSpPr>
        <p:spPr>
          <a:xfrm>
            <a:off x="7281865" y="3427449"/>
            <a:ext cx="843501" cy="1477328"/>
          </a:xfrm>
          <a:prstGeom prst="rect">
            <a:avLst/>
          </a:prstGeom>
          <a:noFill/>
        </p:spPr>
        <p:txBody>
          <a:bodyPr wrap="none" rtlCol="0" anchor="ctr" anchorCtr="0">
            <a:spAutoFit/>
          </a:bodyPr>
          <a:lstStyle/>
          <a:p>
            <a:r>
              <a:rPr lang="en-US" sz="9000" b="1" dirty="0">
                <a:solidFill>
                  <a:schemeClr val="accent2"/>
                </a:solidFill>
                <a:latin typeface="Poppins" pitchFamily="2" charset="77"/>
                <a:ea typeface="League Spartan" charset="0"/>
                <a:cs typeface="Poppins" pitchFamily="2" charset="77"/>
              </a:rPr>
              <a:t>2</a:t>
            </a:r>
          </a:p>
        </p:txBody>
      </p:sp>
      <p:sp>
        <p:nvSpPr>
          <p:cNvPr id="20" name="Rectangle 19">
            <a:extLst>
              <a:ext uri="{FF2B5EF4-FFF2-40B4-BE49-F238E27FC236}">
                <a16:creationId xmlns:a16="http://schemas.microsoft.com/office/drawing/2014/main" id="{B633976C-FC90-BC42-AC10-309422EE591C}"/>
              </a:ext>
            </a:extLst>
          </p:cNvPr>
          <p:cNvSpPr/>
          <p:nvPr/>
        </p:nvSpPr>
        <p:spPr>
          <a:xfrm>
            <a:off x="7281867" y="9408926"/>
            <a:ext cx="4314026" cy="87364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C5E785B4-82FB-9B4A-BE17-BE204561ADD3}"/>
              </a:ext>
            </a:extLst>
          </p:cNvPr>
          <p:cNvSpPr txBox="1"/>
          <p:nvPr/>
        </p:nvSpPr>
        <p:spPr>
          <a:xfrm>
            <a:off x="7418225" y="9553359"/>
            <a:ext cx="1762021" cy="584775"/>
          </a:xfrm>
          <a:prstGeom prst="rect">
            <a:avLst/>
          </a:prstGeom>
          <a:noFill/>
        </p:spPr>
        <p:txBody>
          <a:bodyPr wrap="none" rtlCol="0" anchor="b" anchorCtr="0">
            <a:spAutoFit/>
          </a:bodyPr>
          <a:lstStyle/>
          <a:p>
            <a:r>
              <a:rPr lang="en-US" sz="3200" b="1" dirty="0">
                <a:solidFill>
                  <a:schemeClr val="bg1"/>
                </a:solidFill>
                <a:latin typeface="Poppins" pitchFamily="2" charset="77"/>
                <a:ea typeface="League Spartan" charset="0"/>
                <a:cs typeface="Poppins" pitchFamily="2" charset="77"/>
              </a:rPr>
              <a:t>ITEM 06</a:t>
            </a:r>
          </a:p>
        </p:txBody>
      </p:sp>
      <p:sp>
        <p:nvSpPr>
          <p:cNvPr id="22" name="Subtitle 2">
            <a:extLst>
              <a:ext uri="{FF2B5EF4-FFF2-40B4-BE49-F238E27FC236}">
                <a16:creationId xmlns:a16="http://schemas.microsoft.com/office/drawing/2014/main" id="{340B9683-1E43-BC4F-8B34-B0D24C94081D}"/>
              </a:ext>
            </a:extLst>
          </p:cNvPr>
          <p:cNvSpPr txBox="1">
            <a:spLocks/>
          </p:cNvSpPr>
          <p:nvPr/>
        </p:nvSpPr>
        <p:spPr>
          <a:xfrm>
            <a:off x="7418225" y="10438484"/>
            <a:ext cx="4041310" cy="1841017"/>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23" name="TextBox 22">
            <a:extLst>
              <a:ext uri="{FF2B5EF4-FFF2-40B4-BE49-F238E27FC236}">
                <a16:creationId xmlns:a16="http://schemas.microsoft.com/office/drawing/2014/main" id="{52851A4C-8B78-0345-A1D0-880569846D6A}"/>
              </a:ext>
            </a:extLst>
          </p:cNvPr>
          <p:cNvSpPr txBox="1"/>
          <p:nvPr/>
        </p:nvSpPr>
        <p:spPr>
          <a:xfrm>
            <a:off x="7281865" y="8368418"/>
            <a:ext cx="920445" cy="1477328"/>
          </a:xfrm>
          <a:prstGeom prst="rect">
            <a:avLst/>
          </a:prstGeom>
          <a:noFill/>
        </p:spPr>
        <p:txBody>
          <a:bodyPr wrap="none" rtlCol="0" anchor="ctr" anchorCtr="0">
            <a:spAutoFit/>
          </a:bodyPr>
          <a:lstStyle/>
          <a:p>
            <a:r>
              <a:rPr lang="en-US" sz="9000" b="1" dirty="0">
                <a:solidFill>
                  <a:schemeClr val="accent4"/>
                </a:solidFill>
                <a:latin typeface="Poppins" pitchFamily="2" charset="77"/>
                <a:ea typeface="League Spartan" charset="0"/>
                <a:cs typeface="Poppins" pitchFamily="2" charset="77"/>
              </a:rPr>
              <a:t>6</a:t>
            </a:r>
          </a:p>
        </p:txBody>
      </p:sp>
      <p:sp>
        <p:nvSpPr>
          <p:cNvPr id="25" name="Rectangle 24">
            <a:extLst>
              <a:ext uri="{FF2B5EF4-FFF2-40B4-BE49-F238E27FC236}">
                <a16:creationId xmlns:a16="http://schemas.microsoft.com/office/drawing/2014/main" id="{27F2FD11-2282-EE4A-B3A6-F428E284A7CD}"/>
              </a:ext>
            </a:extLst>
          </p:cNvPr>
          <p:cNvSpPr/>
          <p:nvPr/>
        </p:nvSpPr>
        <p:spPr>
          <a:xfrm>
            <a:off x="12781760" y="4467957"/>
            <a:ext cx="4314026" cy="8736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A0BDD69E-EF71-8244-8255-3BA99F1C9F23}"/>
              </a:ext>
            </a:extLst>
          </p:cNvPr>
          <p:cNvSpPr txBox="1"/>
          <p:nvPr/>
        </p:nvSpPr>
        <p:spPr>
          <a:xfrm>
            <a:off x="12918118" y="4612390"/>
            <a:ext cx="1749197" cy="584775"/>
          </a:xfrm>
          <a:prstGeom prst="rect">
            <a:avLst/>
          </a:prstGeom>
          <a:noFill/>
        </p:spPr>
        <p:txBody>
          <a:bodyPr wrap="none" rtlCol="0" anchor="b" anchorCtr="0">
            <a:spAutoFit/>
          </a:bodyPr>
          <a:lstStyle/>
          <a:p>
            <a:r>
              <a:rPr lang="en-US" sz="3200" b="1" dirty="0">
                <a:solidFill>
                  <a:schemeClr val="bg1"/>
                </a:solidFill>
                <a:latin typeface="Poppins" pitchFamily="2" charset="77"/>
                <a:ea typeface="League Spartan" charset="0"/>
                <a:cs typeface="Poppins" pitchFamily="2" charset="77"/>
              </a:rPr>
              <a:t>ITEM 03</a:t>
            </a:r>
          </a:p>
        </p:txBody>
      </p:sp>
      <p:sp>
        <p:nvSpPr>
          <p:cNvPr id="27" name="Subtitle 2">
            <a:extLst>
              <a:ext uri="{FF2B5EF4-FFF2-40B4-BE49-F238E27FC236}">
                <a16:creationId xmlns:a16="http://schemas.microsoft.com/office/drawing/2014/main" id="{0CDADB8D-3463-D740-A038-2A44791E83EA}"/>
              </a:ext>
            </a:extLst>
          </p:cNvPr>
          <p:cNvSpPr txBox="1">
            <a:spLocks/>
          </p:cNvSpPr>
          <p:nvPr/>
        </p:nvSpPr>
        <p:spPr>
          <a:xfrm>
            <a:off x="12918118" y="5497515"/>
            <a:ext cx="4041310" cy="1841017"/>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28" name="TextBox 27">
            <a:extLst>
              <a:ext uri="{FF2B5EF4-FFF2-40B4-BE49-F238E27FC236}">
                <a16:creationId xmlns:a16="http://schemas.microsoft.com/office/drawing/2014/main" id="{9F12F097-5CD0-2141-ADD5-8953766C1129}"/>
              </a:ext>
            </a:extLst>
          </p:cNvPr>
          <p:cNvSpPr txBox="1"/>
          <p:nvPr/>
        </p:nvSpPr>
        <p:spPr>
          <a:xfrm>
            <a:off x="12781758" y="3427449"/>
            <a:ext cx="883575" cy="1477328"/>
          </a:xfrm>
          <a:prstGeom prst="rect">
            <a:avLst/>
          </a:prstGeom>
          <a:noFill/>
        </p:spPr>
        <p:txBody>
          <a:bodyPr wrap="none" rtlCol="0" anchor="ctr" anchorCtr="0">
            <a:spAutoFit/>
          </a:bodyPr>
          <a:lstStyle/>
          <a:p>
            <a:r>
              <a:rPr lang="en-US" sz="9000" b="1" dirty="0">
                <a:solidFill>
                  <a:schemeClr val="accent3"/>
                </a:solidFill>
                <a:latin typeface="Poppins" pitchFamily="2" charset="77"/>
                <a:ea typeface="League Spartan" charset="0"/>
                <a:cs typeface="Poppins" pitchFamily="2" charset="77"/>
              </a:rPr>
              <a:t>3</a:t>
            </a:r>
          </a:p>
        </p:txBody>
      </p:sp>
      <p:sp>
        <p:nvSpPr>
          <p:cNvPr id="30" name="Rectangle 29">
            <a:extLst>
              <a:ext uri="{FF2B5EF4-FFF2-40B4-BE49-F238E27FC236}">
                <a16:creationId xmlns:a16="http://schemas.microsoft.com/office/drawing/2014/main" id="{B856BEFD-154F-DD40-B9CF-9269B8A896C8}"/>
              </a:ext>
            </a:extLst>
          </p:cNvPr>
          <p:cNvSpPr/>
          <p:nvPr/>
        </p:nvSpPr>
        <p:spPr>
          <a:xfrm>
            <a:off x="12781760" y="9408926"/>
            <a:ext cx="4314026" cy="87364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3F423B68-B0F5-7D47-B4C1-8337619BCFCD}"/>
              </a:ext>
            </a:extLst>
          </p:cNvPr>
          <p:cNvSpPr txBox="1"/>
          <p:nvPr/>
        </p:nvSpPr>
        <p:spPr>
          <a:xfrm>
            <a:off x="12918118" y="9553359"/>
            <a:ext cx="1720343" cy="584775"/>
          </a:xfrm>
          <a:prstGeom prst="rect">
            <a:avLst/>
          </a:prstGeom>
          <a:noFill/>
        </p:spPr>
        <p:txBody>
          <a:bodyPr wrap="none" rtlCol="0" anchor="b" anchorCtr="0">
            <a:spAutoFit/>
          </a:bodyPr>
          <a:lstStyle/>
          <a:p>
            <a:r>
              <a:rPr lang="en-US" sz="3200" b="1" dirty="0">
                <a:solidFill>
                  <a:schemeClr val="bg1"/>
                </a:solidFill>
                <a:latin typeface="Poppins" pitchFamily="2" charset="77"/>
                <a:ea typeface="League Spartan" charset="0"/>
                <a:cs typeface="Poppins" pitchFamily="2" charset="77"/>
              </a:rPr>
              <a:t>ITEM 07</a:t>
            </a:r>
          </a:p>
        </p:txBody>
      </p:sp>
      <p:sp>
        <p:nvSpPr>
          <p:cNvPr id="32" name="Subtitle 2">
            <a:extLst>
              <a:ext uri="{FF2B5EF4-FFF2-40B4-BE49-F238E27FC236}">
                <a16:creationId xmlns:a16="http://schemas.microsoft.com/office/drawing/2014/main" id="{F1844E89-6D07-7147-A733-F2A681929374}"/>
              </a:ext>
            </a:extLst>
          </p:cNvPr>
          <p:cNvSpPr txBox="1">
            <a:spLocks/>
          </p:cNvSpPr>
          <p:nvPr/>
        </p:nvSpPr>
        <p:spPr>
          <a:xfrm>
            <a:off x="12918118" y="10438484"/>
            <a:ext cx="4041310" cy="1841017"/>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33" name="TextBox 32">
            <a:extLst>
              <a:ext uri="{FF2B5EF4-FFF2-40B4-BE49-F238E27FC236}">
                <a16:creationId xmlns:a16="http://schemas.microsoft.com/office/drawing/2014/main" id="{B3B735F3-E9C8-074F-B162-96F2B8C483FE}"/>
              </a:ext>
            </a:extLst>
          </p:cNvPr>
          <p:cNvSpPr txBox="1"/>
          <p:nvPr/>
        </p:nvSpPr>
        <p:spPr>
          <a:xfrm>
            <a:off x="12781758" y="8368418"/>
            <a:ext cx="801823" cy="1477328"/>
          </a:xfrm>
          <a:prstGeom prst="rect">
            <a:avLst/>
          </a:prstGeom>
          <a:noFill/>
        </p:spPr>
        <p:txBody>
          <a:bodyPr wrap="none" rtlCol="0" anchor="ctr" anchorCtr="0">
            <a:spAutoFit/>
          </a:bodyPr>
          <a:lstStyle/>
          <a:p>
            <a:r>
              <a:rPr lang="en-US" sz="9000" b="1" dirty="0">
                <a:solidFill>
                  <a:schemeClr val="accent5"/>
                </a:solidFill>
                <a:latin typeface="Poppins" pitchFamily="2" charset="77"/>
                <a:ea typeface="League Spartan" charset="0"/>
                <a:cs typeface="Poppins" pitchFamily="2" charset="77"/>
              </a:rPr>
              <a:t>7</a:t>
            </a:r>
          </a:p>
        </p:txBody>
      </p:sp>
      <p:sp>
        <p:nvSpPr>
          <p:cNvPr id="35" name="Rectangle 34">
            <a:extLst>
              <a:ext uri="{FF2B5EF4-FFF2-40B4-BE49-F238E27FC236}">
                <a16:creationId xmlns:a16="http://schemas.microsoft.com/office/drawing/2014/main" id="{F17A90D8-2B90-3B47-8112-FFEF63C18B03}"/>
              </a:ext>
            </a:extLst>
          </p:cNvPr>
          <p:cNvSpPr/>
          <p:nvPr/>
        </p:nvSpPr>
        <p:spPr>
          <a:xfrm>
            <a:off x="18281654" y="4467957"/>
            <a:ext cx="4314026" cy="87364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a:extLst>
              <a:ext uri="{FF2B5EF4-FFF2-40B4-BE49-F238E27FC236}">
                <a16:creationId xmlns:a16="http://schemas.microsoft.com/office/drawing/2014/main" id="{686846D9-4CAE-F24F-9900-65D8F7D23AB3}"/>
              </a:ext>
            </a:extLst>
          </p:cNvPr>
          <p:cNvSpPr txBox="1"/>
          <p:nvPr/>
        </p:nvSpPr>
        <p:spPr>
          <a:xfrm>
            <a:off x="18418012" y="4612390"/>
            <a:ext cx="1778051" cy="584775"/>
          </a:xfrm>
          <a:prstGeom prst="rect">
            <a:avLst/>
          </a:prstGeom>
          <a:noFill/>
        </p:spPr>
        <p:txBody>
          <a:bodyPr wrap="none" rtlCol="0" anchor="b" anchorCtr="0">
            <a:spAutoFit/>
          </a:bodyPr>
          <a:lstStyle/>
          <a:p>
            <a:r>
              <a:rPr lang="en-US" sz="3200" b="1" dirty="0">
                <a:solidFill>
                  <a:schemeClr val="bg1"/>
                </a:solidFill>
                <a:latin typeface="Poppins" pitchFamily="2" charset="77"/>
                <a:ea typeface="League Spartan" charset="0"/>
                <a:cs typeface="Poppins" pitchFamily="2" charset="77"/>
              </a:rPr>
              <a:t>ITEM 04</a:t>
            </a:r>
          </a:p>
        </p:txBody>
      </p:sp>
      <p:sp>
        <p:nvSpPr>
          <p:cNvPr id="37" name="Subtitle 2">
            <a:extLst>
              <a:ext uri="{FF2B5EF4-FFF2-40B4-BE49-F238E27FC236}">
                <a16:creationId xmlns:a16="http://schemas.microsoft.com/office/drawing/2014/main" id="{46D72137-C388-5E4D-B8DF-D7F67CAEE22D}"/>
              </a:ext>
            </a:extLst>
          </p:cNvPr>
          <p:cNvSpPr txBox="1">
            <a:spLocks/>
          </p:cNvSpPr>
          <p:nvPr/>
        </p:nvSpPr>
        <p:spPr>
          <a:xfrm>
            <a:off x="18418012" y="5497515"/>
            <a:ext cx="4041310" cy="1841017"/>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38" name="TextBox 37">
            <a:extLst>
              <a:ext uri="{FF2B5EF4-FFF2-40B4-BE49-F238E27FC236}">
                <a16:creationId xmlns:a16="http://schemas.microsoft.com/office/drawing/2014/main" id="{D0C5C731-1512-1149-A115-51BCE37F9F33}"/>
              </a:ext>
            </a:extLst>
          </p:cNvPr>
          <p:cNvSpPr txBox="1"/>
          <p:nvPr/>
        </p:nvSpPr>
        <p:spPr>
          <a:xfrm>
            <a:off x="18281652" y="3427449"/>
            <a:ext cx="965329" cy="1477328"/>
          </a:xfrm>
          <a:prstGeom prst="rect">
            <a:avLst/>
          </a:prstGeom>
          <a:noFill/>
        </p:spPr>
        <p:txBody>
          <a:bodyPr wrap="none" rtlCol="0" anchor="ctr" anchorCtr="0">
            <a:spAutoFit/>
          </a:bodyPr>
          <a:lstStyle/>
          <a:p>
            <a:r>
              <a:rPr lang="en-US" sz="9000" b="1" dirty="0">
                <a:solidFill>
                  <a:schemeClr val="accent4"/>
                </a:solidFill>
                <a:latin typeface="Poppins" pitchFamily="2" charset="77"/>
                <a:ea typeface="League Spartan" charset="0"/>
                <a:cs typeface="Poppins" pitchFamily="2" charset="77"/>
              </a:rPr>
              <a:t>4</a:t>
            </a:r>
          </a:p>
        </p:txBody>
      </p:sp>
      <p:sp>
        <p:nvSpPr>
          <p:cNvPr id="40" name="Rectangle 39">
            <a:extLst>
              <a:ext uri="{FF2B5EF4-FFF2-40B4-BE49-F238E27FC236}">
                <a16:creationId xmlns:a16="http://schemas.microsoft.com/office/drawing/2014/main" id="{50A4879D-E5E8-C148-BAC8-58BFF88EB13B}"/>
              </a:ext>
            </a:extLst>
          </p:cNvPr>
          <p:cNvSpPr/>
          <p:nvPr/>
        </p:nvSpPr>
        <p:spPr>
          <a:xfrm>
            <a:off x="18281654" y="9408926"/>
            <a:ext cx="4314026" cy="873644"/>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solidFill>
            </a:endParaRPr>
          </a:p>
        </p:txBody>
      </p:sp>
      <p:sp>
        <p:nvSpPr>
          <p:cNvPr id="41" name="TextBox 40">
            <a:extLst>
              <a:ext uri="{FF2B5EF4-FFF2-40B4-BE49-F238E27FC236}">
                <a16:creationId xmlns:a16="http://schemas.microsoft.com/office/drawing/2014/main" id="{3AD6D75F-2E5C-5940-A9E4-B3CFCB99647E}"/>
              </a:ext>
            </a:extLst>
          </p:cNvPr>
          <p:cNvSpPr txBox="1"/>
          <p:nvPr/>
        </p:nvSpPr>
        <p:spPr>
          <a:xfrm>
            <a:off x="18418012" y="9553359"/>
            <a:ext cx="1766830" cy="584775"/>
          </a:xfrm>
          <a:prstGeom prst="rect">
            <a:avLst/>
          </a:prstGeom>
          <a:noFill/>
        </p:spPr>
        <p:txBody>
          <a:bodyPr wrap="none" rtlCol="0" anchor="b" anchorCtr="0">
            <a:spAutoFit/>
          </a:bodyPr>
          <a:lstStyle/>
          <a:p>
            <a:r>
              <a:rPr lang="en-US" sz="3200" b="1" dirty="0">
                <a:solidFill>
                  <a:schemeClr val="bg1"/>
                </a:solidFill>
                <a:latin typeface="Poppins" pitchFamily="2" charset="77"/>
                <a:ea typeface="League Spartan" charset="0"/>
                <a:cs typeface="Poppins" pitchFamily="2" charset="77"/>
              </a:rPr>
              <a:t>ITEM 08</a:t>
            </a:r>
          </a:p>
        </p:txBody>
      </p:sp>
      <p:sp>
        <p:nvSpPr>
          <p:cNvPr id="42" name="Subtitle 2">
            <a:extLst>
              <a:ext uri="{FF2B5EF4-FFF2-40B4-BE49-F238E27FC236}">
                <a16:creationId xmlns:a16="http://schemas.microsoft.com/office/drawing/2014/main" id="{C52B6BA0-5962-7A41-A54D-81BF08DE4F51}"/>
              </a:ext>
            </a:extLst>
          </p:cNvPr>
          <p:cNvSpPr txBox="1">
            <a:spLocks/>
          </p:cNvSpPr>
          <p:nvPr/>
        </p:nvSpPr>
        <p:spPr>
          <a:xfrm>
            <a:off x="18418012" y="10438484"/>
            <a:ext cx="4041310" cy="1841017"/>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43" name="TextBox 42">
            <a:extLst>
              <a:ext uri="{FF2B5EF4-FFF2-40B4-BE49-F238E27FC236}">
                <a16:creationId xmlns:a16="http://schemas.microsoft.com/office/drawing/2014/main" id="{902AF292-8868-3548-80C7-0BAE9B4D6041}"/>
              </a:ext>
            </a:extLst>
          </p:cNvPr>
          <p:cNvSpPr txBox="1"/>
          <p:nvPr/>
        </p:nvSpPr>
        <p:spPr>
          <a:xfrm>
            <a:off x="18281652" y="8368418"/>
            <a:ext cx="933269" cy="1477328"/>
          </a:xfrm>
          <a:prstGeom prst="rect">
            <a:avLst/>
          </a:prstGeom>
          <a:noFill/>
        </p:spPr>
        <p:txBody>
          <a:bodyPr wrap="none" rtlCol="0" anchor="ctr" anchorCtr="0">
            <a:spAutoFit/>
          </a:bodyPr>
          <a:lstStyle/>
          <a:p>
            <a:r>
              <a:rPr lang="en-US" sz="9000" b="1" dirty="0">
                <a:solidFill>
                  <a:schemeClr val="accent6"/>
                </a:solidFill>
                <a:latin typeface="Poppins" pitchFamily="2" charset="77"/>
                <a:ea typeface="League Spartan" charset="0"/>
                <a:cs typeface="Poppins" pitchFamily="2" charset="77"/>
              </a:rPr>
              <a:t>8</a:t>
            </a:r>
          </a:p>
        </p:txBody>
      </p:sp>
      <p:sp>
        <p:nvSpPr>
          <p:cNvPr id="39" name="Rectangle 10">
            <a:extLst>
              <a:ext uri="{FF2B5EF4-FFF2-40B4-BE49-F238E27FC236}">
                <a16:creationId xmlns:a16="http://schemas.microsoft.com/office/drawing/2014/main" id="{C137D436-67D5-5D4B-9261-A7264C835D8D}"/>
              </a:ext>
            </a:extLst>
          </p:cNvPr>
          <p:cNvSpPr/>
          <p:nvPr/>
        </p:nvSpPr>
        <p:spPr>
          <a:xfrm>
            <a:off x="10298717" y="1564358"/>
            <a:ext cx="4356726" cy="561606"/>
          </a:xfrm>
          <a:prstGeom prst="rect">
            <a:avLst/>
          </a:prstGeom>
          <a:solidFill>
            <a:srgbClr val="F0A2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oppins Light" pitchFamily="2" charset="77"/>
            </a:endParaRPr>
          </a:p>
        </p:txBody>
      </p:sp>
      <p:sp>
        <p:nvSpPr>
          <p:cNvPr id="44" name="TextBox 11">
            <a:extLst>
              <a:ext uri="{FF2B5EF4-FFF2-40B4-BE49-F238E27FC236}">
                <a16:creationId xmlns:a16="http://schemas.microsoft.com/office/drawing/2014/main" id="{436C6299-9F02-B94A-BEFE-3BD25211DCE6}"/>
              </a:ext>
            </a:extLst>
          </p:cNvPr>
          <p:cNvSpPr txBox="1"/>
          <p:nvPr/>
        </p:nvSpPr>
        <p:spPr>
          <a:xfrm>
            <a:off x="8125366" y="1086243"/>
            <a:ext cx="7410111" cy="1323439"/>
          </a:xfrm>
          <a:prstGeom prst="rect">
            <a:avLst/>
          </a:prstGeom>
          <a:noFill/>
        </p:spPr>
        <p:txBody>
          <a:bodyPr wrap="square" rtlCol="0" anchor="t">
            <a:spAutoFit/>
          </a:bodyPr>
          <a:lstStyle/>
          <a:p>
            <a:r>
              <a:rPr lang="en-US" sz="8000" b="1" dirty="0">
                <a:solidFill>
                  <a:srgbClr val="131316"/>
                </a:solidFill>
                <a:latin typeface="Poppins" pitchFamily="2" charset="77"/>
                <a:ea typeface="Arimo" panose="020B0604020202020204" pitchFamily="34" charset="0"/>
                <a:cs typeface="Poppins" pitchFamily="2" charset="77"/>
              </a:rPr>
              <a:t>Agenda Slide.</a:t>
            </a:r>
          </a:p>
        </p:txBody>
      </p:sp>
      <p:sp>
        <p:nvSpPr>
          <p:cNvPr id="45" name="TextBox 12">
            <a:extLst>
              <a:ext uri="{FF2B5EF4-FFF2-40B4-BE49-F238E27FC236}">
                <a16:creationId xmlns:a16="http://schemas.microsoft.com/office/drawing/2014/main" id="{88A17FCF-290C-E249-BBBB-465BB2A59D15}"/>
              </a:ext>
            </a:extLst>
          </p:cNvPr>
          <p:cNvSpPr txBox="1"/>
          <p:nvPr/>
        </p:nvSpPr>
        <p:spPr>
          <a:xfrm>
            <a:off x="8180547" y="738477"/>
            <a:ext cx="6486768" cy="369332"/>
          </a:xfrm>
          <a:prstGeom prst="rect">
            <a:avLst/>
          </a:prstGeom>
          <a:noFill/>
        </p:spPr>
        <p:txBody>
          <a:bodyPr wrap="square" rtlCol="0" anchor="b">
            <a:spAutoFit/>
          </a:bodyPr>
          <a:lstStyle/>
          <a:p>
            <a:pPr algn="ctr"/>
            <a:r>
              <a:rPr lang="en-US" sz="1800" spc="500" dirty="0">
                <a:solidFill>
                  <a:schemeClr val="accent3"/>
                </a:solidFill>
                <a:latin typeface="Poppins" pitchFamily="2" charset="77"/>
                <a:cs typeface="Poppins" pitchFamily="2" charset="77"/>
              </a:rPr>
              <a:t>WRITE YOUR SUBTITLE HERE</a:t>
            </a:r>
          </a:p>
        </p:txBody>
      </p:sp>
    </p:spTree>
    <p:extLst>
      <p:ext uri="{BB962C8B-B14F-4D97-AF65-F5344CB8AC3E}">
        <p14:creationId xmlns:p14="http://schemas.microsoft.com/office/powerpoint/2010/main" val="4211722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
            <a:extLst>
              <a:ext uri="{FF2B5EF4-FFF2-40B4-BE49-F238E27FC236}">
                <a16:creationId xmlns:a16="http://schemas.microsoft.com/office/drawing/2014/main" id="{536FD2F3-8390-7440-9E7F-05547D785580}"/>
              </a:ext>
            </a:extLst>
          </p:cNvPr>
          <p:cNvSpPr>
            <a:spLocks noChangeArrowheads="1"/>
          </p:cNvSpPr>
          <p:nvPr/>
        </p:nvSpPr>
        <p:spPr bwMode="auto">
          <a:xfrm>
            <a:off x="1520825" y="2742433"/>
            <a:ext cx="21336000" cy="4112230"/>
          </a:xfrm>
          <a:custGeom>
            <a:avLst/>
            <a:gdLst>
              <a:gd name="T0" fmla="*/ 18955 w 18956"/>
              <a:gd name="T1" fmla="*/ 4940 h 4941"/>
              <a:gd name="T2" fmla="*/ 0 w 18956"/>
              <a:gd name="T3" fmla="*/ 4940 h 4941"/>
              <a:gd name="T4" fmla="*/ 0 w 18956"/>
              <a:gd name="T5" fmla="*/ 0 h 4941"/>
              <a:gd name="T6" fmla="*/ 18955 w 18956"/>
              <a:gd name="T7" fmla="*/ 0 h 4941"/>
              <a:gd name="T8" fmla="*/ 18955 w 18956"/>
              <a:gd name="T9" fmla="*/ 4940 h 4941"/>
            </a:gdLst>
            <a:ahLst/>
            <a:cxnLst>
              <a:cxn ang="0">
                <a:pos x="T0" y="T1"/>
              </a:cxn>
              <a:cxn ang="0">
                <a:pos x="T2" y="T3"/>
              </a:cxn>
              <a:cxn ang="0">
                <a:pos x="T4" y="T5"/>
              </a:cxn>
              <a:cxn ang="0">
                <a:pos x="T6" y="T7"/>
              </a:cxn>
              <a:cxn ang="0">
                <a:pos x="T8" y="T9"/>
              </a:cxn>
            </a:cxnLst>
            <a:rect l="0" t="0" r="r" b="b"/>
            <a:pathLst>
              <a:path w="18956" h="4941">
                <a:moveTo>
                  <a:pt x="18955" y="4940"/>
                </a:moveTo>
                <a:lnTo>
                  <a:pt x="0" y="4940"/>
                </a:lnTo>
                <a:lnTo>
                  <a:pt x="0" y="0"/>
                </a:lnTo>
                <a:lnTo>
                  <a:pt x="18955" y="0"/>
                </a:lnTo>
                <a:lnTo>
                  <a:pt x="18955" y="4940"/>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5" name="Freeform 2">
            <a:extLst>
              <a:ext uri="{FF2B5EF4-FFF2-40B4-BE49-F238E27FC236}">
                <a16:creationId xmlns:a16="http://schemas.microsoft.com/office/drawing/2014/main" id="{C1273CCA-1F8E-B948-898F-AE925C2EFE5A}"/>
              </a:ext>
            </a:extLst>
          </p:cNvPr>
          <p:cNvSpPr>
            <a:spLocks noChangeArrowheads="1"/>
          </p:cNvSpPr>
          <p:nvPr/>
        </p:nvSpPr>
        <p:spPr bwMode="auto">
          <a:xfrm>
            <a:off x="1777166" y="3014135"/>
            <a:ext cx="5029200" cy="3572500"/>
          </a:xfrm>
          <a:custGeom>
            <a:avLst/>
            <a:gdLst>
              <a:gd name="T0" fmla="*/ 4289 w 4290"/>
              <a:gd name="T1" fmla="*/ 4289 h 4290"/>
              <a:gd name="T2" fmla="*/ 0 w 4290"/>
              <a:gd name="T3" fmla="*/ 4289 h 4290"/>
              <a:gd name="T4" fmla="*/ 0 w 4290"/>
              <a:gd name="T5" fmla="*/ 0 h 4290"/>
              <a:gd name="T6" fmla="*/ 4289 w 4290"/>
              <a:gd name="T7" fmla="*/ 0 h 4290"/>
              <a:gd name="T8" fmla="*/ 4289 w 4290"/>
              <a:gd name="T9" fmla="*/ 4289 h 4290"/>
            </a:gdLst>
            <a:ahLst/>
            <a:cxnLst>
              <a:cxn ang="0">
                <a:pos x="T0" y="T1"/>
              </a:cxn>
              <a:cxn ang="0">
                <a:pos x="T2" y="T3"/>
              </a:cxn>
              <a:cxn ang="0">
                <a:pos x="T4" y="T5"/>
              </a:cxn>
              <a:cxn ang="0">
                <a:pos x="T6" y="T7"/>
              </a:cxn>
              <a:cxn ang="0">
                <a:pos x="T8" y="T9"/>
              </a:cxn>
            </a:cxnLst>
            <a:rect l="0" t="0" r="r" b="b"/>
            <a:pathLst>
              <a:path w="4290" h="4290">
                <a:moveTo>
                  <a:pt x="4289" y="4289"/>
                </a:moveTo>
                <a:lnTo>
                  <a:pt x="0" y="4289"/>
                </a:lnTo>
                <a:lnTo>
                  <a:pt x="0" y="0"/>
                </a:lnTo>
                <a:lnTo>
                  <a:pt x="4289" y="0"/>
                </a:lnTo>
                <a:lnTo>
                  <a:pt x="4289" y="4289"/>
                </a:ln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101" name="Freeform 2">
            <a:extLst>
              <a:ext uri="{FF2B5EF4-FFF2-40B4-BE49-F238E27FC236}">
                <a16:creationId xmlns:a16="http://schemas.microsoft.com/office/drawing/2014/main" id="{A9329A02-09AB-8248-908E-370AD036DDF0}"/>
              </a:ext>
            </a:extLst>
          </p:cNvPr>
          <p:cNvSpPr>
            <a:spLocks noChangeArrowheads="1"/>
          </p:cNvSpPr>
          <p:nvPr/>
        </p:nvSpPr>
        <p:spPr bwMode="auto">
          <a:xfrm>
            <a:off x="7041872" y="3014135"/>
            <a:ext cx="5029200" cy="3572500"/>
          </a:xfrm>
          <a:custGeom>
            <a:avLst/>
            <a:gdLst>
              <a:gd name="T0" fmla="*/ 4289 w 4290"/>
              <a:gd name="T1" fmla="*/ 4289 h 4290"/>
              <a:gd name="T2" fmla="*/ 0 w 4290"/>
              <a:gd name="T3" fmla="*/ 4289 h 4290"/>
              <a:gd name="T4" fmla="*/ 0 w 4290"/>
              <a:gd name="T5" fmla="*/ 0 h 4290"/>
              <a:gd name="T6" fmla="*/ 4289 w 4290"/>
              <a:gd name="T7" fmla="*/ 0 h 4290"/>
              <a:gd name="T8" fmla="*/ 4289 w 4290"/>
              <a:gd name="T9" fmla="*/ 4289 h 4290"/>
            </a:gdLst>
            <a:ahLst/>
            <a:cxnLst>
              <a:cxn ang="0">
                <a:pos x="T0" y="T1"/>
              </a:cxn>
              <a:cxn ang="0">
                <a:pos x="T2" y="T3"/>
              </a:cxn>
              <a:cxn ang="0">
                <a:pos x="T4" y="T5"/>
              </a:cxn>
              <a:cxn ang="0">
                <a:pos x="T6" y="T7"/>
              </a:cxn>
              <a:cxn ang="0">
                <a:pos x="T8" y="T9"/>
              </a:cxn>
            </a:cxnLst>
            <a:rect l="0" t="0" r="r" b="b"/>
            <a:pathLst>
              <a:path w="4290" h="4290">
                <a:moveTo>
                  <a:pt x="4289" y="4289"/>
                </a:moveTo>
                <a:lnTo>
                  <a:pt x="0" y="4289"/>
                </a:lnTo>
                <a:lnTo>
                  <a:pt x="0" y="0"/>
                </a:lnTo>
                <a:lnTo>
                  <a:pt x="4289" y="0"/>
                </a:lnTo>
                <a:lnTo>
                  <a:pt x="4289" y="4289"/>
                </a:lnTo>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p:nvSpPr>
          <p:cNvPr id="102" name="Freeform 2">
            <a:extLst>
              <a:ext uri="{FF2B5EF4-FFF2-40B4-BE49-F238E27FC236}">
                <a16:creationId xmlns:a16="http://schemas.microsoft.com/office/drawing/2014/main" id="{BEFF7579-D41D-3A4D-BFCB-6ADD9EFC3BFF}"/>
              </a:ext>
            </a:extLst>
          </p:cNvPr>
          <p:cNvSpPr>
            <a:spLocks noChangeArrowheads="1"/>
          </p:cNvSpPr>
          <p:nvPr/>
        </p:nvSpPr>
        <p:spPr bwMode="auto">
          <a:xfrm>
            <a:off x="12306578" y="3014135"/>
            <a:ext cx="5029200" cy="3572500"/>
          </a:xfrm>
          <a:custGeom>
            <a:avLst/>
            <a:gdLst>
              <a:gd name="T0" fmla="*/ 4289 w 4290"/>
              <a:gd name="T1" fmla="*/ 4289 h 4290"/>
              <a:gd name="T2" fmla="*/ 0 w 4290"/>
              <a:gd name="T3" fmla="*/ 4289 h 4290"/>
              <a:gd name="T4" fmla="*/ 0 w 4290"/>
              <a:gd name="T5" fmla="*/ 0 h 4290"/>
              <a:gd name="T6" fmla="*/ 4289 w 4290"/>
              <a:gd name="T7" fmla="*/ 0 h 4290"/>
              <a:gd name="T8" fmla="*/ 4289 w 4290"/>
              <a:gd name="T9" fmla="*/ 4289 h 4290"/>
            </a:gdLst>
            <a:ahLst/>
            <a:cxnLst>
              <a:cxn ang="0">
                <a:pos x="T0" y="T1"/>
              </a:cxn>
              <a:cxn ang="0">
                <a:pos x="T2" y="T3"/>
              </a:cxn>
              <a:cxn ang="0">
                <a:pos x="T4" y="T5"/>
              </a:cxn>
              <a:cxn ang="0">
                <a:pos x="T6" y="T7"/>
              </a:cxn>
              <a:cxn ang="0">
                <a:pos x="T8" y="T9"/>
              </a:cxn>
            </a:cxnLst>
            <a:rect l="0" t="0" r="r" b="b"/>
            <a:pathLst>
              <a:path w="4290" h="4290">
                <a:moveTo>
                  <a:pt x="4289" y="4289"/>
                </a:moveTo>
                <a:lnTo>
                  <a:pt x="0" y="4289"/>
                </a:lnTo>
                <a:lnTo>
                  <a:pt x="0" y="0"/>
                </a:lnTo>
                <a:lnTo>
                  <a:pt x="4289" y="0"/>
                </a:lnTo>
                <a:lnTo>
                  <a:pt x="4289" y="4289"/>
                </a:lnTo>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p:nvSpPr>
          <p:cNvPr id="103" name="Freeform 2">
            <a:extLst>
              <a:ext uri="{FF2B5EF4-FFF2-40B4-BE49-F238E27FC236}">
                <a16:creationId xmlns:a16="http://schemas.microsoft.com/office/drawing/2014/main" id="{C1F2628E-16C6-8440-B122-80E3B892F3EF}"/>
              </a:ext>
            </a:extLst>
          </p:cNvPr>
          <p:cNvSpPr>
            <a:spLocks noChangeArrowheads="1"/>
          </p:cNvSpPr>
          <p:nvPr/>
        </p:nvSpPr>
        <p:spPr bwMode="auto">
          <a:xfrm>
            <a:off x="17571284" y="3014135"/>
            <a:ext cx="5029200" cy="3572500"/>
          </a:xfrm>
          <a:custGeom>
            <a:avLst/>
            <a:gdLst>
              <a:gd name="T0" fmla="*/ 4289 w 4290"/>
              <a:gd name="T1" fmla="*/ 4289 h 4290"/>
              <a:gd name="T2" fmla="*/ 0 w 4290"/>
              <a:gd name="T3" fmla="*/ 4289 h 4290"/>
              <a:gd name="T4" fmla="*/ 0 w 4290"/>
              <a:gd name="T5" fmla="*/ 0 h 4290"/>
              <a:gd name="T6" fmla="*/ 4289 w 4290"/>
              <a:gd name="T7" fmla="*/ 0 h 4290"/>
              <a:gd name="T8" fmla="*/ 4289 w 4290"/>
              <a:gd name="T9" fmla="*/ 4289 h 4290"/>
            </a:gdLst>
            <a:ahLst/>
            <a:cxnLst>
              <a:cxn ang="0">
                <a:pos x="T0" y="T1"/>
              </a:cxn>
              <a:cxn ang="0">
                <a:pos x="T2" y="T3"/>
              </a:cxn>
              <a:cxn ang="0">
                <a:pos x="T4" y="T5"/>
              </a:cxn>
              <a:cxn ang="0">
                <a:pos x="T6" y="T7"/>
              </a:cxn>
              <a:cxn ang="0">
                <a:pos x="T8" y="T9"/>
              </a:cxn>
            </a:cxnLst>
            <a:rect l="0" t="0" r="r" b="b"/>
            <a:pathLst>
              <a:path w="4290" h="4290">
                <a:moveTo>
                  <a:pt x="4289" y="4289"/>
                </a:moveTo>
                <a:lnTo>
                  <a:pt x="0" y="4289"/>
                </a:lnTo>
                <a:lnTo>
                  <a:pt x="0" y="0"/>
                </a:lnTo>
                <a:lnTo>
                  <a:pt x="4289" y="0"/>
                </a:lnTo>
                <a:lnTo>
                  <a:pt x="4289" y="4289"/>
                </a:lnTo>
              </a:path>
            </a:pathLst>
          </a:custGeom>
          <a:solidFill>
            <a:schemeClr val="accent4"/>
          </a:solidFill>
          <a:ln>
            <a:noFill/>
          </a:ln>
          <a:effectLst/>
        </p:spPr>
        <p:txBody>
          <a:bodyPr wrap="none" anchor="ctr"/>
          <a:lstStyle/>
          <a:p>
            <a:endParaRPr lang="en-US" sz="6532" dirty="0">
              <a:latin typeface="Lato Light" panose="020F0502020204030203" pitchFamily="34" charset="0"/>
            </a:endParaRPr>
          </a:p>
        </p:txBody>
      </p:sp>
      <p:sp>
        <p:nvSpPr>
          <p:cNvPr id="64" name="Freeform 199">
            <a:extLst>
              <a:ext uri="{FF2B5EF4-FFF2-40B4-BE49-F238E27FC236}">
                <a16:creationId xmlns:a16="http://schemas.microsoft.com/office/drawing/2014/main" id="{C3F29B98-6391-BF49-9B0F-CF7BD424972F}"/>
              </a:ext>
            </a:extLst>
          </p:cNvPr>
          <p:cNvSpPr>
            <a:spLocks noChangeArrowheads="1"/>
          </p:cNvSpPr>
          <p:nvPr/>
        </p:nvSpPr>
        <p:spPr bwMode="auto">
          <a:xfrm>
            <a:off x="10060869" y="9809708"/>
            <a:ext cx="6264659" cy="2502984"/>
          </a:xfrm>
          <a:custGeom>
            <a:avLst/>
            <a:gdLst>
              <a:gd name="T0" fmla="*/ 2928 w 9592"/>
              <a:gd name="T1" fmla="*/ 514 h 3833"/>
              <a:gd name="T2" fmla="*/ 3663 w 9592"/>
              <a:gd name="T3" fmla="*/ 751 h 3833"/>
              <a:gd name="T4" fmla="*/ 4277 w 9592"/>
              <a:gd name="T5" fmla="*/ 855 h 3833"/>
              <a:gd name="T6" fmla="*/ 3558 w 9592"/>
              <a:gd name="T7" fmla="*/ 1144 h 3833"/>
              <a:gd name="T8" fmla="*/ 2383 w 9592"/>
              <a:gd name="T9" fmla="*/ 1312 h 3833"/>
              <a:gd name="T10" fmla="*/ 1354 w 9592"/>
              <a:gd name="T11" fmla="*/ 1459 h 3833"/>
              <a:gd name="T12" fmla="*/ 299 w 9592"/>
              <a:gd name="T13" fmla="*/ 1753 h 3833"/>
              <a:gd name="T14" fmla="*/ 349 w 9592"/>
              <a:gd name="T15" fmla="*/ 2074 h 3833"/>
              <a:gd name="T16" fmla="*/ 1061 w 9592"/>
              <a:gd name="T17" fmla="*/ 2054 h 3833"/>
              <a:gd name="T18" fmla="*/ 1301 w 9592"/>
              <a:gd name="T19" fmla="*/ 2029 h 3833"/>
              <a:gd name="T20" fmla="*/ 2134 w 9592"/>
              <a:gd name="T21" fmla="*/ 1985 h 3833"/>
              <a:gd name="T22" fmla="*/ 3051 w 9592"/>
              <a:gd name="T23" fmla="*/ 1939 h 3833"/>
              <a:gd name="T24" fmla="*/ 2134 w 9592"/>
              <a:gd name="T25" fmla="*/ 2001 h 3833"/>
              <a:gd name="T26" fmla="*/ 1302 w 9592"/>
              <a:gd name="T27" fmla="*/ 2045 h 3833"/>
              <a:gd name="T28" fmla="*/ 1063 w 9592"/>
              <a:gd name="T29" fmla="*/ 2070 h 3833"/>
              <a:gd name="T30" fmla="*/ 345 w 9592"/>
              <a:gd name="T31" fmla="*/ 2088 h 3833"/>
              <a:gd name="T32" fmla="*/ 0 w 9592"/>
              <a:gd name="T33" fmla="*/ 2409 h 3833"/>
              <a:gd name="T34" fmla="*/ 500 w 9592"/>
              <a:gd name="T35" fmla="*/ 2637 h 3833"/>
              <a:gd name="T36" fmla="*/ 1152 w 9592"/>
              <a:gd name="T37" fmla="*/ 2581 h 3833"/>
              <a:gd name="T38" fmla="*/ 1375 w 9592"/>
              <a:gd name="T39" fmla="*/ 2595 h 3833"/>
              <a:gd name="T40" fmla="*/ 2097 w 9592"/>
              <a:gd name="T41" fmla="*/ 2600 h 3833"/>
              <a:gd name="T42" fmla="*/ 2650 w 9592"/>
              <a:gd name="T43" fmla="*/ 2601 h 3833"/>
              <a:gd name="T44" fmla="*/ 3329 w 9592"/>
              <a:gd name="T45" fmla="*/ 2675 h 3833"/>
              <a:gd name="T46" fmla="*/ 3325 w 9592"/>
              <a:gd name="T47" fmla="*/ 2690 h 3833"/>
              <a:gd name="T48" fmla="*/ 2650 w 9592"/>
              <a:gd name="T49" fmla="*/ 2616 h 3833"/>
              <a:gd name="T50" fmla="*/ 2097 w 9592"/>
              <a:gd name="T51" fmla="*/ 2615 h 3833"/>
              <a:gd name="T52" fmla="*/ 1375 w 9592"/>
              <a:gd name="T53" fmla="*/ 2611 h 3833"/>
              <a:gd name="T54" fmla="*/ 1151 w 9592"/>
              <a:gd name="T55" fmla="*/ 2597 h 3833"/>
              <a:gd name="T56" fmla="*/ 490 w 9592"/>
              <a:gd name="T57" fmla="*/ 2662 h 3833"/>
              <a:gd name="T58" fmla="*/ 430 w 9592"/>
              <a:gd name="T59" fmla="*/ 2819 h 3833"/>
              <a:gd name="T60" fmla="*/ 824 w 9592"/>
              <a:gd name="T61" fmla="*/ 3108 h 3833"/>
              <a:gd name="T62" fmla="*/ 1452 w 9592"/>
              <a:gd name="T63" fmla="*/ 3129 h 3833"/>
              <a:gd name="T64" fmla="*/ 2195 w 9592"/>
              <a:gd name="T65" fmla="*/ 3158 h 3833"/>
              <a:gd name="T66" fmla="*/ 2739 w 9592"/>
              <a:gd name="T67" fmla="*/ 3179 h 3833"/>
              <a:gd name="T68" fmla="*/ 3636 w 9592"/>
              <a:gd name="T69" fmla="*/ 3249 h 3833"/>
              <a:gd name="T70" fmla="*/ 2739 w 9592"/>
              <a:gd name="T71" fmla="*/ 3194 h 3833"/>
              <a:gd name="T72" fmla="*/ 2194 w 9592"/>
              <a:gd name="T73" fmla="*/ 3174 h 3833"/>
              <a:gd name="T74" fmla="*/ 1589 w 9592"/>
              <a:gd name="T75" fmla="*/ 3147 h 3833"/>
              <a:gd name="T76" fmla="*/ 1454 w 9592"/>
              <a:gd name="T77" fmla="*/ 3197 h 3833"/>
              <a:gd name="T78" fmla="*/ 1529 w 9592"/>
              <a:gd name="T79" fmla="*/ 3580 h 3833"/>
              <a:gd name="T80" fmla="*/ 2425 w 9592"/>
              <a:gd name="T81" fmla="*/ 3701 h 3833"/>
              <a:gd name="T82" fmla="*/ 3354 w 9592"/>
              <a:gd name="T83" fmla="*/ 3737 h 3833"/>
              <a:gd name="T84" fmla="*/ 4456 w 9592"/>
              <a:gd name="T85" fmla="*/ 3808 h 3833"/>
              <a:gd name="T86" fmla="*/ 6204 w 9592"/>
              <a:gd name="T87" fmla="*/ 3360 h 3833"/>
              <a:gd name="T88" fmla="*/ 9360 w 9592"/>
              <a:gd name="T89" fmla="*/ 3509 h 3833"/>
              <a:gd name="T90" fmla="*/ 9591 w 9592"/>
              <a:gd name="T91" fmla="*/ 1136 h 3833"/>
              <a:gd name="T92" fmla="*/ 6671 w 9592"/>
              <a:gd name="T93" fmla="*/ 1123 h 3833"/>
              <a:gd name="T94" fmla="*/ 6130 w 9592"/>
              <a:gd name="T95" fmla="*/ 882 h 3833"/>
              <a:gd name="T96" fmla="*/ 5311 w 9592"/>
              <a:gd name="T97" fmla="*/ 420 h 3833"/>
              <a:gd name="T98" fmla="*/ 4692 w 9592"/>
              <a:gd name="T99" fmla="*/ 231 h 3833"/>
              <a:gd name="T100" fmla="*/ 4031 w 9592"/>
              <a:gd name="T101" fmla="*/ 158 h 3833"/>
              <a:gd name="T102" fmla="*/ 3600 w 9592"/>
              <a:gd name="T103" fmla="*/ 73 h 3833"/>
              <a:gd name="T104" fmla="*/ 2991 w 9592"/>
              <a:gd name="T105" fmla="*/ 15 h 3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9592" h="3833">
                <a:moveTo>
                  <a:pt x="2928" y="514"/>
                </a:moveTo>
                <a:lnTo>
                  <a:pt x="2928" y="514"/>
                </a:lnTo>
                <a:cubicBezTo>
                  <a:pt x="3227" y="724"/>
                  <a:pt x="3558" y="724"/>
                  <a:pt x="3663" y="751"/>
                </a:cubicBezTo>
                <a:lnTo>
                  <a:pt x="3663" y="751"/>
                </a:lnTo>
                <a:cubicBezTo>
                  <a:pt x="3768" y="777"/>
                  <a:pt x="4277" y="855"/>
                  <a:pt x="4277" y="855"/>
                </a:cubicBezTo>
                <a:lnTo>
                  <a:pt x="4277" y="855"/>
                </a:lnTo>
                <a:cubicBezTo>
                  <a:pt x="4277" y="855"/>
                  <a:pt x="3799" y="1092"/>
                  <a:pt x="3558" y="1144"/>
                </a:cubicBezTo>
                <a:lnTo>
                  <a:pt x="3558" y="1144"/>
                </a:lnTo>
                <a:cubicBezTo>
                  <a:pt x="3316" y="1196"/>
                  <a:pt x="2760" y="1307"/>
                  <a:pt x="2383" y="1312"/>
                </a:cubicBezTo>
                <a:lnTo>
                  <a:pt x="2383" y="1312"/>
                </a:lnTo>
                <a:cubicBezTo>
                  <a:pt x="2005" y="1317"/>
                  <a:pt x="1632" y="1412"/>
                  <a:pt x="1354" y="1459"/>
                </a:cubicBezTo>
                <a:lnTo>
                  <a:pt x="1354" y="1459"/>
                </a:lnTo>
                <a:cubicBezTo>
                  <a:pt x="1076" y="1507"/>
                  <a:pt x="414" y="1548"/>
                  <a:pt x="299" y="1753"/>
                </a:cubicBezTo>
                <a:lnTo>
                  <a:pt x="299" y="1753"/>
                </a:lnTo>
                <a:cubicBezTo>
                  <a:pt x="207" y="1916"/>
                  <a:pt x="306" y="2033"/>
                  <a:pt x="349" y="2074"/>
                </a:cubicBezTo>
                <a:lnTo>
                  <a:pt x="349" y="2074"/>
                </a:lnTo>
                <a:cubicBezTo>
                  <a:pt x="484" y="2116"/>
                  <a:pt x="742" y="2088"/>
                  <a:pt x="1061" y="2054"/>
                </a:cubicBezTo>
                <a:lnTo>
                  <a:pt x="1061" y="2054"/>
                </a:lnTo>
                <a:cubicBezTo>
                  <a:pt x="1138" y="2046"/>
                  <a:pt x="1217" y="2037"/>
                  <a:pt x="1301" y="2029"/>
                </a:cubicBezTo>
                <a:lnTo>
                  <a:pt x="1301" y="2029"/>
                </a:lnTo>
                <a:cubicBezTo>
                  <a:pt x="1510" y="2008"/>
                  <a:pt x="1827" y="1996"/>
                  <a:pt x="2134" y="1985"/>
                </a:cubicBezTo>
                <a:lnTo>
                  <a:pt x="2134" y="1985"/>
                </a:lnTo>
                <a:cubicBezTo>
                  <a:pt x="2538" y="1971"/>
                  <a:pt x="2919" y="1956"/>
                  <a:pt x="3047" y="1924"/>
                </a:cubicBezTo>
                <a:lnTo>
                  <a:pt x="3051" y="1939"/>
                </a:lnTo>
                <a:lnTo>
                  <a:pt x="3051" y="1939"/>
                </a:lnTo>
                <a:cubicBezTo>
                  <a:pt x="2921" y="1972"/>
                  <a:pt x="2540" y="1986"/>
                  <a:pt x="2134" y="2001"/>
                </a:cubicBezTo>
                <a:lnTo>
                  <a:pt x="2134" y="2001"/>
                </a:lnTo>
                <a:cubicBezTo>
                  <a:pt x="1828" y="2012"/>
                  <a:pt x="1510" y="2024"/>
                  <a:pt x="1302" y="2045"/>
                </a:cubicBezTo>
                <a:lnTo>
                  <a:pt x="1302" y="2045"/>
                </a:lnTo>
                <a:cubicBezTo>
                  <a:pt x="1219" y="2053"/>
                  <a:pt x="1140" y="2062"/>
                  <a:pt x="1063" y="2070"/>
                </a:cubicBezTo>
                <a:lnTo>
                  <a:pt x="1063" y="2070"/>
                </a:lnTo>
                <a:cubicBezTo>
                  <a:pt x="731" y="2106"/>
                  <a:pt x="482" y="2132"/>
                  <a:pt x="345" y="2088"/>
                </a:cubicBezTo>
                <a:lnTo>
                  <a:pt x="345" y="2088"/>
                </a:lnTo>
                <a:cubicBezTo>
                  <a:pt x="266" y="2090"/>
                  <a:pt x="0" y="2115"/>
                  <a:pt x="0" y="2409"/>
                </a:cubicBezTo>
                <a:lnTo>
                  <a:pt x="0" y="2409"/>
                </a:lnTo>
                <a:cubicBezTo>
                  <a:pt x="0" y="2708"/>
                  <a:pt x="393" y="2656"/>
                  <a:pt x="500" y="2637"/>
                </a:cubicBezTo>
                <a:lnTo>
                  <a:pt x="500" y="2637"/>
                </a:lnTo>
                <a:cubicBezTo>
                  <a:pt x="665" y="2543"/>
                  <a:pt x="912" y="2563"/>
                  <a:pt x="1152" y="2581"/>
                </a:cubicBezTo>
                <a:lnTo>
                  <a:pt x="1152" y="2581"/>
                </a:lnTo>
                <a:cubicBezTo>
                  <a:pt x="1227" y="2587"/>
                  <a:pt x="1303" y="2593"/>
                  <a:pt x="1375" y="2595"/>
                </a:cubicBezTo>
                <a:lnTo>
                  <a:pt x="1375" y="2595"/>
                </a:lnTo>
                <a:cubicBezTo>
                  <a:pt x="1553" y="2602"/>
                  <a:pt x="1830" y="2601"/>
                  <a:pt x="2097" y="2600"/>
                </a:cubicBezTo>
                <a:lnTo>
                  <a:pt x="2097" y="2600"/>
                </a:lnTo>
                <a:cubicBezTo>
                  <a:pt x="2307" y="2599"/>
                  <a:pt x="2505" y="2598"/>
                  <a:pt x="2650" y="2601"/>
                </a:cubicBezTo>
                <a:lnTo>
                  <a:pt x="2650" y="2601"/>
                </a:lnTo>
                <a:cubicBezTo>
                  <a:pt x="2973" y="2606"/>
                  <a:pt x="3145" y="2615"/>
                  <a:pt x="3329" y="2675"/>
                </a:cubicBezTo>
                <a:lnTo>
                  <a:pt x="3325" y="2690"/>
                </a:lnTo>
                <a:lnTo>
                  <a:pt x="3325" y="2690"/>
                </a:lnTo>
                <a:cubicBezTo>
                  <a:pt x="3153" y="2634"/>
                  <a:pt x="2998" y="2622"/>
                  <a:pt x="2650" y="2616"/>
                </a:cubicBezTo>
                <a:lnTo>
                  <a:pt x="2650" y="2616"/>
                </a:lnTo>
                <a:cubicBezTo>
                  <a:pt x="2505" y="2614"/>
                  <a:pt x="2307" y="2614"/>
                  <a:pt x="2097" y="2615"/>
                </a:cubicBezTo>
                <a:lnTo>
                  <a:pt x="2097" y="2615"/>
                </a:lnTo>
                <a:cubicBezTo>
                  <a:pt x="1830" y="2617"/>
                  <a:pt x="1553" y="2617"/>
                  <a:pt x="1375" y="2611"/>
                </a:cubicBezTo>
                <a:lnTo>
                  <a:pt x="1375" y="2611"/>
                </a:lnTo>
                <a:cubicBezTo>
                  <a:pt x="1302" y="2609"/>
                  <a:pt x="1225" y="2603"/>
                  <a:pt x="1151" y="2597"/>
                </a:cubicBezTo>
                <a:lnTo>
                  <a:pt x="1151" y="2597"/>
                </a:lnTo>
                <a:cubicBezTo>
                  <a:pt x="904" y="2578"/>
                  <a:pt x="649" y="2558"/>
                  <a:pt x="490" y="2662"/>
                </a:cubicBezTo>
                <a:lnTo>
                  <a:pt x="490" y="2662"/>
                </a:lnTo>
                <a:cubicBezTo>
                  <a:pt x="465" y="2690"/>
                  <a:pt x="436" y="2738"/>
                  <a:pt x="430" y="2819"/>
                </a:cubicBezTo>
                <a:lnTo>
                  <a:pt x="430" y="2819"/>
                </a:lnTo>
                <a:cubicBezTo>
                  <a:pt x="420" y="2966"/>
                  <a:pt x="603" y="3108"/>
                  <a:pt x="824" y="3108"/>
                </a:cubicBezTo>
                <a:lnTo>
                  <a:pt x="824" y="3108"/>
                </a:lnTo>
                <a:cubicBezTo>
                  <a:pt x="964" y="3108"/>
                  <a:pt x="1257" y="3120"/>
                  <a:pt x="1452" y="3129"/>
                </a:cubicBezTo>
                <a:lnTo>
                  <a:pt x="1452" y="3129"/>
                </a:lnTo>
                <a:cubicBezTo>
                  <a:pt x="1732" y="3129"/>
                  <a:pt x="1976" y="3145"/>
                  <a:pt x="2195" y="3158"/>
                </a:cubicBezTo>
                <a:lnTo>
                  <a:pt x="2195" y="3158"/>
                </a:lnTo>
                <a:cubicBezTo>
                  <a:pt x="2399" y="3171"/>
                  <a:pt x="2575" y="3182"/>
                  <a:pt x="2739" y="3179"/>
                </a:cubicBezTo>
                <a:lnTo>
                  <a:pt x="2739" y="3179"/>
                </a:lnTo>
                <a:cubicBezTo>
                  <a:pt x="3113" y="3170"/>
                  <a:pt x="3632" y="3233"/>
                  <a:pt x="3638" y="3234"/>
                </a:cubicBezTo>
                <a:lnTo>
                  <a:pt x="3636" y="3249"/>
                </a:lnTo>
                <a:lnTo>
                  <a:pt x="3636" y="3249"/>
                </a:lnTo>
                <a:cubicBezTo>
                  <a:pt x="3631" y="3249"/>
                  <a:pt x="3112" y="3186"/>
                  <a:pt x="2739" y="3194"/>
                </a:cubicBezTo>
                <a:lnTo>
                  <a:pt x="2739" y="3194"/>
                </a:lnTo>
                <a:cubicBezTo>
                  <a:pt x="2574" y="3198"/>
                  <a:pt x="2398" y="3187"/>
                  <a:pt x="2194" y="3174"/>
                </a:cubicBezTo>
                <a:lnTo>
                  <a:pt x="2194" y="3174"/>
                </a:lnTo>
                <a:cubicBezTo>
                  <a:pt x="2012" y="3162"/>
                  <a:pt x="1813" y="3150"/>
                  <a:pt x="1589" y="3147"/>
                </a:cubicBezTo>
                <a:lnTo>
                  <a:pt x="1589" y="3147"/>
                </a:lnTo>
                <a:cubicBezTo>
                  <a:pt x="1556" y="3153"/>
                  <a:pt x="1509" y="3168"/>
                  <a:pt x="1454" y="3197"/>
                </a:cubicBezTo>
                <a:lnTo>
                  <a:pt x="1454" y="3197"/>
                </a:lnTo>
                <a:cubicBezTo>
                  <a:pt x="1343" y="3254"/>
                  <a:pt x="1307" y="3460"/>
                  <a:pt x="1529" y="3580"/>
                </a:cubicBezTo>
                <a:lnTo>
                  <a:pt x="1529" y="3580"/>
                </a:lnTo>
                <a:cubicBezTo>
                  <a:pt x="1752" y="3701"/>
                  <a:pt x="2073" y="3648"/>
                  <a:pt x="2425" y="3701"/>
                </a:cubicBezTo>
                <a:lnTo>
                  <a:pt x="2425" y="3701"/>
                </a:lnTo>
                <a:cubicBezTo>
                  <a:pt x="2776" y="3753"/>
                  <a:pt x="3062" y="3730"/>
                  <a:pt x="3354" y="3737"/>
                </a:cubicBezTo>
                <a:lnTo>
                  <a:pt x="3354" y="3737"/>
                </a:lnTo>
                <a:cubicBezTo>
                  <a:pt x="3645" y="3746"/>
                  <a:pt x="4022" y="3832"/>
                  <a:pt x="4456" y="3808"/>
                </a:cubicBezTo>
                <a:lnTo>
                  <a:pt x="4456" y="3808"/>
                </a:lnTo>
                <a:cubicBezTo>
                  <a:pt x="4889" y="3785"/>
                  <a:pt x="5831" y="3501"/>
                  <a:pt x="6204" y="3360"/>
                </a:cubicBezTo>
                <a:lnTo>
                  <a:pt x="6204" y="3360"/>
                </a:lnTo>
                <a:cubicBezTo>
                  <a:pt x="6577" y="3218"/>
                  <a:pt x="8400" y="3462"/>
                  <a:pt x="9360" y="3509"/>
                </a:cubicBezTo>
                <a:lnTo>
                  <a:pt x="9591" y="1136"/>
                </a:lnTo>
                <a:lnTo>
                  <a:pt x="9591" y="1136"/>
                </a:lnTo>
                <a:cubicBezTo>
                  <a:pt x="9591" y="1136"/>
                  <a:pt x="6975" y="1123"/>
                  <a:pt x="6671" y="1123"/>
                </a:cubicBezTo>
                <a:lnTo>
                  <a:pt x="6671" y="1123"/>
                </a:lnTo>
                <a:cubicBezTo>
                  <a:pt x="6366" y="1123"/>
                  <a:pt x="6230" y="981"/>
                  <a:pt x="6130" y="882"/>
                </a:cubicBezTo>
                <a:lnTo>
                  <a:pt x="6130" y="882"/>
                </a:lnTo>
                <a:cubicBezTo>
                  <a:pt x="6030" y="782"/>
                  <a:pt x="5647" y="614"/>
                  <a:pt x="5311" y="420"/>
                </a:cubicBezTo>
                <a:lnTo>
                  <a:pt x="5311" y="420"/>
                </a:lnTo>
                <a:cubicBezTo>
                  <a:pt x="4976" y="225"/>
                  <a:pt x="4849" y="231"/>
                  <a:pt x="4692" y="231"/>
                </a:cubicBezTo>
                <a:lnTo>
                  <a:pt x="4692" y="231"/>
                </a:lnTo>
                <a:cubicBezTo>
                  <a:pt x="4534" y="231"/>
                  <a:pt x="4204" y="173"/>
                  <a:pt x="4031" y="158"/>
                </a:cubicBezTo>
                <a:lnTo>
                  <a:pt x="4031" y="158"/>
                </a:lnTo>
                <a:cubicBezTo>
                  <a:pt x="3857" y="142"/>
                  <a:pt x="3794" y="68"/>
                  <a:pt x="3600" y="73"/>
                </a:cubicBezTo>
                <a:lnTo>
                  <a:pt x="3600" y="73"/>
                </a:lnTo>
                <a:cubicBezTo>
                  <a:pt x="3406" y="79"/>
                  <a:pt x="3379" y="31"/>
                  <a:pt x="2991" y="15"/>
                </a:cubicBezTo>
                <a:lnTo>
                  <a:pt x="2991" y="15"/>
                </a:lnTo>
                <a:cubicBezTo>
                  <a:pt x="2604" y="0"/>
                  <a:pt x="2630" y="304"/>
                  <a:pt x="2928" y="514"/>
                </a:cubicBez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65" name="Freeform 200">
            <a:extLst>
              <a:ext uri="{FF2B5EF4-FFF2-40B4-BE49-F238E27FC236}">
                <a16:creationId xmlns:a16="http://schemas.microsoft.com/office/drawing/2014/main" id="{01ADA517-C908-8D4F-A35F-5529B2EB20A2}"/>
              </a:ext>
            </a:extLst>
          </p:cNvPr>
          <p:cNvSpPr>
            <a:spLocks noChangeArrowheads="1"/>
          </p:cNvSpPr>
          <p:nvPr/>
        </p:nvSpPr>
        <p:spPr bwMode="auto">
          <a:xfrm>
            <a:off x="15712023" y="10014212"/>
            <a:ext cx="4121714" cy="2387770"/>
          </a:xfrm>
          <a:custGeom>
            <a:avLst/>
            <a:gdLst>
              <a:gd name="T0" fmla="*/ 0 w 6312"/>
              <a:gd name="T1" fmla="*/ 511 h 3656"/>
              <a:gd name="T2" fmla="*/ 6311 w 6312"/>
              <a:gd name="T3" fmla="*/ 0 h 3656"/>
              <a:gd name="T4" fmla="*/ 6311 w 6312"/>
              <a:gd name="T5" fmla="*/ 3655 h 3656"/>
              <a:gd name="T6" fmla="*/ 204 w 6312"/>
              <a:gd name="T7" fmla="*/ 3395 h 3656"/>
              <a:gd name="T8" fmla="*/ 0 w 6312"/>
              <a:gd name="T9" fmla="*/ 511 h 3656"/>
            </a:gdLst>
            <a:ahLst/>
            <a:cxnLst>
              <a:cxn ang="0">
                <a:pos x="T0" y="T1"/>
              </a:cxn>
              <a:cxn ang="0">
                <a:pos x="T2" y="T3"/>
              </a:cxn>
              <a:cxn ang="0">
                <a:pos x="T4" y="T5"/>
              </a:cxn>
              <a:cxn ang="0">
                <a:pos x="T6" y="T7"/>
              </a:cxn>
              <a:cxn ang="0">
                <a:pos x="T8" y="T9"/>
              </a:cxn>
            </a:cxnLst>
            <a:rect l="0" t="0" r="r" b="b"/>
            <a:pathLst>
              <a:path w="6312" h="3656">
                <a:moveTo>
                  <a:pt x="0" y="511"/>
                </a:moveTo>
                <a:lnTo>
                  <a:pt x="6311" y="0"/>
                </a:lnTo>
                <a:lnTo>
                  <a:pt x="6311" y="3655"/>
                </a:lnTo>
                <a:lnTo>
                  <a:pt x="204" y="3395"/>
                </a:lnTo>
                <a:lnTo>
                  <a:pt x="0" y="511"/>
                </a:lnTo>
              </a:path>
            </a:pathLst>
          </a:custGeom>
          <a:solidFill>
            <a:schemeClr val="accent4"/>
          </a:solidFill>
          <a:ln>
            <a:noFill/>
          </a:ln>
          <a:effectLst/>
        </p:spPr>
        <p:txBody>
          <a:bodyPr wrap="none" anchor="ctr"/>
          <a:lstStyle/>
          <a:p>
            <a:endParaRPr lang="en-US" sz="6532" dirty="0">
              <a:latin typeface="Lato Light" panose="020F0502020204030203" pitchFamily="34" charset="0"/>
            </a:endParaRPr>
          </a:p>
        </p:txBody>
      </p:sp>
      <p:sp>
        <p:nvSpPr>
          <p:cNvPr id="66" name="Freeform 201">
            <a:extLst>
              <a:ext uri="{FF2B5EF4-FFF2-40B4-BE49-F238E27FC236}">
                <a16:creationId xmlns:a16="http://schemas.microsoft.com/office/drawing/2014/main" id="{C7B47B98-F851-9145-BE0E-AA85AEDE1617}"/>
              </a:ext>
            </a:extLst>
          </p:cNvPr>
          <p:cNvSpPr>
            <a:spLocks noChangeArrowheads="1"/>
          </p:cNvSpPr>
          <p:nvPr/>
        </p:nvSpPr>
        <p:spPr bwMode="auto">
          <a:xfrm>
            <a:off x="15657298" y="10253275"/>
            <a:ext cx="751758" cy="2050775"/>
          </a:xfrm>
          <a:custGeom>
            <a:avLst/>
            <a:gdLst>
              <a:gd name="T0" fmla="*/ 0 w 1153"/>
              <a:gd name="T1" fmla="*/ 55 h 3141"/>
              <a:gd name="T2" fmla="*/ 0 w 1153"/>
              <a:gd name="T3" fmla="*/ 3140 h 3141"/>
              <a:gd name="T4" fmla="*/ 1152 w 1153"/>
              <a:gd name="T5" fmla="*/ 3140 h 3141"/>
              <a:gd name="T6" fmla="*/ 665 w 1153"/>
              <a:gd name="T7" fmla="*/ 0 h 3141"/>
              <a:gd name="T8" fmla="*/ 0 w 1153"/>
              <a:gd name="T9" fmla="*/ 55 h 3141"/>
            </a:gdLst>
            <a:ahLst/>
            <a:cxnLst>
              <a:cxn ang="0">
                <a:pos x="T0" y="T1"/>
              </a:cxn>
              <a:cxn ang="0">
                <a:pos x="T2" y="T3"/>
              </a:cxn>
              <a:cxn ang="0">
                <a:pos x="T4" y="T5"/>
              </a:cxn>
              <a:cxn ang="0">
                <a:pos x="T6" y="T7"/>
              </a:cxn>
              <a:cxn ang="0">
                <a:pos x="T8" y="T9"/>
              </a:cxn>
            </a:cxnLst>
            <a:rect l="0" t="0" r="r" b="b"/>
            <a:pathLst>
              <a:path w="1153" h="3141">
                <a:moveTo>
                  <a:pt x="0" y="55"/>
                </a:moveTo>
                <a:lnTo>
                  <a:pt x="0" y="3140"/>
                </a:lnTo>
                <a:lnTo>
                  <a:pt x="1152" y="3140"/>
                </a:lnTo>
                <a:lnTo>
                  <a:pt x="665" y="0"/>
                </a:lnTo>
                <a:lnTo>
                  <a:pt x="0" y="55"/>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76" name="Freeform 303">
            <a:extLst>
              <a:ext uri="{FF2B5EF4-FFF2-40B4-BE49-F238E27FC236}">
                <a16:creationId xmlns:a16="http://schemas.microsoft.com/office/drawing/2014/main" id="{6F7E025B-6783-6F4B-89C7-9FD9D93A6E7D}"/>
              </a:ext>
            </a:extLst>
          </p:cNvPr>
          <p:cNvSpPr>
            <a:spLocks noChangeArrowheads="1"/>
          </p:cNvSpPr>
          <p:nvPr/>
        </p:nvSpPr>
        <p:spPr bwMode="auto">
          <a:xfrm>
            <a:off x="7212250" y="7900070"/>
            <a:ext cx="6264657" cy="2502982"/>
          </a:xfrm>
          <a:custGeom>
            <a:avLst/>
            <a:gdLst>
              <a:gd name="T0" fmla="*/ 6662 w 9591"/>
              <a:gd name="T1" fmla="*/ 3318 h 3833"/>
              <a:gd name="T2" fmla="*/ 5927 w 9591"/>
              <a:gd name="T3" fmla="*/ 3082 h 3833"/>
              <a:gd name="T4" fmla="*/ 5313 w 9591"/>
              <a:gd name="T5" fmla="*/ 2977 h 3833"/>
              <a:gd name="T6" fmla="*/ 6032 w 9591"/>
              <a:gd name="T7" fmla="*/ 2688 h 3833"/>
              <a:gd name="T8" fmla="*/ 7207 w 9591"/>
              <a:gd name="T9" fmla="*/ 2520 h 3833"/>
              <a:gd name="T10" fmla="*/ 8236 w 9591"/>
              <a:gd name="T11" fmla="*/ 2373 h 3833"/>
              <a:gd name="T12" fmla="*/ 9291 w 9591"/>
              <a:gd name="T13" fmla="*/ 2079 h 3833"/>
              <a:gd name="T14" fmla="*/ 9241 w 9591"/>
              <a:gd name="T15" fmla="*/ 1758 h 3833"/>
              <a:gd name="T16" fmla="*/ 8529 w 9591"/>
              <a:gd name="T17" fmla="*/ 1778 h 3833"/>
              <a:gd name="T18" fmla="*/ 8289 w 9591"/>
              <a:gd name="T19" fmla="*/ 1803 h 3833"/>
              <a:gd name="T20" fmla="*/ 7456 w 9591"/>
              <a:gd name="T21" fmla="*/ 1847 h 3833"/>
              <a:gd name="T22" fmla="*/ 6540 w 9591"/>
              <a:gd name="T23" fmla="*/ 1893 h 3833"/>
              <a:gd name="T24" fmla="*/ 7456 w 9591"/>
              <a:gd name="T25" fmla="*/ 1831 h 3833"/>
              <a:gd name="T26" fmla="*/ 8288 w 9591"/>
              <a:gd name="T27" fmla="*/ 1787 h 3833"/>
              <a:gd name="T28" fmla="*/ 8528 w 9591"/>
              <a:gd name="T29" fmla="*/ 1763 h 3833"/>
              <a:gd name="T30" fmla="*/ 9246 w 9591"/>
              <a:gd name="T31" fmla="*/ 1743 h 3833"/>
              <a:gd name="T32" fmla="*/ 9590 w 9591"/>
              <a:gd name="T33" fmla="*/ 1423 h 3833"/>
              <a:gd name="T34" fmla="*/ 9090 w 9591"/>
              <a:gd name="T35" fmla="*/ 1195 h 3833"/>
              <a:gd name="T36" fmla="*/ 8438 w 9591"/>
              <a:gd name="T37" fmla="*/ 1250 h 3833"/>
              <a:gd name="T38" fmla="*/ 8215 w 9591"/>
              <a:gd name="T39" fmla="*/ 1237 h 3833"/>
              <a:gd name="T40" fmla="*/ 7494 w 9591"/>
              <a:gd name="T41" fmla="*/ 1232 h 3833"/>
              <a:gd name="T42" fmla="*/ 6940 w 9591"/>
              <a:gd name="T43" fmla="*/ 1232 h 3833"/>
              <a:gd name="T44" fmla="*/ 6261 w 9591"/>
              <a:gd name="T45" fmla="*/ 1157 h 3833"/>
              <a:gd name="T46" fmla="*/ 6266 w 9591"/>
              <a:gd name="T47" fmla="*/ 1142 h 3833"/>
              <a:gd name="T48" fmla="*/ 6941 w 9591"/>
              <a:gd name="T49" fmla="*/ 1216 h 3833"/>
              <a:gd name="T50" fmla="*/ 7493 w 9591"/>
              <a:gd name="T51" fmla="*/ 1217 h 3833"/>
              <a:gd name="T52" fmla="*/ 8215 w 9591"/>
              <a:gd name="T53" fmla="*/ 1220 h 3833"/>
              <a:gd name="T54" fmla="*/ 8439 w 9591"/>
              <a:gd name="T55" fmla="*/ 1235 h 3833"/>
              <a:gd name="T56" fmla="*/ 9101 w 9591"/>
              <a:gd name="T57" fmla="*/ 1170 h 3833"/>
              <a:gd name="T58" fmla="*/ 9160 w 9591"/>
              <a:gd name="T59" fmla="*/ 1013 h 3833"/>
              <a:gd name="T60" fmla="*/ 8766 w 9591"/>
              <a:gd name="T61" fmla="*/ 724 h 3833"/>
              <a:gd name="T62" fmla="*/ 8139 w 9591"/>
              <a:gd name="T63" fmla="*/ 703 h 3833"/>
              <a:gd name="T64" fmla="*/ 7395 w 9591"/>
              <a:gd name="T65" fmla="*/ 674 h 3833"/>
              <a:gd name="T66" fmla="*/ 6851 w 9591"/>
              <a:gd name="T67" fmla="*/ 654 h 3833"/>
              <a:gd name="T68" fmla="*/ 5955 w 9591"/>
              <a:gd name="T69" fmla="*/ 583 h 3833"/>
              <a:gd name="T70" fmla="*/ 6851 w 9591"/>
              <a:gd name="T71" fmla="*/ 638 h 3833"/>
              <a:gd name="T72" fmla="*/ 7396 w 9591"/>
              <a:gd name="T73" fmla="*/ 659 h 3833"/>
              <a:gd name="T74" fmla="*/ 8001 w 9591"/>
              <a:gd name="T75" fmla="*/ 685 h 3833"/>
              <a:gd name="T76" fmla="*/ 8136 w 9591"/>
              <a:gd name="T77" fmla="*/ 635 h 3833"/>
              <a:gd name="T78" fmla="*/ 8061 w 9591"/>
              <a:gd name="T79" fmla="*/ 252 h 3833"/>
              <a:gd name="T80" fmla="*/ 7165 w 9591"/>
              <a:gd name="T81" fmla="*/ 131 h 3833"/>
              <a:gd name="T82" fmla="*/ 6237 w 9591"/>
              <a:gd name="T83" fmla="*/ 95 h 3833"/>
              <a:gd name="T84" fmla="*/ 5135 w 9591"/>
              <a:gd name="T85" fmla="*/ 24 h 3833"/>
              <a:gd name="T86" fmla="*/ 3386 w 9591"/>
              <a:gd name="T87" fmla="*/ 472 h 3833"/>
              <a:gd name="T88" fmla="*/ 230 w 9591"/>
              <a:gd name="T89" fmla="*/ 323 h 3833"/>
              <a:gd name="T90" fmla="*/ 0 w 9591"/>
              <a:gd name="T91" fmla="*/ 2696 h 3833"/>
              <a:gd name="T92" fmla="*/ 2919 w 9591"/>
              <a:gd name="T93" fmla="*/ 2709 h 3833"/>
              <a:gd name="T94" fmla="*/ 3460 w 9591"/>
              <a:gd name="T95" fmla="*/ 2950 h 3833"/>
              <a:gd name="T96" fmla="*/ 4279 w 9591"/>
              <a:gd name="T97" fmla="*/ 3412 h 3833"/>
              <a:gd name="T98" fmla="*/ 4899 w 9591"/>
              <a:gd name="T99" fmla="*/ 3601 h 3833"/>
              <a:gd name="T100" fmla="*/ 5560 w 9591"/>
              <a:gd name="T101" fmla="*/ 3675 h 3833"/>
              <a:gd name="T102" fmla="*/ 5990 w 9591"/>
              <a:gd name="T103" fmla="*/ 3759 h 3833"/>
              <a:gd name="T104" fmla="*/ 6599 w 9591"/>
              <a:gd name="T105" fmla="*/ 3817 h 3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9591" h="3833">
                <a:moveTo>
                  <a:pt x="6662" y="3318"/>
                </a:moveTo>
                <a:lnTo>
                  <a:pt x="6662" y="3318"/>
                </a:lnTo>
                <a:cubicBezTo>
                  <a:pt x="6363" y="3108"/>
                  <a:pt x="6032" y="3108"/>
                  <a:pt x="5927" y="3082"/>
                </a:cubicBezTo>
                <a:lnTo>
                  <a:pt x="5927" y="3082"/>
                </a:lnTo>
                <a:cubicBezTo>
                  <a:pt x="5823" y="3055"/>
                  <a:pt x="5313" y="2977"/>
                  <a:pt x="5313" y="2977"/>
                </a:cubicBezTo>
                <a:lnTo>
                  <a:pt x="5313" y="2977"/>
                </a:lnTo>
                <a:cubicBezTo>
                  <a:pt x="5313" y="2977"/>
                  <a:pt x="5791" y="2740"/>
                  <a:pt x="6032" y="2688"/>
                </a:cubicBezTo>
                <a:lnTo>
                  <a:pt x="6032" y="2688"/>
                </a:lnTo>
                <a:cubicBezTo>
                  <a:pt x="6273" y="2636"/>
                  <a:pt x="6830" y="2525"/>
                  <a:pt x="7207" y="2520"/>
                </a:cubicBezTo>
                <a:lnTo>
                  <a:pt x="7207" y="2520"/>
                </a:lnTo>
                <a:cubicBezTo>
                  <a:pt x="7585" y="2514"/>
                  <a:pt x="7958" y="2420"/>
                  <a:pt x="8236" y="2373"/>
                </a:cubicBezTo>
                <a:lnTo>
                  <a:pt x="8236" y="2373"/>
                </a:lnTo>
                <a:cubicBezTo>
                  <a:pt x="8514" y="2326"/>
                  <a:pt x="9176" y="2284"/>
                  <a:pt x="9291" y="2079"/>
                </a:cubicBezTo>
                <a:lnTo>
                  <a:pt x="9291" y="2079"/>
                </a:lnTo>
                <a:cubicBezTo>
                  <a:pt x="9384" y="1915"/>
                  <a:pt x="9285" y="1798"/>
                  <a:pt x="9241" y="1758"/>
                </a:cubicBezTo>
                <a:lnTo>
                  <a:pt x="9241" y="1758"/>
                </a:lnTo>
                <a:cubicBezTo>
                  <a:pt x="9106" y="1716"/>
                  <a:pt x="8848" y="1744"/>
                  <a:pt x="8529" y="1778"/>
                </a:cubicBezTo>
                <a:lnTo>
                  <a:pt x="8529" y="1778"/>
                </a:lnTo>
                <a:cubicBezTo>
                  <a:pt x="8453" y="1787"/>
                  <a:pt x="8373" y="1795"/>
                  <a:pt x="8289" y="1803"/>
                </a:cubicBezTo>
                <a:lnTo>
                  <a:pt x="8289" y="1803"/>
                </a:lnTo>
                <a:cubicBezTo>
                  <a:pt x="8081" y="1824"/>
                  <a:pt x="7763" y="1836"/>
                  <a:pt x="7456" y="1847"/>
                </a:cubicBezTo>
                <a:lnTo>
                  <a:pt x="7456" y="1847"/>
                </a:lnTo>
                <a:cubicBezTo>
                  <a:pt x="7052" y="1861"/>
                  <a:pt x="6671" y="1876"/>
                  <a:pt x="6544" y="1908"/>
                </a:cubicBezTo>
                <a:lnTo>
                  <a:pt x="6540" y="1893"/>
                </a:lnTo>
                <a:lnTo>
                  <a:pt x="6540" y="1893"/>
                </a:lnTo>
                <a:cubicBezTo>
                  <a:pt x="6669" y="1859"/>
                  <a:pt x="7051" y="1846"/>
                  <a:pt x="7456" y="1831"/>
                </a:cubicBezTo>
                <a:lnTo>
                  <a:pt x="7456" y="1831"/>
                </a:lnTo>
                <a:cubicBezTo>
                  <a:pt x="7763" y="1819"/>
                  <a:pt x="8080" y="1808"/>
                  <a:pt x="8288" y="1787"/>
                </a:cubicBezTo>
                <a:lnTo>
                  <a:pt x="8288" y="1787"/>
                </a:lnTo>
                <a:cubicBezTo>
                  <a:pt x="8371" y="1779"/>
                  <a:pt x="8451" y="1771"/>
                  <a:pt x="8528" y="1763"/>
                </a:cubicBezTo>
                <a:lnTo>
                  <a:pt x="8528" y="1763"/>
                </a:lnTo>
                <a:cubicBezTo>
                  <a:pt x="8860" y="1727"/>
                  <a:pt x="9108" y="1700"/>
                  <a:pt x="9246" y="1743"/>
                </a:cubicBezTo>
                <a:lnTo>
                  <a:pt x="9246" y="1743"/>
                </a:lnTo>
                <a:cubicBezTo>
                  <a:pt x="9325" y="1743"/>
                  <a:pt x="9590" y="1717"/>
                  <a:pt x="9590" y="1423"/>
                </a:cubicBezTo>
                <a:lnTo>
                  <a:pt x="9590" y="1423"/>
                </a:lnTo>
                <a:cubicBezTo>
                  <a:pt x="9590" y="1124"/>
                  <a:pt x="9197" y="1176"/>
                  <a:pt x="9090" y="1195"/>
                </a:cubicBezTo>
                <a:lnTo>
                  <a:pt x="9090" y="1195"/>
                </a:lnTo>
                <a:cubicBezTo>
                  <a:pt x="8925" y="1289"/>
                  <a:pt x="8678" y="1270"/>
                  <a:pt x="8438" y="1250"/>
                </a:cubicBezTo>
                <a:lnTo>
                  <a:pt x="8438" y="1250"/>
                </a:lnTo>
                <a:cubicBezTo>
                  <a:pt x="8363" y="1245"/>
                  <a:pt x="8287" y="1239"/>
                  <a:pt x="8215" y="1237"/>
                </a:cubicBezTo>
                <a:lnTo>
                  <a:pt x="8215" y="1237"/>
                </a:lnTo>
                <a:cubicBezTo>
                  <a:pt x="8038" y="1230"/>
                  <a:pt x="7761" y="1232"/>
                  <a:pt x="7494" y="1232"/>
                </a:cubicBezTo>
                <a:lnTo>
                  <a:pt x="7494" y="1232"/>
                </a:lnTo>
                <a:cubicBezTo>
                  <a:pt x="7284" y="1233"/>
                  <a:pt x="7086" y="1234"/>
                  <a:pt x="6940" y="1232"/>
                </a:cubicBezTo>
                <a:lnTo>
                  <a:pt x="6940" y="1232"/>
                </a:lnTo>
                <a:cubicBezTo>
                  <a:pt x="6618" y="1226"/>
                  <a:pt x="6446" y="1217"/>
                  <a:pt x="6261" y="1157"/>
                </a:cubicBezTo>
                <a:lnTo>
                  <a:pt x="6266" y="1142"/>
                </a:lnTo>
                <a:lnTo>
                  <a:pt x="6266" y="1142"/>
                </a:lnTo>
                <a:cubicBezTo>
                  <a:pt x="6437" y="1198"/>
                  <a:pt x="6592" y="1210"/>
                  <a:pt x="6941" y="1216"/>
                </a:cubicBezTo>
                <a:lnTo>
                  <a:pt x="6941" y="1216"/>
                </a:lnTo>
                <a:cubicBezTo>
                  <a:pt x="7086" y="1218"/>
                  <a:pt x="7284" y="1218"/>
                  <a:pt x="7493" y="1217"/>
                </a:cubicBezTo>
                <a:lnTo>
                  <a:pt x="7493" y="1217"/>
                </a:lnTo>
                <a:cubicBezTo>
                  <a:pt x="7761" y="1216"/>
                  <a:pt x="8038" y="1215"/>
                  <a:pt x="8215" y="1220"/>
                </a:cubicBezTo>
                <a:lnTo>
                  <a:pt x="8215" y="1220"/>
                </a:lnTo>
                <a:cubicBezTo>
                  <a:pt x="8288" y="1223"/>
                  <a:pt x="8365" y="1229"/>
                  <a:pt x="8439" y="1235"/>
                </a:cubicBezTo>
                <a:lnTo>
                  <a:pt x="8439" y="1235"/>
                </a:lnTo>
                <a:cubicBezTo>
                  <a:pt x="8686" y="1255"/>
                  <a:pt x="8941" y="1275"/>
                  <a:pt x="9101" y="1170"/>
                </a:cubicBezTo>
                <a:lnTo>
                  <a:pt x="9101" y="1170"/>
                </a:lnTo>
                <a:cubicBezTo>
                  <a:pt x="9125" y="1143"/>
                  <a:pt x="9155" y="1094"/>
                  <a:pt x="9160" y="1013"/>
                </a:cubicBezTo>
                <a:lnTo>
                  <a:pt x="9160" y="1013"/>
                </a:lnTo>
                <a:cubicBezTo>
                  <a:pt x="9170" y="866"/>
                  <a:pt x="8986" y="724"/>
                  <a:pt x="8766" y="724"/>
                </a:cubicBezTo>
                <a:lnTo>
                  <a:pt x="8766" y="724"/>
                </a:lnTo>
                <a:cubicBezTo>
                  <a:pt x="8626" y="724"/>
                  <a:pt x="8334" y="712"/>
                  <a:pt x="8139" y="703"/>
                </a:cubicBezTo>
                <a:lnTo>
                  <a:pt x="8139" y="703"/>
                </a:lnTo>
                <a:cubicBezTo>
                  <a:pt x="7858" y="703"/>
                  <a:pt x="7614" y="688"/>
                  <a:pt x="7395" y="674"/>
                </a:cubicBezTo>
                <a:lnTo>
                  <a:pt x="7395" y="674"/>
                </a:lnTo>
                <a:cubicBezTo>
                  <a:pt x="7192" y="661"/>
                  <a:pt x="7016" y="650"/>
                  <a:pt x="6851" y="654"/>
                </a:cubicBezTo>
                <a:lnTo>
                  <a:pt x="6851" y="654"/>
                </a:lnTo>
                <a:cubicBezTo>
                  <a:pt x="6477" y="661"/>
                  <a:pt x="5958" y="599"/>
                  <a:pt x="5953" y="599"/>
                </a:cubicBezTo>
                <a:lnTo>
                  <a:pt x="5955" y="583"/>
                </a:lnTo>
                <a:lnTo>
                  <a:pt x="5955" y="583"/>
                </a:lnTo>
                <a:cubicBezTo>
                  <a:pt x="5960" y="583"/>
                  <a:pt x="6478" y="645"/>
                  <a:pt x="6851" y="638"/>
                </a:cubicBezTo>
                <a:lnTo>
                  <a:pt x="6851" y="638"/>
                </a:lnTo>
                <a:cubicBezTo>
                  <a:pt x="7016" y="634"/>
                  <a:pt x="7192" y="645"/>
                  <a:pt x="7396" y="659"/>
                </a:cubicBezTo>
                <a:lnTo>
                  <a:pt x="7396" y="659"/>
                </a:lnTo>
                <a:cubicBezTo>
                  <a:pt x="7578" y="670"/>
                  <a:pt x="7778" y="682"/>
                  <a:pt x="8001" y="685"/>
                </a:cubicBezTo>
                <a:lnTo>
                  <a:pt x="8001" y="685"/>
                </a:lnTo>
                <a:cubicBezTo>
                  <a:pt x="8034" y="678"/>
                  <a:pt x="8082" y="664"/>
                  <a:pt x="8136" y="635"/>
                </a:cubicBezTo>
                <a:lnTo>
                  <a:pt x="8136" y="635"/>
                </a:lnTo>
                <a:cubicBezTo>
                  <a:pt x="8246" y="577"/>
                  <a:pt x="8284" y="373"/>
                  <a:pt x="8061" y="252"/>
                </a:cubicBezTo>
                <a:lnTo>
                  <a:pt x="8061" y="252"/>
                </a:lnTo>
                <a:cubicBezTo>
                  <a:pt x="7839" y="131"/>
                  <a:pt x="7517" y="184"/>
                  <a:pt x="7165" y="131"/>
                </a:cubicBezTo>
                <a:lnTo>
                  <a:pt x="7165" y="131"/>
                </a:lnTo>
                <a:cubicBezTo>
                  <a:pt x="6815" y="79"/>
                  <a:pt x="6528" y="102"/>
                  <a:pt x="6237" y="95"/>
                </a:cubicBezTo>
                <a:lnTo>
                  <a:pt x="6237" y="95"/>
                </a:lnTo>
                <a:cubicBezTo>
                  <a:pt x="5946" y="86"/>
                  <a:pt x="5568" y="0"/>
                  <a:pt x="5135" y="24"/>
                </a:cubicBezTo>
                <a:lnTo>
                  <a:pt x="5135" y="24"/>
                </a:lnTo>
                <a:cubicBezTo>
                  <a:pt x="4701" y="47"/>
                  <a:pt x="3759" y="331"/>
                  <a:pt x="3386" y="472"/>
                </a:cubicBezTo>
                <a:lnTo>
                  <a:pt x="3386" y="472"/>
                </a:lnTo>
                <a:cubicBezTo>
                  <a:pt x="3014" y="614"/>
                  <a:pt x="1190" y="371"/>
                  <a:pt x="230" y="323"/>
                </a:cubicBezTo>
                <a:lnTo>
                  <a:pt x="0" y="2696"/>
                </a:lnTo>
                <a:lnTo>
                  <a:pt x="0" y="2696"/>
                </a:lnTo>
                <a:cubicBezTo>
                  <a:pt x="0" y="2696"/>
                  <a:pt x="2615" y="2709"/>
                  <a:pt x="2919" y="2709"/>
                </a:cubicBezTo>
                <a:lnTo>
                  <a:pt x="2919" y="2709"/>
                </a:lnTo>
                <a:cubicBezTo>
                  <a:pt x="3224" y="2709"/>
                  <a:pt x="3360" y="2850"/>
                  <a:pt x="3460" y="2950"/>
                </a:cubicBezTo>
                <a:lnTo>
                  <a:pt x="3460" y="2950"/>
                </a:lnTo>
                <a:cubicBezTo>
                  <a:pt x="3559" y="3050"/>
                  <a:pt x="3943" y="3218"/>
                  <a:pt x="4279" y="3412"/>
                </a:cubicBezTo>
                <a:lnTo>
                  <a:pt x="4279" y="3412"/>
                </a:lnTo>
                <a:cubicBezTo>
                  <a:pt x="4615" y="3607"/>
                  <a:pt x="4741" y="3601"/>
                  <a:pt x="4899" y="3601"/>
                </a:cubicBezTo>
                <a:lnTo>
                  <a:pt x="4899" y="3601"/>
                </a:lnTo>
                <a:cubicBezTo>
                  <a:pt x="5056" y="3601"/>
                  <a:pt x="5387" y="3659"/>
                  <a:pt x="5560" y="3675"/>
                </a:cubicBezTo>
                <a:lnTo>
                  <a:pt x="5560" y="3675"/>
                </a:lnTo>
                <a:cubicBezTo>
                  <a:pt x="5733" y="3691"/>
                  <a:pt x="5796" y="3764"/>
                  <a:pt x="5990" y="3759"/>
                </a:cubicBezTo>
                <a:lnTo>
                  <a:pt x="5990" y="3759"/>
                </a:lnTo>
                <a:cubicBezTo>
                  <a:pt x="6184" y="3754"/>
                  <a:pt x="6211" y="3801"/>
                  <a:pt x="6599" y="3817"/>
                </a:cubicBezTo>
                <a:lnTo>
                  <a:pt x="6599" y="3817"/>
                </a:lnTo>
                <a:cubicBezTo>
                  <a:pt x="6988" y="3832"/>
                  <a:pt x="6961" y="3528"/>
                  <a:pt x="6662" y="3318"/>
                </a:cubicBez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81" name="Freeform 308">
            <a:extLst>
              <a:ext uri="{FF2B5EF4-FFF2-40B4-BE49-F238E27FC236}">
                <a16:creationId xmlns:a16="http://schemas.microsoft.com/office/drawing/2014/main" id="{DEDFF504-C129-E241-92C4-95A02D5B6173}"/>
              </a:ext>
            </a:extLst>
          </p:cNvPr>
          <p:cNvSpPr>
            <a:spLocks noChangeArrowheads="1"/>
          </p:cNvSpPr>
          <p:nvPr/>
        </p:nvSpPr>
        <p:spPr bwMode="auto">
          <a:xfrm>
            <a:off x="3701161" y="7813660"/>
            <a:ext cx="4124593" cy="2387770"/>
          </a:xfrm>
          <a:custGeom>
            <a:avLst/>
            <a:gdLst>
              <a:gd name="T0" fmla="*/ 6312 w 6313"/>
              <a:gd name="T1" fmla="*/ 3144 h 3657"/>
              <a:gd name="T2" fmla="*/ 0 w 6313"/>
              <a:gd name="T3" fmla="*/ 3656 h 3657"/>
              <a:gd name="T4" fmla="*/ 0 w 6313"/>
              <a:gd name="T5" fmla="*/ 0 h 3657"/>
              <a:gd name="T6" fmla="*/ 6107 w 6313"/>
              <a:gd name="T7" fmla="*/ 260 h 3657"/>
              <a:gd name="T8" fmla="*/ 6312 w 6313"/>
              <a:gd name="T9" fmla="*/ 3144 h 3657"/>
            </a:gdLst>
            <a:ahLst/>
            <a:cxnLst>
              <a:cxn ang="0">
                <a:pos x="T0" y="T1"/>
              </a:cxn>
              <a:cxn ang="0">
                <a:pos x="T2" y="T3"/>
              </a:cxn>
              <a:cxn ang="0">
                <a:pos x="T4" y="T5"/>
              </a:cxn>
              <a:cxn ang="0">
                <a:pos x="T6" y="T7"/>
              </a:cxn>
              <a:cxn ang="0">
                <a:pos x="T8" y="T9"/>
              </a:cxn>
            </a:cxnLst>
            <a:rect l="0" t="0" r="r" b="b"/>
            <a:pathLst>
              <a:path w="6313" h="3657">
                <a:moveTo>
                  <a:pt x="6312" y="3144"/>
                </a:moveTo>
                <a:lnTo>
                  <a:pt x="0" y="3656"/>
                </a:lnTo>
                <a:lnTo>
                  <a:pt x="0" y="0"/>
                </a:lnTo>
                <a:lnTo>
                  <a:pt x="6107" y="260"/>
                </a:lnTo>
                <a:lnTo>
                  <a:pt x="6312" y="3144"/>
                </a:ln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82" name="Freeform 309">
            <a:extLst>
              <a:ext uri="{FF2B5EF4-FFF2-40B4-BE49-F238E27FC236}">
                <a16:creationId xmlns:a16="http://schemas.microsoft.com/office/drawing/2014/main" id="{CEF6F243-1E44-F942-A5A6-0F90C6D4BBAA}"/>
              </a:ext>
            </a:extLst>
          </p:cNvPr>
          <p:cNvSpPr>
            <a:spLocks noChangeArrowheads="1"/>
          </p:cNvSpPr>
          <p:nvPr/>
        </p:nvSpPr>
        <p:spPr bwMode="auto">
          <a:xfrm>
            <a:off x="7099918" y="7908710"/>
            <a:ext cx="751760" cy="2013332"/>
          </a:xfrm>
          <a:custGeom>
            <a:avLst/>
            <a:gdLst>
              <a:gd name="T0" fmla="*/ 1148 w 1149"/>
              <a:gd name="T1" fmla="*/ 3080 h 3081"/>
              <a:gd name="T2" fmla="*/ 1148 w 1149"/>
              <a:gd name="T3" fmla="*/ 0 h 3081"/>
              <a:gd name="T4" fmla="*/ 0 w 1149"/>
              <a:gd name="T5" fmla="*/ 0 h 3081"/>
              <a:gd name="T6" fmla="*/ 503 w 1149"/>
              <a:gd name="T7" fmla="*/ 3080 h 3081"/>
              <a:gd name="T8" fmla="*/ 1148 w 1149"/>
              <a:gd name="T9" fmla="*/ 3080 h 3081"/>
            </a:gdLst>
            <a:ahLst/>
            <a:cxnLst>
              <a:cxn ang="0">
                <a:pos x="T0" y="T1"/>
              </a:cxn>
              <a:cxn ang="0">
                <a:pos x="T2" y="T3"/>
              </a:cxn>
              <a:cxn ang="0">
                <a:pos x="T4" y="T5"/>
              </a:cxn>
              <a:cxn ang="0">
                <a:pos x="T6" y="T7"/>
              </a:cxn>
              <a:cxn ang="0">
                <a:pos x="T8" y="T9"/>
              </a:cxn>
            </a:cxnLst>
            <a:rect l="0" t="0" r="r" b="b"/>
            <a:pathLst>
              <a:path w="1149" h="3081">
                <a:moveTo>
                  <a:pt x="1148" y="3080"/>
                </a:moveTo>
                <a:lnTo>
                  <a:pt x="1148" y="0"/>
                </a:lnTo>
                <a:lnTo>
                  <a:pt x="0" y="0"/>
                </a:lnTo>
                <a:lnTo>
                  <a:pt x="503" y="3080"/>
                </a:lnTo>
                <a:lnTo>
                  <a:pt x="1148" y="308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grpSp>
        <p:nvGrpSpPr>
          <p:cNvPr id="91" name="Group 90">
            <a:extLst>
              <a:ext uri="{FF2B5EF4-FFF2-40B4-BE49-F238E27FC236}">
                <a16:creationId xmlns:a16="http://schemas.microsoft.com/office/drawing/2014/main" id="{465BF5B6-493E-5444-9D64-C86CF83BEEF2}"/>
              </a:ext>
            </a:extLst>
          </p:cNvPr>
          <p:cNvGrpSpPr/>
          <p:nvPr/>
        </p:nvGrpSpPr>
        <p:grpSpPr>
          <a:xfrm>
            <a:off x="7917924" y="8159297"/>
            <a:ext cx="1175163" cy="1538081"/>
            <a:chOff x="7900056" y="6811918"/>
            <a:chExt cx="1175163" cy="1538081"/>
          </a:xfrm>
        </p:grpSpPr>
        <p:sp>
          <p:nvSpPr>
            <p:cNvPr id="77" name="Freeform 304">
              <a:extLst>
                <a:ext uri="{FF2B5EF4-FFF2-40B4-BE49-F238E27FC236}">
                  <a16:creationId xmlns:a16="http://schemas.microsoft.com/office/drawing/2014/main" id="{5334D2CB-0617-114A-A7E1-2B950F18753C}"/>
                </a:ext>
              </a:extLst>
            </p:cNvPr>
            <p:cNvSpPr>
              <a:spLocks noChangeArrowheads="1"/>
            </p:cNvSpPr>
            <p:nvPr/>
          </p:nvSpPr>
          <p:spPr bwMode="auto">
            <a:xfrm>
              <a:off x="8162165" y="6811918"/>
              <a:ext cx="648067" cy="1538081"/>
            </a:xfrm>
            <a:custGeom>
              <a:avLst/>
              <a:gdLst>
                <a:gd name="T0" fmla="*/ 993 w 994"/>
                <a:gd name="T1" fmla="*/ 0 h 2354"/>
                <a:gd name="T2" fmla="*/ 0 w 994"/>
                <a:gd name="T3" fmla="*/ 0 h 2354"/>
                <a:gd name="T4" fmla="*/ 0 w 994"/>
                <a:gd name="T5" fmla="*/ 2353 h 2354"/>
                <a:gd name="T6" fmla="*/ 993 w 994"/>
                <a:gd name="T7" fmla="*/ 2353 h 2354"/>
                <a:gd name="T8" fmla="*/ 993 w 994"/>
                <a:gd name="T9" fmla="*/ 0 h 2354"/>
              </a:gdLst>
              <a:ahLst/>
              <a:cxnLst>
                <a:cxn ang="0">
                  <a:pos x="T0" y="T1"/>
                </a:cxn>
                <a:cxn ang="0">
                  <a:pos x="T2" y="T3"/>
                </a:cxn>
                <a:cxn ang="0">
                  <a:pos x="T4" y="T5"/>
                </a:cxn>
                <a:cxn ang="0">
                  <a:pos x="T6" y="T7"/>
                </a:cxn>
                <a:cxn ang="0">
                  <a:pos x="T8" y="T9"/>
                </a:cxn>
              </a:cxnLst>
              <a:rect l="0" t="0" r="r" b="b"/>
              <a:pathLst>
                <a:path w="994" h="2354">
                  <a:moveTo>
                    <a:pt x="993" y="0"/>
                  </a:moveTo>
                  <a:lnTo>
                    <a:pt x="0" y="0"/>
                  </a:lnTo>
                  <a:lnTo>
                    <a:pt x="0" y="2353"/>
                  </a:lnTo>
                  <a:lnTo>
                    <a:pt x="993" y="2353"/>
                  </a:lnTo>
                  <a:lnTo>
                    <a:pt x="993" y="0"/>
                  </a:lnTo>
                </a:path>
              </a:pathLst>
            </a:custGeom>
            <a:solidFill>
              <a:schemeClr val="tx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78" name="Freeform 305">
              <a:extLst>
                <a:ext uri="{FF2B5EF4-FFF2-40B4-BE49-F238E27FC236}">
                  <a16:creationId xmlns:a16="http://schemas.microsoft.com/office/drawing/2014/main" id="{5BB6DD94-5ADB-3B49-BC8E-F23DA15A729E}"/>
                </a:ext>
              </a:extLst>
            </p:cNvPr>
            <p:cNvSpPr>
              <a:spLocks noChangeArrowheads="1"/>
            </p:cNvSpPr>
            <p:nvPr/>
          </p:nvSpPr>
          <p:spPr bwMode="auto">
            <a:xfrm>
              <a:off x="8211129" y="6811918"/>
              <a:ext cx="550139" cy="1538081"/>
            </a:xfrm>
            <a:custGeom>
              <a:avLst/>
              <a:gdLst>
                <a:gd name="T0" fmla="*/ 843 w 844"/>
                <a:gd name="T1" fmla="*/ 0 h 2354"/>
                <a:gd name="T2" fmla="*/ 0 w 844"/>
                <a:gd name="T3" fmla="*/ 0 h 2354"/>
                <a:gd name="T4" fmla="*/ 0 w 844"/>
                <a:gd name="T5" fmla="*/ 2353 h 2354"/>
                <a:gd name="T6" fmla="*/ 843 w 844"/>
                <a:gd name="T7" fmla="*/ 2353 h 2354"/>
                <a:gd name="T8" fmla="*/ 843 w 844"/>
                <a:gd name="T9" fmla="*/ 0 h 2354"/>
              </a:gdLst>
              <a:ahLst/>
              <a:cxnLst>
                <a:cxn ang="0">
                  <a:pos x="T0" y="T1"/>
                </a:cxn>
                <a:cxn ang="0">
                  <a:pos x="T2" y="T3"/>
                </a:cxn>
                <a:cxn ang="0">
                  <a:pos x="T4" y="T5"/>
                </a:cxn>
                <a:cxn ang="0">
                  <a:pos x="T6" y="T7"/>
                </a:cxn>
                <a:cxn ang="0">
                  <a:pos x="T8" y="T9"/>
                </a:cxn>
              </a:cxnLst>
              <a:rect l="0" t="0" r="r" b="b"/>
              <a:pathLst>
                <a:path w="844" h="2354">
                  <a:moveTo>
                    <a:pt x="843" y="0"/>
                  </a:moveTo>
                  <a:lnTo>
                    <a:pt x="0" y="0"/>
                  </a:lnTo>
                  <a:lnTo>
                    <a:pt x="0" y="2353"/>
                  </a:lnTo>
                  <a:lnTo>
                    <a:pt x="843" y="2353"/>
                  </a:lnTo>
                  <a:lnTo>
                    <a:pt x="843" y="0"/>
                  </a:lnTo>
                </a:path>
              </a:pathLst>
            </a:custGeom>
            <a:solidFill>
              <a:schemeClr val="tx2">
                <a:lumMod val="5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79" name="Freeform 306">
              <a:extLst>
                <a:ext uri="{FF2B5EF4-FFF2-40B4-BE49-F238E27FC236}">
                  <a16:creationId xmlns:a16="http://schemas.microsoft.com/office/drawing/2014/main" id="{B5FB7350-8665-464A-8A82-5ADCBF44ECC5}"/>
                </a:ext>
              </a:extLst>
            </p:cNvPr>
            <p:cNvSpPr>
              <a:spLocks noChangeArrowheads="1"/>
            </p:cNvSpPr>
            <p:nvPr/>
          </p:nvSpPr>
          <p:spPr bwMode="auto">
            <a:xfrm>
              <a:off x="7900056" y="6924248"/>
              <a:ext cx="1175163" cy="1313418"/>
            </a:xfrm>
            <a:custGeom>
              <a:avLst/>
              <a:gdLst>
                <a:gd name="T0" fmla="*/ 1607 w 1798"/>
                <a:gd name="T1" fmla="*/ 0 h 2011"/>
                <a:gd name="T2" fmla="*/ 190 w 1798"/>
                <a:gd name="T3" fmla="*/ 0 h 2011"/>
                <a:gd name="T4" fmla="*/ 190 w 1798"/>
                <a:gd name="T5" fmla="*/ 0 h 2011"/>
                <a:gd name="T6" fmla="*/ 0 w 1798"/>
                <a:gd name="T7" fmla="*/ 190 h 2011"/>
                <a:gd name="T8" fmla="*/ 0 w 1798"/>
                <a:gd name="T9" fmla="*/ 1819 h 2011"/>
                <a:gd name="T10" fmla="*/ 0 w 1798"/>
                <a:gd name="T11" fmla="*/ 1819 h 2011"/>
                <a:gd name="T12" fmla="*/ 190 w 1798"/>
                <a:gd name="T13" fmla="*/ 2010 h 2011"/>
                <a:gd name="T14" fmla="*/ 1607 w 1798"/>
                <a:gd name="T15" fmla="*/ 2010 h 2011"/>
                <a:gd name="T16" fmla="*/ 1607 w 1798"/>
                <a:gd name="T17" fmla="*/ 2010 h 2011"/>
                <a:gd name="T18" fmla="*/ 1797 w 1798"/>
                <a:gd name="T19" fmla="*/ 1819 h 2011"/>
                <a:gd name="T20" fmla="*/ 1797 w 1798"/>
                <a:gd name="T21" fmla="*/ 190 h 2011"/>
                <a:gd name="T22" fmla="*/ 1797 w 1798"/>
                <a:gd name="T23" fmla="*/ 190 h 2011"/>
                <a:gd name="T24" fmla="*/ 1607 w 1798"/>
                <a:gd name="T25" fmla="*/ 0 h 20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8" h="2011">
                  <a:moveTo>
                    <a:pt x="1607" y="0"/>
                  </a:moveTo>
                  <a:lnTo>
                    <a:pt x="190" y="0"/>
                  </a:lnTo>
                  <a:lnTo>
                    <a:pt x="190" y="0"/>
                  </a:lnTo>
                  <a:cubicBezTo>
                    <a:pt x="85" y="0"/>
                    <a:pt x="0" y="85"/>
                    <a:pt x="0" y="190"/>
                  </a:cubicBezTo>
                  <a:lnTo>
                    <a:pt x="0" y="1819"/>
                  </a:lnTo>
                  <a:lnTo>
                    <a:pt x="0" y="1819"/>
                  </a:lnTo>
                  <a:cubicBezTo>
                    <a:pt x="0" y="1925"/>
                    <a:pt x="85" y="2010"/>
                    <a:pt x="190" y="2010"/>
                  </a:cubicBezTo>
                  <a:lnTo>
                    <a:pt x="1607" y="2010"/>
                  </a:lnTo>
                  <a:lnTo>
                    <a:pt x="1607" y="2010"/>
                  </a:lnTo>
                  <a:cubicBezTo>
                    <a:pt x="1712" y="2010"/>
                    <a:pt x="1797" y="1925"/>
                    <a:pt x="1797" y="1819"/>
                  </a:cubicBezTo>
                  <a:lnTo>
                    <a:pt x="1797" y="190"/>
                  </a:lnTo>
                  <a:lnTo>
                    <a:pt x="1797" y="190"/>
                  </a:lnTo>
                  <a:cubicBezTo>
                    <a:pt x="1797" y="85"/>
                    <a:pt x="1712" y="0"/>
                    <a:pt x="1607" y="0"/>
                  </a:cubicBezTo>
                </a:path>
              </a:pathLst>
            </a:custGeom>
            <a:solidFill>
              <a:schemeClr val="tx2">
                <a:lumMod val="5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80" name="Freeform 307">
              <a:extLst>
                <a:ext uri="{FF2B5EF4-FFF2-40B4-BE49-F238E27FC236}">
                  <a16:creationId xmlns:a16="http://schemas.microsoft.com/office/drawing/2014/main" id="{8741D552-C50E-F841-AA60-6E419D6432D4}"/>
                </a:ext>
              </a:extLst>
            </p:cNvPr>
            <p:cNvSpPr>
              <a:spLocks noChangeArrowheads="1"/>
            </p:cNvSpPr>
            <p:nvPr/>
          </p:nvSpPr>
          <p:spPr bwMode="auto">
            <a:xfrm>
              <a:off x="7966305" y="6999136"/>
              <a:ext cx="1039788" cy="1163642"/>
            </a:xfrm>
            <a:custGeom>
              <a:avLst/>
              <a:gdLst>
                <a:gd name="T0" fmla="*/ 1436 w 1592"/>
                <a:gd name="T1" fmla="*/ 0 h 1781"/>
                <a:gd name="T2" fmla="*/ 155 w 1592"/>
                <a:gd name="T3" fmla="*/ 0 h 1781"/>
                <a:gd name="T4" fmla="*/ 155 w 1592"/>
                <a:gd name="T5" fmla="*/ 0 h 1781"/>
                <a:gd name="T6" fmla="*/ 0 w 1592"/>
                <a:gd name="T7" fmla="*/ 155 h 1781"/>
                <a:gd name="T8" fmla="*/ 0 w 1592"/>
                <a:gd name="T9" fmla="*/ 1624 h 1781"/>
                <a:gd name="T10" fmla="*/ 0 w 1592"/>
                <a:gd name="T11" fmla="*/ 1624 h 1781"/>
                <a:gd name="T12" fmla="*/ 155 w 1592"/>
                <a:gd name="T13" fmla="*/ 1780 h 1781"/>
                <a:gd name="T14" fmla="*/ 1436 w 1592"/>
                <a:gd name="T15" fmla="*/ 1780 h 1781"/>
                <a:gd name="T16" fmla="*/ 1436 w 1592"/>
                <a:gd name="T17" fmla="*/ 1780 h 1781"/>
                <a:gd name="T18" fmla="*/ 1591 w 1592"/>
                <a:gd name="T19" fmla="*/ 1624 h 1781"/>
                <a:gd name="T20" fmla="*/ 1591 w 1592"/>
                <a:gd name="T21" fmla="*/ 155 h 1781"/>
                <a:gd name="T22" fmla="*/ 1591 w 1592"/>
                <a:gd name="T23" fmla="*/ 155 h 1781"/>
                <a:gd name="T24" fmla="*/ 1436 w 1592"/>
                <a:gd name="T25" fmla="*/ 0 h 17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92" h="1781">
                  <a:moveTo>
                    <a:pt x="1436" y="0"/>
                  </a:moveTo>
                  <a:lnTo>
                    <a:pt x="155" y="0"/>
                  </a:lnTo>
                  <a:lnTo>
                    <a:pt x="155" y="0"/>
                  </a:lnTo>
                  <a:cubicBezTo>
                    <a:pt x="69" y="0"/>
                    <a:pt x="0" y="70"/>
                    <a:pt x="0" y="155"/>
                  </a:cubicBezTo>
                  <a:lnTo>
                    <a:pt x="0" y="1624"/>
                  </a:lnTo>
                  <a:lnTo>
                    <a:pt x="0" y="1624"/>
                  </a:lnTo>
                  <a:cubicBezTo>
                    <a:pt x="0" y="1710"/>
                    <a:pt x="69" y="1780"/>
                    <a:pt x="155" y="1780"/>
                  </a:cubicBezTo>
                  <a:lnTo>
                    <a:pt x="1436" y="1780"/>
                  </a:lnTo>
                  <a:lnTo>
                    <a:pt x="1436" y="1780"/>
                  </a:lnTo>
                  <a:cubicBezTo>
                    <a:pt x="1522" y="1780"/>
                    <a:pt x="1591" y="1710"/>
                    <a:pt x="1591" y="1624"/>
                  </a:cubicBezTo>
                  <a:lnTo>
                    <a:pt x="1591" y="155"/>
                  </a:lnTo>
                  <a:lnTo>
                    <a:pt x="1591" y="155"/>
                  </a:lnTo>
                  <a:cubicBezTo>
                    <a:pt x="1591" y="70"/>
                    <a:pt x="1522" y="0"/>
                    <a:pt x="1436" y="0"/>
                  </a:cubicBezTo>
                </a:path>
              </a:pathLst>
            </a:custGeom>
            <a:solidFill>
              <a:schemeClr val="tx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83" name="Freeform 82">
              <a:extLst>
                <a:ext uri="{FF2B5EF4-FFF2-40B4-BE49-F238E27FC236}">
                  <a16:creationId xmlns:a16="http://schemas.microsoft.com/office/drawing/2014/main" id="{0CD99293-8AC5-DA4B-85CC-F8D106B236EA}"/>
                </a:ext>
              </a:extLst>
            </p:cNvPr>
            <p:cNvSpPr>
              <a:spLocks noChangeArrowheads="1"/>
            </p:cNvSpPr>
            <p:nvPr/>
          </p:nvSpPr>
          <p:spPr bwMode="auto">
            <a:xfrm>
              <a:off x="7969181" y="7071140"/>
              <a:ext cx="1013224" cy="1018976"/>
            </a:xfrm>
            <a:custGeom>
              <a:avLst/>
              <a:gdLst>
                <a:gd name="connsiteX0" fmla="*/ 280195 w 558446"/>
                <a:gd name="connsiteY0" fmla="*/ 531812 h 561616"/>
                <a:gd name="connsiteX1" fmla="*/ 294917 w 558446"/>
                <a:gd name="connsiteY1" fmla="*/ 546535 h 561616"/>
                <a:gd name="connsiteX2" fmla="*/ 280195 w 558446"/>
                <a:gd name="connsiteY2" fmla="*/ 561616 h 561616"/>
                <a:gd name="connsiteX3" fmla="*/ 265114 w 558446"/>
                <a:gd name="connsiteY3" fmla="*/ 546535 h 561616"/>
                <a:gd name="connsiteX4" fmla="*/ 280195 w 558446"/>
                <a:gd name="connsiteY4" fmla="*/ 531812 h 561616"/>
                <a:gd name="connsiteX5" fmla="*/ 344202 w 558446"/>
                <a:gd name="connsiteY5" fmla="*/ 522493 h 561616"/>
                <a:gd name="connsiteX6" fmla="*/ 362289 w 558446"/>
                <a:gd name="connsiteY6" fmla="*/ 533246 h 561616"/>
                <a:gd name="connsiteX7" fmla="*/ 352004 w 558446"/>
                <a:gd name="connsiteY7" fmla="*/ 551886 h 561616"/>
                <a:gd name="connsiteX8" fmla="*/ 333917 w 558446"/>
                <a:gd name="connsiteY8" fmla="*/ 541133 h 561616"/>
                <a:gd name="connsiteX9" fmla="*/ 344202 w 558446"/>
                <a:gd name="connsiteY9" fmla="*/ 522493 h 561616"/>
                <a:gd name="connsiteX10" fmla="*/ 214246 w 558446"/>
                <a:gd name="connsiteY10" fmla="*/ 522493 h 561616"/>
                <a:gd name="connsiteX11" fmla="*/ 224531 w 558446"/>
                <a:gd name="connsiteY11" fmla="*/ 541133 h 561616"/>
                <a:gd name="connsiteX12" fmla="*/ 206444 w 558446"/>
                <a:gd name="connsiteY12" fmla="*/ 551886 h 561616"/>
                <a:gd name="connsiteX13" fmla="*/ 196158 w 558446"/>
                <a:gd name="connsiteY13" fmla="*/ 533246 h 561616"/>
                <a:gd name="connsiteX14" fmla="*/ 214246 w 558446"/>
                <a:gd name="connsiteY14" fmla="*/ 522493 h 561616"/>
                <a:gd name="connsiteX15" fmla="*/ 416572 w 558446"/>
                <a:gd name="connsiteY15" fmla="*/ 496367 h 561616"/>
                <a:gd name="connsiteX16" fmla="*/ 425849 w 558446"/>
                <a:gd name="connsiteY16" fmla="*/ 503433 h 561616"/>
                <a:gd name="connsiteX17" fmla="*/ 420391 w 558446"/>
                <a:gd name="connsiteY17" fmla="*/ 523957 h 561616"/>
                <a:gd name="connsiteX18" fmla="*/ 399291 w 558446"/>
                <a:gd name="connsiteY18" fmla="*/ 518555 h 561616"/>
                <a:gd name="connsiteX19" fmla="*/ 405112 w 558446"/>
                <a:gd name="connsiteY19" fmla="*/ 497672 h 561616"/>
                <a:gd name="connsiteX20" fmla="*/ 416572 w 558446"/>
                <a:gd name="connsiteY20" fmla="*/ 496367 h 561616"/>
                <a:gd name="connsiteX21" fmla="*/ 143637 w 558446"/>
                <a:gd name="connsiteY21" fmla="*/ 496367 h 561616"/>
                <a:gd name="connsiteX22" fmla="*/ 155278 w 558446"/>
                <a:gd name="connsiteY22" fmla="*/ 497672 h 561616"/>
                <a:gd name="connsiteX23" fmla="*/ 160735 w 558446"/>
                <a:gd name="connsiteY23" fmla="*/ 518555 h 561616"/>
                <a:gd name="connsiteX24" fmla="*/ 139635 w 558446"/>
                <a:gd name="connsiteY24" fmla="*/ 523957 h 561616"/>
                <a:gd name="connsiteX25" fmla="*/ 134178 w 558446"/>
                <a:gd name="connsiteY25" fmla="*/ 503433 h 561616"/>
                <a:gd name="connsiteX26" fmla="*/ 143637 w 558446"/>
                <a:gd name="connsiteY26" fmla="*/ 496367 h 561616"/>
                <a:gd name="connsiteX27" fmla="*/ 467386 w 558446"/>
                <a:gd name="connsiteY27" fmla="*/ 453871 h 561616"/>
                <a:gd name="connsiteX28" fmla="*/ 478095 w 558446"/>
                <a:gd name="connsiteY28" fmla="*/ 458172 h 561616"/>
                <a:gd name="connsiteX29" fmla="*/ 478095 w 558446"/>
                <a:gd name="connsiteY29" fmla="*/ 479322 h 561616"/>
                <a:gd name="connsiteX30" fmla="*/ 456945 w 558446"/>
                <a:gd name="connsiteY30" fmla="*/ 479322 h 561616"/>
                <a:gd name="connsiteX31" fmla="*/ 456945 w 558446"/>
                <a:gd name="connsiteY31" fmla="*/ 458172 h 561616"/>
                <a:gd name="connsiteX32" fmla="*/ 467386 w 558446"/>
                <a:gd name="connsiteY32" fmla="*/ 453871 h 561616"/>
                <a:gd name="connsiteX33" fmla="*/ 91103 w 558446"/>
                <a:gd name="connsiteY33" fmla="*/ 453871 h 561616"/>
                <a:gd name="connsiteX34" fmla="*/ 101857 w 558446"/>
                <a:gd name="connsiteY34" fmla="*/ 458172 h 561616"/>
                <a:gd name="connsiteX35" fmla="*/ 101857 w 558446"/>
                <a:gd name="connsiteY35" fmla="*/ 479322 h 561616"/>
                <a:gd name="connsiteX36" fmla="*/ 80349 w 558446"/>
                <a:gd name="connsiteY36" fmla="*/ 479322 h 561616"/>
                <a:gd name="connsiteX37" fmla="*/ 80349 w 558446"/>
                <a:gd name="connsiteY37" fmla="*/ 458172 h 561616"/>
                <a:gd name="connsiteX38" fmla="*/ 91103 w 558446"/>
                <a:gd name="connsiteY38" fmla="*/ 453871 h 561616"/>
                <a:gd name="connsiteX39" fmla="*/ 505628 w 558446"/>
                <a:gd name="connsiteY39" fmla="*/ 397987 h 561616"/>
                <a:gd name="connsiteX40" fmla="*/ 516970 w 558446"/>
                <a:gd name="connsiteY40" fmla="*/ 399607 h 561616"/>
                <a:gd name="connsiteX41" fmla="*/ 522731 w 558446"/>
                <a:gd name="connsiteY41" fmla="*/ 420130 h 561616"/>
                <a:gd name="connsiteX42" fmla="*/ 501848 w 558446"/>
                <a:gd name="connsiteY42" fmla="*/ 425891 h 561616"/>
                <a:gd name="connsiteX43" fmla="*/ 496447 w 558446"/>
                <a:gd name="connsiteY43" fmla="*/ 405008 h 561616"/>
                <a:gd name="connsiteX44" fmla="*/ 505628 w 558446"/>
                <a:gd name="connsiteY44" fmla="*/ 397987 h 561616"/>
                <a:gd name="connsiteX45" fmla="*/ 52949 w 558446"/>
                <a:gd name="connsiteY45" fmla="*/ 397987 h 561616"/>
                <a:gd name="connsiteX46" fmla="*/ 61995 w 558446"/>
                <a:gd name="connsiteY46" fmla="*/ 405008 h 561616"/>
                <a:gd name="connsiteX47" fmla="*/ 56594 w 558446"/>
                <a:gd name="connsiteY47" fmla="*/ 425891 h 561616"/>
                <a:gd name="connsiteX48" fmla="*/ 36071 w 558446"/>
                <a:gd name="connsiteY48" fmla="*/ 420130 h 561616"/>
                <a:gd name="connsiteX49" fmla="*/ 41472 w 558446"/>
                <a:gd name="connsiteY49" fmla="*/ 399607 h 561616"/>
                <a:gd name="connsiteX50" fmla="*/ 52949 w 558446"/>
                <a:gd name="connsiteY50" fmla="*/ 397987 h 561616"/>
                <a:gd name="connsiteX51" fmla="*/ 539684 w 558446"/>
                <a:gd name="connsiteY51" fmla="*/ 335503 h 561616"/>
                <a:gd name="connsiteX52" fmla="*/ 550323 w 558446"/>
                <a:gd name="connsiteY52" fmla="*/ 353590 h 561616"/>
                <a:gd name="connsiteX53" fmla="*/ 531881 w 558446"/>
                <a:gd name="connsiteY53" fmla="*/ 364229 h 561616"/>
                <a:gd name="connsiteX54" fmla="*/ 521242 w 558446"/>
                <a:gd name="connsiteY54" fmla="*/ 346142 h 561616"/>
                <a:gd name="connsiteX55" fmla="*/ 539684 w 558446"/>
                <a:gd name="connsiteY55" fmla="*/ 335503 h 561616"/>
                <a:gd name="connsiteX56" fmla="*/ 18764 w 558446"/>
                <a:gd name="connsiteY56" fmla="*/ 335503 h 561616"/>
                <a:gd name="connsiteX57" fmla="*/ 37206 w 558446"/>
                <a:gd name="connsiteY57" fmla="*/ 346142 h 561616"/>
                <a:gd name="connsiteX58" fmla="*/ 26566 w 558446"/>
                <a:gd name="connsiteY58" fmla="*/ 364229 h 561616"/>
                <a:gd name="connsiteX59" fmla="*/ 8479 w 558446"/>
                <a:gd name="connsiteY59" fmla="*/ 353590 h 561616"/>
                <a:gd name="connsiteX60" fmla="*/ 18764 w 558446"/>
                <a:gd name="connsiteY60" fmla="*/ 335503 h 561616"/>
                <a:gd name="connsiteX61" fmla="*/ 14722 w 558446"/>
                <a:gd name="connsiteY61" fmla="*/ 265113 h 561616"/>
                <a:gd name="connsiteX62" fmla="*/ 29804 w 558446"/>
                <a:gd name="connsiteY62" fmla="*/ 280017 h 561616"/>
                <a:gd name="connsiteX63" fmla="*/ 14722 w 558446"/>
                <a:gd name="connsiteY63" fmla="*/ 294921 h 561616"/>
                <a:gd name="connsiteX64" fmla="*/ 0 w 558446"/>
                <a:gd name="connsiteY64" fmla="*/ 280017 h 561616"/>
                <a:gd name="connsiteX65" fmla="*/ 14722 w 558446"/>
                <a:gd name="connsiteY65" fmla="*/ 265113 h 561616"/>
                <a:gd name="connsiteX66" fmla="*/ 543543 w 558446"/>
                <a:gd name="connsiteY66" fmla="*/ 265112 h 561616"/>
                <a:gd name="connsiteX67" fmla="*/ 558446 w 558446"/>
                <a:gd name="connsiteY67" fmla="*/ 280016 h 561616"/>
                <a:gd name="connsiteX68" fmla="*/ 543543 w 558446"/>
                <a:gd name="connsiteY68" fmla="*/ 294920 h 561616"/>
                <a:gd name="connsiteX69" fmla="*/ 528639 w 558446"/>
                <a:gd name="connsiteY69" fmla="*/ 280016 h 561616"/>
                <a:gd name="connsiteX70" fmla="*/ 543543 w 558446"/>
                <a:gd name="connsiteY70" fmla="*/ 265112 h 561616"/>
                <a:gd name="connsiteX71" fmla="*/ 531880 w 558446"/>
                <a:gd name="connsiteY71" fmla="*/ 197391 h 561616"/>
                <a:gd name="connsiteX72" fmla="*/ 550322 w 558446"/>
                <a:gd name="connsiteY72" fmla="*/ 207676 h 561616"/>
                <a:gd name="connsiteX73" fmla="*/ 539683 w 558446"/>
                <a:gd name="connsiteY73" fmla="*/ 226119 h 561616"/>
                <a:gd name="connsiteX74" fmla="*/ 521241 w 558446"/>
                <a:gd name="connsiteY74" fmla="*/ 215479 h 561616"/>
                <a:gd name="connsiteX75" fmla="*/ 531880 w 558446"/>
                <a:gd name="connsiteY75" fmla="*/ 197391 h 561616"/>
                <a:gd name="connsiteX76" fmla="*/ 26566 w 558446"/>
                <a:gd name="connsiteY76" fmla="*/ 197390 h 561616"/>
                <a:gd name="connsiteX77" fmla="*/ 37206 w 558446"/>
                <a:gd name="connsiteY77" fmla="*/ 215477 h 561616"/>
                <a:gd name="connsiteX78" fmla="*/ 18764 w 558446"/>
                <a:gd name="connsiteY78" fmla="*/ 226117 h 561616"/>
                <a:gd name="connsiteX79" fmla="*/ 8479 w 558446"/>
                <a:gd name="connsiteY79" fmla="*/ 207675 h 561616"/>
                <a:gd name="connsiteX80" fmla="*/ 26566 w 558446"/>
                <a:gd name="connsiteY80" fmla="*/ 197390 h 561616"/>
                <a:gd name="connsiteX81" fmla="*/ 513369 w 558446"/>
                <a:gd name="connsiteY81" fmla="*/ 134462 h 561616"/>
                <a:gd name="connsiteX82" fmla="*/ 522731 w 558446"/>
                <a:gd name="connsiteY82" fmla="*/ 141483 h 561616"/>
                <a:gd name="connsiteX83" fmla="*/ 516970 w 558446"/>
                <a:gd name="connsiteY83" fmla="*/ 162006 h 561616"/>
                <a:gd name="connsiteX84" fmla="*/ 496447 w 558446"/>
                <a:gd name="connsiteY84" fmla="*/ 156605 h 561616"/>
                <a:gd name="connsiteX85" fmla="*/ 501848 w 558446"/>
                <a:gd name="connsiteY85" fmla="*/ 136082 h 561616"/>
                <a:gd name="connsiteX86" fmla="*/ 513369 w 558446"/>
                <a:gd name="connsiteY86" fmla="*/ 134462 h 561616"/>
                <a:gd name="connsiteX87" fmla="*/ 45118 w 558446"/>
                <a:gd name="connsiteY87" fmla="*/ 134462 h 561616"/>
                <a:gd name="connsiteX88" fmla="*/ 56594 w 558446"/>
                <a:gd name="connsiteY88" fmla="*/ 136082 h 561616"/>
                <a:gd name="connsiteX89" fmla="*/ 61995 w 558446"/>
                <a:gd name="connsiteY89" fmla="*/ 156605 h 561616"/>
                <a:gd name="connsiteX90" fmla="*/ 41472 w 558446"/>
                <a:gd name="connsiteY90" fmla="*/ 162006 h 561616"/>
                <a:gd name="connsiteX91" fmla="*/ 36071 w 558446"/>
                <a:gd name="connsiteY91" fmla="*/ 141483 h 561616"/>
                <a:gd name="connsiteX92" fmla="*/ 45118 w 558446"/>
                <a:gd name="connsiteY92" fmla="*/ 134462 h 561616"/>
                <a:gd name="connsiteX93" fmla="*/ 467386 w 558446"/>
                <a:gd name="connsiteY93" fmla="*/ 77634 h 561616"/>
                <a:gd name="connsiteX94" fmla="*/ 478095 w 558446"/>
                <a:gd name="connsiteY94" fmla="*/ 81935 h 561616"/>
                <a:gd name="connsiteX95" fmla="*/ 478095 w 558446"/>
                <a:gd name="connsiteY95" fmla="*/ 103443 h 561616"/>
                <a:gd name="connsiteX96" fmla="*/ 456945 w 558446"/>
                <a:gd name="connsiteY96" fmla="*/ 103443 h 561616"/>
                <a:gd name="connsiteX97" fmla="*/ 456945 w 558446"/>
                <a:gd name="connsiteY97" fmla="*/ 81935 h 561616"/>
                <a:gd name="connsiteX98" fmla="*/ 467386 w 558446"/>
                <a:gd name="connsiteY98" fmla="*/ 77634 h 561616"/>
                <a:gd name="connsiteX99" fmla="*/ 91103 w 558446"/>
                <a:gd name="connsiteY99" fmla="*/ 77634 h 561616"/>
                <a:gd name="connsiteX100" fmla="*/ 101857 w 558446"/>
                <a:gd name="connsiteY100" fmla="*/ 81935 h 561616"/>
                <a:gd name="connsiteX101" fmla="*/ 101857 w 558446"/>
                <a:gd name="connsiteY101" fmla="*/ 103443 h 561616"/>
                <a:gd name="connsiteX102" fmla="*/ 80349 w 558446"/>
                <a:gd name="connsiteY102" fmla="*/ 103443 h 561616"/>
                <a:gd name="connsiteX103" fmla="*/ 80349 w 558446"/>
                <a:gd name="connsiteY103" fmla="*/ 81935 h 561616"/>
                <a:gd name="connsiteX104" fmla="*/ 91103 w 558446"/>
                <a:gd name="connsiteY104" fmla="*/ 77634 h 561616"/>
                <a:gd name="connsiteX105" fmla="*/ 408750 w 558446"/>
                <a:gd name="connsiteY105" fmla="*/ 36037 h 561616"/>
                <a:gd name="connsiteX106" fmla="*/ 420391 w 558446"/>
                <a:gd name="connsiteY106" fmla="*/ 37657 h 561616"/>
                <a:gd name="connsiteX107" fmla="*/ 425849 w 558446"/>
                <a:gd name="connsiteY107" fmla="*/ 58180 h 561616"/>
                <a:gd name="connsiteX108" fmla="*/ 405112 w 558446"/>
                <a:gd name="connsiteY108" fmla="*/ 63581 h 561616"/>
                <a:gd name="connsiteX109" fmla="*/ 399291 w 558446"/>
                <a:gd name="connsiteY109" fmla="*/ 43058 h 561616"/>
                <a:gd name="connsiteX110" fmla="*/ 408750 w 558446"/>
                <a:gd name="connsiteY110" fmla="*/ 36037 h 561616"/>
                <a:gd name="connsiteX111" fmla="*/ 151276 w 558446"/>
                <a:gd name="connsiteY111" fmla="*/ 36037 h 561616"/>
                <a:gd name="connsiteX112" fmla="*/ 160735 w 558446"/>
                <a:gd name="connsiteY112" fmla="*/ 43058 h 561616"/>
                <a:gd name="connsiteX113" fmla="*/ 155278 w 558446"/>
                <a:gd name="connsiteY113" fmla="*/ 63581 h 561616"/>
                <a:gd name="connsiteX114" fmla="*/ 134178 w 558446"/>
                <a:gd name="connsiteY114" fmla="*/ 58180 h 561616"/>
                <a:gd name="connsiteX115" fmla="*/ 139635 w 558446"/>
                <a:gd name="connsiteY115" fmla="*/ 37657 h 561616"/>
                <a:gd name="connsiteX116" fmla="*/ 151276 w 558446"/>
                <a:gd name="connsiteY116" fmla="*/ 36037 h 561616"/>
                <a:gd name="connsiteX117" fmla="*/ 352004 w 558446"/>
                <a:gd name="connsiteY117" fmla="*/ 10065 h 561616"/>
                <a:gd name="connsiteX118" fmla="*/ 362289 w 558446"/>
                <a:gd name="connsiteY118" fmla="*/ 28507 h 561616"/>
                <a:gd name="connsiteX119" fmla="*/ 344202 w 558446"/>
                <a:gd name="connsiteY119" fmla="*/ 38792 h 561616"/>
                <a:gd name="connsiteX120" fmla="*/ 333917 w 558446"/>
                <a:gd name="connsiteY120" fmla="*/ 20705 h 561616"/>
                <a:gd name="connsiteX121" fmla="*/ 352004 w 558446"/>
                <a:gd name="connsiteY121" fmla="*/ 10065 h 561616"/>
                <a:gd name="connsiteX122" fmla="*/ 206444 w 558446"/>
                <a:gd name="connsiteY122" fmla="*/ 10065 h 561616"/>
                <a:gd name="connsiteX123" fmla="*/ 224531 w 558446"/>
                <a:gd name="connsiteY123" fmla="*/ 20705 h 561616"/>
                <a:gd name="connsiteX124" fmla="*/ 214246 w 558446"/>
                <a:gd name="connsiteY124" fmla="*/ 38792 h 561616"/>
                <a:gd name="connsiteX125" fmla="*/ 196158 w 558446"/>
                <a:gd name="connsiteY125" fmla="*/ 28507 h 561616"/>
                <a:gd name="connsiteX126" fmla="*/ 206444 w 558446"/>
                <a:gd name="connsiteY126" fmla="*/ 10065 h 561616"/>
                <a:gd name="connsiteX127" fmla="*/ 280195 w 558446"/>
                <a:gd name="connsiteY127" fmla="*/ 0 h 561616"/>
                <a:gd name="connsiteX128" fmla="*/ 294917 w 558446"/>
                <a:gd name="connsiteY128" fmla="*/ 14722 h 561616"/>
                <a:gd name="connsiteX129" fmla="*/ 280195 w 558446"/>
                <a:gd name="connsiteY129" fmla="*/ 29803 h 561616"/>
                <a:gd name="connsiteX130" fmla="*/ 265114 w 558446"/>
                <a:gd name="connsiteY130" fmla="*/ 14722 h 561616"/>
                <a:gd name="connsiteX131" fmla="*/ 280195 w 558446"/>
                <a:gd name="connsiteY131" fmla="*/ 0 h 5616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Lst>
              <a:rect l="l" t="t" r="r" b="b"/>
              <a:pathLst>
                <a:path w="558446" h="561616">
                  <a:moveTo>
                    <a:pt x="280195" y="531812"/>
                  </a:moveTo>
                  <a:cubicBezTo>
                    <a:pt x="288454" y="531812"/>
                    <a:pt x="294917" y="538276"/>
                    <a:pt x="294917" y="546535"/>
                  </a:cubicBezTo>
                  <a:cubicBezTo>
                    <a:pt x="294917" y="554794"/>
                    <a:pt x="288454" y="561616"/>
                    <a:pt x="280195" y="561616"/>
                  </a:cubicBezTo>
                  <a:cubicBezTo>
                    <a:pt x="271936" y="561616"/>
                    <a:pt x="265114" y="554794"/>
                    <a:pt x="265114" y="546535"/>
                  </a:cubicBezTo>
                  <a:cubicBezTo>
                    <a:pt x="265114" y="538276"/>
                    <a:pt x="271936" y="531812"/>
                    <a:pt x="280195" y="531812"/>
                  </a:cubicBezTo>
                  <a:close/>
                  <a:moveTo>
                    <a:pt x="344202" y="522493"/>
                  </a:moveTo>
                  <a:cubicBezTo>
                    <a:pt x="352359" y="520700"/>
                    <a:pt x="360516" y="525360"/>
                    <a:pt x="362289" y="533246"/>
                  </a:cubicBezTo>
                  <a:cubicBezTo>
                    <a:pt x="364771" y="541491"/>
                    <a:pt x="359806" y="549736"/>
                    <a:pt x="352004" y="551886"/>
                  </a:cubicBezTo>
                  <a:cubicBezTo>
                    <a:pt x="344202" y="553679"/>
                    <a:pt x="336045" y="549019"/>
                    <a:pt x="333917" y="541133"/>
                  </a:cubicBezTo>
                  <a:cubicBezTo>
                    <a:pt x="331789" y="533246"/>
                    <a:pt x="336400" y="525002"/>
                    <a:pt x="344202" y="522493"/>
                  </a:cubicBezTo>
                  <a:close/>
                  <a:moveTo>
                    <a:pt x="214246" y="522493"/>
                  </a:moveTo>
                  <a:cubicBezTo>
                    <a:pt x="222049" y="525002"/>
                    <a:pt x="226659" y="533246"/>
                    <a:pt x="224531" y="541133"/>
                  </a:cubicBezTo>
                  <a:cubicBezTo>
                    <a:pt x="222403" y="549019"/>
                    <a:pt x="214601" y="553679"/>
                    <a:pt x="206444" y="551886"/>
                  </a:cubicBezTo>
                  <a:cubicBezTo>
                    <a:pt x="198641" y="549736"/>
                    <a:pt x="193676" y="541491"/>
                    <a:pt x="196158" y="533246"/>
                  </a:cubicBezTo>
                  <a:cubicBezTo>
                    <a:pt x="198286" y="525360"/>
                    <a:pt x="206444" y="520700"/>
                    <a:pt x="214246" y="522493"/>
                  </a:cubicBezTo>
                  <a:close/>
                  <a:moveTo>
                    <a:pt x="416572" y="496367"/>
                  </a:moveTo>
                  <a:cubicBezTo>
                    <a:pt x="420301" y="497402"/>
                    <a:pt x="423666" y="499833"/>
                    <a:pt x="425849" y="503433"/>
                  </a:cubicBezTo>
                  <a:cubicBezTo>
                    <a:pt x="429850" y="510634"/>
                    <a:pt x="427668" y="519635"/>
                    <a:pt x="420391" y="523957"/>
                  </a:cubicBezTo>
                  <a:cubicBezTo>
                    <a:pt x="413115" y="528277"/>
                    <a:pt x="403657" y="525757"/>
                    <a:pt x="399291" y="518555"/>
                  </a:cubicBezTo>
                  <a:cubicBezTo>
                    <a:pt x="395289" y="511354"/>
                    <a:pt x="397836" y="501993"/>
                    <a:pt x="405112" y="497672"/>
                  </a:cubicBezTo>
                  <a:cubicBezTo>
                    <a:pt x="408750" y="495692"/>
                    <a:pt x="412843" y="495332"/>
                    <a:pt x="416572" y="496367"/>
                  </a:cubicBezTo>
                  <a:close/>
                  <a:moveTo>
                    <a:pt x="143637" y="496367"/>
                  </a:moveTo>
                  <a:cubicBezTo>
                    <a:pt x="147456" y="495332"/>
                    <a:pt x="151640" y="495692"/>
                    <a:pt x="155278" y="497672"/>
                  </a:cubicBezTo>
                  <a:cubicBezTo>
                    <a:pt x="162190" y="501993"/>
                    <a:pt x="164737" y="511354"/>
                    <a:pt x="160735" y="518555"/>
                  </a:cubicBezTo>
                  <a:cubicBezTo>
                    <a:pt x="156370" y="525757"/>
                    <a:pt x="146911" y="528277"/>
                    <a:pt x="139635" y="523957"/>
                  </a:cubicBezTo>
                  <a:cubicBezTo>
                    <a:pt x="132359" y="519635"/>
                    <a:pt x="130176" y="510634"/>
                    <a:pt x="134178" y="503433"/>
                  </a:cubicBezTo>
                  <a:cubicBezTo>
                    <a:pt x="136361" y="499833"/>
                    <a:pt x="139817" y="497402"/>
                    <a:pt x="143637" y="496367"/>
                  </a:cubicBezTo>
                  <a:close/>
                  <a:moveTo>
                    <a:pt x="467386" y="453871"/>
                  </a:moveTo>
                  <a:cubicBezTo>
                    <a:pt x="471194" y="453871"/>
                    <a:pt x="475048" y="455305"/>
                    <a:pt x="478095" y="458172"/>
                  </a:cubicBezTo>
                  <a:cubicBezTo>
                    <a:pt x="483831" y="463908"/>
                    <a:pt x="483831" y="473587"/>
                    <a:pt x="478095" y="479322"/>
                  </a:cubicBezTo>
                  <a:cubicBezTo>
                    <a:pt x="472001" y="485416"/>
                    <a:pt x="462681" y="485416"/>
                    <a:pt x="456945" y="479322"/>
                  </a:cubicBezTo>
                  <a:cubicBezTo>
                    <a:pt x="450851" y="473587"/>
                    <a:pt x="450851" y="463908"/>
                    <a:pt x="456945" y="458172"/>
                  </a:cubicBezTo>
                  <a:cubicBezTo>
                    <a:pt x="459813" y="455305"/>
                    <a:pt x="463577" y="453871"/>
                    <a:pt x="467386" y="453871"/>
                  </a:cubicBezTo>
                  <a:close/>
                  <a:moveTo>
                    <a:pt x="91103" y="453871"/>
                  </a:moveTo>
                  <a:cubicBezTo>
                    <a:pt x="94957" y="453871"/>
                    <a:pt x="98810" y="455305"/>
                    <a:pt x="101857" y="458172"/>
                  </a:cubicBezTo>
                  <a:cubicBezTo>
                    <a:pt x="107592" y="463908"/>
                    <a:pt x="107592" y="473587"/>
                    <a:pt x="101857" y="479322"/>
                  </a:cubicBezTo>
                  <a:cubicBezTo>
                    <a:pt x="95763" y="485416"/>
                    <a:pt x="86443" y="485416"/>
                    <a:pt x="80349" y="479322"/>
                  </a:cubicBezTo>
                  <a:cubicBezTo>
                    <a:pt x="74614" y="473587"/>
                    <a:pt x="74614" y="463908"/>
                    <a:pt x="80349" y="458172"/>
                  </a:cubicBezTo>
                  <a:cubicBezTo>
                    <a:pt x="83396" y="455305"/>
                    <a:pt x="87250" y="453871"/>
                    <a:pt x="91103" y="453871"/>
                  </a:cubicBezTo>
                  <a:close/>
                  <a:moveTo>
                    <a:pt x="505628" y="397987"/>
                  </a:moveTo>
                  <a:cubicBezTo>
                    <a:pt x="509319" y="396997"/>
                    <a:pt x="513369" y="397447"/>
                    <a:pt x="516970" y="399607"/>
                  </a:cubicBezTo>
                  <a:cubicBezTo>
                    <a:pt x="524531" y="403568"/>
                    <a:pt x="526691" y="412929"/>
                    <a:pt x="522731" y="420130"/>
                  </a:cubicBezTo>
                  <a:cubicBezTo>
                    <a:pt x="518410" y="427331"/>
                    <a:pt x="509049" y="429852"/>
                    <a:pt x="501848" y="425891"/>
                  </a:cubicBezTo>
                  <a:cubicBezTo>
                    <a:pt x="494646" y="421571"/>
                    <a:pt x="492126" y="412209"/>
                    <a:pt x="496447" y="405008"/>
                  </a:cubicBezTo>
                  <a:cubicBezTo>
                    <a:pt x="498607" y="401408"/>
                    <a:pt x="501937" y="398977"/>
                    <a:pt x="505628" y="397987"/>
                  </a:cubicBezTo>
                  <a:close/>
                  <a:moveTo>
                    <a:pt x="52949" y="397987"/>
                  </a:moveTo>
                  <a:cubicBezTo>
                    <a:pt x="56684" y="398977"/>
                    <a:pt x="60015" y="401408"/>
                    <a:pt x="61995" y="405008"/>
                  </a:cubicBezTo>
                  <a:cubicBezTo>
                    <a:pt x="66316" y="412209"/>
                    <a:pt x="63795" y="421571"/>
                    <a:pt x="56594" y="425891"/>
                  </a:cubicBezTo>
                  <a:cubicBezTo>
                    <a:pt x="49393" y="429852"/>
                    <a:pt x="40032" y="427331"/>
                    <a:pt x="36071" y="420130"/>
                  </a:cubicBezTo>
                  <a:cubicBezTo>
                    <a:pt x="31751" y="412929"/>
                    <a:pt x="34271" y="403568"/>
                    <a:pt x="41472" y="399607"/>
                  </a:cubicBezTo>
                  <a:cubicBezTo>
                    <a:pt x="45073" y="397447"/>
                    <a:pt x="49213" y="396997"/>
                    <a:pt x="52949" y="397987"/>
                  </a:cubicBezTo>
                  <a:close/>
                  <a:moveTo>
                    <a:pt x="539684" y="335503"/>
                  </a:moveTo>
                  <a:cubicBezTo>
                    <a:pt x="547486" y="337631"/>
                    <a:pt x="552096" y="345787"/>
                    <a:pt x="550323" y="353590"/>
                  </a:cubicBezTo>
                  <a:cubicBezTo>
                    <a:pt x="548195" y="361747"/>
                    <a:pt x="540038" y="366357"/>
                    <a:pt x="531881" y="364229"/>
                  </a:cubicBezTo>
                  <a:cubicBezTo>
                    <a:pt x="524079" y="362101"/>
                    <a:pt x="519114" y="353944"/>
                    <a:pt x="521242" y="346142"/>
                  </a:cubicBezTo>
                  <a:cubicBezTo>
                    <a:pt x="523370" y="337985"/>
                    <a:pt x="531527" y="333375"/>
                    <a:pt x="539684" y="335503"/>
                  </a:cubicBezTo>
                  <a:close/>
                  <a:moveTo>
                    <a:pt x="18764" y="335503"/>
                  </a:moveTo>
                  <a:cubicBezTo>
                    <a:pt x="26566" y="333375"/>
                    <a:pt x="35078" y="337985"/>
                    <a:pt x="37206" y="346142"/>
                  </a:cubicBezTo>
                  <a:cubicBezTo>
                    <a:pt x="39334" y="353944"/>
                    <a:pt x="34369" y="362101"/>
                    <a:pt x="26566" y="364229"/>
                  </a:cubicBezTo>
                  <a:cubicBezTo>
                    <a:pt x="18764" y="366357"/>
                    <a:pt x="10607" y="361747"/>
                    <a:pt x="8479" y="353590"/>
                  </a:cubicBezTo>
                  <a:cubicBezTo>
                    <a:pt x="6351" y="345787"/>
                    <a:pt x="10961" y="337631"/>
                    <a:pt x="18764" y="335503"/>
                  </a:cubicBezTo>
                  <a:close/>
                  <a:moveTo>
                    <a:pt x="14722" y="265113"/>
                  </a:moveTo>
                  <a:cubicBezTo>
                    <a:pt x="22981" y="265113"/>
                    <a:pt x="29804" y="271855"/>
                    <a:pt x="29804" y="280017"/>
                  </a:cubicBezTo>
                  <a:cubicBezTo>
                    <a:pt x="29804" y="288179"/>
                    <a:pt x="22981" y="294921"/>
                    <a:pt x="14722" y="294921"/>
                  </a:cubicBezTo>
                  <a:cubicBezTo>
                    <a:pt x="6463" y="294921"/>
                    <a:pt x="0" y="288179"/>
                    <a:pt x="0" y="280017"/>
                  </a:cubicBezTo>
                  <a:cubicBezTo>
                    <a:pt x="0" y="271855"/>
                    <a:pt x="6463" y="265113"/>
                    <a:pt x="14722" y="265113"/>
                  </a:cubicBezTo>
                  <a:close/>
                  <a:moveTo>
                    <a:pt x="543543" y="265112"/>
                  </a:moveTo>
                  <a:cubicBezTo>
                    <a:pt x="551704" y="265112"/>
                    <a:pt x="558446" y="271854"/>
                    <a:pt x="558446" y="280016"/>
                  </a:cubicBezTo>
                  <a:cubicBezTo>
                    <a:pt x="558446" y="288178"/>
                    <a:pt x="551704" y="294920"/>
                    <a:pt x="543543" y="294920"/>
                  </a:cubicBezTo>
                  <a:cubicBezTo>
                    <a:pt x="535381" y="294920"/>
                    <a:pt x="528639" y="288178"/>
                    <a:pt x="528639" y="280016"/>
                  </a:cubicBezTo>
                  <a:cubicBezTo>
                    <a:pt x="528639" y="271854"/>
                    <a:pt x="535381" y="265112"/>
                    <a:pt x="543543" y="265112"/>
                  </a:cubicBezTo>
                  <a:close/>
                  <a:moveTo>
                    <a:pt x="531880" y="197391"/>
                  </a:moveTo>
                  <a:cubicBezTo>
                    <a:pt x="540037" y="195263"/>
                    <a:pt x="548194" y="199874"/>
                    <a:pt x="550322" y="207676"/>
                  </a:cubicBezTo>
                  <a:cubicBezTo>
                    <a:pt x="552095" y="215833"/>
                    <a:pt x="547485" y="223636"/>
                    <a:pt x="539683" y="226119"/>
                  </a:cubicBezTo>
                  <a:cubicBezTo>
                    <a:pt x="531526" y="228246"/>
                    <a:pt x="523369" y="223281"/>
                    <a:pt x="521241" y="215479"/>
                  </a:cubicBezTo>
                  <a:cubicBezTo>
                    <a:pt x="519113" y="207676"/>
                    <a:pt x="524078" y="199519"/>
                    <a:pt x="531880" y="197391"/>
                  </a:cubicBezTo>
                  <a:close/>
                  <a:moveTo>
                    <a:pt x="26566" y="197390"/>
                  </a:moveTo>
                  <a:cubicBezTo>
                    <a:pt x="34369" y="199518"/>
                    <a:pt x="39334" y="207675"/>
                    <a:pt x="37206" y="215477"/>
                  </a:cubicBezTo>
                  <a:cubicBezTo>
                    <a:pt x="35078" y="223280"/>
                    <a:pt x="26566" y="228245"/>
                    <a:pt x="18764" y="226117"/>
                  </a:cubicBezTo>
                  <a:cubicBezTo>
                    <a:pt x="10961" y="223635"/>
                    <a:pt x="6351" y="215832"/>
                    <a:pt x="8479" y="207675"/>
                  </a:cubicBezTo>
                  <a:cubicBezTo>
                    <a:pt x="10607" y="199872"/>
                    <a:pt x="18764" y="195262"/>
                    <a:pt x="26566" y="197390"/>
                  </a:cubicBezTo>
                  <a:close/>
                  <a:moveTo>
                    <a:pt x="513369" y="134462"/>
                  </a:moveTo>
                  <a:cubicBezTo>
                    <a:pt x="517150" y="135452"/>
                    <a:pt x="520570" y="137883"/>
                    <a:pt x="522731" y="141483"/>
                  </a:cubicBezTo>
                  <a:cubicBezTo>
                    <a:pt x="526691" y="148684"/>
                    <a:pt x="524531" y="157686"/>
                    <a:pt x="516970" y="162006"/>
                  </a:cubicBezTo>
                  <a:cubicBezTo>
                    <a:pt x="509769" y="166327"/>
                    <a:pt x="500767" y="163806"/>
                    <a:pt x="496447" y="156605"/>
                  </a:cubicBezTo>
                  <a:cubicBezTo>
                    <a:pt x="492126" y="149404"/>
                    <a:pt x="494646" y="140043"/>
                    <a:pt x="501848" y="136082"/>
                  </a:cubicBezTo>
                  <a:cubicBezTo>
                    <a:pt x="505448" y="133922"/>
                    <a:pt x="509589" y="133472"/>
                    <a:pt x="513369" y="134462"/>
                  </a:cubicBezTo>
                  <a:close/>
                  <a:moveTo>
                    <a:pt x="45118" y="134462"/>
                  </a:moveTo>
                  <a:cubicBezTo>
                    <a:pt x="48853" y="133472"/>
                    <a:pt x="52994" y="133922"/>
                    <a:pt x="56594" y="136082"/>
                  </a:cubicBezTo>
                  <a:cubicBezTo>
                    <a:pt x="63795" y="140043"/>
                    <a:pt x="66316" y="149404"/>
                    <a:pt x="61995" y="156605"/>
                  </a:cubicBezTo>
                  <a:cubicBezTo>
                    <a:pt x="58035" y="163806"/>
                    <a:pt x="48673" y="166327"/>
                    <a:pt x="41472" y="162006"/>
                  </a:cubicBezTo>
                  <a:cubicBezTo>
                    <a:pt x="34271" y="157686"/>
                    <a:pt x="31751" y="148684"/>
                    <a:pt x="36071" y="141483"/>
                  </a:cubicBezTo>
                  <a:cubicBezTo>
                    <a:pt x="38052" y="137883"/>
                    <a:pt x="41382" y="135452"/>
                    <a:pt x="45118" y="134462"/>
                  </a:cubicBezTo>
                  <a:close/>
                  <a:moveTo>
                    <a:pt x="467386" y="77634"/>
                  </a:moveTo>
                  <a:cubicBezTo>
                    <a:pt x="471194" y="77634"/>
                    <a:pt x="475048" y="79068"/>
                    <a:pt x="478095" y="81935"/>
                  </a:cubicBezTo>
                  <a:cubicBezTo>
                    <a:pt x="483831" y="88029"/>
                    <a:pt x="483831" y="97349"/>
                    <a:pt x="478095" y="103443"/>
                  </a:cubicBezTo>
                  <a:cubicBezTo>
                    <a:pt x="472001" y="109178"/>
                    <a:pt x="462681" y="109178"/>
                    <a:pt x="456945" y="103443"/>
                  </a:cubicBezTo>
                  <a:cubicBezTo>
                    <a:pt x="450851" y="97349"/>
                    <a:pt x="450851" y="88029"/>
                    <a:pt x="456945" y="81935"/>
                  </a:cubicBezTo>
                  <a:cubicBezTo>
                    <a:pt x="459813" y="79068"/>
                    <a:pt x="463577" y="77634"/>
                    <a:pt x="467386" y="77634"/>
                  </a:cubicBezTo>
                  <a:close/>
                  <a:moveTo>
                    <a:pt x="91103" y="77634"/>
                  </a:moveTo>
                  <a:cubicBezTo>
                    <a:pt x="94957" y="77634"/>
                    <a:pt x="98810" y="79068"/>
                    <a:pt x="101857" y="81935"/>
                  </a:cubicBezTo>
                  <a:cubicBezTo>
                    <a:pt x="107592" y="88029"/>
                    <a:pt x="107592" y="97349"/>
                    <a:pt x="101857" y="103443"/>
                  </a:cubicBezTo>
                  <a:cubicBezTo>
                    <a:pt x="95763" y="109178"/>
                    <a:pt x="86443" y="109178"/>
                    <a:pt x="80349" y="103443"/>
                  </a:cubicBezTo>
                  <a:cubicBezTo>
                    <a:pt x="74614" y="97349"/>
                    <a:pt x="74614" y="88029"/>
                    <a:pt x="80349" y="81935"/>
                  </a:cubicBezTo>
                  <a:cubicBezTo>
                    <a:pt x="83396" y="79068"/>
                    <a:pt x="87250" y="77634"/>
                    <a:pt x="91103" y="77634"/>
                  </a:cubicBezTo>
                  <a:close/>
                  <a:moveTo>
                    <a:pt x="408750" y="36037"/>
                  </a:moveTo>
                  <a:cubicBezTo>
                    <a:pt x="412570" y="35047"/>
                    <a:pt x="416753" y="35497"/>
                    <a:pt x="420391" y="37657"/>
                  </a:cubicBezTo>
                  <a:cubicBezTo>
                    <a:pt x="427668" y="41618"/>
                    <a:pt x="429850" y="50979"/>
                    <a:pt x="425849" y="58180"/>
                  </a:cubicBezTo>
                  <a:cubicBezTo>
                    <a:pt x="421483" y="65381"/>
                    <a:pt x="412388" y="67902"/>
                    <a:pt x="405112" y="63581"/>
                  </a:cubicBezTo>
                  <a:cubicBezTo>
                    <a:pt x="397836" y="59261"/>
                    <a:pt x="395289" y="50259"/>
                    <a:pt x="399291" y="43058"/>
                  </a:cubicBezTo>
                  <a:cubicBezTo>
                    <a:pt x="401474" y="39458"/>
                    <a:pt x="404930" y="37027"/>
                    <a:pt x="408750" y="36037"/>
                  </a:cubicBezTo>
                  <a:close/>
                  <a:moveTo>
                    <a:pt x="151276" y="36037"/>
                  </a:moveTo>
                  <a:cubicBezTo>
                    <a:pt x="155096" y="37027"/>
                    <a:pt x="158553" y="39458"/>
                    <a:pt x="160735" y="43058"/>
                  </a:cubicBezTo>
                  <a:cubicBezTo>
                    <a:pt x="164737" y="50259"/>
                    <a:pt x="162190" y="59261"/>
                    <a:pt x="155278" y="63581"/>
                  </a:cubicBezTo>
                  <a:cubicBezTo>
                    <a:pt x="148002" y="67902"/>
                    <a:pt x="138543" y="65381"/>
                    <a:pt x="134178" y="58180"/>
                  </a:cubicBezTo>
                  <a:cubicBezTo>
                    <a:pt x="130176" y="50979"/>
                    <a:pt x="132359" y="41618"/>
                    <a:pt x="139635" y="37657"/>
                  </a:cubicBezTo>
                  <a:cubicBezTo>
                    <a:pt x="143273" y="35497"/>
                    <a:pt x="147457" y="35047"/>
                    <a:pt x="151276" y="36037"/>
                  </a:cubicBezTo>
                  <a:close/>
                  <a:moveTo>
                    <a:pt x="352004" y="10065"/>
                  </a:moveTo>
                  <a:cubicBezTo>
                    <a:pt x="359806" y="12193"/>
                    <a:pt x="364771" y="20350"/>
                    <a:pt x="362289" y="28507"/>
                  </a:cubicBezTo>
                  <a:cubicBezTo>
                    <a:pt x="360516" y="36310"/>
                    <a:pt x="352359" y="40920"/>
                    <a:pt x="344202" y="38792"/>
                  </a:cubicBezTo>
                  <a:cubicBezTo>
                    <a:pt x="336400" y="36664"/>
                    <a:pt x="331789" y="28507"/>
                    <a:pt x="333917" y="20705"/>
                  </a:cubicBezTo>
                  <a:cubicBezTo>
                    <a:pt x="336045" y="12547"/>
                    <a:pt x="344202" y="7937"/>
                    <a:pt x="352004" y="10065"/>
                  </a:cubicBezTo>
                  <a:close/>
                  <a:moveTo>
                    <a:pt x="206444" y="10065"/>
                  </a:moveTo>
                  <a:cubicBezTo>
                    <a:pt x="214601" y="7937"/>
                    <a:pt x="222403" y="12547"/>
                    <a:pt x="224531" y="20705"/>
                  </a:cubicBezTo>
                  <a:cubicBezTo>
                    <a:pt x="226659" y="28507"/>
                    <a:pt x="222049" y="36664"/>
                    <a:pt x="214246" y="38792"/>
                  </a:cubicBezTo>
                  <a:cubicBezTo>
                    <a:pt x="206444" y="40920"/>
                    <a:pt x="198286" y="36310"/>
                    <a:pt x="196158" y="28507"/>
                  </a:cubicBezTo>
                  <a:cubicBezTo>
                    <a:pt x="193676" y="20350"/>
                    <a:pt x="198641" y="12193"/>
                    <a:pt x="206444" y="10065"/>
                  </a:cubicBezTo>
                  <a:close/>
                  <a:moveTo>
                    <a:pt x="280195" y="0"/>
                  </a:moveTo>
                  <a:cubicBezTo>
                    <a:pt x="288454" y="0"/>
                    <a:pt x="294917" y="6463"/>
                    <a:pt x="294917" y="14722"/>
                  </a:cubicBezTo>
                  <a:cubicBezTo>
                    <a:pt x="294917" y="23340"/>
                    <a:pt x="288454" y="29803"/>
                    <a:pt x="280195" y="29803"/>
                  </a:cubicBezTo>
                  <a:cubicBezTo>
                    <a:pt x="271936" y="29803"/>
                    <a:pt x="265114" y="23340"/>
                    <a:pt x="265114" y="14722"/>
                  </a:cubicBezTo>
                  <a:cubicBezTo>
                    <a:pt x="265114" y="6463"/>
                    <a:pt x="271936" y="0"/>
                    <a:pt x="280195" y="0"/>
                  </a:cubicBezTo>
                  <a:close/>
                </a:path>
              </a:pathLst>
            </a:custGeom>
            <a:solidFill>
              <a:schemeClr val="accent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84" name="Freeform 83">
              <a:extLst>
                <a:ext uri="{FF2B5EF4-FFF2-40B4-BE49-F238E27FC236}">
                  <a16:creationId xmlns:a16="http://schemas.microsoft.com/office/drawing/2014/main" id="{2082D6A9-4265-B04B-A35D-9DED80EAD117}"/>
                </a:ext>
              </a:extLst>
            </p:cNvPr>
            <p:cNvSpPr>
              <a:spLocks noChangeArrowheads="1"/>
            </p:cNvSpPr>
            <p:nvPr/>
          </p:nvSpPr>
          <p:spPr bwMode="auto">
            <a:xfrm>
              <a:off x="8025092" y="7130426"/>
              <a:ext cx="900917" cy="900423"/>
            </a:xfrm>
            <a:custGeom>
              <a:avLst/>
              <a:gdLst>
                <a:gd name="connsiteX0" fmla="*/ 221798 w 496547"/>
                <a:gd name="connsiteY0" fmla="*/ 470036 h 496275"/>
                <a:gd name="connsiteX1" fmla="*/ 233228 w 496547"/>
                <a:gd name="connsiteY1" fmla="*/ 484499 h 496275"/>
                <a:gd name="connsiteX2" fmla="*/ 218583 w 496547"/>
                <a:gd name="connsiteY2" fmla="*/ 496141 h 496275"/>
                <a:gd name="connsiteX3" fmla="*/ 206796 w 496547"/>
                <a:gd name="connsiteY3" fmla="*/ 481677 h 496275"/>
                <a:gd name="connsiteX4" fmla="*/ 221798 w 496547"/>
                <a:gd name="connsiteY4" fmla="*/ 470036 h 496275"/>
                <a:gd name="connsiteX5" fmla="*/ 279631 w 496547"/>
                <a:gd name="connsiteY5" fmla="*/ 468104 h 496275"/>
                <a:gd name="connsiteX6" fmla="*/ 294800 w 496547"/>
                <a:gd name="connsiteY6" fmla="*/ 479534 h 496275"/>
                <a:gd name="connsiteX7" fmla="*/ 283511 w 496547"/>
                <a:gd name="connsiteY7" fmla="*/ 494893 h 496275"/>
                <a:gd name="connsiteX8" fmla="*/ 268694 w 496547"/>
                <a:gd name="connsiteY8" fmla="*/ 483463 h 496275"/>
                <a:gd name="connsiteX9" fmla="*/ 279631 w 496547"/>
                <a:gd name="connsiteY9" fmla="*/ 468104 h 496275"/>
                <a:gd name="connsiteX10" fmla="*/ 165271 w 496547"/>
                <a:gd name="connsiteY10" fmla="*/ 454099 h 496275"/>
                <a:gd name="connsiteX11" fmla="*/ 172722 w 496547"/>
                <a:gd name="connsiteY11" fmla="*/ 472189 h 496275"/>
                <a:gd name="connsiteX12" fmla="*/ 155335 w 496547"/>
                <a:gd name="connsiteY12" fmla="*/ 479572 h 496275"/>
                <a:gd name="connsiteX13" fmla="*/ 147883 w 496547"/>
                <a:gd name="connsiteY13" fmla="*/ 461851 h 496275"/>
                <a:gd name="connsiteX14" fmla="*/ 165271 w 496547"/>
                <a:gd name="connsiteY14" fmla="*/ 454099 h 496275"/>
                <a:gd name="connsiteX15" fmla="*/ 345497 w 496547"/>
                <a:gd name="connsiteY15" fmla="*/ 452892 h 496275"/>
                <a:gd name="connsiteX16" fmla="*/ 352887 w 496547"/>
                <a:gd name="connsiteY16" fmla="*/ 460511 h 496275"/>
                <a:gd name="connsiteX17" fmla="*/ 345588 w 496547"/>
                <a:gd name="connsiteY17" fmla="*/ 478028 h 496275"/>
                <a:gd name="connsiteX18" fmla="*/ 328071 w 496547"/>
                <a:gd name="connsiteY18" fmla="*/ 470729 h 496275"/>
                <a:gd name="connsiteX19" fmla="*/ 335369 w 496547"/>
                <a:gd name="connsiteY19" fmla="*/ 453212 h 496275"/>
                <a:gd name="connsiteX20" fmla="*/ 345497 w 496547"/>
                <a:gd name="connsiteY20" fmla="*/ 452892 h 496275"/>
                <a:gd name="connsiteX21" fmla="*/ 105269 w 496547"/>
                <a:gd name="connsiteY21" fmla="*/ 423429 h 496275"/>
                <a:gd name="connsiteX22" fmla="*/ 115421 w 496547"/>
                <a:gd name="connsiteY22" fmla="*/ 426152 h 496275"/>
                <a:gd name="connsiteX23" fmla="*/ 118375 w 496547"/>
                <a:gd name="connsiteY23" fmla="*/ 445349 h 496275"/>
                <a:gd name="connsiteX24" fmla="*/ 98808 w 496547"/>
                <a:gd name="connsiteY24" fmla="*/ 447934 h 496275"/>
                <a:gd name="connsiteX25" fmla="*/ 96224 w 496547"/>
                <a:gd name="connsiteY25" fmla="*/ 428736 h 496275"/>
                <a:gd name="connsiteX26" fmla="*/ 105269 w 496547"/>
                <a:gd name="connsiteY26" fmla="*/ 423429 h 496275"/>
                <a:gd name="connsiteX27" fmla="*/ 396298 w 496547"/>
                <a:gd name="connsiteY27" fmla="*/ 421539 h 496275"/>
                <a:gd name="connsiteX28" fmla="*/ 405343 w 496547"/>
                <a:gd name="connsiteY28" fmla="*/ 426507 h 496275"/>
                <a:gd name="connsiteX29" fmla="*/ 403127 w 496547"/>
                <a:gd name="connsiteY29" fmla="*/ 445314 h 496275"/>
                <a:gd name="connsiteX30" fmla="*/ 383561 w 496547"/>
                <a:gd name="connsiteY30" fmla="*/ 442830 h 496275"/>
                <a:gd name="connsiteX31" fmla="*/ 386145 w 496547"/>
                <a:gd name="connsiteY31" fmla="*/ 424023 h 496275"/>
                <a:gd name="connsiteX32" fmla="*/ 396298 w 496547"/>
                <a:gd name="connsiteY32" fmla="*/ 421539 h 496275"/>
                <a:gd name="connsiteX33" fmla="*/ 64372 w 496547"/>
                <a:gd name="connsiteY33" fmla="*/ 380308 h 496275"/>
                <a:gd name="connsiteX34" fmla="*/ 73556 w 496547"/>
                <a:gd name="connsiteY34" fmla="*/ 385232 h 496275"/>
                <a:gd name="connsiteX35" fmla="*/ 71340 w 496547"/>
                <a:gd name="connsiteY35" fmla="*/ 404039 h 496275"/>
                <a:gd name="connsiteX36" fmla="*/ 51774 w 496547"/>
                <a:gd name="connsiteY36" fmla="*/ 401555 h 496275"/>
                <a:gd name="connsiteX37" fmla="*/ 54358 w 496547"/>
                <a:gd name="connsiteY37" fmla="*/ 383102 h 496275"/>
                <a:gd name="connsiteX38" fmla="*/ 64372 w 496547"/>
                <a:gd name="connsiteY38" fmla="*/ 380308 h 496275"/>
                <a:gd name="connsiteX39" fmla="*/ 434709 w 496547"/>
                <a:gd name="connsiteY39" fmla="*/ 377391 h 496275"/>
                <a:gd name="connsiteX40" fmla="*/ 444334 w 496547"/>
                <a:gd name="connsiteY40" fmla="*/ 380114 h 496275"/>
                <a:gd name="connsiteX41" fmla="*/ 447173 w 496547"/>
                <a:gd name="connsiteY41" fmla="*/ 399311 h 496275"/>
                <a:gd name="connsiteX42" fmla="*/ 428721 w 496547"/>
                <a:gd name="connsiteY42" fmla="*/ 402265 h 496275"/>
                <a:gd name="connsiteX43" fmla="*/ 425882 w 496547"/>
                <a:gd name="connsiteY43" fmla="*/ 382698 h 496275"/>
                <a:gd name="connsiteX44" fmla="*/ 434709 w 496547"/>
                <a:gd name="connsiteY44" fmla="*/ 377391 h 496275"/>
                <a:gd name="connsiteX45" fmla="*/ 36129 w 496547"/>
                <a:gd name="connsiteY45" fmla="*/ 327422 h 496275"/>
                <a:gd name="connsiteX46" fmla="*/ 43651 w 496547"/>
                <a:gd name="connsiteY46" fmla="*/ 334851 h 496275"/>
                <a:gd name="connsiteX47" fmla="*/ 36268 w 496547"/>
                <a:gd name="connsiteY47" fmla="*/ 352572 h 496275"/>
                <a:gd name="connsiteX48" fmla="*/ 18178 w 496547"/>
                <a:gd name="connsiteY48" fmla="*/ 345558 h 496275"/>
                <a:gd name="connsiteX49" fmla="*/ 25561 w 496547"/>
                <a:gd name="connsiteY49" fmla="*/ 327468 h 496275"/>
                <a:gd name="connsiteX50" fmla="*/ 36129 w 496547"/>
                <a:gd name="connsiteY50" fmla="*/ 327422 h 496275"/>
                <a:gd name="connsiteX51" fmla="*/ 472830 w 496547"/>
                <a:gd name="connsiteY51" fmla="*/ 324292 h 496275"/>
                <a:gd name="connsiteX52" fmla="*/ 480213 w 496547"/>
                <a:gd name="connsiteY52" fmla="*/ 342383 h 496275"/>
                <a:gd name="connsiteX53" fmla="*/ 462493 w 496547"/>
                <a:gd name="connsiteY53" fmla="*/ 349767 h 496275"/>
                <a:gd name="connsiteX54" fmla="*/ 454740 w 496547"/>
                <a:gd name="connsiteY54" fmla="*/ 331676 h 496275"/>
                <a:gd name="connsiteX55" fmla="*/ 472830 w 496547"/>
                <a:gd name="connsiteY55" fmla="*/ 324292 h 496275"/>
                <a:gd name="connsiteX56" fmla="*/ 11696 w 496547"/>
                <a:gd name="connsiteY56" fmla="*/ 266835 h 496275"/>
                <a:gd name="connsiteX57" fmla="*/ 26513 w 496547"/>
                <a:gd name="connsiteY57" fmla="*/ 277771 h 496275"/>
                <a:gd name="connsiteX58" fmla="*/ 15224 w 496547"/>
                <a:gd name="connsiteY58" fmla="*/ 292941 h 496275"/>
                <a:gd name="connsiteX59" fmla="*/ 407 w 496547"/>
                <a:gd name="connsiteY59" fmla="*/ 281652 h 496275"/>
                <a:gd name="connsiteX60" fmla="*/ 11696 w 496547"/>
                <a:gd name="connsiteY60" fmla="*/ 266835 h 496275"/>
                <a:gd name="connsiteX61" fmla="*/ 484771 w 496547"/>
                <a:gd name="connsiteY61" fmla="*/ 263317 h 496275"/>
                <a:gd name="connsiteX62" fmla="*/ 496413 w 496547"/>
                <a:gd name="connsiteY62" fmla="*/ 278318 h 496275"/>
                <a:gd name="connsiteX63" fmla="*/ 481596 w 496547"/>
                <a:gd name="connsiteY63" fmla="*/ 289748 h 496275"/>
                <a:gd name="connsiteX64" fmla="*/ 470307 w 496547"/>
                <a:gd name="connsiteY64" fmla="*/ 275104 h 496275"/>
                <a:gd name="connsiteX65" fmla="*/ 484771 w 496547"/>
                <a:gd name="connsiteY65" fmla="*/ 263317 h 496275"/>
                <a:gd name="connsiteX66" fmla="*/ 15065 w 496547"/>
                <a:gd name="connsiteY66" fmla="*/ 206167 h 496275"/>
                <a:gd name="connsiteX67" fmla="*/ 26852 w 496547"/>
                <a:gd name="connsiteY67" fmla="*/ 221168 h 496275"/>
                <a:gd name="connsiteX68" fmla="*/ 11850 w 496547"/>
                <a:gd name="connsiteY68" fmla="*/ 232598 h 496275"/>
                <a:gd name="connsiteX69" fmla="*/ 63 w 496547"/>
                <a:gd name="connsiteY69" fmla="*/ 217954 h 496275"/>
                <a:gd name="connsiteX70" fmla="*/ 15065 w 496547"/>
                <a:gd name="connsiteY70" fmla="*/ 206167 h 496275"/>
                <a:gd name="connsiteX71" fmla="*/ 481394 w 496547"/>
                <a:gd name="connsiteY71" fmla="*/ 201747 h 496275"/>
                <a:gd name="connsiteX72" fmla="*/ 496395 w 496547"/>
                <a:gd name="connsiteY72" fmla="*/ 212684 h 496275"/>
                <a:gd name="connsiteX73" fmla="*/ 485323 w 496547"/>
                <a:gd name="connsiteY73" fmla="*/ 227853 h 496275"/>
                <a:gd name="connsiteX74" fmla="*/ 469964 w 496547"/>
                <a:gd name="connsiteY74" fmla="*/ 216564 h 496275"/>
                <a:gd name="connsiteX75" fmla="*/ 481394 w 496547"/>
                <a:gd name="connsiteY75" fmla="*/ 201747 h 496275"/>
                <a:gd name="connsiteX76" fmla="*/ 34679 w 496547"/>
                <a:gd name="connsiteY76" fmla="*/ 146123 h 496275"/>
                <a:gd name="connsiteX77" fmla="*/ 42063 w 496547"/>
                <a:gd name="connsiteY77" fmla="*/ 164214 h 496275"/>
                <a:gd name="connsiteX78" fmla="*/ 24342 w 496547"/>
                <a:gd name="connsiteY78" fmla="*/ 171966 h 496275"/>
                <a:gd name="connsiteX79" fmla="*/ 16589 w 496547"/>
                <a:gd name="connsiteY79" fmla="*/ 154246 h 496275"/>
                <a:gd name="connsiteX80" fmla="*/ 34679 w 496547"/>
                <a:gd name="connsiteY80" fmla="*/ 146123 h 496275"/>
                <a:gd name="connsiteX81" fmla="*/ 472691 w 496547"/>
                <a:gd name="connsiteY81" fmla="*/ 143272 h 496275"/>
                <a:gd name="connsiteX82" fmla="*/ 480213 w 496547"/>
                <a:gd name="connsiteY82" fmla="*/ 150701 h 496275"/>
                <a:gd name="connsiteX83" fmla="*/ 472830 w 496547"/>
                <a:gd name="connsiteY83" fmla="*/ 168791 h 496275"/>
                <a:gd name="connsiteX84" fmla="*/ 455109 w 496547"/>
                <a:gd name="connsiteY84" fmla="*/ 161408 h 496275"/>
                <a:gd name="connsiteX85" fmla="*/ 462123 w 496547"/>
                <a:gd name="connsiteY85" fmla="*/ 143318 h 496275"/>
                <a:gd name="connsiteX86" fmla="*/ 472691 w 496547"/>
                <a:gd name="connsiteY86" fmla="*/ 143272 h 496275"/>
                <a:gd name="connsiteX87" fmla="*/ 57459 w 496547"/>
                <a:gd name="connsiteY87" fmla="*/ 93015 h 496275"/>
                <a:gd name="connsiteX88" fmla="*/ 67796 w 496547"/>
                <a:gd name="connsiteY88" fmla="*/ 95765 h 496275"/>
                <a:gd name="connsiteX89" fmla="*/ 70380 w 496547"/>
                <a:gd name="connsiteY89" fmla="*/ 114217 h 496275"/>
                <a:gd name="connsiteX90" fmla="*/ 50813 w 496547"/>
                <a:gd name="connsiteY90" fmla="*/ 116701 h 496275"/>
                <a:gd name="connsiteX91" fmla="*/ 48229 w 496547"/>
                <a:gd name="connsiteY91" fmla="*/ 98249 h 496275"/>
                <a:gd name="connsiteX92" fmla="*/ 57459 w 496547"/>
                <a:gd name="connsiteY92" fmla="*/ 93015 h 496275"/>
                <a:gd name="connsiteX93" fmla="*/ 437573 w 496547"/>
                <a:gd name="connsiteY93" fmla="*/ 89618 h 496275"/>
                <a:gd name="connsiteX94" fmla="*/ 446618 w 496547"/>
                <a:gd name="connsiteY94" fmla="*/ 94719 h 496275"/>
                <a:gd name="connsiteX95" fmla="*/ 444402 w 496547"/>
                <a:gd name="connsiteY95" fmla="*/ 113171 h 496275"/>
                <a:gd name="connsiteX96" fmla="*/ 424836 w 496547"/>
                <a:gd name="connsiteY96" fmla="*/ 110687 h 496275"/>
                <a:gd name="connsiteX97" fmla="*/ 427420 w 496547"/>
                <a:gd name="connsiteY97" fmla="*/ 92235 h 496275"/>
                <a:gd name="connsiteX98" fmla="*/ 437573 w 496547"/>
                <a:gd name="connsiteY98" fmla="*/ 89618 h 496275"/>
                <a:gd name="connsiteX99" fmla="*/ 104927 w 496547"/>
                <a:gd name="connsiteY99" fmla="*/ 48640 h 496275"/>
                <a:gd name="connsiteX100" fmla="*/ 113798 w 496547"/>
                <a:gd name="connsiteY100" fmla="*/ 54086 h 496275"/>
                <a:gd name="connsiteX101" fmla="*/ 111669 w 496547"/>
                <a:gd name="connsiteY101" fmla="*/ 73284 h 496275"/>
                <a:gd name="connsiteX102" fmla="*/ 92862 w 496547"/>
                <a:gd name="connsiteY102" fmla="*/ 71068 h 496275"/>
                <a:gd name="connsiteX103" fmla="*/ 94991 w 496547"/>
                <a:gd name="connsiteY103" fmla="*/ 51502 h 496275"/>
                <a:gd name="connsiteX104" fmla="*/ 104927 w 496547"/>
                <a:gd name="connsiteY104" fmla="*/ 48640 h 496275"/>
                <a:gd name="connsiteX105" fmla="*/ 389292 w 496547"/>
                <a:gd name="connsiteY105" fmla="*/ 45346 h 496275"/>
                <a:gd name="connsiteX106" fmla="*/ 399583 w 496547"/>
                <a:gd name="connsiteY106" fmla="*/ 47785 h 496275"/>
                <a:gd name="connsiteX107" fmla="*/ 402168 w 496547"/>
                <a:gd name="connsiteY107" fmla="*/ 66237 h 496275"/>
                <a:gd name="connsiteX108" fmla="*/ 382970 w 496547"/>
                <a:gd name="connsiteY108" fmla="*/ 69076 h 496275"/>
                <a:gd name="connsiteX109" fmla="*/ 380386 w 496547"/>
                <a:gd name="connsiteY109" fmla="*/ 50624 h 496275"/>
                <a:gd name="connsiteX110" fmla="*/ 389292 w 496547"/>
                <a:gd name="connsiteY110" fmla="*/ 45346 h 496275"/>
                <a:gd name="connsiteX111" fmla="*/ 150973 w 496547"/>
                <a:gd name="connsiteY111" fmla="*/ 17436 h 496275"/>
                <a:gd name="connsiteX112" fmla="*/ 169063 w 496547"/>
                <a:gd name="connsiteY112" fmla="*/ 24533 h 496275"/>
                <a:gd name="connsiteX113" fmla="*/ 161679 w 496547"/>
                <a:gd name="connsiteY113" fmla="*/ 41921 h 496275"/>
                <a:gd name="connsiteX114" fmla="*/ 143589 w 496547"/>
                <a:gd name="connsiteY114" fmla="*/ 34824 h 496275"/>
                <a:gd name="connsiteX115" fmla="*/ 150973 w 496547"/>
                <a:gd name="connsiteY115" fmla="*/ 17436 h 496275"/>
                <a:gd name="connsiteX116" fmla="*/ 342286 w 496547"/>
                <a:gd name="connsiteY116" fmla="*/ 16318 h 496275"/>
                <a:gd name="connsiteX117" fmla="*/ 350038 w 496547"/>
                <a:gd name="connsiteY117" fmla="*/ 34408 h 496275"/>
                <a:gd name="connsiteX118" fmla="*/ 331948 w 496547"/>
                <a:gd name="connsiteY118" fmla="*/ 41791 h 496275"/>
                <a:gd name="connsiteX119" fmla="*/ 324565 w 496547"/>
                <a:gd name="connsiteY119" fmla="*/ 23701 h 496275"/>
                <a:gd name="connsiteX120" fmla="*/ 342286 w 496547"/>
                <a:gd name="connsiteY120" fmla="*/ 16318 h 496275"/>
                <a:gd name="connsiteX121" fmla="*/ 278789 w 496547"/>
                <a:gd name="connsiteY121" fmla="*/ 149 h 496275"/>
                <a:gd name="connsiteX122" fmla="*/ 290364 w 496547"/>
                <a:gd name="connsiteY122" fmla="*/ 15151 h 496275"/>
                <a:gd name="connsiteX123" fmla="*/ 275172 w 496547"/>
                <a:gd name="connsiteY123" fmla="*/ 26581 h 496275"/>
                <a:gd name="connsiteX124" fmla="*/ 263598 w 496547"/>
                <a:gd name="connsiteY124" fmla="*/ 11579 h 496275"/>
                <a:gd name="connsiteX125" fmla="*/ 278789 w 496547"/>
                <a:gd name="connsiteY125" fmla="*/ 149 h 496275"/>
                <a:gd name="connsiteX126" fmla="*/ 213106 w 496547"/>
                <a:gd name="connsiteY126" fmla="*/ 135 h 496275"/>
                <a:gd name="connsiteX127" fmla="*/ 228465 w 496547"/>
                <a:gd name="connsiteY127" fmla="*/ 11424 h 496275"/>
                <a:gd name="connsiteX128" fmla="*/ 217035 w 496547"/>
                <a:gd name="connsiteY128" fmla="*/ 26241 h 496275"/>
                <a:gd name="connsiteX129" fmla="*/ 202033 w 496547"/>
                <a:gd name="connsiteY129" fmla="*/ 14952 h 496275"/>
                <a:gd name="connsiteX130" fmla="*/ 213106 w 496547"/>
                <a:gd name="connsiteY130" fmla="*/ 135 h 496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Lst>
              <a:rect l="l" t="t" r="r" b="b"/>
              <a:pathLst>
                <a:path w="496547" h="496275">
                  <a:moveTo>
                    <a:pt x="221798" y="470036"/>
                  </a:moveTo>
                  <a:cubicBezTo>
                    <a:pt x="228941" y="471094"/>
                    <a:pt x="233942" y="477797"/>
                    <a:pt x="233228" y="484499"/>
                  </a:cubicBezTo>
                  <a:cubicBezTo>
                    <a:pt x="232513" y="491908"/>
                    <a:pt x="225727" y="497199"/>
                    <a:pt x="218583" y="496141"/>
                  </a:cubicBezTo>
                  <a:cubicBezTo>
                    <a:pt x="211082" y="495436"/>
                    <a:pt x="205724" y="488733"/>
                    <a:pt x="206796" y="481677"/>
                  </a:cubicBezTo>
                  <a:cubicBezTo>
                    <a:pt x="207867" y="474269"/>
                    <a:pt x="214297" y="468977"/>
                    <a:pt x="221798" y="470036"/>
                  </a:cubicBezTo>
                  <a:close/>
                  <a:moveTo>
                    <a:pt x="279631" y="468104"/>
                  </a:moveTo>
                  <a:cubicBezTo>
                    <a:pt x="287039" y="467389"/>
                    <a:pt x="293742" y="472390"/>
                    <a:pt x="294800" y="479534"/>
                  </a:cubicBezTo>
                  <a:cubicBezTo>
                    <a:pt x="295858" y="487035"/>
                    <a:pt x="290919" y="493821"/>
                    <a:pt x="283511" y="494893"/>
                  </a:cubicBezTo>
                  <a:cubicBezTo>
                    <a:pt x="276103" y="495607"/>
                    <a:pt x="269753" y="490606"/>
                    <a:pt x="268694" y="483463"/>
                  </a:cubicBezTo>
                  <a:cubicBezTo>
                    <a:pt x="267636" y="475962"/>
                    <a:pt x="272575" y="469532"/>
                    <a:pt x="279631" y="468104"/>
                  </a:cubicBezTo>
                  <a:close/>
                  <a:moveTo>
                    <a:pt x="165271" y="454099"/>
                  </a:moveTo>
                  <a:cubicBezTo>
                    <a:pt x="172013" y="457052"/>
                    <a:pt x="175206" y="465174"/>
                    <a:pt x="172722" y="472189"/>
                  </a:cubicBezTo>
                  <a:cubicBezTo>
                    <a:pt x="169884" y="479203"/>
                    <a:pt x="162077" y="482895"/>
                    <a:pt x="155335" y="479572"/>
                  </a:cubicBezTo>
                  <a:cubicBezTo>
                    <a:pt x="148593" y="476988"/>
                    <a:pt x="145399" y="468866"/>
                    <a:pt x="147883" y="461851"/>
                  </a:cubicBezTo>
                  <a:cubicBezTo>
                    <a:pt x="150722" y="454837"/>
                    <a:pt x="158528" y="451514"/>
                    <a:pt x="165271" y="454099"/>
                  </a:cubicBezTo>
                  <a:close/>
                  <a:moveTo>
                    <a:pt x="345497" y="452892"/>
                  </a:moveTo>
                  <a:cubicBezTo>
                    <a:pt x="348690" y="454215"/>
                    <a:pt x="351427" y="456861"/>
                    <a:pt x="352887" y="460511"/>
                  </a:cubicBezTo>
                  <a:cubicBezTo>
                    <a:pt x="356171" y="467080"/>
                    <a:pt x="352887" y="475108"/>
                    <a:pt x="345588" y="478028"/>
                  </a:cubicBezTo>
                  <a:cubicBezTo>
                    <a:pt x="339019" y="481312"/>
                    <a:pt x="330990" y="478028"/>
                    <a:pt x="328071" y="470729"/>
                  </a:cubicBezTo>
                  <a:cubicBezTo>
                    <a:pt x="324786" y="464160"/>
                    <a:pt x="328071" y="456131"/>
                    <a:pt x="335369" y="453212"/>
                  </a:cubicBezTo>
                  <a:cubicBezTo>
                    <a:pt x="338654" y="451569"/>
                    <a:pt x="342303" y="451569"/>
                    <a:pt x="345497" y="452892"/>
                  </a:cubicBezTo>
                  <a:close/>
                  <a:moveTo>
                    <a:pt x="105269" y="423429"/>
                  </a:moveTo>
                  <a:cubicBezTo>
                    <a:pt x="108776" y="422921"/>
                    <a:pt x="112468" y="423752"/>
                    <a:pt x="115421" y="426152"/>
                  </a:cubicBezTo>
                  <a:cubicBezTo>
                    <a:pt x="121697" y="430582"/>
                    <a:pt x="122805" y="439442"/>
                    <a:pt x="118375" y="445349"/>
                  </a:cubicBezTo>
                  <a:cubicBezTo>
                    <a:pt x="113575" y="451626"/>
                    <a:pt x="105084" y="452733"/>
                    <a:pt x="98808" y="447934"/>
                  </a:cubicBezTo>
                  <a:cubicBezTo>
                    <a:pt x="92901" y="443503"/>
                    <a:pt x="91424" y="434643"/>
                    <a:pt x="96224" y="428736"/>
                  </a:cubicBezTo>
                  <a:cubicBezTo>
                    <a:pt x="98439" y="425782"/>
                    <a:pt x="101761" y="423936"/>
                    <a:pt x="105269" y="423429"/>
                  </a:cubicBezTo>
                  <a:close/>
                  <a:moveTo>
                    <a:pt x="396298" y="421539"/>
                  </a:moveTo>
                  <a:cubicBezTo>
                    <a:pt x="399805" y="421982"/>
                    <a:pt x="403127" y="423668"/>
                    <a:pt x="405343" y="426507"/>
                  </a:cubicBezTo>
                  <a:cubicBezTo>
                    <a:pt x="410142" y="432184"/>
                    <a:pt x="409034" y="440701"/>
                    <a:pt x="403127" y="445314"/>
                  </a:cubicBezTo>
                  <a:cubicBezTo>
                    <a:pt x="397220" y="449572"/>
                    <a:pt x="388360" y="448508"/>
                    <a:pt x="383561" y="442830"/>
                  </a:cubicBezTo>
                  <a:cubicBezTo>
                    <a:pt x="378761" y="437152"/>
                    <a:pt x="379869" y="428636"/>
                    <a:pt x="386145" y="424023"/>
                  </a:cubicBezTo>
                  <a:cubicBezTo>
                    <a:pt x="389098" y="421894"/>
                    <a:pt x="392790" y="421095"/>
                    <a:pt x="396298" y="421539"/>
                  </a:cubicBezTo>
                  <a:close/>
                  <a:moveTo>
                    <a:pt x="64372" y="380308"/>
                  </a:moveTo>
                  <a:cubicBezTo>
                    <a:pt x="67833" y="380707"/>
                    <a:pt x="71156" y="382393"/>
                    <a:pt x="73556" y="385232"/>
                  </a:cubicBezTo>
                  <a:cubicBezTo>
                    <a:pt x="78355" y="390909"/>
                    <a:pt x="77247" y="399426"/>
                    <a:pt x="71340" y="404039"/>
                  </a:cubicBezTo>
                  <a:cubicBezTo>
                    <a:pt x="65064" y="408297"/>
                    <a:pt x="56573" y="407233"/>
                    <a:pt x="51774" y="401555"/>
                  </a:cubicBezTo>
                  <a:cubicBezTo>
                    <a:pt x="46974" y="395877"/>
                    <a:pt x="48082" y="387361"/>
                    <a:pt x="54358" y="383102"/>
                  </a:cubicBezTo>
                  <a:cubicBezTo>
                    <a:pt x="57311" y="380796"/>
                    <a:pt x="60911" y="379909"/>
                    <a:pt x="64372" y="380308"/>
                  </a:cubicBezTo>
                  <a:close/>
                  <a:moveTo>
                    <a:pt x="434709" y="377391"/>
                  </a:moveTo>
                  <a:cubicBezTo>
                    <a:pt x="438036" y="376883"/>
                    <a:pt x="441496" y="377714"/>
                    <a:pt x="444334" y="380114"/>
                  </a:cubicBezTo>
                  <a:cubicBezTo>
                    <a:pt x="450367" y="384544"/>
                    <a:pt x="451431" y="393035"/>
                    <a:pt x="447173" y="399311"/>
                  </a:cubicBezTo>
                  <a:cubicBezTo>
                    <a:pt x="442915" y="405588"/>
                    <a:pt x="434399" y="406695"/>
                    <a:pt x="428721" y="402265"/>
                  </a:cubicBezTo>
                  <a:cubicBezTo>
                    <a:pt x="422689" y="397465"/>
                    <a:pt x="421624" y="388974"/>
                    <a:pt x="425882" y="382698"/>
                  </a:cubicBezTo>
                  <a:cubicBezTo>
                    <a:pt x="428189" y="379744"/>
                    <a:pt x="431382" y="377898"/>
                    <a:pt x="434709" y="377391"/>
                  </a:cubicBezTo>
                  <a:close/>
                  <a:moveTo>
                    <a:pt x="36129" y="327422"/>
                  </a:moveTo>
                  <a:cubicBezTo>
                    <a:pt x="39406" y="328760"/>
                    <a:pt x="42175" y="331344"/>
                    <a:pt x="43651" y="334851"/>
                  </a:cubicBezTo>
                  <a:cubicBezTo>
                    <a:pt x="46605" y="341866"/>
                    <a:pt x="43282" y="349988"/>
                    <a:pt x="36268" y="352572"/>
                  </a:cubicBezTo>
                  <a:cubicBezTo>
                    <a:pt x="29253" y="355895"/>
                    <a:pt x="21131" y="352572"/>
                    <a:pt x="18178" y="345558"/>
                  </a:cubicBezTo>
                  <a:cubicBezTo>
                    <a:pt x="15224" y="338543"/>
                    <a:pt x="18547" y="330421"/>
                    <a:pt x="25561" y="327468"/>
                  </a:cubicBezTo>
                  <a:cubicBezTo>
                    <a:pt x="29069" y="325991"/>
                    <a:pt x="32853" y="326083"/>
                    <a:pt x="36129" y="327422"/>
                  </a:cubicBezTo>
                  <a:close/>
                  <a:moveTo>
                    <a:pt x="472830" y="324292"/>
                  </a:moveTo>
                  <a:cubicBezTo>
                    <a:pt x="479844" y="326877"/>
                    <a:pt x="483167" y="334999"/>
                    <a:pt x="480213" y="342383"/>
                  </a:cubicBezTo>
                  <a:cubicBezTo>
                    <a:pt x="477629" y="349397"/>
                    <a:pt x="469507" y="352720"/>
                    <a:pt x="462493" y="349767"/>
                  </a:cubicBezTo>
                  <a:cubicBezTo>
                    <a:pt x="455478" y="347182"/>
                    <a:pt x="451786" y="339060"/>
                    <a:pt x="454740" y="331676"/>
                  </a:cubicBezTo>
                  <a:cubicBezTo>
                    <a:pt x="457693" y="325031"/>
                    <a:pt x="465446" y="321339"/>
                    <a:pt x="472830" y="324292"/>
                  </a:cubicBezTo>
                  <a:close/>
                  <a:moveTo>
                    <a:pt x="11696" y="266835"/>
                  </a:moveTo>
                  <a:cubicBezTo>
                    <a:pt x="18752" y="265777"/>
                    <a:pt x="25455" y="270716"/>
                    <a:pt x="26513" y="277771"/>
                  </a:cubicBezTo>
                  <a:cubicBezTo>
                    <a:pt x="27571" y="285180"/>
                    <a:pt x="22280" y="291882"/>
                    <a:pt x="15224" y="292941"/>
                  </a:cubicBezTo>
                  <a:cubicBezTo>
                    <a:pt x="8168" y="293999"/>
                    <a:pt x="1466" y="289060"/>
                    <a:pt x="407" y="281652"/>
                  </a:cubicBezTo>
                  <a:cubicBezTo>
                    <a:pt x="-651" y="274243"/>
                    <a:pt x="4288" y="267893"/>
                    <a:pt x="11696" y="266835"/>
                  </a:cubicBezTo>
                  <a:close/>
                  <a:moveTo>
                    <a:pt x="484771" y="263317"/>
                  </a:moveTo>
                  <a:cubicBezTo>
                    <a:pt x="492180" y="264031"/>
                    <a:pt x="497471" y="270818"/>
                    <a:pt x="496413" y="278318"/>
                  </a:cubicBezTo>
                  <a:cubicBezTo>
                    <a:pt x="495355" y="285462"/>
                    <a:pt x="488652" y="290820"/>
                    <a:pt x="481596" y="289748"/>
                  </a:cubicBezTo>
                  <a:cubicBezTo>
                    <a:pt x="474541" y="289034"/>
                    <a:pt x="469249" y="282248"/>
                    <a:pt x="470307" y="275104"/>
                  </a:cubicBezTo>
                  <a:cubicBezTo>
                    <a:pt x="471013" y="267603"/>
                    <a:pt x="477716" y="262602"/>
                    <a:pt x="484771" y="263317"/>
                  </a:cubicBezTo>
                  <a:close/>
                  <a:moveTo>
                    <a:pt x="15065" y="206167"/>
                  </a:moveTo>
                  <a:cubicBezTo>
                    <a:pt x="22209" y="207238"/>
                    <a:pt x="27567" y="213667"/>
                    <a:pt x="26852" y="221168"/>
                  </a:cubicBezTo>
                  <a:cubicBezTo>
                    <a:pt x="25781" y="228312"/>
                    <a:pt x="19351" y="233670"/>
                    <a:pt x="11850" y="232598"/>
                  </a:cubicBezTo>
                  <a:cubicBezTo>
                    <a:pt x="4707" y="231884"/>
                    <a:pt x="-651" y="225097"/>
                    <a:pt x="63" y="217954"/>
                  </a:cubicBezTo>
                  <a:cubicBezTo>
                    <a:pt x="1135" y="210810"/>
                    <a:pt x="7564" y="205452"/>
                    <a:pt x="15065" y="206167"/>
                  </a:cubicBezTo>
                  <a:close/>
                  <a:moveTo>
                    <a:pt x="481394" y="201747"/>
                  </a:moveTo>
                  <a:cubicBezTo>
                    <a:pt x="488894" y="200689"/>
                    <a:pt x="495324" y="205628"/>
                    <a:pt x="496395" y="212684"/>
                  </a:cubicBezTo>
                  <a:cubicBezTo>
                    <a:pt x="497467" y="220092"/>
                    <a:pt x="492466" y="226795"/>
                    <a:pt x="485323" y="227853"/>
                  </a:cubicBezTo>
                  <a:cubicBezTo>
                    <a:pt x="477822" y="228911"/>
                    <a:pt x="471035" y="223620"/>
                    <a:pt x="469964" y="216564"/>
                  </a:cubicBezTo>
                  <a:cubicBezTo>
                    <a:pt x="469249" y="209156"/>
                    <a:pt x="474250" y="202806"/>
                    <a:pt x="481394" y="201747"/>
                  </a:cubicBezTo>
                  <a:close/>
                  <a:moveTo>
                    <a:pt x="34679" y="146123"/>
                  </a:moveTo>
                  <a:cubicBezTo>
                    <a:pt x="41694" y="149446"/>
                    <a:pt x="45017" y="157199"/>
                    <a:pt x="42063" y="164214"/>
                  </a:cubicBezTo>
                  <a:cubicBezTo>
                    <a:pt x="39479" y="171597"/>
                    <a:pt x="30988" y="174920"/>
                    <a:pt x="24342" y="171966"/>
                  </a:cubicBezTo>
                  <a:cubicBezTo>
                    <a:pt x="16959" y="169013"/>
                    <a:pt x="13636" y="160891"/>
                    <a:pt x="16589" y="154246"/>
                  </a:cubicBezTo>
                  <a:cubicBezTo>
                    <a:pt x="19543" y="146862"/>
                    <a:pt x="27296" y="143539"/>
                    <a:pt x="34679" y="146123"/>
                  </a:cubicBezTo>
                  <a:close/>
                  <a:moveTo>
                    <a:pt x="472691" y="143272"/>
                  </a:moveTo>
                  <a:cubicBezTo>
                    <a:pt x="475968" y="144610"/>
                    <a:pt x="478737" y="147194"/>
                    <a:pt x="480213" y="150701"/>
                  </a:cubicBezTo>
                  <a:cubicBezTo>
                    <a:pt x="483167" y="157716"/>
                    <a:pt x="479844" y="165838"/>
                    <a:pt x="472830" y="168791"/>
                  </a:cubicBezTo>
                  <a:cubicBezTo>
                    <a:pt x="466184" y="171745"/>
                    <a:pt x="457693" y="168422"/>
                    <a:pt x="455109" y="161408"/>
                  </a:cubicBezTo>
                  <a:cubicBezTo>
                    <a:pt x="451786" y="154393"/>
                    <a:pt x="455109" y="146271"/>
                    <a:pt x="462123" y="143318"/>
                  </a:cubicBezTo>
                  <a:cubicBezTo>
                    <a:pt x="465631" y="141841"/>
                    <a:pt x="469415" y="141933"/>
                    <a:pt x="472691" y="143272"/>
                  </a:cubicBezTo>
                  <a:close/>
                  <a:moveTo>
                    <a:pt x="57459" y="93015"/>
                  </a:moveTo>
                  <a:cubicBezTo>
                    <a:pt x="60966" y="92572"/>
                    <a:pt x="64658" y="93459"/>
                    <a:pt x="67796" y="95765"/>
                  </a:cubicBezTo>
                  <a:cubicBezTo>
                    <a:pt x="73703" y="100023"/>
                    <a:pt x="75180" y="108185"/>
                    <a:pt x="70380" y="114217"/>
                  </a:cubicBezTo>
                  <a:cubicBezTo>
                    <a:pt x="65581" y="119895"/>
                    <a:pt x="57090" y="120959"/>
                    <a:pt x="50813" y="116701"/>
                  </a:cubicBezTo>
                  <a:cubicBezTo>
                    <a:pt x="44906" y="112088"/>
                    <a:pt x="43799" y="103927"/>
                    <a:pt x="48229" y="98249"/>
                  </a:cubicBezTo>
                  <a:cubicBezTo>
                    <a:pt x="50629" y="95233"/>
                    <a:pt x="53952" y="93459"/>
                    <a:pt x="57459" y="93015"/>
                  </a:cubicBezTo>
                  <a:close/>
                  <a:moveTo>
                    <a:pt x="437573" y="89618"/>
                  </a:moveTo>
                  <a:cubicBezTo>
                    <a:pt x="441080" y="90018"/>
                    <a:pt x="444403" y="91703"/>
                    <a:pt x="446618" y="94719"/>
                  </a:cubicBezTo>
                  <a:cubicBezTo>
                    <a:pt x="451417" y="100397"/>
                    <a:pt x="450309" y="108913"/>
                    <a:pt x="444402" y="113171"/>
                  </a:cubicBezTo>
                  <a:cubicBezTo>
                    <a:pt x="438126" y="117784"/>
                    <a:pt x="429635" y="116720"/>
                    <a:pt x="424836" y="110687"/>
                  </a:cubicBezTo>
                  <a:cubicBezTo>
                    <a:pt x="420036" y="105010"/>
                    <a:pt x="421144" y="96848"/>
                    <a:pt x="427420" y="92235"/>
                  </a:cubicBezTo>
                  <a:cubicBezTo>
                    <a:pt x="430373" y="90106"/>
                    <a:pt x="434065" y="89219"/>
                    <a:pt x="437573" y="89618"/>
                  </a:cubicBezTo>
                  <a:close/>
                  <a:moveTo>
                    <a:pt x="104927" y="48640"/>
                  </a:moveTo>
                  <a:cubicBezTo>
                    <a:pt x="108298" y="49102"/>
                    <a:pt x="111491" y="50948"/>
                    <a:pt x="113798" y="54086"/>
                  </a:cubicBezTo>
                  <a:cubicBezTo>
                    <a:pt x="118056" y="59993"/>
                    <a:pt x="116991" y="68853"/>
                    <a:pt x="111669" y="73284"/>
                  </a:cubicBezTo>
                  <a:cubicBezTo>
                    <a:pt x="105636" y="78083"/>
                    <a:pt x="97475" y="76975"/>
                    <a:pt x="92862" y="71068"/>
                  </a:cubicBezTo>
                  <a:cubicBezTo>
                    <a:pt x="88249" y="65161"/>
                    <a:pt x="89313" y="56301"/>
                    <a:pt x="94991" y="51502"/>
                  </a:cubicBezTo>
                  <a:cubicBezTo>
                    <a:pt x="98007" y="49102"/>
                    <a:pt x="101556" y="48179"/>
                    <a:pt x="104927" y="48640"/>
                  </a:cubicBezTo>
                  <a:close/>
                  <a:moveTo>
                    <a:pt x="389292" y="45346"/>
                  </a:moveTo>
                  <a:cubicBezTo>
                    <a:pt x="392753" y="44858"/>
                    <a:pt x="396445" y="45656"/>
                    <a:pt x="399583" y="47785"/>
                  </a:cubicBezTo>
                  <a:cubicBezTo>
                    <a:pt x="405490" y="52398"/>
                    <a:pt x="406967" y="60560"/>
                    <a:pt x="402168" y="66237"/>
                  </a:cubicBezTo>
                  <a:cubicBezTo>
                    <a:pt x="397368" y="72270"/>
                    <a:pt x="389246" y="73334"/>
                    <a:pt x="382970" y="69076"/>
                  </a:cubicBezTo>
                  <a:cubicBezTo>
                    <a:pt x="376694" y="64818"/>
                    <a:pt x="375586" y="56302"/>
                    <a:pt x="380386" y="50624"/>
                  </a:cubicBezTo>
                  <a:cubicBezTo>
                    <a:pt x="382601" y="47608"/>
                    <a:pt x="385831" y="45834"/>
                    <a:pt x="389292" y="45346"/>
                  </a:cubicBezTo>
                  <a:close/>
                  <a:moveTo>
                    <a:pt x="150973" y="17436"/>
                  </a:moveTo>
                  <a:cubicBezTo>
                    <a:pt x="157988" y="14952"/>
                    <a:pt x="166110" y="17791"/>
                    <a:pt x="169063" y="24533"/>
                  </a:cubicBezTo>
                  <a:cubicBezTo>
                    <a:pt x="172017" y="31630"/>
                    <a:pt x="168694" y="39082"/>
                    <a:pt x="161679" y="41921"/>
                  </a:cubicBezTo>
                  <a:cubicBezTo>
                    <a:pt x="154665" y="44759"/>
                    <a:pt x="146543" y="41566"/>
                    <a:pt x="143589" y="34824"/>
                  </a:cubicBezTo>
                  <a:cubicBezTo>
                    <a:pt x="140636" y="28436"/>
                    <a:pt x="143959" y="20275"/>
                    <a:pt x="150973" y="17436"/>
                  </a:cubicBezTo>
                  <a:close/>
                  <a:moveTo>
                    <a:pt x="342286" y="16318"/>
                  </a:moveTo>
                  <a:cubicBezTo>
                    <a:pt x="349300" y="19271"/>
                    <a:pt x="352992" y="27024"/>
                    <a:pt x="350038" y="34408"/>
                  </a:cubicBezTo>
                  <a:cubicBezTo>
                    <a:pt x="347085" y="41422"/>
                    <a:pt x="338963" y="44745"/>
                    <a:pt x="331948" y="41791"/>
                  </a:cubicBezTo>
                  <a:cubicBezTo>
                    <a:pt x="324934" y="39207"/>
                    <a:pt x="321611" y="31085"/>
                    <a:pt x="324565" y="23701"/>
                  </a:cubicBezTo>
                  <a:cubicBezTo>
                    <a:pt x="327149" y="17056"/>
                    <a:pt x="335271" y="13364"/>
                    <a:pt x="342286" y="16318"/>
                  </a:cubicBezTo>
                  <a:close/>
                  <a:moveTo>
                    <a:pt x="278789" y="149"/>
                  </a:moveTo>
                  <a:cubicBezTo>
                    <a:pt x="286023" y="863"/>
                    <a:pt x="291087" y="7650"/>
                    <a:pt x="290364" y="15151"/>
                  </a:cubicBezTo>
                  <a:cubicBezTo>
                    <a:pt x="289641" y="22294"/>
                    <a:pt x="282768" y="27295"/>
                    <a:pt x="275172" y="26581"/>
                  </a:cubicBezTo>
                  <a:cubicBezTo>
                    <a:pt x="267938" y="25866"/>
                    <a:pt x="262874" y="19080"/>
                    <a:pt x="263598" y="11579"/>
                  </a:cubicBezTo>
                  <a:cubicBezTo>
                    <a:pt x="264683" y="4435"/>
                    <a:pt x="271193" y="-923"/>
                    <a:pt x="278789" y="149"/>
                  </a:cubicBezTo>
                  <a:close/>
                  <a:moveTo>
                    <a:pt x="213106" y="135"/>
                  </a:moveTo>
                  <a:cubicBezTo>
                    <a:pt x="220606" y="-923"/>
                    <a:pt x="227393" y="4369"/>
                    <a:pt x="228465" y="11424"/>
                  </a:cubicBezTo>
                  <a:cubicBezTo>
                    <a:pt x="229179" y="18480"/>
                    <a:pt x="224178" y="25183"/>
                    <a:pt x="217035" y="26241"/>
                  </a:cubicBezTo>
                  <a:cubicBezTo>
                    <a:pt x="209534" y="27299"/>
                    <a:pt x="203104" y="22360"/>
                    <a:pt x="202033" y="14952"/>
                  </a:cubicBezTo>
                  <a:cubicBezTo>
                    <a:pt x="200961" y="7897"/>
                    <a:pt x="205962" y="1194"/>
                    <a:pt x="213106" y="135"/>
                  </a:cubicBezTo>
                  <a:close/>
                </a:path>
              </a:pathLst>
            </a:custGeom>
            <a:solidFill>
              <a:schemeClr val="accent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85" name="Freeform 84">
              <a:extLst>
                <a:ext uri="{FF2B5EF4-FFF2-40B4-BE49-F238E27FC236}">
                  <a16:creationId xmlns:a16="http://schemas.microsoft.com/office/drawing/2014/main" id="{8480D370-2D79-6141-ACEC-31E3A2DBC09E}"/>
                </a:ext>
              </a:extLst>
            </p:cNvPr>
            <p:cNvSpPr>
              <a:spLocks noChangeArrowheads="1"/>
            </p:cNvSpPr>
            <p:nvPr/>
          </p:nvSpPr>
          <p:spPr bwMode="auto">
            <a:xfrm>
              <a:off x="8078635" y="7183476"/>
              <a:ext cx="794319" cy="794308"/>
            </a:xfrm>
            <a:custGeom>
              <a:avLst/>
              <a:gdLst>
                <a:gd name="connsiteX0" fmla="*/ 219691 w 437795"/>
                <a:gd name="connsiteY0" fmla="*/ 414338 h 437789"/>
                <a:gd name="connsiteX1" fmla="*/ 231420 w 437795"/>
                <a:gd name="connsiteY1" fmla="*/ 426244 h 437789"/>
                <a:gd name="connsiteX2" fmla="*/ 219691 w 437795"/>
                <a:gd name="connsiteY2" fmla="*/ 437789 h 437789"/>
                <a:gd name="connsiteX3" fmla="*/ 207963 w 437795"/>
                <a:gd name="connsiteY3" fmla="*/ 426244 h 437789"/>
                <a:gd name="connsiteX4" fmla="*/ 219691 w 437795"/>
                <a:gd name="connsiteY4" fmla="*/ 414338 h 437789"/>
                <a:gd name="connsiteX5" fmla="*/ 268974 w 437795"/>
                <a:gd name="connsiteY5" fmla="*/ 408224 h 437789"/>
                <a:gd name="connsiteX6" fmla="*/ 283562 w 437795"/>
                <a:gd name="connsiteY6" fmla="*/ 416612 h 437789"/>
                <a:gd name="connsiteX7" fmla="*/ 275174 w 437795"/>
                <a:gd name="connsiteY7" fmla="*/ 431200 h 437789"/>
                <a:gd name="connsiteX8" fmla="*/ 260587 w 437795"/>
                <a:gd name="connsiteY8" fmla="*/ 422812 h 437789"/>
                <a:gd name="connsiteX9" fmla="*/ 268974 w 437795"/>
                <a:gd name="connsiteY9" fmla="*/ 408224 h 437789"/>
                <a:gd name="connsiteX10" fmla="*/ 168812 w 437795"/>
                <a:gd name="connsiteY10" fmla="*/ 408224 h 437789"/>
                <a:gd name="connsiteX11" fmla="*/ 177200 w 437795"/>
                <a:gd name="connsiteY11" fmla="*/ 422812 h 437789"/>
                <a:gd name="connsiteX12" fmla="*/ 162612 w 437795"/>
                <a:gd name="connsiteY12" fmla="*/ 431200 h 437789"/>
                <a:gd name="connsiteX13" fmla="*/ 154224 w 437795"/>
                <a:gd name="connsiteY13" fmla="*/ 416612 h 437789"/>
                <a:gd name="connsiteX14" fmla="*/ 168812 w 437795"/>
                <a:gd name="connsiteY14" fmla="*/ 408224 h 437789"/>
                <a:gd name="connsiteX15" fmla="*/ 111854 w 437795"/>
                <a:gd name="connsiteY15" fmla="*/ 386365 h 437789"/>
                <a:gd name="connsiteX16" fmla="*/ 120776 w 437795"/>
                <a:gd name="connsiteY16" fmla="*/ 387680 h 437789"/>
                <a:gd name="connsiteX17" fmla="*/ 125037 w 437795"/>
                <a:gd name="connsiteY17" fmla="*/ 403452 h 437789"/>
                <a:gd name="connsiteX18" fmla="*/ 109057 w 437795"/>
                <a:gd name="connsiteY18" fmla="*/ 407308 h 437789"/>
                <a:gd name="connsiteX19" fmla="*/ 104796 w 437795"/>
                <a:gd name="connsiteY19" fmla="*/ 391886 h 437789"/>
                <a:gd name="connsiteX20" fmla="*/ 111854 w 437795"/>
                <a:gd name="connsiteY20" fmla="*/ 386365 h 437789"/>
                <a:gd name="connsiteX21" fmla="*/ 326075 w 437795"/>
                <a:gd name="connsiteY21" fmla="*/ 386365 h 437789"/>
                <a:gd name="connsiteX22" fmla="*/ 332999 w 437795"/>
                <a:gd name="connsiteY22" fmla="*/ 391886 h 437789"/>
                <a:gd name="connsiteX23" fmla="*/ 328738 w 437795"/>
                <a:gd name="connsiteY23" fmla="*/ 407308 h 437789"/>
                <a:gd name="connsiteX24" fmla="*/ 312759 w 437795"/>
                <a:gd name="connsiteY24" fmla="*/ 403452 h 437789"/>
                <a:gd name="connsiteX25" fmla="*/ 317020 w 437795"/>
                <a:gd name="connsiteY25" fmla="*/ 387680 h 437789"/>
                <a:gd name="connsiteX26" fmla="*/ 326075 w 437795"/>
                <a:gd name="connsiteY26" fmla="*/ 386365 h 437789"/>
                <a:gd name="connsiteX27" fmla="*/ 357231 w 437795"/>
                <a:gd name="connsiteY27" fmla="*/ 357011 h 437789"/>
                <a:gd name="connsiteX28" fmla="*/ 374237 w 437795"/>
                <a:gd name="connsiteY28" fmla="*/ 357011 h 437789"/>
                <a:gd name="connsiteX29" fmla="*/ 374237 w 437795"/>
                <a:gd name="connsiteY29" fmla="*/ 373239 h 437789"/>
                <a:gd name="connsiteX30" fmla="*/ 357231 w 437795"/>
                <a:gd name="connsiteY30" fmla="*/ 373239 h 437789"/>
                <a:gd name="connsiteX31" fmla="*/ 357231 w 437795"/>
                <a:gd name="connsiteY31" fmla="*/ 357011 h 437789"/>
                <a:gd name="connsiteX32" fmla="*/ 63544 w 437795"/>
                <a:gd name="connsiteY32" fmla="*/ 357011 h 437789"/>
                <a:gd name="connsiteX33" fmla="*/ 80549 w 437795"/>
                <a:gd name="connsiteY33" fmla="*/ 357011 h 437789"/>
                <a:gd name="connsiteX34" fmla="*/ 80549 w 437795"/>
                <a:gd name="connsiteY34" fmla="*/ 373239 h 437789"/>
                <a:gd name="connsiteX35" fmla="*/ 63544 w 437795"/>
                <a:gd name="connsiteY35" fmla="*/ 373239 h 437789"/>
                <a:gd name="connsiteX36" fmla="*/ 63544 w 437795"/>
                <a:gd name="connsiteY36" fmla="*/ 357011 h 437789"/>
                <a:gd name="connsiteX37" fmla="*/ 404938 w 437795"/>
                <a:gd name="connsiteY37" fmla="*/ 312759 h 437789"/>
                <a:gd name="connsiteX38" fmla="*/ 409199 w 437795"/>
                <a:gd name="connsiteY38" fmla="*/ 328738 h 437789"/>
                <a:gd name="connsiteX39" fmla="*/ 393220 w 437795"/>
                <a:gd name="connsiteY39" fmla="*/ 332644 h 437789"/>
                <a:gd name="connsiteX40" fmla="*/ 388959 w 437795"/>
                <a:gd name="connsiteY40" fmla="*/ 317020 h 437789"/>
                <a:gd name="connsiteX41" fmla="*/ 404938 w 437795"/>
                <a:gd name="connsiteY41" fmla="*/ 312759 h 437789"/>
                <a:gd name="connsiteX42" fmla="*/ 32857 w 437795"/>
                <a:gd name="connsiteY42" fmla="*/ 312759 h 437789"/>
                <a:gd name="connsiteX43" fmla="*/ 48837 w 437795"/>
                <a:gd name="connsiteY43" fmla="*/ 317020 h 437789"/>
                <a:gd name="connsiteX44" fmla="*/ 44576 w 437795"/>
                <a:gd name="connsiteY44" fmla="*/ 332644 h 437789"/>
                <a:gd name="connsiteX45" fmla="*/ 28596 w 437795"/>
                <a:gd name="connsiteY45" fmla="*/ 328738 h 437789"/>
                <a:gd name="connsiteX46" fmla="*/ 32857 w 437795"/>
                <a:gd name="connsiteY46" fmla="*/ 312759 h 437789"/>
                <a:gd name="connsiteX47" fmla="*/ 422812 w 437795"/>
                <a:gd name="connsiteY47" fmla="*/ 261829 h 437789"/>
                <a:gd name="connsiteX48" fmla="*/ 431200 w 437795"/>
                <a:gd name="connsiteY48" fmla="*/ 276986 h 437789"/>
                <a:gd name="connsiteX49" fmla="*/ 416612 w 437795"/>
                <a:gd name="connsiteY49" fmla="*/ 285489 h 437789"/>
                <a:gd name="connsiteX50" fmla="*/ 408224 w 437795"/>
                <a:gd name="connsiteY50" fmla="*/ 270701 h 437789"/>
                <a:gd name="connsiteX51" fmla="*/ 422812 w 437795"/>
                <a:gd name="connsiteY51" fmla="*/ 261829 h 437789"/>
                <a:gd name="connsiteX52" fmla="*/ 16701 w 437795"/>
                <a:gd name="connsiteY52" fmla="*/ 261829 h 437789"/>
                <a:gd name="connsiteX53" fmla="*/ 31489 w 437795"/>
                <a:gd name="connsiteY53" fmla="*/ 270701 h 437789"/>
                <a:gd name="connsiteX54" fmla="*/ 22617 w 437795"/>
                <a:gd name="connsiteY54" fmla="*/ 285489 h 437789"/>
                <a:gd name="connsiteX55" fmla="*/ 7829 w 437795"/>
                <a:gd name="connsiteY55" fmla="*/ 276986 h 437789"/>
                <a:gd name="connsiteX56" fmla="*/ 16701 w 437795"/>
                <a:gd name="connsiteY56" fmla="*/ 261829 h 437789"/>
                <a:gd name="connsiteX57" fmla="*/ 426066 w 437795"/>
                <a:gd name="connsiteY57" fmla="*/ 206375 h 437789"/>
                <a:gd name="connsiteX58" fmla="*/ 437795 w 437795"/>
                <a:gd name="connsiteY58" fmla="*/ 218104 h 437789"/>
                <a:gd name="connsiteX59" fmla="*/ 426066 w 437795"/>
                <a:gd name="connsiteY59" fmla="*/ 229832 h 437789"/>
                <a:gd name="connsiteX60" fmla="*/ 414338 w 437795"/>
                <a:gd name="connsiteY60" fmla="*/ 218104 h 437789"/>
                <a:gd name="connsiteX61" fmla="*/ 426066 w 437795"/>
                <a:gd name="connsiteY61" fmla="*/ 206375 h 437789"/>
                <a:gd name="connsiteX62" fmla="*/ 11906 w 437795"/>
                <a:gd name="connsiteY62" fmla="*/ 206375 h 437789"/>
                <a:gd name="connsiteX63" fmla="*/ 23452 w 437795"/>
                <a:gd name="connsiteY63" fmla="*/ 218104 h 437789"/>
                <a:gd name="connsiteX64" fmla="*/ 11906 w 437795"/>
                <a:gd name="connsiteY64" fmla="*/ 229832 h 437789"/>
                <a:gd name="connsiteX65" fmla="*/ 0 w 437795"/>
                <a:gd name="connsiteY65" fmla="*/ 218104 h 437789"/>
                <a:gd name="connsiteX66" fmla="*/ 11906 w 437795"/>
                <a:gd name="connsiteY66" fmla="*/ 206375 h 437789"/>
                <a:gd name="connsiteX67" fmla="*/ 416612 w 437795"/>
                <a:gd name="connsiteY67" fmla="*/ 154223 h 437789"/>
                <a:gd name="connsiteX68" fmla="*/ 431200 w 437795"/>
                <a:gd name="connsiteY68" fmla="*/ 162612 h 437789"/>
                <a:gd name="connsiteX69" fmla="*/ 422812 w 437795"/>
                <a:gd name="connsiteY69" fmla="*/ 177200 h 437789"/>
                <a:gd name="connsiteX70" fmla="*/ 408224 w 437795"/>
                <a:gd name="connsiteY70" fmla="*/ 168811 h 437789"/>
                <a:gd name="connsiteX71" fmla="*/ 416612 w 437795"/>
                <a:gd name="connsiteY71" fmla="*/ 154223 h 437789"/>
                <a:gd name="connsiteX72" fmla="*/ 22617 w 437795"/>
                <a:gd name="connsiteY72" fmla="*/ 154223 h 437789"/>
                <a:gd name="connsiteX73" fmla="*/ 31489 w 437795"/>
                <a:gd name="connsiteY73" fmla="*/ 168811 h 437789"/>
                <a:gd name="connsiteX74" fmla="*/ 16701 w 437795"/>
                <a:gd name="connsiteY74" fmla="*/ 177200 h 437789"/>
                <a:gd name="connsiteX75" fmla="*/ 7829 w 437795"/>
                <a:gd name="connsiteY75" fmla="*/ 162612 h 437789"/>
                <a:gd name="connsiteX76" fmla="*/ 22617 w 437795"/>
                <a:gd name="connsiteY76" fmla="*/ 154223 h 437789"/>
                <a:gd name="connsiteX77" fmla="*/ 402142 w 437795"/>
                <a:gd name="connsiteY77" fmla="*/ 103775 h 437789"/>
                <a:gd name="connsiteX78" fmla="*/ 409199 w 437795"/>
                <a:gd name="connsiteY78" fmla="*/ 109412 h 437789"/>
                <a:gd name="connsiteX79" fmla="*/ 404938 w 437795"/>
                <a:gd name="connsiteY79" fmla="*/ 125037 h 437789"/>
                <a:gd name="connsiteX80" fmla="*/ 388959 w 437795"/>
                <a:gd name="connsiteY80" fmla="*/ 120776 h 437789"/>
                <a:gd name="connsiteX81" fmla="*/ 393220 w 437795"/>
                <a:gd name="connsiteY81" fmla="*/ 104796 h 437789"/>
                <a:gd name="connsiteX82" fmla="*/ 402142 w 437795"/>
                <a:gd name="connsiteY82" fmla="*/ 103775 h 437789"/>
                <a:gd name="connsiteX83" fmla="*/ 35654 w 437795"/>
                <a:gd name="connsiteY83" fmla="*/ 103775 h 437789"/>
                <a:gd name="connsiteX84" fmla="*/ 44576 w 437795"/>
                <a:gd name="connsiteY84" fmla="*/ 104796 h 437789"/>
                <a:gd name="connsiteX85" fmla="*/ 48837 w 437795"/>
                <a:gd name="connsiteY85" fmla="*/ 120776 h 437789"/>
                <a:gd name="connsiteX86" fmla="*/ 32857 w 437795"/>
                <a:gd name="connsiteY86" fmla="*/ 125037 h 437789"/>
                <a:gd name="connsiteX87" fmla="*/ 28596 w 437795"/>
                <a:gd name="connsiteY87" fmla="*/ 109412 h 437789"/>
                <a:gd name="connsiteX88" fmla="*/ 35654 w 437795"/>
                <a:gd name="connsiteY88" fmla="*/ 103775 h 437789"/>
                <a:gd name="connsiteX89" fmla="*/ 357231 w 437795"/>
                <a:gd name="connsiteY89" fmla="*/ 63544 h 437789"/>
                <a:gd name="connsiteX90" fmla="*/ 374237 w 437795"/>
                <a:gd name="connsiteY90" fmla="*/ 63544 h 437789"/>
                <a:gd name="connsiteX91" fmla="*/ 374237 w 437795"/>
                <a:gd name="connsiteY91" fmla="*/ 80919 h 437789"/>
                <a:gd name="connsiteX92" fmla="*/ 357231 w 437795"/>
                <a:gd name="connsiteY92" fmla="*/ 80919 h 437789"/>
                <a:gd name="connsiteX93" fmla="*/ 357231 w 437795"/>
                <a:gd name="connsiteY93" fmla="*/ 63544 h 437789"/>
                <a:gd name="connsiteX94" fmla="*/ 63544 w 437795"/>
                <a:gd name="connsiteY94" fmla="*/ 63544 h 437789"/>
                <a:gd name="connsiteX95" fmla="*/ 80549 w 437795"/>
                <a:gd name="connsiteY95" fmla="*/ 63544 h 437789"/>
                <a:gd name="connsiteX96" fmla="*/ 80549 w 437795"/>
                <a:gd name="connsiteY96" fmla="*/ 80919 h 437789"/>
                <a:gd name="connsiteX97" fmla="*/ 63544 w 437795"/>
                <a:gd name="connsiteY97" fmla="*/ 80919 h 437789"/>
                <a:gd name="connsiteX98" fmla="*/ 63544 w 437795"/>
                <a:gd name="connsiteY98" fmla="*/ 63544 h 437789"/>
                <a:gd name="connsiteX99" fmla="*/ 328738 w 437795"/>
                <a:gd name="connsiteY99" fmla="*/ 28279 h 437789"/>
                <a:gd name="connsiteX100" fmla="*/ 332999 w 437795"/>
                <a:gd name="connsiteY100" fmla="*/ 44471 h 437789"/>
                <a:gd name="connsiteX101" fmla="*/ 317020 w 437795"/>
                <a:gd name="connsiteY101" fmla="*/ 48789 h 437789"/>
                <a:gd name="connsiteX102" fmla="*/ 312759 w 437795"/>
                <a:gd name="connsiteY102" fmla="*/ 32597 h 437789"/>
                <a:gd name="connsiteX103" fmla="*/ 328738 w 437795"/>
                <a:gd name="connsiteY103" fmla="*/ 28279 h 437789"/>
                <a:gd name="connsiteX104" fmla="*/ 109057 w 437795"/>
                <a:gd name="connsiteY104" fmla="*/ 28279 h 437789"/>
                <a:gd name="connsiteX105" fmla="*/ 125037 w 437795"/>
                <a:gd name="connsiteY105" fmla="*/ 32597 h 437789"/>
                <a:gd name="connsiteX106" fmla="*/ 120776 w 437795"/>
                <a:gd name="connsiteY106" fmla="*/ 48789 h 437789"/>
                <a:gd name="connsiteX107" fmla="*/ 104796 w 437795"/>
                <a:gd name="connsiteY107" fmla="*/ 44471 h 437789"/>
                <a:gd name="connsiteX108" fmla="*/ 109057 w 437795"/>
                <a:gd name="connsiteY108" fmla="*/ 28279 h 437789"/>
                <a:gd name="connsiteX109" fmla="*/ 275174 w 437795"/>
                <a:gd name="connsiteY109" fmla="*/ 6586 h 437789"/>
                <a:gd name="connsiteX110" fmla="*/ 283562 w 437795"/>
                <a:gd name="connsiteY110" fmla="*/ 21539 h 437789"/>
                <a:gd name="connsiteX111" fmla="*/ 268974 w 437795"/>
                <a:gd name="connsiteY111" fmla="*/ 29926 h 437789"/>
                <a:gd name="connsiteX112" fmla="*/ 260587 w 437795"/>
                <a:gd name="connsiteY112" fmla="*/ 15339 h 437789"/>
                <a:gd name="connsiteX113" fmla="*/ 275174 w 437795"/>
                <a:gd name="connsiteY113" fmla="*/ 6586 h 437789"/>
                <a:gd name="connsiteX114" fmla="*/ 162612 w 437795"/>
                <a:gd name="connsiteY114" fmla="*/ 6586 h 437789"/>
                <a:gd name="connsiteX115" fmla="*/ 177200 w 437795"/>
                <a:gd name="connsiteY115" fmla="*/ 15339 h 437789"/>
                <a:gd name="connsiteX116" fmla="*/ 168812 w 437795"/>
                <a:gd name="connsiteY116" fmla="*/ 29926 h 437789"/>
                <a:gd name="connsiteX117" fmla="*/ 154224 w 437795"/>
                <a:gd name="connsiteY117" fmla="*/ 21539 h 437789"/>
                <a:gd name="connsiteX118" fmla="*/ 162612 w 437795"/>
                <a:gd name="connsiteY118" fmla="*/ 6586 h 437789"/>
                <a:gd name="connsiteX119" fmla="*/ 219691 w 437795"/>
                <a:gd name="connsiteY119" fmla="*/ 0 h 437789"/>
                <a:gd name="connsiteX120" fmla="*/ 231420 w 437795"/>
                <a:gd name="connsiteY120" fmla="*/ 11906 h 437789"/>
                <a:gd name="connsiteX121" fmla="*/ 219691 w 437795"/>
                <a:gd name="connsiteY121" fmla="*/ 23452 h 437789"/>
                <a:gd name="connsiteX122" fmla="*/ 207963 w 437795"/>
                <a:gd name="connsiteY122" fmla="*/ 11906 h 437789"/>
                <a:gd name="connsiteX123" fmla="*/ 219691 w 437795"/>
                <a:gd name="connsiteY123" fmla="*/ 0 h 437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Lst>
              <a:rect l="l" t="t" r="r" b="b"/>
              <a:pathLst>
                <a:path w="437795" h="437789">
                  <a:moveTo>
                    <a:pt x="219691" y="414338"/>
                  </a:moveTo>
                  <a:cubicBezTo>
                    <a:pt x="226089" y="414338"/>
                    <a:pt x="231420" y="419389"/>
                    <a:pt x="231420" y="426244"/>
                  </a:cubicBezTo>
                  <a:cubicBezTo>
                    <a:pt x="231420" y="432378"/>
                    <a:pt x="226089" y="437789"/>
                    <a:pt x="219691" y="437789"/>
                  </a:cubicBezTo>
                  <a:cubicBezTo>
                    <a:pt x="213294" y="437789"/>
                    <a:pt x="207963" y="432378"/>
                    <a:pt x="207963" y="426244"/>
                  </a:cubicBezTo>
                  <a:cubicBezTo>
                    <a:pt x="207963" y="419389"/>
                    <a:pt x="213294" y="414338"/>
                    <a:pt x="219691" y="414338"/>
                  </a:cubicBezTo>
                  <a:close/>
                  <a:moveTo>
                    <a:pt x="268974" y="408224"/>
                  </a:moveTo>
                  <a:cubicBezTo>
                    <a:pt x="275539" y="406400"/>
                    <a:pt x="282103" y="410412"/>
                    <a:pt x="283562" y="416612"/>
                  </a:cubicBezTo>
                  <a:cubicBezTo>
                    <a:pt x="285385" y="422812"/>
                    <a:pt x="281739" y="429741"/>
                    <a:pt x="275174" y="431200"/>
                  </a:cubicBezTo>
                  <a:cubicBezTo>
                    <a:pt x="268974" y="433024"/>
                    <a:pt x="262410" y="429012"/>
                    <a:pt x="260587" y="422812"/>
                  </a:cubicBezTo>
                  <a:cubicBezTo>
                    <a:pt x="258763" y="416612"/>
                    <a:pt x="262775" y="409683"/>
                    <a:pt x="268974" y="408224"/>
                  </a:cubicBezTo>
                  <a:close/>
                  <a:moveTo>
                    <a:pt x="168812" y="408224"/>
                  </a:moveTo>
                  <a:cubicBezTo>
                    <a:pt x="175012" y="409683"/>
                    <a:pt x="179023" y="416612"/>
                    <a:pt x="177200" y="422812"/>
                  </a:cubicBezTo>
                  <a:cubicBezTo>
                    <a:pt x="175376" y="429012"/>
                    <a:pt x="168812" y="433024"/>
                    <a:pt x="162612" y="431200"/>
                  </a:cubicBezTo>
                  <a:cubicBezTo>
                    <a:pt x="156412" y="429741"/>
                    <a:pt x="152400" y="422812"/>
                    <a:pt x="154224" y="416612"/>
                  </a:cubicBezTo>
                  <a:cubicBezTo>
                    <a:pt x="155682" y="410412"/>
                    <a:pt x="162612" y="406400"/>
                    <a:pt x="168812" y="408224"/>
                  </a:cubicBezTo>
                  <a:close/>
                  <a:moveTo>
                    <a:pt x="111854" y="386365"/>
                  </a:moveTo>
                  <a:cubicBezTo>
                    <a:pt x="114739" y="385577"/>
                    <a:pt x="117935" y="385927"/>
                    <a:pt x="120776" y="387680"/>
                  </a:cubicBezTo>
                  <a:cubicBezTo>
                    <a:pt x="126457" y="390834"/>
                    <a:pt x="128233" y="397844"/>
                    <a:pt x="125037" y="403452"/>
                  </a:cubicBezTo>
                  <a:cubicBezTo>
                    <a:pt x="121841" y="408710"/>
                    <a:pt x="114739" y="410813"/>
                    <a:pt x="109057" y="407308"/>
                  </a:cubicBezTo>
                  <a:cubicBezTo>
                    <a:pt x="103731" y="404153"/>
                    <a:pt x="101600" y="397143"/>
                    <a:pt x="104796" y="391886"/>
                  </a:cubicBezTo>
                  <a:cubicBezTo>
                    <a:pt x="106394" y="389082"/>
                    <a:pt x="108968" y="387154"/>
                    <a:pt x="111854" y="386365"/>
                  </a:cubicBezTo>
                  <a:close/>
                  <a:moveTo>
                    <a:pt x="326075" y="386365"/>
                  </a:moveTo>
                  <a:cubicBezTo>
                    <a:pt x="329004" y="387154"/>
                    <a:pt x="331579" y="389082"/>
                    <a:pt x="332999" y="391886"/>
                  </a:cubicBezTo>
                  <a:cubicBezTo>
                    <a:pt x="336195" y="397143"/>
                    <a:pt x="334420" y="404153"/>
                    <a:pt x="328738" y="407308"/>
                  </a:cubicBezTo>
                  <a:cubicBezTo>
                    <a:pt x="323412" y="410813"/>
                    <a:pt x="316310" y="408710"/>
                    <a:pt x="312759" y="403452"/>
                  </a:cubicBezTo>
                  <a:cubicBezTo>
                    <a:pt x="309563" y="397844"/>
                    <a:pt x="311694" y="390834"/>
                    <a:pt x="317020" y="387680"/>
                  </a:cubicBezTo>
                  <a:cubicBezTo>
                    <a:pt x="319861" y="385927"/>
                    <a:pt x="323145" y="385577"/>
                    <a:pt x="326075" y="386365"/>
                  </a:cubicBezTo>
                  <a:close/>
                  <a:moveTo>
                    <a:pt x="357231" y="357011"/>
                  </a:moveTo>
                  <a:cubicBezTo>
                    <a:pt x="362037" y="352425"/>
                    <a:pt x="369431" y="352425"/>
                    <a:pt x="374237" y="357011"/>
                  </a:cubicBezTo>
                  <a:cubicBezTo>
                    <a:pt x="379043" y="361244"/>
                    <a:pt x="379043" y="368653"/>
                    <a:pt x="374237" y="373239"/>
                  </a:cubicBezTo>
                  <a:cubicBezTo>
                    <a:pt x="369431" y="377472"/>
                    <a:pt x="362037" y="377472"/>
                    <a:pt x="357231" y="373239"/>
                  </a:cubicBezTo>
                  <a:cubicBezTo>
                    <a:pt x="352425" y="368653"/>
                    <a:pt x="352425" y="361244"/>
                    <a:pt x="357231" y="357011"/>
                  </a:cubicBezTo>
                  <a:close/>
                  <a:moveTo>
                    <a:pt x="63544" y="357011"/>
                  </a:moveTo>
                  <a:cubicBezTo>
                    <a:pt x="67980" y="352425"/>
                    <a:pt x="76113" y="352425"/>
                    <a:pt x="80549" y="357011"/>
                  </a:cubicBezTo>
                  <a:cubicBezTo>
                    <a:pt x="85355" y="361244"/>
                    <a:pt x="85355" y="368653"/>
                    <a:pt x="80549" y="373239"/>
                  </a:cubicBezTo>
                  <a:cubicBezTo>
                    <a:pt x="76113" y="377472"/>
                    <a:pt x="67980" y="377472"/>
                    <a:pt x="63544" y="373239"/>
                  </a:cubicBezTo>
                  <a:cubicBezTo>
                    <a:pt x="58738" y="368653"/>
                    <a:pt x="58738" y="361244"/>
                    <a:pt x="63544" y="357011"/>
                  </a:cubicBezTo>
                  <a:close/>
                  <a:moveTo>
                    <a:pt x="404938" y="312759"/>
                  </a:moveTo>
                  <a:cubicBezTo>
                    <a:pt x="410620" y="315954"/>
                    <a:pt x="412395" y="323056"/>
                    <a:pt x="409199" y="328738"/>
                  </a:cubicBezTo>
                  <a:cubicBezTo>
                    <a:pt x="406003" y="334064"/>
                    <a:pt x="398902" y="336195"/>
                    <a:pt x="393220" y="332644"/>
                  </a:cubicBezTo>
                  <a:cubicBezTo>
                    <a:pt x="387894" y="329448"/>
                    <a:pt x="385763" y="322346"/>
                    <a:pt x="388959" y="317020"/>
                  </a:cubicBezTo>
                  <a:cubicBezTo>
                    <a:pt x="392510" y="311338"/>
                    <a:pt x="399612" y="309563"/>
                    <a:pt x="404938" y="312759"/>
                  </a:cubicBezTo>
                  <a:close/>
                  <a:moveTo>
                    <a:pt x="32857" y="312759"/>
                  </a:moveTo>
                  <a:cubicBezTo>
                    <a:pt x="38539" y="309563"/>
                    <a:pt x="45641" y="311338"/>
                    <a:pt x="48837" y="317020"/>
                  </a:cubicBezTo>
                  <a:cubicBezTo>
                    <a:pt x="52033" y="322346"/>
                    <a:pt x="50257" y="329448"/>
                    <a:pt x="44576" y="332644"/>
                  </a:cubicBezTo>
                  <a:cubicBezTo>
                    <a:pt x="38894" y="336195"/>
                    <a:pt x="31792" y="334064"/>
                    <a:pt x="28596" y="328738"/>
                  </a:cubicBezTo>
                  <a:cubicBezTo>
                    <a:pt x="25400" y="323056"/>
                    <a:pt x="27175" y="315954"/>
                    <a:pt x="32857" y="312759"/>
                  </a:cubicBezTo>
                  <a:close/>
                  <a:moveTo>
                    <a:pt x="422812" y="261829"/>
                  </a:moveTo>
                  <a:cubicBezTo>
                    <a:pt x="429012" y="263677"/>
                    <a:pt x="433023" y="270332"/>
                    <a:pt x="431200" y="276986"/>
                  </a:cubicBezTo>
                  <a:cubicBezTo>
                    <a:pt x="429376" y="283271"/>
                    <a:pt x="422812" y="286968"/>
                    <a:pt x="416612" y="285489"/>
                  </a:cubicBezTo>
                  <a:cubicBezTo>
                    <a:pt x="410412" y="283641"/>
                    <a:pt x="406400" y="276986"/>
                    <a:pt x="408224" y="270701"/>
                  </a:cubicBezTo>
                  <a:cubicBezTo>
                    <a:pt x="410047" y="264047"/>
                    <a:pt x="416247" y="260350"/>
                    <a:pt x="422812" y="261829"/>
                  </a:cubicBezTo>
                  <a:close/>
                  <a:moveTo>
                    <a:pt x="16701" y="261829"/>
                  </a:moveTo>
                  <a:cubicBezTo>
                    <a:pt x="22986" y="260350"/>
                    <a:pt x="29641" y="264047"/>
                    <a:pt x="31489" y="270701"/>
                  </a:cubicBezTo>
                  <a:cubicBezTo>
                    <a:pt x="32968" y="276986"/>
                    <a:pt x="29271" y="283641"/>
                    <a:pt x="22617" y="285489"/>
                  </a:cubicBezTo>
                  <a:cubicBezTo>
                    <a:pt x="16332" y="286968"/>
                    <a:pt x="9677" y="283271"/>
                    <a:pt x="7829" y="276986"/>
                  </a:cubicBezTo>
                  <a:cubicBezTo>
                    <a:pt x="6350" y="270332"/>
                    <a:pt x="10047" y="263677"/>
                    <a:pt x="16701" y="261829"/>
                  </a:cubicBezTo>
                  <a:close/>
                  <a:moveTo>
                    <a:pt x="426066" y="206375"/>
                  </a:moveTo>
                  <a:cubicBezTo>
                    <a:pt x="432464" y="206375"/>
                    <a:pt x="437795" y="211706"/>
                    <a:pt x="437795" y="218104"/>
                  </a:cubicBezTo>
                  <a:cubicBezTo>
                    <a:pt x="437795" y="224501"/>
                    <a:pt x="432464" y="229832"/>
                    <a:pt x="426066" y="229832"/>
                  </a:cubicBezTo>
                  <a:cubicBezTo>
                    <a:pt x="419669" y="229832"/>
                    <a:pt x="414338" y="224501"/>
                    <a:pt x="414338" y="218104"/>
                  </a:cubicBezTo>
                  <a:cubicBezTo>
                    <a:pt x="414338" y="211706"/>
                    <a:pt x="419669" y="206375"/>
                    <a:pt x="426066" y="206375"/>
                  </a:cubicBezTo>
                  <a:close/>
                  <a:moveTo>
                    <a:pt x="11906" y="206375"/>
                  </a:moveTo>
                  <a:cubicBezTo>
                    <a:pt x="18040" y="206375"/>
                    <a:pt x="23452" y="211706"/>
                    <a:pt x="23452" y="218104"/>
                  </a:cubicBezTo>
                  <a:cubicBezTo>
                    <a:pt x="23452" y="224501"/>
                    <a:pt x="18040" y="229832"/>
                    <a:pt x="11906" y="229832"/>
                  </a:cubicBezTo>
                  <a:cubicBezTo>
                    <a:pt x="5051" y="229832"/>
                    <a:pt x="0" y="224501"/>
                    <a:pt x="0" y="218104"/>
                  </a:cubicBezTo>
                  <a:cubicBezTo>
                    <a:pt x="0" y="211706"/>
                    <a:pt x="5051" y="206375"/>
                    <a:pt x="11906" y="206375"/>
                  </a:cubicBezTo>
                  <a:close/>
                  <a:moveTo>
                    <a:pt x="416612" y="154223"/>
                  </a:moveTo>
                  <a:cubicBezTo>
                    <a:pt x="422812" y="152400"/>
                    <a:pt x="429376" y="156412"/>
                    <a:pt x="431200" y="162612"/>
                  </a:cubicBezTo>
                  <a:cubicBezTo>
                    <a:pt x="433023" y="169176"/>
                    <a:pt x="429012" y="175741"/>
                    <a:pt x="422812" y="177200"/>
                  </a:cubicBezTo>
                  <a:cubicBezTo>
                    <a:pt x="416247" y="179023"/>
                    <a:pt x="410047" y="175011"/>
                    <a:pt x="408224" y="168811"/>
                  </a:cubicBezTo>
                  <a:cubicBezTo>
                    <a:pt x="406400" y="162612"/>
                    <a:pt x="410412" y="155682"/>
                    <a:pt x="416612" y="154223"/>
                  </a:cubicBezTo>
                  <a:close/>
                  <a:moveTo>
                    <a:pt x="22617" y="154223"/>
                  </a:moveTo>
                  <a:cubicBezTo>
                    <a:pt x="29271" y="155682"/>
                    <a:pt x="32968" y="162612"/>
                    <a:pt x="31489" y="168811"/>
                  </a:cubicBezTo>
                  <a:cubicBezTo>
                    <a:pt x="29641" y="175011"/>
                    <a:pt x="22986" y="179023"/>
                    <a:pt x="16701" y="177200"/>
                  </a:cubicBezTo>
                  <a:cubicBezTo>
                    <a:pt x="10047" y="175741"/>
                    <a:pt x="6350" y="169176"/>
                    <a:pt x="7829" y="162612"/>
                  </a:cubicBezTo>
                  <a:cubicBezTo>
                    <a:pt x="9677" y="156412"/>
                    <a:pt x="16332" y="152400"/>
                    <a:pt x="22617" y="154223"/>
                  </a:cubicBezTo>
                  <a:close/>
                  <a:moveTo>
                    <a:pt x="402142" y="103775"/>
                  </a:moveTo>
                  <a:cubicBezTo>
                    <a:pt x="405027" y="104618"/>
                    <a:pt x="407601" y="106571"/>
                    <a:pt x="409199" y="109412"/>
                  </a:cubicBezTo>
                  <a:cubicBezTo>
                    <a:pt x="412395" y="114739"/>
                    <a:pt x="410620" y="121841"/>
                    <a:pt x="404938" y="125037"/>
                  </a:cubicBezTo>
                  <a:cubicBezTo>
                    <a:pt x="399612" y="128233"/>
                    <a:pt x="392510" y="126457"/>
                    <a:pt x="388959" y="120776"/>
                  </a:cubicBezTo>
                  <a:cubicBezTo>
                    <a:pt x="385763" y="115449"/>
                    <a:pt x="387894" y="108347"/>
                    <a:pt x="393220" y="104796"/>
                  </a:cubicBezTo>
                  <a:cubicBezTo>
                    <a:pt x="396061" y="103198"/>
                    <a:pt x="399257" y="102932"/>
                    <a:pt x="402142" y="103775"/>
                  </a:cubicBezTo>
                  <a:close/>
                  <a:moveTo>
                    <a:pt x="35654" y="103775"/>
                  </a:moveTo>
                  <a:cubicBezTo>
                    <a:pt x="38539" y="102932"/>
                    <a:pt x="41735" y="103198"/>
                    <a:pt x="44576" y="104796"/>
                  </a:cubicBezTo>
                  <a:cubicBezTo>
                    <a:pt x="50257" y="108347"/>
                    <a:pt x="52033" y="115449"/>
                    <a:pt x="48837" y="120776"/>
                  </a:cubicBezTo>
                  <a:cubicBezTo>
                    <a:pt x="45641" y="126457"/>
                    <a:pt x="38539" y="128233"/>
                    <a:pt x="32857" y="125037"/>
                  </a:cubicBezTo>
                  <a:cubicBezTo>
                    <a:pt x="27175" y="121841"/>
                    <a:pt x="25400" y="114739"/>
                    <a:pt x="28596" y="109412"/>
                  </a:cubicBezTo>
                  <a:cubicBezTo>
                    <a:pt x="30194" y="106571"/>
                    <a:pt x="32768" y="104618"/>
                    <a:pt x="35654" y="103775"/>
                  </a:cubicBezTo>
                  <a:close/>
                  <a:moveTo>
                    <a:pt x="357231" y="63544"/>
                  </a:moveTo>
                  <a:cubicBezTo>
                    <a:pt x="362037" y="58738"/>
                    <a:pt x="369431" y="58738"/>
                    <a:pt x="374237" y="63544"/>
                  </a:cubicBezTo>
                  <a:cubicBezTo>
                    <a:pt x="379043" y="68350"/>
                    <a:pt x="379043" y="76113"/>
                    <a:pt x="374237" y="80919"/>
                  </a:cubicBezTo>
                  <a:cubicBezTo>
                    <a:pt x="369431" y="85355"/>
                    <a:pt x="362037" y="85355"/>
                    <a:pt x="357231" y="80919"/>
                  </a:cubicBezTo>
                  <a:cubicBezTo>
                    <a:pt x="352425" y="76113"/>
                    <a:pt x="352425" y="68350"/>
                    <a:pt x="357231" y="63544"/>
                  </a:cubicBezTo>
                  <a:close/>
                  <a:moveTo>
                    <a:pt x="63544" y="63544"/>
                  </a:moveTo>
                  <a:cubicBezTo>
                    <a:pt x="67980" y="58738"/>
                    <a:pt x="76113" y="58738"/>
                    <a:pt x="80549" y="63544"/>
                  </a:cubicBezTo>
                  <a:cubicBezTo>
                    <a:pt x="85355" y="68350"/>
                    <a:pt x="85355" y="76113"/>
                    <a:pt x="80549" y="80919"/>
                  </a:cubicBezTo>
                  <a:cubicBezTo>
                    <a:pt x="76113" y="85355"/>
                    <a:pt x="67980" y="85355"/>
                    <a:pt x="63544" y="80919"/>
                  </a:cubicBezTo>
                  <a:cubicBezTo>
                    <a:pt x="58738" y="76113"/>
                    <a:pt x="58738" y="68350"/>
                    <a:pt x="63544" y="63544"/>
                  </a:cubicBezTo>
                  <a:close/>
                  <a:moveTo>
                    <a:pt x="328738" y="28279"/>
                  </a:moveTo>
                  <a:cubicBezTo>
                    <a:pt x="334420" y="31517"/>
                    <a:pt x="336195" y="39074"/>
                    <a:pt x="332999" y="44471"/>
                  </a:cubicBezTo>
                  <a:cubicBezTo>
                    <a:pt x="329803" y="50229"/>
                    <a:pt x="322702" y="52028"/>
                    <a:pt x="317020" y="48789"/>
                  </a:cubicBezTo>
                  <a:cubicBezTo>
                    <a:pt x="311694" y="45551"/>
                    <a:pt x="309563" y="38354"/>
                    <a:pt x="312759" y="32597"/>
                  </a:cubicBezTo>
                  <a:cubicBezTo>
                    <a:pt x="316310" y="27199"/>
                    <a:pt x="323412" y="25400"/>
                    <a:pt x="328738" y="28279"/>
                  </a:cubicBezTo>
                  <a:close/>
                  <a:moveTo>
                    <a:pt x="109057" y="28279"/>
                  </a:moveTo>
                  <a:cubicBezTo>
                    <a:pt x="114739" y="25400"/>
                    <a:pt x="121841" y="27199"/>
                    <a:pt x="125037" y="32597"/>
                  </a:cubicBezTo>
                  <a:cubicBezTo>
                    <a:pt x="128233" y="38354"/>
                    <a:pt x="126457" y="45551"/>
                    <a:pt x="120776" y="48789"/>
                  </a:cubicBezTo>
                  <a:cubicBezTo>
                    <a:pt x="115094" y="52028"/>
                    <a:pt x="107992" y="50229"/>
                    <a:pt x="104796" y="44471"/>
                  </a:cubicBezTo>
                  <a:cubicBezTo>
                    <a:pt x="101600" y="39074"/>
                    <a:pt x="103731" y="31517"/>
                    <a:pt x="109057" y="28279"/>
                  </a:cubicBezTo>
                  <a:close/>
                  <a:moveTo>
                    <a:pt x="275174" y="6586"/>
                  </a:moveTo>
                  <a:cubicBezTo>
                    <a:pt x="281739" y="8410"/>
                    <a:pt x="285385" y="14974"/>
                    <a:pt x="283562" y="21539"/>
                  </a:cubicBezTo>
                  <a:cubicBezTo>
                    <a:pt x="282103" y="27738"/>
                    <a:pt x="275539" y="31385"/>
                    <a:pt x="268974" y="29926"/>
                  </a:cubicBezTo>
                  <a:cubicBezTo>
                    <a:pt x="262775" y="28103"/>
                    <a:pt x="258763" y="21539"/>
                    <a:pt x="260587" y="15339"/>
                  </a:cubicBezTo>
                  <a:cubicBezTo>
                    <a:pt x="262410" y="8774"/>
                    <a:pt x="268974" y="4763"/>
                    <a:pt x="275174" y="6586"/>
                  </a:cubicBezTo>
                  <a:close/>
                  <a:moveTo>
                    <a:pt x="162612" y="6586"/>
                  </a:moveTo>
                  <a:cubicBezTo>
                    <a:pt x="168812" y="4763"/>
                    <a:pt x="175376" y="8774"/>
                    <a:pt x="177200" y="15339"/>
                  </a:cubicBezTo>
                  <a:cubicBezTo>
                    <a:pt x="179023" y="21539"/>
                    <a:pt x="175012" y="28103"/>
                    <a:pt x="168812" y="29926"/>
                  </a:cubicBezTo>
                  <a:cubicBezTo>
                    <a:pt x="162612" y="31385"/>
                    <a:pt x="155682" y="27738"/>
                    <a:pt x="154224" y="21539"/>
                  </a:cubicBezTo>
                  <a:cubicBezTo>
                    <a:pt x="152400" y="14974"/>
                    <a:pt x="156412" y="8410"/>
                    <a:pt x="162612" y="6586"/>
                  </a:cubicBezTo>
                  <a:close/>
                  <a:moveTo>
                    <a:pt x="219691" y="0"/>
                  </a:moveTo>
                  <a:cubicBezTo>
                    <a:pt x="226089" y="0"/>
                    <a:pt x="231420" y="5051"/>
                    <a:pt x="231420" y="11906"/>
                  </a:cubicBezTo>
                  <a:cubicBezTo>
                    <a:pt x="231420" y="18401"/>
                    <a:pt x="226089" y="23452"/>
                    <a:pt x="219691" y="23452"/>
                  </a:cubicBezTo>
                  <a:cubicBezTo>
                    <a:pt x="213294" y="23452"/>
                    <a:pt x="207963" y="18401"/>
                    <a:pt x="207963" y="11906"/>
                  </a:cubicBezTo>
                  <a:cubicBezTo>
                    <a:pt x="207963" y="5051"/>
                    <a:pt x="213294" y="0"/>
                    <a:pt x="219691" y="0"/>
                  </a:cubicBezTo>
                  <a:close/>
                </a:path>
              </a:pathLst>
            </a:custGeom>
            <a:solidFill>
              <a:schemeClr val="accent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86" name="Freeform 85">
              <a:extLst>
                <a:ext uri="{FF2B5EF4-FFF2-40B4-BE49-F238E27FC236}">
                  <a16:creationId xmlns:a16="http://schemas.microsoft.com/office/drawing/2014/main" id="{59E3973B-1633-CB43-835C-E4988284E55D}"/>
                </a:ext>
              </a:extLst>
            </p:cNvPr>
            <p:cNvSpPr>
              <a:spLocks noChangeArrowheads="1"/>
            </p:cNvSpPr>
            <p:nvPr/>
          </p:nvSpPr>
          <p:spPr bwMode="auto">
            <a:xfrm>
              <a:off x="8122968" y="7228304"/>
              <a:ext cx="705653" cy="705131"/>
            </a:xfrm>
            <a:custGeom>
              <a:avLst/>
              <a:gdLst>
                <a:gd name="connsiteX0" fmla="*/ 173490 w 388926"/>
                <a:gd name="connsiteY0" fmla="*/ 367763 h 388638"/>
                <a:gd name="connsiteX1" fmla="*/ 182810 w 388926"/>
                <a:gd name="connsiteY1" fmla="*/ 379592 h 388638"/>
                <a:gd name="connsiteX2" fmla="*/ 170981 w 388926"/>
                <a:gd name="connsiteY2" fmla="*/ 388554 h 388638"/>
                <a:gd name="connsiteX3" fmla="*/ 161661 w 388926"/>
                <a:gd name="connsiteY3" fmla="*/ 377083 h 388638"/>
                <a:gd name="connsiteX4" fmla="*/ 173490 w 388926"/>
                <a:gd name="connsiteY4" fmla="*/ 367763 h 388638"/>
                <a:gd name="connsiteX5" fmla="*/ 218452 w 388926"/>
                <a:gd name="connsiteY5" fmla="*/ 366560 h 388638"/>
                <a:gd name="connsiteX6" fmla="*/ 230094 w 388926"/>
                <a:gd name="connsiteY6" fmla="*/ 376234 h 388638"/>
                <a:gd name="connsiteX7" fmla="*/ 221274 w 388926"/>
                <a:gd name="connsiteY7" fmla="*/ 388141 h 388638"/>
                <a:gd name="connsiteX8" fmla="*/ 209633 w 388926"/>
                <a:gd name="connsiteY8" fmla="*/ 378839 h 388638"/>
                <a:gd name="connsiteX9" fmla="*/ 218452 w 388926"/>
                <a:gd name="connsiteY9" fmla="*/ 366560 h 388638"/>
                <a:gd name="connsiteX10" fmla="*/ 262783 w 388926"/>
                <a:gd name="connsiteY10" fmla="*/ 355568 h 388638"/>
                <a:gd name="connsiteX11" fmla="*/ 276289 w 388926"/>
                <a:gd name="connsiteY11" fmla="*/ 360820 h 388638"/>
                <a:gd name="connsiteX12" fmla="*/ 270958 w 388926"/>
                <a:gd name="connsiteY12" fmla="*/ 374128 h 388638"/>
                <a:gd name="connsiteX13" fmla="*/ 257452 w 388926"/>
                <a:gd name="connsiteY13" fmla="*/ 368875 h 388638"/>
                <a:gd name="connsiteX14" fmla="*/ 262783 w 388926"/>
                <a:gd name="connsiteY14" fmla="*/ 355568 h 388638"/>
                <a:gd name="connsiteX15" fmla="*/ 121363 w 388926"/>
                <a:gd name="connsiteY15" fmla="*/ 355480 h 388638"/>
                <a:gd name="connsiteX16" fmla="*/ 129315 w 388926"/>
                <a:gd name="connsiteY16" fmla="*/ 355568 h 388638"/>
                <a:gd name="connsiteX17" fmla="*/ 135001 w 388926"/>
                <a:gd name="connsiteY17" fmla="*/ 368875 h 388638"/>
                <a:gd name="connsiteX18" fmla="*/ 121496 w 388926"/>
                <a:gd name="connsiteY18" fmla="*/ 374478 h 388638"/>
                <a:gd name="connsiteX19" fmla="*/ 115810 w 388926"/>
                <a:gd name="connsiteY19" fmla="*/ 361171 h 388638"/>
                <a:gd name="connsiteX20" fmla="*/ 121363 w 388926"/>
                <a:gd name="connsiteY20" fmla="*/ 355480 h 388638"/>
                <a:gd name="connsiteX21" fmla="*/ 88585 w 388926"/>
                <a:gd name="connsiteY21" fmla="*/ 332806 h 388638"/>
                <a:gd name="connsiteX22" fmla="*/ 90718 w 388926"/>
                <a:gd name="connsiteY22" fmla="*/ 347163 h 388638"/>
                <a:gd name="connsiteX23" fmla="*/ 76145 w 388926"/>
                <a:gd name="connsiteY23" fmla="*/ 349264 h 388638"/>
                <a:gd name="connsiteX24" fmla="*/ 74368 w 388926"/>
                <a:gd name="connsiteY24" fmla="*/ 334907 h 388638"/>
                <a:gd name="connsiteX25" fmla="*/ 88585 w 388926"/>
                <a:gd name="connsiteY25" fmla="*/ 332806 h 388638"/>
                <a:gd name="connsiteX26" fmla="*/ 301570 w 388926"/>
                <a:gd name="connsiteY26" fmla="*/ 331270 h 388638"/>
                <a:gd name="connsiteX27" fmla="*/ 316143 w 388926"/>
                <a:gd name="connsiteY27" fmla="*/ 333048 h 388638"/>
                <a:gd name="connsiteX28" fmla="*/ 314365 w 388926"/>
                <a:gd name="connsiteY28" fmla="*/ 347620 h 388638"/>
                <a:gd name="connsiteX29" fmla="*/ 299793 w 388926"/>
                <a:gd name="connsiteY29" fmla="*/ 345843 h 388638"/>
                <a:gd name="connsiteX30" fmla="*/ 301570 w 388926"/>
                <a:gd name="connsiteY30" fmla="*/ 331270 h 388638"/>
                <a:gd name="connsiteX31" fmla="*/ 42808 w 388926"/>
                <a:gd name="connsiteY31" fmla="*/ 299574 h 388638"/>
                <a:gd name="connsiteX32" fmla="*/ 57380 w 388926"/>
                <a:gd name="connsiteY32" fmla="*/ 301017 h 388638"/>
                <a:gd name="connsiteX33" fmla="*/ 55603 w 388926"/>
                <a:gd name="connsiteY33" fmla="*/ 315810 h 388638"/>
                <a:gd name="connsiteX34" fmla="*/ 41031 w 388926"/>
                <a:gd name="connsiteY34" fmla="*/ 314367 h 388638"/>
                <a:gd name="connsiteX35" fmla="*/ 42808 w 388926"/>
                <a:gd name="connsiteY35" fmla="*/ 299574 h 388638"/>
                <a:gd name="connsiteX36" fmla="*/ 349290 w 388926"/>
                <a:gd name="connsiteY36" fmla="*/ 297881 h 388638"/>
                <a:gd name="connsiteX37" fmla="*/ 351423 w 388926"/>
                <a:gd name="connsiteY37" fmla="*/ 312238 h 388638"/>
                <a:gd name="connsiteX38" fmla="*/ 336495 w 388926"/>
                <a:gd name="connsiteY38" fmla="*/ 314339 h 388638"/>
                <a:gd name="connsiteX39" fmla="*/ 334718 w 388926"/>
                <a:gd name="connsiteY39" fmla="*/ 299982 h 388638"/>
                <a:gd name="connsiteX40" fmla="*/ 349290 w 388926"/>
                <a:gd name="connsiteY40" fmla="*/ 297881 h 388638"/>
                <a:gd name="connsiteX41" fmla="*/ 19896 w 388926"/>
                <a:gd name="connsiteY41" fmla="*/ 257143 h 388638"/>
                <a:gd name="connsiteX42" fmla="*/ 33401 w 388926"/>
                <a:gd name="connsiteY42" fmla="*/ 262395 h 388638"/>
                <a:gd name="connsiteX43" fmla="*/ 28070 w 388926"/>
                <a:gd name="connsiteY43" fmla="*/ 276053 h 388638"/>
                <a:gd name="connsiteX44" fmla="*/ 14209 w 388926"/>
                <a:gd name="connsiteY44" fmla="*/ 270450 h 388638"/>
                <a:gd name="connsiteX45" fmla="*/ 19896 w 388926"/>
                <a:gd name="connsiteY45" fmla="*/ 257143 h 388638"/>
                <a:gd name="connsiteX46" fmla="*/ 370385 w 388926"/>
                <a:gd name="connsiteY46" fmla="*/ 253650 h 388638"/>
                <a:gd name="connsiteX47" fmla="*/ 375988 w 388926"/>
                <a:gd name="connsiteY47" fmla="*/ 267156 h 388638"/>
                <a:gd name="connsiteX48" fmla="*/ 362681 w 388926"/>
                <a:gd name="connsiteY48" fmla="*/ 272842 h 388638"/>
                <a:gd name="connsiteX49" fmla="*/ 357078 w 388926"/>
                <a:gd name="connsiteY49" fmla="*/ 259336 h 388638"/>
                <a:gd name="connsiteX50" fmla="*/ 370385 w 388926"/>
                <a:gd name="connsiteY50" fmla="*/ 253650 h 388638"/>
                <a:gd name="connsiteX51" fmla="*/ 9423 w 388926"/>
                <a:gd name="connsiteY51" fmla="*/ 209398 h 388638"/>
                <a:gd name="connsiteX52" fmla="*/ 21701 w 388926"/>
                <a:gd name="connsiteY52" fmla="*/ 218700 h 388638"/>
                <a:gd name="connsiteX53" fmla="*/ 12771 w 388926"/>
                <a:gd name="connsiteY53" fmla="*/ 230978 h 388638"/>
                <a:gd name="connsiteX54" fmla="*/ 121 w 388926"/>
                <a:gd name="connsiteY54" fmla="*/ 221676 h 388638"/>
                <a:gd name="connsiteX55" fmla="*/ 9423 w 388926"/>
                <a:gd name="connsiteY55" fmla="*/ 209398 h 388638"/>
                <a:gd name="connsiteX56" fmla="*/ 379672 w 388926"/>
                <a:gd name="connsiteY56" fmla="*/ 206186 h 388638"/>
                <a:gd name="connsiteX57" fmla="*/ 388844 w 388926"/>
                <a:gd name="connsiteY57" fmla="*/ 217827 h 388638"/>
                <a:gd name="connsiteX58" fmla="*/ 377555 w 388926"/>
                <a:gd name="connsiteY58" fmla="*/ 226647 h 388638"/>
                <a:gd name="connsiteX59" fmla="*/ 368383 w 388926"/>
                <a:gd name="connsiteY59" fmla="*/ 215005 h 388638"/>
                <a:gd name="connsiteX60" fmla="*/ 379672 w 388926"/>
                <a:gd name="connsiteY60" fmla="*/ 206186 h 388638"/>
                <a:gd name="connsiteX61" fmla="*/ 11724 w 388926"/>
                <a:gd name="connsiteY61" fmla="*/ 161735 h 388638"/>
                <a:gd name="connsiteX62" fmla="*/ 20544 w 388926"/>
                <a:gd name="connsiteY62" fmla="*/ 173024 h 388638"/>
                <a:gd name="connsiteX63" fmla="*/ 9255 w 388926"/>
                <a:gd name="connsiteY63" fmla="*/ 182196 h 388638"/>
                <a:gd name="connsiteX64" fmla="*/ 82 w 388926"/>
                <a:gd name="connsiteY64" fmla="*/ 170554 h 388638"/>
                <a:gd name="connsiteX65" fmla="*/ 11724 w 388926"/>
                <a:gd name="connsiteY65" fmla="*/ 161735 h 388638"/>
                <a:gd name="connsiteX66" fmla="*/ 375614 w 388926"/>
                <a:gd name="connsiteY66" fmla="*/ 158561 h 388638"/>
                <a:gd name="connsiteX67" fmla="*/ 387256 w 388926"/>
                <a:gd name="connsiteY67" fmla="*/ 167380 h 388638"/>
                <a:gd name="connsiteX68" fmla="*/ 378436 w 388926"/>
                <a:gd name="connsiteY68" fmla="*/ 179022 h 388638"/>
                <a:gd name="connsiteX69" fmla="*/ 366795 w 388926"/>
                <a:gd name="connsiteY69" fmla="*/ 170202 h 388638"/>
                <a:gd name="connsiteX70" fmla="*/ 375614 w 388926"/>
                <a:gd name="connsiteY70" fmla="*/ 158561 h 388638"/>
                <a:gd name="connsiteX71" fmla="*/ 26127 w 388926"/>
                <a:gd name="connsiteY71" fmla="*/ 115537 h 388638"/>
                <a:gd name="connsiteX72" fmla="*/ 31814 w 388926"/>
                <a:gd name="connsiteY72" fmla="*/ 129042 h 388638"/>
                <a:gd name="connsiteX73" fmla="*/ 18308 w 388926"/>
                <a:gd name="connsiteY73" fmla="*/ 134728 h 388638"/>
                <a:gd name="connsiteX74" fmla="*/ 12621 w 388926"/>
                <a:gd name="connsiteY74" fmla="*/ 121223 h 388638"/>
                <a:gd name="connsiteX75" fmla="*/ 26127 w 388926"/>
                <a:gd name="connsiteY75" fmla="*/ 115537 h 388638"/>
                <a:gd name="connsiteX76" fmla="*/ 361093 w 388926"/>
                <a:gd name="connsiteY76" fmla="*/ 112363 h 388638"/>
                <a:gd name="connsiteX77" fmla="*/ 374401 w 388926"/>
                <a:gd name="connsiteY77" fmla="*/ 118049 h 388638"/>
                <a:gd name="connsiteX78" fmla="*/ 369148 w 388926"/>
                <a:gd name="connsiteY78" fmla="*/ 131554 h 388638"/>
                <a:gd name="connsiteX79" fmla="*/ 355490 w 388926"/>
                <a:gd name="connsiteY79" fmla="*/ 126223 h 388638"/>
                <a:gd name="connsiteX80" fmla="*/ 361093 w 388926"/>
                <a:gd name="connsiteY80" fmla="*/ 112363 h 388638"/>
                <a:gd name="connsiteX81" fmla="*/ 52428 w 388926"/>
                <a:gd name="connsiteY81" fmla="*/ 74095 h 388638"/>
                <a:gd name="connsiteX82" fmla="*/ 54560 w 388926"/>
                <a:gd name="connsiteY82" fmla="*/ 88667 h 388638"/>
                <a:gd name="connsiteX83" fmla="*/ 39633 w 388926"/>
                <a:gd name="connsiteY83" fmla="*/ 90800 h 388638"/>
                <a:gd name="connsiteX84" fmla="*/ 37856 w 388926"/>
                <a:gd name="connsiteY84" fmla="*/ 76228 h 388638"/>
                <a:gd name="connsiteX85" fmla="*/ 52428 w 388926"/>
                <a:gd name="connsiteY85" fmla="*/ 74095 h 388638"/>
                <a:gd name="connsiteX86" fmla="*/ 333320 w 388926"/>
                <a:gd name="connsiteY86" fmla="*/ 72456 h 388638"/>
                <a:gd name="connsiteX87" fmla="*/ 348248 w 388926"/>
                <a:gd name="connsiteY87" fmla="*/ 74557 h 388638"/>
                <a:gd name="connsiteX88" fmla="*/ 346115 w 388926"/>
                <a:gd name="connsiteY88" fmla="*/ 88914 h 388638"/>
                <a:gd name="connsiteX89" fmla="*/ 331543 w 388926"/>
                <a:gd name="connsiteY89" fmla="*/ 86813 h 388638"/>
                <a:gd name="connsiteX90" fmla="*/ 333320 w 388926"/>
                <a:gd name="connsiteY90" fmla="*/ 72456 h 388638"/>
                <a:gd name="connsiteX91" fmla="*/ 74558 w 388926"/>
                <a:gd name="connsiteY91" fmla="*/ 40812 h 388638"/>
                <a:gd name="connsiteX92" fmla="*/ 89485 w 388926"/>
                <a:gd name="connsiteY92" fmla="*/ 42255 h 388638"/>
                <a:gd name="connsiteX93" fmla="*/ 87353 w 388926"/>
                <a:gd name="connsiteY93" fmla="*/ 57047 h 388638"/>
                <a:gd name="connsiteX94" fmla="*/ 72781 w 388926"/>
                <a:gd name="connsiteY94" fmla="*/ 55604 h 388638"/>
                <a:gd name="connsiteX95" fmla="*/ 74558 w 388926"/>
                <a:gd name="connsiteY95" fmla="*/ 40812 h 388638"/>
                <a:gd name="connsiteX96" fmla="*/ 312511 w 388926"/>
                <a:gd name="connsiteY96" fmla="*/ 37531 h 388638"/>
                <a:gd name="connsiteX97" fmla="*/ 314612 w 388926"/>
                <a:gd name="connsiteY97" fmla="*/ 51888 h 388638"/>
                <a:gd name="connsiteX98" fmla="*/ 299905 w 388926"/>
                <a:gd name="connsiteY98" fmla="*/ 53989 h 388638"/>
                <a:gd name="connsiteX99" fmla="*/ 298154 w 388926"/>
                <a:gd name="connsiteY99" fmla="*/ 39632 h 388638"/>
                <a:gd name="connsiteX100" fmla="*/ 312511 w 388926"/>
                <a:gd name="connsiteY100" fmla="*/ 37531 h 388638"/>
                <a:gd name="connsiteX101" fmla="*/ 118321 w 388926"/>
                <a:gd name="connsiteY101" fmla="*/ 13905 h 388638"/>
                <a:gd name="connsiteX102" fmla="*/ 131826 w 388926"/>
                <a:gd name="connsiteY102" fmla="*/ 19508 h 388638"/>
                <a:gd name="connsiteX103" fmla="*/ 126495 w 388926"/>
                <a:gd name="connsiteY103" fmla="*/ 33165 h 388638"/>
                <a:gd name="connsiteX104" fmla="*/ 112635 w 388926"/>
                <a:gd name="connsiteY104" fmla="*/ 27212 h 388638"/>
                <a:gd name="connsiteX105" fmla="*/ 118321 w 388926"/>
                <a:gd name="connsiteY105" fmla="*/ 13905 h 388638"/>
                <a:gd name="connsiteX106" fmla="*/ 267198 w 388926"/>
                <a:gd name="connsiteY106" fmla="*/ 12348 h 388638"/>
                <a:gd name="connsiteX107" fmla="*/ 273151 w 388926"/>
                <a:gd name="connsiteY107" fmla="*/ 25854 h 388638"/>
                <a:gd name="connsiteX108" fmla="*/ 259844 w 388926"/>
                <a:gd name="connsiteY108" fmla="*/ 31541 h 388638"/>
                <a:gd name="connsiteX109" fmla="*/ 253890 w 388926"/>
                <a:gd name="connsiteY109" fmla="*/ 18035 h 388638"/>
                <a:gd name="connsiteX110" fmla="*/ 267198 w 388926"/>
                <a:gd name="connsiteY110" fmla="*/ 12348 h 388638"/>
                <a:gd name="connsiteX111" fmla="*/ 168545 w 388926"/>
                <a:gd name="connsiteY111" fmla="*/ 220 h 388638"/>
                <a:gd name="connsiteX112" fmla="*/ 180451 w 388926"/>
                <a:gd name="connsiteY112" fmla="*/ 9150 h 388638"/>
                <a:gd name="connsiteX113" fmla="*/ 171149 w 388926"/>
                <a:gd name="connsiteY113" fmla="*/ 21428 h 388638"/>
                <a:gd name="connsiteX114" fmla="*/ 158871 w 388926"/>
                <a:gd name="connsiteY114" fmla="*/ 12498 h 388638"/>
                <a:gd name="connsiteX115" fmla="*/ 168545 w 388926"/>
                <a:gd name="connsiteY115" fmla="*/ 220 h 388638"/>
                <a:gd name="connsiteX116" fmla="*/ 218774 w 388926"/>
                <a:gd name="connsiteY116" fmla="*/ 162 h 388638"/>
                <a:gd name="connsiteX117" fmla="*/ 228448 w 388926"/>
                <a:gd name="connsiteY117" fmla="*/ 11451 h 388638"/>
                <a:gd name="connsiteX118" fmla="*/ 216170 w 388926"/>
                <a:gd name="connsiteY118" fmla="*/ 20623 h 388638"/>
                <a:gd name="connsiteX119" fmla="*/ 206868 w 388926"/>
                <a:gd name="connsiteY119" fmla="*/ 8982 h 388638"/>
                <a:gd name="connsiteX120" fmla="*/ 218774 w 388926"/>
                <a:gd name="connsiteY120" fmla="*/ 162 h 388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388926" h="388638">
                  <a:moveTo>
                    <a:pt x="173490" y="367763"/>
                  </a:moveTo>
                  <a:cubicBezTo>
                    <a:pt x="179226" y="368480"/>
                    <a:pt x="183169" y="373857"/>
                    <a:pt x="182810" y="379592"/>
                  </a:cubicBezTo>
                  <a:cubicBezTo>
                    <a:pt x="182093" y="385328"/>
                    <a:pt x="176716" y="389271"/>
                    <a:pt x="170981" y="388554"/>
                  </a:cubicBezTo>
                  <a:cubicBezTo>
                    <a:pt x="165245" y="387837"/>
                    <a:pt x="161302" y="382818"/>
                    <a:pt x="161661" y="377083"/>
                  </a:cubicBezTo>
                  <a:cubicBezTo>
                    <a:pt x="162736" y="371347"/>
                    <a:pt x="167755" y="367404"/>
                    <a:pt x="173490" y="367763"/>
                  </a:cubicBezTo>
                  <a:close/>
                  <a:moveTo>
                    <a:pt x="218452" y="366560"/>
                  </a:moveTo>
                  <a:cubicBezTo>
                    <a:pt x="224097" y="365816"/>
                    <a:pt x="229388" y="369909"/>
                    <a:pt x="230094" y="376234"/>
                  </a:cubicBezTo>
                  <a:cubicBezTo>
                    <a:pt x="230799" y="381816"/>
                    <a:pt x="226919" y="387397"/>
                    <a:pt x="221274" y="388141"/>
                  </a:cubicBezTo>
                  <a:cubicBezTo>
                    <a:pt x="215630" y="389257"/>
                    <a:pt x="210338" y="384792"/>
                    <a:pt x="209633" y="378839"/>
                  </a:cubicBezTo>
                  <a:cubicBezTo>
                    <a:pt x="208927" y="372886"/>
                    <a:pt x="212808" y="367677"/>
                    <a:pt x="218452" y="366560"/>
                  </a:cubicBezTo>
                  <a:close/>
                  <a:moveTo>
                    <a:pt x="262783" y="355568"/>
                  </a:moveTo>
                  <a:cubicBezTo>
                    <a:pt x="267759" y="353116"/>
                    <a:pt x="274157" y="355568"/>
                    <a:pt x="276289" y="360820"/>
                  </a:cubicBezTo>
                  <a:cubicBezTo>
                    <a:pt x="278422" y="366073"/>
                    <a:pt x="275934" y="372027"/>
                    <a:pt x="270958" y="374128"/>
                  </a:cubicBezTo>
                  <a:cubicBezTo>
                    <a:pt x="265627" y="376579"/>
                    <a:pt x="259229" y="374128"/>
                    <a:pt x="257452" y="368875"/>
                  </a:cubicBezTo>
                  <a:cubicBezTo>
                    <a:pt x="254964" y="363622"/>
                    <a:pt x="257452" y="357669"/>
                    <a:pt x="262783" y="355568"/>
                  </a:cubicBezTo>
                  <a:close/>
                  <a:moveTo>
                    <a:pt x="121363" y="355480"/>
                  </a:moveTo>
                  <a:cubicBezTo>
                    <a:pt x="123806" y="354430"/>
                    <a:pt x="126649" y="354342"/>
                    <a:pt x="129315" y="355568"/>
                  </a:cubicBezTo>
                  <a:cubicBezTo>
                    <a:pt x="134646" y="357669"/>
                    <a:pt x="137134" y="363622"/>
                    <a:pt x="135001" y="368875"/>
                  </a:cubicBezTo>
                  <a:cubicBezTo>
                    <a:pt x="132869" y="373778"/>
                    <a:pt x="126827" y="376579"/>
                    <a:pt x="121496" y="374478"/>
                  </a:cubicBezTo>
                  <a:cubicBezTo>
                    <a:pt x="116165" y="372377"/>
                    <a:pt x="113677" y="366424"/>
                    <a:pt x="115810" y="361171"/>
                  </a:cubicBezTo>
                  <a:cubicBezTo>
                    <a:pt x="116876" y="358545"/>
                    <a:pt x="118919" y="356531"/>
                    <a:pt x="121363" y="355480"/>
                  </a:cubicBezTo>
                  <a:close/>
                  <a:moveTo>
                    <a:pt x="88585" y="332806"/>
                  </a:moveTo>
                  <a:cubicBezTo>
                    <a:pt x="93205" y="336308"/>
                    <a:pt x="94272" y="342611"/>
                    <a:pt x="90718" y="347163"/>
                  </a:cubicBezTo>
                  <a:cubicBezTo>
                    <a:pt x="87519" y="351716"/>
                    <a:pt x="80766" y="352766"/>
                    <a:pt x="76145" y="349264"/>
                  </a:cubicBezTo>
                  <a:cubicBezTo>
                    <a:pt x="71880" y="345763"/>
                    <a:pt x="70814" y="339459"/>
                    <a:pt x="74368" y="334907"/>
                  </a:cubicBezTo>
                  <a:cubicBezTo>
                    <a:pt x="77567" y="330355"/>
                    <a:pt x="84320" y="329304"/>
                    <a:pt x="88585" y="332806"/>
                  </a:cubicBezTo>
                  <a:close/>
                  <a:moveTo>
                    <a:pt x="301570" y="331270"/>
                  </a:moveTo>
                  <a:cubicBezTo>
                    <a:pt x="306191" y="327716"/>
                    <a:pt x="312588" y="328783"/>
                    <a:pt x="316143" y="333048"/>
                  </a:cubicBezTo>
                  <a:cubicBezTo>
                    <a:pt x="319697" y="337668"/>
                    <a:pt x="318986" y="344065"/>
                    <a:pt x="314365" y="347620"/>
                  </a:cubicBezTo>
                  <a:cubicBezTo>
                    <a:pt x="309745" y="351174"/>
                    <a:pt x="303347" y="350463"/>
                    <a:pt x="299793" y="345843"/>
                  </a:cubicBezTo>
                  <a:cubicBezTo>
                    <a:pt x="296239" y="341578"/>
                    <a:pt x="296950" y="334825"/>
                    <a:pt x="301570" y="331270"/>
                  </a:cubicBezTo>
                  <a:close/>
                  <a:moveTo>
                    <a:pt x="42808" y="299574"/>
                  </a:moveTo>
                  <a:cubicBezTo>
                    <a:pt x="47428" y="295966"/>
                    <a:pt x="53826" y="296688"/>
                    <a:pt x="57380" y="301017"/>
                  </a:cubicBezTo>
                  <a:cubicBezTo>
                    <a:pt x="60934" y="305708"/>
                    <a:pt x="60223" y="312202"/>
                    <a:pt x="55603" y="315810"/>
                  </a:cubicBezTo>
                  <a:cubicBezTo>
                    <a:pt x="50982" y="319418"/>
                    <a:pt x="44585" y="318697"/>
                    <a:pt x="41031" y="314367"/>
                  </a:cubicBezTo>
                  <a:cubicBezTo>
                    <a:pt x="37477" y="309677"/>
                    <a:pt x="38188" y="303182"/>
                    <a:pt x="42808" y="299574"/>
                  </a:cubicBezTo>
                  <a:close/>
                  <a:moveTo>
                    <a:pt x="349290" y="297881"/>
                  </a:moveTo>
                  <a:cubicBezTo>
                    <a:pt x="353911" y="301383"/>
                    <a:pt x="354622" y="308036"/>
                    <a:pt x="351423" y="312238"/>
                  </a:cubicBezTo>
                  <a:cubicBezTo>
                    <a:pt x="347869" y="316791"/>
                    <a:pt x="341471" y="317841"/>
                    <a:pt x="336495" y="314339"/>
                  </a:cubicBezTo>
                  <a:cubicBezTo>
                    <a:pt x="332230" y="311188"/>
                    <a:pt x="331164" y="304534"/>
                    <a:pt x="334718" y="299982"/>
                  </a:cubicBezTo>
                  <a:cubicBezTo>
                    <a:pt x="338272" y="295430"/>
                    <a:pt x="344670" y="294379"/>
                    <a:pt x="349290" y="297881"/>
                  </a:cubicBezTo>
                  <a:close/>
                  <a:moveTo>
                    <a:pt x="19896" y="257143"/>
                  </a:moveTo>
                  <a:cubicBezTo>
                    <a:pt x="25227" y="254691"/>
                    <a:pt x="31269" y="257143"/>
                    <a:pt x="33401" y="262395"/>
                  </a:cubicBezTo>
                  <a:cubicBezTo>
                    <a:pt x="35534" y="267648"/>
                    <a:pt x="33046" y="273602"/>
                    <a:pt x="28070" y="276053"/>
                  </a:cubicBezTo>
                  <a:cubicBezTo>
                    <a:pt x="22739" y="278154"/>
                    <a:pt x="16342" y="275703"/>
                    <a:pt x="14209" y="270450"/>
                  </a:cubicBezTo>
                  <a:cubicBezTo>
                    <a:pt x="12077" y="265197"/>
                    <a:pt x="14565" y="259244"/>
                    <a:pt x="19896" y="257143"/>
                  </a:cubicBezTo>
                  <a:close/>
                  <a:moveTo>
                    <a:pt x="370385" y="253650"/>
                  </a:moveTo>
                  <a:cubicBezTo>
                    <a:pt x="375638" y="255782"/>
                    <a:pt x="378439" y="261824"/>
                    <a:pt x="375988" y="267156"/>
                  </a:cubicBezTo>
                  <a:cubicBezTo>
                    <a:pt x="373887" y="272487"/>
                    <a:pt x="367934" y="274975"/>
                    <a:pt x="362681" y="272842"/>
                  </a:cubicBezTo>
                  <a:cubicBezTo>
                    <a:pt x="357428" y="270710"/>
                    <a:pt x="354977" y="264668"/>
                    <a:pt x="357078" y="259336"/>
                  </a:cubicBezTo>
                  <a:cubicBezTo>
                    <a:pt x="359179" y="254005"/>
                    <a:pt x="365132" y="251517"/>
                    <a:pt x="370385" y="253650"/>
                  </a:cubicBezTo>
                  <a:close/>
                  <a:moveTo>
                    <a:pt x="9423" y="209398"/>
                  </a:moveTo>
                  <a:cubicBezTo>
                    <a:pt x="15376" y="208654"/>
                    <a:pt x="20956" y="212747"/>
                    <a:pt x="21701" y="218700"/>
                  </a:cubicBezTo>
                  <a:cubicBezTo>
                    <a:pt x="22817" y="224653"/>
                    <a:pt x="18352" y="230234"/>
                    <a:pt x="12771" y="230978"/>
                  </a:cubicBezTo>
                  <a:cubicBezTo>
                    <a:pt x="6446" y="232094"/>
                    <a:pt x="865" y="227629"/>
                    <a:pt x="121" y="221676"/>
                  </a:cubicBezTo>
                  <a:cubicBezTo>
                    <a:pt x="-623" y="215723"/>
                    <a:pt x="3470" y="210142"/>
                    <a:pt x="9423" y="209398"/>
                  </a:cubicBezTo>
                  <a:close/>
                  <a:moveTo>
                    <a:pt x="379672" y="206186"/>
                  </a:moveTo>
                  <a:cubicBezTo>
                    <a:pt x="385669" y="206538"/>
                    <a:pt x="389549" y="211830"/>
                    <a:pt x="388844" y="217827"/>
                  </a:cubicBezTo>
                  <a:cubicBezTo>
                    <a:pt x="388138" y="223472"/>
                    <a:pt x="382847" y="227352"/>
                    <a:pt x="377555" y="226647"/>
                  </a:cubicBezTo>
                  <a:cubicBezTo>
                    <a:pt x="371910" y="225941"/>
                    <a:pt x="367677" y="220650"/>
                    <a:pt x="368383" y="215005"/>
                  </a:cubicBezTo>
                  <a:cubicBezTo>
                    <a:pt x="369088" y="209361"/>
                    <a:pt x="374380" y="205480"/>
                    <a:pt x="379672" y="206186"/>
                  </a:cubicBezTo>
                  <a:close/>
                  <a:moveTo>
                    <a:pt x="11724" y="161735"/>
                  </a:moveTo>
                  <a:cubicBezTo>
                    <a:pt x="17369" y="162440"/>
                    <a:pt x="21249" y="167732"/>
                    <a:pt x="20544" y="173024"/>
                  </a:cubicBezTo>
                  <a:cubicBezTo>
                    <a:pt x="19838" y="178668"/>
                    <a:pt x="14899" y="182901"/>
                    <a:pt x="9255" y="182196"/>
                  </a:cubicBezTo>
                  <a:cubicBezTo>
                    <a:pt x="3257" y="181490"/>
                    <a:pt x="-623" y="176199"/>
                    <a:pt x="82" y="170554"/>
                  </a:cubicBezTo>
                  <a:cubicBezTo>
                    <a:pt x="788" y="165262"/>
                    <a:pt x="6080" y="161029"/>
                    <a:pt x="11724" y="161735"/>
                  </a:cubicBezTo>
                  <a:close/>
                  <a:moveTo>
                    <a:pt x="375614" y="158561"/>
                  </a:moveTo>
                  <a:cubicBezTo>
                    <a:pt x="381259" y="157855"/>
                    <a:pt x="386550" y="161736"/>
                    <a:pt x="387256" y="167380"/>
                  </a:cubicBezTo>
                  <a:cubicBezTo>
                    <a:pt x="387961" y="172672"/>
                    <a:pt x="384081" y="177963"/>
                    <a:pt x="378436" y="179022"/>
                  </a:cubicBezTo>
                  <a:cubicBezTo>
                    <a:pt x="372792" y="179727"/>
                    <a:pt x="367500" y="175847"/>
                    <a:pt x="366795" y="170202"/>
                  </a:cubicBezTo>
                  <a:cubicBezTo>
                    <a:pt x="366089" y="164558"/>
                    <a:pt x="369970" y="159266"/>
                    <a:pt x="375614" y="158561"/>
                  </a:cubicBezTo>
                  <a:close/>
                  <a:moveTo>
                    <a:pt x="26127" y="115537"/>
                  </a:moveTo>
                  <a:cubicBezTo>
                    <a:pt x="31459" y="117669"/>
                    <a:pt x="33946" y="123711"/>
                    <a:pt x="31814" y="129042"/>
                  </a:cubicBezTo>
                  <a:cubicBezTo>
                    <a:pt x="29681" y="134373"/>
                    <a:pt x="23639" y="136861"/>
                    <a:pt x="18308" y="134728"/>
                  </a:cubicBezTo>
                  <a:cubicBezTo>
                    <a:pt x="12977" y="132596"/>
                    <a:pt x="10489" y="126554"/>
                    <a:pt x="12621" y="121223"/>
                  </a:cubicBezTo>
                  <a:cubicBezTo>
                    <a:pt x="14754" y="115892"/>
                    <a:pt x="20796" y="113404"/>
                    <a:pt x="26127" y="115537"/>
                  </a:cubicBezTo>
                  <a:close/>
                  <a:moveTo>
                    <a:pt x="361093" y="112363"/>
                  </a:moveTo>
                  <a:cubicBezTo>
                    <a:pt x="366346" y="110230"/>
                    <a:pt x="372299" y="112718"/>
                    <a:pt x="374401" y="118049"/>
                  </a:cubicBezTo>
                  <a:cubicBezTo>
                    <a:pt x="376852" y="123025"/>
                    <a:pt x="374401" y="129422"/>
                    <a:pt x="369148" y="131554"/>
                  </a:cubicBezTo>
                  <a:cubicBezTo>
                    <a:pt x="363895" y="133687"/>
                    <a:pt x="357591" y="131199"/>
                    <a:pt x="355490" y="126223"/>
                  </a:cubicBezTo>
                  <a:cubicBezTo>
                    <a:pt x="353389" y="120892"/>
                    <a:pt x="355840" y="114495"/>
                    <a:pt x="361093" y="112363"/>
                  </a:cubicBezTo>
                  <a:close/>
                  <a:moveTo>
                    <a:pt x="52428" y="74095"/>
                  </a:moveTo>
                  <a:cubicBezTo>
                    <a:pt x="57048" y="77649"/>
                    <a:pt x="57759" y="84047"/>
                    <a:pt x="54560" y="88667"/>
                  </a:cubicBezTo>
                  <a:cubicBezTo>
                    <a:pt x="51006" y="93288"/>
                    <a:pt x="44253" y="93999"/>
                    <a:pt x="39633" y="90800"/>
                  </a:cubicBezTo>
                  <a:cubicBezTo>
                    <a:pt x="35368" y="87246"/>
                    <a:pt x="34302" y="80848"/>
                    <a:pt x="37856" y="76228"/>
                  </a:cubicBezTo>
                  <a:cubicBezTo>
                    <a:pt x="41410" y="71607"/>
                    <a:pt x="47807" y="70541"/>
                    <a:pt x="52428" y="74095"/>
                  </a:cubicBezTo>
                  <a:close/>
                  <a:moveTo>
                    <a:pt x="333320" y="72456"/>
                  </a:moveTo>
                  <a:cubicBezTo>
                    <a:pt x="337941" y="68954"/>
                    <a:pt x="344694" y="70004"/>
                    <a:pt x="348248" y="74557"/>
                  </a:cubicBezTo>
                  <a:cubicBezTo>
                    <a:pt x="351447" y="78759"/>
                    <a:pt x="350736" y="85412"/>
                    <a:pt x="346115" y="88914"/>
                  </a:cubicBezTo>
                  <a:cubicBezTo>
                    <a:pt x="341495" y="92416"/>
                    <a:pt x="335097" y="91365"/>
                    <a:pt x="331543" y="86813"/>
                  </a:cubicBezTo>
                  <a:cubicBezTo>
                    <a:pt x="327989" y="82611"/>
                    <a:pt x="328700" y="75958"/>
                    <a:pt x="333320" y="72456"/>
                  </a:cubicBezTo>
                  <a:close/>
                  <a:moveTo>
                    <a:pt x="74558" y="40812"/>
                  </a:moveTo>
                  <a:cubicBezTo>
                    <a:pt x="79178" y="37204"/>
                    <a:pt x="85931" y="37925"/>
                    <a:pt x="89485" y="42255"/>
                  </a:cubicBezTo>
                  <a:cubicBezTo>
                    <a:pt x="92684" y="46945"/>
                    <a:pt x="91973" y="53439"/>
                    <a:pt x="87353" y="57047"/>
                  </a:cubicBezTo>
                  <a:cubicBezTo>
                    <a:pt x="82732" y="60655"/>
                    <a:pt x="76335" y="59934"/>
                    <a:pt x="72781" y="55604"/>
                  </a:cubicBezTo>
                  <a:cubicBezTo>
                    <a:pt x="69227" y="50914"/>
                    <a:pt x="70293" y="44420"/>
                    <a:pt x="74558" y="40812"/>
                  </a:cubicBezTo>
                  <a:close/>
                  <a:moveTo>
                    <a:pt x="312511" y="37531"/>
                  </a:moveTo>
                  <a:cubicBezTo>
                    <a:pt x="317063" y="41032"/>
                    <a:pt x="318114" y="47336"/>
                    <a:pt x="314612" y="51888"/>
                  </a:cubicBezTo>
                  <a:cubicBezTo>
                    <a:pt x="311110" y="56440"/>
                    <a:pt x="304807" y="57491"/>
                    <a:pt x="299905" y="53989"/>
                  </a:cubicBezTo>
                  <a:cubicBezTo>
                    <a:pt x="295703" y="50487"/>
                    <a:pt x="294652" y="44184"/>
                    <a:pt x="298154" y="39632"/>
                  </a:cubicBezTo>
                  <a:cubicBezTo>
                    <a:pt x="301656" y="35079"/>
                    <a:pt x="307959" y="34029"/>
                    <a:pt x="312511" y="37531"/>
                  </a:cubicBezTo>
                  <a:close/>
                  <a:moveTo>
                    <a:pt x="118321" y="13905"/>
                  </a:moveTo>
                  <a:cubicBezTo>
                    <a:pt x="123297" y="11804"/>
                    <a:pt x="129338" y="14255"/>
                    <a:pt x="131826" y="19508"/>
                  </a:cubicBezTo>
                  <a:cubicBezTo>
                    <a:pt x="133959" y="24760"/>
                    <a:pt x="131471" y="30713"/>
                    <a:pt x="126495" y="33165"/>
                  </a:cubicBezTo>
                  <a:cubicBezTo>
                    <a:pt x="120809" y="35266"/>
                    <a:pt x="114767" y="32814"/>
                    <a:pt x="112635" y="27212"/>
                  </a:cubicBezTo>
                  <a:cubicBezTo>
                    <a:pt x="110502" y="22309"/>
                    <a:pt x="112990" y="16356"/>
                    <a:pt x="118321" y="13905"/>
                  </a:cubicBezTo>
                  <a:close/>
                  <a:moveTo>
                    <a:pt x="267198" y="12348"/>
                  </a:moveTo>
                  <a:cubicBezTo>
                    <a:pt x="272801" y="14481"/>
                    <a:pt x="275252" y="20523"/>
                    <a:pt x="273151" y="25854"/>
                  </a:cubicBezTo>
                  <a:cubicBezTo>
                    <a:pt x="270699" y="31186"/>
                    <a:pt x="265096" y="33673"/>
                    <a:pt x="259844" y="31541"/>
                  </a:cubicBezTo>
                  <a:cubicBezTo>
                    <a:pt x="254591" y="29408"/>
                    <a:pt x="251789" y="23366"/>
                    <a:pt x="253890" y="18035"/>
                  </a:cubicBezTo>
                  <a:cubicBezTo>
                    <a:pt x="256342" y="12704"/>
                    <a:pt x="262295" y="10216"/>
                    <a:pt x="267198" y="12348"/>
                  </a:cubicBezTo>
                  <a:close/>
                  <a:moveTo>
                    <a:pt x="168545" y="220"/>
                  </a:moveTo>
                  <a:cubicBezTo>
                    <a:pt x="174126" y="-896"/>
                    <a:pt x="179707" y="3569"/>
                    <a:pt x="180451" y="9150"/>
                  </a:cubicBezTo>
                  <a:cubicBezTo>
                    <a:pt x="181567" y="15103"/>
                    <a:pt x="177102" y="20683"/>
                    <a:pt x="171149" y="21428"/>
                  </a:cubicBezTo>
                  <a:cubicBezTo>
                    <a:pt x="165196" y="22544"/>
                    <a:pt x="159987" y="18451"/>
                    <a:pt x="158871" y="12498"/>
                  </a:cubicBezTo>
                  <a:cubicBezTo>
                    <a:pt x="158127" y="6545"/>
                    <a:pt x="162220" y="964"/>
                    <a:pt x="168545" y="220"/>
                  </a:cubicBezTo>
                  <a:close/>
                  <a:moveTo>
                    <a:pt x="218774" y="162"/>
                  </a:moveTo>
                  <a:cubicBezTo>
                    <a:pt x="225099" y="515"/>
                    <a:pt x="229192" y="5807"/>
                    <a:pt x="228448" y="11451"/>
                  </a:cubicBezTo>
                  <a:cubicBezTo>
                    <a:pt x="227332" y="17096"/>
                    <a:pt x="222123" y="20976"/>
                    <a:pt x="216170" y="20623"/>
                  </a:cubicBezTo>
                  <a:cubicBezTo>
                    <a:pt x="210217" y="19565"/>
                    <a:pt x="205752" y="14626"/>
                    <a:pt x="206868" y="8982"/>
                  </a:cubicBezTo>
                  <a:cubicBezTo>
                    <a:pt x="207612" y="3337"/>
                    <a:pt x="212821" y="-896"/>
                    <a:pt x="218774" y="162"/>
                  </a:cubicBezTo>
                  <a:close/>
                </a:path>
              </a:pathLst>
            </a:custGeom>
            <a:solidFill>
              <a:schemeClr val="accent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87" name="Freeform 406">
              <a:extLst>
                <a:ext uri="{FF2B5EF4-FFF2-40B4-BE49-F238E27FC236}">
                  <a16:creationId xmlns:a16="http://schemas.microsoft.com/office/drawing/2014/main" id="{2A21C48E-731C-AF47-83F2-32D5198ABE33}"/>
                </a:ext>
              </a:extLst>
            </p:cNvPr>
            <p:cNvSpPr>
              <a:spLocks noChangeArrowheads="1"/>
            </p:cNvSpPr>
            <p:nvPr/>
          </p:nvSpPr>
          <p:spPr bwMode="auto">
            <a:xfrm>
              <a:off x="8211128" y="7310208"/>
              <a:ext cx="541497" cy="541497"/>
            </a:xfrm>
            <a:custGeom>
              <a:avLst/>
              <a:gdLst>
                <a:gd name="T0" fmla="*/ 829 w 830"/>
                <a:gd name="T1" fmla="*/ 415 h 831"/>
                <a:gd name="T2" fmla="*/ 829 w 830"/>
                <a:gd name="T3" fmla="*/ 415 h 831"/>
                <a:gd name="T4" fmla="*/ 415 w 830"/>
                <a:gd name="T5" fmla="*/ 0 h 831"/>
                <a:gd name="T6" fmla="*/ 415 w 830"/>
                <a:gd name="T7" fmla="*/ 0 h 831"/>
                <a:gd name="T8" fmla="*/ 0 w 830"/>
                <a:gd name="T9" fmla="*/ 415 h 831"/>
                <a:gd name="T10" fmla="*/ 0 w 830"/>
                <a:gd name="T11" fmla="*/ 415 h 831"/>
                <a:gd name="T12" fmla="*/ 415 w 830"/>
                <a:gd name="T13" fmla="*/ 830 h 831"/>
                <a:gd name="T14" fmla="*/ 415 w 830"/>
                <a:gd name="T15" fmla="*/ 830 h 831"/>
                <a:gd name="T16" fmla="*/ 829 w 830"/>
                <a:gd name="T17" fmla="*/ 415 h 8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0" h="831">
                  <a:moveTo>
                    <a:pt x="829" y="415"/>
                  </a:moveTo>
                  <a:lnTo>
                    <a:pt x="829" y="415"/>
                  </a:lnTo>
                  <a:cubicBezTo>
                    <a:pt x="829" y="186"/>
                    <a:pt x="644" y="0"/>
                    <a:pt x="415" y="0"/>
                  </a:cubicBezTo>
                  <a:lnTo>
                    <a:pt x="415" y="0"/>
                  </a:lnTo>
                  <a:cubicBezTo>
                    <a:pt x="186" y="0"/>
                    <a:pt x="0" y="186"/>
                    <a:pt x="0" y="415"/>
                  </a:cubicBezTo>
                  <a:lnTo>
                    <a:pt x="0" y="415"/>
                  </a:lnTo>
                  <a:cubicBezTo>
                    <a:pt x="0" y="644"/>
                    <a:pt x="186" y="830"/>
                    <a:pt x="415" y="830"/>
                  </a:cubicBezTo>
                  <a:lnTo>
                    <a:pt x="415" y="830"/>
                  </a:lnTo>
                  <a:cubicBezTo>
                    <a:pt x="644" y="830"/>
                    <a:pt x="829" y="644"/>
                    <a:pt x="829" y="415"/>
                  </a:cubicBez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88" name="Freeform 407">
              <a:extLst>
                <a:ext uri="{FF2B5EF4-FFF2-40B4-BE49-F238E27FC236}">
                  <a16:creationId xmlns:a16="http://schemas.microsoft.com/office/drawing/2014/main" id="{EF59A793-9770-5740-8EC3-E3E1E4C6D531}"/>
                </a:ext>
              </a:extLst>
            </p:cNvPr>
            <p:cNvSpPr>
              <a:spLocks noChangeArrowheads="1"/>
            </p:cNvSpPr>
            <p:nvPr/>
          </p:nvSpPr>
          <p:spPr bwMode="auto">
            <a:xfrm>
              <a:off x="8211128" y="7448463"/>
              <a:ext cx="541497" cy="253467"/>
            </a:xfrm>
            <a:custGeom>
              <a:avLst/>
              <a:gdLst>
                <a:gd name="T0" fmla="*/ 827 w 830"/>
                <a:gd name="T1" fmla="*/ 163 h 389"/>
                <a:gd name="T2" fmla="*/ 789 w 830"/>
                <a:gd name="T3" fmla="*/ 257 h 389"/>
                <a:gd name="T4" fmla="*/ 712 w 830"/>
                <a:gd name="T5" fmla="*/ 63 h 389"/>
                <a:gd name="T6" fmla="*/ 691 w 830"/>
                <a:gd name="T7" fmla="*/ 63 h 389"/>
                <a:gd name="T8" fmla="*/ 629 w 830"/>
                <a:gd name="T9" fmla="*/ 339 h 389"/>
                <a:gd name="T10" fmla="*/ 537 w 830"/>
                <a:gd name="T11" fmla="*/ 142 h 389"/>
                <a:gd name="T12" fmla="*/ 517 w 830"/>
                <a:gd name="T13" fmla="*/ 145 h 389"/>
                <a:gd name="T14" fmla="*/ 493 w 830"/>
                <a:gd name="T15" fmla="*/ 257 h 389"/>
                <a:gd name="T16" fmla="*/ 422 w 830"/>
                <a:gd name="T17" fmla="*/ 157 h 389"/>
                <a:gd name="T18" fmla="*/ 353 w 830"/>
                <a:gd name="T19" fmla="*/ 317 h 389"/>
                <a:gd name="T20" fmla="*/ 224 w 830"/>
                <a:gd name="T21" fmla="*/ 11 h 389"/>
                <a:gd name="T22" fmla="*/ 202 w 830"/>
                <a:gd name="T23" fmla="*/ 11 h 389"/>
                <a:gd name="T24" fmla="*/ 108 w 830"/>
                <a:gd name="T25" fmla="*/ 331 h 389"/>
                <a:gd name="T26" fmla="*/ 2 w 830"/>
                <a:gd name="T27" fmla="*/ 154 h 389"/>
                <a:gd name="T28" fmla="*/ 0 w 830"/>
                <a:gd name="T29" fmla="*/ 193 h 389"/>
                <a:gd name="T30" fmla="*/ 103 w 830"/>
                <a:gd name="T31" fmla="*/ 364 h 389"/>
                <a:gd name="T32" fmla="*/ 123 w 830"/>
                <a:gd name="T33" fmla="*/ 361 h 389"/>
                <a:gd name="T34" fmla="*/ 215 w 830"/>
                <a:gd name="T35" fmla="*/ 47 h 389"/>
                <a:gd name="T36" fmla="*/ 343 w 830"/>
                <a:gd name="T37" fmla="*/ 352 h 389"/>
                <a:gd name="T38" fmla="*/ 365 w 830"/>
                <a:gd name="T39" fmla="*/ 352 h 389"/>
                <a:gd name="T40" fmla="*/ 416 w 830"/>
                <a:gd name="T41" fmla="*/ 187 h 389"/>
                <a:gd name="T42" fmla="*/ 489 w 830"/>
                <a:gd name="T43" fmla="*/ 289 h 389"/>
                <a:gd name="T44" fmla="*/ 510 w 830"/>
                <a:gd name="T45" fmla="*/ 287 h 389"/>
                <a:gd name="T46" fmla="*/ 532 w 830"/>
                <a:gd name="T47" fmla="*/ 182 h 389"/>
                <a:gd name="T48" fmla="*/ 623 w 830"/>
                <a:gd name="T49" fmla="*/ 379 h 389"/>
                <a:gd name="T50" fmla="*/ 644 w 830"/>
                <a:gd name="T51" fmla="*/ 377 h 389"/>
                <a:gd name="T52" fmla="*/ 704 w 830"/>
                <a:gd name="T53" fmla="*/ 104 h 389"/>
                <a:gd name="T54" fmla="*/ 777 w 830"/>
                <a:gd name="T55" fmla="*/ 287 h 389"/>
                <a:gd name="T56" fmla="*/ 789 w 830"/>
                <a:gd name="T57" fmla="*/ 294 h 389"/>
                <a:gd name="T58" fmla="*/ 801 w 830"/>
                <a:gd name="T59" fmla="*/ 287 h 389"/>
                <a:gd name="T60" fmla="*/ 828 w 830"/>
                <a:gd name="T61" fmla="*/ 218 h 389"/>
                <a:gd name="T62" fmla="*/ 829 w 830"/>
                <a:gd name="T63" fmla="*/ 204 h 389"/>
                <a:gd name="T64" fmla="*/ 827 w 830"/>
                <a:gd name="T65" fmla="*/ 163 h 3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30" h="389">
                  <a:moveTo>
                    <a:pt x="827" y="163"/>
                  </a:moveTo>
                  <a:lnTo>
                    <a:pt x="827" y="163"/>
                  </a:lnTo>
                  <a:cubicBezTo>
                    <a:pt x="815" y="194"/>
                    <a:pt x="802" y="226"/>
                    <a:pt x="789" y="257"/>
                  </a:cubicBezTo>
                  <a:lnTo>
                    <a:pt x="789" y="257"/>
                  </a:lnTo>
                  <a:cubicBezTo>
                    <a:pt x="763" y="193"/>
                    <a:pt x="737" y="128"/>
                    <a:pt x="712" y="63"/>
                  </a:cubicBezTo>
                  <a:lnTo>
                    <a:pt x="712" y="63"/>
                  </a:lnTo>
                  <a:cubicBezTo>
                    <a:pt x="708" y="55"/>
                    <a:pt x="694" y="52"/>
                    <a:pt x="691" y="63"/>
                  </a:cubicBezTo>
                  <a:lnTo>
                    <a:pt x="691" y="63"/>
                  </a:lnTo>
                  <a:cubicBezTo>
                    <a:pt x="670" y="156"/>
                    <a:pt x="649" y="247"/>
                    <a:pt x="629" y="339"/>
                  </a:cubicBezTo>
                  <a:lnTo>
                    <a:pt x="629" y="339"/>
                  </a:lnTo>
                  <a:cubicBezTo>
                    <a:pt x="598" y="274"/>
                    <a:pt x="568" y="208"/>
                    <a:pt x="537" y="142"/>
                  </a:cubicBezTo>
                  <a:lnTo>
                    <a:pt x="537" y="142"/>
                  </a:lnTo>
                  <a:cubicBezTo>
                    <a:pt x="533" y="133"/>
                    <a:pt x="519" y="136"/>
                    <a:pt x="517" y="145"/>
                  </a:cubicBezTo>
                  <a:lnTo>
                    <a:pt x="517" y="145"/>
                  </a:lnTo>
                  <a:cubicBezTo>
                    <a:pt x="509" y="182"/>
                    <a:pt x="501" y="220"/>
                    <a:pt x="493" y="257"/>
                  </a:cubicBezTo>
                  <a:lnTo>
                    <a:pt x="493" y="257"/>
                  </a:lnTo>
                  <a:cubicBezTo>
                    <a:pt x="469" y="224"/>
                    <a:pt x="446" y="191"/>
                    <a:pt x="422" y="157"/>
                  </a:cubicBezTo>
                  <a:lnTo>
                    <a:pt x="422" y="157"/>
                  </a:lnTo>
                  <a:cubicBezTo>
                    <a:pt x="416" y="150"/>
                    <a:pt x="404" y="150"/>
                    <a:pt x="402" y="160"/>
                  </a:cubicBezTo>
                  <a:lnTo>
                    <a:pt x="353" y="317"/>
                  </a:lnTo>
                  <a:lnTo>
                    <a:pt x="353" y="317"/>
                  </a:lnTo>
                  <a:cubicBezTo>
                    <a:pt x="310" y="215"/>
                    <a:pt x="267" y="113"/>
                    <a:pt x="224" y="11"/>
                  </a:cubicBezTo>
                  <a:lnTo>
                    <a:pt x="224" y="11"/>
                  </a:lnTo>
                  <a:cubicBezTo>
                    <a:pt x="220" y="2"/>
                    <a:pt x="206" y="0"/>
                    <a:pt x="202" y="11"/>
                  </a:cubicBezTo>
                  <a:lnTo>
                    <a:pt x="202" y="11"/>
                  </a:lnTo>
                  <a:cubicBezTo>
                    <a:pt x="171" y="117"/>
                    <a:pt x="140" y="224"/>
                    <a:pt x="108" y="331"/>
                  </a:cubicBezTo>
                  <a:lnTo>
                    <a:pt x="108" y="331"/>
                  </a:lnTo>
                  <a:cubicBezTo>
                    <a:pt x="73" y="272"/>
                    <a:pt x="38" y="213"/>
                    <a:pt x="2" y="154"/>
                  </a:cubicBezTo>
                  <a:lnTo>
                    <a:pt x="2" y="154"/>
                  </a:lnTo>
                  <a:cubicBezTo>
                    <a:pt x="1" y="167"/>
                    <a:pt x="0" y="180"/>
                    <a:pt x="0" y="193"/>
                  </a:cubicBezTo>
                  <a:lnTo>
                    <a:pt x="0" y="193"/>
                  </a:lnTo>
                  <a:cubicBezTo>
                    <a:pt x="34" y="249"/>
                    <a:pt x="68" y="307"/>
                    <a:pt x="103" y="364"/>
                  </a:cubicBezTo>
                  <a:lnTo>
                    <a:pt x="103" y="364"/>
                  </a:lnTo>
                  <a:cubicBezTo>
                    <a:pt x="107" y="372"/>
                    <a:pt x="120" y="370"/>
                    <a:pt x="123" y="361"/>
                  </a:cubicBezTo>
                  <a:lnTo>
                    <a:pt x="123" y="361"/>
                  </a:lnTo>
                  <a:cubicBezTo>
                    <a:pt x="154" y="256"/>
                    <a:pt x="184" y="152"/>
                    <a:pt x="215" y="47"/>
                  </a:cubicBezTo>
                  <a:lnTo>
                    <a:pt x="215" y="47"/>
                  </a:lnTo>
                  <a:cubicBezTo>
                    <a:pt x="258" y="148"/>
                    <a:pt x="301" y="250"/>
                    <a:pt x="343" y="352"/>
                  </a:cubicBezTo>
                  <a:lnTo>
                    <a:pt x="343" y="352"/>
                  </a:lnTo>
                  <a:cubicBezTo>
                    <a:pt x="348" y="362"/>
                    <a:pt x="362" y="364"/>
                    <a:pt x="365" y="352"/>
                  </a:cubicBezTo>
                  <a:lnTo>
                    <a:pt x="365" y="352"/>
                  </a:lnTo>
                  <a:cubicBezTo>
                    <a:pt x="382" y="297"/>
                    <a:pt x="399" y="243"/>
                    <a:pt x="416" y="187"/>
                  </a:cubicBezTo>
                  <a:lnTo>
                    <a:pt x="416" y="187"/>
                  </a:lnTo>
                  <a:cubicBezTo>
                    <a:pt x="440" y="221"/>
                    <a:pt x="465" y="255"/>
                    <a:pt x="489" y="289"/>
                  </a:cubicBezTo>
                  <a:lnTo>
                    <a:pt x="489" y="289"/>
                  </a:lnTo>
                  <a:cubicBezTo>
                    <a:pt x="494" y="296"/>
                    <a:pt x="507" y="297"/>
                    <a:pt x="510" y="287"/>
                  </a:cubicBezTo>
                  <a:lnTo>
                    <a:pt x="510" y="287"/>
                  </a:lnTo>
                  <a:cubicBezTo>
                    <a:pt x="517" y="252"/>
                    <a:pt x="524" y="217"/>
                    <a:pt x="532" y="182"/>
                  </a:cubicBezTo>
                  <a:lnTo>
                    <a:pt x="532" y="182"/>
                  </a:lnTo>
                  <a:cubicBezTo>
                    <a:pt x="562" y="248"/>
                    <a:pt x="593" y="314"/>
                    <a:pt x="623" y="379"/>
                  </a:cubicBezTo>
                  <a:lnTo>
                    <a:pt x="623" y="379"/>
                  </a:lnTo>
                  <a:cubicBezTo>
                    <a:pt x="627" y="388"/>
                    <a:pt x="641" y="385"/>
                    <a:pt x="644" y="377"/>
                  </a:cubicBezTo>
                  <a:lnTo>
                    <a:pt x="644" y="377"/>
                  </a:lnTo>
                  <a:cubicBezTo>
                    <a:pt x="664" y="285"/>
                    <a:pt x="684" y="194"/>
                    <a:pt x="704" y="104"/>
                  </a:cubicBezTo>
                  <a:lnTo>
                    <a:pt x="704" y="104"/>
                  </a:lnTo>
                  <a:cubicBezTo>
                    <a:pt x="729" y="164"/>
                    <a:pt x="753" y="226"/>
                    <a:pt x="777" y="287"/>
                  </a:cubicBezTo>
                  <a:lnTo>
                    <a:pt x="777" y="287"/>
                  </a:lnTo>
                  <a:cubicBezTo>
                    <a:pt x="780" y="292"/>
                    <a:pt x="785" y="294"/>
                    <a:pt x="789" y="294"/>
                  </a:cubicBezTo>
                  <a:lnTo>
                    <a:pt x="789" y="294"/>
                  </a:lnTo>
                  <a:cubicBezTo>
                    <a:pt x="794" y="294"/>
                    <a:pt x="798" y="292"/>
                    <a:pt x="801" y="287"/>
                  </a:cubicBezTo>
                  <a:lnTo>
                    <a:pt x="801" y="287"/>
                  </a:lnTo>
                  <a:cubicBezTo>
                    <a:pt x="810" y="264"/>
                    <a:pt x="819" y="241"/>
                    <a:pt x="828" y="218"/>
                  </a:cubicBezTo>
                  <a:lnTo>
                    <a:pt x="828" y="218"/>
                  </a:lnTo>
                  <a:cubicBezTo>
                    <a:pt x="828" y="213"/>
                    <a:pt x="829" y="208"/>
                    <a:pt x="829" y="204"/>
                  </a:cubicBezTo>
                  <a:lnTo>
                    <a:pt x="829" y="204"/>
                  </a:lnTo>
                  <a:cubicBezTo>
                    <a:pt x="829" y="190"/>
                    <a:pt x="828" y="176"/>
                    <a:pt x="827" y="163"/>
                  </a:cubicBezTo>
                </a:path>
              </a:pathLst>
            </a:custGeom>
            <a:solidFill>
              <a:schemeClr val="tx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grpSp>
      <p:grpSp>
        <p:nvGrpSpPr>
          <p:cNvPr id="90" name="Group 89">
            <a:extLst>
              <a:ext uri="{FF2B5EF4-FFF2-40B4-BE49-F238E27FC236}">
                <a16:creationId xmlns:a16="http://schemas.microsoft.com/office/drawing/2014/main" id="{9B540530-FC94-AD45-8E1A-CA0250FACE29}"/>
              </a:ext>
            </a:extLst>
          </p:cNvPr>
          <p:cNvGrpSpPr/>
          <p:nvPr/>
        </p:nvGrpSpPr>
        <p:grpSpPr>
          <a:xfrm>
            <a:off x="14444689" y="10518264"/>
            <a:ext cx="1175163" cy="1538081"/>
            <a:chOff x="14426821" y="9170885"/>
            <a:chExt cx="1175163" cy="1538081"/>
          </a:xfrm>
        </p:grpSpPr>
        <p:sp>
          <p:nvSpPr>
            <p:cNvPr id="67" name="Freeform 202">
              <a:extLst>
                <a:ext uri="{FF2B5EF4-FFF2-40B4-BE49-F238E27FC236}">
                  <a16:creationId xmlns:a16="http://schemas.microsoft.com/office/drawing/2014/main" id="{697976AD-26BC-2C4F-AC00-99A9C31CB229}"/>
                </a:ext>
              </a:extLst>
            </p:cNvPr>
            <p:cNvSpPr>
              <a:spLocks noChangeArrowheads="1"/>
            </p:cNvSpPr>
            <p:nvPr/>
          </p:nvSpPr>
          <p:spPr bwMode="auto">
            <a:xfrm>
              <a:off x="14691809" y="9170885"/>
              <a:ext cx="648069" cy="1538081"/>
            </a:xfrm>
            <a:custGeom>
              <a:avLst/>
              <a:gdLst>
                <a:gd name="T0" fmla="*/ 0 w 993"/>
                <a:gd name="T1" fmla="*/ 2352 h 2353"/>
                <a:gd name="T2" fmla="*/ 992 w 993"/>
                <a:gd name="T3" fmla="*/ 2352 h 2353"/>
                <a:gd name="T4" fmla="*/ 992 w 993"/>
                <a:gd name="T5" fmla="*/ 0 h 2353"/>
                <a:gd name="T6" fmla="*/ 0 w 993"/>
                <a:gd name="T7" fmla="*/ 0 h 2353"/>
                <a:gd name="T8" fmla="*/ 0 w 993"/>
                <a:gd name="T9" fmla="*/ 2352 h 2353"/>
              </a:gdLst>
              <a:ahLst/>
              <a:cxnLst>
                <a:cxn ang="0">
                  <a:pos x="T0" y="T1"/>
                </a:cxn>
                <a:cxn ang="0">
                  <a:pos x="T2" y="T3"/>
                </a:cxn>
                <a:cxn ang="0">
                  <a:pos x="T4" y="T5"/>
                </a:cxn>
                <a:cxn ang="0">
                  <a:pos x="T6" y="T7"/>
                </a:cxn>
                <a:cxn ang="0">
                  <a:pos x="T8" y="T9"/>
                </a:cxn>
              </a:cxnLst>
              <a:rect l="0" t="0" r="r" b="b"/>
              <a:pathLst>
                <a:path w="993" h="2353">
                  <a:moveTo>
                    <a:pt x="0" y="2352"/>
                  </a:moveTo>
                  <a:lnTo>
                    <a:pt x="992" y="2352"/>
                  </a:lnTo>
                  <a:lnTo>
                    <a:pt x="992" y="0"/>
                  </a:lnTo>
                  <a:lnTo>
                    <a:pt x="0" y="0"/>
                  </a:lnTo>
                  <a:lnTo>
                    <a:pt x="0" y="2352"/>
                  </a:lnTo>
                </a:path>
              </a:pathLst>
            </a:custGeom>
            <a:solidFill>
              <a:schemeClr val="tx2">
                <a:lumMod val="75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68" name="Freeform 203">
              <a:extLst>
                <a:ext uri="{FF2B5EF4-FFF2-40B4-BE49-F238E27FC236}">
                  <a16:creationId xmlns:a16="http://schemas.microsoft.com/office/drawing/2014/main" id="{568A48A0-F258-0A4E-94CD-488CE4129A4D}"/>
                </a:ext>
              </a:extLst>
            </p:cNvPr>
            <p:cNvSpPr>
              <a:spLocks noChangeArrowheads="1"/>
            </p:cNvSpPr>
            <p:nvPr/>
          </p:nvSpPr>
          <p:spPr bwMode="auto">
            <a:xfrm>
              <a:off x="14740775" y="9170885"/>
              <a:ext cx="550137" cy="1538081"/>
            </a:xfrm>
            <a:custGeom>
              <a:avLst/>
              <a:gdLst>
                <a:gd name="T0" fmla="*/ 0 w 843"/>
                <a:gd name="T1" fmla="*/ 2352 h 2353"/>
                <a:gd name="T2" fmla="*/ 842 w 843"/>
                <a:gd name="T3" fmla="*/ 2352 h 2353"/>
                <a:gd name="T4" fmla="*/ 842 w 843"/>
                <a:gd name="T5" fmla="*/ 0 h 2353"/>
                <a:gd name="T6" fmla="*/ 0 w 843"/>
                <a:gd name="T7" fmla="*/ 0 h 2353"/>
                <a:gd name="T8" fmla="*/ 0 w 843"/>
                <a:gd name="T9" fmla="*/ 2352 h 2353"/>
              </a:gdLst>
              <a:ahLst/>
              <a:cxnLst>
                <a:cxn ang="0">
                  <a:pos x="T0" y="T1"/>
                </a:cxn>
                <a:cxn ang="0">
                  <a:pos x="T2" y="T3"/>
                </a:cxn>
                <a:cxn ang="0">
                  <a:pos x="T4" y="T5"/>
                </a:cxn>
                <a:cxn ang="0">
                  <a:pos x="T6" y="T7"/>
                </a:cxn>
                <a:cxn ang="0">
                  <a:pos x="T8" y="T9"/>
                </a:cxn>
              </a:cxnLst>
              <a:rect l="0" t="0" r="r" b="b"/>
              <a:pathLst>
                <a:path w="843" h="2353">
                  <a:moveTo>
                    <a:pt x="0" y="2352"/>
                  </a:moveTo>
                  <a:lnTo>
                    <a:pt x="842" y="2352"/>
                  </a:lnTo>
                  <a:lnTo>
                    <a:pt x="842" y="0"/>
                  </a:lnTo>
                  <a:lnTo>
                    <a:pt x="0" y="0"/>
                  </a:lnTo>
                  <a:lnTo>
                    <a:pt x="0" y="2352"/>
                  </a:lnTo>
                </a:path>
              </a:pathLst>
            </a:custGeom>
            <a:solidFill>
              <a:schemeClr val="tx2">
                <a:lumMod val="5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69" name="Freeform 204">
              <a:extLst>
                <a:ext uri="{FF2B5EF4-FFF2-40B4-BE49-F238E27FC236}">
                  <a16:creationId xmlns:a16="http://schemas.microsoft.com/office/drawing/2014/main" id="{C5479D9C-1D11-024A-B831-15C3603CAEDA}"/>
                </a:ext>
              </a:extLst>
            </p:cNvPr>
            <p:cNvSpPr>
              <a:spLocks noChangeArrowheads="1"/>
            </p:cNvSpPr>
            <p:nvPr/>
          </p:nvSpPr>
          <p:spPr bwMode="auto">
            <a:xfrm>
              <a:off x="14426821" y="9283216"/>
              <a:ext cx="1175163" cy="1313418"/>
            </a:xfrm>
            <a:custGeom>
              <a:avLst/>
              <a:gdLst>
                <a:gd name="T0" fmla="*/ 191 w 1799"/>
                <a:gd name="T1" fmla="*/ 2011 h 2012"/>
                <a:gd name="T2" fmla="*/ 1607 w 1799"/>
                <a:gd name="T3" fmla="*/ 2011 h 2012"/>
                <a:gd name="T4" fmla="*/ 1607 w 1799"/>
                <a:gd name="T5" fmla="*/ 2011 h 2012"/>
                <a:gd name="T6" fmla="*/ 1798 w 1799"/>
                <a:gd name="T7" fmla="*/ 1820 h 2012"/>
                <a:gd name="T8" fmla="*/ 1798 w 1799"/>
                <a:gd name="T9" fmla="*/ 191 h 2012"/>
                <a:gd name="T10" fmla="*/ 1798 w 1799"/>
                <a:gd name="T11" fmla="*/ 191 h 2012"/>
                <a:gd name="T12" fmla="*/ 1607 w 1799"/>
                <a:gd name="T13" fmla="*/ 0 h 2012"/>
                <a:gd name="T14" fmla="*/ 191 w 1799"/>
                <a:gd name="T15" fmla="*/ 0 h 2012"/>
                <a:gd name="T16" fmla="*/ 191 w 1799"/>
                <a:gd name="T17" fmla="*/ 0 h 2012"/>
                <a:gd name="T18" fmla="*/ 0 w 1799"/>
                <a:gd name="T19" fmla="*/ 191 h 2012"/>
                <a:gd name="T20" fmla="*/ 0 w 1799"/>
                <a:gd name="T21" fmla="*/ 1820 h 2012"/>
                <a:gd name="T22" fmla="*/ 0 w 1799"/>
                <a:gd name="T23" fmla="*/ 1820 h 2012"/>
                <a:gd name="T24" fmla="*/ 191 w 1799"/>
                <a:gd name="T25" fmla="*/ 2011 h 20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9" h="2012">
                  <a:moveTo>
                    <a:pt x="191" y="2011"/>
                  </a:moveTo>
                  <a:lnTo>
                    <a:pt x="1607" y="2011"/>
                  </a:lnTo>
                  <a:lnTo>
                    <a:pt x="1607" y="2011"/>
                  </a:lnTo>
                  <a:cubicBezTo>
                    <a:pt x="1712" y="2011"/>
                    <a:pt x="1798" y="1925"/>
                    <a:pt x="1798" y="1820"/>
                  </a:cubicBezTo>
                  <a:lnTo>
                    <a:pt x="1798" y="191"/>
                  </a:lnTo>
                  <a:lnTo>
                    <a:pt x="1798" y="191"/>
                  </a:lnTo>
                  <a:cubicBezTo>
                    <a:pt x="1798" y="85"/>
                    <a:pt x="1712" y="0"/>
                    <a:pt x="1607" y="0"/>
                  </a:cubicBezTo>
                  <a:lnTo>
                    <a:pt x="191" y="0"/>
                  </a:lnTo>
                  <a:lnTo>
                    <a:pt x="191" y="0"/>
                  </a:lnTo>
                  <a:cubicBezTo>
                    <a:pt x="86" y="0"/>
                    <a:pt x="0" y="85"/>
                    <a:pt x="0" y="191"/>
                  </a:cubicBezTo>
                  <a:lnTo>
                    <a:pt x="0" y="1820"/>
                  </a:lnTo>
                  <a:lnTo>
                    <a:pt x="0" y="1820"/>
                  </a:lnTo>
                  <a:cubicBezTo>
                    <a:pt x="0" y="1925"/>
                    <a:pt x="86" y="2011"/>
                    <a:pt x="191" y="2011"/>
                  </a:cubicBezTo>
                </a:path>
              </a:pathLst>
            </a:custGeom>
            <a:solidFill>
              <a:schemeClr val="tx2">
                <a:lumMod val="50000"/>
              </a:schemeClr>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70" name="Freeform 205">
              <a:extLst>
                <a:ext uri="{FF2B5EF4-FFF2-40B4-BE49-F238E27FC236}">
                  <a16:creationId xmlns:a16="http://schemas.microsoft.com/office/drawing/2014/main" id="{B2388DFA-CA0C-EF45-B399-63307672D089}"/>
                </a:ext>
              </a:extLst>
            </p:cNvPr>
            <p:cNvSpPr>
              <a:spLocks noChangeArrowheads="1"/>
            </p:cNvSpPr>
            <p:nvPr/>
          </p:nvSpPr>
          <p:spPr bwMode="auto">
            <a:xfrm>
              <a:off x="14495948" y="9358104"/>
              <a:ext cx="1039790" cy="1163642"/>
            </a:xfrm>
            <a:custGeom>
              <a:avLst/>
              <a:gdLst>
                <a:gd name="T0" fmla="*/ 156 w 1592"/>
                <a:gd name="T1" fmla="*/ 1780 h 1781"/>
                <a:gd name="T2" fmla="*/ 1436 w 1592"/>
                <a:gd name="T3" fmla="*/ 1780 h 1781"/>
                <a:gd name="T4" fmla="*/ 1436 w 1592"/>
                <a:gd name="T5" fmla="*/ 1780 h 1781"/>
                <a:gd name="T6" fmla="*/ 1591 w 1592"/>
                <a:gd name="T7" fmla="*/ 1624 h 1781"/>
                <a:gd name="T8" fmla="*/ 1591 w 1592"/>
                <a:gd name="T9" fmla="*/ 156 h 1781"/>
                <a:gd name="T10" fmla="*/ 1591 w 1592"/>
                <a:gd name="T11" fmla="*/ 156 h 1781"/>
                <a:gd name="T12" fmla="*/ 1436 w 1592"/>
                <a:gd name="T13" fmla="*/ 0 h 1781"/>
                <a:gd name="T14" fmla="*/ 156 w 1592"/>
                <a:gd name="T15" fmla="*/ 0 h 1781"/>
                <a:gd name="T16" fmla="*/ 156 w 1592"/>
                <a:gd name="T17" fmla="*/ 0 h 1781"/>
                <a:gd name="T18" fmla="*/ 0 w 1592"/>
                <a:gd name="T19" fmla="*/ 156 h 1781"/>
                <a:gd name="T20" fmla="*/ 0 w 1592"/>
                <a:gd name="T21" fmla="*/ 1624 h 1781"/>
                <a:gd name="T22" fmla="*/ 0 w 1592"/>
                <a:gd name="T23" fmla="*/ 1624 h 1781"/>
                <a:gd name="T24" fmla="*/ 156 w 1592"/>
                <a:gd name="T25" fmla="*/ 1780 h 17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92" h="1781">
                  <a:moveTo>
                    <a:pt x="156" y="1780"/>
                  </a:moveTo>
                  <a:lnTo>
                    <a:pt x="1436" y="1780"/>
                  </a:lnTo>
                  <a:lnTo>
                    <a:pt x="1436" y="1780"/>
                  </a:lnTo>
                  <a:cubicBezTo>
                    <a:pt x="1521" y="1780"/>
                    <a:pt x="1591" y="1710"/>
                    <a:pt x="1591" y="1624"/>
                  </a:cubicBezTo>
                  <a:lnTo>
                    <a:pt x="1591" y="156"/>
                  </a:lnTo>
                  <a:lnTo>
                    <a:pt x="1591" y="156"/>
                  </a:lnTo>
                  <a:cubicBezTo>
                    <a:pt x="1591" y="70"/>
                    <a:pt x="1521" y="0"/>
                    <a:pt x="1436" y="0"/>
                  </a:cubicBezTo>
                  <a:lnTo>
                    <a:pt x="156" y="0"/>
                  </a:lnTo>
                  <a:lnTo>
                    <a:pt x="156" y="0"/>
                  </a:lnTo>
                  <a:cubicBezTo>
                    <a:pt x="70" y="0"/>
                    <a:pt x="0" y="70"/>
                    <a:pt x="0" y="156"/>
                  </a:cubicBezTo>
                  <a:lnTo>
                    <a:pt x="0" y="1624"/>
                  </a:lnTo>
                  <a:lnTo>
                    <a:pt x="0" y="1624"/>
                  </a:lnTo>
                  <a:cubicBezTo>
                    <a:pt x="0" y="1710"/>
                    <a:pt x="70" y="1780"/>
                    <a:pt x="156" y="1780"/>
                  </a:cubicBezTo>
                </a:path>
              </a:pathLst>
            </a:custGeom>
            <a:solidFill>
              <a:schemeClr val="tx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71" name="Freeform 70">
              <a:extLst>
                <a:ext uri="{FF2B5EF4-FFF2-40B4-BE49-F238E27FC236}">
                  <a16:creationId xmlns:a16="http://schemas.microsoft.com/office/drawing/2014/main" id="{691815F7-069C-3C43-89F5-1ED886E34F0E}"/>
                </a:ext>
              </a:extLst>
            </p:cNvPr>
            <p:cNvSpPr>
              <a:spLocks noChangeArrowheads="1"/>
            </p:cNvSpPr>
            <p:nvPr/>
          </p:nvSpPr>
          <p:spPr bwMode="auto">
            <a:xfrm>
              <a:off x="14501709" y="9430112"/>
              <a:ext cx="1016104" cy="1016096"/>
            </a:xfrm>
            <a:custGeom>
              <a:avLst/>
              <a:gdLst>
                <a:gd name="connsiteX0" fmla="*/ 279031 w 560033"/>
                <a:gd name="connsiteY0" fmla="*/ 530225 h 560029"/>
                <a:gd name="connsiteX1" fmla="*/ 294906 w 560033"/>
                <a:gd name="connsiteY1" fmla="*/ 545307 h 560029"/>
                <a:gd name="connsiteX2" fmla="*/ 279031 w 560033"/>
                <a:gd name="connsiteY2" fmla="*/ 560029 h 560029"/>
                <a:gd name="connsiteX3" fmla="*/ 263525 w 560033"/>
                <a:gd name="connsiteY3" fmla="*/ 545307 h 560029"/>
                <a:gd name="connsiteX4" fmla="*/ 279031 w 560033"/>
                <a:gd name="connsiteY4" fmla="*/ 530225 h 560029"/>
                <a:gd name="connsiteX5" fmla="*/ 344201 w 560033"/>
                <a:gd name="connsiteY5" fmla="*/ 521241 h 560029"/>
                <a:gd name="connsiteX6" fmla="*/ 362643 w 560033"/>
                <a:gd name="connsiteY6" fmla="*/ 531881 h 560029"/>
                <a:gd name="connsiteX7" fmla="*/ 352003 w 560033"/>
                <a:gd name="connsiteY7" fmla="*/ 549968 h 560029"/>
                <a:gd name="connsiteX8" fmla="*/ 333561 w 560033"/>
                <a:gd name="connsiteY8" fmla="*/ 539683 h 560029"/>
                <a:gd name="connsiteX9" fmla="*/ 344201 w 560033"/>
                <a:gd name="connsiteY9" fmla="*/ 521241 h 560029"/>
                <a:gd name="connsiteX10" fmla="*/ 214246 w 560033"/>
                <a:gd name="connsiteY10" fmla="*/ 521241 h 560029"/>
                <a:gd name="connsiteX11" fmla="*/ 224885 w 560033"/>
                <a:gd name="connsiteY11" fmla="*/ 539683 h 560029"/>
                <a:gd name="connsiteX12" fmla="*/ 206443 w 560033"/>
                <a:gd name="connsiteY12" fmla="*/ 549968 h 560029"/>
                <a:gd name="connsiteX13" fmla="*/ 196158 w 560033"/>
                <a:gd name="connsiteY13" fmla="*/ 531881 h 560029"/>
                <a:gd name="connsiteX14" fmla="*/ 214246 w 560033"/>
                <a:gd name="connsiteY14" fmla="*/ 521241 h 560029"/>
                <a:gd name="connsiteX15" fmla="*/ 143542 w 560033"/>
                <a:gd name="connsiteY15" fmla="*/ 494826 h 560029"/>
                <a:gd name="connsiteX16" fmla="*/ 155019 w 560033"/>
                <a:gd name="connsiteY16" fmla="*/ 496446 h 560029"/>
                <a:gd name="connsiteX17" fmla="*/ 160780 w 560033"/>
                <a:gd name="connsiteY17" fmla="*/ 516969 h 560029"/>
                <a:gd name="connsiteX18" fmla="*/ 139897 w 560033"/>
                <a:gd name="connsiteY18" fmla="*/ 522370 h 560029"/>
                <a:gd name="connsiteX19" fmla="*/ 134496 w 560033"/>
                <a:gd name="connsiteY19" fmla="*/ 501847 h 560029"/>
                <a:gd name="connsiteX20" fmla="*/ 143542 w 560033"/>
                <a:gd name="connsiteY20" fmla="*/ 494826 h 560029"/>
                <a:gd name="connsiteX21" fmla="*/ 416351 w 560033"/>
                <a:gd name="connsiteY21" fmla="*/ 494825 h 560029"/>
                <a:gd name="connsiteX22" fmla="*/ 425533 w 560033"/>
                <a:gd name="connsiteY22" fmla="*/ 501846 h 560029"/>
                <a:gd name="connsiteX23" fmla="*/ 420132 w 560033"/>
                <a:gd name="connsiteY23" fmla="*/ 522370 h 560029"/>
                <a:gd name="connsiteX24" fmla="*/ 399609 w 560033"/>
                <a:gd name="connsiteY24" fmla="*/ 516968 h 560029"/>
                <a:gd name="connsiteX25" fmla="*/ 405010 w 560033"/>
                <a:gd name="connsiteY25" fmla="*/ 496445 h 560029"/>
                <a:gd name="connsiteX26" fmla="*/ 416351 w 560033"/>
                <a:gd name="connsiteY26" fmla="*/ 494825 h 560029"/>
                <a:gd name="connsiteX27" fmla="*/ 467519 w 560033"/>
                <a:gd name="connsiteY27" fmla="*/ 452284 h 560029"/>
                <a:gd name="connsiteX28" fmla="*/ 478094 w 560033"/>
                <a:gd name="connsiteY28" fmla="*/ 456585 h 560029"/>
                <a:gd name="connsiteX29" fmla="*/ 478094 w 560033"/>
                <a:gd name="connsiteY29" fmla="*/ 477735 h 560029"/>
                <a:gd name="connsiteX30" fmla="*/ 456944 w 560033"/>
                <a:gd name="connsiteY30" fmla="*/ 477735 h 560029"/>
                <a:gd name="connsiteX31" fmla="*/ 456944 w 560033"/>
                <a:gd name="connsiteY31" fmla="*/ 456585 h 560029"/>
                <a:gd name="connsiteX32" fmla="*/ 467519 w 560033"/>
                <a:gd name="connsiteY32" fmla="*/ 452284 h 560029"/>
                <a:gd name="connsiteX33" fmla="*/ 91104 w 560033"/>
                <a:gd name="connsiteY33" fmla="*/ 452284 h 560029"/>
                <a:gd name="connsiteX34" fmla="*/ 101566 w 560033"/>
                <a:gd name="connsiteY34" fmla="*/ 456585 h 560029"/>
                <a:gd name="connsiteX35" fmla="*/ 101566 w 560033"/>
                <a:gd name="connsiteY35" fmla="*/ 477735 h 560029"/>
                <a:gd name="connsiteX36" fmla="*/ 80642 w 560033"/>
                <a:gd name="connsiteY36" fmla="*/ 477735 h 560029"/>
                <a:gd name="connsiteX37" fmla="*/ 80642 w 560033"/>
                <a:gd name="connsiteY37" fmla="*/ 456585 h 560029"/>
                <a:gd name="connsiteX38" fmla="*/ 91104 w 560033"/>
                <a:gd name="connsiteY38" fmla="*/ 452284 h 560029"/>
                <a:gd name="connsiteX39" fmla="*/ 505268 w 560033"/>
                <a:gd name="connsiteY39" fmla="*/ 397789 h 560029"/>
                <a:gd name="connsiteX40" fmla="*/ 516864 w 560033"/>
                <a:gd name="connsiteY40" fmla="*/ 399290 h 560029"/>
                <a:gd name="connsiteX41" fmla="*/ 522321 w 560033"/>
                <a:gd name="connsiteY41" fmla="*/ 420390 h 560029"/>
                <a:gd name="connsiteX42" fmla="*/ 501584 w 560033"/>
                <a:gd name="connsiteY42" fmla="*/ 425847 h 560029"/>
                <a:gd name="connsiteX43" fmla="*/ 496127 w 560033"/>
                <a:gd name="connsiteY43" fmla="*/ 404747 h 560029"/>
                <a:gd name="connsiteX44" fmla="*/ 505268 w 560033"/>
                <a:gd name="connsiteY44" fmla="*/ 397789 h 560029"/>
                <a:gd name="connsiteX45" fmla="*/ 54757 w 560033"/>
                <a:gd name="connsiteY45" fmla="*/ 397789 h 560029"/>
                <a:gd name="connsiteX46" fmla="*/ 63897 w 560033"/>
                <a:gd name="connsiteY46" fmla="*/ 404747 h 560029"/>
                <a:gd name="connsiteX47" fmla="*/ 58440 w 560033"/>
                <a:gd name="connsiteY47" fmla="*/ 425847 h 560029"/>
                <a:gd name="connsiteX48" fmla="*/ 37703 w 560033"/>
                <a:gd name="connsiteY48" fmla="*/ 420390 h 560029"/>
                <a:gd name="connsiteX49" fmla="*/ 43160 w 560033"/>
                <a:gd name="connsiteY49" fmla="*/ 399290 h 560029"/>
                <a:gd name="connsiteX50" fmla="*/ 54757 w 560033"/>
                <a:gd name="connsiteY50" fmla="*/ 397789 h 560029"/>
                <a:gd name="connsiteX51" fmla="*/ 539683 w 560033"/>
                <a:gd name="connsiteY51" fmla="*/ 333580 h 560029"/>
                <a:gd name="connsiteX52" fmla="*/ 549968 w 560033"/>
                <a:gd name="connsiteY52" fmla="*/ 351862 h 560029"/>
                <a:gd name="connsiteX53" fmla="*/ 531881 w 560033"/>
                <a:gd name="connsiteY53" fmla="*/ 362616 h 560029"/>
                <a:gd name="connsiteX54" fmla="*/ 521596 w 560033"/>
                <a:gd name="connsiteY54" fmla="*/ 344334 h 560029"/>
                <a:gd name="connsiteX55" fmla="*/ 539683 w 560033"/>
                <a:gd name="connsiteY55" fmla="*/ 333580 h 560029"/>
                <a:gd name="connsiteX56" fmla="*/ 18896 w 560033"/>
                <a:gd name="connsiteY56" fmla="*/ 333580 h 560029"/>
                <a:gd name="connsiteX57" fmla="*/ 37178 w 560033"/>
                <a:gd name="connsiteY57" fmla="*/ 344334 h 560029"/>
                <a:gd name="connsiteX58" fmla="*/ 26783 w 560033"/>
                <a:gd name="connsiteY58" fmla="*/ 362616 h 560029"/>
                <a:gd name="connsiteX59" fmla="*/ 8142 w 560033"/>
                <a:gd name="connsiteY59" fmla="*/ 351862 h 560029"/>
                <a:gd name="connsiteX60" fmla="*/ 18896 w 560033"/>
                <a:gd name="connsiteY60" fmla="*/ 333580 h 560029"/>
                <a:gd name="connsiteX61" fmla="*/ 545129 w 560033"/>
                <a:gd name="connsiteY61" fmla="*/ 265113 h 560029"/>
                <a:gd name="connsiteX62" fmla="*/ 560033 w 560033"/>
                <a:gd name="connsiteY62" fmla="*/ 280016 h 560029"/>
                <a:gd name="connsiteX63" fmla="*/ 545129 w 560033"/>
                <a:gd name="connsiteY63" fmla="*/ 294920 h 560029"/>
                <a:gd name="connsiteX64" fmla="*/ 530225 w 560033"/>
                <a:gd name="connsiteY64" fmla="*/ 280016 h 560029"/>
                <a:gd name="connsiteX65" fmla="*/ 545129 w 560033"/>
                <a:gd name="connsiteY65" fmla="*/ 265113 h 560029"/>
                <a:gd name="connsiteX66" fmla="*/ 14904 w 560033"/>
                <a:gd name="connsiteY66" fmla="*/ 265113 h 560029"/>
                <a:gd name="connsiteX67" fmla="*/ 29808 w 560033"/>
                <a:gd name="connsiteY67" fmla="*/ 280017 h 560029"/>
                <a:gd name="connsiteX68" fmla="*/ 14904 w 560033"/>
                <a:gd name="connsiteY68" fmla="*/ 294920 h 560029"/>
                <a:gd name="connsiteX69" fmla="*/ 0 w 560033"/>
                <a:gd name="connsiteY69" fmla="*/ 280017 h 560029"/>
                <a:gd name="connsiteX70" fmla="*/ 14904 w 560033"/>
                <a:gd name="connsiteY70" fmla="*/ 265113 h 560029"/>
                <a:gd name="connsiteX71" fmla="*/ 531881 w 560033"/>
                <a:gd name="connsiteY71" fmla="*/ 197391 h 560029"/>
                <a:gd name="connsiteX72" fmla="*/ 549968 w 560033"/>
                <a:gd name="connsiteY72" fmla="*/ 208031 h 560029"/>
                <a:gd name="connsiteX73" fmla="*/ 539683 w 560033"/>
                <a:gd name="connsiteY73" fmla="*/ 226118 h 560029"/>
                <a:gd name="connsiteX74" fmla="*/ 521596 w 560033"/>
                <a:gd name="connsiteY74" fmla="*/ 215478 h 560029"/>
                <a:gd name="connsiteX75" fmla="*/ 531881 w 560033"/>
                <a:gd name="connsiteY75" fmla="*/ 197391 h 560029"/>
                <a:gd name="connsiteX76" fmla="*/ 26783 w 560033"/>
                <a:gd name="connsiteY76" fmla="*/ 197391 h 560029"/>
                <a:gd name="connsiteX77" fmla="*/ 37179 w 560033"/>
                <a:gd name="connsiteY77" fmla="*/ 215478 h 560029"/>
                <a:gd name="connsiteX78" fmla="*/ 18896 w 560033"/>
                <a:gd name="connsiteY78" fmla="*/ 226118 h 560029"/>
                <a:gd name="connsiteX79" fmla="*/ 8142 w 560033"/>
                <a:gd name="connsiteY79" fmla="*/ 208031 h 560029"/>
                <a:gd name="connsiteX80" fmla="*/ 26783 w 560033"/>
                <a:gd name="connsiteY80" fmla="*/ 197391 h 560029"/>
                <a:gd name="connsiteX81" fmla="*/ 46845 w 560033"/>
                <a:gd name="connsiteY81" fmla="*/ 132831 h 560029"/>
                <a:gd name="connsiteX82" fmla="*/ 58441 w 560033"/>
                <a:gd name="connsiteY82" fmla="*/ 134136 h 560029"/>
                <a:gd name="connsiteX83" fmla="*/ 63898 w 560033"/>
                <a:gd name="connsiteY83" fmla="*/ 155019 h 560029"/>
                <a:gd name="connsiteX84" fmla="*/ 43161 w 560033"/>
                <a:gd name="connsiteY84" fmla="*/ 160420 h 560029"/>
                <a:gd name="connsiteX85" fmla="*/ 37704 w 560033"/>
                <a:gd name="connsiteY85" fmla="*/ 139897 h 560029"/>
                <a:gd name="connsiteX86" fmla="*/ 46845 w 560033"/>
                <a:gd name="connsiteY86" fmla="*/ 132831 h 560029"/>
                <a:gd name="connsiteX87" fmla="*/ 513180 w 560033"/>
                <a:gd name="connsiteY87" fmla="*/ 132830 h 560029"/>
                <a:gd name="connsiteX88" fmla="*/ 522321 w 560033"/>
                <a:gd name="connsiteY88" fmla="*/ 139896 h 560029"/>
                <a:gd name="connsiteX89" fmla="*/ 516864 w 560033"/>
                <a:gd name="connsiteY89" fmla="*/ 160419 h 560029"/>
                <a:gd name="connsiteX90" fmla="*/ 496127 w 560033"/>
                <a:gd name="connsiteY90" fmla="*/ 155018 h 560029"/>
                <a:gd name="connsiteX91" fmla="*/ 501584 w 560033"/>
                <a:gd name="connsiteY91" fmla="*/ 134135 h 560029"/>
                <a:gd name="connsiteX92" fmla="*/ 513180 w 560033"/>
                <a:gd name="connsiteY92" fmla="*/ 132830 h 560029"/>
                <a:gd name="connsiteX93" fmla="*/ 467519 w 560033"/>
                <a:gd name="connsiteY93" fmla="*/ 77723 h 560029"/>
                <a:gd name="connsiteX94" fmla="*/ 478094 w 560033"/>
                <a:gd name="connsiteY94" fmla="*/ 82294 h 560029"/>
                <a:gd name="connsiteX95" fmla="*/ 478094 w 560033"/>
                <a:gd name="connsiteY95" fmla="*/ 103444 h 560029"/>
                <a:gd name="connsiteX96" fmla="*/ 456944 w 560033"/>
                <a:gd name="connsiteY96" fmla="*/ 103444 h 560029"/>
                <a:gd name="connsiteX97" fmla="*/ 456944 w 560033"/>
                <a:gd name="connsiteY97" fmla="*/ 82294 h 560029"/>
                <a:gd name="connsiteX98" fmla="*/ 467519 w 560033"/>
                <a:gd name="connsiteY98" fmla="*/ 77723 h 560029"/>
                <a:gd name="connsiteX99" fmla="*/ 91104 w 560033"/>
                <a:gd name="connsiteY99" fmla="*/ 77723 h 560029"/>
                <a:gd name="connsiteX100" fmla="*/ 101566 w 560033"/>
                <a:gd name="connsiteY100" fmla="*/ 82294 h 560029"/>
                <a:gd name="connsiteX101" fmla="*/ 101566 w 560033"/>
                <a:gd name="connsiteY101" fmla="*/ 103444 h 560029"/>
                <a:gd name="connsiteX102" fmla="*/ 80642 w 560033"/>
                <a:gd name="connsiteY102" fmla="*/ 103444 h 560029"/>
                <a:gd name="connsiteX103" fmla="*/ 80642 w 560033"/>
                <a:gd name="connsiteY103" fmla="*/ 82294 h 560029"/>
                <a:gd name="connsiteX104" fmla="*/ 91104 w 560033"/>
                <a:gd name="connsiteY104" fmla="*/ 77723 h 560029"/>
                <a:gd name="connsiteX105" fmla="*/ 408655 w 560033"/>
                <a:gd name="connsiteY105" fmla="*/ 35884 h 560029"/>
                <a:gd name="connsiteX106" fmla="*/ 420132 w 560033"/>
                <a:gd name="connsiteY106" fmla="*/ 37340 h 560029"/>
                <a:gd name="connsiteX107" fmla="*/ 425533 w 560033"/>
                <a:gd name="connsiteY107" fmla="*/ 58076 h 560029"/>
                <a:gd name="connsiteX108" fmla="*/ 405010 w 560033"/>
                <a:gd name="connsiteY108" fmla="*/ 63897 h 560029"/>
                <a:gd name="connsiteX109" fmla="*/ 399609 w 560033"/>
                <a:gd name="connsiteY109" fmla="*/ 43160 h 560029"/>
                <a:gd name="connsiteX110" fmla="*/ 408655 w 560033"/>
                <a:gd name="connsiteY110" fmla="*/ 35884 h 560029"/>
                <a:gd name="connsiteX111" fmla="*/ 151418 w 560033"/>
                <a:gd name="connsiteY111" fmla="*/ 35884 h 560029"/>
                <a:gd name="connsiteX112" fmla="*/ 160780 w 560033"/>
                <a:gd name="connsiteY112" fmla="*/ 43160 h 560029"/>
                <a:gd name="connsiteX113" fmla="*/ 155019 w 560033"/>
                <a:gd name="connsiteY113" fmla="*/ 63897 h 560029"/>
                <a:gd name="connsiteX114" fmla="*/ 134496 w 560033"/>
                <a:gd name="connsiteY114" fmla="*/ 58076 h 560029"/>
                <a:gd name="connsiteX115" fmla="*/ 139897 w 560033"/>
                <a:gd name="connsiteY115" fmla="*/ 37340 h 560029"/>
                <a:gd name="connsiteX116" fmla="*/ 151418 w 560033"/>
                <a:gd name="connsiteY116" fmla="*/ 35884 h 560029"/>
                <a:gd name="connsiteX117" fmla="*/ 352003 w 560033"/>
                <a:gd name="connsiteY117" fmla="*/ 10066 h 560029"/>
                <a:gd name="connsiteX118" fmla="*/ 362643 w 560033"/>
                <a:gd name="connsiteY118" fmla="*/ 28153 h 560029"/>
                <a:gd name="connsiteX119" fmla="*/ 344201 w 560033"/>
                <a:gd name="connsiteY119" fmla="*/ 38792 h 560029"/>
                <a:gd name="connsiteX120" fmla="*/ 333561 w 560033"/>
                <a:gd name="connsiteY120" fmla="*/ 20705 h 560029"/>
                <a:gd name="connsiteX121" fmla="*/ 352003 w 560033"/>
                <a:gd name="connsiteY121" fmla="*/ 10066 h 560029"/>
                <a:gd name="connsiteX122" fmla="*/ 206443 w 560033"/>
                <a:gd name="connsiteY122" fmla="*/ 10066 h 560029"/>
                <a:gd name="connsiteX123" fmla="*/ 224885 w 560033"/>
                <a:gd name="connsiteY123" fmla="*/ 20705 h 560029"/>
                <a:gd name="connsiteX124" fmla="*/ 214246 w 560033"/>
                <a:gd name="connsiteY124" fmla="*/ 38792 h 560029"/>
                <a:gd name="connsiteX125" fmla="*/ 196158 w 560033"/>
                <a:gd name="connsiteY125" fmla="*/ 28153 h 560029"/>
                <a:gd name="connsiteX126" fmla="*/ 206443 w 560033"/>
                <a:gd name="connsiteY126" fmla="*/ 10066 h 560029"/>
                <a:gd name="connsiteX127" fmla="*/ 279031 w 560033"/>
                <a:gd name="connsiteY127" fmla="*/ 0 h 560029"/>
                <a:gd name="connsiteX128" fmla="*/ 294906 w 560033"/>
                <a:gd name="connsiteY128" fmla="*/ 14904 h 560029"/>
                <a:gd name="connsiteX129" fmla="*/ 279031 w 560033"/>
                <a:gd name="connsiteY129" fmla="*/ 29808 h 560029"/>
                <a:gd name="connsiteX130" fmla="*/ 263525 w 560033"/>
                <a:gd name="connsiteY130" fmla="*/ 14904 h 560029"/>
                <a:gd name="connsiteX131" fmla="*/ 279031 w 560033"/>
                <a:gd name="connsiteY131" fmla="*/ 0 h 5600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Lst>
              <a:rect l="l" t="t" r="r" b="b"/>
              <a:pathLst>
                <a:path w="560033" h="560029">
                  <a:moveTo>
                    <a:pt x="279031" y="530225"/>
                  </a:moveTo>
                  <a:cubicBezTo>
                    <a:pt x="287892" y="530225"/>
                    <a:pt x="294906" y="537048"/>
                    <a:pt x="294906" y="545307"/>
                  </a:cubicBezTo>
                  <a:cubicBezTo>
                    <a:pt x="294906" y="553207"/>
                    <a:pt x="287892" y="560029"/>
                    <a:pt x="279031" y="560029"/>
                  </a:cubicBezTo>
                  <a:cubicBezTo>
                    <a:pt x="270540" y="560029"/>
                    <a:pt x="263525" y="553207"/>
                    <a:pt x="263525" y="545307"/>
                  </a:cubicBezTo>
                  <a:cubicBezTo>
                    <a:pt x="263525" y="537048"/>
                    <a:pt x="270540" y="530225"/>
                    <a:pt x="279031" y="530225"/>
                  </a:cubicBezTo>
                  <a:close/>
                  <a:moveTo>
                    <a:pt x="344201" y="521241"/>
                  </a:moveTo>
                  <a:cubicBezTo>
                    <a:pt x="352003" y="519113"/>
                    <a:pt x="360515" y="523724"/>
                    <a:pt x="362643" y="531881"/>
                  </a:cubicBezTo>
                  <a:cubicBezTo>
                    <a:pt x="364771" y="539683"/>
                    <a:pt x="359806" y="547840"/>
                    <a:pt x="352003" y="549968"/>
                  </a:cubicBezTo>
                  <a:cubicBezTo>
                    <a:pt x="343846" y="552096"/>
                    <a:pt x="335689" y="547485"/>
                    <a:pt x="333561" y="539683"/>
                  </a:cubicBezTo>
                  <a:cubicBezTo>
                    <a:pt x="331788" y="531526"/>
                    <a:pt x="336399" y="523369"/>
                    <a:pt x="344201" y="521241"/>
                  </a:cubicBezTo>
                  <a:close/>
                  <a:moveTo>
                    <a:pt x="214246" y="521241"/>
                  </a:moveTo>
                  <a:cubicBezTo>
                    <a:pt x="222048" y="523369"/>
                    <a:pt x="226659" y="531526"/>
                    <a:pt x="224885" y="539683"/>
                  </a:cubicBezTo>
                  <a:cubicBezTo>
                    <a:pt x="222757" y="547485"/>
                    <a:pt x="214246" y="552096"/>
                    <a:pt x="206443" y="549968"/>
                  </a:cubicBezTo>
                  <a:cubicBezTo>
                    <a:pt x="198286" y="547840"/>
                    <a:pt x="193675" y="539683"/>
                    <a:pt x="196158" y="531881"/>
                  </a:cubicBezTo>
                  <a:cubicBezTo>
                    <a:pt x="197931" y="523724"/>
                    <a:pt x="206088" y="519113"/>
                    <a:pt x="214246" y="521241"/>
                  </a:cubicBezTo>
                  <a:close/>
                  <a:moveTo>
                    <a:pt x="143542" y="494826"/>
                  </a:moveTo>
                  <a:cubicBezTo>
                    <a:pt x="147278" y="493836"/>
                    <a:pt x="151418" y="494285"/>
                    <a:pt x="155019" y="496446"/>
                  </a:cubicBezTo>
                  <a:cubicBezTo>
                    <a:pt x="162220" y="500406"/>
                    <a:pt x="164740" y="509768"/>
                    <a:pt x="160780" y="516969"/>
                  </a:cubicBezTo>
                  <a:cubicBezTo>
                    <a:pt x="156459" y="524170"/>
                    <a:pt x="147098" y="526690"/>
                    <a:pt x="139897" y="522370"/>
                  </a:cubicBezTo>
                  <a:cubicBezTo>
                    <a:pt x="132696" y="518409"/>
                    <a:pt x="130175" y="509048"/>
                    <a:pt x="134496" y="501847"/>
                  </a:cubicBezTo>
                  <a:cubicBezTo>
                    <a:pt x="136476" y="498246"/>
                    <a:pt x="139806" y="495816"/>
                    <a:pt x="143542" y="494826"/>
                  </a:cubicBezTo>
                  <a:close/>
                  <a:moveTo>
                    <a:pt x="416351" y="494825"/>
                  </a:moveTo>
                  <a:cubicBezTo>
                    <a:pt x="420042" y="495815"/>
                    <a:pt x="423372" y="498246"/>
                    <a:pt x="425533" y="501846"/>
                  </a:cubicBezTo>
                  <a:cubicBezTo>
                    <a:pt x="429853" y="509047"/>
                    <a:pt x="427333" y="518409"/>
                    <a:pt x="420132" y="522370"/>
                  </a:cubicBezTo>
                  <a:cubicBezTo>
                    <a:pt x="412931" y="526690"/>
                    <a:pt x="403569" y="524170"/>
                    <a:pt x="399609" y="516968"/>
                  </a:cubicBezTo>
                  <a:cubicBezTo>
                    <a:pt x="395288" y="509767"/>
                    <a:pt x="397809" y="500406"/>
                    <a:pt x="405010" y="496445"/>
                  </a:cubicBezTo>
                  <a:cubicBezTo>
                    <a:pt x="408610" y="494285"/>
                    <a:pt x="412661" y="493835"/>
                    <a:pt x="416351" y="494825"/>
                  </a:cubicBezTo>
                  <a:close/>
                  <a:moveTo>
                    <a:pt x="467519" y="452284"/>
                  </a:moveTo>
                  <a:cubicBezTo>
                    <a:pt x="471373" y="452284"/>
                    <a:pt x="475227" y="453718"/>
                    <a:pt x="478094" y="456585"/>
                  </a:cubicBezTo>
                  <a:cubicBezTo>
                    <a:pt x="483830" y="462321"/>
                    <a:pt x="483830" y="472000"/>
                    <a:pt x="478094" y="477735"/>
                  </a:cubicBezTo>
                  <a:cubicBezTo>
                    <a:pt x="472359" y="483829"/>
                    <a:pt x="462680" y="483829"/>
                    <a:pt x="456944" y="477735"/>
                  </a:cubicBezTo>
                  <a:cubicBezTo>
                    <a:pt x="450850" y="472000"/>
                    <a:pt x="450850" y="462321"/>
                    <a:pt x="456944" y="456585"/>
                  </a:cubicBezTo>
                  <a:cubicBezTo>
                    <a:pt x="459812" y="453718"/>
                    <a:pt x="463666" y="452284"/>
                    <a:pt x="467519" y="452284"/>
                  </a:cubicBezTo>
                  <a:close/>
                  <a:moveTo>
                    <a:pt x="91104" y="452284"/>
                  </a:moveTo>
                  <a:cubicBezTo>
                    <a:pt x="94917" y="452284"/>
                    <a:pt x="98729" y="453718"/>
                    <a:pt x="101566" y="456585"/>
                  </a:cubicBezTo>
                  <a:cubicBezTo>
                    <a:pt x="107595" y="462321"/>
                    <a:pt x="107595" y="472000"/>
                    <a:pt x="101566" y="477735"/>
                  </a:cubicBezTo>
                  <a:cubicBezTo>
                    <a:pt x="95892" y="483829"/>
                    <a:pt x="86316" y="483829"/>
                    <a:pt x="80642" y="477735"/>
                  </a:cubicBezTo>
                  <a:cubicBezTo>
                    <a:pt x="74613" y="472000"/>
                    <a:pt x="74613" y="462321"/>
                    <a:pt x="80642" y="456585"/>
                  </a:cubicBezTo>
                  <a:cubicBezTo>
                    <a:pt x="83479" y="453718"/>
                    <a:pt x="87292" y="452284"/>
                    <a:pt x="91104" y="452284"/>
                  </a:cubicBezTo>
                  <a:close/>
                  <a:moveTo>
                    <a:pt x="505268" y="397789"/>
                  </a:moveTo>
                  <a:cubicBezTo>
                    <a:pt x="509042" y="396834"/>
                    <a:pt x="513226" y="397289"/>
                    <a:pt x="516864" y="399290"/>
                  </a:cubicBezTo>
                  <a:cubicBezTo>
                    <a:pt x="524140" y="403655"/>
                    <a:pt x="526686" y="413114"/>
                    <a:pt x="522321" y="420390"/>
                  </a:cubicBezTo>
                  <a:cubicBezTo>
                    <a:pt x="518319" y="427666"/>
                    <a:pt x="508860" y="429849"/>
                    <a:pt x="501584" y="425847"/>
                  </a:cubicBezTo>
                  <a:cubicBezTo>
                    <a:pt x="494308" y="421482"/>
                    <a:pt x="492125" y="412023"/>
                    <a:pt x="496127" y="404747"/>
                  </a:cubicBezTo>
                  <a:cubicBezTo>
                    <a:pt x="498128" y="401109"/>
                    <a:pt x="501493" y="398744"/>
                    <a:pt x="505268" y="397789"/>
                  </a:cubicBezTo>
                  <a:close/>
                  <a:moveTo>
                    <a:pt x="54757" y="397789"/>
                  </a:moveTo>
                  <a:cubicBezTo>
                    <a:pt x="58531" y="398744"/>
                    <a:pt x="61896" y="401109"/>
                    <a:pt x="63897" y="404747"/>
                  </a:cubicBezTo>
                  <a:cubicBezTo>
                    <a:pt x="67899" y="412023"/>
                    <a:pt x="65716" y="421482"/>
                    <a:pt x="58440" y="425847"/>
                  </a:cubicBezTo>
                  <a:cubicBezTo>
                    <a:pt x="51164" y="429849"/>
                    <a:pt x="41705" y="427666"/>
                    <a:pt x="37703" y="420390"/>
                  </a:cubicBezTo>
                  <a:cubicBezTo>
                    <a:pt x="33338" y="413114"/>
                    <a:pt x="35884" y="403655"/>
                    <a:pt x="43160" y="399290"/>
                  </a:cubicBezTo>
                  <a:cubicBezTo>
                    <a:pt x="46798" y="397289"/>
                    <a:pt x="50982" y="396834"/>
                    <a:pt x="54757" y="397789"/>
                  </a:cubicBezTo>
                  <a:close/>
                  <a:moveTo>
                    <a:pt x="539683" y="333580"/>
                  </a:moveTo>
                  <a:cubicBezTo>
                    <a:pt x="547485" y="335731"/>
                    <a:pt x="552096" y="343975"/>
                    <a:pt x="549968" y="351862"/>
                  </a:cubicBezTo>
                  <a:cubicBezTo>
                    <a:pt x="547840" y="360106"/>
                    <a:pt x="539683" y="364766"/>
                    <a:pt x="531881" y="362616"/>
                  </a:cubicBezTo>
                  <a:cubicBezTo>
                    <a:pt x="524078" y="360465"/>
                    <a:pt x="519113" y="352220"/>
                    <a:pt x="521596" y="344334"/>
                  </a:cubicBezTo>
                  <a:cubicBezTo>
                    <a:pt x="523369" y="336448"/>
                    <a:pt x="531526" y="331788"/>
                    <a:pt x="539683" y="333580"/>
                  </a:cubicBezTo>
                  <a:close/>
                  <a:moveTo>
                    <a:pt x="18896" y="333580"/>
                  </a:moveTo>
                  <a:cubicBezTo>
                    <a:pt x="27141" y="331788"/>
                    <a:pt x="35386" y="336448"/>
                    <a:pt x="37178" y="344334"/>
                  </a:cubicBezTo>
                  <a:cubicBezTo>
                    <a:pt x="39329" y="352220"/>
                    <a:pt x="35028" y="360465"/>
                    <a:pt x="26783" y="362616"/>
                  </a:cubicBezTo>
                  <a:cubicBezTo>
                    <a:pt x="18896" y="364766"/>
                    <a:pt x="10651" y="360106"/>
                    <a:pt x="8142" y="351862"/>
                  </a:cubicBezTo>
                  <a:cubicBezTo>
                    <a:pt x="6350" y="343975"/>
                    <a:pt x="11010" y="335731"/>
                    <a:pt x="18896" y="333580"/>
                  </a:cubicBezTo>
                  <a:close/>
                  <a:moveTo>
                    <a:pt x="545129" y="265113"/>
                  </a:moveTo>
                  <a:cubicBezTo>
                    <a:pt x="553291" y="265113"/>
                    <a:pt x="560033" y="271855"/>
                    <a:pt x="560033" y="280016"/>
                  </a:cubicBezTo>
                  <a:cubicBezTo>
                    <a:pt x="560033" y="288533"/>
                    <a:pt x="553291" y="294920"/>
                    <a:pt x="545129" y="294920"/>
                  </a:cubicBezTo>
                  <a:cubicBezTo>
                    <a:pt x="536968" y="294920"/>
                    <a:pt x="530225" y="288533"/>
                    <a:pt x="530225" y="280016"/>
                  </a:cubicBezTo>
                  <a:cubicBezTo>
                    <a:pt x="530225" y="271855"/>
                    <a:pt x="536968" y="265113"/>
                    <a:pt x="545129" y="265113"/>
                  </a:cubicBezTo>
                  <a:close/>
                  <a:moveTo>
                    <a:pt x="14904" y="265113"/>
                  </a:moveTo>
                  <a:cubicBezTo>
                    <a:pt x="23066" y="265113"/>
                    <a:pt x="29808" y="271855"/>
                    <a:pt x="29808" y="280017"/>
                  </a:cubicBezTo>
                  <a:cubicBezTo>
                    <a:pt x="29808" y="288533"/>
                    <a:pt x="23066" y="294920"/>
                    <a:pt x="14904" y="294920"/>
                  </a:cubicBezTo>
                  <a:cubicBezTo>
                    <a:pt x="6742" y="294920"/>
                    <a:pt x="0" y="288533"/>
                    <a:pt x="0" y="280017"/>
                  </a:cubicBezTo>
                  <a:cubicBezTo>
                    <a:pt x="0" y="271855"/>
                    <a:pt x="6742" y="265113"/>
                    <a:pt x="14904" y="265113"/>
                  </a:cubicBezTo>
                  <a:close/>
                  <a:moveTo>
                    <a:pt x="531881" y="197391"/>
                  </a:moveTo>
                  <a:cubicBezTo>
                    <a:pt x="539683" y="195263"/>
                    <a:pt x="547840" y="199874"/>
                    <a:pt x="549968" y="208031"/>
                  </a:cubicBezTo>
                  <a:cubicBezTo>
                    <a:pt x="552096" y="215833"/>
                    <a:pt x="547485" y="223990"/>
                    <a:pt x="539683" y="226118"/>
                  </a:cubicBezTo>
                  <a:cubicBezTo>
                    <a:pt x="531526" y="228246"/>
                    <a:pt x="523369" y="223635"/>
                    <a:pt x="521596" y="215478"/>
                  </a:cubicBezTo>
                  <a:cubicBezTo>
                    <a:pt x="519113" y="207676"/>
                    <a:pt x="524078" y="199519"/>
                    <a:pt x="531881" y="197391"/>
                  </a:cubicBezTo>
                  <a:close/>
                  <a:moveTo>
                    <a:pt x="26783" y="197391"/>
                  </a:moveTo>
                  <a:cubicBezTo>
                    <a:pt x="35028" y="199519"/>
                    <a:pt x="39330" y="207676"/>
                    <a:pt x="37179" y="215478"/>
                  </a:cubicBezTo>
                  <a:cubicBezTo>
                    <a:pt x="35387" y="223635"/>
                    <a:pt x="27141" y="228246"/>
                    <a:pt x="18896" y="226118"/>
                  </a:cubicBezTo>
                  <a:cubicBezTo>
                    <a:pt x="11010" y="223990"/>
                    <a:pt x="6350" y="215833"/>
                    <a:pt x="8142" y="208031"/>
                  </a:cubicBezTo>
                  <a:cubicBezTo>
                    <a:pt x="10651" y="199874"/>
                    <a:pt x="18896" y="195263"/>
                    <a:pt x="26783" y="197391"/>
                  </a:cubicBezTo>
                  <a:close/>
                  <a:moveTo>
                    <a:pt x="46845" y="132831"/>
                  </a:moveTo>
                  <a:cubicBezTo>
                    <a:pt x="50619" y="131796"/>
                    <a:pt x="54803" y="132156"/>
                    <a:pt x="58441" y="134136"/>
                  </a:cubicBezTo>
                  <a:cubicBezTo>
                    <a:pt x="65717" y="138456"/>
                    <a:pt x="67899" y="147818"/>
                    <a:pt x="63898" y="155019"/>
                  </a:cubicBezTo>
                  <a:cubicBezTo>
                    <a:pt x="59896" y="162220"/>
                    <a:pt x="50437" y="164740"/>
                    <a:pt x="43161" y="160420"/>
                  </a:cubicBezTo>
                  <a:cubicBezTo>
                    <a:pt x="35885" y="156099"/>
                    <a:pt x="33338" y="147098"/>
                    <a:pt x="37704" y="139897"/>
                  </a:cubicBezTo>
                  <a:cubicBezTo>
                    <a:pt x="39705" y="136296"/>
                    <a:pt x="43070" y="133866"/>
                    <a:pt x="46845" y="132831"/>
                  </a:cubicBezTo>
                  <a:close/>
                  <a:moveTo>
                    <a:pt x="513180" y="132830"/>
                  </a:moveTo>
                  <a:cubicBezTo>
                    <a:pt x="516955" y="133865"/>
                    <a:pt x="520320" y="136296"/>
                    <a:pt x="522321" y="139896"/>
                  </a:cubicBezTo>
                  <a:cubicBezTo>
                    <a:pt x="526686" y="147097"/>
                    <a:pt x="524140" y="156098"/>
                    <a:pt x="516864" y="160419"/>
                  </a:cubicBezTo>
                  <a:cubicBezTo>
                    <a:pt x="509588" y="164740"/>
                    <a:pt x="500129" y="162219"/>
                    <a:pt x="496127" y="155018"/>
                  </a:cubicBezTo>
                  <a:cubicBezTo>
                    <a:pt x="492125" y="147817"/>
                    <a:pt x="494308" y="138456"/>
                    <a:pt x="501584" y="134135"/>
                  </a:cubicBezTo>
                  <a:cubicBezTo>
                    <a:pt x="505222" y="132155"/>
                    <a:pt x="509406" y="131795"/>
                    <a:pt x="513180" y="132830"/>
                  </a:cubicBezTo>
                  <a:close/>
                  <a:moveTo>
                    <a:pt x="467519" y="77723"/>
                  </a:moveTo>
                  <a:cubicBezTo>
                    <a:pt x="471373" y="77723"/>
                    <a:pt x="475227" y="79247"/>
                    <a:pt x="478094" y="82294"/>
                  </a:cubicBezTo>
                  <a:cubicBezTo>
                    <a:pt x="483830" y="88029"/>
                    <a:pt x="483830" y="97708"/>
                    <a:pt x="478094" y="103444"/>
                  </a:cubicBezTo>
                  <a:cubicBezTo>
                    <a:pt x="472359" y="109179"/>
                    <a:pt x="462680" y="109179"/>
                    <a:pt x="456944" y="103444"/>
                  </a:cubicBezTo>
                  <a:cubicBezTo>
                    <a:pt x="450850" y="97708"/>
                    <a:pt x="450850" y="88029"/>
                    <a:pt x="456944" y="82294"/>
                  </a:cubicBezTo>
                  <a:cubicBezTo>
                    <a:pt x="459812" y="79247"/>
                    <a:pt x="463666" y="77723"/>
                    <a:pt x="467519" y="77723"/>
                  </a:cubicBezTo>
                  <a:close/>
                  <a:moveTo>
                    <a:pt x="91104" y="77723"/>
                  </a:moveTo>
                  <a:cubicBezTo>
                    <a:pt x="94917" y="77723"/>
                    <a:pt x="98729" y="79247"/>
                    <a:pt x="101566" y="82294"/>
                  </a:cubicBezTo>
                  <a:cubicBezTo>
                    <a:pt x="107595" y="88029"/>
                    <a:pt x="107595" y="97708"/>
                    <a:pt x="101566" y="103444"/>
                  </a:cubicBezTo>
                  <a:cubicBezTo>
                    <a:pt x="95892" y="109179"/>
                    <a:pt x="86316" y="109179"/>
                    <a:pt x="80642" y="103444"/>
                  </a:cubicBezTo>
                  <a:cubicBezTo>
                    <a:pt x="74613" y="97708"/>
                    <a:pt x="74613" y="88029"/>
                    <a:pt x="80642" y="82294"/>
                  </a:cubicBezTo>
                  <a:cubicBezTo>
                    <a:pt x="83479" y="79247"/>
                    <a:pt x="87292" y="77723"/>
                    <a:pt x="91104" y="77723"/>
                  </a:cubicBezTo>
                  <a:close/>
                  <a:moveTo>
                    <a:pt x="408655" y="35884"/>
                  </a:moveTo>
                  <a:cubicBezTo>
                    <a:pt x="412391" y="34884"/>
                    <a:pt x="416531" y="35339"/>
                    <a:pt x="420132" y="37340"/>
                  </a:cubicBezTo>
                  <a:cubicBezTo>
                    <a:pt x="427333" y="41705"/>
                    <a:pt x="429853" y="50800"/>
                    <a:pt x="425533" y="58076"/>
                  </a:cubicBezTo>
                  <a:cubicBezTo>
                    <a:pt x="421212" y="65352"/>
                    <a:pt x="412211" y="67899"/>
                    <a:pt x="405010" y="63897"/>
                  </a:cubicBezTo>
                  <a:cubicBezTo>
                    <a:pt x="397809" y="59532"/>
                    <a:pt x="395288" y="50436"/>
                    <a:pt x="399609" y="43160"/>
                  </a:cubicBezTo>
                  <a:cubicBezTo>
                    <a:pt x="401589" y="39341"/>
                    <a:pt x="404919" y="36885"/>
                    <a:pt x="408655" y="35884"/>
                  </a:cubicBezTo>
                  <a:close/>
                  <a:moveTo>
                    <a:pt x="151418" y="35884"/>
                  </a:moveTo>
                  <a:cubicBezTo>
                    <a:pt x="155199" y="36885"/>
                    <a:pt x="158620" y="39341"/>
                    <a:pt x="160780" y="43160"/>
                  </a:cubicBezTo>
                  <a:cubicBezTo>
                    <a:pt x="164740" y="50436"/>
                    <a:pt x="162220" y="59532"/>
                    <a:pt x="155019" y="63897"/>
                  </a:cubicBezTo>
                  <a:cubicBezTo>
                    <a:pt x="147818" y="67899"/>
                    <a:pt x="138456" y="65352"/>
                    <a:pt x="134496" y="58076"/>
                  </a:cubicBezTo>
                  <a:cubicBezTo>
                    <a:pt x="130175" y="50800"/>
                    <a:pt x="132696" y="41705"/>
                    <a:pt x="139897" y="37340"/>
                  </a:cubicBezTo>
                  <a:cubicBezTo>
                    <a:pt x="143497" y="35339"/>
                    <a:pt x="147638" y="34884"/>
                    <a:pt x="151418" y="35884"/>
                  </a:cubicBezTo>
                  <a:close/>
                  <a:moveTo>
                    <a:pt x="352003" y="10066"/>
                  </a:moveTo>
                  <a:cubicBezTo>
                    <a:pt x="359806" y="12194"/>
                    <a:pt x="364771" y="20350"/>
                    <a:pt x="362643" y="28153"/>
                  </a:cubicBezTo>
                  <a:cubicBezTo>
                    <a:pt x="360515" y="36310"/>
                    <a:pt x="352003" y="40920"/>
                    <a:pt x="344201" y="38792"/>
                  </a:cubicBezTo>
                  <a:cubicBezTo>
                    <a:pt x="336399" y="36664"/>
                    <a:pt x="331788" y="28862"/>
                    <a:pt x="333561" y="20705"/>
                  </a:cubicBezTo>
                  <a:cubicBezTo>
                    <a:pt x="335689" y="12548"/>
                    <a:pt x="343846" y="7938"/>
                    <a:pt x="352003" y="10066"/>
                  </a:cubicBezTo>
                  <a:close/>
                  <a:moveTo>
                    <a:pt x="206443" y="10066"/>
                  </a:moveTo>
                  <a:cubicBezTo>
                    <a:pt x="214246" y="7938"/>
                    <a:pt x="222757" y="12903"/>
                    <a:pt x="224885" y="20705"/>
                  </a:cubicBezTo>
                  <a:cubicBezTo>
                    <a:pt x="226659" y="28862"/>
                    <a:pt x="222048" y="36664"/>
                    <a:pt x="214246" y="38792"/>
                  </a:cubicBezTo>
                  <a:cubicBezTo>
                    <a:pt x="206088" y="40920"/>
                    <a:pt x="197931" y="36310"/>
                    <a:pt x="196158" y="28153"/>
                  </a:cubicBezTo>
                  <a:cubicBezTo>
                    <a:pt x="193675" y="20350"/>
                    <a:pt x="198286" y="12194"/>
                    <a:pt x="206443" y="10066"/>
                  </a:cubicBezTo>
                  <a:close/>
                  <a:moveTo>
                    <a:pt x="279031" y="0"/>
                  </a:moveTo>
                  <a:cubicBezTo>
                    <a:pt x="287892" y="0"/>
                    <a:pt x="294906" y="6742"/>
                    <a:pt x="294906" y="14904"/>
                  </a:cubicBezTo>
                  <a:cubicBezTo>
                    <a:pt x="294906" y="23066"/>
                    <a:pt x="287892" y="29808"/>
                    <a:pt x="279031" y="29808"/>
                  </a:cubicBezTo>
                  <a:cubicBezTo>
                    <a:pt x="270540" y="29808"/>
                    <a:pt x="263525" y="23066"/>
                    <a:pt x="263525" y="14904"/>
                  </a:cubicBezTo>
                  <a:cubicBezTo>
                    <a:pt x="263525" y="6742"/>
                    <a:pt x="270540" y="0"/>
                    <a:pt x="279031" y="0"/>
                  </a:cubicBezTo>
                  <a:close/>
                </a:path>
              </a:pathLst>
            </a:custGeom>
            <a:solidFill>
              <a:schemeClr val="accent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72" name="Freeform 71">
              <a:extLst>
                <a:ext uri="{FF2B5EF4-FFF2-40B4-BE49-F238E27FC236}">
                  <a16:creationId xmlns:a16="http://schemas.microsoft.com/office/drawing/2014/main" id="{C91D0396-85B6-164C-BDDD-F0CEB2D05A8D}"/>
                </a:ext>
              </a:extLst>
            </p:cNvPr>
            <p:cNvSpPr>
              <a:spLocks noChangeArrowheads="1"/>
            </p:cNvSpPr>
            <p:nvPr/>
          </p:nvSpPr>
          <p:spPr bwMode="auto">
            <a:xfrm>
              <a:off x="14558113" y="9489380"/>
              <a:ext cx="900917" cy="900924"/>
            </a:xfrm>
            <a:custGeom>
              <a:avLst/>
              <a:gdLst>
                <a:gd name="connsiteX0" fmla="*/ 220810 w 496547"/>
                <a:gd name="connsiteY0" fmla="*/ 469699 h 496551"/>
                <a:gd name="connsiteX1" fmla="*/ 232597 w 496547"/>
                <a:gd name="connsiteY1" fmla="*/ 484700 h 496551"/>
                <a:gd name="connsiteX2" fmla="*/ 217953 w 496547"/>
                <a:gd name="connsiteY2" fmla="*/ 496488 h 496551"/>
                <a:gd name="connsiteX3" fmla="*/ 206166 w 496547"/>
                <a:gd name="connsiteY3" fmla="*/ 481486 h 496551"/>
                <a:gd name="connsiteX4" fmla="*/ 220810 w 496547"/>
                <a:gd name="connsiteY4" fmla="*/ 469699 h 496551"/>
                <a:gd name="connsiteX5" fmla="*/ 279865 w 496547"/>
                <a:gd name="connsiteY5" fmla="*/ 468456 h 496551"/>
                <a:gd name="connsiteX6" fmla="*/ 294509 w 496547"/>
                <a:gd name="connsiteY6" fmla="*/ 479744 h 496551"/>
                <a:gd name="connsiteX7" fmla="*/ 283437 w 496547"/>
                <a:gd name="connsiteY7" fmla="*/ 494561 h 496551"/>
                <a:gd name="connsiteX8" fmla="*/ 268078 w 496547"/>
                <a:gd name="connsiteY8" fmla="*/ 483272 h 496551"/>
                <a:gd name="connsiteX9" fmla="*/ 279865 w 496547"/>
                <a:gd name="connsiteY9" fmla="*/ 468456 h 496551"/>
                <a:gd name="connsiteX10" fmla="*/ 154060 w 496547"/>
                <a:gd name="connsiteY10" fmla="*/ 454317 h 496551"/>
                <a:gd name="connsiteX11" fmla="*/ 164582 w 496547"/>
                <a:gd name="connsiteY11" fmla="*/ 454361 h 496551"/>
                <a:gd name="connsiteX12" fmla="*/ 172335 w 496547"/>
                <a:gd name="connsiteY12" fmla="*/ 471394 h 496551"/>
                <a:gd name="connsiteX13" fmla="*/ 154245 w 496547"/>
                <a:gd name="connsiteY13" fmla="*/ 478845 h 496551"/>
                <a:gd name="connsiteX14" fmla="*/ 146861 w 496547"/>
                <a:gd name="connsiteY14" fmla="*/ 461458 h 496551"/>
                <a:gd name="connsiteX15" fmla="*/ 154060 w 496547"/>
                <a:gd name="connsiteY15" fmla="*/ 454317 h 496551"/>
                <a:gd name="connsiteX16" fmla="*/ 345840 w 496547"/>
                <a:gd name="connsiteY16" fmla="*/ 452841 h 496551"/>
                <a:gd name="connsiteX17" fmla="*/ 353070 w 496547"/>
                <a:gd name="connsiteY17" fmla="*/ 460271 h 496551"/>
                <a:gd name="connsiteX18" fmla="*/ 345973 w 496547"/>
                <a:gd name="connsiteY18" fmla="*/ 478362 h 496551"/>
                <a:gd name="connsiteX19" fmla="*/ 328585 w 496547"/>
                <a:gd name="connsiteY19" fmla="*/ 470978 h 496551"/>
                <a:gd name="connsiteX20" fmla="*/ 335682 w 496547"/>
                <a:gd name="connsiteY20" fmla="*/ 452888 h 496551"/>
                <a:gd name="connsiteX21" fmla="*/ 345840 w 496547"/>
                <a:gd name="connsiteY21" fmla="*/ 452841 h 496551"/>
                <a:gd name="connsiteX22" fmla="*/ 104996 w 496547"/>
                <a:gd name="connsiteY22" fmla="*/ 423436 h 496551"/>
                <a:gd name="connsiteX23" fmla="*/ 115148 w 496547"/>
                <a:gd name="connsiteY23" fmla="*/ 426159 h 496551"/>
                <a:gd name="connsiteX24" fmla="*/ 117733 w 496547"/>
                <a:gd name="connsiteY24" fmla="*/ 445356 h 496551"/>
                <a:gd name="connsiteX25" fmla="*/ 98535 w 496547"/>
                <a:gd name="connsiteY25" fmla="*/ 448310 h 496551"/>
                <a:gd name="connsiteX26" fmla="*/ 95951 w 496547"/>
                <a:gd name="connsiteY26" fmla="*/ 428743 h 496551"/>
                <a:gd name="connsiteX27" fmla="*/ 104996 w 496547"/>
                <a:gd name="connsiteY27" fmla="*/ 423436 h 496551"/>
                <a:gd name="connsiteX28" fmla="*/ 395886 w 496547"/>
                <a:gd name="connsiteY28" fmla="*/ 421591 h 496551"/>
                <a:gd name="connsiteX29" fmla="*/ 405070 w 496547"/>
                <a:gd name="connsiteY29" fmla="*/ 426514 h 496551"/>
                <a:gd name="connsiteX30" fmla="*/ 402855 w 496547"/>
                <a:gd name="connsiteY30" fmla="*/ 444966 h 496551"/>
                <a:gd name="connsiteX31" fmla="*/ 383288 w 496547"/>
                <a:gd name="connsiteY31" fmla="*/ 442837 h 496551"/>
                <a:gd name="connsiteX32" fmla="*/ 385872 w 496547"/>
                <a:gd name="connsiteY32" fmla="*/ 424385 h 496551"/>
                <a:gd name="connsiteX33" fmla="*/ 395886 w 496547"/>
                <a:gd name="connsiteY33" fmla="*/ 421591 h 496551"/>
                <a:gd name="connsiteX34" fmla="*/ 64006 w 496547"/>
                <a:gd name="connsiteY34" fmla="*/ 380316 h 496551"/>
                <a:gd name="connsiteX35" fmla="*/ 72913 w 496547"/>
                <a:gd name="connsiteY35" fmla="*/ 385239 h 496551"/>
                <a:gd name="connsiteX36" fmla="*/ 70698 w 496547"/>
                <a:gd name="connsiteY36" fmla="*/ 404046 h 496551"/>
                <a:gd name="connsiteX37" fmla="*/ 51500 w 496547"/>
                <a:gd name="connsiteY37" fmla="*/ 401917 h 496551"/>
                <a:gd name="connsiteX38" fmla="*/ 53715 w 496547"/>
                <a:gd name="connsiteY38" fmla="*/ 383110 h 496551"/>
                <a:gd name="connsiteX39" fmla="*/ 64006 w 496547"/>
                <a:gd name="connsiteY39" fmla="*/ 380316 h 496551"/>
                <a:gd name="connsiteX40" fmla="*/ 436598 w 496547"/>
                <a:gd name="connsiteY40" fmla="*/ 377141 h 496551"/>
                <a:gd name="connsiteX41" fmla="*/ 446935 w 496547"/>
                <a:gd name="connsiteY41" fmla="*/ 379580 h 496551"/>
                <a:gd name="connsiteX42" fmla="*/ 449520 w 496547"/>
                <a:gd name="connsiteY42" fmla="*/ 398032 h 496551"/>
                <a:gd name="connsiteX43" fmla="*/ 429953 w 496547"/>
                <a:gd name="connsiteY43" fmla="*/ 400871 h 496551"/>
                <a:gd name="connsiteX44" fmla="*/ 427368 w 496547"/>
                <a:gd name="connsiteY44" fmla="*/ 382419 h 496551"/>
                <a:gd name="connsiteX45" fmla="*/ 436598 w 496547"/>
                <a:gd name="connsiteY45" fmla="*/ 377141 h 496551"/>
                <a:gd name="connsiteX46" fmla="*/ 35810 w 496547"/>
                <a:gd name="connsiteY46" fmla="*/ 327429 h 496551"/>
                <a:gd name="connsiteX47" fmla="*/ 43378 w 496547"/>
                <a:gd name="connsiteY47" fmla="*/ 334859 h 496551"/>
                <a:gd name="connsiteX48" fmla="*/ 35994 w 496547"/>
                <a:gd name="connsiteY48" fmla="*/ 352950 h 496551"/>
                <a:gd name="connsiteX49" fmla="*/ 17904 w 496547"/>
                <a:gd name="connsiteY49" fmla="*/ 345566 h 496551"/>
                <a:gd name="connsiteX50" fmla="*/ 24919 w 496547"/>
                <a:gd name="connsiteY50" fmla="*/ 327476 h 496551"/>
                <a:gd name="connsiteX51" fmla="*/ 35810 w 496547"/>
                <a:gd name="connsiteY51" fmla="*/ 327429 h 496551"/>
                <a:gd name="connsiteX52" fmla="*/ 463392 w 496547"/>
                <a:gd name="connsiteY52" fmla="*/ 324301 h 496551"/>
                <a:gd name="connsiteX53" fmla="*/ 473776 w 496547"/>
                <a:gd name="connsiteY53" fmla="*/ 324301 h 496551"/>
                <a:gd name="connsiteX54" fmla="*/ 481529 w 496547"/>
                <a:gd name="connsiteY54" fmla="*/ 342391 h 496551"/>
                <a:gd name="connsiteX55" fmla="*/ 463808 w 496547"/>
                <a:gd name="connsiteY55" fmla="*/ 349775 h 496551"/>
                <a:gd name="connsiteX56" fmla="*/ 456055 w 496547"/>
                <a:gd name="connsiteY56" fmla="*/ 332054 h 496551"/>
                <a:gd name="connsiteX57" fmla="*/ 463392 w 496547"/>
                <a:gd name="connsiteY57" fmla="*/ 324301 h 496551"/>
                <a:gd name="connsiteX58" fmla="*/ 11423 w 496547"/>
                <a:gd name="connsiteY58" fmla="*/ 266843 h 496551"/>
                <a:gd name="connsiteX59" fmla="*/ 26592 w 496547"/>
                <a:gd name="connsiteY59" fmla="*/ 278131 h 496551"/>
                <a:gd name="connsiteX60" fmla="*/ 15304 w 496547"/>
                <a:gd name="connsiteY60" fmla="*/ 292948 h 496551"/>
                <a:gd name="connsiteX61" fmla="*/ 487 w 496547"/>
                <a:gd name="connsiteY61" fmla="*/ 282012 h 496551"/>
                <a:gd name="connsiteX62" fmla="*/ 11423 w 496547"/>
                <a:gd name="connsiteY62" fmla="*/ 266843 h 496551"/>
                <a:gd name="connsiteX63" fmla="*/ 484692 w 496547"/>
                <a:gd name="connsiteY63" fmla="*/ 263681 h 496551"/>
                <a:gd name="connsiteX64" fmla="*/ 496480 w 496547"/>
                <a:gd name="connsiteY64" fmla="*/ 278325 h 496551"/>
                <a:gd name="connsiteX65" fmla="*/ 481478 w 496547"/>
                <a:gd name="connsiteY65" fmla="*/ 290113 h 496551"/>
                <a:gd name="connsiteX66" fmla="*/ 470048 w 496547"/>
                <a:gd name="connsiteY66" fmla="*/ 275111 h 496551"/>
                <a:gd name="connsiteX67" fmla="*/ 484692 w 496547"/>
                <a:gd name="connsiteY67" fmla="*/ 263681 h 496551"/>
                <a:gd name="connsiteX68" fmla="*/ 14951 w 496547"/>
                <a:gd name="connsiteY68" fmla="*/ 204944 h 496551"/>
                <a:gd name="connsiteX69" fmla="*/ 26240 w 496547"/>
                <a:gd name="connsiteY69" fmla="*/ 219588 h 496551"/>
                <a:gd name="connsiteX70" fmla="*/ 11776 w 496547"/>
                <a:gd name="connsiteY70" fmla="*/ 231376 h 496551"/>
                <a:gd name="connsiteX71" fmla="*/ 134 w 496547"/>
                <a:gd name="connsiteY71" fmla="*/ 216374 h 496551"/>
                <a:gd name="connsiteX72" fmla="*/ 14951 w 496547"/>
                <a:gd name="connsiteY72" fmla="*/ 204944 h 496551"/>
                <a:gd name="connsiteX73" fmla="*/ 481121 w 496547"/>
                <a:gd name="connsiteY73" fmla="*/ 201756 h 496551"/>
                <a:gd name="connsiteX74" fmla="*/ 496480 w 496547"/>
                <a:gd name="connsiteY74" fmla="*/ 213044 h 496551"/>
                <a:gd name="connsiteX75" fmla="*/ 484692 w 496547"/>
                <a:gd name="connsiteY75" fmla="*/ 227861 h 496551"/>
                <a:gd name="connsiteX76" fmla="*/ 469691 w 496547"/>
                <a:gd name="connsiteY76" fmla="*/ 216572 h 496551"/>
                <a:gd name="connsiteX77" fmla="*/ 481121 w 496547"/>
                <a:gd name="connsiteY77" fmla="*/ 201756 h 496551"/>
                <a:gd name="connsiteX78" fmla="*/ 33235 w 496547"/>
                <a:gd name="connsiteY78" fmla="*/ 146501 h 496551"/>
                <a:gd name="connsiteX79" fmla="*/ 40687 w 496547"/>
                <a:gd name="connsiteY79" fmla="*/ 164222 h 496551"/>
                <a:gd name="connsiteX80" fmla="*/ 23299 w 496547"/>
                <a:gd name="connsiteY80" fmla="*/ 171975 h 496551"/>
                <a:gd name="connsiteX81" fmla="*/ 16202 w 496547"/>
                <a:gd name="connsiteY81" fmla="*/ 153884 h 496551"/>
                <a:gd name="connsiteX82" fmla="*/ 33235 w 496547"/>
                <a:gd name="connsiteY82" fmla="*/ 146501 h 496551"/>
                <a:gd name="connsiteX83" fmla="*/ 472418 w 496547"/>
                <a:gd name="connsiteY83" fmla="*/ 143280 h 496551"/>
                <a:gd name="connsiteX84" fmla="*/ 479941 w 496547"/>
                <a:gd name="connsiteY84" fmla="*/ 150709 h 496551"/>
                <a:gd name="connsiteX85" fmla="*/ 472557 w 496547"/>
                <a:gd name="connsiteY85" fmla="*/ 168800 h 496551"/>
                <a:gd name="connsiteX86" fmla="*/ 454467 w 496547"/>
                <a:gd name="connsiteY86" fmla="*/ 161416 h 496551"/>
                <a:gd name="connsiteX87" fmla="*/ 461850 w 496547"/>
                <a:gd name="connsiteY87" fmla="*/ 143326 h 496551"/>
                <a:gd name="connsiteX88" fmla="*/ 472418 w 496547"/>
                <a:gd name="connsiteY88" fmla="*/ 143280 h 496551"/>
                <a:gd name="connsiteX89" fmla="*/ 57555 w 496547"/>
                <a:gd name="connsiteY89" fmla="*/ 91391 h 496551"/>
                <a:gd name="connsiteX90" fmla="*/ 67892 w 496547"/>
                <a:gd name="connsiteY90" fmla="*/ 93830 h 496551"/>
                <a:gd name="connsiteX91" fmla="*/ 70476 w 496547"/>
                <a:gd name="connsiteY91" fmla="*/ 112637 h 496551"/>
                <a:gd name="connsiteX92" fmla="*/ 50909 w 496547"/>
                <a:gd name="connsiteY92" fmla="*/ 115121 h 496551"/>
                <a:gd name="connsiteX93" fmla="*/ 48325 w 496547"/>
                <a:gd name="connsiteY93" fmla="*/ 96669 h 496551"/>
                <a:gd name="connsiteX94" fmla="*/ 57555 w 496547"/>
                <a:gd name="connsiteY94" fmla="*/ 91391 h 496551"/>
                <a:gd name="connsiteX95" fmla="*/ 436087 w 496547"/>
                <a:gd name="connsiteY95" fmla="*/ 88216 h 496551"/>
                <a:gd name="connsiteX96" fmla="*/ 444958 w 496547"/>
                <a:gd name="connsiteY96" fmla="*/ 93139 h 496551"/>
                <a:gd name="connsiteX97" fmla="*/ 442829 w 496547"/>
                <a:gd name="connsiteY97" fmla="*/ 111591 h 496551"/>
                <a:gd name="connsiteX98" fmla="*/ 424022 w 496547"/>
                <a:gd name="connsiteY98" fmla="*/ 109462 h 496551"/>
                <a:gd name="connsiteX99" fmla="*/ 426151 w 496547"/>
                <a:gd name="connsiteY99" fmla="*/ 91010 h 496551"/>
                <a:gd name="connsiteX100" fmla="*/ 436087 w 496547"/>
                <a:gd name="connsiteY100" fmla="*/ 88216 h 496551"/>
                <a:gd name="connsiteX101" fmla="*/ 105328 w 496547"/>
                <a:gd name="connsiteY101" fmla="*/ 48528 h 496551"/>
                <a:gd name="connsiteX102" fmla="*/ 114558 w 496547"/>
                <a:gd name="connsiteY102" fmla="*/ 53452 h 496551"/>
                <a:gd name="connsiteX103" fmla="*/ 111973 w 496547"/>
                <a:gd name="connsiteY103" fmla="*/ 71904 h 496551"/>
                <a:gd name="connsiteX104" fmla="*/ 92776 w 496547"/>
                <a:gd name="connsiteY104" fmla="*/ 69775 h 496551"/>
                <a:gd name="connsiteX105" fmla="*/ 94991 w 496547"/>
                <a:gd name="connsiteY105" fmla="*/ 51322 h 496551"/>
                <a:gd name="connsiteX106" fmla="*/ 105328 w 496547"/>
                <a:gd name="connsiteY106" fmla="*/ 48528 h 496551"/>
                <a:gd name="connsiteX107" fmla="*/ 388487 w 496547"/>
                <a:gd name="connsiteY107" fmla="*/ 45610 h 496551"/>
                <a:gd name="connsiteX108" fmla="*/ 398379 w 496547"/>
                <a:gd name="connsiteY108" fmla="*/ 48334 h 496551"/>
                <a:gd name="connsiteX109" fmla="*/ 400863 w 496547"/>
                <a:gd name="connsiteY109" fmla="*/ 67531 h 496551"/>
                <a:gd name="connsiteX110" fmla="*/ 382410 w 496547"/>
                <a:gd name="connsiteY110" fmla="*/ 70485 h 496551"/>
                <a:gd name="connsiteX111" fmla="*/ 379926 w 496547"/>
                <a:gd name="connsiteY111" fmla="*/ 50918 h 496551"/>
                <a:gd name="connsiteX112" fmla="*/ 388487 w 496547"/>
                <a:gd name="connsiteY112" fmla="*/ 45610 h 496551"/>
                <a:gd name="connsiteX113" fmla="*/ 150299 w 496547"/>
                <a:gd name="connsiteY113" fmla="*/ 17543 h 496551"/>
                <a:gd name="connsiteX114" fmla="*/ 167333 w 496547"/>
                <a:gd name="connsiteY114" fmla="*/ 24927 h 496551"/>
                <a:gd name="connsiteX115" fmla="*/ 160590 w 496547"/>
                <a:gd name="connsiteY115" fmla="*/ 43386 h 496551"/>
                <a:gd name="connsiteX116" fmla="*/ 143202 w 496547"/>
                <a:gd name="connsiteY116" fmla="*/ 36002 h 496551"/>
                <a:gd name="connsiteX117" fmla="*/ 150299 w 496547"/>
                <a:gd name="connsiteY117" fmla="*/ 17543 h 496551"/>
                <a:gd name="connsiteX118" fmla="*/ 341210 w 496547"/>
                <a:gd name="connsiteY118" fmla="*/ 15856 h 496551"/>
                <a:gd name="connsiteX119" fmla="*/ 348308 w 496547"/>
                <a:gd name="connsiteY119" fmla="*/ 33243 h 496551"/>
                <a:gd name="connsiteX120" fmla="*/ 331274 w 496547"/>
                <a:gd name="connsiteY120" fmla="*/ 40695 h 496551"/>
                <a:gd name="connsiteX121" fmla="*/ 323822 w 496547"/>
                <a:gd name="connsiteY121" fmla="*/ 23307 h 496551"/>
                <a:gd name="connsiteX122" fmla="*/ 341210 w 496547"/>
                <a:gd name="connsiteY122" fmla="*/ 15856 h 496551"/>
                <a:gd name="connsiteX123" fmla="*/ 278123 w 496547"/>
                <a:gd name="connsiteY123" fmla="*/ 142 h 496551"/>
                <a:gd name="connsiteX124" fmla="*/ 289765 w 496547"/>
                <a:gd name="connsiteY124" fmla="*/ 14606 h 496551"/>
                <a:gd name="connsiteX125" fmla="*/ 275301 w 496547"/>
                <a:gd name="connsiteY125" fmla="*/ 26248 h 496551"/>
                <a:gd name="connsiteX126" fmla="*/ 263660 w 496547"/>
                <a:gd name="connsiteY126" fmla="*/ 11431 h 496551"/>
                <a:gd name="connsiteX127" fmla="*/ 278123 w 496547"/>
                <a:gd name="connsiteY127" fmla="*/ 142 h 496551"/>
                <a:gd name="connsiteX128" fmla="*/ 213035 w 496547"/>
                <a:gd name="connsiteY128" fmla="*/ 142 h 496551"/>
                <a:gd name="connsiteX129" fmla="*/ 227852 w 496547"/>
                <a:gd name="connsiteY129" fmla="*/ 11431 h 496551"/>
                <a:gd name="connsiteX130" fmla="*/ 216563 w 496547"/>
                <a:gd name="connsiteY130" fmla="*/ 26248 h 496551"/>
                <a:gd name="connsiteX131" fmla="*/ 201747 w 496547"/>
                <a:gd name="connsiteY131" fmla="*/ 15312 h 496551"/>
                <a:gd name="connsiteX132" fmla="*/ 213035 w 496547"/>
                <a:gd name="connsiteY132" fmla="*/ 142 h 49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496547" h="496551">
                  <a:moveTo>
                    <a:pt x="220810" y="469699"/>
                  </a:moveTo>
                  <a:cubicBezTo>
                    <a:pt x="228311" y="470770"/>
                    <a:pt x="233669" y="477200"/>
                    <a:pt x="232597" y="484700"/>
                  </a:cubicBezTo>
                  <a:cubicBezTo>
                    <a:pt x="231526" y="491844"/>
                    <a:pt x="225097" y="497202"/>
                    <a:pt x="217953" y="496488"/>
                  </a:cubicBezTo>
                  <a:cubicBezTo>
                    <a:pt x="210452" y="495416"/>
                    <a:pt x="205451" y="488630"/>
                    <a:pt x="206166" y="481486"/>
                  </a:cubicBezTo>
                  <a:cubicBezTo>
                    <a:pt x="206880" y="473985"/>
                    <a:pt x="213667" y="468984"/>
                    <a:pt x="220810" y="469699"/>
                  </a:cubicBezTo>
                  <a:close/>
                  <a:moveTo>
                    <a:pt x="279865" y="468456"/>
                  </a:moveTo>
                  <a:cubicBezTo>
                    <a:pt x="287009" y="467397"/>
                    <a:pt x="293795" y="472689"/>
                    <a:pt x="294509" y="479744"/>
                  </a:cubicBezTo>
                  <a:cubicBezTo>
                    <a:pt x="295581" y="486800"/>
                    <a:pt x="290580" y="493503"/>
                    <a:pt x="283437" y="494561"/>
                  </a:cubicBezTo>
                  <a:cubicBezTo>
                    <a:pt x="275936" y="495619"/>
                    <a:pt x="269149" y="490681"/>
                    <a:pt x="268078" y="483272"/>
                  </a:cubicBezTo>
                  <a:cubicBezTo>
                    <a:pt x="267363" y="476217"/>
                    <a:pt x="272364" y="469514"/>
                    <a:pt x="279865" y="468456"/>
                  </a:cubicBezTo>
                  <a:close/>
                  <a:moveTo>
                    <a:pt x="154060" y="454317"/>
                  </a:moveTo>
                  <a:cubicBezTo>
                    <a:pt x="157290" y="453030"/>
                    <a:pt x="161075" y="452942"/>
                    <a:pt x="164582" y="454361"/>
                  </a:cubicBezTo>
                  <a:cubicBezTo>
                    <a:pt x="171596" y="456845"/>
                    <a:pt x="174919" y="465006"/>
                    <a:pt x="172335" y="471394"/>
                  </a:cubicBezTo>
                  <a:cubicBezTo>
                    <a:pt x="169381" y="478491"/>
                    <a:pt x="161259" y="481329"/>
                    <a:pt x="154245" y="478845"/>
                  </a:cubicBezTo>
                  <a:cubicBezTo>
                    <a:pt x="147230" y="476007"/>
                    <a:pt x="143538" y="468555"/>
                    <a:pt x="146861" y="461458"/>
                  </a:cubicBezTo>
                  <a:cubicBezTo>
                    <a:pt x="148153" y="458087"/>
                    <a:pt x="150830" y="455603"/>
                    <a:pt x="154060" y="454317"/>
                  </a:cubicBezTo>
                  <a:close/>
                  <a:moveTo>
                    <a:pt x="345840" y="452841"/>
                  </a:moveTo>
                  <a:cubicBezTo>
                    <a:pt x="348989" y="454180"/>
                    <a:pt x="351650" y="456764"/>
                    <a:pt x="353070" y="460271"/>
                  </a:cubicBezTo>
                  <a:cubicBezTo>
                    <a:pt x="355908" y="467286"/>
                    <a:pt x="352715" y="475408"/>
                    <a:pt x="345973" y="478362"/>
                  </a:cubicBezTo>
                  <a:cubicBezTo>
                    <a:pt x="339231" y="481315"/>
                    <a:pt x="331424" y="477992"/>
                    <a:pt x="328585" y="470978"/>
                  </a:cubicBezTo>
                  <a:cubicBezTo>
                    <a:pt x="326101" y="463963"/>
                    <a:pt x="328940" y="455841"/>
                    <a:pt x="335682" y="452888"/>
                  </a:cubicBezTo>
                  <a:cubicBezTo>
                    <a:pt x="339053" y="451411"/>
                    <a:pt x="342690" y="451503"/>
                    <a:pt x="345840" y="452841"/>
                  </a:cubicBezTo>
                  <a:close/>
                  <a:moveTo>
                    <a:pt x="104996" y="423436"/>
                  </a:moveTo>
                  <a:cubicBezTo>
                    <a:pt x="108503" y="422928"/>
                    <a:pt x="112195" y="423759"/>
                    <a:pt x="115148" y="426159"/>
                  </a:cubicBezTo>
                  <a:cubicBezTo>
                    <a:pt x="121425" y="430589"/>
                    <a:pt x="122532" y="439449"/>
                    <a:pt x="117733" y="445356"/>
                  </a:cubicBezTo>
                  <a:cubicBezTo>
                    <a:pt x="113302" y="451633"/>
                    <a:pt x="104811" y="452740"/>
                    <a:pt x="98535" y="448310"/>
                  </a:cubicBezTo>
                  <a:cubicBezTo>
                    <a:pt x="92628" y="443510"/>
                    <a:pt x="91151" y="435019"/>
                    <a:pt x="95951" y="428743"/>
                  </a:cubicBezTo>
                  <a:cubicBezTo>
                    <a:pt x="98166" y="425789"/>
                    <a:pt x="101488" y="423943"/>
                    <a:pt x="104996" y="423436"/>
                  </a:cubicBezTo>
                  <a:close/>
                  <a:moveTo>
                    <a:pt x="395886" y="421591"/>
                  </a:moveTo>
                  <a:cubicBezTo>
                    <a:pt x="399347" y="421990"/>
                    <a:pt x="402670" y="423675"/>
                    <a:pt x="405070" y="426514"/>
                  </a:cubicBezTo>
                  <a:cubicBezTo>
                    <a:pt x="409869" y="432547"/>
                    <a:pt x="408762" y="440708"/>
                    <a:pt x="402855" y="444966"/>
                  </a:cubicBezTo>
                  <a:cubicBezTo>
                    <a:pt x="396578" y="449579"/>
                    <a:pt x="388087" y="448515"/>
                    <a:pt x="383288" y="442837"/>
                  </a:cubicBezTo>
                  <a:cubicBezTo>
                    <a:pt x="378488" y="437160"/>
                    <a:pt x="379965" y="428998"/>
                    <a:pt x="385872" y="424385"/>
                  </a:cubicBezTo>
                  <a:cubicBezTo>
                    <a:pt x="388825" y="422079"/>
                    <a:pt x="392425" y="421192"/>
                    <a:pt x="395886" y="421591"/>
                  </a:cubicBezTo>
                  <a:close/>
                  <a:moveTo>
                    <a:pt x="64006" y="380316"/>
                  </a:moveTo>
                  <a:cubicBezTo>
                    <a:pt x="67467" y="380715"/>
                    <a:pt x="70698" y="382401"/>
                    <a:pt x="72913" y="385239"/>
                  </a:cubicBezTo>
                  <a:cubicBezTo>
                    <a:pt x="78082" y="391272"/>
                    <a:pt x="76605" y="399433"/>
                    <a:pt x="70698" y="404046"/>
                  </a:cubicBezTo>
                  <a:cubicBezTo>
                    <a:pt x="64791" y="408304"/>
                    <a:pt x="56300" y="407595"/>
                    <a:pt x="51500" y="401917"/>
                  </a:cubicBezTo>
                  <a:cubicBezTo>
                    <a:pt x="46701" y="395885"/>
                    <a:pt x="47808" y="387723"/>
                    <a:pt x="53715" y="383110"/>
                  </a:cubicBezTo>
                  <a:cubicBezTo>
                    <a:pt x="56853" y="380804"/>
                    <a:pt x="60545" y="379917"/>
                    <a:pt x="64006" y="380316"/>
                  </a:cubicBezTo>
                  <a:close/>
                  <a:moveTo>
                    <a:pt x="436598" y="377141"/>
                  </a:moveTo>
                  <a:cubicBezTo>
                    <a:pt x="440105" y="376653"/>
                    <a:pt x="443797" y="377451"/>
                    <a:pt x="446935" y="379580"/>
                  </a:cubicBezTo>
                  <a:cubicBezTo>
                    <a:pt x="452842" y="383839"/>
                    <a:pt x="454319" y="392355"/>
                    <a:pt x="449520" y="398032"/>
                  </a:cubicBezTo>
                  <a:cubicBezTo>
                    <a:pt x="444720" y="404065"/>
                    <a:pt x="436229" y="405129"/>
                    <a:pt x="429953" y="400871"/>
                  </a:cubicBezTo>
                  <a:cubicBezTo>
                    <a:pt x="424046" y="396613"/>
                    <a:pt x="422938" y="388097"/>
                    <a:pt x="427368" y="382419"/>
                  </a:cubicBezTo>
                  <a:cubicBezTo>
                    <a:pt x="429768" y="379403"/>
                    <a:pt x="433091" y="377629"/>
                    <a:pt x="436598" y="377141"/>
                  </a:cubicBezTo>
                  <a:close/>
                  <a:moveTo>
                    <a:pt x="35810" y="327429"/>
                  </a:moveTo>
                  <a:cubicBezTo>
                    <a:pt x="39133" y="328768"/>
                    <a:pt x="41902" y="331352"/>
                    <a:pt x="43378" y="334859"/>
                  </a:cubicBezTo>
                  <a:cubicBezTo>
                    <a:pt x="46332" y="341874"/>
                    <a:pt x="43009" y="349996"/>
                    <a:pt x="35994" y="352950"/>
                  </a:cubicBezTo>
                  <a:cubicBezTo>
                    <a:pt x="28980" y="355903"/>
                    <a:pt x="20858" y="352580"/>
                    <a:pt x="17904" y="345566"/>
                  </a:cubicBezTo>
                  <a:cubicBezTo>
                    <a:pt x="14951" y="338551"/>
                    <a:pt x="18273" y="330429"/>
                    <a:pt x="24919" y="327476"/>
                  </a:cubicBezTo>
                  <a:cubicBezTo>
                    <a:pt x="28611" y="325999"/>
                    <a:pt x="32487" y="326091"/>
                    <a:pt x="35810" y="327429"/>
                  </a:cubicBezTo>
                  <a:close/>
                  <a:moveTo>
                    <a:pt x="463392" y="324301"/>
                  </a:moveTo>
                  <a:cubicBezTo>
                    <a:pt x="466577" y="322916"/>
                    <a:pt x="470268" y="322824"/>
                    <a:pt x="473776" y="324301"/>
                  </a:cubicBezTo>
                  <a:cubicBezTo>
                    <a:pt x="481159" y="327254"/>
                    <a:pt x="484482" y="335007"/>
                    <a:pt x="481529" y="342391"/>
                  </a:cubicBezTo>
                  <a:cubicBezTo>
                    <a:pt x="478575" y="349405"/>
                    <a:pt x="470453" y="352728"/>
                    <a:pt x="463808" y="349775"/>
                  </a:cubicBezTo>
                  <a:cubicBezTo>
                    <a:pt x="456424" y="347190"/>
                    <a:pt x="453101" y="339068"/>
                    <a:pt x="456055" y="332054"/>
                  </a:cubicBezTo>
                  <a:cubicBezTo>
                    <a:pt x="457531" y="328362"/>
                    <a:pt x="460208" y="325685"/>
                    <a:pt x="463392" y="324301"/>
                  </a:cubicBezTo>
                  <a:close/>
                  <a:moveTo>
                    <a:pt x="11423" y="266843"/>
                  </a:moveTo>
                  <a:cubicBezTo>
                    <a:pt x="18831" y="265784"/>
                    <a:pt x="25534" y="270723"/>
                    <a:pt x="26592" y="278131"/>
                  </a:cubicBezTo>
                  <a:cubicBezTo>
                    <a:pt x="27298" y="285540"/>
                    <a:pt x="22359" y="291890"/>
                    <a:pt x="15304" y="292948"/>
                  </a:cubicBezTo>
                  <a:cubicBezTo>
                    <a:pt x="7895" y="294006"/>
                    <a:pt x="1192" y="289068"/>
                    <a:pt x="487" y="282012"/>
                  </a:cubicBezTo>
                  <a:cubicBezTo>
                    <a:pt x="-924" y="274604"/>
                    <a:pt x="4367" y="267901"/>
                    <a:pt x="11423" y="266843"/>
                  </a:cubicBezTo>
                  <a:close/>
                  <a:moveTo>
                    <a:pt x="484692" y="263681"/>
                  </a:moveTo>
                  <a:cubicBezTo>
                    <a:pt x="492193" y="264395"/>
                    <a:pt x="497194" y="271182"/>
                    <a:pt x="496480" y="278325"/>
                  </a:cubicBezTo>
                  <a:cubicBezTo>
                    <a:pt x="495408" y="285826"/>
                    <a:pt x="488979" y="290827"/>
                    <a:pt x="481478" y="290113"/>
                  </a:cubicBezTo>
                  <a:cubicBezTo>
                    <a:pt x="473977" y="289041"/>
                    <a:pt x="468976" y="282612"/>
                    <a:pt x="470048" y="275111"/>
                  </a:cubicBezTo>
                  <a:cubicBezTo>
                    <a:pt x="470762" y="267610"/>
                    <a:pt x="477549" y="262609"/>
                    <a:pt x="484692" y="263681"/>
                  </a:cubicBezTo>
                  <a:close/>
                  <a:moveTo>
                    <a:pt x="14951" y="204944"/>
                  </a:moveTo>
                  <a:cubicBezTo>
                    <a:pt x="22359" y="205658"/>
                    <a:pt x="27298" y="212445"/>
                    <a:pt x="26240" y="219588"/>
                  </a:cubicBezTo>
                  <a:cubicBezTo>
                    <a:pt x="25534" y="227089"/>
                    <a:pt x="18831" y="232090"/>
                    <a:pt x="11776" y="231376"/>
                  </a:cubicBezTo>
                  <a:cubicBezTo>
                    <a:pt x="4367" y="230304"/>
                    <a:pt x="-924" y="223875"/>
                    <a:pt x="134" y="216374"/>
                  </a:cubicBezTo>
                  <a:cubicBezTo>
                    <a:pt x="1192" y="208873"/>
                    <a:pt x="7542" y="203872"/>
                    <a:pt x="14951" y="204944"/>
                  </a:cubicBezTo>
                  <a:close/>
                  <a:moveTo>
                    <a:pt x="481121" y="201756"/>
                  </a:moveTo>
                  <a:cubicBezTo>
                    <a:pt x="488264" y="200697"/>
                    <a:pt x="495051" y="205636"/>
                    <a:pt x="496480" y="213044"/>
                  </a:cubicBezTo>
                  <a:cubicBezTo>
                    <a:pt x="497194" y="220100"/>
                    <a:pt x="492193" y="226803"/>
                    <a:pt x="484692" y="227861"/>
                  </a:cubicBezTo>
                  <a:cubicBezTo>
                    <a:pt x="477549" y="228919"/>
                    <a:pt x="470762" y="223981"/>
                    <a:pt x="469691" y="216572"/>
                  </a:cubicBezTo>
                  <a:cubicBezTo>
                    <a:pt x="468976" y="209517"/>
                    <a:pt x="473977" y="202814"/>
                    <a:pt x="481121" y="201756"/>
                  </a:cubicBezTo>
                  <a:close/>
                  <a:moveTo>
                    <a:pt x="33235" y="146501"/>
                  </a:moveTo>
                  <a:cubicBezTo>
                    <a:pt x="40332" y="149454"/>
                    <a:pt x="43171" y="157576"/>
                    <a:pt x="40687" y="164222"/>
                  </a:cubicBezTo>
                  <a:cubicBezTo>
                    <a:pt x="37848" y="171605"/>
                    <a:pt x="30396" y="174928"/>
                    <a:pt x="23299" y="171975"/>
                  </a:cubicBezTo>
                  <a:cubicBezTo>
                    <a:pt x="16556" y="169021"/>
                    <a:pt x="13363" y="161268"/>
                    <a:pt x="16202" y="153884"/>
                  </a:cubicBezTo>
                  <a:cubicBezTo>
                    <a:pt x="18686" y="147239"/>
                    <a:pt x="26847" y="143547"/>
                    <a:pt x="33235" y="146501"/>
                  </a:cubicBezTo>
                  <a:close/>
                  <a:moveTo>
                    <a:pt x="472418" y="143280"/>
                  </a:moveTo>
                  <a:cubicBezTo>
                    <a:pt x="475695" y="144618"/>
                    <a:pt x="478464" y="147202"/>
                    <a:pt x="479941" y="150709"/>
                  </a:cubicBezTo>
                  <a:cubicBezTo>
                    <a:pt x="482894" y="157724"/>
                    <a:pt x="479571" y="165846"/>
                    <a:pt x="472557" y="168800"/>
                  </a:cubicBezTo>
                  <a:cubicBezTo>
                    <a:pt x="465542" y="171753"/>
                    <a:pt x="457420" y="168430"/>
                    <a:pt x="454467" y="161416"/>
                  </a:cubicBezTo>
                  <a:cubicBezTo>
                    <a:pt x="451513" y="154401"/>
                    <a:pt x="454836" y="146279"/>
                    <a:pt x="461850" y="143326"/>
                  </a:cubicBezTo>
                  <a:cubicBezTo>
                    <a:pt x="465358" y="141849"/>
                    <a:pt x="469142" y="141941"/>
                    <a:pt x="472418" y="143280"/>
                  </a:cubicBezTo>
                  <a:close/>
                  <a:moveTo>
                    <a:pt x="57555" y="91391"/>
                  </a:moveTo>
                  <a:cubicBezTo>
                    <a:pt x="61062" y="90903"/>
                    <a:pt x="64754" y="91701"/>
                    <a:pt x="67892" y="93830"/>
                  </a:cubicBezTo>
                  <a:cubicBezTo>
                    <a:pt x="73799" y="98443"/>
                    <a:pt x="74907" y="106605"/>
                    <a:pt x="70476" y="112637"/>
                  </a:cubicBezTo>
                  <a:cubicBezTo>
                    <a:pt x="65677" y="118670"/>
                    <a:pt x="57186" y="119379"/>
                    <a:pt x="50909" y="115121"/>
                  </a:cubicBezTo>
                  <a:cubicBezTo>
                    <a:pt x="45002" y="110863"/>
                    <a:pt x="43526" y="102347"/>
                    <a:pt x="48325" y="96669"/>
                  </a:cubicBezTo>
                  <a:cubicBezTo>
                    <a:pt x="50725" y="93653"/>
                    <a:pt x="54048" y="91879"/>
                    <a:pt x="57555" y="91391"/>
                  </a:cubicBezTo>
                  <a:close/>
                  <a:moveTo>
                    <a:pt x="436087" y="88216"/>
                  </a:moveTo>
                  <a:cubicBezTo>
                    <a:pt x="439458" y="88615"/>
                    <a:pt x="442652" y="90301"/>
                    <a:pt x="444958" y="93139"/>
                  </a:cubicBezTo>
                  <a:cubicBezTo>
                    <a:pt x="449571" y="98817"/>
                    <a:pt x="448507" y="106978"/>
                    <a:pt x="442829" y="111591"/>
                  </a:cubicBezTo>
                  <a:cubicBezTo>
                    <a:pt x="436796" y="116204"/>
                    <a:pt x="428635" y="115140"/>
                    <a:pt x="424022" y="109462"/>
                  </a:cubicBezTo>
                  <a:cubicBezTo>
                    <a:pt x="419763" y="103430"/>
                    <a:pt x="420828" y="95268"/>
                    <a:pt x="426151" y="91010"/>
                  </a:cubicBezTo>
                  <a:cubicBezTo>
                    <a:pt x="429167" y="88704"/>
                    <a:pt x="432716" y="87817"/>
                    <a:pt x="436087" y="88216"/>
                  </a:cubicBezTo>
                  <a:close/>
                  <a:moveTo>
                    <a:pt x="105328" y="48528"/>
                  </a:moveTo>
                  <a:cubicBezTo>
                    <a:pt x="108835" y="48927"/>
                    <a:pt x="112158" y="50613"/>
                    <a:pt x="114558" y="53452"/>
                  </a:cubicBezTo>
                  <a:cubicBezTo>
                    <a:pt x="119357" y="59484"/>
                    <a:pt x="117880" y="67646"/>
                    <a:pt x="111973" y="71904"/>
                  </a:cubicBezTo>
                  <a:cubicBezTo>
                    <a:pt x="106066" y="76517"/>
                    <a:pt x="97575" y="75453"/>
                    <a:pt x="92776" y="69775"/>
                  </a:cubicBezTo>
                  <a:cubicBezTo>
                    <a:pt x="87976" y="64097"/>
                    <a:pt x="89084" y="55581"/>
                    <a:pt x="94991" y="51322"/>
                  </a:cubicBezTo>
                  <a:cubicBezTo>
                    <a:pt x="98129" y="49016"/>
                    <a:pt x="101821" y="48129"/>
                    <a:pt x="105328" y="48528"/>
                  </a:cubicBezTo>
                  <a:close/>
                  <a:moveTo>
                    <a:pt x="388487" y="45610"/>
                  </a:moveTo>
                  <a:cubicBezTo>
                    <a:pt x="391814" y="45103"/>
                    <a:pt x="395363" y="45934"/>
                    <a:pt x="398379" y="48334"/>
                  </a:cubicBezTo>
                  <a:cubicBezTo>
                    <a:pt x="404057" y="52764"/>
                    <a:pt x="405121" y="61255"/>
                    <a:pt x="400863" y="67531"/>
                  </a:cubicBezTo>
                  <a:cubicBezTo>
                    <a:pt x="396605" y="73438"/>
                    <a:pt x="388088" y="74915"/>
                    <a:pt x="382410" y="70485"/>
                  </a:cubicBezTo>
                  <a:cubicBezTo>
                    <a:pt x="376378" y="65685"/>
                    <a:pt x="375313" y="57194"/>
                    <a:pt x="379926" y="50918"/>
                  </a:cubicBezTo>
                  <a:cubicBezTo>
                    <a:pt x="382055" y="47964"/>
                    <a:pt x="385160" y="46118"/>
                    <a:pt x="388487" y="45610"/>
                  </a:cubicBezTo>
                  <a:close/>
                  <a:moveTo>
                    <a:pt x="150299" y="17543"/>
                  </a:moveTo>
                  <a:cubicBezTo>
                    <a:pt x="156687" y="14959"/>
                    <a:pt x="164849" y="18281"/>
                    <a:pt x="167333" y="24927"/>
                  </a:cubicBezTo>
                  <a:cubicBezTo>
                    <a:pt x="170171" y="31941"/>
                    <a:pt x="167333" y="40433"/>
                    <a:pt x="160590" y="43386"/>
                  </a:cubicBezTo>
                  <a:cubicBezTo>
                    <a:pt x="153848" y="46340"/>
                    <a:pt x="146041" y="43017"/>
                    <a:pt x="143202" y="36002"/>
                  </a:cubicBezTo>
                  <a:cubicBezTo>
                    <a:pt x="140363" y="28619"/>
                    <a:pt x="143557" y="20866"/>
                    <a:pt x="150299" y="17543"/>
                  </a:cubicBezTo>
                  <a:close/>
                  <a:moveTo>
                    <a:pt x="341210" y="15856"/>
                  </a:moveTo>
                  <a:cubicBezTo>
                    <a:pt x="347953" y="18694"/>
                    <a:pt x="351146" y="26501"/>
                    <a:pt x="348308" y="33243"/>
                  </a:cubicBezTo>
                  <a:cubicBezTo>
                    <a:pt x="345824" y="39985"/>
                    <a:pt x="338017" y="43179"/>
                    <a:pt x="331274" y="40695"/>
                  </a:cubicBezTo>
                  <a:cubicBezTo>
                    <a:pt x="324532" y="37856"/>
                    <a:pt x="321338" y="30050"/>
                    <a:pt x="323822" y="23307"/>
                  </a:cubicBezTo>
                  <a:cubicBezTo>
                    <a:pt x="326661" y="16565"/>
                    <a:pt x="334468" y="13372"/>
                    <a:pt x="341210" y="15856"/>
                  </a:cubicBezTo>
                  <a:close/>
                  <a:moveTo>
                    <a:pt x="278123" y="142"/>
                  </a:moveTo>
                  <a:cubicBezTo>
                    <a:pt x="285532" y="848"/>
                    <a:pt x="290823" y="7550"/>
                    <a:pt x="289765" y="14606"/>
                  </a:cubicBezTo>
                  <a:cubicBezTo>
                    <a:pt x="288707" y="22014"/>
                    <a:pt x="282357" y="27306"/>
                    <a:pt x="275301" y="26248"/>
                  </a:cubicBezTo>
                  <a:cubicBezTo>
                    <a:pt x="267893" y="25542"/>
                    <a:pt x="262601" y="18839"/>
                    <a:pt x="263660" y="11431"/>
                  </a:cubicBezTo>
                  <a:cubicBezTo>
                    <a:pt x="264718" y="4375"/>
                    <a:pt x="271068" y="-916"/>
                    <a:pt x="278123" y="142"/>
                  </a:cubicBezTo>
                  <a:close/>
                  <a:moveTo>
                    <a:pt x="213035" y="142"/>
                  </a:moveTo>
                  <a:cubicBezTo>
                    <a:pt x="220091" y="-916"/>
                    <a:pt x="227147" y="4023"/>
                    <a:pt x="227852" y="11431"/>
                  </a:cubicBezTo>
                  <a:cubicBezTo>
                    <a:pt x="228910" y="18839"/>
                    <a:pt x="223972" y="25189"/>
                    <a:pt x="216563" y="26248"/>
                  </a:cubicBezTo>
                  <a:cubicBezTo>
                    <a:pt x="209508" y="27306"/>
                    <a:pt x="202805" y="22367"/>
                    <a:pt x="201747" y="15312"/>
                  </a:cubicBezTo>
                  <a:cubicBezTo>
                    <a:pt x="200688" y="7903"/>
                    <a:pt x="205980" y="1200"/>
                    <a:pt x="213035" y="142"/>
                  </a:cubicBezTo>
                  <a:close/>
                </a:path>
              </a:pathLst>
            </a:custGeom>
            <a:solidFill>
              <a:schemeClr val="accent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73" name="Freeform 72">
              <a:extLst>
                <a:ext uri="{FF2B5EF4-FFF2-40B4-BE49-F238E27FC236}">
                  <a16:creationId xmlns:a16="http://schemas.microsoft.com/office/drawing/2014/main" id="{B627424D-3BD0-C54B-B499-5F2BB25C27F2}"/>
                </a:ext>
              </a:extLst>
            </p:cNvPr>
            <p:cNvSpPr>
              <a:spLocks noChangeArrowheads="1"/>
            </p:cNvSpPr>
            <p:nvPr/>
          </p:nvSpPr>
          <p:spPr bwMode="auto">
            <a:xfrm>
              <a:off x="14611157" y="9539563"/>
              <a:ext cx="794321" cy="797190"/>
            </a:xfrm>
            <a:custGeom>
              <a:avLst/>
              <a:gdLst>
                <a:gd name="connsiteX0" fmla="*/ 219508 w 437796"/>
                <a:gd name="connsiteY0" fmla="*/ 415925 h 439377"/>
                <a:gd name="connsiteX1" fmla="*/ 231414 w 437796"/>
                <a:gd name="connsiteY1" fmla="*/ 427471 h 439377"/>
                <a:gd name="connsiteX2" fmla="*/ 219508 w 437796"/>
                <a:gd name="connsiteY2" fmla="*/ 439377 h 439377"/>
                <a:gd name="connsiteX3" fmla="*/ 207963 w 437796"/>
                <a:gd name="connsiteY3" fmla="*/ 427471 h 439377"/>
                <a:gd name="connsiteX4" fmla="*/ 219508 w 437796"/>
                <a:gd name="connsiteY4" fmla="*/ 415925 h 439377"/>
                <a:gd name="connsiteX5" fmla="*/ 270562 w 437796"/>
                <a:gd name="connsiteY5" fmla="*/ 409467 h 439377"/>
                <a:gd name="connsiteX6" fmla="*/ 285150 w 437796"/>
                <a:gd name="connsiteY6" fmla="*/ 418339 h 439377"/>
                <a:gd name="connsiteX7" fmla="*/ 276762 w 437796"/>
                <a:gd name="connsiteY7" fmla="*/ 433127 h 439377"/>
                <a:gd name="connsiteX8" fmla="*/ 262174 w 437796"/>
                <a:gd name="connsiteY8" fmla="*/ 424254 h 439377"/>
                <a:gd name="connsiteX9" fmla="*/ 270562 w 437796"/>
                <a:gd name="connsiteY9" fmla="*/ 409467 h 439377"/>
                <a:gd name="connsiteX10" fmla="*/ 169037 w 437796"/>
                <a:gd name="connsiteY10" fmla="*/ 409467 h 439377"/>
                <a:gd name="connsiteX11" fmla="*/ 177540 w 437796"/>
                <a:gd name="connsiteY11" fmla="*/ 424254 h 439377"/>
                <a:gd name="connsiteX12" fmla="*/ 162752 w 437796"/>
                <a:gd name="connsiteY12" fmla="*/ 433127 h 439377"/>
                <a:gd name="connsiteX13" fmla="*/ 153879 w 437796"/>
                <a:gd name="connsiteY13" fmla="*/ 418339 h 439377"/>
                <a:gd name="connsiteX14" fmla="*/ 169037 w 437796"/>
                <a:gd name="connsiteY14" fmla="*/ 409467 h 439377"/>
                <a:gd name="connsiteX15" fmla="*/ 317020 w 437796"/>
                <a:gd name="connsiteY15" fmla="*/ 388959 h 439377"/>
                <a:gd name="connsiteX16" fmla="*/ 332999 w 437796"/>
                <a:gd name="connsiteY16" fmla="*/ 393220 h 439377"/>
                <a:gd name="connsiteX17" fmla="*/ 328738 w 437796"/>
                <a:gd name="connsiteY17" fmla="*/ 408844 h 439377"/>
                <a:gd name="connsiteX18" fmla="*/ 312759 w 437796"/>
                <a:gd name="connsiteY18" fmla="*/ 404938 h 439377"/>
                <a:gd name="connsiteX19" fmla="*/ 317020 w 437796"/>
                <a:gd name="connsiteY19" fmla="*/ 388959 h 439377"/>
                <a:gd name="connsiteX20" fmla="*/ 120776 w 437796"/>
                <a:gd name="connsiteY20" fmla="*/ 388959 h 439377"/>
                <a:gd name="connsiteX21" fmla="*/ 125037 w 437796"/>
                <a:gd name="connsiteY21" fmla="*/ 404938 h 439377"/>
                <a:gd name="connsiteX22" fmla="*/ 109057 w 437796"/>
                <a:gd name="connsiteY22" fmla="*/ 408844 h 439377"/>
                <a:gd name="connsiteX23" fmla="*/ 104796 w 437796"/>
                <a:gd name="connsiteY23" fmla="*/ 393220 h 439377"/>
                <a:gd name="connsiteX24" fmla="*/ 120776 w 437796"/>
                <a:gd name="connsiteY24" fmla="*/ 388959 h 439377"/>
                <a:gd name="connsiteX25" fmla="*/ 357231 w 437796"/>
                <a:gd name="connsiteY25" fmla="*/ 358819 h 439377"/>
                <a:gd name="connsiteX26" fmla="*/ 374237 w 437796"/>
                <a:gd name="connsiteY26" fmla="*/ 358819 h 439377"/>
                <a:gd name="connsiteX27" fmla="*/ 374237 w 437796"/>
                <a:gd name="connsiteY27" fmla="*/ 375825 h 439377"/>
                <a:gd name="connsiteX28" fmla="*/ 357231 w 437796"/>
                <a:gd name="connsiteY28" fmla="*/ 375825 h 439377"/>
                <a:gd name="connsiteX29" fmla="*/ 357231 w 437796"/>
                <a:gd name="connsiteY29" fmla="*/ 358819 h 439377"/>
                <a:gd name="connsiteX30" fmla="*/ 65131 w 437796"/>
                <a:gd name="connsiteY30" fmla="*/ 358819 h 439377"/>
                <a:gd name="connsiteX31" fmla="*/ 82137 w 437796"/>
                <a:gd name="connsiteY31" fmla="*/ 358819 h 439377"/>
                <a:gd name="connsiteX32" fmla="*/ 82137 w 437796"/>
                <a:gd name="connsiteY32" fmla="*/ 375825 h 439377"/>
                <a:gd name="connsiteX33" fmla="*/ 65131 w 437796"/>
                <a:gd name="connsiteY33" fmla="*/ 375825 h 439377"/>
                <a:gd name="connsiteX34" fmla="*/ 65131 w 437796"/>
                <a:gd name="connsiteY34" fmla="*/ 358819 h 439377"/>
                <a:gd name="connsiteX35" fmla="*/ 404938 w 437796"/>
                <a:gd name="connsiteY35" fmla="*/ 312759 h 439377"/>
                <a:gd name="connsiteX36" fmla="*/ 409199 w 437796"/>
                <a:gd name="connsiteY36" fmla="*/ 328738 h 439377"/>
                <a:gd name="connsiteX37" fmla="*/ 393220 w 437796"/>
                <a:gd name="connsiteY37" fmla="*/ 332999 h 439377"/>
                <a:gd name="connsiteX38" fmla="*/ 388959 w 437796"/>
                <a:gd name="connsiteY38" fmla="*/ 317020 h 439377"/>
                <a:gd name="connsiteX39" fmla="*/ 404938 w 437796"/>
                <a:gd name="connsiteY39" fmla="*/ 312759 h 439377"/>
                <a:gd name="connsiteX40" fmla="*/ 32857 w 437796"/>
                <a:gd name="connsiteY40" fmla="*/ 312759 h 439377"/>
                <a:gd name="connsiteX41" fmla="*/ 48837 w 437796"/>
                <a:gd name="connsiteY41" fmla="*/ 317020 h 439377"/>
                <a:gd name="connsiteX42" fmla="*/ 44576 w 437796"/>
                <a:gd name="connsiteY42" fmla="*/ 332999 h 439377"/>
                <a:gd name="connsiteX43" fmla="*/ 28596 w 437796"/>
                <a:gd name="connsiteY43" fmla="*/ 328738 h 439377"/>
                <a:gd name="connsiteX44" fmla="*/ 32857 w 437796"/>
                <a:gd name="connsiteY44" fmla="*/ 312759 h 439377"/>
                <a:gd name="connsiteX45" fmla="*/ 423037 w 437796"/>
                <a:gd name="connsiteY45" fmla="*/ 262174 h 439377"/>
                <a:gd name="connsiteX46" fmla="*/ 431540 w 437796"/>
                <a:gd name="connsiteY46" fmla="*/ 276762 h 439377"/>
                <a:gd name="connsiteX47" fmla="*/ 416752 w 437796"/>
                <a:gd name="connsiteY47" fmla="*/ 285150 h 439377"/>
                <a:gd name="connsiteX48" fmla="*/ 407879 w 437796"/>
                <a:gd name="connsiteY48" fmla="*/ 270562 h 439377"/>
                <a:gd name="connsiteX49" fmla="*/ 423037 w 437796"/>
                <a:gd name="connsiteY49" fmla="*/ 262174 h 439377"/>
                <a:gd name="connsiteX50" fmla="*/ 16332 w 437796"/>
                <a:gd name="connsiteY50" fmla="*/ 262174 h 439377"/>
                <a:gd name="connsiteX51" fmla="*/ 31120 w 437796"/>
                <a:gd name="connsiteY51" fmla="*/ 270562 h 439377"/>
                <a:gd name="connsiteX52" fmla="*/ 22617 w 437796"/>
                <a:gd name="connsiteY52" fmla="*/ 285150 h 439377"/>
                <a:gd name="connsiteX53" fmla="*/ 7829 w 437796"/>
                <a:gd name="connsiteY53" fmla="*/ 276762 h 439377"/>
                <a:gd name="connsiteX54" fmla="*/ 16332 w 437796"/>
                <a:gd name="connsiteY54" fmla="*/ 262174 h 439377"/>
                <a:gd name="connsiteX55" fmla="*/ 426068 w 437796"/>
                <a:gd name="connsiteY55" fmla="*/ 207963 h 439377"/>
                <a:gd name="connsiteX56" fmla="*/ 437796 w 437796"/>
                <a:gd name="connsiteY56" fmla="*/ 219692 h 439377"/>
                <a:gd name="connsiteX57" fmla="*/ 426068 w 437796"/>
                <a:gd name="connsiteY57" fmla="*/ 231420 h 439377"/>
                <a:gd name="connsiteX58" fmla="*/ 414339 w 437796"/>
                <a:gd name="connsiteY58" fmla="*/ 219692 h 439377"/>
                <a:gd name="connsiteX59" fmla="*/ 426068 w 437796"/>
                <a:gd name="connsiteY59" fmla="*/ 207963 h 439377"/>
                <a:gd name="connsiteX60" fmla="*/ 11729 w 437796"/>
                <a:gd name="connsiteY60" fmla="*/ 207963 h 439377"/>
                <a:gd name="connsiteX61" fmla="*/ 23458 w 437796"/>
                <a:gd name="connsiteY61" fmla="*/ 219692 h 439377"/>
                <a:gd name="connsiteX62" fmla="*/ 11729 w 437796"/>
                <a:gd name="connsiteY62" fmla="*/ 231420 h 439377"/>
                <a:gd name="connsiteX63" fmla="*/ 0 w 437796"/>
                <a:gd name="connsiteY63" fmla="*/ 219692 h 439377"/>
                <a:gd name="connsiteX64" fmla="*/ 11729 w 437796"/>
                <a:gd name="connsiteY64" fmla="*/ 207963 h 439377"/>
                <a:gd name="connsiteX65" fmla="*/ 416753 w 437796"/>
                <a:gd name="connsiteY65" fmla="*/ 155467 h 439377"/>
                <a:gd name="connsiteX66" fmla="*/ 431541 w 437796"/>
                <a:gd name="connsiteY66" fmla="*/ 164339 h 439377"/>
                <a:gd name="connsiteX67" fmla="*/ 423038 w 437796"/>
                <a:gd name="connsiteY67" fmla="*/ 179127 h 439377"/>
                <a:gd name="connsiteX68" fmla="*/ 407880 w 437796"/>
                <a:gd name="connsiteY68" fmla="*/ 170624 h 439377"/>
                <a:gd name="connsiteX69" fmla="*/ 416753 w 437796"/>
                <a:gd name="connsiteY69" fmla="*/ 155467 h 439377"/>
                <a:gd name="connsiteX70" fmla="*/ 22617 w 437796"/>
                <a:gd name="connsiteY70" fmla="*/ 155466 h 439377"/>
                <a:gd name="connsiteX71" fmla="*/ 31121 w 437796"/>
                <a:gd name="connsiteY71" fmla="*/ 170623 h 439377"/>
                <a:gd name="connsiteX72" fmla="*/ 16333 w 437796"/>
                <a:gd name="connsiteY72" fmla="*/ 179126 h 439377"/>
                <a:gd name="connsiteX73" fmla="*/ 7830 w 437796"/>
                <a:gd name="connsiteY73" fmla="*/ 164338 h 439377"/>
                <a:gd name="connsiteX74" fmla="*/ 22617 w 437796"/>
                <a:gd name="connsiteY74" fmla="*/ 155466 h 439377"/>
                <a:gd name="connsiteX75" fmla="*/ 402142 w 437796"/>
                <a:gd name="connsiteY75" fmla="*/ 105212 h 439377"/>
                <a:gd name="connsiteX76" fmla="*/ 409199 w 437796"/>
                <a:gd name="connsiteY76" fmla="*/ 110744 h 439377"/>
                <a:gd name="connsiteX77" fmla="*/ 404938 w 437796"/>
                <a:gd name="connsiteY77" fmla="*/ 126936 h 439377"/>
                <a:gd name="connsiteX78" fmla="*/ 388959 w 437796"/>
                <a:gd name="connsiteY78" fmla="*/ 122259 h 439377"/>
                <a:gd name="connsiteX79" fmla="*/ 393220 w 437796"/>
                <a:gd name="connsiteY79" fmla="*/ 106426 h 439377"/>
                <a:gd name="connsiteX80" fmla="*/ 402142 w 437796"/>
                <a:gd name="connsiteY80" fmla="*/ 105212 h 439377"/>
                <a:gd name="connsiteX81" fmla="*/ 35655 w 437796"/>
                <a:gd name="connsiteY81" fmla="*/ 105211 h 439377"/>
                <a:gd name="connsiteX82" fmla="*/ 44577 w 437796"/>
                <a:gd name="connsiteY82" fmla="*/ 106426 h 439377"/>
                <a:gd name="connsiteX83" fmla="*/ 48838 w 437796"/>
                <a:gd name="connsiteY83" fmla="*/ 122258 h 439377"/>
                <a:gd name="connsiteX84" fmla="*/ 32858 w 437796"/>
                <a:gd name="connsiteY84" fmla="*/ 126936 h 439377"/>
                <a:gd name="connsiteX85" fmla="*/ 28597 w 437796"/>
                <a:gd name="connsiteY85" fmla="*/ 110744 h 439377"/>
                <a:gd name="connsiteX86" fmla="*/ 35655 w 437796"/>
                <a:gd name="connsiteY86" fmla="*/ 105211 h 439377"/>
                <a:gd name="connsiteX87" fmla="*/ 357231 w 437796"/>
                <a:gd name="connsiteY87" fmla="*/ 64911 h 439377"/>
                <a:gd name="connsiteX88" fmla="*/ 374237 w 437796"/>
                <a:gd name="connsiteY88" fmla="*/ 64911 h 439377"/>
                <a:gd name="connsiteX89" fmla="*/ 374237 w 437796"/>
                <a:gd name="connsiteY89" fmla="*/ 81139 h 439377"/>
                <a:gd name="connsiteX90" fmla="*/ 357231 w 437796"/>
                <a:gd name="connsiteY90" fmla="*/ 81139 h 439377"/>
                <a:gd name="connsiteX91" fmla="*/ 357231 w 437796"/>
                <a:gd name="connsiteY91" fmla="*/ 64911 h 439377"/>
                <a:gd name="connsiteX92" fmla="*/ 65131 w 437796"/>
                <a:gd name="connsiteY92" fmla="*/ 64911 h 439377"/>
                <a:gd name="connsiteX93" fmla="*/ 82137 w 437796"/>
                <a:gd name="connsiteY93" fmla="*/ 64911 h 439377"/>
                <a:gd name="connsiteX94" fmla="*/ 82137 w 437796"/>
                <a:gd name="connsiteY94" fmla="*/ 81139 h 439377"/>
                <a:gd name="connsiteX95" fmla="*/ 65131 w 437796"/>
                <a:gd name="connsiteY95" fmla="*/ 81139 h 439377"/>
                <a:gd name="connsiteX96" fmla="*/ 65131 w 437796"/>
                <a:gd name="connsiteY96" fmla="*/ 64911 h 439377"/>
                <a:gd name="connsiteX97" fmla="*/ 328738 w 437796"/>
                <a:gd name="connsiteY97" fmla="*/ 30184 h 439377"/>
                <a:gd name="connsiteX98" fmla="*/ 332999 w 437796"/>
                <a:gd name="connsiteY98" fmla="*/ 45808 h 439377"/>
                <a:gd name="connsiteX99" fmla="*/ 317020 w 437796"/>
                <a:gd name="connsiteY99" fmla="*/ 50424 h 439377"/>
                <a:gd name="connsiteX100" fmla="*/ 312759 w 437796"/>
                <a:gd name="connsiteY100" fmla="*/ 34090 h 439377"/>
                <a:gd name="connsiteX101" fmla="*/ 328738 w 437796"/>
                <a:gd name="connsiteY101" fmla="*/ 30184 h 439377"/>
                <a:gd name="connsiteX102" fmla="*/ 109057 w 437796"/>
                <a:gd name="connsiteY102" fmla="*/ 30184 h 439377"/>
                <a:gd name="connsiteX103" fmla="*/ 125037 w 437796"/>
                <a:gd name="connsiteY103" fmla="*/ 34090 h 439377"/>
                <a:gd name="connsiteX104" fmla="*/ 120776 w 437796"/>
                <a:gd name="connsiteY104" fmla="*/ 50424 h 439377"/>
                <a:gd name="connsiteX105" fmla="*/ 104796 w 437796"/>
                <a:gd name="connsiteY105" fmla="*/ 45808 h 439377"/>
                <a:gd name="connsiteX106" fmla="*/ 109057 w 437796"/>
                <a:gd name="connsiteY106" fmla="*/ 30184 h 439377"/>
                <a:gd name="connsiteX107" fmla="*/ 276762 w 437796"/>
                <a:gd name="connsiteY107" fmla="*/ 8173 h 439377"/>
                <a:gd name="connsiteX108" fmla="*/ 285150 w 437796"/>
                <a:gd name="connsiteY108" fmla="*/ 22761 h 439377"/>
                <a:gd name="connsiteX109" fmla="*/ 270562 w 437796"/>
                <a:gd name="connsiteY109" fmla="*/ 31150 h 439377"/>
                <a:gd name="connsiteX110" fmla="*/ 262174 w 437796"/>
                <a:gd name="connsiteY110" fmla="*/ 16561 h 439377"/>
                <a:gd name="connsiteX111" fmla="*/ 276762 w 437796"/>
                <a:gd name="connsiteY111" fmla="*/ 8173 h 439377"/>
                <a:gd name="connsiteX112" fmla="*/ 162752 w 437796"/>
                <a:gd name="connsiteY112" fmla="*/ 8173 h 439377"/>
                <a:gd name="connsiteX113" fmla="*/ 177540 w 437796"/>
                <a:gd name="connsiteY113" fmla="*/ 16561 h 439377"/>
                <a:gd name="connsiteX114" fmla="*/ 169037 w 437796"/>
                <a:gd name="connsiteY114" fmla="*/ 31150 h 439377"/>
                <a:gd name="connsiteX115" fmla="*/ 153879 w 437796"/>
                <a:gd name="connsiteY115" fmla="*/ 22761 h 439377"/>
                <a:gd name="connsiteX116" fmla="*/ 162752 w 437796"/>
                <a:gd name="connsiteY116" fmla="*/ 8173 h 439377"/>
                <a:gd name="connsiteX117" fmla="*/ 219508 w 437796"/>
                <a:gd name="connsiteY117" fmla="*/ 0 h 439377"/>
                <a:gd name="connsiteX118" fmla="*/ 231414 w 437796"/>
                <a:gd name="connsiteY118" fmla="*/ 11729 h 439377"/>
                <a:gd name="connsiteX119" fmla="*/ 219508 w 437796"/>
                <a:gd name="connsiteY119" fmla="*/ 23457 h 439377"/>
                <a:gd name="connsiteX120" fmla="*/ 207963 w 437796"/>
                <a:gd name="connsiteY120" fmla="*/ 11729 h 439377"/>
                <a:gd name="connsiteX121" fmla="*/ 219508 w 437796"/>
                <a:gd name="connsiteY121" fmla="*/ 0 h 439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437796" h="439377">
                  <a:moveTo>
                    <a:pt x="219508" y="415925"/>
                  </a:moveTo>
                  <a:cubicBezTo>
                    <a:pt x="226003" y="415925"/>
                    <a:pt x="231414" y="421337"/>
                    <a:pt x="231414" y="427471"/>
                  </a:cubicBezTo>
                  <a:cubicBezTo>
                    <a:pt x="231414" y="434326"/>
                    <a:pt x="226003" y="439377"/>
                    <a:pt x="219508" y="439377"/>
                  </a:cubicBezTo>
                  <a:cubicBezTo>
                    <a:pt x="213375" y="439377"/>
                    <a:pt x="207963" y="434326"/>
                    <a:pt x="207963" y="427471"/>
                  </a:cubicBezTo>
                  <a:cubicBezTo>
                    <a:pt x="207963" y="421337"/>
                    <a:pt x="213375" y="415925"/>
                    <a:pt x="219508" y="415925"/>
                  </a:cubicBezTo>
                  <a:close/>
                  <a:moveTo>
                    <a:pt x="270562" y="409467"/>
                  </a:moveTo>
                  <a:cubicBezTo>
                    <a:pt x="277127" y="407988"/>
                    <a:pt x="283327" y="411685"/>
                    <a:pt x="285150" y="418339"/>
                  </a:cubicBezTo>
                  <a:cubicBezTo>
                    <a:pt x="286974" y="424624"/>
                    <a:pt x="283327" y="431278"/>
                    <a:pt x="276762" y="433127"/>
                  </a:cubicBezTo>
                  <a:cubicBezTo>
                    <a:pt x="270562" y="434606"/>
                    <a:pt x="263633" y="430909"/>
                    <a:pt x="262174" y="424254"/>
                  </a:cubicBezTo>
                  <a:cubicBezTo>
                    <a:pt x="260350" y="417970"/>
                    <a:pt x="264362" y="411315"/>
                    <a:pt x="270562" y="409467"/>
                  </a:cubicBezTo>
                  <a:close/>
                  <a:moveTo>
                    <a:pt x="169037" y="409467"/>
                  </a:moveTo>
                  <a:cubicBezTo>
                    <a:pt x="175322" y="411315"/>
                    <a:pt x="179019" y="417970"/>
                    <a:pt x="177540" y="424254"/>
                  </a:cubicBezTo>
                  <a:cubicBezTo>
                    <a:pt x="175691" y="430909"/>
                    <a:pt x="169406" y="434606"/>
                    <a:pt x="162752" y="433127"/>
                  </a:cubicBezTo>
                  <a:cubicBezTo>
                    <a:pt x="156097" y="431278"/>
                    <a:pt x="152400" y="424624"/>
                    <a:pt x="153879" y="418339"/>
                  </a:cubicBezTo>
                  <a:cubicBezTo>
                    <a:pt x="155728" y="411685"/>
                    <a:pt x="162382" y="407988"/>
                    <a:pt x="169037" y="409467"/>
                  </a:cubicBezTo>
                  <a:close/>
                  <a:moveTo>
                    <a:pt x="317020" y="388959"/>
                  </a:moveTo>
                  <a:cubicBezTo>
                    <a:pt x="322702" y="385763"/>
                    <a:pt x="329803" y="387539"/>
                    <a:pt x="332999" y="393220"/>
                  </a:cubicBezTo>
                  <a:cubicBezTo>
                    <a:pt x="336195" y="398902"/>
                    <a:pt x="334420" y="406003"/>
                    <a:pt x="328738" y="408844"/>
                  </a:cubicBezTo>
                  <a:cubicBezTo>
                    <a:pt x="323057" y="412395"/>
                    <a:pt x="315955" y="410620"/>
                    <a:pt x="312759" y="404938"/>
                  </a:cubicBezTo>
                  <a:cubicBezTo>
                    <a:pt x="309563" y="399257"/>
                    <a:pt x="311339" y="392155"/>
                    <a:pt x="317020" y="388959"/>
                  </a:cubicBezTo>
                  <a:close/>
                  <a:moveTo>
                    <a:pt x="120776" y="388959"/>
                  </a:moveTo>
                  <a:cubicBezTo>
                    <a:pt x="126103" y="392155"/>
                    <a:pt x="128233" y="399257"/>
                    <a:pt x="125037" y="404938"/>
                  </a:cubicBezTo>
                  <a:cubicBezTo>
                    <a:pt x="121841" y="410620"/>
                    <a:pt x="114739" y="412395"/>
                    <a:pt x="109057" y="408844"/>
                  </a:cubicBezTo>
                  <a:cubicBezTo>
                    <a:pt x="103376" y="406003"/>
                    <a:pt x="101600" y="398902"/>
                    <a:pt x="104796" y="393220"/>
                  </a:cubicBezTo>
                  <a:cubicBezTo>
                    <a:pt x="107992" y="387539"/>
                    <a:pt x="115094" y="385763"/>
                    <a:pt x="120776" y="388959"/>
                  </a:cubicBezTo>
                  <a:close/>
                  <a:moveTo>
                    <a:pt x="357231" y="358819"/>
                  </a:moveTo>
                  <a:cubicBezTo>
                    <a:pt x="362037" y="354013"/>
                    <a:pt x="369431" y="354013"/>
                    <a:pt x="374237" y="358819"/>
                  </a:cubicBezTo>
                  <a:cubicBezTo>
                    <a:pt x="379044" y="363255"/>
                    <a:pt x="379044" y="371019"/>
                    <a:pt x="374237" y="375825"/>
                  </a:cubicBezTo>
                  <a:cubicBezTo>
                    <a:pt x="369431" y="380631"/>
                    <a:pt x="362037" y="380631"/>
                    <a:pt x="357231" y="375825"/>
                  </a:cubicBezTo>
                  <a:cubicBezTo>
                    <a:pt x="352425" y="371019"/>
                    <a:pt x="352425" y="363255"/>
                    <a:pt x="357231" y="358819"/>
                  </a:cubicBezTo>
                  <a:close/>
                  <a:moveTo>
                    <a:pt x="65131" y="358819"/>
                  </a:moveTo>
                  <a:cubicBezTo>
                    <a:pt x="69937" y="354013"/>
                    <a:pt x="77331" y="354013"/>
                    <a:pt x="82137" y="358819"/>
                  </a:cubicBezTo>
                  <a:cubicBezTo>
                    <a:pt x="86944" y="363255"/>
                    <a:pt x="86944" y="371019"/>
                    <a:pt x="82137" y="375825"/>
                  </a:cubicBezTo>
                  <a:cubicBezTo>
                    <a:pt x="77331" y="380631"/>
                    <a:pt x="69937" y="380631"/>
                    <a:pt x="65131" y="375825"/>
                  </a:cubicBezTo>
                  <a:cubicBezTo>
                    <a:pt x="60325" y="371019"/>
                    <a:pt x="60325" y="363255"/>
                    <a:pt x="65131" y="358819"/>
                  </a:cubicBezTo>
                  <a:close/>
                  <a:moveTo>
                    <a:pt x="404938" y="312759"/>
                  </a:moveTo>
                  <a:cubicBezTo>
                    <a:pt x="410620" y="315955"/>
                    <a:pt x="412395" y="323057"/>
                    <a:pt x="409199" y="328738"/>
                  </a:cubicBezTo>
                  <a:cubicBezTo>
                    <a:pt x="406003" y="334065"/>
                    <a:pt x="398902" y="336195"/>
                    <a:pt x="393220" y="332999"/>
                  </a:cubicBezTo>
                  <a:cubicBezTo>
                    <a:pt x="387894" y="329803"/>
                    <a:pt x="385763" y="322702"/>
                    <a:pt x="388959" y="317020"/>
                  </a:cubicBezTo>
                  <a:cubicBezTo>
                    <a:pt x="392155" y="311339"/>
                    <a:pt x="399257" y="309563"/>
                    <a:pt x="404938" y="312759"/>
                  </a:cubicBezTo>
                  <a:close/>
                  <a:moveTo>
                    <a:pt x="32857" y="312759"/>
                  </a:moveTo>
                  <a:cubicBezTo>
                    <a:pt x="38184" y="309563"/>
                    <a:pt x="45286" y="311339"/>
                    <a:pt x="48837" y="317020"/>
                  </a:cubicBezTo>
                  <a:cubicBezTo>
                    <a:pt x="52033" y="322702"/>
                    <a:pt x="49903" y="329803"/>
                    <a:pt x="44576" y="332999"/>
                  </a:cubicBezTo>
                  <a:cubicBezTo>
                    <a:pt x="38894" y="336195"/>
                    <a:pt x="31792" y="334065"/>
                    <a:pt x="28596" y="328738"/>
                  </a:cubicBezTo>
                  <a:cubicBezTo>
                    <a:pt x="25400" y="323057"/>
                    <a:pt x="27176" y="315955"/>
                    <a:pt x="32857" y="312759"/>
                  </a:cubicBezTo>
                  <a:close/>
                  <a:moveTo>
                    <a:pt x="423037" y="262174"/>
                  </a:moveTo>
                  <a:cubicBezTo>
                    <a:pt x="429322" y="263633"/>
                    <a:pt x="433019" y="270197"/>
                    <a:pt x="431540" y="276762"/>
                  </a:cubicBezTo>
                  <a:cubicBezTo>
                    <a:pt x="429691" y="282962"/>
                    <a:pt x="423037" y="286974"/>
                    <a:pt x="416752" y="285150"/>
                  </a:cubicBezTo>
                  <a:cubicBezTo>
                    <a:pt x="410097" y="283327"/>
                    <a:pt x="406400" y="276762"/>
                    <a:pt x="407879" y="270562"/>
                  </a:cubicBezTo>
                  <a:cubicBezTo>
                    <a:pt x="409728" y="263997"/>
                    <a:pt x="416382" y="260350"/>
                    <a:pt x="423037" y="262174"/>
                  </a:cubicBezTo>
                  <a:close/>
                  <a:moveTo>
                    <a:pt x="16332" y="262174"/>
                  </a:moveTo>
                  <a:cubicBezTo>
                    <a:pt x="22987" y="260350"/>
                    <a:pt x="29272" y="263997"/>
                    <a:pt x="31120" y="270562"/>
                  </a:cubicBezTo>
                  <a:cubicBezTo>
                    <a:pt x="32969" y="276762"/>
                    <a:pt x="29272" y="283327"/>
                    <a:pt x="22617" y="285150"/>
                  </a:cubicBezTo>
                  <a:cubicBezTo>
                    <a:pt x="16332" y="286974"/>
                    <a:pt x="9678" y="282962"/>
                    <a:pt x="7829" y="276762"/>
                  </a:cubicBezTo>
                  <a:cubicBezTo>
                    <a:pt x="6350" y="270197"/>
                    <a:pt x="10047" y="263633"/>
                    <a:pt x="16332" y="262174"/>
                  </a:cubicBezTo>
                  <a:close/>
                  <a:moveTo>
                    <a:pt x="426068" y="207963"/>
                  </a:moveTo>
                  <a:cubicBezTo>
                    <a:pt x="432465" y="207963"/>
                    <a:pt x="437796" y="213294"/>
                    <a:pt x="437796" y="219692"/>
                  </a:cubicBezTo>
                  <a:cubicBezTo>
                    <a:pt x="437796" y="226089"/>
                    <a:pt x="432465" y="231420"/>
                    <a:pt x="426068" y="231420"/>
                  </a:cubicBezTo>
                  <a:cubicBezTo>
                    <a:pt x="419670" y="231420"/>
                    <a:pt x="414339" y="226089"/>
                    <a:pt x="414339" y="219692"/>
                  </a:cubicBezTo>
                  <a:cubicBezTo>
                    <a:pt x="414339" y="213294"/>
                    <a:pt x="419670" y="207963"/>
                    <a:pt x="426068" y="207963"/>
                  </a:cubicBezTo>
                  <a:close/>
                  <a:moveTo>
                    <a:pt x="11729" y="207963"/>
                  </a:moveTo>
                  <a:cubicBezTo>
                    <a:pt x="18127" y="207963"/>
                    <a:pt x="23458" y="213294"/>
                    <a:pt x="23458" y="219692"/>
                  </a:cubicBezTo>
                  <a:cubicBezTo>
                    <a:pt x="23458" y="226089"/>
                    <a:pt x="18127" y="231420"/>
                    <a:pt x="11729" y="231420"/>
                  </a:cubicBezTo>
                  <a:cubicBezTo>
                    <a:pt x="5332" y="231420"/>
                    <a:pt x="0" y="226089"/>
                    <a:pt x="0" y="219692"/>
                  </a:cubicBezTo>
                  <a:cubicBezTo>
                    <a:pt x="0" y="213294"/>
                    <a:pt x="5332" y="207963"/>
                    <a:pt x="11729" y="207963"/>
                  </a:cubicBezTo>
                  <a:close/>
                  <a:moveTo>
                    <a:pt x="416753" y="155467"/>
                  </a:moveTo>
                  <a:cubicBezTo>
                    <a:pt x="423038" y="153988"/>
                    <a:pt x="429692" y="157685"/>
                    <a:pt x="431541" y="164339"/>
                  </a:cubicBezTo>
                  <a:cubicBezTo>
                    <a:pt x="433020" y="170624"/>
                    <a:pt x="429323" y="177278"/>
                    <a:pt x="423038" y="179127"/>
                  </a:cubicBezTo>
                  <a:cubicBezTo>
                    <a:pt x="416383" y="180606"/>
                    <a:pt x="409729" y="176909"/>
                    <a:pt x="407880" y="170624"/>
                  </a:cubicBezTo>
                  <a:cubicBezTo>
                    <a:pt x="406401" y="163970"/>
                    <a:pt x="410098" y="157315"/>
                    <a:pt x="416753" y="155467"/>
                  </a:cubicBezTo>
                  <a:close/>
                  <a:moveTo>
                    <a:pt x="22617" y="155466"/>
                  </a:moveTo>
                  <a:cubicBezTo>
                    <a:pt x="29273" y="157314"/>
                    <a:pt x="32970" y="163969"/>
                    <a:pt x="31121" y="170623"/>
                  </a:cubicBezTo>
                  <a:cubicBezTo>
                    <a:pt x="29273" y="176908"/>
                    <a:pt x="22987" y="180605"/>
                    <a:pt x="16333" y="179126"/>
                  </a:cubicBezTo>
                  <a:cubicBezTo>
                    <a:pt x="10048" y="177277"/>
                    <a:pt x="6351" y="170623"/>
                    <a:pt x="7830" y="164338"/>
                  </a:cubicBezTo>
                  <a:cubicBezTo>
                    <a:pt x="9678" y="157684"/>
                    <a:pt x="16333" y="153987"/>
                    <a:pt x="22617" y="155466"/>
                  </a:cubicBezTo>
                  <a:close/>
                  <a:moveTo>
                    <a:pt x="402142" y="105212"/>
                  </a:moveTo>
                  <a:cubicBezTo>
                    <a:pt x="405027" y="105976"/>
                    <a:pt x="407601" y="107865"/>
                    <a:pt x="409199" y="110744"/>
                  </a:cubicBezTo>
                  <a:cubicBezTo>
                    <a:pt x="412395" y="116142"/>
                    <a:pt x="410620" y="123338"/>
                    <a:pt x="404938" y="126936"/>
                  </a:cubicBezTo>
                  <a:cubicBezTo>
                    <a:pt x="399257" y="129815"/>
                    <a:pt x="392155" y="128016"/>
                    <a:pt x="388959" y="122259"/>
                  </a:cubicBezTo>
                  <a:cubicBezTo>
                    <a:pt x="385763" y="116861"/>
                    <a:pt x="387894" y="109665"/>
                    <a:pt x="393220" y="106426"/>
                  </a:cubicBezTo>
                  <a:cubicBezTo>
                    <a:pt x="396061" y="104807"/>
                    <a:pt x="399257" y="104447"/>
                    <a:pt x="402142" y="105212"/>
                  </a:cubicBezTo>
                  <a:close/>
                  <a:moveTo>
                    <a:pt x="35655" y="105211"/>
                  </a:moveTo>
                  <a:cubicBezTo>
                    <a:pt x="38540" y="104446"/>
                    <a:pt x="41736" y="104806"/>
                    <a:pt x="44577" y="106426"/>
                  </a:cubicBezTo>
                  <a:cubicBezTo>
                    <a:pt x="49904" y="109664"/>
                    <a:pt x="52034" y="116861"/>
                    <a:pt x="48838" y="122258"/>
                  </a:cubicBezTo>
                  <a:cubicBezTo>
                    <a:pt x="45287" y="128015"/>
                    <a:pt x="38185" y="129814"/>
                    <a:pt x="32858" y="126936"/>
                  </a:cubicBezTo>
                  <a:cubicBezTo>
                    <a:pt x="27177" y="123338"/>
                    <a:pt x="25401" y="116141"/>
                    <a:pt x="28597" y="110744"/>
                  </a:cubicBezTo>
                  <a:cubicBezTo>
                    <a:pt x="30195" y="107865"/>
                    <a:pt x="32770" y="105976"/>
                    <a:pt x="35655" y="105211"/>
                  </a:cubicBezTo>
                  <a:close/>
                  <a:moveTo>
                    <a:pt x="357231" y="64911"/>
                  </a:moveTo>
                  <a:cubicBezTo>
                    <a:pt x="362037" y="60325"/>
                    <a:pt x="369431" y="60325"/>
                    <a:pt x="374237" y="64911"/>
                  </a:cubicBezTo>
                  <a:cubicBezTo>
                    <a:pt x="379044" y="69497"/>
                    <a:pt x="379044" y="76553"/>
                    <a:pt x="374237" y="81139"/>
                  </a:cubicBezTo>
                  <a:cubicBezTo>
                    <a:pt x="369431" y="85372"/>
                    <a:pt x="362037" y="85372"/>
                    <a:pt x="357231" y="81139"/>
                  </a:cubicBezTo>
                  <a:cubicBezTo>
                    <a:pt x="352425" y="76553"/>
                    <a:pt x="352425" y="69497"/>
                    <a:pt x="357231" y="64911"/>
                  </a:cubicBezTo>
                  <a:close/>
                  <a:moveTo>
                    <a:pt x="65131" y="64911"/>
                  </a:moveTo>
                  <a:cubicBezTo>
                    <a:pt x="69937" y="60325"/>
                    <a:pt x="77331" y="60325"/>
                    <a:pt x="82137" y="64911"/>
                  </a:cubicBezTo>
                  <a:cubicBezTo>
                    <a:pt x="86944" y="69497"/>
                    <a:pt x="86944" y="76553"/>
                    <a:pt x="82137" y="81139"/>
                  </a:cubicBezTo>
                  <a:cubicBezTo>
                    <a:pt x="77331" y="85372"/>
                    <a:pt x="69937" y="85372"/>
                    <a:pt x="65131" y="81139"/>
                  </a:cubicBezTo>
                  <a:cubicBezTo>
                    <a:pt x="60325" y="76553"/>
                    <a:pt x="60325" y="69497"/>
                    <a:pt x="65131" y="64911"/>
                  </a:cubicBezTo>
                  <a:close/>
                  <a:moveTo>
                    <a:pt x="328738" y="30184"/>
                  </a:moveTo>
                  <a:cubicBezTo>
                    <a:pt x="334420" y="33024"/>
                    <a:pt x="336195" y="40126"/>
                    <a:pt x="332999" y="45808"/>
                  </a:cubicBezTo>
                  <a:cubicBezTo>
                    <a:pt x="329803" y="51489"/>
                    <a:pt x="322702" y="53620"/>
                    <a:pt x="317020" y="50424"/>
                  </a:cubicBezTo>
                  <a:cubicBezTo>
                    <a:pt x="311339" y="46873"/>
                    <a:pt x="309563" y="39771"/>
                    <a:pt x="312759" y="34090"/>
                  </a:cubicBezTo>
                  <a:cubicBezTo>
                    <a:pt x="315955" y="28763"/>
                    <a:pt x="323057" y="26988"/>
                    <a:pt x="328738" y="30184"/>
                  </a:cubicBezTo>
                  <a:close/>
                  <a:moveTo>
                    <a:pt x="109057" y="30184"/>
                  </a:moveTo>
                  <a:cubicBezTo>
                    <a:pt x="114739" y="26988"/>
                    <a:pt x="121841" y="28763"/>
                    <a:pt x="125037" y="34090"/>
                  </a:cubicBezTo>
                  <a:cubicBezTo>
                    <a:pt x="128233" y="39771"/>
                    <a:pt x="126103" y="46873"/>
                    <a:pt x="120776" y="50424"/>
                  </a:cubicBezTo>
                  <a:cubicBezTo>
                    <a:pt x="115094" y="53620"/>
                    <a:pt x="107992" y="51489"/>
                    <a:pt x="104796" y="45808"/>
                  </a:cubicBezTo>
                  <a:cubicBezTo>
                    <a:pt x="101600" y="40126"/>
                    <a:pt x="103376" y="33024"/>
                    <a:pt x="109057" y="30184"/>
                  </a:cubicBezTo>
                  <a:close/>
                  <a:moveTo>
                    <a:pt x="276762" y="8173"/>
                  </a:moveTo>
                  <a:cubicBezTo>
                    <a:pt x="283327" y="9632"/>
                    <a:pt x="286974" y="16197"/>
                    <a:pt x="285150" y="22761"/>
                  </a:cubicBezTo>
                  <a:cubicBezTo>
                    <a:pt x="283327" y="28961"/>
                    <a:pt x="277127" y="32973"/>
                    <a:pt x="270562" y="31150"/>
                  </a:cubicBezTo>
                  <a:cubicBezTo>
                    <a:pt x="264362" y="29326"/>
                    <a:pt x="260350" y="23126"/>
                    <a:pt x="262174" y="16561"/>
                  </a:cubicBezTo>
                  <a:cubicBezTo>
                    <a:pt x="263633" y="10361"/>
                    <a:pt x="270562" y="6350"/>
                    <a:pt x="276762" y="8173"/>
                  </a:cubicBezTo>
                  <a:close/>
                  <a:moveTo>
                    <a:pt x="162752" y="8173"/>
                  </a:moveTo>
                  <a:cubicBezTo>
                    <a:pt x="169406" y="6350"/>
                    <a:pt x="175691" y="10361"/>
                    <a:pt x="177540" y="16561"/>
                  </a:cubicBezTo>
                  <a:cubicBezTo>
                    <a:pt x="179019" y="23126"/>
                    <a:pt x="175322" y="29326"/>
                    <a:pt x="169037" y="31150"/>
                  </a:cubicBezTo>
                  <a:cubicBezTo>
                    <a:pt x="162382" y="32973"/>
                    <a:pt x="155728" y="28961"/>
                    <a:pt x="153879" y="22761"/>
                  </a:cubicBezTo>
                  <a:cubicBezTo>
                    <a:pt x="152400" y="16197"/>
                    <a:pt x="156097" y="9632"/>
                    <a:pt x="162752" y="8173"/>
                  </a:cubicBezTo>
                  <a:close/>
                  <a:moveTo>
                    <a:pt x="219508" y="0"/>
                  </a:moveTo>
                  <a:cubicBezTo>
                    <a:pt x="226003" y="0"/>
                    <a:pt x="231414" y="5331"/>
                    <a:pt x="231414" y="11729"/>
                  </a:cubicBezTo>
                  <a:cubicBezTo>
                    <a:pt x="231414" y="18126"/>
                    <a:pt x="226003" y="23457"/>
                    <a:pt x="219508" y="23457"/>
                  </a:cubicBezTo>
                  <a:cubicBezTo>
                    <a:pt x="213375" y="23457"/>
                    <a:pt x="207963" y="18126"/>
                    <a:pt x="207963" y="11729"/>
                  </a:cubicBezTo>
                  <a:cubicBezTo>
                    <a:pt x="207963" y="5331"/>
                    <a:pt x="213375" y="0"/>
                    <a:pt x="219508" y="0"/>
                  </a:cubicBezTo>
                  <a:close/>
                </a:path>
              </a:pathLst>
            </a:custGeom>
            <a:solidFill>
              <a:schemeClr val="accent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74" name="Freeform 73">
              <a:extLst>
                <a:ext uri="{FF2B5EF4-FFF2-40B4-BE49-F238E27FC236}">
                  <a16:creationId xmlns:a16="http://schemas.microsoft.com/office/drawing/2014/main" id="{DC05DAEC-5CE8-EF46-8645-088D2CC8EC7F}"/>
                </a:ext>
              </a:extLst>
            </p:cNvPr>
            <p:cNvSpPr>
              <a:spLocks noChangeArrowheads="1"/>
            </p:cNvSpPr>
            <p:nvPr/>
          </p:nvSpPr>
          <p:spPr bwMode="auto">
            <a:xfrm>
              <a:off x="14655496" y="9586779"/>
              <a:ext cx="705653" cy="705557"/>
            </a:xfrm>
            <a:custGeom>
              <a:avLst/>
              <a:gdLst>
                <a:gd name="connsiteX0" fmla="*/ 218452 w 388926"/>
                <a:gd name="connsiteY0" fmla="*/ 367206 h 388873"/>
                <a:gd name="connsiteX1" fmla="*/ 230094 w 388926"/>
                <a:gd name="connsiteY1" fmla="*/ 376136 h 388873"/>
                <a:gd name="connsiteX2" fmla="*/ 221274 w 388926"/>
                <a:gd name="connsiteY2" fmla="*/ 388786 h 388873"/>
                <a:gd name="connsiteX3" fmla="*/ 209633 w 388926"/>
                <a:gd name="connsiteY3" fmla="*/ 379112 h 388873"/>
                <a:gd name="connsiteX4" fmla="*/ 218452 w 388926"/>
                <a:gd name="connsiteY4" fmla="*/ 367206 h 388873"/>
                <a:gd name="connsiteX5" fmla="*/ 173649 w 388926"/>
                <a:gd name="connsiteY5" fmla="*/ 367206 h 388873"/>
                <a:gd name="connsiteX6" fmla="*/ 182822 w 388926"/>
                <a:gd name="connsiteY6" fmla="*/ 379112 h 388873"/>
                <a:gd name="connsiteX7" fmla="*/ 171180 w 388926"/>
                <a:gd name="connsiteY7" fmla="*/ 388786 h 388873"/>
                <a:gd name="connsiteX8" fmla="*/ 162361 w 388926"/>
                <a:gd name="connsiteY8" fmla="*/ 376508 h 388873"/>
                <a:gd name="connsiteX9" fmla="*/ 173649 w 388926"/>
                <a:gd name="connsiteY9" fmla="*/ 367206 h 388873"/>
                <a:gd name="connsiteX10" fmla="*/ 262668 w 388926"/>
                <a:gd name="connsiteY10" fmla="*/ 355523 h 388873"/>
                <a:gd name="connsiteX11" fmla="*/ 275976 w 388926"/>
                <a:gd name="connsiteY11" fmla="*/ 360854 h 388873"/>
                <a:gd name="connsiteX12" fmla="*/ 270373 w 388926"/>
                <a:gd name="connsiteY12" fmla="*/ 374714 h 388873"/>
                <a:gd name="connsiteX13" fmla="*/ 257065 w 388926"/>
                <a:gd name="connsiteY13" fmla="*/ 369028 h 388873"/>
                <a:gd name="connsiteX14" fmla="*/ 262668 w 388926"/>
                <a:gd name="connsiteY14" fmla="*/ 355523 h 388873"/>
                <a:gd name="connsiteX15" fmla="*/ 129435 w 388926"/>
                <a:gd name="connsiteY15" fmla="*/ 355523 h 388873"/>
                <a:gd name="connsiteX16" fmla="*/ 135038 w 388926"/>
                <a:gd name="connsiteY16" fmla="*/ 369028 h 388873"/>
                <a:gd name="connsiteX17" fmla="*/ 121381 w 388926"/>
                <a:gd name="connsiteY17" fmla="*/ 374714 h 388873"/>
                <a:gd name="connsiteX18" fmla="*/ 116128 w 388926"/>
                <a:gd name="connsiteY18" fmla="*/ 361209 h 388873"/>
                <a:gd name="connsiteX19" fmla="*/ 129435 w 388926"/>
                <a:gd name="connsiteY19" fmla="*/ 355523 h 388873"/>
                <a:gd name="connsiteX20" fmla="*/ 88854 w 388926"/>
                <a:gd name="connsiteY20" fmla="*/ 332776 h 388873"/>
                <a:gd name="connsiteX21" fmla="*/ 91019 w 388926"/>
                <a:gd name="connsiteY21" fmla="*/ 347348 h 388873"/>
                <a:gd name="connsiteX22" fmla="*/ 76226 w 388926"/>
                <a:gd name="connsiteY22" fmla="*/ 349480 h 388873"/>
                <a:gd name="connsiteX23" fmla="*/ 74061 w 388926"/>
                <a:gd name="connsiteY23" fmla="*/ 334908 h 388873"/>
                <a:gd name="connsiteX24" fmla="*/ 88854 w 388926"/>
                <a:gd name="connsiteY24" fmla="*/ 332776 h 388873"/>
                <a:gd name="connsiteX25" fmla="*/ 301571 w 388926"/>
                <a:gd name="connsiteY25" fmla="*/ 331492 h 388873"/>
                <a:gd name="connsiteX26" fmla="*/ 316143 w 388926"/>
                <a:gd name="connsiteY26" fmla="*/ 333593 h 388873"/>
                <a:gd name="connsiteX27" fmla="*/ 314366 w 388926"/>
                <a:gd name="connsiteY27" fmla="*/ 347950 h 388873"/>
                <a:gd name="connsiteX28" fmla="*/ 299793 w 388926"/>
                <a:gd name="connsiteY28" fmla="*/ 346199 h 388873"/>
                <a:gd name="connsiteX29" fmla="*/ 301571 w 388926"/>
                <a:gd name="connsiteY29" fmla="*/ 331492 h 388873"/>
                <a:gd name="connsiteX30" fmla="*/ 42808 w 388926"/>
                <a:gd name="connsiteY30" fmla="*/ 299794 h 388873"/>
                <a:gd name="connsiteX31" fmla="*/ 57379 w 388926"/>
                <a:gd name="connsiteY31" fmla="*/ 301571 h 388873"/>
                <a:gd name="connsiteX32" fmla="*/ 55602 w 388926"/>
                <a:gd name="connsiteY32" fmla="*/ 316142 h 388873"/>
                <a:gd name="connsiteX33" fmla="*/ 41031 w 388926"/>
                <a:gd name="connsiteY33" fmla="*/ 314010 h 388873"/>
                <a:gd name="connsiteX34" fmla="*/ 42808 w 388926"/>
                <a:gd name="connsiteY34" fmla="*/ 299794 h 388873"/>
                <a:gd name="connsiteX35" fmla="*/ 348935 w 388926"/>
                <a:gd name="connsiteY35" fmla="*/ 296619 h 388873"/>
                <a:gd name="connsiteX36" fmla="*/ 351068 w 388926"/>
                <a:gd name="connsiteY36" fmla="*/ 311190 h 388873"/>
                <a:gd name="connsiteX37" fmla="*/ 336496 w 388926"/>
                <a:gd name="connsiteY37" fmla="*/ 312967 h 388873"/>
                <a:gd name="connsiteX38" fmla="*/ 334718 w 388926"/>
                <a:gd name="connsiteY38" fmla="*/ 298751 h 388873"/>
                <a:gd name="connsiteX39" fmla="*/ 348935 w 388926"/>
                <a:gd name="connsiteY39" fmla="*/ 296619 h 388873"/>
                <a:gd name="connsiteX40" fmla="*/ 19896 w 388926"/>
                <a:gd name="connsiteY40" fmla="*/ 257097 h 388873"/>
                <a:gd name="connsiteX41" fmla="*/ 33401 w 388926"/>
                <a:gd name="connsiteY41" fmla="*/ 262428 h 388873"/>
                <a:gd name="connsiteX42" fmla="*/ 28070 w 388926"/>
                <a:gd name="connsiteY42" fmla="*/ 276289 h 388873"/>
                <a:gd name="connsiteX43" fmla="*/ 14209 w 388926"/>
                <a:gd name="connsiteY43" fmla="*/ 270602 h 388873"/>
                <a:gd name="connsiteX44" fmla="*/ 19896 w 388926"/>
                <a:gd name="connsiteY44" fmla="*/ 257097 h 388873"/>
                <a:gd name="connsiteX45" fmla="*/ 370385 w 388926"/>
                <a:gd name="connsiteY45" fmla="*/ 253922 h 388873"/>
                <a:gd name="connsiteX46" fmla="*/ 375988 w 388926"/>
                <a:gd name="connsiteY46" fmla="*/ 267427 h 388873"/>
                <a:gd name="connsiteX47" fmla="*/ 362681 w 388926"/>
                <a:gd name="connsiteY47" fmla="*/ 273114 h 388873"/>
                <a:gd name="connsiteX48" fmla="*/ 357078 w 388926"/>
                <a:gd name="connsiteY48" fmla="*/ 259609 h 388873"/>
                <a:gd name="connsiteX49" fmla="*/ 370385 w 388926"/>
                <a:gd name="connsiteY49" fmla="*/ 253922 h 388873"/>
                <a:gd name="connsiteX50" fmla="*/ 10489 w 388926"/>
                <a:gd name="connsiteY50" fmla="*/ 209671 h 388873"/>
                <a:gd name="connsiteX51" fmla="*/ 22130 w 388926"/>
                <a:gd name="connsiteY51" fmla="*/ 219345 h 388873"/>
                <a:gd name="connsiteX52" fmla="*/ 13311 w 388926"/>
                <a:gd name="connsiteY52" fmla="*/ 231251 h 388873"/>
                <a:gd name="connsiteX53" fmla="*/ 1669 w 388926"/>
                <a:gd name="connsiteY53" fmla="*/ 221949 h 388873"/>
                <a:gd name="connsiteX54" fmla="*/ 10489 w 388926"/>
                <a:gd name="connsiteY54" fmla="*/ 209671 h 388873"/>
                <a:gd name="connsiteX55" fmla="*/ 380024 w 388926"/>
                <a:gd name="connsiteY55" fmla="*/ 206457 h 388873"/>
                <a:gd name="connsiteX56" fmla="*/ 388844 w 388926"/>
                <a:gd name="connsiteY56" fmla="*/ 218099 h 388873"/>
                <a:gd name="connsiteX57" fmla="*/ 377202 w 388926"/>
                <a:gd name="connsiteY57" fmla="*/ 226918 h 388873"/>
                <a:gd name="connsiteX58" fmla="*/ 368383 w 388926"/>
                <a:gd name="connsiteY58" fmla="*/ 215277 h 388873"/>
                <a:gd name="connsiteX59" fmla="*/ 380024 w 388926"/>
                <a:gd name="connsiteY59" fmla="*/ 206457 h 388873"/>
                <a:gd name="connsiteX60" fmla="*/ 11371 w 388926"/>
                <a:gd name="connsiteY60" fmla="*/ 160420 h 388873"/>
                <a:gd name="connsiteX61" fmla="*/ 20543 w 388926"/>
                <a:gd name="connsiteY61" fmla="*/ 172062 h 388873"/>
                <a:gd name="connsiteX62" fmla="*/ 8902 w 388926"/>
                <a:gd name="connsiteY62" fmla="*/ 180881 h 388873"/>
                <a:gd name="connsiteX63" fmla="*/ 82 w 388926"/>
                <a:gd name="connsiteY63" fmla="*/ 169593 h 388873"/>
                <a:gd name="connsiteX64" fmla="*/ 11371 w 388926"/>
                <a:gd name="connsiteY64" fmla="*/ 160420 h 388873"/>
                <a:gd name="connsiteX65" fmla="*/ 376507 w 388926"/>
                <a:gd name="connsiteY65" fmla="*/ 157245 h 388873"/>
                <a:gd name="connsiteX66" fmla="*/ 388786 w 388926"/>
                <a:gd name="connsiteY66" fmla="*/ 166065 h 388873"/>
                <a:gd name="connsiteX67" fmla="*/ 379484 w 388926"/>
                <a:gd name="connsiteY67" fmla="*/ 177706 h 388873"/>
                <a:gd name="connsiteX68" fmla="*/ 367205 w 388926"/>
                <a:gd name="connsiteY68" fmla="*/ 168887 h 388873"/>
                <a:gd name="connsiteX69" fmla="*/ 376507 w 388926"/>
                <a:gd name="connsiteY69" fmla="*/ 157245 h 388873"/>
                <a:gd name="connsiteX70" fmla="*/ 25897 w 388926"/>
                <a:gd name="connsiteY70" fmla="*/ 114222 h 388873"/>
                <a:gd name="connsiteX71" fmla="*/ 31850 w 388926"/>
                <a:gd name="connsiteY71" fmla="*/ 127727 h 388873"/>
                <a:gd name="connsiteX72" fmla="*/ 18543 w 388926"/>
                <a:gd name="connsiteY72" fmla="*/ 133769 h 388873"/>
                <a:gd name="connsiteX73" fmla="*/ 12940 w 388926"/>
                <a:gd name="connsiteY73" fmla="*/ 119909 h 388873"/>
                <a:gd name="connsiteX74" fmla="*/ 25897 w 388926"/>
                <a:gd name="connsiteY74" fmla="*/ 114222 h 388873"/>
                <a:gd name="connsiteX75" fmla="*/ 360853 w 388926"/>
                <a:gd name="connsiteY75" fmla="*/ 111366 h 388873"/>
                <a:gd name="connsiteX76" fmla="*/ 374714 w 388926"/>
                <a:gd name="connsiteY76" fmla="*/ 116619 h 388873"/>
                <a:gd name="connsiteX77" fmla="*/ 369028 w 388926"/>
                <a:gd name="connsiteY77" fmla="*/ 129925 h 388873"/>
                <a:gd name="connsiteX78" fmla="*/ 355522 w 388926"/>
                <a:gd name="connsiteY78" fmla="*/ 124673 h 388873"/>
                <a:gd name="connsiteX79" fmla="*/ 360853 w 388926"/>
                <a:gd name="connsiteY79" fmla="*/ 111366 h 388873"/>
                <a:gd name="connsiteX80" fmla="*/ 53660 w 388926"/>
                <a:gd name="connsiteY80" fmla="*/ 74317 h 388873"/>
                <a:gd name="connsiteX81" fmla="*/ 55792 w 388926"/>
                <a:gd name="connsiteY81" fmla="*/ 88674 h 388873"/>
                <a:gd name="connsiteX82" fmla="*/ 41220 w 388926"/>
                <a:gd name="connsiteY82" fmla="*/ 90775 h 388873"/>
                <a:gd name="connsiteX83" fmla="*/ 39443 w 388926"/>
                <a:gd name="connsiteY83" fmla="*/ 76418 h 388873"/>
                <a:gd name="connsiteX84" fmla="*/ 53660 w 388926"/>
                <a:gd name="connsiteY84" fmla="*/ 74317 h 388873"/>
                <a:gd name="connsiteX85" fmla="*/ 334908 w 388926"/>
                <a:gd name="connsiteY85" fmla="*/ 71194 h 388873"/>
                <a:gd name="connsiteX86" fmla="*/ 349480 w 388926"/>
                <a:gd name="connsiteY86" fmla="*/ 72971 h 388873"/>
                <a:gd name="connsiteX87" fmla="*/ 347703 w 388926"/>
                <a:gd name="connsiteY87" fmla="*/ 87542 h 388873"/>
                <a:gd name="connsiteX88" fmla="*/ 333131 w 388926"/>
                <a:gd name="connsiteY88" fmla="*/ 85765 h 388873"/>
                <a:gd name="connsiteX89" fmla="*/ 334908 w 388926"/>
                <a:gd name="connsiteY89" fmla="*/ 71194 h 388873"/>
                <a:gd name="connsiteX90" fmla="*/ 74558 w 388926"/>
                <a:gd name="connsiteY90" fmla="*/ 39088 h 388873"/>
                <a:gd name="connsiteX91" fmla="*/ 89129 w 388926"/>
                <a:gd name="connsiteY91" fmla="*/ 41221 h 388873"/>
                <a:gd name="connsiteX92" fmla="*/ 87352 w 388926"/>
                <a:gd name="connsiteY92" fmla="*/ 55792 h 388873"/>
                <a:gd name="connsiteX93" fmla="*/ 72781 w 388926"/>
                <a:gd name="connsiteY93" fmla="*/ 53660 h 388873"/>
                <a:gd name="connsiteX94" fmla="*/ 74558 w 388926"/>
                <a:gd name="connsiteY94" fmla="*/ 39088 h 388873"/>
                <a:gd name="connsiteX95" fmla="*/ 312778 w 388926"/>
                <a:gd name="connsiteY95" fmla="*/ 37549 h 388873"/>
                <a:gd name="connsiteX96" fmla="*/ 314910 w 388926"/>
                <a:gd name="connsiteY96" fmla="*/ 52342 h 388873"/>
                <a:gd name="connsiteX97" fmla="*/ 300339 w 388926"/>
                <a:gd name="connsiteY97" fmla="*/ 54507 h 388873"/>
                <a:gd name="connsiteX98" fmla="*/ 298206 w 388926"/>
                <a:gd name="connsiteY98" fmla="*/ 39714 h 388873"/>
                <a:gd name="connsiteX99" fmla="*/ 312778 w 388926"/>
                <a:gd name="connsiteY99" fmla="*/ 37549 h 388873"/>
                <a:gd name="connsiteX100" fmla="*/ 118206 w 388926"/>
                <a:gd name="connsiteY100" fmla="*/ 14528 h 388873"/>
                <a:gd name="connsiteX101" fmla="*/ 131863 w 388926"/>
                <a:gd name="connsiteY101" fmla="*/ 19781 h 388873"/>
                <a:gd name="connsiteX102" fmla="*/ 126260 w 388926"/>
                <a:gd name="connsiteY102" fmla="*/ 33438 h 388873"/>
                <a:gd name="connsiteX103" fmla="*/ 112953 w 388926"/>
                <a:gd name="connsiteY103" fmla="*/ 27835 h 388873"/>
                <a:gd name="connsiteX104" fmla="*/ 118206 w 388926"/>
                <a:gd name="connsiteY104" fmla="*/ 14528 h 388873"/>
                <a:gd name="connsiteX105" fmla="*/ 267783 w 388926"/>
                <a:gd name="connsiteY105" fmla="*/ 12591 h 388873"/>
                <a:gd name="connsiteX106" fmla="*/ 273114 w 388926"/>
                <a:gd name="connsiteY106" fmla="*/ 25898 h 388873"/>
                <a:gd name="connsiteX107" fmla="*/ 259608 w 388926"/>
                <a:gd name="connsiteY107" fmla="*/ 31851 h 388873"/>
                <a:gd name="connsiteX108" fmla="*/ 253922 w 388926"/>
                <a:gd name="connsiteY108" fmla="*/ 18544 h 388873"/>
                <a:gd name="connsiteX109" fmla="*/ 267783 w 388926"/>
                <a:gd name="connsiteY109" fmla="*/ 12591 h 388873"/>
                <a:gd name="connsiteX110" fmla="*/ 217940 w 388926"/>
                <a:gd name="connsiteY110" fmla="*/ 82 h 388873"/>
                <a:gd name="connsiteX111" fmla="*/ 227260 w 388926"/>
                <a:gd name="connsiteY111" fmla="*/ 11371 h 388873"/>
                <a:gd name="connsiteX112" fmla="*/ 215431 w 388926"/>
                <a:gd name="connsiteY112" fmla="*/ 20543 h 388873"/>
                <a:gd name="connsiteX113" fmla="*/ 206111 w 388926"/>
                <a:gd name="connsiteY113" fmla="*/ 8902 h 388873"/>
                <a:gd name="connsiteX114" fmla="*/ 217940 w 388926"/>
                <a:gd name="connsiteY114" fmla="*/ 82 h 388873"/>
                <a:gd name="connsiteX115" fmla="*/ 167652 w 388926"/>
                <a:gd name="connsiteY115" fmla="*/ 82 h 388873"/>
                <a:gd name="connsiteX116" fmla="*/ 179294 w 388926"/>
                <a:gd name="connsiteY116" fmla="*/ 8902 h 388873"/>
                <a:gd name="connsiteX117" fmla="*/ 170474 w 388926"/>
                <a:gd name="connsiteY117" fmla="*/ 20543 h 388873"/>
                <a:gd name="connsiteX118" fmla="*/ 158833 w 388926"/>
                <a:gd name="connsiteY118" fmla="*/ 11724 h 388873"/>
                <a:gd name="connsiteX119" fmla="*/ 167652 w 388926"/>
                <a:gd name="connsiteY119" fmla="*/ 82 h 388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388926" h="388873">
                  <a:moveTo>
                    <a:pt x="218452" y="367206"/>
                  </a:moveTo>
                  <a:cubicBezTo>
                    <a:pt x="224097" y="366090"/>
                    <a:pt x="229036" y="370183"/>
                    <a:pt x="230094" y="376136"/>
                  </a:cubicBezTo>
                  <a:cubicBezTo>
                    <a:pt x="230799" y="382461"/>
                    <a:pt x="226919" y="387670"/>
                    <a:pt x="221274" y="388786"/>
                  </a:cubicBezTo>
                  <a:cubicBezTo>
                    <a:pt x="215277" y="389530"/>
                    <a:pt x="210338" y="385437"/>
                    <a:pt x="209633" y="379112"/>
                  </a:cubicBezTo>
                  <a:cubicBezTo>
                    <a:pt x="208927" y="373159"/>
                    <a:pt x="212808" y="367951"/>
                    <a:pt x="218452" y="367206"/>
                  </a:cubicBezTo>
                  <a:close/>
                  <a:moveTo>
                    <a:pt x="173649" y="367206"/>
                  </a:moveTo>
                  <a:cubicBezTo>
                    <a:pt x="179294" y="367951"/>
                    <a:pt x="183174" y="373159"/>
                    <a:pt x="182822" y="379112"/>
                  </a:cubicBezTo>
                  <a:cubicBezTo>
                    <a:pt x="181763" y="385437"/>
                    <a:pt x="176824" y="389530"/>
                    <a:pt x="171180" y="388786"/>
                  </a:cubicBezTo>
                  <a:cubicBezTo>
                    <a:pt x="165536" y="387670"/>
                    <a:pt x="161302" y="382461"/>
                    <a:pt x="162361" y="376508"/>
                  </a:cubicBezTo>
                  <a:cubicBezTo>
                    <a:pt x="162713" y="370555"/>
                    <a:pt x="168005" y="366090"/>
                    <a:pt x="173649" y="367206"/>
                  </a:cubicBezTo>
                  <a:close/>
                  <a:moveTo>
                    <a:pt x="262668" y="355523"/>
                  </a:moveTo>
                  <a:cubicBezTo>
                    <a:pt x="267921" y="353390"/>
                    <a:pt x="273875" y="355878"/>
                    <a:pt x="275976" y="360854"/>
                  </a:cubicBezTo>
                  <a:cubicBezTo>
                    <a:pt x="278427" y="366185"/>
                    <a:pt x="275976" y="372582"/>
                    <a:pt x="270373" y="374714"/>
                  </a:cubicBezTo>
                  <a:cubicBezTo>
                    <a:pt x="265470" y="376847"/>
                    <a:pt x="259167" y="374359"/>
                    <a:pt x="257065" y="369028"/>
                  </a:cubicBezTo>
                  <a:cubicBezTo>
                    <a:pt x="254964" y="364052"/>
                    <a:pt x="257416" y="357655"/>
                    <a:pt x="262668" y="355523"/>
                  </a:cubicBezTo>
                  <a:close/>
                  <a:moveTo>
                    <a:pt x="129435" y="355523"/>
                  </a:moveTo>
                  <a:cubicBezTo>
                    <a:pt x="134338" y="357655"/>
                    <a:pt x="137139" y="363697"/>
                    <a:pt x="135038" y="369028"/>
                  </a:cubicBezTo>
                  <a:cubicBezTo>
                    <a:pt x="132937" y="374359"/>
                    <a:pt x="126984" y="376847"/>
                    <a:pt x="121381" y="374714"/>
                  </a:cubicBezTo>
                  <a:cubicBezTo>
                    <a:pt x="116479" y="372582"/>
                    <a:pt x="113677" y="366540"/>
                    <a:pt x="116128" y="361209"/>
                  </a:cubicBezTo>
                  <a:cubicBezTo>
                    <a:pt x="117879" y="355878"/>
                    <a:pt x="123832" y="353390"/>
                    <a:pt x="129435" y="355523"/>
                  </a:cubicBezTo>
                  <a:close/>
                  <a:moveTo>
                    <a:pt x="88854" y="332776"/>
                  </a:moveTo>
                  <a:cubicBezTo>
                    <a:pt x="93544" y="336330"/>
                    <a:pt x="94266" y="342727"/>
                    <a:pt x="91019" y="347348"/>
                  </a:cubicBezTo>
                  <a:cubicBezTo>
                    <a:pt x="87411" y="351968"/>
                    <a:pt x="80916" y="353034"/>
                    <a:pt x="76226" y="349480"/>
                  </a:cubicBezTo>
                  <a:cubicBezTo>
                    <a:pt x="71535" y="345926"/>
                    <a:pt x="70814" y="339528"/>
                    <a:pt x="74061" y="334908"/>
                  </a:cubicBezTo>
                  <a:cubicBezTo>
                    <a:pt x="77669" y="330288"/>
                    <a:pt x="84163" y="329577"/>
                    <a:pt x="88854" y="332776"/>
                  </a:cubicBezTo>
                  <a:close/>
                  <a:moveTo>
                    <a:pt x="301571" y="331492"/>
                  </a:moveTo>
                  <a:cubicBezTo>
                    <a:pt x="305836" y="327990"/>
                    <a:pt x="312588" y="329040"/>
                    <a:pt x="316143" y="333593"/>
                  </a:cubicBezTo>
                  <a:cubicBezTo>
                    <a:pt x="319697" y="338145"/>
                    <a:pt x="318631" y="344448"/>
                    <a:pt x="314366" y="347950"/>
                  </a:cubicBezTo>
                  <a:cubicBezTo>
                    <a:pt x="309745" y="351452"/>
                    <a:pt x="303348" y="350401"/>
                    <a:pt x="299793" y="346199"/>
                  </a:cubicBezTo>
                  <a:cubicBezTo>
                    <a:pt x="296239" y="341647"/>
                    <a:pt x="296950" y="334993"/>
                    <a:pt x="301571" y="331492"/>
                  </a:cubicBezTo>
                  <a:close/>
                  <a:moveTo>
                    <a:pt x="42808" y="299794"/>
                  </a:moveTo>
                  <a:cubicBezTo>
                    <a:pt x="47428" y="296240"/>
                    <a:pt x="53825" y="296595"/>
                    <a:pt x="57379" y="301571"/>
                  </a:cubicBezTo>
                  <a:cubicBezTo>
                    <a:pt x="60933" y="305836"/>
                    <a:pt x="60223" y="312588"/>
                    <a:pt x="55602" y="316142"/>
                  </a:cubicBezTo>
                  <a:cubicBezTo>
                    <a:pt x="50982" y="319696"/>
                    <a:pt x="44585" y="318630"/>
                    <a:pt x="41031" y="314010"/>
                  </a:cubicBezTo>
                  <a:cubicBezTo>
                    <a:pt x="37477" y="309745"/>
                    <a:pt x="38188" y="302992"/>
                    <a:pt x="42808" y="299794"/>
                  </a:cubicBezTo>
                  <a:close/>
                  <a:moveTo>
                    <a:pt x="348935" y="296619"/>
                  </a:moveTo>
                  <a:cubicBezTo>
                    <a:pt x="353556" y="299817"/>
                    <a:pt x="354622" y="306570"/>
                    <a:pt x="351068" y="311190"/>
                  </a:cubicBezTo>
                  <a:cubicBezTo>
                    <a:pt x="347869" y="315811"/>
                    <a:pt x="341116" y="316521"/>
                    <a:pt x="336496" y="312967"/>
                  </a:cubicBezTo>
                  <a:cubicBezTo>
                    <a:pt x="331875" y="309769"/>
                    <a:pt x="331164" y="303016"/>
                    <a:pt x="334718" y="298751"/>
                  </a:cubicBezTo>
                  <a:cubicBezTo>
                    <a:pt x="337917" y="294131"/>
                    <a:pt x="344315" y="293065"/>
                    <a:pt x="348935" y="296619"/>
                  </a:cubicBezTo>
                  <a:close/>
                  <a:moveTo>
                    <a:pt x="19896" y="257097"/>
                  </a:moveTo>
                  <a:cubicBezTo>
                    <a:pt x="24871" y="254965"/>
                    <a:pt x="31269" y="257453"/>
                    <a:pt x="33401" y="262428"/>
                  </a:cubicBezTo>
                  <a:cubicBezTo>
                    <a:pt x="35533" y="267759"/>
                    <a:pt x="33046" y="273801"/>
                    <a:pt x="28070" y="276289"/>
                  </a:cubicBezTo>
                  <a:cubicBezTo>
                    <a:pt x="22383" y="278421"/>
                    <a:pt x="16342" y="276289"/>
                    <a:pt x="14209" y="270602"/>
                  </a:cubicBezTo>
                  <a:cubicBezTo>
                    <a:pt x="12077" y="265627"/>
                    <a:pt x="14209" y="259230"/>
                    <a:pt x="19896" y="257097"/>
                  </a:cubicBezTo>
                  <a:close/>
                  <a:moveTo>
                    <a:pt x="370385" y="253922"/>
                  </a:moveTo>
                  <a:cubicBezTo>
                    <a:pt x="375638" y="256055"/>
                    <a:pt x="378439" y="262096"/>
                    <a:pt x="375988" y="267427"/>
                  </a:cubicBezTo>
                  <a:cubicBezTo>
                    <a:pt x="373887" y="272759"/>
                    <a:pt x="367934" y="275246"/>
                    <a:pt x="362681" y="273114"/>
                  </a:cubicBezTo>
                  <a:cubicBezTo>
                    <a:pt x="357428" y="270982"/>
                    <a:pt x="354977" y="264940"/>
                    <a:pt x="357078" y="259609"/>
                  </a:cubicBezTo>
                  <a:cubicBezTo>
                    <a:pt x="359179" y="254278"/>
                    <a:pt x="365132" y="251790"/>
                    <a:pt x="370385" y="253922"/>
                  </a:cubicBezTo>
                  <a:close/>
                  <a:moveTo>
                    <a:pt x="10489" y="209671"/>
                  </a:moveTo>
                  <a:cubicBezTo>
                    <a:pt x="16133" y="208927"/>
                    <a:pt x="21425" y="213020"/>
                    <a:pt x="22130" y="219345"/>
                  </a:cubicBezTo>
                  <a:cubicBezTo>
                    <a:pt x="22836" y="224926"/>
                    <a:pt x="18955" y="230507"/>
                    <a:pt x="13311" y="231251"/>
                  </a:cubicBezTo>
                  <a:cubicBezTo>
                    <a:pt x="7667" y="232368"/>
                    <a:pt x="2728" y="228275"/>
                    <a:pt x="1669" y="221949"/>
                  </a:cubicBezTo>
                  <a:cubicBezTo>
                    <a:pt x="964" y="215996"/>
                    <a:pt x="4844" y="210787"/>
                    <a:pt x="10489" y="209671"/>
                  </a:cubicBezTo>
                  <a:close/>
                  <a:moveTo>
                    <a:pt x="380024" y="206457"/>
                  </a:moveTo>
                  <a:cubicBezTo>
                    <a:pt x="385669" y="207163"/>
                    <a:pt x="389549" y="212455"/>
                    <a:pt x="388844" y="218099"/>
                  </a:cubicBezTo>
                  <a:cubicBezTo>
                    <a:pt x="388138" y="223743"/>
                    <a:pt x="382847" y="227624"/>
                    <a:pt x="377202" y="226918"/>
                  </a:cubicBezTo>
                  <a:cubicBezTo>
                    <a:pt x="371558" y="226213"/>
                    <a:pt x="367677" y="221274"/>
                    <a:pt x="368383" y="215277"/>
                  </a:cubicBezTo>
                  <a:cubicBezTo>
                    <a:pt x="368736" y="209985"/>
                    <a:pt x="374027" y="205752"/>
                    <a:pt x="380024" y="206457"/>
                  </a:cubicBezTo>
                  <a:close/>
                  <a:moveTo>
                    <a:pt x="11371" y="160420"/>
                  </a:moveTo>
                  <a:cubicBezTo>
                    <a:pt x="17368" y="161126"/>
                    <a:pt x="21249" y="166418"/>
                    <a:pt x="20543" y="172062"/>
                  </a:cubicBezTo>
                  <a:cubicBezTo>
                    <a:pt x="19838" y="177706"/>
                    <a:pt x="14899" y="181587"/>
                    <a:pt x="8902" y="180881"/>
                  </a:cubicBezTo>
                  <a:cubicBezTo>
                    <a:pt x="3257" y="180176"/>
                    <a:pt x="-623" y="174884"/>
                    <a:pt x="82" y="169593"/>
                  </a:cubicBezTo>
                  <a:cubicBezTo>
                    <a:pt x="788" y="163595"/>
                    <a:pt x="6080" y="159715"/>
                    <a:pt x="11371" y="160420"/>
                  </a:cubicBezTo>
                  <a:close/>
                  <a:moveTo>
                    <a:pt x="376507" y="157245"/>
                  </a:moveTo>
                  <a:cubicBezTo>
                    <a:pt x="382461" y="156540"/>
                    <a:pt x="387670" y="160420"/>
                    <a:pt x="388786" y="166065"/>
                  </a:cubicBezTo>
                  <a:cubicBezTo>
                    <a:pt x="389530" y="171709"/>
                    <a:pt x="385437" y="177001"/>
                    <a:pt x="379484" y="177706"/>
                  </a:cubicBezTo>
                  <a:cubicBezTo>
                    <a:pt x="373531" y="178412"/>
                    <a:pt x="367950" y="174531"/>
                    <a:pt x="367205" y="168887"/>
                  </a:cubicBezTo>
                  <a:cubicBezTo>
                    <a:pt x="366089" y="163243"/>
                    <a:pt x="370554" y="157951"/>
                    <a:pt x="376507" y="157245"/>
                  </a:cubicBezTo>
                  <a:close/>
                  <a:moveTo>
                    <a:pt x="25897" y="114222"/>
                  </a:moveTo>
                  <a:cubicBezTo>
                    <a:pt x="31500" y="116355"/>
                    <a:pt x="33952" y="122396"/>
                    <a:pt x="31850" y="127727"/>
                  </a:cubicBezTo>
                  <a:cubicBezTo>
                    <a:pt x="29749" y="133059"/>
                    <a:pt x="23796" y="135546"/>
                    <a:pt x="18543" y="133769"/>
                  </a:cubicBezTo>
                  <a:cubicBezTo>
                    <a:pt x="13290" y="131282"/>
                    <a:pt x="10489" y="125240"/>
                    <a:pt x="12940" y="119909"/>
                  </a:cubicBezTo>
                  <a:cubicBezTo>
                    <a:pt x="15041" y="114578"/>
                    <a:pt x="20994" y="112090"/>
                    <a:pt x="25897" y="114222"/>
                  </a:cubicBezTo>
                  <a:close/>
                  <a:moveTo>
                    <a:pt x="360853" y="111366"/>
                  </a:moveTo>
                  <a:cubicBezTo>
                    <a:pt x="366540" y="108915"/>
                    <a:pt x="372582" y="111366"/>
                    <a:pt x="374714" y="116619"/>
                  </a:cubicBezTo>
                  <a:cubicBezTo>
                    <a:pt x="376847" y="121871"/>
                    <a:pt x="374359" y="127824"/>
                    <a:pt x="369028" y="129925"/>
                  </a:cubicBezTo>
                  <a:cubicBezTo>
                    <a:pt x="364052" y="132377"/>
                    <a:pt x="358010" y="129925"/>
                    <a:pt x="355522" y="124673"/>
                  </a:cubicBezTo>
                  <a:cubicBezTo>
                    <a:pt x="353389" y="119420"/>
                    <a:pt x="355877" y="113467"/>
                    <a:pt x="360853" y="111366"/>
                  </a:cubicBezTo>
                  <a:close/>
                  <a:moveTo>
                    <a:pt x="53660" y="74317"/>
                  </a:moveTo>
                  <a:cubicBezTo>
                    <a:pt x="58280" y="77468"/>
                    <a:pt x="59346" y="84121"/>
                    <a:pt x="55792" y="88674"/>
                  </a:cubicBezTo>
                  <a:cubicBezTo>
                    <a:pt x="52593" y="93226"/>
                    <a:pt x="45840" y="94277"/>
                    <a:pt x="41220" y="90775"/>
                  </a:cubicBezTo>
                  <a:cubicBezTo>
                    <a:pt x="36600" y="87273"/>
                    <a:pt x="35889" y="80970"/>
                    <a:pt x="39443" y="76418"/>
                  </a:cubicBezTo>
                  <a:cubicBezTo>
                    <a:pt x="42642" y="71865"/>
                    <a:pt x="49039" y="70815"/>
                    <a:pt x="53660" y="74317"/>
                  </a:cubicBezTo>
                  <a:close/>
                  <a:moveTo>
                    <a:pt x="334908" y="71194"/>
                  </a:moveTo>
                  <a:cubicBezTo>
                    <a:pt x="339529" y="67640"/>
                    <a:pt x="345926" y="68351"/>
                    <a:pt x="349480" y="72971"/>
                  </a:cubicBezTo>
                  <a:cubicBezTo>
                    <a:pt x="353034" y="77236"/>
                    <a:pt x="352323" y="83988"/>
                    <a:pt x="347703" y="87542"/>
                  </a:cubicBezTo>
                  <a:cubicBezTo>
                    <a:pt x="343083" y="91096"/>
                    <a:pt x="336330" y="90386"/>
                    <a:pt x="333131" y="85765"/>
                  </a:cubicBezTo>
                  <a:cubicBezTo>
                    <a:pt x="329577" y="81145"/>
                    <a:pt x="330288" y="74748"/>
                    <a:pt x="334908" y="71194"/>
                  </a:cubicBezTo>
                  <a:close/>
                  <a:moveTo>
                    <a:pt x="74558" y="39088"/>
                  </a:moveTo>
                  <a:cubicBezTo>
                    <a:pt x="79178" y="35890"/>
                    <a:pt x="85575" y="36601"/>
                    <a:pt x="89129" y="41221"/>
                  </a:cubicBezTo>
                  <a:cubicBezTo>
                    <a:pt x="92683" y="45841"/>
                    <a:pt x="91973" y="52238"/>
                    <a:pt x="87352" y="55792"/>
                  </a:cubicBezTo>
                  <a:cubicBezTo>
                    <a:pt x="83087" y="59346"/>
                    <a:pt x="76335" y="58280"/>
                    <a:pt x="72781" y="53660"/>
                  </a:cubicBezTo>
                  <a:cubicBezTo>
                    <a:pt x="69227" y="49395"/>
                    <a:pt x="69938" y="42642"/>
                    <a:pt x="74558" y="39088"/>
                  </a:cubicBezTo>
                  <a:close/>
                  <a:moveTo>
                    <a:pt x="312778" y="37549"/>
                  </a:moveTo>
                  <a:cubicBezTo>
                    <a:pt x="317398" y="41157"/>
                    <a:pt x="318109" y="47651"/>
                    <a:pt x="314910" y="52342"/>
                  </a:cubicBezTo>
                  <a:cubicBezTo>
                    <a:pt x="311356" y="57032"/>
                    <a:pt x="304959" y="57754"/>
                    <a:pt x="300339" y="54507"/>
                  </a:cubicBezTo>
                  <a:cubicBezTo>
                    <a:pt x="295718" y="50899"/>
                    <a:pt x="294652" y="44404"/>
                    <a:pt x="298206" y="39714"/>
                  </a:cubicBezTo>
                  <a:cubicBezTo>
                    <a:pt x="301760" y="35023"/>
                    <a:pt x="308158" y="34302"/>
                    <a:pt x="312778" y="37549"/>
                  </a:cubicBezTo>
                  <a:close/>
                  <a:moveTo>
                    <a:pt x="118206" y="14528"/>
                  </a:moveTo>
                  <a:cubicBezTo>
                    <a:pt x="123459" y="12077"/>
                    <a:pt x="129762" y="14528"/>
                    <a:pt x="131863" y="19781"/>
                  </a:cubicBezTo>
                  <a:cubicBezTo>
                    <a:pt x="133964" y="25034"/>
                    <a:pt x="131513" y="30987"/>
                    <a:pt x="126260" y="33438"/>
                  </a:cubicBezTo>
                  <a:cubicBezTo>
                    <a:pt x="121008" y="35540"/>
                    <a:pt x="115405" y="33088"/>
                    <a:pt x="112953" y="27835"/>
                  </a:cubicBezTo>
                  <a:cubicBezTo>
                    <a:pt x="110502" y="22582"/>
                    <a:pt x="112953" y="16629"/>
                    <a:pt x="118206" y="14528"/>
                  </a:cubicBezTo>
                  <a:close/>
                  <a:moveTo>
                    <a:pt x="267783" y="12591"/>
                  </a:moveTo>
                  <a:cubicBezTo>
                    <a:pt x="272759" y="15042"/>
                    <a:pt x="275247" y="20995"/>
                    <a:pt x="273114" y="25898"/>
                  </a:cubicBezTo>
                  <a:cubicBezTo>
                    <a:pt x="271337" y="31500"/>
                    <a:pt x="265295" y="33952"/>
                    <a:pt x="259608" y="31851"/>
                  </a:cubicBezTo>
                  <a:cubicBezTo>
                    <a:pt x="254633" y="29399"/>
                    <a:pt x="251789" y="23446"/>
                    <a:pt x="253922" y="18544"/>
                  </a:cubicBezTo>
                  <a:cubicBezTo>
                    <a:pt x="256054" y="12941"/>
                    <a:pt x="262096" y="10490"/>
                    <a:pt x="267783" y="12591"/>
                  </a:cubicBezTo>
                  <a:close/>
                  <a:moveTo>
                    <a:pt x="217940" y="82"/>
                  </a:moveTo>
                  <a:cubicBezTo>
                    <a:pt x="223676" y="788"/>
                    <a:pt x="227619" y="5727"/>
                    <a:pt x="227260" y="11371"/>
                  </a:cubicBezTo>
                  <a:cubicBezTo>
                    <a:pt x="226543" y="17016"/>
                    <a:pt x="221166" y="21249"/>
                    <a:pt x="215431" y="20543"/>
                  </a:cubicBezTo>
                  <a:cubicBezTo>
                    <a:pt x="209695" y="19838"/>
                    <a:pt x="205752" y="14546"/>
                    <a:pt x="206111" y="8902"/>
                  </a:cubicBezTo>
                  <a:cubicBezTo>
                    <a:pt x="207186" y="3257"/>
                    <a:pt x="212205" y="-623"/>
                    <a:pt x="217940" y="82"/>
                  </a:cubicBezTo>
                  <a:close/>
                  <a:moveTo>
                    <a:pt x="167652" y="82"/>
                  </a:moveTo>
                  <a:cubicBezTo>
                    <a:pt x="173297" y="-623"/>
                    <a:pt x="178588" y="3257"/>
                    <a:pt x="179294" y="8902"/>
                  </a:cubicBezTo>
                  <a:cubicBezTo>
                    <a:pt x="179999" y="14546"/>
                    <a:pt x="176119" y="19485"/>
                    <a:pt x="170474" y="20543"/>
                  </a:cubicBezTo>
                  <a:cubicBezTo>
                    <a:pt x="164830" y="21249"/>
                    <a:pt x="159891" y="17368"/>
                    <a:pt x="158833" y="11724"/>
                  </a:cubicBezTo>
                  <a:cubicBezTo>
                    <a:pt x="158127" y="6080"/>
                    <a:pt x="162008" y="788"/>
                    <a:pt x="167652" y="82"/>
                  </a:cubicBezTo>
                  <a:close/>
                </a:path>
              </a:pathLst>
            </a:custGeom>
            <a:solidFill>
              <a:schemeClr val="accent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sz="6532" dirty="0">
                <a:latin typeface="Lato Light" panose="020F0502020204030203" pitchFamily="34" charset="0"/>
              </a:endParaRPr>
            </a:p>
          </p:txBody>
        </p:sp>
        <p:sp>
          <p:nvSpPr>
            <p:cNvPr id="75" name="Freeform 302">
              <a:extLst>
                <a:ext uri="{FF2B5EF4-FFF2-40B4-BE49-F238E27FC236}">
                  <a16:creationId xmlns:a16="http://schemas.microsoft.com/office/drawing/2014/main" id="{EC2B63AF-1F0F-EB4F-92A1-0FCAFCA04085}"/>
                </a:ext>
              </a:extLst>
            </p:cNvPr>
            <p:cNvSpPr>
              <a:spLocks noChangeArrowheads="1"/>
            </p:cNvSpPr>
            <p:nvPr/>
          </p:nvSpPr>
          <p:spPr bwMode="auto">
            <a:xfrm>
              <a:off x="14743654" y="9666296"/>
              <a:ext cx="541497" cy="541497"/>
            </a:xfrm>
            <a:custGeom>
              <a:avLst/>
              <a:gdLst>
                <a:gd name="T0" fmla="*/ 830 w 831"/>
                <a:gd name="T1" fmla="*/ 415 h 831"/>
                <a:gd name="T2" fmla="*/ 830 w 831"/>
                <a:gd name="T3" fmla="*/ 415 h 831"/>
                <a:gd name="T4" fmla="*/ 414 w 831"/>
                <a:gd name="T5" fmla="*/ 0 h 831"/>
                <a:gd name="T6" fmla="*/ 414 w 831"/>
                <a:gd name="T7" fmla="*/ 0 h 831"/>
                <a:gd name="T8" fmla="*/ 0 w 831"/>
                <a:gd name="T9" fmla="*/ 415 h 831"/>
                <a:gd name="T10" fmla="*/ 0 w 831"/>
                <a:gd name="T11" fmla="*/ 415 h 831"/>
                <a:gd name="T12" fmla="*/ 414 w 831"/>
                <a:gd name="T13" fmla="*/ 830 h 831"/>
                <a:gd name="T14" fmla="*/ 414 w 831"/>
                <a:gd name="T15" fmla="*/ 830 h 831"/>
                <a:gd name="T16" fmla="*/ 830 w 831"/>
                <a:gd name="T17" fmla="*/ 415 h 8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1" h="831">
                  <a:moveTo>
                    <a:pt x="830" y="415"/>
                  </a:moveTo>
                  <a:lnTo>
                    <a:pt x="830" y="415"/>
                  </a:lnTo>
                  <a:cubicBezTo>
                    <a:pt x="830" y="186"/>
                    <a:pt x="644" y="0"/>
                    <a:pt x="414" y="0"/>
                  </a:cubicBezTo>
                  <a:lnTo>
                    <a:pt x="414" y="0"/>
                  </a:lnTo>
                  <a:cubicBezTo>
                    <a:pt x="186" y="0"/>
                    <a:pt x="0" y="186"/>
                    <a:pt x="0" y="415"/>
                  </a:cubicBezTo>
                  <a:lnTo>
                    <a:pt x="0" y="415"/>
                  </a:lnTo>
                  <a:cubicBezTo>
                    <a:pt x="0" y="644"/>
                    <a:pt x="186" y="830"/>
                    <a:pt x="414" y="830"/>
                  </a:cubicBezTo>
                  <a:lnTo>
                    <a:pt x="414" y="830"/>
                  </a:lnTo>
                  <a:cubicBezTo>
                    <a:pt x="644" y="830"/>
                    <a:pt x="830" y="644"/>
                    <a:pt x="830" y="415"/>
                  </a:cubicBezTo>
                </a:path>
              </a:pathLst>
            </a:custGeom>
            <a:solidFill>
              <a:schemeClr val="accent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89" name="Freeform 408">
              <a:extLst>
                <a:ext uri="{FF2B5EF4-FFF2-40B4-BE49-F238E27FC236}">
                  <a16:creationId xmlns:a16="http://schemas.microsoft.com/office/drawing/2014/main" id="{BA443DEA-AA1C-9544-A952-7F9BACBB87BC}"/>
                </a:ext>
              </a:extLst>
            </p:cNvPr>
            <p:cNvSpPr>
              <a:spLocks noChangeArrowheads="1"/>
            </p:cNvSpPr>
            <p:nvPr/>
          </p:nvSpPr>
          <p:spPr bwMode="auto">
            <a:xfrm>
              <a:off x="14743654" y="9795910"/>
              <a:ext cx="541497" cy="253467"/>
            </a:xfrm>
            <a:custGeom>
              <a:avLst/>
              <a:gdLst>
                <a:gd name="T0" fmla="*/ 807 w 829"/>
                <a:gd name="T1" fmla="*/ 145 h 389"/>
                <a:gd name="T2" fmla="*/ 787 w 829"/>
                <a:gd name="T3" fmla="*/ 143 h 389"/>
                <a:gd name="T4" fmla="*/ 695 w 829"/>
                <a:gd name="T5" fmla="*/ 339 h 389"/>
                <a:gd name="T6" fmla="*/ 634 w 829"/>
                <a:gd name="T7" fmla="*/ 64 h 389"/>
                <a:gd name="T8" fmla="*/ 612 w 829"/>
                <a:gd name="T9" fmla="*/ 64 h 389"/>
                <a:gd name="T10" fmla="*/ 535 w 829"/>
                <a:gd name="T11" fmla="*/ 258 h 389"/>
                <a:gd name="T12" fmla="*/ 485 w 829"/>
                <a:gd name="T13" fmla="*/ 154 h 389"/>
                <a:gd name="T14" fmla="*/ 466 w 829"/>
                <a:gd name="T15" fmla="*/ 154 h 389"/>
                <a:gd name="T16" fmla="*/ 360 w 829"/>
                <a:gd name="T17" fmla="*/ 331 h 389"/>
                <a:gd name="T18" fmla="*/ 266 w 829"/>
                <a:gd name="T19" fmla="*/ 11 h 389"/>
                <a:gd name="T20" fmla="*/ 244 w 829"/>
                <a:gd name="T21" fmla="*/ 11 h 389"/>
                <a:gd name="T22" fmla="*/ 67 w 829"/>
                <a:gd name="T23" fmla="*/ 160 h 389"/>
                <a:gd name="T24" fmla="*/ 47 w 829"/>
                <a:gd name="T25" fmla="*/ 158 h 389"/>
                <a:gd name="T26" fmla="*/ 0 w 829"/>
                <a:gd name="T27" fmla="*/ 223 h 389"/>
                <a:gd name="T28" fmla="*/ 2 w 829"/>
                <a:gd name="T29" fmla="*/ 258 h 389"/>
                <a:gd name="T30" fmla="*/ 52 w 829"/>
                <a:gd name="T31" fmla="*/ 188 h 389"/>
                <a:gd name="T32" fmla="*/ 103 w 829"/>
                <a:gd name="T33" fmla="*/ 352 h 389"/>
                <a:gd name="T34" fmla="*/ 125 w 829"/>
                <a:gd name="T35" fmla="*/ 352 h 389"/>
                <a:gd name="T36" fmla="*/ 253 w 829"/>
                <a:gd name="T37" fmla="*/ 47 h 389"/>
                <a:gd name="T38" fmla="*/ 346 w 829"/>
                <a:gd name="T39" fmla="*/ 361 h 389"/>
                <a:gd name="T40" fmla="*/ 366 w 829"/>
                <a:gd name="T41" fmla="*/ 364 h 389"/>
                <a:gd name="T42" fmla="*/ 474 w 829"/>
                <a:gd name="T43" fmla="*/ 183 h 389"/>
                <a:gd name="T44" fmla="*/ 525 w 829"/>
                <a:gd name="T45" fmla="*/ 289 h 389"/>
                <a:gd name="T46" fmla="*/ 540 w 829"/>
                <a:gd name="T47" fmla="*/ 294 h 389"/>
                <a:gd name="T48" fmla="*/ 547 w 829"/>
                <a:gd name="T49" fmla="*/ 287 h 389"/>
                <a:gd name="T50" fmla="*/ 620 w 829"/>
                <a:gd name="T51" fmla="*/ 104 h 389"/>
                <a:gd name="T52" fmla="*/ 681 w 829"/>
                <a:gd name="T53" fmla="*/ 377 h 389"/>
                <a:gd name="T54" fmla="*/ 701 w 829"/>
                <a:gd name="T55" fmla="*/ 379 h 389"/>
                <a:gd name="T56" fmla="*/ 793 w 829"/>
                <a:gd name="T57" fmla="*/ 183 h 389"/>
                <a:gd name="T58" fmla="*/ 814 w 829"/>
                <a:gd name="T59" fmla="*/ 287 h 389"/>
                <a:gd name="T60" fmla="*/ 823 w 829"/>
                <a:gd name="T61" fmla="*/ 294 h 389"/>
                <a:gd name="T62" fmla="*/ 828 w 829"/>
                <a:gd name="T63" fmla="*/ 245 h 3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829" h="389">
                  <a:moveTo>
                    <a:pt x="807" y="145"/>
                  </a:moveTo>
                  <a:lnTo>
                    <a:pt x="807" y="145"/>
                  </a:lnTo>
                  <a:cubicBezTo>
                    <a:pt x="805" y="136"/>
                    <a:pt x="791" y="134"/>
                    <a:pt x="787" y="143"/>
                  </a:cubicBezTo>
                  <a:lnTo>
                    <a:pt x="787" y="143"/>
                  </a:lnTo>
                  <a:cubicBezTo>
                    <a:pt x="756" y="208"/>
                    <a:pt x="726" y="274"/>
                    <a:pt x="695" y="339"/>
                  </a:cubicBezTo>
                  <a:lnTo>
                    <a:pt x="695" y="339"/>
                  </a:lnTo>
                  <a:cubicBezTo>
                    <a:pt x="675" y="248"/>
                    <a:pt x="654" y="156"/>
                    <a:pt x="634" y="64"/>
                  </a:cubicBezTo>
                  <a:lnTo>
                    <a:pt x="634" y="64"/>
                  </a:lnTo>
                  <a:cubicBezTo>
                    <a:pt x="631" y="52"/>
                    <a:pt x="616" y="55"/>
                    <a:pt x="612" y="64"/>
                  </a:cubicBezTo>
                  <a:lnTo>
                    <a:pt x="612" y="64"/>
                  </a:lnTo>
                  <a:cubicBezTo>
                    <a:pt x="586" y="129"/>
                    <a:pt x="561" y="193"/>
                    <a:pt x="535" y="258"/>
                  </a:cubicBezTo>
                  <a:lnTo>
                    <a:pt x="535" y="258"/>
                  </a:lnTo>
                  <a:cubicBezTo>
                    <a:pt x="518" y="223"/>
                    <a:pt x="501" y="188"/>
                    <a:pt x="485" y="154"/>
                  </a:cubicBezTo>
                  <a:lnTo>
                    <a:pt x="485" y="154"/>
                  </a:lnTo>
                  <a:cubicBezTo>
                    <a:pt x="481" y="146"/>
                    <a:pt x="470" y="147"/>
                    <a:pt x="466" y="154"/>
                  </a:cubicBezTo>
                  <a:lnTo>
                    <a:pt x="466" y="154"/>
                  </a:lnTo>
                  <a:cubicBezTo>
                    <a:pt x="430" y="213"/>
                    <a:pt x="395" y="272"/>
                    <a:pt x="360" y="331"/>
                  </a:cubicBezTo>
                  <a:lnTo>
                    <a:pt x="360" y="331"/>
                  </a:lnTo>
                  <a:cubicBezTo>
                    <a:pt x="328" y="225"/>
                    <a:pt x="297" y="118"/>
                    <a:pt x="266" y="11"/>
                  </a:cubicBezTo>
                  <a:lnTo>
                    <a:pt x="266" y="11"/>
                  </a:lnTo>
                  <a:cubicBezTo>
                    <a:pt x="262" y="0"/>
                    <a:pt x="248" y="2"/>
                    <a:pt x="244" y="11"/>
                  </a:cubicBezTo>
                  <a:lnTo>
                    <a:pt x="244" y="11"/>
                  </a:lnTo>
                  <a:cubicBezTo>
                    <a:pt x="201" y="113"/>
                    <a:pt x="158" y="216"/>
                    <a:pt x="116" y="318"/>
                  </a:cubicBezTo>
                  <a:lnTo>
                    <a:pt x="67" y="160"/>
                  </a:lnTo>
                  <a:lnTo>
                    <a:pt x="67" y="160"/>
                  </a:lnTo>
                  <a:cubicBezTo>
                    <a:pt x="64" y="151"/>
                    <a:pt x="52" y="150"/>
                    <a:pt x="47" y="158"/>
                  </a:cubicBezTo>
                  <a:lnTo>
                    <a:pt x="47" y="158"/>
                  </a:lnTo>
                  <a:cubicBezTo>
                    <a:pt x="31" y="179"/>
                    <a:pt x="16" y="201"/>
                    <a:pt x="0" y="223"/>
                  </a:cubicBezTo>
                  <a:lnTo>
                    <a:pt x="0" y="223"/>
                  </a:lnTo>
                  <a:cubicBezTo>
                    <a:pt x="0" y="235"/>
                    <a:pt x="1" y="246"/>
                    <a:pt x="2" y="258"/>
                  </a:cubicBezTo>
                  <a:lnTo>
                    <a:pt x="2" y="258"/>
                  </a:lnTo>
                  <a:cubicBezTo>
                    <a:pt x="18" y="235"/>
                    <a:pt x="36" y="211"/>
                    <a:pt x="52" y="188"/>
                  </a:cubicBezTo>
                  <a:lnTo>
                    <a:pt x="52" y="188"/>
                  </a:lnTo>
                  <a:cubicBezTo>
                    <a:pt x="69" y="243"/>
                    <a:pt x="86" y="298"/>
                    <a:pt x="103" y="352"/>
                  </a:cubicBezTo>
                  <a:lnTo>
                    <a:pt x="103" y="352"/>
                  </a:lnTo>
                  <a:cubicBezTo>
                    <a:pt x="107" y="364"/>
                    <a:pt x="121" y="362"/>
                    <a:pt x="125" y="352"/>
                  </a:cubicBezTo>
                  <a:lnTo>
                    <a:pt x="125" y="352"/>
                  </a:lnTo>
                  <a:cubicBezTo>
                    <a:pt x="167" y="251"/>
                    <a:pt x="210" y="149"/>
                    <a:pt x="253" y="47"/>
                  </a:cubicBezTo>
                  <a:lnTo>
                    <a:pt x="253" y="47"/>
                  </a:lnTo>
                  <a:cubicBezTo>
                    <a:pt x="284" y="152"/>
                    <a:pt x="315" y="257"/>
                    <a:pt x="346" y="361"/>
                  </a:cubicBezTo>
                  <a:lnTo>
                    <a:pt x="346" y="361"/>
                  </a:lnTo>
                  <a:cubicBezTo>
                    <a:pt x="348" y="371"/>
                    <a:pt x="361" y="372"/>
                    <a:pt x="366" y="364"/>
                  </a:cubicBezTo>
                  <a:lnTo>
                    <a:pt x="366" y="364"/>
                  </a:lnTo>
                  <a:cubicBezTo>
                    <a:pt x="402" y="304"/>
                    <a:pt x="439" y="243"/>
                    <a:pt x="474" y="183"/>
                  </a:cubicBezTo>
                  <a:lnTo>
                    <a:pt x="474" y="183"/>
                  </a:lnTo>
                  <a:cubicBezTo>
                    <a:pt x="491" y="218"/>
                    <a:pt x="508" y="254"/>
                    <a:pt x="525" y="289"/>
                  </a:cubicBezTo>
                  <a:lnTo>
                    <a:pt x="525" y="289"/>
                  </a:lnTo>
                  <a:cubicBezTo>
                    <a:pt x="528" y="296"/>
                    <a:pt x="535" y="296"/>
                    <a:pt x="540" y="294"/>
                  </a:cubicBezTo>
                  <a:lnTo>
                    <a:pt x="540" y="294"/>
                  </a:lnTo>
                  <a:cubicBezTo>
                    <a:pt x="542" y="293"/>
                    <a:pt x="545" y="290"/>
                    <a:pt x="547" y="287"/>
                  </a:cubicBezTo>
                  <a:lnTo>
                    <a:pt x="547" y="287"/>
                  </a:lnTo>
                  <a:cubicBezTo>
                    <a:pt x="571" y="226"/>
                    <a:pt x="595" y="165"/>
                    <a:pt x="620" y="104"/>
                  </a:cubicBezTo>
                  <a:lnTo>
                    <a:pt x="681" y="377"/>
                  </a:lnTo>
                  <a:lnTo>
                    <a:pt x="681" y="377"/>
                  </a:lnTo>
                  <a:cubicBezTo>
                    <a:pt x="683" y="385"/>
                    <a:pt x="697" y="388"/>
                    <a:pt x="701" y="379"/>
                  </a:cubicBezTo>
                  <a:lnTo>
                    <a:pt x="701" y="379"/>
                  </a:lnTo>
                  <a:cubicBezTo>
                    <a:pt x="732" y="314"/>
                    <a:pt x="762" y="248"/>
                    <a:pt x="793" y="183"/>
                  </a:cubicBezTo>
                  <a:lnTo>
                    <a:pt x="793" y="183"/>
                  </a:lnTo>
                  <a:cubicBezTo>
                    <a:pt x="800" y="217"/>
                    <a:pt x="807" y="252"/>
                    <a:pt x="814" y="287"/>
                  </a:cubicBezTo>
                  <a:lnTo>
                    <a:pt x="814" y="287"/>
                  </a:lnTo>
                  <a:cubicBezTo>
                    <a:pt x="816" y="291"/>
                    <a:pt x="819" y="294"/>
                    <a:pt x="823" y="294"/>
                  </a:cubicBezTo>
                  <a:lnTo>
                    <a:pt x="823" y="294"/>
                  </a:lnTo>
                  <a:cubicBezTo>
                    <a:pt x="826" y="278"/>
                    <a:pt x="827" y="261"/>
                    <a:pt x="828" y="245"/>
                  </a:cubicBezTo>
                  <a:lnTo>
                    <a:pt x="828" y="245"/>
                  </a:lnTo>
                  <a:cubicBezTo>
                    <a:pt x="821" y="211"/>
                    <a:pt x="814" y="178"/>
                    <a:pt x="807" y="145"/>
                  </a:cubicBezTo>
                </a:path>
              </a:pathLst>
            </a:custGeom>
            <a:solidFill>
              <a:schemeClr val="tx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grpSp>
      <p:sp>
        <p:nvSpPr>
          <p:cNvPr id="92" name="Arc 91">
            <a:extLst>
              <a:ext uri="{FF2B5EF4-FFF2-40B4-BE49-F238E27FC236}">
                <a16:creationId xmlns:a16="http://schemas.microsoft.com/office/drawing/2014/main" id="{F309C54A-CB48-7F4D-B0C2-C6670E21AEF9}"/>
              </a:ext>
            </a:extLst>
          </p:cNvPr>
          <p:cNvSpPr/>
          <p:nvPr/>
        </p:nvSpPr>
        <p:spPr>
          <a:xfrm>
            <a:off x="8308227" y="7460078"/>
            <a:ext cx="6766560" cy="4480560"/>
          </a:xfrm>
          <a:prstGeom prst="arc">
            <a:avLst>
              <a:gd name="adj1" fmla="val 13751319"/>
              <a:gd name="adj2" fmla="val 379971"/>
            </a:avLst>
          </a:prstGeom>
          <a:ln w="38100">
            <a:solidFill>
              <a:schemeClr val="accent4"/>
            </a:solidFill>
            <a:head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latin typeface="Lato Light" panose="020F0502020204030203" pitchFamily="34" charset="0"/>
            </a:endParaRPr>
          </a:p>
        </p:txBody>
      </p:sp>
      <p:sp>
        <p:nvSpPr>
          <p:cNvPr id="93" name="Arc 92">
            <a:extLst>
              <a:ext uri="{FF2B5EF4-FFF2-40B4-BE49-F238E27FC236}">
                <a16:creationId xmlns:a16="http://schemas.microsoft.com/office/drawing/2014/main" id="{FCCF106D-D71B-C240-BD3C-6526422DF66C}"/>
              </a:ext>
            </a:extLst>
          </p:cNvPr>
          <p:cNvSpPr/>
          <p:nvPr/>
        </p:nvSpPr>
        <p:spPr>
          <a:xfrm rot="2795923" flipV="1">
            <a:off x="8272692" y="7751145"/>
            <a:ext cx="6766560" cy="4480560"/>
          </a:xfrm>
          <a:prstGeom prst="arc">
            <a:avLst>
              <a:gd name="adj1" fmla="val 13751319"/>
              <a:gd name="adj2" fmla="val 379971"/>
            </a:avLst>
          </a:prstGeom>
          <a:ln w="38100">
            <a:solidFill>
              <a:schemeClr val="accent1"/>
            </a:solidFill>
            <a:headEnd type="none" w="lg" len="lg"/>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latin typeface="Lato Light" panose="020F0502020204030203" pitchFamily="34" charset="0"/>
            </a:endParaRPr>
          </a:p>
        </p:txBody>
      </p:sp>
      <p:sp>
        <p:nvSpPr>
          <p:cNvPr id="94" name="Freeform 766">
            <a:extLst>
              <a:ext uri="{FF2B5EF4-FFF2-40B4-BE49-F238E27FC236}">
                <a16:creationId xmlns:a16="http://schemas.microsoft.com/office/drawing/2014/main" id="{98EAAD26-4DA2-914E-A327-EFBF7F67FD4C}"/>
              </a:ext>
            </a:extLst>
          </p:cNvPr>
          <p:cNvSpPr>
            <a:spLocks noChangeAspect="1"/>
          </p:cNvSpPr>
          <p:nvPr/>
        </p:nvSpPr>
        <p:spPr bwMode="auto">
          <a:xfrm>
            <a:off x="8896790" y="3548782"/>
            <a:ext cx="1319365" cy="1062436"/>
          </a:xfrm>
          <a:custGeom>
            <a:avLst/>
            <a:gdLst>
              <a:gd name="T0" fmla="*/ 1656258 w 179027"/>
              <a:gd name="T1" fmla="*/ 1114370 h 144103"/>
              <a:gd name="T2" fmla="*/ 1300443 w 179027"/>
              <a:gd name="T3" fmla="*/ 1470132 h 144103"/>
              <a:gd name="T4" fmla="*/ 1656258 w 179027"/>
              <a:gd name="T5" fmla="*/ 1825894 h 144103"/>
              <a:gd name="T6" fmla="*/ 2012059 w 179027"/>
              <a:gd name="T7" fmla="*/ 1470132 h 144103"/>
              <a:gd name="T8" fmla="*/ 1656258 w 179027"/>
              <a:gd name="T9" fmla="*/ 1114370 h 144103"/>
              <a:gd name="T10" fmla="*/ 1656258 w 179027"/>
              <a:gd name="T11" fmla="*/ 758590 h 144103"/>
              <a:gd name="T12" fmla="*/ 2367857 w 179027"/>
              <a:gd name="T13" fmla="*/ 1470132 h 144103"/>
              <a:gd name="T14" fmla="*/ 1656258 w 179027"/>
              <a:gd name="T15" fmla="*/ 2181674 h 144103"/>
              <a:gd name="T16" fmla="*/ 938056 w 179027"/>
              <a:gd name="T17" fmla="*/ 1470132 h 144103"/>
              <a:gd name="T18" fmla="*/ 1656258 w 179027"/>
              <a:gd name="T19" fmla="*/ 758590 h 144103"/>
              <a:gd name="T20" fmla="*/ 1297071 w 179027"/>
              <a:gd name="T21" fmla="*/ 357541 h 144103"/>
              <a:gd name="T22" fmla="*/ 1223906 w 179027"/>
              <a:gd name="T23" fmla="*/ 436992 h 144103"/>
              <a:gd name="T24" fmla="*/ 791535 w 179027"/>
              <a:gd name="T25" fmla="*/ 860756 h 144103"/>
              <a:gd name="T26" fmla="*/ 432355 w 179027"/>
              <a:gd name="T27" fmla="*/ 860756 h 144103"/>
              <a:gd name="T28" fmla="*/ 359173 w 179027"/>
              <a:gd name="T29" fmla="*/ 933577 h 144103"/>
              <a:gd name="T30" fmla="*/ 359173 w 179027"/>
              <a:gd name="T31" fmla="*/ 2218081 h 144103"/>
              <a:gd name="T32" fmla="*/ 432355 w 179027"/>
              <a:gd name="T33" fmla="*/ 2290918 h 144103"/>
              <a:gd name="T34" fmla="*/ 2873501 w 179027"/>
              <a:gd name="T35" fmla="*/ 2290918 h 144103"/>
              <a:gd name="T36" fmla="*/ 2946659 w 179027"/>
              <a:gd name="T37" fmla="*/ 2218081 h 144103"/>
              <a:gd name="T38" fmla="*/ 2946659 w 179027"/>
              <a:gd name="T39" fmla="*/ 933577 h 144103"/>
              <a:gd name="T40" fmla="*/ 2873501 w 179027"/>
              <a:gd name="T41" fmla="*/ 860756 h 144103"/>
              <a:gd name="T42" fmla="*/ 2514304 w 179027"/>
              <a:gd name="T43" fmla="*/ 860756 h 144103"/>
              <a:gd name="T44" fmla="*/ 2081953 w 179027"/>
              <a:gd name="T45" fmla="*/ 436992 h 144103"/>
              <a:gd name="T46" fmla="*/ 2015441 w 179027"/>
              <a:gd name="T47" fmla="*/ 357541 h 144103"/>
              <a:gd name="T48" fmla="*/ 1297071 w 179027"/>
              <a:gd name="T49" fmla="*/ 0 h 144103"/>
              <a:gd name="T50" fmla="*/ 2015441 w 179027"/>
              <a:gd name="T51" fmla="*/ 0 h 144103"/>
              <a:gd name="T52" fmla="*/ 2441150 w 179027"/>
              <a:gd name="T53" fmla="*/ 436992 h 144103"/>
              <a:gd name="T54" fmla="*/ 2514304 w 179027"/>
              <a:gd name="T55" fmla="*/ 503199 h 144103"/>
              <a:gd name="T56" fmla="*/ 2873501 w 179027"/>
              <a:gd name="T57" fmla="*/ 503199 h 144103"/>
              <a:gd name="T58" fmla="*/ 3305856 w 179027"/>
              <a:gd name="T59" fmla="*/ 933577 h 144103"/>
              <a:gd name="T60" fmla="*/ 3305856 w 179027"/>
              <a:gd name="T61" fmla="*/ 2218081 h 144103"/>
              <a:gd name="T62" fmla="*/ 2873501 w 179027"/>
              <a:gd name="T63" fmla="*/ 2648459 h 144103"/>
              <a:gd name="T64" fmla="*/ 432355 w 179027"/>
              <a:gd name="T65" fmla="*/ 2648459 h 144103"/>
              <a:gd name="T66" fmla="*/ 0 w 179027"/>
              <a:gd name="T67" fmla="*/ 2218081 h 144103"/>
              <a:gd name="T68" fmla="*/ 0 w 179027"/>
              <a:gd name="T69" fmla="*/ 933577 h 144103"/>
              <a:gd name="T70" fmla="*/ 432355 w 179027"/>
              <a:gd name="T71" fmla="*/ 503199 h 144103"/>
              <a:gd name="T72" fmla="*/ 791535 w 179027"/>
              <a:gd name="T73" fmla="*/ 503199 h 144103"/>
              <a:gd name="T74" fmla="*/ 864710 w 179027"/>
              <a:gd name="T75" fmla="*/ 436992 h 144103"/>
              <a:gd name="T76" fmla="*/ 1297071 w 179027"/>
              <a:gd name="T77" fmla="*/ 0 h 14410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79027" h="144103">
                <a:moveTo>
                  <a:pt x="89694" y="60633"/>
                </a:moveTo>
                <a:cubicBezTo>
                  <a:pt x="78989" y="60633"/>
                  <a:pt x="70425" y="69236"/>
                  <a:pt x="70425" y="79990"/>
                </a:cubicBezTo>
                <a:cubicBezTo>
                  <a:pt x="70425" y="90744"/>
                  <a:pt x="78989" y="99347"/>
                  <a:pt x="89694" y="99347"/>
                </a:cubicBezTo>
                <a:cubicBezTo>
                  <a:pt x="100398" y="99347"/>
                  <a:pt x="108962" y="90744"/>
                  <a:pt x="108962" y="79990"/>
                </a:cubicBezTo>
                <a:cubicBezTo>
                  <a:pt x="108962" y="69236"/>
                  <a:pt x="100398" y="60633"/>
                  <a:pt x="89694" y="60633"/>
                </a:cubicBezTo>
                <a:close/>
                <a:moveTo>
                  <a:pt x="89694" y="41275"/>
                </a:moveTo>
                <a:cubicBezTo>
                  <a:pt x="110746" y="41275"/>
                  <a:pt x="128230" y="58482"/>
                  <a:pt x="128230" y="79990"/>
                </a:cubicBezTo>
                <a:cubicBezTo>
                  <a:pt x="128230" y="101498"/>
                  <a:pt x="110746" y="118705"/>
                  <a:pt x="89694" y="118705"/>
                </a:cubicBezTo>
                <a:cubicBezTo>
                  <a:pt x="68284" y="118705"/>
                  <a:pt x="50800" y="101498"/>
                  <a:pt x="50800" y="79990"/>
                </a:cubicBezTo>
                <a:cubicBezTo>
                  <a:pt x="50800" y="58482"/>
                  <a:pt x="68284" y="41275"/>
                  <a:pt x="89694" y="41275"/>
                </a:cubicBezTo>
                <a:close/>
                <a:moveTo>
                  <a:pt x="70242" y="19454"/>
                </a:moveTo>
                <a:cubicBezTo>
                  <a:pt x="68081" y="19454"/>
                  <a:pt x="66280" y="21255"/>
                  <a:pt x="66280" y="23777"/>
                </a:cubicBezTo>
                <a:cubicBezTo>
                  <a:pt x="66280" y="36386"/>
                  <a:pt x="55833" y="46834"/>
                  <a:pt x="42865" y="46834"/>
                </a:cubicBezTo>
                <a:lnTo>
                  <a:pt x="23414" y="46834"/>
                </a:lnTo>
                <a:cubicBezTo>
                  <a:pt x="21253" y="46834"/>
                  <a:pt x="19451" y="48635"/>
                  <a:pt x="19451" y="50796"/>
                </a:cubicBezTo>
                <a:lnTo>
                  <a:pt x="19451" y="120686"/>
                </a:lnTo>
                <a:cubicBezTo>
                  <a:pt x="19451" y="122848"/>
                  <a:pt x="21253" y="124649"/>
                  <a:pt x="23414" y="124649"/>
                </a:cubicBezTo>
                <a:lnTo>
                  <a:pt x="155613" y="124649"/>
                </a:lnTo>
                <a:cubicBezTo>
                  <a:pt x="157774" y="124649"/>
                  <a:pt x="159575" y="122848"/>
                  <a:pt x="159575" y="120686"/>
                </a:cubicBezTo>
                <a:lnTo>
                  <a:pt x="159575" y="50796"/>
                </a:lnTo>
                <a:cubicBezTo>
                  <a:pt x="159575" y="48635"/>
                  <a:pt x="157774" y="46834"/>
                  <a:pt x="155613" y="46834"/>
                </a:cubicBezTo>
                <a:lnTo>
                  <a:pt x="136161" y="46834"/>
                </a:lnTo>
                <a:cubicBezTo>
                  <a:pt x="123194" y="46834"/>
                  <a:pt x="112747" y="36386"/>
                  <a:pt x="112747" y="23777"/>
                </a:cubicBezTo>
                <a:cubicBezTo>
                  <a:pt x="112747" y="21255"/>
                  <a:pt x="111307" y="19454"/>
                  <a:pt x="109145" y="19454"/>
                </a:cubicBezTo>
                <a:lnTo>
                  <a:pt x="70242" y="19454"/>
                </a:lnTo>
                <a:close/>
                <a:moveTo>
                  <a:pt x="70242" y="0"/>
                </a:moveTo>
                <a:lnTo>
                  <a:pt x="109145" y="0"/>
                </a:lnTo>
                <a:cubicBezTo>
                  <a:pt x="122113" y="0"/>
                  <a:pt x="132199" y="10808"/>
                  <a:pt x="132199" y="23777"/>
                </a:cubicBezTo>
                <a:cubicBezTo>
                  <a:pt x="132199" y="25578"/>
                  <a:pt x="134000" y="27379"/>
                  <a:pt x="136161" y="27379"/>
                </a:cubicBezTo>
                <a:lnTo>
                  <a:pt x="155613" y="27379"/>
                </a:lnTo>
                <a:cubicBezTo>
                  <a:pt x="168581" y="27379"/>
                  <a:pt x="179027" y="37827"/>
                  <a:pt x="179027" y="50796"/>
                </a:cubicBezTo>
                <a:lnTo>
                  <a:pt x="179027" y="120686"/>
                </a:lnTo>
                <a:cubicBezTo>
                  <a:pt x="179027" y="133655"/>
                  <a:pt x="168581" y="144103"/>
                  <a:pt x="155613" y="144103"/>
                </a:cubicBezTo>
                <a:lnTo>
                  <a:pt x="23414" y="144103"/>
                </a:lnTo>
                <a:cubicBezTo>
                  <a:pt x="10446" y="144103"/>
                  <a:pt x="0" y="133655"/>
                  <a:pt x="0" y="120686"/>
                </a:cubicBezTo>
                <a:lnTo>
                  <a:pt x="0" y="50796"/>
                </a:lnTo>
                <a:cubicBezTo>
                  <a:pt x="0" y="37827"/>
                  <a:pt x="10446" y="27379"/>
                  <a:pt x="23414" y="27379"/>
                </a:cubicBezTo>
                <a:lnTo>
                  <a:pt x="42865" y="27379"/>
                </a:lnTo>
                <a:cubicBezTo>
                  <a:pt x="45027" y="27379"/>
                  <a:pt x="46828" y="25578"/>
                  <a:pt x="46828" y="23777"/>
                </a:cubicBezTo>
                <a:cubicBezTo>
                  <a:pt x="46828" y="10808"/>
                  <a:pt x="57274" y="0"/>
                  <a:pt x="70242"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96" name="Freeform 682">
            <a:extLst>
              <a:ext uri="{FF2B5EF4-FFF2-40B4-BE49-F238E27FC236}">
                <a16:creationId xmlns:a16="http://schemas.microsoft.com/office/drawing/2014/main" id="{A6B3F7CA-BD18-0B46-B8FE-DD6A00EB0607}"/>
              </a:ext>
            </a:extLst>
          </p:cNvPr>
          <p:cNvSpPr>
            <a:spLocks noChangeAspect="1"/>
          </p:cNvSpPr>
          <p:nvPr/>
        </p:nvSpPr>
        <p:spPr bwMode="auto">
          <a:xfrm>
            <a:off x="19459483" y="3451877"/>
            <a:ext cx="1252803" cy="1256245"/>
          </a:xfrm>
          <a:custGeom>
            <a:avLst/>
            <a:gdLst>
              <a:gd name="T0" fmla="*/ 1552510 w 169502"/>
              <a:gd name="T1" fmla="*/ 444575 h 169503"/>
              <a:gd name="T2" fmla="*/ 1734842 w 169502"/>
              <a:gd name="T3" fmla="*/ 626821 h 169503"/>
              <a:gd name="T4" fmla="*/ 1734842 w 169502"/>
              <a:gd name="T5" fmla="*/ 1430018 h 169503"/>
              <a:gd name="T6" fmla="*/ 2241337 w 169502"/>
              <a:gd name="T7" fmla="*/ 1430018 h 169503"/>
              <a:gd name="T8" fmla="*/ 2423693 w 169502"/>
              <a:gd name="T9" fmla="*/ 1618997 h 169503"/>
              <a:gd name="T10" fmla="*/ 2241337 w 169502"/>
              <a:gd name="T11" fmla="*/ 1801232 h 169503"/>
              <a:gd name="T12" fmla="*/ 1552510 w 169502"/>
              <a:gd name="T13" fmla="*/ 1801232 h 169503"/>
              <a:gd name="T14" fmla="*/ 1363418 w 169502"/>
              <a:gd name="T15" fmla="*/ 1612237 h 169503"/>
              <a:gd name="T16" fmla="*/ 1363418 w 169502"/>
              <a:gd name="T17" fmla="*/ 626821 h 169503"/>
              <a:gd name="T18" fmla="*/ 1552510 w 169502"/>
              <a:gd name="T19" fmla="*/ 444575 h 169503"/>
              <a:gd name="T20" fmla="*/ 1578979 w 169502"/>
              <a:gd name="T21" fmla="*/ 362052 h 169503"/>
              <a:gd name="T22" fmla="*/ 362821 w 169502"/>
              <a:gd name="T23" fmla="*/ 1582348 h 169503"/>
              <a:gd name="T24" fmla="*/ 1578979 w 169502"/>
              <a:gd name="T25" fmla="*/ 2802621 h 169503"/>
              <a:gd name="T26" fmla="*/ 2801863 w 169502"/>
              <a:gd name="T27" fmla="*/ 1582348 h 169503"/>
              <a:gd name="T28" fmla="*/ 1578979 w 169502"/>
              <a:gd name="T29" fmla="*/ 362052 h 169503"/>
              <a:gd name="T30" fmla="*/ 1578979 w 169502"/>
              <a:gd name="T31" fmla="*/ 0 h 169503"/>
              <a:gd name="T32" fmla="*/ 3164688 w 169502"/>
              <a:gd name="T33" fmla="*/ 1582348 h 169503"/>
              <a:gd name="T34" fmla="*/ 1578979 w 169502"/>
              <a:gd name="T35" fmla="*/ 3164672 h 169503"/>
              <a:gd name="T36" fmla="*/ 0 w 169502"/>
              <a:gd name="T37" fmla="*/ 1582348 h 169503"/>
              <a:gd name="T38" fmla="*/ 1578979 w 169502"/>
              <a:gd name="T39" fmla="*/ 0 h 16950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69502" h="169503">
                <a:moveTo>
                  <a:pt x="83153" y="23812"/>
                </a:moveTo>
                <a:cubicBezTo>
                  <a:pt x="88217" y="23812"/>
                  <a:pt x="92919" y="28150"/>
                  <a:pt x="92919" y="33573"/>
                </a:cubicBezTo>
                <a:lnTo>
                  <a:pt x="92919" y="76593"/>
                </a:lnTo>
                <a:lnTo>
                  <a:pt x="120047" y="76593"/>
                </a:lnTo>
                <a:cubicBezTo>
                  <a:pt x="125473" y="76593"/>
                  <a:pt x="129814" y="80931"/>
                  <a:pt x="129814" y="86715"/>
                </a:cubicBezTo>
                <a:cubicBezTo>
                  <a:pt x="129814" y="91776"/>
                  <a:pt x="125473" y="96476"/>
                  <a:pt x="120047" y="96476"/>
                </a:cubicBezTo>
                <a:lnTo>
                  <a:pt x="83153" y="96476"/>
                </a:lnTo>
                <a:cubicBezTo>
                  <a:pt x="77727" y="96476"/>
                  <a:pt x="73025" y="91415"/>
                  <a:pt x="73025" y="86353"/>
                </a:cubicBezTo>
                <a:lnTo>
                  <a:pt x="73025" y="33573"/>
                </a:lnTo>
                <a:cubicBezTo>
                  <a:pt x="73025" y="28150"/>
                  <a:pt x="77366" y="23812"/>
                  <a:pt x="83153" y="23812"/>
                </a:cubicBezTo>
                <a:close/>
                <a:moveTo>
                  <a:pt x="84571" y="19392"/>
                </a:moveTo>
                <a:cubicBezTo>
                  <a:pt x="48583" y="19392"/>
                  <a:pt x="19433" y="48840"/>
                  <a:pt x="19433" y="84752"/>
                </a:cubicBezTo>
                <a:cubicBezTo>
                  <a:pt x="19433" y="121022"/>
                  <a:pt x="48583" y="150111"/>
                  <a:pt x="84571" y="150111"/>
                </a:cubicBezTo>
                <a:cubicBezTo>
                  <a:pt x="120919" y="150111"/>
                  <a:pt x="150069" y="121022"/>
                  <a:pt x="150069" y="84752"/>
                </a:cubicBezTo>
                <a:cubicBezTo>
                  <a:pt x="150069" y="48840"/>
                  <a:pt x="120919" y="19392"/>
                  <a:pt x="84571" y="19392"/>
                </a:cubicBezTo>
                <a:close/>
                <a:moveTo>
                  <a:pt x="84571" y="0"/>
                </a:moveTo>
                <a:cubicBezTo>
                  <a:pt x="131715" y="0"/>
                  <a:pt x="169502" y="38067"/>
                  <a:pt x="169502" y="84752"/>
                </a:cubicBezTo>
                <a:cubicBezTo>
                  <a:pt x="169502" y="131437"/>
                  <a:pt x="131715" y="169503"/>
                  <a:pt x="84571" y="169503"/>
                </a:cubicBezTo>
                <a:cubicBezTo>
                  <a:pt x="37787" y="169503"/>
                  <a:pt x="0" y="131437"/>
                  <a:pt x="0" y="84752"/>
                </a:cubicBezTo>
                <a:cubicBezTo>
                  <a:pt x="0" y="38067"/>
                  <a:pt x="37787" y="0"/>
                  <a:pt x="84571"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97" name="Freeform 518">
            <a:extLst>
              <a:ext uri="{FF2B5EF4-FFF2-40B4-BE49-F238E27FC236}">
                <a16:creationId xmlns:a16="http://schemas.microsoft.com/office/drawing/2014/main" id="{25E0F212-595A-1D4D-A1DE-97F716FA7A05}"/>
              </a:ext>
            </a:extLst>
          </p:cNvPr>
          <p:cNvSpPr>
            <a:spLocks noChangeAspect="1"/>
          </p:cNvSpPr>
          <p:nvPr/>
        </p:nvSpPr>
        <p:spPr bwMode="auto">
          <a:xfrm>
            <a:off x="14378711" y="3548782"/>
            <a:ext cx="884934" cy="1062436"/>
          </a:xfrm>
          <a:custGeom>
            <a:avLst/>
            <a:gdLst>
              <a:gd name="T0" fmla="*/ 2147483646 w 447"/>
              <a:gd name="T1" fmla="*/ 2147483646 h 534"/>
              <a:gd name="T2" fmla="*/ 2147483646 w 447"/>
              <a:gd name="T3" fmla="*/ 2147483646 h 534"/>
              <a:gd name="T4" fmla="*/ 2147483646 w 447"/>
              <a:gd name="T5" fmla="*/ 2147483646 h 534"/>
              <a:gd name="T6" fmla="*/ 2147483646 w 447"/>
              <a:gd name="T7" fmla="*/ 2147483646 h 534"/>
              <a:gd name="T8" fmla="*/ 2147483646 w 447"/>
              <a:gd name="T9" fmla="*/ 2147483646 h 534"/>
              <a:gd name="T10" fmla="*/ 2147483646 w 447"/>
              <a:gd name="T11" fmla="*/ 2147483646 h 534"/>
              <a:gd name="T12" fmla="*/ 2147483646 w 447"/>
              <a:gd name="T13" fmla="*/ 2147483646 h 534"/>
              <a:gd name="T14" fmla="*/ 2147483646 w 447"/>
              <a:gd name="T15" fmla="*/ 2147483646 h 534"/>
              <a:gd name="T16" fmla="*/ 2147483646 w 447"/>
              <a:gd name="T17" fmla="*/ 2147483646 h 534"/>
              <a:gd name="T18" fmla="*/ 2147483646 w 447"/>
              <a:gd name="T19" fmla="*/ 2147483646 h 534"/>
              <a:gd name="T20" fmla="*/ 2147483646 w 447"/>
              <a:gd name="T21" fmla="*/ 2147483646 h 534"/>
              <a:gd name="T22" fmla="*/ 2147483646 w 447"/>
              <a:gd name="T23" fmla="*/ 2147483646 h 534"/>
              <a:gd name="T24" fmla="*/ 2147483646 w 447"/>
              <a:gd name="T25" fmla="*/ 2147483646 h 534"/>
              <a:gd name="T26" fmla="*/ 2147483646 w 447"/>
              <a:gd name="T27" fmla="*/ 2147483646 h 534"/>
              <a:gd name="T28" fmla="*/ 2147483646 w 447"/>
              <a:gd name="T29" fmla="*/ 2147483646 h 534"/>
              <a:gd name="T30" fmla="*/ 2147483646 w 447"/>
              <a:gd name="T31" fmla="*/ 2147483646 h 534"/>
              <a:gd name="T32" fmla="*/ 2147483646 w 447"/>
              <a:gd name="T33" fmla="*/ 2147483646 h 534"/>
              <a:gd name="T34" fmla="*/ 2147483646 w 447"/>
              <a:gd name="T35" fmla="*/ 2147483646 h 534"/>
              <a:gd name="T36" fmla="*/ 2147483646 w 447"/>
              <a:gd name="T37" fmla="*/ 2147483646 h 534"/>
              <a:gd name="T38" fmla="*/ 2147483646 w 447"/>
              <a:gd name="T39" fmla="*/ 2147483646 h 534"/>
              <a:gd name="T40" fmla="*/ 2147483646 w 447"/>
              <a:gd name="T41" fmla="*/ 2147483646 h 534"/>
              <a:gd name="T42" fmla="*/ 2147483646 w 447"/>
              <a:gd name="T43" fmla="*/ 2147483646 h 534"/>
              <a:gd name="T44" fmla="*/ 2147483646 w 447"/>
              <a:gd name="T45" fmla="*/ 2147483646 h 534"/>
              <a:gd name="T46" fmla="*/ 2147483646 w 447"/>
              <a:gd name="T47" fmla="*/ 2147483646 h 534"/>
              <a:gd name="T48" fmla="*/ 2147483646 w 447"/>
              <a:gd name="T49" fmla="*/ 2147483646 h 534"/>
              <a:gd name="T50" fmla="*/ 2147483646 w 447"/>
              <a:gd name="T51" fmla="*/ 2147483646 h 534"/>
              <a:gd name="T52" fmla="*/ 2147483646 w 447"/>
              <a:gd name="T53" fmla="*/ 2147483646 h 534"/>
              <a:gd name="T54" fmla="*/ 2147483646 w 447"/>
              <a:gd name="T55" fmla="*/ 2147483646 h 534"/>
              <a:gd name="T56" fmla="*/ 2147483646 w 447"/>
              <a:gd name="T57" fmla="*/ 2147483646 h 534"/>
              <a:gd name="T58" fmla="*/ 2147483646 w 447"/>
              <a:gd name="T59" fmla="*/ 2147483646 h 534"/>
              <a:gd name="T60" fmla="*/ 2147483646 w 447"/>
              <a:gd name="T61" fmla="*/ 2147483646 h 534"/>
              <a:gd name="T62" fmla="*/ 2147483646 w 447"/>
              <a:gd name="T63" fmla="*/ 2147483646 h 534"/>
              <a:gd name="T64" fmla="*/ 2147483646 w 447"/>
              <a:gd name="T65" fmla="*/ 2147483646 h 534"/>
              <a:gd name="T66" fmla="*/ 2147483646 w 447"/>
              <a:gd name="T67" fmla="*/ 2147483646 h 534"/>
              <a:gd name="T68" fmla="*/ 2147483646 w 447"/>
              <a:gd name="T69" fmla="*/ 2147483646 h 534"/>
              <a:gd name="T70" fmla="*/ 2147483646 w 447"/>
              <a:gd name="T71" fmla="*/ 2147483646 h 534"/>
              <a:gd name="T72" fmla="*/ 2147483646 w 447"/>
              <a:gd name="T73" fmla="*/ 2147483646 h 534"/>
              <a:gd name="T74" fmla="*/ 2147483646 w 447"/>
              <a:gd name="T75" fmla="*/ 2147483646 h 534"/>
              <a:gd name="T76" fmla="*/ 2147483646 w 447"/>
              <a:gd name="T77" fmla="*/ 0 h 534"/>
              <a:gd name="T78" fmla="*/ 2147483646 w 447"/>
              <a:gd name="T79" fmla="*/ 0 h 534"/>
              <a:gd name="T80" fmla="*/ 2147483646 w 447"/>
              <a:gd name="T81" fmla="*/ 0 h 534"/>
              <a:gd name="T82" fmla="*/ 2147483646 w 447"/>
              <a:gd name="T83" fmla="*/ 0 h 534"/>
              <a:gd name="T84" fmla="*/ 2147483646 w 447"/>
              <a:gd name="T85" fmla="*/ 0 h 534"/>
              <a:gd name="T86" fmla="*/ 2147483646 w 447"/>
              <a:gd name="T87" fmla="*/ 0 h 534"/>
              <a:gd name="T88" fmla="*/ 2147483646 w 447"/>
              <a:gd name="T89" fmla="*/ 2147483646 h 534"/>
              <a:gd name="T90" fmla="*/ 2147483646 w 447"/>
              <a:gd name="T91" fmla="*/ 2147483646 h 534"/>
              <a:gd name="T92" fmla="*/ 2147483646 w 447"/>
              <a:gd name="T93" fmla="*/ 2147483646 h 534"/>
              <a:gd name="T94" fmla="*/ 2147483646 w 447"/>
              <a:gd name="T95" fmla="*/ 2147483646 h 534"/>
              <a:gd name="T96" fmla="*/ 2147483646 w 447"/>
              <a:gd name="T97" fmla="*/ 2147483646 h 534"/>
              <a:gd name="T98" fmla="*/ 2147483646 w 447"/>
              <a:gd name="T99" fmla="*/ 2147483646 h 534"/>
              <a:gd name="T100" fmla="*/ 2147483646 w 447"/>
              <a:gd name="T101" fmla="*/ 2147483646 h 534"/>
              <a:gd name="T102" fmla="*/ 2147483646 w 447"/>
              <a:gd name="T103" fmla="*/ 2147483646 h 534"/>
              <a:gd name="T104" fmla="*/ 2147483646 w 447"/>
              <a:gd name="T105" fmla="*/ 2147483646 h 534"/>
              <a:gd name="T106" fmla="*/ 2147483646 w 447"/>
              <a:gd name="T107" fmla="*/ 2147483646 h 534"/>
              <a:gd name="T108" fmla="*/ 2147483646 w 447"/>
              <a:gd name="T109" fmla="*/ 2147483646 h 534"/>
              <a:gd name="T110" fmla="*/ 2147483646 w 447"/>
              <a:gd name="T111" fmla="*/ 2147483646 h 534"/>
              <a:gd name="T112" fmla="*/ 2147483646 w 447"/>
              <a:gd name="T113" fmla="*/ 2147483646 h 534"/>
              <a:gd name="T114" fmla="*/ 2147483646 w 447"/>
              <a:gd name="T115" fmla="*/ 2147483646 h 534"/>
              <a:gd name="T116" fmla="*/ 2147483646 w 447"/>
              <a:gd name="T117" fmla="*/ 2147483646 h 534"/>
              <a:gd name="T118" fmla="*/ 2147483646 w 447"/>
              <a:gd name="T119" fmla="*/ 2147483646 h 534"/>
              <a:gd name="T120" fmla="*/ 2147483646 w 447"/>
              <a:gd name="T121" fmla="*/ 2147483646 h 534"/>
              <a:gd name="T122" fmla="*/ 2147483646 w 447"/>
              <a:gd name="T123" fmla="*/ 2147483646 h 534"/>
              <a:gd name="T124" fmla="*/ 2147483646 w 447"/>
              <a:gd name="T125" fmla="*/ 2147483646 h 53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447" h="534">
                <a:moveTo>
                  <a:pt x="226" y="405"/>
                </a:moveTo>
                <a:lnTo>
                  <a:pt x="226" y="405"/>
                </a:lnTo>
                <a:cubicBezTo>
                  <a:pt x="224" y="405"/>
                  <a:pt x="224" y="405"/>
                  <a:pt x="223" y="405"/>
                </a:cubicBezTo>
                <a:cubicBezTo>
                  <a:pt x="222" y="405"/>
                  <a:pt x="221" y="405"/>
                  <a:pt x="220" y="405"/>
                </a:cubicBezTo>
                <a:lnTo>
                  <a:pt x="66" y="405"/>
                </a:lnTo>
                <a:cubicBezTo>
                  <a:pt x="80" y="364"/>
                  <a:pt x="95" y="323"/>
                  <a:pt x="95" y="279"/>
                </a:cubicBezTo>
                <a:lnTo>
                  <a:pt x="95" y="208"/>
                </a:lnTo>
                <a:cubicBezTo>
                  <a:pt x="95" y="123"/>
                  <a:pt x="151" y="54"/>
                  <a:pt x="221" y="54"/>
                </a:cubicBezTo>
                <a:cubicBezTo>
                  <a:pt x="222" y="54"/>
                  <a:pt x="222" y="54"/>
                  <a:pt x="223" y="54"/>
                </a:cubicBezTo>
                <a:cubicBezTo>
                  <a:pt x="224" y="54"/>
                  <a:pt x="225" y="54"/>
                  <a:pt x="226" y="54"/>
                </a:cubicBezTo>
                <a:cubicBezTo>
                  <a:pt x="296" y="54"/>
                  <a:pt x="353" y="123"/>
                  <a:pt x="353" y="208"/>
                </a:cubicBezTo>
                <a:lnTo>
                  <a:pt x="353" y="279"/>
                </a:lnTo>
                <a:cubicBezTo>
                  <a:pt x="353" y="323"/>
                  <a:pt x="365" y="364"/>
                  <a:pt x="379" y="405"/>
                </a:cubicBezTo>
                <a:lnTo>
                  <a:pt x="226" y="405"/>
                </a:lnTo>
                <a:close/>
                <a:moveTo>
                  <a:pt x="223" y="479"/>
                </a:moveTo>
                <a:lnTo>
                  <a:pt x="223" y="479"/>
                </a:lnTo>
                <a:cubicBezTo>
                  <a:pt x="208" y="479"/>
                  <a:pt x="195" y="473"/>
                  <a:pt x="188" y="459"/>
                </a:cubicBezTo>
                <a:lnTo>
                  <a:pt x="220" y="459"/>
                </a:lnTo>
                <a:cubicBezTo>
                  <a:pt x="221" y="459"/>
                  <a:pt x="222" y="459"/>
                  <a:pt x="223" y="459"/>
                </a:cubicBezTo>
                <a:cubicBezTo>
                  <a:pt x="224" y="459"/>
                  <a:pt x="224" y="459"/>
                  <a:pt x="226" y="459"/>
                </a:cubicBezTo>
                <a:lnTo>
                  <a:pt x="258" y="459"/>
                </a:lnTo>
                <a:cubicBezTo>
                  <a:pt x="251" y="473"/>
                  <a:pt x="238" y="479"/>
                  <a:pt x="223" y="479"/>
                </a:cubicBezTo>
                <a:close/>
                <a:moveTo>
                  <a:pt x="443" y="423"/>
                </a:moveTo>
                <a:lnTo>
                  <a:pt x="439" y="410"/>
                </a:lnTo>
                <a:cubicBezTo>
                  <a:pt x="423" y="367"/>
                  <a:pt x="407" y="322"/>
                  <a:pt x="407" y="279"/>
                </a:cubicBezTo>
                <a:lnTo>
                  <a:pt x="407" y="208"/>
                </a:lnTo>
                <a:cubicBezTo>
                  <a:pt x="407" y="93"/>
                  <a:pt x="325" y="0"/>
                  <a:pt x="226" y="0"/>
                </a:cubicBezTo>
                <a:cubicBezTo>
                  <a:pt x="225" y="0"/>
                  <a:pt x="224" y="0"/>
                  <a:pt x="223" y="0"/>
                </a:cubicBezTo>
                <a:cubicBezTo>
                  <a:pt x="222" y="0"/>
                  <a:pt x="222" y="0"/>
                  <a:pt x="221" y="0"/>
                </a:cubicBezTo>
                <a:cubicBezTo>
                  <a:pt x="121" y="0"/>
                  <a:pt x="40" y="93"/>
                  <a:pt x="40" y="208"/>
                </a:cubicBezTo>
                <a:lnTo>
                  <a:pt x="40" y="279"/>
                </a:lnTo>
                <a:cubicBezTo>
                  <a:pt x="40" y="322"/>
                  <a:pt x="24" y="367"/>
                  <a:pt x="7" y="410"/>
                </a:cubicBezTo>
                <a:lnTo>
                  <a:pt x="3" y="423"/>
                </a:lnTo>
                <a:cubicBezTo>
                  <a:pt x="0" y="431"/>
                  <a:pt x="0" y="440"/>
                  <a:pt x="6" y="448"/>
                </a:cubicBezTo>
                <a:cubicBezTo>
                  <a:pt x="11" y="455"/>
                  <a:pt x="19" y="459"/>
                  <a:pt x="27" y="459"/>
                </a:cubicBezTo>
                <a:lnTo>
                  <a:pt x="131" y="459"/>
                </a:lnTo>
                <a:cubicBezTo>
                  <a:pt x="140" y="500"/>
                  <a:pt x="178" y="533"/>
                  <a:pt x="223" y="533"/>
                </a:cubicBezTo>
                <a:cubicBezTo>
                  <a:pt x="268" y="533"/>
                  <a:pt x="305" y="500"/>
                  <a:pt x="315" y="459"/>
                </a:cubicBezTo>
                <a:lnTo>
                  <a:pt x="418" y="459"/>
                </a:lnTo>
                <a:cubicBezTo>
                  <a:pt x="427" y="459"/>
                  <a:pt x="435" y="455"/>
                  <a:pt x="440" y="448"/>
                </a:cubicBezTo>
                <a:cubicBezTo>
                  <a:pt x="445" y="440"/>
                  <a:pt x="446" y="431"/>
                  <a:pt x="443" y="423"/>
                </a:cubicBezTo>
                <a:close/>
              </a:path>
            </a:pathLst>
          </a:custGeom>
          <a:solidFill>
            <a:schemeClr val="bg1"/>
          </a:solidFill>
          <a:ln>
            <a:noFill/>
          </a:ln>
        </p:spPr>
        <p:txBody>
          <a:bodyPr wrap="none" anchor="ctr"/>
          <a:lstStyle/>
          <a:p>
            <a:endParaRPr lang="en-US" dirty="0">
              <a:latin typeface="Lato Light" panose="020F0502020204030203" pitchFamily="34" charset="0"/>
            </a:endParaRPr>
          </a:p>
        </p:txBody>
      </p:sp>
      <p:sp>
        <p:nvSpPr>
          <p:cNvPr id="95" name="Freeform 622">
            <a:extLst>
              <a:ext uri="{FF2B5EF4-FFF2-40B4-BE49-F238E27FC236}">
                <a16:creationId xmlns:a16="http://schemas.microsoft.com/office/drawing/2014/main" id="{85EDA821-6301-1D46-AF48-82C30991A3C3}"/>
              </a:ext>
            </a:extLst>
          </p:cNvPr>
          <p:cNvSpPr>
            <a:spLocks noChangeAspect="1"/>
          </p:cNvSpPr>
          <p:nvPr/>
        </p:nvSpPr>
        <p:spPr bwMode="auto">
          <a:xfrm>
            <a:off x="3738178" y="3734399"/>
            <a:ext cx="1107177" cy="691202"/>
          </a:xfrm>
          <a:custGeom>
            <a:avLst/>
            <a:gdLst>
              <a:gd name="T0" fmla="*/ 2172256 w 166328"/>
              <a:gd name="T1" fmla="*/ 434138 h 104417"/>
              <a:gd name="T2" fmla="*/ 2362383 w 166328"/>
              <a:gd name="T3" fmla="*/ 608950 h 104417"/>
              <a:gd name="T4" fmla="*/ 2362383 w 166328"/>
              <a:gd name="T5" fmla="*/ 1236931 h 104417"/>
              <a:gd name="T6" fmla="*/ 2172256 w 166328"/>
              <a:gd name="T7" fmla="*/ 1411734 h 104417"/>
              <a:gd name="T8" fmla="*/ 1988920 w 166328"/>
              <a:gd name="T9" fmla="*/ 1236931 h 104417"/>
              <a:gd name="T10" fmla="*/ 1988920 w 166328"/>
              <a:gd name="T11" fmla="*/ 608950 h 104417"/>
              <a:gd name="T12" fmla="*/ 2172256 w 166328"/>
              <a:gd name="T13" fmla="*/ 434138 h 104417"/>
              <a:gd name="T14" fmla="*/ 1670380 w 166328"/>
              <a:gd name="T15" fmla="*/ 434138 h 104417"/>
              <a:gd name="T16" fmla="*/ 1836294 w 166328"/>
              <a:gd name="T17" fmla="*/ 608950 h 104417"/>
              <a:gd name="T18" fmla="*/ 1836294 w 166328"/>
              <a:gd name="T19" fmla="*/ 1236931 h 104417"/>
              <a:gd name="T20" fmla="*/ 1670380 w 166328"/>
              <a:gd name="T21" fmla="*/ 1411734 h 104417"/>
              <a:gd name="T22" fmla="*/ 1491697 w 166328"/>
              <a:gd name="T23" fmla="*/ 1236931 h 104417"/>
              <a:gd name="T24" fmla="*/ 1491697 w 166328"/>
              <a:gd name="T25" fmla="*/ 608950 h 104417"/>
              <a:gd name="T26" fmla="*/ 1670380 w 166328"/>
              <a:gd name="T27" fmla="*/ 434138 h 104417"/>
              <a:gd name="T28" fmla="*/ 1166764 w 166328"/>
              <a:gd name="T29" fmla="*/ 434138 h 104417"/>
              <a:gd name="T30" fmla="*/ 1339054 w 166328"/>
              <a:gd name="T31" fmla="*/ 608950 h 104417"/>
              <a:gd name="T32" fmla="*/ 1339054 w 166328"/>
              <a:gd name="T33" fmla="*/ 1236931 h 104417"/>
              <a:gd name="T34" fmla="*/ 1166764 w 166328"/>
              <a:gd name="T35" fmla="*/ 1411734 h 104417"/>
              <a:gd name="T36" fmla="*/ 994457 w 166328"/>
              <a:gd name="T37" fmla="*/ 1236931 h 104417"/>
              <a:gd name="T38" fmla="*/ 994457 w 166328"/>
              <a:gd name="T39" fmla="*/ 608950 h 104417"/>
              <a:gd name="T40" fmla="*/ 1166764 w 166328"/>
              <a:gd name="T41" fmla="*/ 434138 h 104417"/>
              <a:gd name="T42" fmla="*/ 669547 w 166328"/>
              <a:gd name="T43" fmla="*/ 434138 h 104417"/>
              <a:gd name="T44" fmla="*/ 841827 w 166328"/>
              <a:gd name="T45" fmla="*/ 608950 h 104417"/>
              <a:gd name="T46" fmla="*/ 841827 w 166328"/>
              <a:gd name="T47" fmla="*/ 1236931 h 104417"/>
              <a:gd name="T48" fmla="*/ 669547 w 166328"/>
              <a:gd name="T49" fmla="*/ 1411734 h 104417"/>
              <a:gd name="T50" fmla="*/ 497240 w 166328"/>
              <a:gd name="T51" fmla="*/ 1236931 h 104417"/>
              <a:gd name="T52" fmla="*/ 497240 w 166328"/>
              <a:gd name="T53" fmla="*/ 608950 h 104417"/>
              <a:gd name="T54" fmla="*/ 669547 w 166328"/>
              <a:gd name="T55" fmla="*/ 434138 h 104417"/>
              <a:gd name="T56" fmla="*/ 364821 w 166328"/>
              <a:gd name="T57" fmla="*/ 352060 h 104417"/>
              <a:gd name="T58" fmla="*/ 364821 w 166328"/>
              <a:gd name="T59" fmla="*/ 1551663 h 104417"/>
              <a:gd name="T60" fmla="*/ 2480799 w 166328"/>
              <a:gd name="T61" fmla="*/ 1551663 h 104417"/>
              <a:gd name="T62" fmla="*/ 2480799 w 166328"/>
              <a:gd name="T63" fmla="*/ 1290896 h 104417"/>
              <a:gd name="T64" fmla="*/ 2646615 w 166328"/>
              <a:gd name="T65" fmla="*/ 1108335 h 104417"/>
              <a:gd name="T66" fmla="*/ 2706309 w 166328"/>
              <a:gd name="T67" fmla="*/ 1108335 h 104417"/>
              <a:gd name="T68" fmla="*/ 2706309 w 166328"/>
              <a:gd name="T69" fmla="*/ 749755 h 104417"/>
              <a:gd name="T70" fmla="*/ 2646615 w 166328"/>
              <a:gd name="T71" fmla="*/ 749755 h 104417"/>
              <a:gd name="T72" fmla="*/ 2480799 w 166328"/>
              <a:gd name="T73" fmla="*/ 586776 h 104417"/>
              <a:gd name="T74" fmla="*/ 2480799 w 166328"/>
              <a:gd name="T75" fmla="*/ 352060 h 104417"/>
              <a:gd name="T76" fmla="*/ 139287 w 166328"/>
              <a:gd name="T77" fmla="*/ 0 h 104417"/>
              <a:gd name="T78" fmla="*/ 2646615 w 166328"/>
              <a:gd name="T79" fmla="*/ 0 h 104417"/>
              <a:gd name="T80" fmla="*/ 2838981 w 166328"/>
              <a:gd name="T81" fmla="*/ 169499 h 104417"/>
              <a:gd name="T82" fmla="*/ 2838981 w 166328"/>
              <a:gd name="T83" fmla="*/ 397696 h 104417"/>
              <a:gd name="T84" fmla="*/ 2858881 w 166328"/>
              <a:gd name="T85" fmla="*/ 397696 h 104417"/>
              <a:gd name="T86" fmla="*/ 3064498 w 166328"/>
              <a:gd name="T87" fmla="*/ 586776 h 104417"/>
              <a:gd name="T88" fmla="*/ 3064498 w 166328"/>
              <a:gd name="T89" fmla="*/ 1290896 h 104417"/>
              <a:gd name="T90" fmla="*/ 2858881 w 166328"/>
              <a:gd name="T91" fmla="*/ 1460395 h 104417"/>
              <a:gd name="T92" fmla="*/ 2838981 w 166328"/>
              <a:gd name="T93" fmla="*/ 1460395 h 104417"/>
              <a:gd name="T94" fmla="*/ 2838981 w 166328"/>
              <a:gd name="T95" fmla="*/ 1714659 h 104417"/>
              <a:gd name="T96" fmla="*/ 2646615 w 166328"/>
              <a:gd name="T97" fmla="*/ 1903723 h 104417"/>
              <a:gd name="T98" fmla="*/ 139287 w 166328"/>
              <a:gd name="T99" fmla="*/ 1903723 h 104417"/>
              <a:gd name="T100" fmla="*/ 0 w 166328"/>
              <a:gd name="T101" fmla="*/ 1714659 h 104417"/>
              <a:gd name="T102" fmla="*/ 0 w 166328"/>
              <a:gd name="T103" fmla="*/ 169499 h 104417"/>
              <a:gd name="T104" fmla="*/ 139287 w 166328"/>
              <a:gd name="T105" fmla="*/ 0 h 104417"/>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166328" h="104417">
                <a:moveTo>
                  <a:pt x="117901" y="23812"/>
                </a:moveTo>
                <a:cubicBezTo>
                  <a:pt x="123429" y="23812"/>
                  <a:pt x="128220" y="28073"/>
                  <a:pt x="128220" y="33400"/>
                </a:cubicBezTo>
                <a:lnTo>
                  <a:pt x="128220" y="67844"/>
                </a:lnTo>
                <a:cubicBezTo>
                  <a:pt x="128220" y="73171"/>
                  <a:pt x="123429" y="77432"/>
                  <a:pt x="117901" y="77432"/>
                </a:cubicBezTo>
                <a:cubicBezTo>
                  <a:pt x="112373" y="77432"/>
                  <a:pt x="107950" y="73171"/>
                  <a:pt x="107950" y="67844"/>
                </a:cubicBezTo>
                <a:lnTo>
                  <a:pt x="107950" y="33400"/>
                </a:lnTo>
                <a:cubicBezTo>
                  <a:pt x="107950" y="28073"/>
                  <a:pt x="112373" y="23812"/>
                  <a:pt x="117901" y="23812"/>
                </a:cubicBezTo>
                <a:close/>
                <a:moveTo>
                  <a:pt x="90661" y="23812"/>
                </a:moveTo>
                <a:cubicBezTo>
                  <a:pt x="95856" y="23812"/>
                  <a:pt x="99666" y="28073"/>
                  <a:pt x="99666" y="33400"/>
                </a:cubicBezTo>
                <a:lnTo>
                  <a:pt x="99666" y="67844"/>
                </a:lnTo>
                <a:cubicBezTo>
                  <a:pt x="99666" y="73171"/>
                  <a:pt x="95856" y="77432"/>
                  <a:pt x="90661" y="77432"/>
                </a:cubicBezTo>
                <a:cubicBezTo>
                  <a:pt x="85465" y="77432"/>
                  <a:pt x="80963" y="73171"/>
                  <a:pt x="80963" y="67844"/>
                </a:cubicBezTo>
                <a:lnTo>
                  <a:pt x="80963" y="33400"/>
                </a:lnTo>
                <a:cubicBezTo>
                  <a:pt x="80963" y="28073"/>
                  <a:pt x="85465" y="23812"/>
                  <a:pt x="90661" y="23812"/>
                </a:cubicBezTo>
                <a:close/>
                <a:moveTo>
                  <a:pt x="63327" y="23812"/>
                </a:moveTo>
                <a:cubicBezTo>
                  <a:pt x="68522" y="23812"/>
                  <a:pt x="72678" y="28073"/>
                  <a:pt x="72678" y="33400"/>
                </a:cubicBezTo>
                <a:lnTo>
                  <a:pt x="72678" y="67844"/>
                </a:lnTo>
                <a:cubicBezTo>
                  <a:pt x="72678" y="73171"/>
                  <a:pt x="68522" y="77432"/>
                  <a:pt x="63327" y="77432"/>
                </a:cubicBezTo>
                <a:cubicBezTo>
                  <a:pt x="58131" y="77432"/>
                  <a:pt x="53975" y="73171"/>
                  <a:pt x="53975" y="67844"/>
                </a:cubicBezTo>
                <a:lnTo>
                  <a:pt x="53975" y="33400"/>
                </a:lnTo>
                <a:cubicBezTo>
                  <a:pt x="53975" y="28073"/>
                  <a:pt x="58131" y="23812"/>
                  <a:pt x="63327" y="23812"/>
                </a:cubicBezTo>
                <a:close/>
                <a:moveTo>
                  <a:pt x="36340" y="23812"/>
                </a:moveTo>
                <a:cubicBezTo>
                  <a:pt x="41535" y="23812"/>
                  <a:pt x="45691" y="28073"/>
                  <a:pt x="45691" y="33400"/>
                </a:cubicBezTo>
                <a:lnTo>
                  <a:pt x="45691" y="67844"/>
                </a:lnTo>
                <a:cubicBezTo>
                  <a:pt x="45691" y="73171"/>
                  <a:pt x="41535" y="77432"/>
                  <a:pt x="36340" y="77432"/>
                </a:cubicBezTo>
                <a:cubicBezTo>
                  <a:pt x="31144" y="77432"/>
                  <a:pt x="26988" y="73171"/>
                  <a:pt x="26988" y="67844"/>
                </a:cubicBezTo>
                <a:lnTo>
                  <a:pt x="26988" y="33400"/>
                </a:lnTo>
                <a:cubicBezTo>
                  <a:pt x="26988" y="28073"/>
                  <a:pt x="31144" y="23812"/>
                  <a:pt x="36340" y="23812"/>
                </a:cubicBezTo>
                <a:close/>
                <a:moveTo>
                  <a:pt x="19801" y="19310"/>
                </a:moveTo>
                <a:lnTo>
                  <a:pt x="19801" y="85107"/>
                </a:lnTo>
                <a:lnTo>
                  <a:pt x="134647" y="85107"/>
                </a:lnTo>
                <a:lnTo>
                  <a:pt x="134647" y="70804"/>
                </a:lnTo>
                <a:cubicBezTo>
                  <a:pt x="134647" y="65797"/>
                  <a:pt x="138247" y="60791"/>
                  <a:pt x="143647" y="60791"/>
                </a:cubicBezTo>
                <a:lnTo>
                  <a:pt x="146887" y="60791"/>
                </a:lnTo>
                <a:lnTo>
                  <a:pt x="146887" y="41123"/>
                </a:lnTo>
                <a:lnTo>
                  <a:pt x="143647" y="41123"/>
                </a:lnTo>
                <a:cubicBezTo>
                  <a:pt x="138247" y="41123"/>
                  <a:pt x="134647" y="37547"/>
                  <a:pt x="134647" y="32184"/>
                </a:cubicBezTo>
                <a:lnTo>
                  <a:pt x="134647" y="19310"/>
                </a:lnTo>
                <a:lnTo>
                  <a:pt x="19801" y="19310"/>
                </a:lnTo>
                <a:close/>
                <a:moveTo>
                  <a:pt x="7560" y="0"/>
                </a:moveTo>
                <a:lnTo>
                  <a:pt x="143647" y="0"/>
                </a:lnTo>
                <a:cubicBezTo>
                  <a:pt x="149047" y="0"/>
                  <a:pt x="154088" y="3933"/>
                  <a:pt x="154088" y="9297"/>
                </a:cubicBezTo>
                <a:lnTo>
                  <a:pt x="154088" y="21813"/>
                </a:lnTo>
                <a:lnTo>
                  <a:pt x="155168" y="21813"/>
                </a:lnTo>
                <a:cubicBezTo>
                  <a:pt x="160568" y="21813"/>
                  <a:pt x="166328" y="27177"/>
                  <a:pt x="166328" y="32184"/>
                </a:cubicBezTo>
                <a:lnTo>
                  <a:pt x="166328" y="70804"/>
                </a:lnTo>
                <a:cubicBezTo>
                  <a:pt x="166328" y="76168"/>
                  <a:pt x="160568" y="80101"/>
                  <a:pt x="155168" y="80101"/>
                </a:cubicBezTo>
                <a:lnTo>
                  <a:pt x="154088" y="80101"/>
                </a:lnTo>
                <a:lnTo>
                  <a:pt x="154088" y="94047"/>
                </a:lnTo>
                <a:cubicBezTo>
                  <a:pt x="154088" y="99411"/>
                  <a:pt x="149047" y="104417"/>
                  <a:pt x="143647" y="104417"/>
                </a:cubicBezTo>
                <a:lnTo>
                  <a:pt x="7560" y="104417"/>
                </a:lnTo>
                <a:cubicBezTo>
                  <a:pt x="2160" y="104417"/>
                  <a:pt x="0" y="99411"/>
                  <a:pt x="0" y="94047"/>
                </a:cubicBezTo>
                <a:lnTo>
                  <a:pt x="0" y="9297"/>
                </a:lnTo>
                <a:cubicBezTo>
                  <a:pt x="0" y="3933"/>
                  <a:pt x="2160" y="0"/>
                  <a:pt x="7560"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98" name="TextBox 97">
            <a:extLst>
              <a:ext uri="{FF2B5EF4-FFF2-40B4-BE49-F238E27FC236}">
                <a16:creationId xmlns:a16="http://schemas.microsoft.com/office/drawing/2014/main" id="{F5A50F3F-7289-5E45-957D-880E421D294F}"/>
              </a:ext>
            </a:extLst>
          </p:cNvPr>
          <p:cNvSpPr txBox="1"/>
          <p:nvPr/>
        </p:nvSpPr>
        <p:spPr>
          <a:xfrm>
            <a:off x="2813639" y="4740005"/>
            <a:ext cx="2956259"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YOUR TITLE 01</a:t>
            </a:r>
          </a:p>
        </p:txBody>
      </p:sp>
      <p:sp>
        <p:nvSpPr>
          <p:cNvPr id="99" name="Subtitle 2">
            <a:extLst>
              <a:ext uri="{FF2B5EF4-FFF2-40B4-BE49-F238E27FC236}">
                <a16:creationId xmlns:a16="http://schemas.microsoft.com/office/drawing/2014/main" id="{47CA5AF1-5E9D-654E-B137-68EB7FAC5F26}"/>
              </a:ext>
            </a:extLst>
          </p:cNvPr>
          <p:cNvSpPr txBox="1">
            <a:spLocks/>
          </p:cNvSpPr>
          <p:nvPr/>
        </p:nvSpPr>
        <p:spPr>
          <a:xfrm>
            <a:off x="2097672" y="5308867"/>
            <a:ext cx="4388188" cy="120032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dirty="0">
                <a:solidFill>
                  <a:schemeClr val="bg1"/>
                </a:solidFill>
                <a:latin typeface="Lato Light" panose="020F0502020204030203" pitchFamily="34" charset="0"/>
              </a:rPr>
              <a:t>You can do whatever you want, go a impress your audience with an amazing presentation</a:t>
            </a:r>
            <a:r>
              <a:rPr lang="en-US"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06" name="TextBox 105">
            <a:extLst>
              <a:ext uri="{FF2B5EF4-FFF2-40B4-BE49-F238E27FC236}">
                <a16:creationId xmlns:a16="http://schemas.microsoft.com/office/drawing/2014/main" id="{80577ED3-D6C4-B541-8143-B202DE9778CB}"/>
              </a:ext>
            </a:extLst>
          </p:cNvPr>
          <p:cNvSpPr txBox="1"/>
          <p:nvPr/>
        </p:nvSpPr>
        <p:spPr>
          <a:xfrm>
            <a:off x="8038268" y="4740005"/>
            <a:ext cx="3036409"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YOUR TITLE 02</a:t>
            </a:r>
          </a:p>
        </p:txBody>
      </p:sp>
      <p:sp>
        <p:nvSpPr>
          <p:cNvPr id="107" name="Subtitle 2">
            <a:extLst>
              <a:ext uri="{FF2B5EF4-FFF2-40B4-BE49-F238E27FC236}">
                <a16:creationId xmlns:a16="http://schemas.microsoft.com/office/drawing/2014/main" id="{DA4CD34A-A077-A644-84C1-1801C7DBE0AA}"/>
              </a:ext>
            </a:extLst>
          </p:cNvPr>
          <p:cNvSpPr txBox="1">
            <a:spLocks/>
          </p:cNvSpPr>
          <p:nvPr/>
        </p:nvSpPr>
        <p:spPr>
          <a:xfrm>
            <a:off x="7362378" y="5308867"/>
            <a:ext cx="4388188" cy="120032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dirty="0">
                <a:solidFill>
                  <a:schemeClr val="bg1"/>
                </a:solidFill>
                <a:latin typeface="Lato Light" panose="020F0502020204030203" pitchFamily="34" charset="0"/>
              </a:rPr>
              <a:t>You can do whatever you want, go a impress your audience with an amazing presentation</a:t>
            </a:r>
            <a:r>
              <a:rPr lang="en-US"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08" name="TextBox 107">
            <a:extLst>
              <a:ext uri="{FF2B5EF4-FFF2-40B4-BE49-F238E27FC236}">
                <a16:creationId xmlns:a16="http://schemas.microsoft.com/office/drawing/2014/main" id="{51F715AE-097F-1F4F-8C1E-72F3C085FAF5}"/>
              </a:ext>
            </a:extLst>
          </p:cNvPr>
          <p:cNvSpPr txBox="1"/>
          <p:nvPr/>
        </p:nvSpPr>
        <p:spPr>
          <a:xfrm>
            <a:off x="13295760" y="4740005"/>
            <a:ext cx="3050836"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YOUR TITLE 03</a:t>
            </a:r>
          </a:p>
        </p:txBody>
      </p:sp>
      <p:sp>
        <p:nvSpPr>
          <p:cNvPr id="109" name="Subtitle 2">
            <a:extLst>
              <a:ext uri="{FF2B5EF4-FFF2-40B4-BE49-F238E27FC236}">
                <a16:creationId xmlns:a16="http://schemas.microsoft.com/office/drawing/2014/main" id="{EC2BC215-956D-8F4A-9DEC-7F38B3673E90}"/>
              </a:ext>
            </a:extLst>
          </p:cNvPr>
          <p:cNvSpPr txBox="1">
            <a:spLocks/>
          </p:cNvSpPr>
          <p:nvPr/>
        </p:nvSpPr>
        <p:spPr>
          <a:xfrm>
            <a:off x="12627084" y="5308867"/>
            <a:ext cx="4388188" cy="120032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dirty="0">
                <a:solidFill>
                  <a:schemeClr val="bg1"/>
                </a:solidFill>
                <a:latin typeface="Lato Light" panose="020F0502020204030203" pitchFamily="34" charset="0"/>
              </a:rPr>
              <a:t>You can do whatever you want, go a impress your audience with an amazing presentation</a:t>
            </a:r>
            <a:r>
              <a:rPr lang="en-US"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10" name="TextBox 109">
            <a:extLst>
              <a:ext uri="{FF2B5EF4-FFF2-40B4-BE49-F238E27FC236}">
                <a16:creationId xmlns:a16="http://schemas.microsoft.com/office/drawing/2014/main" id="{7F97B1FF-2BD1-3949-BA02-37C85F339A2B}"/>
              </a:ext>
            </a:extLst>
          </p:cNvPr>
          <p:cNvSpPr txBox="1"/>
          <p:nvPr/>
        </p:nvSpPr>
        <p:spPr>
          <a:xfrm>
            <a:off x="18546040" y="4740005"/>
            <a:ext cx="3079689" cy="584775"/>
          </a:xfrm>
          <a:prstGeom prst="rect">
            <a:avLst/>
          </a:prstGeom>
          <a:noFill/>
        </p:spPr>
        <p:txBody>
          <a:bodyPr wrap="none" rtlCol="0" anchor="b" anchorCtr="0">
            <a:spAutoFit/>
          </a:bodyPr>
          <a:lstStyle/>
          <a:p>
            <a:pPr algn="ctr"/>
            <a:r>
              <a:rPr lang="en-US" sz="3200" b="1" dirty="0">
                <a:solidFill>
                  <a:schemeClr val="bg1"/>
                </a:solidFill>
                <a:latin typeface="Poppins" pitchFamily="2" charset="77"/>
                <a:ea typeface="League Spartan" charset="0"/>
                <a:cs typeface="Poppins" pitchFamily="2" charset="77"/>
              </a:rPr>
              <a:t>YOUR TITLE 04</a:t>
            </a:r>
          </a:p>
        </p:txBody>
      </p:sp>
      <p:sp>
        <p:nvSpPr>
          <p:cNvPr id="111" name="Subtitle 2">
            <a:extLst>
              <a:ext uri="{FF2B5EF4-FFF2-40B4-BE49-F238E27FC236}">
                <a16:creationId xmlns:a16="http://schemas.microsoft.com/office/drawing/2014/main" id="{1D6F67F4-4DDB-A546-A5E9-28B9844D5F22}"/>
              </a:ext>
            </a:extLst>
          </p:cNvPr>
          <p:cNvSpPr txBox="1">
            <a:spLocks/>
          </p:cNvSpPr>
          <p:nvPr/>
        </p:nvSpPr>
        <p:spPr>
          <a:xfrm>
            <a:off x="17891790" y="5308867"/>
            <a:ext cx="4388188" cy="1200329"/>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n-US" dirty="0">
                <a:solidFill>
                  <a:schemeClr val="bg1"/>
                </a:solidFill>
                <a:latin typeface="Lato Light" panose="020F0502020204030203" pitchFamily="34" charset="0"/>
              </a:rPr>
              <a:t>You can do whatever you want, go a impress your audience with an amazing presentation</a:t>
            </a:r>
            <a:r>
              <a:rPr lang="en-US"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51" name="Rectangle 10">
            <a:extLst>
              <a:ext uri="{FF2B5EF4-FFF2-40B4-BE49-F238E27FC236}">
                <a16:creationId xmlns:a16="http://schemas.microsoft.com/office/drawing/2014/main" id="{1D0F1E55-97C9-5F40-B512-61ED4D40A194}"/>
              </a:ext>
            </a:extLst>
          </p:cNvPr>
          <p:cNvSpPr/>
          <p:nvPr/>
        </p:nvSpPr>
        <p:spPr>
          <a:xfrm>
            <a:off x="10298717" y="1564358"/>
            <a:ext cx="4356726" cy="561606"/>
          </a:xfrm>
          <a:prstGeom prst="rect">
            <a:avLst/>
          </a:prstGeom>
          <a:solidFill>
            <a:srgbClr val="F0A2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oppins Light" pitchFamily="2" charset="77"/>
            </a:endParaRPr>
          </a:p>
        </p:txBody>
      </p:sp>
      <p:sp>
        <p:nvSpPr>
          <p:cNvPr id="52" name="TextBox 11">
            <a:extLst>
              <a:ext uri="{FF2B5EF4-FFF2-40B4-BE49-F238E27FC236}">
                <a16:creationId xmlns:a16="http://schemas.microsoft.com/office/drawing/2014/main" id="{A70855B6-6AEB-EB42-A703-B7CB7D03ED4E}"/>
              </a:ext>
            </a:extLst>
          </p:cNvPr>
          <p:cNvSpPr txBox="1"/>
          <p:nvPr/>
        </p:nvSpPr>
        <p:spPr>
          <a:xfrm>
            <a:off x="8125366" y="1086243"/>
            <a:ext cx="7410111" cy="1323439"/>
          </a:xfrm>
          <a:prstGeom prst="rect">
            <a:avLst/>
          </a:prstGeom>
          <a:noFill/>
        </p:spPr>
        <p:txBody>
          <a:bodyPr wrap="square" rtlCol="0" anchor="t">
            <a:spAutoFit/>
          </a:bodyPr>
          <a:lstStyle/>
          <a:p>
            <a:r>
              <a:rPr lang="en-US" sz="8000" b="1" dirty="0">
                <a:solidFill>
                  <a:srgbClr val="131316"/>
                </a:solidFill>
                <a:latin typeface="Poppins" pitchFamily="2" charset="77"/>
                <a:ea typeface="Arimo" panose="020B0604020202020204" pitchFamily="34" charset="0"/>
                <a:cs typeface="Poppins" pitchFamily="2" charset="77"/>
              </a:rPr>
              <a:t>Your Title Here.</a:t>
            </a:r>
          </a:p>
        </p:txBody>
      </p:sp>
      <p:sp>
        <p:nvSpPr>
          <p:cNvPr id="53" name="TextBox 12">
            <a:extLst>
              <a:ext uri="{FF2B5EF4-FFF2-40B4-BE49-F238E27FC236}">
                <a16:creationId xmlns:a16="http://schemas.microsoft.com/office/drawing/2014/main" id="{3266CAD1-D538-9440-B349-D9F0461151A7}"/>
              </a:ext>
            </a:extLst>
          </p:cNvPr>
          <p:cNvSpPr txBox="1"/>
          <p:nvPr/>
        </p:nvSpPr>
        <p:spPr>
          <a:xfrm>
            <a:off x="8180547" y="738477"/>
            <a:ext cx="6486768" cy="369332"/>
          </a:xfrm>
          <a:prstGeom prst="rect">
            <a:avLst/>
          </a:prstGeom>
          <a:noFill/>
        </p:spPr>
        <p:txBody>
          <a:bodyPr wrap="square" rtlCol="0" anchor="b">
            <a:spAutoFit/>
          </a:bodyPr>
          <a:lstStyle/>
          <a:p>
            <a:pPr algn="ctr"/>
            <a:r>
              <a:rPr lang="en-US" sz="1800" spc="500" dirty="0">
                <a:solidFill>
                  <a:schemeClr val="accent3"/>
                </a:solidFill>
                <a:latin typeface="Poppins" pitchFamily="2" charset="77"/>
                <a:cs typeface="Poppins" pitchFamily="2" charset="77"/>
              </a:rPr>
              <a:t>WRITE YOUR SUBTITLE HERE</a:t>
            </a:r>
          </a:p>
        </p:txBody>
      </p:sp>
    </p:spTree>
    <p:extLst>
      <p:ext uri="{BB962C8B-B14F-4D97-AF65-F5344CB8AC3E}">
        <p14:creationId xmlns:p14="http://schemas.microsoft.com/office/powerpoint/2010/main" val="3922645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C19FE24C-F795-5F45-8E59-0A2A57E2A7D0}"/>
              </a:ext>
            </a:extLst>
          </p:cNvPr>
          <p:cNvSpPr>
            <a:spLocks noChangeArrowheads="1"/>
          </p:cNvSpPr>
          <p:nvPr/>
        </p:nvSpPr>
        <p:spPr bwMode="auto">
          <a:xfrm>
            <a:off x="12167669" y="3857644"/>
            <a:ext cx="44955" cy="4085549"/>
          </a:xfrm>
          <a:custGeom>
            <a:avLst/>
            <a:gdLst>
              <a:gd name="T0" fmla="*/ 72 w 73"/>
              <a:gd name="T1" fmla="*/ 6811 h 6812"/>
              <a:gd name="T2" fmla="*/ 0 w 73"/>
              <a:gd name="T3" fmla="*/ 6811 h 6812"/>
              <a:gd name="T4" fmla="*/ 0 w 73"/>
              <a:gd name="T5" fmla="*/ 0 h 6812"/>
              <a:gd name="T6" fmla="*/ 72 w 73"/>
              <a:gd name="T7" fmla="*/ 0 h 6812"/>
              <a:gd name="T8" fmla="*/ 72 w 73"/>
              <a:gd name="T9" fmla="*/ 6811 h 6812"/>
            </a:gdLst>
            <a:ahLst/>
            <a:cxnLst>
              <a:cxn ang="0">
                <a:pos x="T0" y="T1"/>
              </a:cxn>
              <a:cxn ang="0">
                <a:pos x="T2" y="T3"/>
              </a:cxn>
              <a:cxn ang="0">
                <a:pos x="T4" y="T5"/>
              </a:cxn>
              <a:cxn ang="0">
                <a:pos x="T6" y="T7"/>
              </a:cxn>
              <a:cxn ang="0">
                <a:pos x="T8" y="T9"/>
              </a:cxn>
            </a:cxnLst>
            <a:rect l="0" t="0" r="r" b="b"/>
            <a:pathLst>
              <a:path w="73" h="6812">
                <a:moveTo>
                  <a:pt x="72" y="6811"/>
                </a:moveTo>
                <a:lnTo>
                  <a:pt x="0" y="6811"/>
                </a:lnTo>
                <a:lnTo>
                  <a:pt x="0" y="0"/>
                </a:lnTo>
                <a:lnTo>
                  <a:pt x="72" y="0"/>
                </a:lnTo>
                <a:lnTo>
                  <a:pt x="72" y="6811"/>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3" name="Freeform 2">
            <a:extLst>
              <a:ext uri="{FF2B5EF4-FFF2-40B4-BE49-F238E27FC236}">
                <a16:creationId xmlns:a16="http://schemas.microsoft.com/office/drawing/2014/main" id="{971CE466-E58F-B34F-92B0-79CD1A83B019}"/>
              </a:ext>
            </a:extLst>
          </p:cNvPr>
          <p:cNvSpPr>
            <a:spLocks noChangeArrowheads="1"/>
          </p:cNvSpPr>
          <p:nvPr/>
        </p:nvSpPr>
        <p:spPr bwMode="auto">
          <a:xfrm>
            <a:off x="9486280" y="4822838"/>
            <a:ext cx="2660235" cy="3157376"/>
          </a:xfrm>
          <a:custGeom>
            <a:avLst/>
            <a:gdLst>
              <a:gd name="T0" fmla="*/ 4377 w 4434"/>
              <a:gd name="T1" fmla="*/ 5263 h 5264"/>
              <a:gd name="T2" fmla="*/ 0 w 4434"/>
              <a:gd name="T3" fmla="*/ 47 h 5264"/>
              <a:gd name="T4" fmla="*/ 55 w 4434"/>
              <a:gd name="T5" fmla="*/ 0 h 5264"/>
              <a:gd name="T6" fmla="*/ 4433 w 4434"/>
              <a:gd name="T7" fmla="*/ 5217 h 5264"/>
              <a:gd name="T8" fmla="*/ 4377 w 4434"/>
              <a:gd name="T9" fmla="*/ 5263 h 5264"/>
            </a:gdLst>
            <a:ahLst/>
            <a:cxnLst>
              <a:cxn ang="0">
                <a:pos x="T0" y="T1"/>
              </a:cxn>
              <a:cxn ang="0">
                <a:pos x="T2" y="T3"/>
              </a:cxn>
              <a:cxn ang="0">
                <a:pos x="T4" y="T5"/>
              </a:cxn>
              <a:cxn ang="0">
                <a:pos x="T6" y="T7"/>
              </a:cxn>
              <a:cxn ang="0">
                <a:pos x="T8" y="T9"/>
              </a:cxn>
            </a:cxnLst>
            <a:rect l="0" t="0" r="r" b="b"/>
            <a:pathLst>
              <a:path w="4434" h="5264">
                <a:moveTo>
                  <a:pt x="4377" y="5263"/>
                </a:moveTo>
                <a:lnTo>
                  <a:pt x="0" y="47"/>
                </a:lnTo>
                <a:lnTo>
                  <a:pt x="55" y="0"/>
                </a:lnTo>
                <a:lnTo>
                  <a:pt x="4433" y="5217"/>
                </a:lnTo>
                <a:lnTo>
                  <a:pt x="4377" y="5263"/>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4" name="Freeform 3">
            <a:extLst>
              <a:ext uri="{FF2B5EF4-FFF2-40B4-BE49-F238E27FC236}">
                <a16:creationId xmlns:a16="http://schemas.microsoft.com/office/drawing/2014/main" id="{714A8FCE-E4F2-2441-8C06-541C9040FBD8}"/>
              </a:ext>
            </a:extLst>
          </p:cNvPr>
          <p:cNvSpPr>
            <a:spLocks noChangeArrowheads="1"/>
          </p:cNvSpPr>
          <p:nvPr/>
        </p:nvSpPr>
        <p:spPr bwMode="auto">
          <a:xfrm>
            <a:off x="8068897" y="7292677"/>
            <a:ext cx="4030018" cy="751001"/>
          </a:xfrm>
          <a:custGeom>
            <a:avLst/>
            <a:gdLst>
              <a:gd name="T0" fmla="*/ 6707 w 6721"/>
              <a:gd name="T1" fmla="*/ 1252 h 1253"/>
              <a:gd name="T2" fmla="*/ 0 w 6721"/>
              <a:gd name="T3" fmla="*/ 71 h 1253"/>
              <a:gd name="T4" fmla="*/ 13 w 6721"/>
              <a:gd name="T5" fmla="*/ 0 h 1253"/>
              <a:gd name="T6" fmla="*/ 6720 w 6721"/>
              <a:gd name="T7" fmla="*/ 1181 h 1253"/>
              <a:gd name="T8" fmla="*/ 6707 w 6721"/>
              <a:gd name="T9" fmla="*/ 1252 h 1253"/>
            </a:gdLst>
            <a:ahLst/>
            <a:cxnLst>
              <a:cxn ang="0">
                <a:pos x="T0" y="T1"/>
              </a:cxn>
              <a:cxn ang="0">
                <a:pos x="T2" y="T3"/>
              </a:cxn>
              <a:cxn ang="0">
                <a:pos x="T4" y="T5"/>
              </a:cxn>
              <a:cxn ang="0">
                <a:pos x="T6" y="T7"/>
              </a:cxn>
              <a:cxn ang="0">
                <a:pos x="T8" y="T9"/>
              </a:cxn>
            </a:cxnLst>
            <a:rect l="0" t="0" r="r" b="b"/>
            <a:pathLst>
              <a:path w="6721" h="1253">
                <a:moveTo>
                  <a:pt x="6707" y="1252"/>
                </a:moveTo>
                <a:lnTo>
                  <a:pt x="0" y="71"/>
                </a:lnTo>
                <a:lnTo>
                  <a:pt x="13" y="0"/>
                </a:lnTo>
                <a:lnTo>
                  <a:pt x="6720" y="1181"/>
                </a:lnTo>
                <a:lnTo>
                  <a:pt x="6707" y="1252"/>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5" name="Freeform 4">
            <a:extLst>
              <a:ext uri="{FF2B5EF4-FFF2-40B4-BE49-F238E27FC236}">
                <a16:creationId xmlns:a16="http://schemas.microsoft.com/office/drawing/2014/main" id="{79035D62-17CB-F44B-B904-B88EF7262B11}"/>
              </a:ext>
            </a:extLst>
          </p:cNvPr>
          <p:cNvSpPr>
            <a:spLocks noChangeArrowheads="1"/>
          </p:cNvSpPr>
          <p:nvPr/>
        </p:nvSpPr>
        <p:spPr bwMode="auto">
          <a:xfrm>
            <a:off x="8558107" y="8067479"/>
            <a:ext cx="3559320" cy="2081117"/>
          </a:xfrm>
          <a:custGeom>
            <a:avLst/>
            <a:gdLst>
              <a:gd name="T0" fmla="*/ 36 w 5936"/>
              <a:gd name="T1" fmla="*/ 3468 h 3469"/>
              <a:gd name="T2" fmla="*/ 0 w 5936"/>
              <a:gd name="T3" fmla="*/ 3405 h 3469"/>
              <a:gd name="T4" fmla="*/ 5898 w 5936"/>
              <a:gd name="T5" fmla="*/ 0 h 3469"/>
              <a:gd name="T6" fmla="*/ 5935 w 5936"/>
              <a:gd name="T7" fmla="*/ 62 h 3469"/>
              <a:gd name="T8" fmla="*/ 36 w 5936"/>
              <a:gd name="T9" fmla="*/ 3468 h 3469"/>
            </a:gdLst>
            <a:ahLst/>
            <a:cxnLst>
              <a:cxn ang="0">
                <a:pos x="T0" y="T1"/>
              </a:cxn>
              <a:cxn ang="0">
                <a:pos x="T2" y="T3"/>
              </a:cxn>
              <a:cxn ang="0">
                <a:pos x="T4" y="T5"/>
              </a:cxn>
              <a:cxn ang="0">
                <a:pos x="T6" y="T7"/>
              </a:cxn>
              <a:cxn ang="0">
                <a:pos x="T8" y="T9"/>
              </a:cxn>
            </a:cxnLst>
            <a:rect l="0" t="0" r="r" b="b"/>
            <a:pathLst>
              <a:path w="5936" h="3469">
                <a:moveTo>
                  <a:pt x="36" y="3468"/>
                </a:moveTo>
                <a:lnTo>
                  <a:pt x="0" y="3405"/>
                </a:lnTo>
                <a:lnTo>
                  <a:pt x="5898" y="0"/>
                </a:lnTo>
                <a:lnTo>
                  <a:pt x="5935" y="62"/>
                </a:lnTo>
                <a:lnTo>
                  <a:pt x="36" y="3468"/>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6" name="Freeform 5">
            <a:extLst>
              <a:ext uri="{FF2B5EF4-FFF2-40B4-BE49-F238E27FC236}">
                <a16:creationId xmlns:a16="http://schemas.microsoft.com/office/drawing/2014/main" id="{52EB9B2B-2271-F449-8146-93B9EC7E57E6}"/>
              </a:ext>
            </a:extLst>
          </p:cNvPr>
          <p:cNvSpPr>
            <a:spLocks noChangeArrowheads="1"/>
          </p:cNvSpPr>
          <p:nvPr/>
        </p:nvSpPr>
        <p:spPr bwMode="auto">
          <a:xfrm>
            <a:off x="10739709" y="8120366"/>
            <a:ext cx="1438537" cy="3852845"/>
          </a:xfrm>
          <a:custGeom>
            <a:avLst/>
            <a:gdLst>
              <a:gd name="T0" fmla="*/ 68 w 2399"/>
              <a:gd name="T1" fmla="*/ 6425 h 6426"/>
              <a:gd name="T2" fmla="*/ 0 w 2399"/>
              <a:gd name="T3" fmla="*/ 6401 h 6426"/>
              <a:gd name="T4" fmla="*/ 2330 w 2399"/>
              <a:gd name="T5" fmla="*/ 0 h 6426"/>
              <a:gd name="T6" fmla="*/ 2398 w 2399"/>
              <a:gd name="T7" fmla="*/ 25 h 6426"/>
              <a:gd name="T8" fmla="*/ 68 w 2399"/>
              <a:gd name="T9" fmla="*/ 6425 h 6426"/>
            </a:gdLst>
            <a:ahLst/>
            <a:cxnLst>
              <a:cxn ang="0">
                <a:pos x="T0" y="T1"/>
              </a:cxn>
              <a:cxn ang="0">
                <a:pos x="T2" y="T3"/>
              </a:cxn>
              <a:cxn ang="0">
                <a:pos x="T4" y="T5"/>
              </a:cxn>
              <a:cxn ang="0">
                <a:pos x="T6" y="T7"/>
              </a:cxn>
              <a:cxn ang="0">
                <a:pos x="T8" y="T9"/>
              </a:cxn>
            </a:cxnLst>
            <a:rect l="0" t="0" r="r" b="b"/>
            <a:pathLst>
              <a:path w="2399" h="6426">
                <a:moveTo>
                  <a:pt x="68" y="6425"/>
                </a:moveTo>
                <a:lnTo>
                  <a:pt x="0" y="6401"/>
                </a:lnTo>
                <a:lnTo>
                  <a:pt x="2330" y="0"/>
                </a:lnTo>
                <a:lnTo>
                  <a:pt x="2398" y="25"/>
                </a:lnTo>
                <a:lnTo>
                  <a:pt x="68" y="6425"/>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7" name="Freeform 6">
            <a:extLst>
              <a:ext uri="{FF2B5EF4-FFF2-40B4-BE49-F238E27FC236}">
                <a16:creationId xmlns:a16="http://schemas.microsoft.com/office/drawing/2014/main" id="{90D323F9-B066-934F-8417-6DE877EC0757}"/>
              </a:ext>
            </a:extLst>
          </p:cNvPr>
          <p:cNvSpPr>
            <a:spLocks noChangeArrowheads="1"/>
          </p:cNvSpPr>
          <p:nvPr/>
        </p:nvSpPr>
        <p:spPr bwMode="auto">
          <a:xfrm>
            <a:off x="12260223" y="8067479"/>
            <a:ext cx="3559320" cy="2081117"/>
          </a:xfrm>
          <a:custGeom>
            <a:avLst/>
            <a:gdLst>
              <a:gd name="T0" fmla="*/ 5898 w 5935"/>
              <a:gd name="T1" fmla="*/ 3468 h 3469"/>
              <a:gd name="T2" fmla="*/ 0 w 5935"/>
              <a:gd name="T3" fmla="*/ 62 h 3469"/>
              <a:gd name="T4" fmla="*/ 36 w 5935"/>
              <a:gd name="T5" fmla="*/ 0 h 3469"/>
              <a:gd name="T6" fmla="*/ 5934 w 5935"/>
              <a:gd name="T7" fmla="*/ 3405 h 3469"/>
              <a:gd name="T8" fmla="*/ 5898 w 5935"/>
              <a:gd name="T9" fmla="*/ 3468 h 3469"/>
            </a:gdLst>
            <a:ahLst/>
            <a:cxnLst>
              <a:cxn ang="0">
                <a:pos x="T0" y="T1"/>
              </a:cxn>
              <a:cxn ang="0">
                <a:pos x="T2" y="T3"/>
              </a:cxn>
              <a:cxn ang="0">
                <a:pos x="T4" y="T5"/>
              </a:cxn>
              <a:cxn ang="0">
                <a:pos x="T6" y="T7"/>
              </a:cxn>
              <a:cxn ang="0">
                <a:pos x="T8" y="T9"/>
              </a:cxn>
            </a:cxnLst>
            <a:rect l="0" t="0" r="r" b="b"/>
            <a:pathLst>
              <a:path w="5935" h="3469">
                <a:moveTo>
                  <a:pt x="5898" y="3468"/>
                </a:moveTo>
                <a:lnTo>
                  <a:pt x="0" y="62"/>
                </a:lnTo>
                <a:lnTo>
                  <a:pt x="36" y="0"/>
                </a:lnTo>
                <a:lnTo>
                  <a:pt x="5934" y="3405"/>
                </a:lnTo>
                <a:lnTo>
                  <a:pt x="5898" y="3468"/>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8" name="Freeform 7">
            <a:extLst>
              <a:ext uri="{FF2B5EF4-FFF2-40B4-BE49-F238E27FC236}">
                <a16:creationId xmlns:a16="http://schemas.microsoft.com/office/drawing/2014/main" id="{B1AF7011-9049-2049-9DA6-14F20CE511D5}"/>
              </a:ext>
            </a:extLst>
          </p:cNvPr>
          <p:cNvSpPr>
            <a:spLocks noChangeArrowheads="1"/>
          </p:cNvSpPr>
          <p:nvPr/>
        </p:nvSpPr>
        <p:spPr bwMode="auto">
          <a:xfrm>
            <a:off x="12278732" y="7292677"/>
            <a:ext cx="4030018" cy="751001"/>
          </a:xfrm>
          <a:custGeom>
            <a:avLst/>
            <a:gdLst>
              <a:gd name="T0" fmla="*/ 13 w 6721"/>
              <a:gd name="T1" fmla="*/ 1252 h 1253"/>
              <a:gd name="T2" fmla="*/ 0 w 6721"/>
              <a:gd name="T3" fmla="*/ 1181 h 1253"/>
              <a:gd name="T4" fmla="*/ 6707 w 6721"/>
              <a:gd name="T5" fmla="*/ 0 h 1253"/>
              <a:gd name="T6" fmla="*/ 6720 w 6721"/>
              <a:gd name="T7" fmla="*/ 71 h 1253"/>
              <a:gd name="T8" fmla="*/ 13 w 6721"/>
              <a:gd name="T9" fmla="*/ 1252 h 1253"/>
            </a:gdLst>
            <a:ahLst/>
            <a:cxnLst>
              <a:cxn ang="0">
                <a:pos x="T0" y="T1"/>
              </a:cxn>
              <a:cxn ang="0">
                <a:pos x="T2" y="T3"/>
              </a:cxn>
              <a:cxn ang="0">
                <a:pos x="T4" y="T5"/>
              </a:cxn>
              <a:cxn ang="0">
                <a:pos x="T6" y="T7"/>
              </a:cxn>
              <a:cxn ang="0">
                <a:pos x="T8" y="T9"/>
              </a:cxn>
            </a:cxnLst>
            <a:rect l="0" t="0" r="r" b="b"/>
            <a:pathLst>
              <a:path w="6721" h="1253">
                <a:moveTo>
                  <a:pt x="13" y="1252"/>
                </a:moveTo>
                <a:lnTo>
                  <a:pt x="0" y="1181"/>
                </a:lnTo>
                <a:lnTo>
                  <a:pt x="6707" y="0"/>
                </a:lnTo>
                <a:lnTo>
                  <a:pt x="6720" y="71"/>
                </a:lnTo>
                <a:lnTo>
                  <a:pt x="13" y="1252"/>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9" name="Freeform 8">
            <a:extLst>
              <a:ext uri="{FF2B5EF4-FFF2-40B4-BE49-F238E27FC236}">
                <a16:creationId xmlns:a16="http://schemas.microsoft.com/office/drawing/2014/main" id="{6018CA93-7BE0-7F4A-B405-134194A63766}"/>
              </a:ext>
            </a:extLst>
          </p:cNvPr>
          <p:cNvSpPr>
            <a:spLocks noChangeArrowheads="1"/>
          </p:cNvSpPr>
          <p:nvPr/>
        </p:nvSpPr>
        <p:spPr bwMode="auto">
          <a:xfrm>
            <a:off x="12233780" y="4822838"/>
            <a:ext cx="2660235" cy="3157376"/>
          </a:xfrm>
          <a:custGeom>
            <a:avLst/>
            <a:gdLst>
              <a:gd name="T0" fmla="*/ 56 w 4435"/>
              <a:gd name="T1" fmla="*/ 5263 h 5264"/>
              <a:gd name="T2" fmla="*/ 0 w 4435"/>
              <a:gd name="T3" fmla="*/ 5217 h 5264"/>
              <a:gd name="T4" fmla="*/ 4378 w 4435"/>
              <a:gd name="T5" fmla="*/ 0 h 5264"/>
              <a:gd name="T6" fmla="*/ 4434 w 4435"/>
              <a:gd name="T7" fmla="*/ 47 h 5264"/>
              <a:gd name="T8" fmla="*/ 56 w 4435"/>
              <a:gd name="T9" fmla="*/ 5263 h 5264"/>
            </a:gdLst>
            <a:ahLst/>
            <a:cxnLst>
              <a:cxn ang="0">
                <a:pos x="T0" y="T1"/>
              </a:cxn>
              <a:cxn ang="0">
                <a:pos x="T2" y="T3"/>
              </a:cxn>
              <a:cxn ang="0">
                <a:pos x="T4" y="T5"/>
              </a:cxn>
              <a:cxn ang="0">
                <a:pos x="T6" y="T7"/>
              </a:cxn>
              <a:cxn ang="0">
                <a:pos x="T8" y="T9"/>
              </a:cxn>
            </a:cxnLst>
            <a:rect l="0" t="0" r="r" b="b"/>
            <a:pathLst>
              <a:path w="4435" h="5264">
                <a:moveTo>
                  <a:pt x="56" y="5263"/>
                </a:moveTo>
                <a:lnTo>
                  <a:pt x="0" y="5217"/>
                </a:lnTo>
                <a:lnTo>
                  <a:pt x="4378" y="0"/>
                </a:lnTo>
                <a:lnTo>
                  <a:pt x="4434" y="47"/>
                </a:lnTo>
                <a:lnTo>
                  <a:pt x="56" y="5263"/>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10" name="Freeform 9">
            <a:extLst>
              <a:ext uri="{FF2B5EF4-FFF2-40B4-BE49-F238E27FC236}">
                <a16:creationId xmlns:a16="http://schemas.microsoft.com/office/drawing/2014/main" id="{33CC4821-69CE-7C43-B838-4C7BA9B1E313}"/>
              </a:ext>
            </a:extLst>
          </p:cNvPr>
          <p:cNvSpPr>
            <a:spLocks noChangeArrowheads="1"/>
          </p:cNvSpPr>
          <p:nvPr/>
        </p:nvSpPr>
        <p:spPr bwMode="auto">
          <a:xfrm>
            <a:off x="12199401" y="8120366"/>
            <a:ext cx="1438537" cy="3852845"/>
          </a:xfrm>
          <a:custGeom>
            <a:avLst/>
            <a:gdLst>
              <a:gd name="T0" fmla="*/ 2330 w 2399"/>
              <a:gd name="T1" fmla="*/ 6425 h 6426"/>
              <a:gd name="T2" fmla="*/ 0 w 2399"/>
              <a:gd name="T3" fmla="*/ 25 h 6426"/>
              <a:gd name="T4" fmla="*/ 68 w 2399"/>
              <a:gd name="T5" fmla="*/ 0 h 6426"/>
              <a:gd name="T6" fmla="*/ 2398 w 2399"/>
              <a:gd name="T7" fmla="*/ 6401 h 6426"/>
              <a:gd name="T8" fmla="*/ 2330 w 2399"/>
              <a:gd name="T9" fmla="*/ 6425 h 6426"/>
            </a:gdLst>
            <a:ahLst/>
            <a:cxnLst>
              <a:cxn ang="0">
                <a:pos x="T0" y="T1"/>
              </a:cxn>
              <a:cxn ang="0">
                <a:pos x="T2" y="T3"/>
              </a:cxn>
              <a:cxn ang="0">
                <a:pos x="T4" y="T5"/>
              </a:cxn>
              <a:cxn ang="0">
                <a:pos x="T6" y="T7"/>
              </a:cxn>
              <a:cxn ang="0">
                <a:pos x="T8" y="T9"/>
              </a:cxn>
            </a:cxnLst>
            <a:rect l="0" t="0" r="r" b="b"/>
            <a:pathLst>
              <a:path w="2399" h="6426">
                <a:moveTo>
                  <a:pt x="2330" y="6425"/>
                </a:moveTo>
                <a:lnTo>
                  <a:pt x="0" y="25"/>
                </a:lnTo>
                <a:lnTo>
                  <a:pt x="68" y="0"/>
                </a:lnTo>
                <a:lnTo>
                  <a:pt x="2398" y="6401"/>
                </a:lnTo>
                <a:lnTo>
                  <a:pt x="2330" y="6425"/>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11" name="Freeform 10">
            <a:extLst>
              <a:ext uri="{FF2B5EF4-FFF2-40B4-BE49-F238E27FC236}">
                <a16:creationId xmlns:a16="http://schemas.microsoft.com/office/drawing/2014/main" id="{DE992C0E-15EA-3246-9ADA-A590BA595D62}"/>
              </a:ext>
            </a:extLst>
          </p:cNvPr>
          <p:cNvSpPr>
            <a:spLocks noChangeArrowheads="1"/>
          </p:cNvSpPr>
          <p:nvPr/>
        </p:nvSpPr>
        <p:spPr bwMode="auto">
          <a:xfrm>
            <a:off x="11318828" y="2987646"/>
            <a:ext cx="1739995" cy="1739995"/>
          </a:xfrm>
          <a:custGeom>
            <a:avLst/>
            <a:gdLst>
              <a:gd name="T0" fmla="*/ 2902 w 2903"/>
              <a:gd name="T1" fmla="*/ 1450 h 2902"/>
              <a:gd name="T2" fmla="*/ 2902 w 2903"/>
              <a:gd name="T3" fmla="*/ 1450 h 2902"/>
              <a:gd name="T4" fmla="*/ 1452 w 2903"/>
              <a:gd name="T5" fmla="*/ 2901 h 2902"/>
              <a:gd name="T6" fmla="*/ 1452 w 2903"/>
              <a:gd name="T7" fmla="*/ 2901 h 2902"/>
              <a:gd name="T8" fmla="*/ 0 w 2903"/>
              <a:gd name="T9" fmla="*/ 1450 h 2902"/>
              <a:gd name="T10" fmla="*/ 0 w 2903"/>
              <a:gd name="T11" fmla="*/ 1450 h 2902"/>
              <a:gd name="T12" fmla="*/ 1452 w 2903"/>
              <a:gd name="T13" fmla="*/ 0 h 2902"/>
              <a:gd name="T14" fmla="*/ 1452 w 2903"/>
              <a:gd name="T15" fmla="*/ 0 h 2902"/>
              <a:gd name="T16" fmla="*/ 2902 w 2903"/>
              <a:gd name="T17" fmla="*/ 1450 h 29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03" h="2902">
                <a:moveTo>
                  <a:pt x="2902" y="1450"/>
                </a:moveTo>
                <a:lnTo>
                  <a:pt x="2902" y="1450"/>
                </a:lnTo>
                <a:cubicBezTo>
                  <a:pt x="2902" y="2252"/>
                  <a:pt x="2252" y="2901"/>
                  <a:pt x="1452" y="2901"/>
                </a:cubicBezTo>
                <a:lnTo>
                  <a:pt x="1452" y="2901"/>
                </a:lnTo>
                <a:cubicBezTo>
                  <a:pt x="650" y="2901"/>
                  <a:pt x="0" y="2252"/>
                  <a:pt x="0" y="1450"/>
                </a:cubicBezTo>
                <a:lnTo>
                  <a:pt x="0" y="1450"/>
                </a:lnTo>
                <a:cubicBezTo>
                  <a:pt x="0" y="649"/>
                  <a:pt x="650" y="0"/>
                  <a:pt x="1452" y="0"/>
                </a:cubicBezTo>
                <a:lnTo>
                  <a:pt x="1452" y="0"/>
                </a:lnTo>
                <a:cubicBezTo>
                  <a:pt x="2252" y="0"/>
                  <a:pt x="2902" y="649"/>
                  <a:pt x="2902" y="1450"/>
                </a:cubicBez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13" name="Freeform 12">
            <a:extLst>
              <a:ext uri="{FF2B5EF4-FFF2-40B4-BE49-F238E27FC236}">
                <a16:creationId xmlns:a16="http://schemas.microsoft.com/office/drawing/2014/main" id="{D876F618-41BF-A04B-A943-1A2AC325F116}"/>
              </a:ext>
            </a:extLst>
          </p:cNvPr>
          <p:cNvSpPr>
            <a:spLocks noChangeArrowheads="1"/>
          </p:cNvSpPr>
          <p:nvPr/>
        </p:nvSpPr>
        <p:spPr bwMode="auto">
          <a:xfrm>
            <a:off x="14000218" y="3971351"/>
            <a:ext cx="1739995" cy="1739995"/>
          </a:xfrm>
          <a:custGeom>
            <a:avLst/>
            <a:gdLst>
              <a:gd name="T0" fmla="*/ 2902 w 2903"/>
              <a:gd name="T1" fmla="*/ 1451 h 2903"/>
              <a:gd name="T2" fmla="*/ 2902 w 2903"/>
              <a:gd name="T3" fmla="*/ 1451 h 2903"/>
              <a:gd name="T4" fmla="*/ 1451 w 2903"/>
              <a:gd name="T5" fmla="*/ 2902 h 2903"/>
              <a:gd name="T6" fmla="*/ 1451 w 2903"/>
              <a:gd name="T7" fmla="*/ 2902 h 2903"/>
              <a:gd name="T8" fmla="*/ 0 w 2903"/>
              <a:gd name="T9" fmla="*/ 1451 h 2903"/>
              <a:gd name="T10" fmla="*/ 0 w 2903"/>
              <a:gd name="T11" fmla="*/ 1451 h 2903"/>
              <a:gd name="T12" fmla="*/ 1451 w 2903"/>
              <a:gd name="T13" fmla="*/ 0 h 2903"/>
              <a:gd name="T14" fmla="*/ 1451 w 2903"/>
              <a:gd name="T15" fmla="*/ 0 h 2903"/>
              <a:gd name="T16" fmla="*/ 2902 w 2903"/>
              <a:gd name="T17" fmla="*/ 1451 h 2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03" h="2903">
                <a:moveTo>
                  <a:pt x="2902" y="1451"/>
                </a:moveTo>
                <a:lnTo>
                  <a:pt x="2902" y="1451"/>
                </a:lnTo>
                <a:cubicBezTo>
                  <a:pt x="2902" y="2252"/>
                  <a:pt x="2252" y="2902"/>
                  <a:pt x="1451" y="2902"/>
                </a:cubicBezTo>
                <a:lnTo>
                  <a:pt x="1451" y="2902"/>
                </a:lnTo>
                <a:cubicBezTo>
                  <a:pt x="649" y="2902"/>
                  <a:pt x="0" y="2252"/>
                  <a:pt x="0" y="1451"/>
                </a:cubicBezTo>
                <a:lnTo>
                  <a:pt x="0" y="1451"/>
                </a:lnTo>
                <a:cubicBezTo>
                  <a:pt x="0" y="649"/>
                  <a:pt x="649" y="0"/>
                  <a:pt x="1451" y="0"/>
                </a:cubicBezTo>
                <a:lnTo>
                  <a:pt x="1451" y="0"/>
                </a:lnTo>
                <a:cubicBezTo>
                  <a:pt x="2252" y="0"/>
                  <a:pt x="2902" y="649"/>
                  <a:pt x="2902" y="1451"/>
                </a:cubicBezTo>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p:nvSpPr>
          <p:cNvPr id="15" name="Freeform 14">
            <a:extLst>
              <a:ext uri="{FF2B5EF4-FFF2-40B4-BE49-F238E27FC236}">
                <a16:creationId xmlns:a16="http://schemas.microsoft.com/office/drawing/2014/main" id="{5B50274F-B866-EE41-A7FC-9F5E3B00911D}"/>
              </a:ext>
            </a:extLst>
          </p:cNvPr>
          <p:cNvSpPr>
            <a:spLocks noChangeArrowheads="1"/>
          </p:cNvSpPr>
          <p:nvPr/>
        </p:nvSpPr>
        <p:spPr bwMode="auto">
          <a:xfrm>
            <a:off x="7230634" y="6446480"/>
            <a:ext cx="1739995" cy="1739995"/>
          </a:xfrm>
          <a:custGeom>
            <a:avLst/>
            <a:gdLst>
              <a:gd name="T0" fmla="*/ 2902 w 2903"/>
              <a:gd name="T1" fmla="*/ 1452 h 2902"/>
              <a:gd name="T2" fmla="*/ 2902 w 2903"/>
              <a:gd name="T3" fmla="*/ 1452 h 2902"/>
              <a:gd name="T4" fmla="*/ 1451 w 2903"/>
              <a:gd name="T5" fmla="*/ 2901 h 2902"/>
              <a:gd name="T6" fmla="*/ 1451 w 2903"/>
              <a:gd name="T7" fmla="*/ 2901 h 2902"/>
              <a:gd name="T8" fmla="*/ 0 w 2903"/>
              <a:gd name="T9" fmla="*/ 1452 h 2902"/>
              <a:gd name="T10" fmla="*/ 0 w 2903"/>
              <a:gd name="T11" fmla="*/ 1452 h 2902"/>
              <a:gd name="T12" fmla="*/ 1451 w 2903"/>
              <a:gd name="T13" fmla="*/ 0 h 2902"/>
              <a:gd name="T14" fmla="*/ 1451 w 2903"/>
              <a:gd name="T15" fmla="*/ 0 h 2902"/>
              <a:gd name="T16" fmla="*/ 2902 w 2903"/>
              <a:gd name="T17" fmla="*/ 1452 h 29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03" h="2902">
                <a:moveTo>
                  <a:pt x="2902" y="1452"/>
                </a:moveTo>
                <a:lnTo>
                  <a:pt x="2902" y="1452"/>
                </a:lnTo>
                <a:cubicBezTo>
                  <a:pt x="2902" y="2253"/>
                  <a:pt x="2253" y="2901"/>
                  <a:pt x="1451" y="2901"/>
                </a:cubicBezTo>
                <a:lnTo>
                  <a:pt x="1451" y="2901"/>
                </a:lnTo>
                <a:cubicBezTo>
                  <a:pt x="650" y="2901"/>
                  <a:pt x="0" y="2253"/>
                  <a:pt x="0" y="1452"/>
                </a:cubicBezTo>
                <a:lnTo>
                  <a:pt x="0" y="1452"/>
                </a:lnTo>
                <a:cubicBezTo>
                  <a:pt x="0" y="650"/>
                  <a:pt x="650" y="0"/>
                  <a:pt x="1451" y="0"/>
                </a:cubicBezTo>
                <a:lnTo>
                  <a:pt x="1451" y="0"/>
                </a:lnTo>
                <a:cubicBezTo>
                  <a:pt x="2253" y="0"/>
                  <a:pt x="2902" y="650"/>
                  <a:pt x="2902" y="1452"/>
                </a:cubicBezTo>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p:nvSpPr>
          <p:cNvPr id="17" name="Freeform 16">
            <a:extLst>
              <a:ext uri="{FF2B5EF4-FFF2-40B4-BE49-F238E27FC236}">
                <a16:creationId xmlns:a16="http://schemas.microsoft.com/office/drawing/2014/main" id="{B87F5AD7-0B57-DE46-A4DB-865F3C6D0F8B}"/>
              </a:ext>
            </a:extLst>
          </p:cNvPr>
          <p:cNvSpPr>
            <a:spLocks noChangeArrowheads="1"/>
          </p:cNvSpPr>
          <p:nvPr/>
        </p:nvSpPr>
        <p:spPr bwMode="auto">
          <a:xfrm>
            <a:off x="15407022" y="6446480"/>
            <a:ext cx="1739995" cy="1739995"/>
          </a:xfrm>
          <a:custGeom>
            <a:avLst/>
            <a:gdLst>
              <a:gd name="T0" fmla="*/ 2902 w 2903"/>
              <a:gd name="T1" fmla="*/ 1452 h 2902"/>
              <a:gd name="T2" fmla="*/ 2902 w 2903"/>
              <a:gd name="T3" fmla="*/ 1452 h 2902"/>
              <a:gd name="T4" fmla="*/ 1451 w 2903"/>
              <a:gd name="T5" fmla="*/ 2901 h 2902"/>
              <a:gd name="T6" fmla="*/ 1451 w 2903"/>
              <a:gd name="T7" fmla="*/ 2901 h 2902"/>
              <a:gd name="T8" fmla="*/ 0 w 2903"/>
              <a:gd name="T9" fmla="*/ 1452 h 2902"/>
              <a:gd name="T10" fmla="*/ 0 w 2903"/>
              <a:gd name="T11" fmla="*/ 1452 h 2902"/>
              <a:gd name="T12" fmla="*/ 1451 w 2903"/>
              <a:gd name="T13" fmla="*/ 0 h 2902"/>
              <a:gd name="T14" fmla="*/ 1451 w 2903"/>
              <a:gd name="T15" fmla="*/ 0 h 2902"/>
              <a:gd name="T16" fmla="*/ 2902 w 2903"/>
              <a:gd name="T17" fmla="*/ 1452 h 29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03" h="2902">
                <a:moveTo>
                  <a:pt x="2902" y="1452"/>
                </a:moveTo>
                <a:lnTo>
                  <a:pt x="2902" y="1452"/>
                </a:lnTo>
                <a:cubicBezTo>
                  <a:pt x="2902" y="2253"/>
                  <a:pt x="2252" y="2901"/>
                  <a:pt x="1451" y="2901"/>
                </a:cubicBezTo>
                <a:lnTo>
                  <a:pt x="1451" y="2901"/>
                </a:lnTo>
                <a:cubicBezTo>
                  <a:pt x="650" y="2901"/>
                  <a:pt x="0" y="2253"/>
                  <a:pt x="0" y="1452"/>
                </a:cubicBezTo>
                <a:lnTo>
                  <a:pt x="0" y="1452"/>
                </a:lnTo>
                <a:cubicBezTo>
                  <a:pt x="0" y="650"/>
                  <a:pt x="650" y="0"/>
                  <a:pt x="1451" y="0"/>
                </a:cubicBezTo>
                <a:lnTo>
                  <a:pt x="1451" y="0"/>
                </a:lnTo>
                <a:cubicBezTo>
                  <a:pt x="2252" y="0"/>
                  <a:pt x="2902" y="650"/>
                  <a:pt x="2902" y="1452"/>
                </a:cubicBezTo>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p:nvSpPr>
          <p:cNvPr id="19" name="Freeform 18">
            <a:extLst>
              <a:ext uri="{FF2B5EF4-FFF2-40B4-BE49-F238E27FC236}">
                <a16:creationId xmlns:a16="http://schemas.microsoft.com/office/drawing/2014/main" id="{81DF751A-0549-634D-B2CA-BD7CE647B168}"/>
              </a:ext>
            </a:extLst>
          </p:cNvPr>
          <p:cNvSpPr>
            <a:spLocks noChangeArrowheads="1"/>
          </p:cNvSpPr>
          <p:nvPr/>
        </p:nvSpPr>
        <p:spPr bwMode="auto">
          <a:xfrm>
            <a:off x="14896659" y="9209846"/>
            <a:ext cx="1742640" cy="1739995"/>
          </a:xfrm>
          <a:custGeom>
            <a:avLst/>
            <a:gdLst>
              <a:gd name="T0" fmla="*/ 2903 w 2904"/>
              <a:gd name="T1" fmla="*/ 1451 h 2903"/>
              <a:gd name="T2" fmla="*/ 2903 w 2904"/>
              <a:gd name="T3" fmla="*/ 1451 h 2903"/>
              <a:gd name="T4" fmla="*/ 1451 w 2904"/>
              <a:gd name="T5" fmla="*/ 2902 h 2903"/>
              <a:gd name="T6" fmla="*/ 1451 w 2904"/>
              <a:gd name="T7" fmla="*/ 2902 h 2903"/>
              <a:gd name="T8" fmla="*/ 0 w 2904"/>
              <a:gd name="T9" fmla="*/ 1451 h 2903"/>
              <a:gd name="T10" fmla="*/ 0 w 2904"/>
              <a:gd name="T11" fmla="*/ 1451 h 2903"/>
              <a:gd name="T12" fmla="*/ 1451 w 2904"/>
              <a:gd name="T13" fmla="*/ 0 h 2903"/>
              <a:gd name="T14" fmla="*/ 1451 w 2904"/>
              <a:gd name="T15" fmla="*/ 0 h 2903"/>
              <a:gd name="T16" fmla="*/ 2903 w 2904"/>
              <a:gd name="T17" fmla="*/ 1451 h 2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04" h="2903">
                <a:moveTo>
                  <a:pt x="2903" y="1451"/>
                </a:moveTo>
                <a:lnTo>
                  <a:pt x="2903" y="1451"/>
                </a:lnTo>
                <a:cubicBezTo>
                  <a:pt x="2903" y="2253"/>
                  <a:pt x="2252" y="2902"/>
                  <a:pt x="1451" y="2902"/>
                </a:cubicBezTo>
                <a:lnTo>
                  <a:pt x="1451" y="2902"/>
                </a:lnTo>
                <a:cubicBezTo>
                  <a:pt x="650" y="2902"/>
                  <a:pt x="0" y="2253"/>
                  <a:pt x="0" y="1451"/>
                </a:cubicBezTo>
                <a:lnTo>
                  <a:pt x="0" y="1451"/>
                </a:lnTo>
                <a:cubicBezTo>
                  <a:pt x="0" y="650"/>
                  <a:pt x="650" y="0"/>
                  <a:pt x="1451" y="0"/>
                </a:cubicBezTo>
                <a:lnTo>
                  <a:pt x="1451" y="0"/>
                </a:lnTo>
                <a:cubicBezTo>
                  <a:pt x="2252" y="0"/>
                  <a:pt x="2903" y="650"/>
                  <a:pt x="2903" y="1451"/>
                </a:cubicBezTo>
              </a:path>
            </a:pathLst>
          </a:custGeom>
          <a:solidFill>
            <a:schemeClr val="accent4"/>
          </a:solidFill>
          <a:ln>
            <a:noFill/>
          </a:ln>
          <a:effectLst/>
        </p:spPr>
        <p:txBody>
          <a:bodyPr wrap="none" anchor="ctr"/>
          <a:lstStyle/>
          <a:p>
            <a:endParaRPr lang="en-US" sz="6532" dirty="0">
              <a:latin typeface="Lato Light" panose="020F0502020204030203" pitchFamily="34" charset="0"/>
            </a:endParaRPr>
          </a:p>
        </p:txBody>
      </p:sp>
      <p:sp>
        <p:nvSpPr>
          <p:cNvPr id="21" name="Freeform 20">
            <a:extLst>
              <a:ext uri="{FF2B5EF4-FFF2-40B4-BE49-F238E27FC236}">
                <a16:creationId xmlns:a16="http://schemas.microsoft.com/office/drawing/2014/main" id="{FD2F4543-119F-A343-97D5-10B2539D4BF2}"/>
              </a:ext>
            </a:extLst>
          </p:cNvPr>
          <p:cNvSpPr>
            <a:spLocks noChangeArrowheads="1"/>
          </p:cNvSpPr>
          <p:nvPr/>
        </p:nvSpPr>
        <p:spPr bwMode="auto">
          <a:xfrm>
            <a:off x="9877647" y="11228612"/>
            <a:ext cx="1742640" cy="1739995"/>
          </a:xfrm>
          <a:custGeom>
            <a:avLst/>
            <a:gdLst>
              <a:gd name="T0" fmla="*/ 2903 w 2904"/>
              <a:gd name="T1" fmla="*/ 1450 h 2902"/>
              <a:gd name="T2" fmla="*/ 2903 w 2904"/>
              <a:gd name="T3" fmla="*/ 1450 h 2902"/>
              <a:gd name="T4" fmla="*/ 1452 w 2904"/>
              <a:gd name="T5" fmla="*/ 2901 h 2902"/>
              <a:gd name="T6" fmla="*/ 1452 w 2904"/>
              <a:gd name="T7" fmla="*/ 2901 h 2902"/>
              <a:gd name="T8" fmla="*/ 0 w 2904"/>
              <a:gd name="T9" fmla="*/ 1450 h 2902"/>
              <a:gd name="T10" fmla="*/ 0 w 2904"/>
              <a:gd name="T11" fmla="*/ 1450 h 2902"/>
              <a:gd name="T12" fmla="*/ 1452 w 2904"/>
              <a:gd name="T13" fmla="*/ 0 h 2902"/>
              <a:gd name="T14" fmla="*/ 1452 w 2904"/>
              <a:gd name="T15" fmla="*/ 0 h 2902"/>
              <a:gd name="T16" fmla="*/ 2903 w 2904"/>
              <a:gd name="T17" fmla="*/ 1450 h 29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04" h="2902">
                <a:moveTo>
                  <a:pt x="2903" y="1450"/>
                </a:moveTo>
                <a:lnTo>
                  <a:pt x="2903" y="1450"/>
                </a:lnTo>
                <a:cubicBezTo>
                  <a:pt x="2903" y="2252"/>
                  <a:pt x="2253" y="2901"/>
                  <a:pt x="1452" y="2901"/>
                </a:cubicBezTo>
                <a:lnTo>
                  <a:pt x="1452" y="2901"/>
                </a:lnTo>
                <a:cubicBezTo>
                  <a:pt x="651" y="2901"/>
                  <a:pt x="0" y="2252"/>
                  <a:pt x="0" y="1450"/>
                </a:cubicBezTo>
                <a:lnTo>
                  <a:pt x="0" y="1450"/>
                </a:lnTo>
                <a:cubicBezTo>
                  <a:pt x="0" y="649"/>
                  <a:pt x="651" y="0"/>
                  <a:pt x="1452" y="0"/>
                </a:cubicBezTo>
                <a:lnTo>
                  <a:pt x="1452" y="0"/>
                </a:lnTo>
                <a:cubicBezTo>
                  <a:pt x="2253" y="0"/>
                  <a:pt x="2903" y="649"/>
                  <a:pt x="2903" y="1450"/>
                </a:cubicBez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23" name="Freeform 22">
            <a:extLst>
              <a:ext uri="{FF2B5EF4-FFF2-40B4-BE49-F238E27FC236}">
                <a16:creationId xmlns:a16="http://schemas.microsoft.com/office/drawing/2014/main" id="{4CE82F64-45F2-834E-9128-EEB129A2D593}"/>
              </a:ext>
            </a:extLst>
          </p:cNvPr>
          <p:cNvSpPr>
            <a:spLocks noChangeArrowheads="1"/>
          </p:cNvSpPr>
          <p:nvPr/>
        </p:nvSpPr>
        <p:spPr bwMode="auto">
          <a:xfrm>
            <a:off x="7672243" y="9259003"/>
            <a:ext cx="1739995" cy="1739995"/>
          </a:xfrm>
          <a:custGeom>
            <a:avLst/>
            <a:gdLst>
              <a:gd name="T0" fmla="*/ 2901 w 2902"/>
              <a:gd name="T1" fmla="*/ 1451 h 2903"/>
              <a:gd name="T2" fmla="*/ 2901 w 2902"/>
              <a:gd name="T3" fmla="*/ 1451 h 2903"/>
              <a:gd name="T4" fmla="*/ 1450 w 2902"/>
              <a:gd name="T5" fmla="*/ 2902 h 2903"/>
              <a:gd name="T6" fmla="*/ 1450 w 2902"/>
              <a:gd name="T7" fmla="*/ 2902 h 2903"/>
              <a:gd name="T8" fmla="*/ 0 w 2902"/>
              <a:gd name="T9" fmla="*/ 1451 h 2903"/>
              <a:gd name="T10" fmla="*/ 0 w 2902"/>
              <a:gd name="T11" fmla="*/ 1451 h 2903"/>
              <a:gd name="T12" fmla="*/ 1450 w 2902"/>
              <a:gd name="T13" fmla="*/ 0 h 2903"/>
              <a:gd name="T14" fmla="*/ 1450 w 2902"/>
              <a:gd name="T15" fmla="*/ 0 h 2903"/>
              <a:gd name="T16" fmla="*/ 2901 w 2902"/>
              <a:gd name="T17" fmla="*/ 1451 h 2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02" h="2903">
                <a:moveTo>
                  <a:pt x="2901" y="1451"/>
                </a:moveTo>
                <a:lnTo>
                  <a:pt x="2901" y="1451"/>
                </a:lnTo>
                <a:cubicBezTo>
                  <a:pt x="2901" y="2252"/>
                  <a:pt x="2252" y="2902"/>
                  <a:pt x="1450" y="2902"/>
                </a:cubicBezTo>
                <a:lnTo>
                  <a:pt x="1450" y="2902"/>
                </a:lnTo>
                <a:cubicBezTo>
                  <a:pt x="649" y="2902"/>
                  <a:pt x="0" y="2252"/>
                  <a:pt x="0" y="1451"/>
                </a:cubicBezTo>
                <a:lnTo>
                  <a:pt x="0" y="1451"/>
                </a:lnTo>
                <a:cubicBezTo>
                  <a:pt x="0" y="650"/>
                  <a:pt x="649" y="0"/>
                  <a:pt x="1450" y="0"/>
                </a:cubicBezTo>
                <a:lnTo>
                  <a:pt x="1450" y="0"/>
                </a:lnTo>
                <a:cubicBezTo>
                  <a:pt x="2252" y="0"/>
                  <a:pt x="2901" y="650"/>
                  <a:pt x="2901" y="1451"/>
                </a:cubicBezTo>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p:nvSpPr>
          <p:cNvPr id="25" name="Freeform 24">
            <a:extLst>
              <a:ext uri="{FF2B5EF4-FFF2-40B4-BE49-F238E27FC236}">
                <a16:creationId xmlns:a16="http://schemas.microsoft.com/office/drawing/2014/main" id="{BF5F553B-119F-A040-91E5-AC8E5F5A26FD}"/>
              </a:ext>
            </a:extLst>
          </p:cNvPr>
          <p:cNvSpPr>
            <a:spLocks noChangeArrowheads="1"/>
          </p:cNvSpPr>
          <p:nvPr/>
        </p:nvSpPr>
        <p:spPr bwMode="auto">
          <a:xfrm>
            <a:off x="8642726" y="3979285"/>
            <a:ext cx="1739995" cy="1739995"/>
          </a:xfrm>
          <a:custGeom>
            <a:avLst/>
            <a:gdLst>
              <a:gd name="T0" fmla="*/ 2902 w 2903"/>
              <a:gd name="T1" fmla="*/ 1451 h 2903"/>
              <a:gd name="T2" fmla="*/ 2902 w 2903"/>
              <a:gd name="T3" fmla="*/ 1451 h 2903"/>
              <a:gd name="T4" fmla="*/ 1451 w 2903"/>
              <a:gd name="T5" fmla="*/ 2902 h 2903"/>
              <a:gd name="T6" fmla="*/ 1451 w 2903"/>
              <a:gd name="T7" fmla="*/ 2902 h 2903"/>
              <a:gd name="T8" fmla="*/ 0 w 2903"/>
              <a:gd name="T9" fmla="*/ 1451 h 2903"/>
              <a:gd name="T10" fmla="*/ 0 w 2903"/>
              <a:gd name="T11" fmla="*/ 1451 h 2903"/>
              <a:gd name="T12" fmla="*/ 1451 w 2903"/>
              <a:gd name="T13" fmla="*/ 0 h 2903"/>
              <a:gd name="T14" fmla="*/ 1451 w 2903"/>
              <a:gd name="T15" fmla="*/ 0 h 2903"/>
              <a:gd name="T16" fmla="*/ 2902 w 2903"/>
              <a:gd name="T17" fmla="*/ 1451 h 2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03" h="2903">
                <a:moveTo>
                  <a:pt x="2902" y="1451"/>
                </a:moveTo>
                <a:lnTo>
                  <a:pt x="2902" y="1451"/>
                </a:lnTo>
                <a:cubicBezTo>
                  <a:pt x="2902" y="2252"/>
                  <a:pt x="2252" y="2902"/>
                  <a:pt x="1451" y="2902"/>
                </a:cubicBezTo>
                <a:lnTo>
                  <a:pt x="1451" y="2902"/>
                </a:lnTo>
                <a:cubicBezTo>
                  <a:pt x="649" y="2902"/>
                  <a:pt x="0" y="2252"/>
                  <a:pt x="0" y="1451"/>
                </a:cubicBezTo>
                <a:lnTo>
                  <a:pt x="0" y="1451"/>
                </a:lnTo>
                <a:cubicBezTo>
                  <a:pt x="0" y="650"/>
                  <a:pt x="649" y="0"/>
                  <a:pt x="1451" y="0"/>
                </a:cubicBezTo>
                <a:lnTo>
                  <a:pt x="1451" y="0"/>
                </a:lnTo>
                <a:cubicBezTo>
                  <a:pt x="2252" y="0"/>
                  <a:pt x="2902" y="650"/>
                  <a:pt x="2902" y="1451"/>
                </a:cubicBezTo>
              </a:path>
            </a:pathLst>
          </a:custGeom>
          <a:solidFill>
            <a:schemeClr val="accent4"/>
          </a:solidFill>
          <a:ln>
            <a:noFill/>
          </a:ln>
          <a:effectLst/>
        </p:spPr>
        <p:txBody>
          <a:bodyPr wrap="none" anchor="ctr"/>
          <a:lstStyle/>
          <a:p>
            <a:endParaRPr lang="en-US" sz="6532" dirty="0">
              <a:latin typeface="Lato Light" panose="020F0502020204030203" pitchFamily="34" charset="0"/>
            </a:endParaRPr>
          </a:p>
        </p:txBody>
      </p:sp>
      <p:sp>
        <p:nvSpPr>
          <p:cNvPr id="27" name="Freeform 26">
            <a:extLst>
              <a:ext uri="{FF2B5EF4-FFF2-40B4-BE49-F238E27FC236}">
                <a16:creationId xmlns:a16="http://schemas.microsoft.com/office/drawing/2014/main" id="{E53F61D8-F616-6546-9D4C-EA59D2C4E178}"/>
              </a:ext>
            </a:extLst>
          </p:cNvPr>
          <p:cNvSpPr>
            <a:spLocks noChangeArrowheads="1"/>
          </p:cNvSpPr>
          <p:nvPr/>
        </p:nvSpPr>
        <p:spPr bwMode="auto">
          <a:xfrm>
            <a:off x="12876361" y="11207530"/>
            <a:ext cx="1739995" cy="1739995"/>
          </a:xfrm>
          <a:custGeom>
            <a:avLst/>
            <a:gdLst>
              <a:gd name="T0" fmla="*/ 2902 w 2903"/>
              <a:gd name="T1" fmla="*/ 1451 h 2903"/>
              <a:gd name="T2" fmla="*/ 2902 w 2903"/>
              <a:gd name="T3" fmla="*/ 1451 h 2903"/>
              <a:gd name="T4" fmla="*/ 1451 w 2903"/>
              <a:gd name="T5" fmla="*/ 2902 h 2903"/>
              <a:gd name="T6" fmla="*/ 1451 w 2903"/>
              <a:gd name="T7" fmla="*/ 2902 h 2903"/>
              <a:gd name="T8" fmla="*/ 0 w 2903"/>
              <a:gd name="T9" fmla="*/ 1451 h 2903"/>
              <a:gd name="T10" fmla="*/ 0 w 2903"/>
              <a:gd name="T11" fmla="*/ 1451 h 2903"/>
              <a:gd name="T12" fmla="*/ 1451 w 2903"/>
              <a:gd name="T13" fmla="*/ 0 h 2903"/>
              <a:gd name="T14" fmla="*/ 1451 w 2903"/>
              <a:gd name="T15" fmla="*/ 0 h 2903"/>
              <a:gd name="T16" fmla="*/ 2902 w 2903"/>
              <a:gd name="T17" fmla="*/ 1451 h 2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03" h="2903">
                <a:moveTo>
                  <a:pt x="2902" y="1451"/>
                </a:moveTo>
                <a:lnTo>
                  <a:pt x="2902" y="1451"/>
                </a:lnTo>
                <a:cubicBezTo>
                  <a:pt x="2902" y="2252"/>
                  <a:pt x="2252" y="2902"/>
                  <a:pt x="1451" y="2902"/>
                </a:cubicBezTo>
                <a:lnTo>
                  <a:pt x="1451" y="2902"/>
                </a:lnTo>
                <a:cubicBezTo>
                  <a:pt x="650" y="2902"/>
                  <a:pt x="0" y="2252"/>
                  <a:pt x="0" y="1451"/>
                </a:cubicBezTo>
                <a:lnTo>
                  <a:pt x="0" y="1451"/>
                </a:lnTo>
                <a:cubicBezTo>
                  <a:pt x="0" y="650"/>
                  <a:pt x="650" y="0"/>
                  <a:pt x="1451" y="0"/>
                </a:cubicBezTo>
                <a:lnTo>
                  <a:pt x="1451" y="0"/>
                </a:lnTo>
                <a:cubicBezTo>
                  <a:pt x="2252" y="0"/>
                  <a:pt x="2902" y="650"/>
                  <a:pt x="2902" y="1451"/>
                </a:cubicBezTo>
              </a:path>
            </a:pathLst>
          </a:custGeom>
          <a:solidFill>
            <a:schemeClr val="accent5"/>
          </a:solidFill>
          <a:ln>
            <a:noFill/>
          </a:ln>
          <a:effectLst/>
        </p:spPr>
        <p:txBody>
          <a:bodyPr wrap="none" anchor="ctr"/>
          <a:lstStyle/>
          <a:p>
            <a:endParaRPr lang="en-US" sz="6532" dirty="0">
              <a:latin typeface="Lato Light" panose="020F0502020204030203" pitchFamily="34" charset="0"/>
            </a:endParaRPr>
          </a:p>
        </p:txBody>
      </p:sp>
      <p:grpSp>
        <p:nvGrpSpPr>
          <p:cNvPr id="87" name="Group 86">
            <a:extLst>
              <a:ext uri="{FF2B5EF4-FFF2-40B4-BE49-F238E27FC236}">
                <a16:creationId xmlns:a16="http://schemas.microsoft.com/office/drawing/2014/main" id="{4BE36B6D-5990-204F-9090-C84B51794D58}"/>
              </a:ext>
            </a:extLst>
          </p:cNvPr>
          <p:cNvGrpSpPr/>
          <p:nvPr/>
        </p:nvGrpSpPr>
        <p:grpSpPr>
          <a:xfrm>
            <a:off x="11191898" y="5513017"/>
            <a:ext cx="2134005" cy="4445184"/>
            <a:chOff x="11704937" y="4092911"/>
            <a:chExt cx="2324403" cy="4841788"/>
          </a:xfrm>
        </p:grpSpPr>
        <p:sp>
          <p:nvSpPr>
            <p:cNvPr id="29" name="Freeform 28">
              <a:extLst>
                <a:ext uri="{FF2B5EF4-FFF2-40B4-BE49-F238E27FC236}">
                  <a16:creationId xmlns:a16="http://schemas.microsoft.com/office/drawing/2014/main" id="{923AE2ED-09CF-F74C-8841-B9BA99E4C9B5}"/>
                </a:ext>
              </a:extLst>
            </p:cNvPr>
            <p:cNvSpPr>
              <a:spLocks noChangeArrowheads="1"/>
            </p:cNvSpPr>
            <p:nvPr/>
          </p:nvSpPr>
          <p:spPr bwMode="auto">
            <a:xfrm>
              <a:off x="11860473" y="4202363"/>
              <a:ext cx="2168867" cy="4732336"/>
            </a:xfrm>
            <a:custGeom>
              <a:avLst/>
              <a:gdLst>
                <a:gd name="T0" fmla="*/ 3109 w 3321"/>
                <a:gd name="T1" fmla="*/ 1568 h 7246"/>
                <a:gd name="T2" fmla="*/ 2819 w 3321"/>
                <a:gd name="T3" fmla="*/ 191 h 7246"/>
                <a:gd name="T4" fmla="*/ 2819 w 3321"/>
                <a:gd name="T5" fmla="*/ 190 h 7246"/>
                <a:gd name="T6" fmla="*/ 2819 w 3321"/>
                <a:gd name="T7" fmla="*/ 190 h 7246"/>
                <a:gd name="T8" fmla="*/ 2584 w 3321"/>
                <a:gd name="T9" fmla="*/ 0 h 7246"/>
                <a:gd name="T10" fmla="*/ 724 w 3321"/>
                <a:gd name="T11" fmla="*/ 0 h 7246"/>
                <a:gd name="T12" fmla="*/ 724 w 3321"/>
                <a:gd name="T13" fmla="*/ 0 h 7246"/>
                <a:gd name="T14" fmla="*/ 488 w 3321"/>
                <a:gd name="T15" fmla="*/ 191 h 7246"/>
                <a:gd name="T16" fmla="*/ 199 w 3321"/>
                <a:gd name="T17" fmla="*/ 1571 h 7246"/>
                <a:gd name="T18" fmla="*/ 199 w 3321"/>
                <a:gd name="T19" fmla="*/ 1571 h 7246"/>
                <a:gd name="T20" fmla="*/ 0 w 3321"/>
                <a:gd name="T21" fmla="*/ 1837 h 7246"/>
                <a:gd name="T22" fmla="*/ 0 w 3321"/>
                <a:gd name="T23" fmla="*/ 5408 h 7246"/>
                <a:gd name="T24" fmla="*/ 0 w 3321"/>
                <a:gd name="T25" fmla="*/ 5408 h 7246"/>
                <a:gd name="T26" fmla="*/ 199 w 3321"/>
                <a:gd name="T27" fmla="*/ 5674 h 7246"/>
                <a:gd name="T28" fmla="*/ 488 w 3321"/>
                <a:gd name="T29" fmla="*/ 7054 h 7246"/>
                <a:gd name="T30" fmla="*/ 488 w 3321"/>
                <a:gd name="T31" fmla="*/ 7054 h 7246"/>
                <a:gd name="T32" fmla="*/ 724 w 3321"/>
                <a:gd name="T33" fmla="*/ 7245 h 7246"/>
                <a:gd name="T34" fmla="*/ 2584 w 3321"/>
                <a:gd name="T35" fmla="*/ 7245 h 7246"/>
                <a:gd name="T36" fmla="*/ 2584 w 3321"/>
                <a:gd name="T37" fmla="*/ 7245 h 7246"/>
                <a:gd name="T38" fmla="*/ 2819 w 3321"/>
                <a:gd name="T39" fmla="*/ 7054 h 7246"/>
                <a:gd name="T40" fmla="*/ 3109 w 3321"/>
                <a:gd name="T41" fmla="*/ 5678 h 7246"/>
                <a:gd name="T42" fmla="*/ 3109 w 3321"/>
                <a:gd name="T43" fmla="*/ 5678 h 7246"/>
                <a:gd name="T44" fmla="*/ 3320 w 3321"/>
                <a:gd name="T45" fmla="*/ 5408 h 7246"/>
                <a:gd name="T46" fmla="*/ 3320 w 3321"/>
                <a:gd name="T47" fmla="*/ 1837 h 7246"/>
                <a:gd name="T48" fmla="*/ 3320 w 3321"/>
                <a:gd name="T49" fmla="*/ 1837 h 7246"/>
                <a:gd name="T50" fmla="*/ 3109 w 3321"/>
                <a:gd name="T51" fmla="*/ 1568 h 7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321" h="7246">
                  <a:moveTo>
                    <a:pt x="3109" y="1568"/>
                  </a:moveTo>
                  <a:lnTo>
                    <a:pt x="2819" y="191"/>
                  </a:lnTo>
                  <a:lnTo>
                    <a:pt x="2819" y="190"/>
                  </a:lnTo>
                  <a:lnTo>
                    <a:pt x="2819" y="190"/>
                  </a:lnTo>
                  <a:cubicBezTo>
                    <a:pt x="2796" y="80"/>
                    <a:pt x="2697" y="0"/>
                    <a:pt x="2584" y="0"/>
                  </a:cubicBezTo>
                  <a:lnTo>
                    <a:pt x="724" y="0"/>
                  </a:lnTo>
                  <a:lnTo>
                    <a:pt x="724" y="0"/>
                  </a:lnTo>
                  <a:cubicBezTo>
                    <a:pt x="610" y="0"/>
                    <a:pt x="512" y="80"/>
                    <a:pt x="488" y="191"/>
                  </a:cubicBezTo>
                  <a:lnTo>
                    <a:pt x="199" y="1571"/>
                  </a:lnTo>
                  <a:lnTo>
                    <a:pt x="199" y="1571"/>
                  </a:lnTo>
                  <a:cubicBezTo>
                    <a:pt x="83" y="1605"/>
                    <a:pt x="0" y="1712"/>
                    <a:pt x="0" y="1837"/>
                  </a:cubicBezTo>
                  <a:lnTo>
                    <a:pt x="0" y="5408"/>
                  </a:lnTo>
                  <a:lnTo>
                    <a:pt x="0" y="5408"/>
                  </a:lnTo>
                  <a:cubicBezTo>
                    <a:pt x="0" y="5534"/>
                    <a:pt x="83" y="5640"/>
                    <a:pt x="199" y="5674"/>
                  </a:cubicBezTo>
                  <a:lnTo>
                    <a:pt x="488" y="7054"/>
                  </a:lnTo>
                  <a:lnTo>
                    <a:pt x="488" y="7054"/>
                  </a:lnTo>
                  <a:cubicBezTo>
                    <a:pt x="512" y="7165"/>
                    <a:pt x="610" y="7245"/>
                    <a:pt x="724" y="7245"/>
                  </a:cubicBezTo>
                  <a:lnTo>
                    <a:pt x="2584" y="7245"/>
                  </a:lnTo>
                  <a:lnTo>
                    <a:pt x="2584" y="7245"/>
                  </a:lnTo>
                  <a:cubicBezTo>
                    <a:pt x="2697" y="7245"/>
                    <a:pt x="2796" y="7165"/>
                    <a:pt x="2819" y="7054"/>
                  </a:cubicBezTo>
                  <a:lnTo>
                    <a:pt x="3109" y="5678"/>
                  </a:lnTo>
                  <a:lnTo>
                    <a:pt x="3109" y="5678"/>
                  </a:lnTo>
                  <a:cubicBezTo>
                    <a:pt x="3230" y="5648"/>
                    <a:pt x="3320" y="5538"/>
                    <a:pt x="3320" y="5408"/>
                  </a:cubicBezTo>
                  <a:lnTo>
                    <a:pt x="3320" y="1837"/>
                  </a:lnTo>
                  <a:lnTo>
                    <a:pt x="3320" y="1837"/>
                  </a:lnTo>
                  <a:cubicBezTo>
                    <a:pt x="3320" y="1707"/>
                    <a:pt x="3230" y="1598"/>
                    <a:pt x="3109" y="1568"/>
                  </a:cubicBezTo>
                </a:path>
              </a:pathLst>
            </a:custGeom>
            <a:solidFill>
              <a:schemeClr val="bg1">
                <a:lumMod val="95000"/>
              </a:schemeClr>
            </a:solidFill>
            <a:ln>
              <a:noFill/>
            </a:ln>
            <a:effectLst/>
          </p:spPr>
          <p:txBody>
            <a:bodyPr wrap="none" anchor="ctr"/>
            <a:lstStyle/>
            <a:p>
              <a:endParaRPr lang="en-US" sz="6532" dirty="0">
                <a:latin typeface="Lato Light" panose="020F0502020204030203" pitchFamily="34" charset="0"/>
              </a:endParaRPr>
            </a:p>
          </p:txBody>
        </p:sp>
        <p:sp>
          <p:nvSpPr>
            <p:cNvPr id="30" name="Freeform 29">
              <a:extLst>
                <a:ext uri="{FF2B5EF4-FFF2-40B4-BE49-F238E27FC236}">
                  <a16:creationId xmlns:a16="http://schemas.microsoft.com/office/drawing/2014/main" id="{8B813403-2C09-AC43-945B-54FDFF0B48CB}"/>
                </a:ext>
              </a:extLst>
            </p:cNvPr>
            <p:cNvSpPr>
              <a:spLocks noChangeArrowheads="1"/>
            </p:cNvSpPr>
            <p:nvPr/>
          </p:nvSpPr>
          <p:spPr bwMode="auto">
            <a:xfrm>
              <a:off x="11704937" y="4092911"/>
              <a:ext cx="2168867" cy="4732336"/>
            </a:xfrm>
            <a:custGeom>
              <a:avLst/>
              <a:gdLst>
                <a:gd name="T0" fmla="*/ 3109 w 3321"/>
                <a:gd name="T1" fmla="*/ 1568 h 7247"/>
                <a:gd name="T2" fmla="*/ 2820 w 3321"/>
                <a:gd name="T3" fmla="*/ 191 h 7247"/>
                <a:gd name="T4" fmla="*/ 2820 w 3321"/>
                <a:gd name="T5" fmla="*/ 191 h 7247"/>
                <a:gd name="T6" fmla="*/ 2820 w 3321"/>
                <a:gd name="T7" fmla="*/ 191 h 7247"/>
                <a:gd name="T8" fmla="*/ 2585 w 3321"/>
                <a:gd name="T9" fmla="*/ 0 h 7247"/>
                <a:gd name="T10" fmla="*/ 723 w 3321"/>
                <a:gd name="T11" fmla="*/ 0 h 7247"/>
                <a:gd name="T12" fmla="*/ 723 w 3321"/>
                <a:gd name="T13" fmla="*/ 0 h 7247"/>
                <a:gd name="T14" fmla="*/ 489 w 3321"/>
                <a:gd name="T15" fmla="*/ 191 h 7247"/>
                <a:gd name="T16" fmla="*/ 198 w 3321"/>
                <a:gd name="T17" fmla="*/ 1572 h 7247"/>
                <a:gd name="T18" fmla="*/ 198 w 3321"/>
                <a:gd name="T19" fmla="*/ 1572 h 7247"/>
                <a:gd name="T20" fmla="*/ 0 w 3321"/>
                <a:gd name="T21" fmla="*/ 1838 h 7247"/>
                <a:gd name="T22" fmla="*/ 0 w 3321"/>
                <a:gd name="T23" fmla="*/ 5408 h 7247"/>
                <a:gd name="T24" fmla="*/ 0 w 3321"/>
                <a:gd name="T25" fmla="*/ 5408 h 7247"/>
                <a:gd name="T26" fmla="*/ 198 w 3321"/>
                <a:gd name="T27" fmla="*/ 5675 h 7247"/>
                <a:gd name="T28" fmla="*/ 489 w 3321"/>
                <a:gd name="T29" fmla="*/ 7055 h 7247"/>
                <a:gd name="T30" fmla="*/ 489 w 3321"/>
                <a:gd name="T31" fmla="*/ 7055 h 7247"/>
                <a:gd name="T32" fmla="*/ 723 w 3321"/>
                <a:gd name="T33" fmla="*/ 7246 h 7247"/>
                <a:gd name="T34" fmla="*/ 2585 w 3321"/>
                <a:gd name="T35" fmla="*/ 7246 h 7247"/>
                <a:gd name="T36" fmla="*/ 2585 w 3321"/>
                <a:gd name="T37" fmla="*/ 7246 h 7247"/>
                <a:gd name="T38" fmla="*/ 2820 w 3321"/>
                <a:gd name="T39" fmla="*/ 7055 h 7247"/>
                <a:gd name="T40" fmla="*/ 3109 w 3321"/>
                <a:gd name="T41" fmla="*/ 5678 h 7247"/>
                <a:gd name="T42" fmla="*/ 3109 w 3321"/>
                <a:gd name="T43" fmla="*/ 5678 h 7247"/>
                <a:gd name="T44" fmla="*/ 3320 w 3321"/>
                <a:gd name="T45" fmla="*/ 5408 h 7247"/>
                <a:gd name="T46" fmla="*/ 3320 w 3321"/>
                <a:gd name="T47" fmla="*/ 1838 h 7247"/>
                <a:gd name="T48" fmla="*/ 3320 w 3321"/>
                <a:gd name="T49" fmla="*/ 1838 h 7247"/>
                <a:gd name="T50" fmla="*/ 3109 w 3321"/>
                <a:gd name="T51" fmla="*/ 1568 h 7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321" h="7247">
                  <a:moveTo>
                    <a:pt x="3109" y="1568"/>
                  </a:moveTo>
                  <a:lnTo>
                    <a:pt x="2820" y="191"/>
                  </a:lnTo>
                  <a:lnTo>
                    <a:pt x="2820" y="191"/>
                  </a:lnTo>
                  <a:lnTo>
                    <a:pt x="2820" y="191"/>
                  </a:lnTo>
                  <a:cubicBezTo>
                    <a:pt x="2796" y="81"/>
                    <a:pt x="2698" y="0"/>
                    <a:pt x="2585" y="0"/>
                  </a:cubicBezTo>
                  <a:lnTo>
                    <a:pt x="723" y="0"/>
                  </a:lnTo>
                  <a:lnTo>
                    <a:pt x="723" y="0"/>
                  </a:lnTo>
                  <a:cubicBezTo>
                    <a:pt x="611" y="0"/>
                    <a:pt x="512" y="81"/>
                    <a:pt x="489" y="191"/>
                  </a:cubicBezTo>
                  <a:lnTo>
                    <a:pt x="198" y="1572"/>
                  </a:lnTo>
                  <a:lnTo>
                    <a:pt x="198" y="1572"/>
                  </a:lnTo>
                  <a:cubicBezTo>
                    <a:pt x="84" y="1606"/>
                    <a:pt x="0" y="1712"/>
                    <a:pt x="0" y="1838"/>
                  </a:cubicBezTo>
                  <a:lnTo>
                    <a:pt x="0" y="5408"/>
                  </a:lnTo>
                  <a:lnTo>
                    <a:pt x="0" y="5408"/>
                  </a:lnTo>
                  <a:cubicBezTo>
                    <a:pt x="0" y="5534"/>
                    <a:pt x="84" y="5640"/>
                    <a:pt x="198" y="5675"/>
                  </a:cubicBezTo>
                  <a:lnTo>
                    <a:pt x="489" y="7055"/>
                  </a:lnTo>
                  <a:lnTo>
                    <a:pt x="489" y="7055"/>
                  </a:lnTo>
                  <a:cubicBezTo>
                    <a:pt x="512" y="7165"/>
                    <a:pt x="611" y="7246"/>
                    <a:pt x="723" y="7246"/>
                  </a:cubicBezTo>
                  <a:lnTo>
                    <a:pt x="2585" y="7246"/>
                  </a:lnTo>
                  <a:lnTo>
                    <a:pt x="2585" y="7246"/>
                  </a:lnTo>
                  <a:cubicBezTo>
                    <a:pt x="2698" y="7246"/>
                    <a:pt x="2796" y="7165"/>
                    <a:pt x="2820" y="7055"/>
                  </a:cubicBezTo>
                  <a:lnTo>
                    <a:pt x="3109" y="5678"/>
                  </a:lnTo>
                  <a:lnTo>
                    <a:pt x="3109" y="5678"/>
                  </a:lnTo>
                  <a:cubicBezTo>
                    <a:pt x="3230" y="5648"/>
                    <a:pt x="3320" y="5538"/>
                    <a:pt x="3320" y="5408"/>
                  </a:cubicBezTo>
                  <a:lnTo>
                    <a:pt x="3320" y="1838"/>
                  </a:lnTo>
                  <a:lnTo>
                    <a:pt x="3320" y="1838"/>
                  </a:lnTo>
                  <a:cubicBezTo>
                    <a:pt x="3320" y="1708"/>
                    <a:pt x="3230" y="1598"/>
                    <a:pt x="3109" y="1568"/>
                  </a:cubicBezTo>
                </a:path>
              </a:pathLst>
            </a:custGeom>
            <a:solidFill>
              <a:schemeClr val="tx2"/>
            </a:solidFill>
            <a:ln>
              <a:noFill/>
            </a:ln>
            <a:effectLst/>
          </p:spPr>
          <p:txBody>
            <a:bodyPr wrap="none" anchor="ctr"/>
            <a:lstStyle/>
            <a:p>
              <a:endParaRPr lang="en-US" sz="6532" dirty="0">
                <a:latin typeface="Lato Light" panose="020F0502020204030203" pitchFamily="34" charset="0"/>
              </a:endParaRPr>
            </a:p>
          </p:txBody>
        </p:sp>
        <p:sp>
          <p:nvSpPr>
            <p:cNvPr id="31" name="Freeform 30">
              <a:extLst>
                <a:ext uri="{FF2B5EF4-FFF2-40B4-BE49-F238E27FC236}">
                  <a16:creationId xmlns:a16="http://schemas.microsoft.com/office/drawing/2014/main" id="{C072745F-CAB1-7A48-9FDF-E1772008342A}"/>
                </a:ext>
              </a:extLst>
            </p:cNvPr>
            <p:cNvSpPr>
              <a:spLocks noChangeArrowheads="1"/>
            </p:cNvSpPr>
            <p:nvPr/>
          </p:nvSpPr>
          <p:spPr bwMode="auto">
            <a:xfrm>
              <a:off x="11753900" y="5158623"/>
              <a:ext cx="2073818" cy="2600912"/>
            </a:xfrm>
            <a:custGeom>
              <a:avLst/>
              <a:gdLst>
                <a:gd name="T0" fmla="*/ 3119 w 3176"/>
                <a:gd name="T1" fmla="*/ 3982 h 3983"/>
                <a:gd name="T2" fmla="*/ 55 w 3176"/>
                <a:gd name="T3" fmla="*/ 3982 h 3983"/>
                <a:gd name="T4" fmla="*/ 55 w 3176"/>
                <a:gd name="T5" fmla="*/ 3982 h 3983"/>
                <a:gd name="T6" fmla="*/ 0 w 3176"/>
                <a:gd name="T7" fmla="*/ 3926 h 3983"/>
                <a:gd name="T8" fmla="*/ 0 w 3176"/>
                <a:gd name="T9" fmla="*/ 56 h 3983"/>
                <a:gd name="T10" fmla="*/ 0 w 3176"/>
                <a:gd name="T11" fmla="*/ 56 h 3983"/>
                <a:gd name="T12" fmla="*/ 55 w 3176"/>
                <a:gd name="T13" fmla="*/ 0 h 3983"/>
                <a:gd name="T14" fmla="*/ 3119 w 3176"/>
                <a:gd name="T15" fmla="*/ 0 h 3983"/>
                <a:gd name="T16" fmla="*/ 3119 w 3176"/>
                <a:gd name="T17" fmla="*/ 0 h 3983"/>
                <a:gd name="T18" fmla="*/ 3175 w 3176"/>
                <a:gd name="T19" fmla="*/ 56 h 3983"/>
                <a:gd name="T20" fmla="*/ 3175 w 3176"/>
                <a:gd name="T21" fmla="*/ 3926 h 3983"/>
                <a:gd name="T22" fmla="*/ 3175 w 3176"/>
                <a:gd name="T23" fmla="*/ 3926 h 3983"/>
                <a:gd name="T24" fmla="*/ 3119 w 3176"/>
                <a:gd name="T25" fmla="*/ 3982 h 3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76" h="3983">
                  <a:moveTo>
                    <a:pt x="3119" y="3982"/>
                  </a:moveTo>
                  <a:lnTo>
                    <a:pt x="55" y="3982"/>
                  </a:lnTo>
                  <a:lnTo>
                    <a:pt x="55" y="3982"/>
                  </a:lnTo>
                  <a:cubicBezTo>
                    <a:pt x="24" y="3982"/>
                    <a:pt x="0" y="3957"/>
                    <a:pt x="0" y="3926"/>
                  </a:cubicBezTo>
                  <a:lnTo>
                    <a:pt x="0" y="56"/>
                  </a:lnTo>
                  <a:lnTo>
                    <a:pt x="0" y="56"/>
                  </a:lnTo>
                  <a:cubicBezTo>
                    <a:pt x="0" y="25"/>
                    <a:pt x="24" y="0"/>
                    <a:pt x="55" y="0"/>
                  </a:cubicBezTo>
                  <a:lnTo>
                    <a:pt x="3119" y="0"/>
                  </a:lnTo>
                  <a:lnTo>
                    <a:pt x="3119" y="0"/>
                  </a:lnTo>
                  <a:cubicBezTo>
                    <a:pt x="3150" y="0"/>
                    <a:pt x="3175" y="25"/>
                    <a:pt x="3175" y="56"/>
                  </a:cubicBezTo>
                  <a:lnTo>
                    <a:pt x="3175" y="3926"/>
                  </a:lnTo>
                  <a:lnTo>
                    <a:pt x="3175" y="3926"/>
                  </a:lnTo>
                  <a:cubicBezTo>
                    <a:pt x="3175" y="3957"/>
                    <a:pt x="3150" y="3982"/>
                    <a:pt x="3119" y="3982"/>
                  </a:cubicBezTo>
                </a:path>
              </a:pathLst>
            </a:custGeom>
            <a:solidFill>
              <a:schemeClr val="tx2">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32" name="Freeform 31">
              <a:extLst>
                <a:ext uri="{FF2B5EF4-FFF2-40B4-BE49-F238E27FC236}">
                  <a16:creationId xmlns:a16="http://schemas.microsoft.com/office/drawing/2014/main" id="{555C4AB5-6B43-D348-98D2-D0FDB1F9DF79}"/>
                </a:ext>
              </a:extLst>
            </p:cNvPr>
            <p:cNvSpPr>
              <a:spLocks noChangeArrowheads="1"/>
            </p:cNvSpPr>
            <p:nvPr/>
          </p:nvSpPr>
          <p:spPr bwMode="auto">
            <a:xfrm>
              <a:off x="11895037" y="5299757"/>
              <a:ext cx="1791548" cy="2315763"/>
            </a:xfrm>
            <a:custGeom>
              <a:avLst/>
              <a:gdLst>
                <a:gd name="T0" fmla="*/ 0 w 2741"/>
                <a:gd name="T1" fmla="*/ 0 h 3547"/>
                <a:gd name="T2" fmla="*/ 2740 w 2741"/>
                <a:gd name="T3" fmla="*/ 0 h 3547"/>
                <a:gd name="T4" fmla="*/ 2740 w 2741"/>
                <a:gd name="T5" fmla="*/ 3546 h 3547"/>
                <a:gd name="T6" fmla="*/ 0 w 2741"/>
                <a:gd name="T7" fmla="*/ 3546 h 3547"/>
                <a:gd name="T8" fmla="*/ 0 w 2741"/>
                <a:gd name="T9" fmla="*/ 0 h 3547"/>
              </a:gdLst>
              <a:ahLst/>
              <a:cxnLst>
                <a:cxn ang="0">
                  <a:pos x="T0" y="T1"/>
                </a:cxn>
                <a:cxn ang="0">
                  <a:pos x="T2" y="T3"/>
                </a:cxn>
                <a:cxn ang="0">
                  <a:pos x="T4" y="T5"/>
                </a:cxn>
                <a:cxn ang="0">
                  <a:pos x="T6" y="T7"/>
                </a:cxn>
                <a:cxn ang="0">
                  <a:pos x="T8" y="T9"/>
                </a:cxn>
              </a:cxnLst>
              <a:rect l="0" t="0" r="r" b="b"/>
              <a:pathLst>
                <a:path w="2741" h="3547">
                  <a:moveTo>
                    <a:pt x="0" y="0"/>
                  </a:moveTo>
                  <a:lnTo>
                    <a:pt x="2740" y="0"/>
                  </a:lnTo>
                  <a:lnTo>
                    <a:pt x="2740" y="3546"/>
                  </a:lnTo>
                  <a:lnTo>
                    <a:pt x="0" y="3546"/>
                  </a:lnTo>
                  <a:lnTo>
                    <a:pt x="0" y="0"/>
                  </a:lnTo>
                </a:path>
              </a:pathLst>
            </a:custGeom>
            <a:solidFill>
              <a:schemeClr val="tx2"/>
            </a:solidFill>
            <a:ln>
              <a:noFill/>
            </a:ln>
            <a:effectLst/>
          </p:spPr>
          <p:txBody>
            <a:bodyPr wrap="none" anchor="ctr"/>
            <a:lstStyle/>
            <a:p>
              <a:endParaRPr lang="en-US" sz="6532" dirty="0">
                <a:latin typeface="Lato Light" panose="020F0502020204030203" pitchFamily="34" charset="0"/>
              </a:endParaRPr>
            </a:p>
          </p:txBody>
        </p:sp>
        <p:sp>
          <p:nvSpPr>
            <p:cNvPr id="33" name="Freeform 32">
              <a:extLst>
                <a:ext uri="{FF2B5EF4-FFF2-40B4-BE49-F238E27FC236}">
                  <a16:creationId xmlns:a16="http://schemas.microsoft.com/office/drawing/2014/main" id="{135F61ED-36A5-7347-8573-DAC06E07242C}"/>
                </a:ext>
              </a:extLst>
            </p:cNvPr>
            <p:cNvSpPr>
              <a:spLocks noChangeArrowheads="1"/>
            </p:cNvSpPr>
            <p:nvPr/>
          </p:nvSpPr>
          <p:spPr bwMode="auto">
            <a:xfrm>
              <a:off x="11886394" y="4138997"/>
              <a:ext cx="1797309" cy="962021"/>
            </a:xfrm>
            <a:custGeom>
              <a:avLst/>
              <a:gdLst>
                <a:gd name="T0" fmla="*/ 2307 w 2753"/>
                <a:gd name="T1" fmla="*/ 0 h 1473"/>
                <a:gd name="T2" fmla="*/ 445 w 2753"/>
                <a:gd name="T3" fmla="*/ 0 h 1473"/>
                <a:gd name="T4" fmla="*/ 445 w 2753"/>
                <a:gd name="T5" fmla="*/ 0 h 1473"/>
                <a:gd name="T6" fmla="*/ 282 w 2753"/>
                <a:gd name="T7" fmla="*/ 133 h 1473"/>
                <a:gd name="T8" fmla="*/ 0 w 2753"/>
                <a:gd name="T9" fmla="*/ 1472 h 1473"/>
                <a:gd name="T10" fmla="*/ 2752 w 2753"/>
                <a:gd name="T11" fmla="*/ 1472 h 1473"/>
                <a:gd name="T12" fmla="*/ 2471 w 2753"/>
                <a:gd name="T13" fmla="*/ 133 h 1473"/>
                <a:gd name="T14" fmla="*/ 2471 w 2753"/>
                <a:gd name="T15" fmla="*/ 133 h 1473"/>
                <a:gd name="T16" fmla="*/ 2307 w 2753"/>
                <a:gd name="T17" fmla="*/ 0 h 1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53" h="1473">
                  <a:moveTo>
                    <a:pt x="2307" y="0"/>
                  </a:moveTo>
                  <a:lnTo>
                    <a:pt x="445" y="0"/>
                  </a:lnTo>
                  <a:lnTo>
                    <a:pt x="445" y="0"/>
                  </a:lnTo>
                  <a:cubicBezTo>
                    <a:pt x="366" y="0"/>
                    <a:pt x="298" y="55"/>
                    <a:pt x="282" y="133"/>
                  </a:cubicBezTo>
                  <a:lnTo>
                    <a:pt x="0" y="1472"/>
                  </a:lnTo>
                  <a:lnTo>
                    <a:pt x="2752" y="1472"/>
                  </a:lnTo>
                  <a:lnTo>
                    <a:pt x="2471" y="133"/>
                  </a:lnTo>
                  <a:lnTo>
                    <a:pt x="2471" y="133"/>
                  </a:lnTo>
                  <a:cubicBezTo>
                    <a:pt x="2454" y="55"/>
                    <a:pt x="2386" y="0"/>
                    <a:pt x="2307" y="0"/>
                  </a:cubicBezTo>
                </a:path>
              </a:pathLst>
            </a:custGeom>
            <a:solidFill>
              <a:schemeClr val="tx2">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34" name="Freeform 33">
              <a:extLst>
                <a:ext uri="{FF2B5EF4-FFF2-40B4-BE49-F238E27FC236}">
                  <a16:creationId xmlns:a16="http://schemas.microsoft.com/office/drawing/2014/main" id="{54B261BA-C267-4D46-BA8B-A03B8E26AFC4}"/>
                </a:ext>
              </a:extLst>
            </p:cNvPr>
            <p:cNvSpPr>
              <a:spLocks noChangeArrowheads="1"/>
            </p:cNvSpPr>
            <p:nvPr/>
          </p:nvSpPr>
          <p:spPr bwMode="auto">
            <a:xfrm>
              <a:off x="11886394" y="7817143"/>
              <a:ext cx="1797309" cy="962021"/>
            </a:xfrm>
            <a:custGeom>
              <a:avLst/>
              <a:gdLst>
                <a:gd name="T0" fmla="*/ 2307 w 2753"/>
                <a:gd name="T1" fmla="*/ 1472 h 1473"/>
                <a:gd name="T2" fmla="*/ 445 w 2753"/>
                <a:gd name="T3" fmla="*/ 1472 h 1473"/>
                <a:gd name="T4" fmla="*/ 445 w 2753"/>
                <a:gd name="T5" fmla="*/ 1472 h 1473"/>
                <a:gd name="T6" fmla="*/ 282 w 2753"/>
                <a:gd name="T7" fmla="*/ 1339 h 1473"/>
                <a:gd name="T8" fmla="*/ 0 w 2753"/>
                <a:gd name="T9" fmla="*/ 0 h 1473"/>
                <a:gd name="T10" fmla="*/ 2752 w 2753"/>
                <a:gd name="T11" fmla="*/ 0 h 1473"/>
                <a:gd name="T12" fmla="*/ 2471 w 2753"/>
                <a:gd name="T13" fmla="*/ 1339 h 1473"/>
                <a:gd name="T14" fmla="*/ 2471 w 2753"/>
                <a:gd name="T15" fmla="*/ 1339 h 1473"/>
                <a:gd name="T16" fmla="*/ 2307 w 2753"/>
                <a:gd name="T17" fmla="*/ 1472 h 1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53" h="1473">
                  <a:moveTo>
                    <a:pt x="2307" y="1472"/>
                  </a:moveTo>
                  <a:lnTo>
                    <a:pt x="445" y="1472"/>
                  </a:lnTo>
                  <a:lnTo>
                    <a:pt x="445" y="1472"/>
                  </a:lnTo>
                  <a:cubicBezTo>
                    <a:pt x="366" y="1472"/>
                    <a:pt x="298" y="1416"/>
                    <a:pt x="282" y="1339"/>
                  </a:cubicBezTo>
                  <a:lnTo>
                    <a:pt x="0" y="0"/>
                  </a:lnTo>
                  <a:lnTo>
                    <a:pt x="2752" y="0"/>
                  </a:lnTo>
                  <a:lnTo>
                    <a:pt x="2471" y="1339"/>
                  </a:lnTo>
                  <a:lnTo>
                    <a:pt x="2471" y="1339"/>
                  </a:lnTo>
                  <a:cubicBezTo>
                    <a:pt x="2454" y="1416"/>
                    <a:pt x="2386" y="1472"/>
                    <a:pt x="2307" y="1472"/>
                  </a:cubicBezTo>
                </a:path>
              </a:pathLst>
            </a:custGeom>
            <a:solidFill>
              <a:schemeClr val="tx2">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35" name="Freeform 34">
              <a:extLst>
                <a:ext uri="{FF2B5EF4-FFF2-40B4-BE49-F238E27FC236}">
                  <a16:creationId xmlns:a16="http://schemas.microsoft.com/office/drawing/2014/main" id="{1E1EBE8A-4A00-2941-8461-AABE1B620C1F}"/>
                </a:ext>
              </a:extLst>
            </p:cNvPr>
            <p:cNvSpPr>
              <a:spLocks noChangeArrowheads="1"/>
            </p:cNvSpPr>
            <p:nvPr/>
          </p:nvSpPr>
          <p:spPr bwMode="auto">
            <a:xfrm>
              <a:off x="13286222" y="5386167"/>
              <a:ext cx="308193" cy="120973"/>
            </a:xfrm>
            <a:custGeom>
              <a:avLst/>
              <a:gdLst>
                <a:gd name="T0" fmla="*/ 37 w 470"/>
                <a:gd name="T1" fmla="*/ 0 h 187"/>
                <a:gd name="T2" fmla="*/ 37 w 470"/>
                <a:gd name="T3" fmla="*/ 36 h 187"/>
                <a:gd name="T4" fmla="*/ 0 w 470"/>
                <a:gd name="T5" fmla="*/ 36 h 187"/>
                <a:gd name="T6" fmla="*/ 0 w 470"/>
                <a:gd name="T7" fmla="*/ 150 h 187"/>
                <a:gd name="T8" fmla="*/ 37 w 470"/>
                <a:gd name="T9" fmla="*/ 150 h 187"/>
                <a:gd name="T10" fmla="*/ 37 w 470"/>
                <a:gd name="T11" fmla="*/ 186 h 187"/>
                <a:gd name="T12" fmla="*/ 469 w 470"/>
                <a:gd name="T13" fmla="*/ 186 h 187"/>
                <a:gd name="T14" fmla="*/ 469 w 470"/>
                <a:gd name="T15" fmla="*/ 0 h 187"/>
                <a:gd name="T16" fmla="*/ 37 w 470"/>
                <a:gd name="T17" fmla="*/ 0 h 1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70" h="187">
                  <a:moveTo>
                    <a:pt x="37" y="0"/>
                  </a:moveTo>
                  <a:lnTo>
                    <a:pt x="37" y="36"/>
                  </a:lnTo>
                  <a:lnTo>
                    <a:pt x="0" y="36"/>
                  </a:lnTo>
                  <a:lnTo>
                    <a:pt x="0" y="150"/>
                  </a:lnTo>
                  <a:lnTo>
                    <a:pt x="37" y="150"/>
                  </a:lnTo>
                  <a:lnTo>
                    <a:pt x="37" y="186"/>
                  </a:lnTo>
                  <a:lnTo>
                    <a:pt x="469" y="186"/>
                  </a:lnTo>
                  <a:lnTo>
                    <a:pt x="469" y="0"/>
                  </a:lnTo>
                  <a:lnTo>
                    <a:pt x="37" y="0"/>
                  </a:lnTo>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p:nvSpPr>
            <p:cNvPr id="81" name="Freeform 80">
              <a:extLst>
                <a:ext uri="{FF2B5EF4-FFF2-40B4-BE49-F238E27FC236}">
                  <a16:creationId xmlns:a16="http://schemas.microsoft.com/office/drawing/2014/main" id="{75FDE59E-B126-2146-B646-EF58A3DDC828}"/>
                </a:ext>
              </a:extLst>
            </p:cNvPr>
            <p:cNvSpPr>
              <a:spLocks noChangeArrowheads="1"/>
            </p:cNvSpPr>
            <p:nvPr/>
          </p:nvSpPr>
          <p:spPr bwMode="auto">
            <a:xfrm>
              <a:off x="11984324" y="5386167"/>
              <a:ext cx="232683" cy="123190"/>
            </a:xfrm>
            <a:custGeom>
              <a:avLst/>
              <a:gdLst>
                <a:gd name="connsiteX0" fmla="*/ 0 w 232683"/>
                <a:gd name="connsiteY0" fmla="*/ 72009 h 123190"/>
                <a:gd name="connsiteX1" fmla="*/ 25242 w 232683"/>
                <a:gd name="connsiteY1" fmla="*/ 72009 h 123190"/>
                <a:gd name="connsiteX2" fmla="*/ 25242 w 232683"/>
                <a:gd name="connsiteY2" fmla="*/ 120329 h 123190"/>
                <a:gd name="connsiteX3" fmla="*/ 0 w 232683"/>
                <a:gd name="connsiteY3" fmla="*/ 120329 h 123190"/>
                <a:gd name="connsiteX4" fmla="*/ 51846 w 232683"/>
                <a:gd name="connsiteY4" fmla="*/ 54726 h 123190"/>
                <a:gd name="connsiteX5" fmla="*/ 74265 w 232683"/>
                <a:gd name="connsiteY5" fmla="*/ 54726 h 123190"/>
                <a:gd name="connsiteX6" fmla="*/ 74265 w 232683"/>
                <a:gd name="connsiteY6" fmla="*/ 120323 h 123190"/>
                <a:gd name="connsiteX7" fmla="*/ 51846 w 232683"/>
                <a:gd name="connsiteY7" fmla="*/ 120323 h 123190"/>
                <a:gd name="connsiteX8" fmla="*/ 103691 w 232683"/>
                <a:gd name="connsiteY8" fmla="*/ 40323 h 123190"/>
                <a:gd name="connsiteX9" fmla="*/ 128933 w 232683"/>
                <a:gd name="connsiteY9" fmla="*/ 40323 h 123190"/>
                <a:gd name="connsiteX10" fmla="*/ 128933 w 232683"/>
                <a:gd name="connsiteY10" fmla="*/ 123190 h 123190"/>
                <a:gd name="connsiteX11" fmla="*/ 103691 w 232683"/>
                <a:gd name="connsiteY11" fmla="*/ 123190 h 123190"/>
                <a:gd name="connsiteX12" fmla="*/ 155537 w 232683"/>
                <a:gd name="connsiteY12" fmla="*/ 23043 h 123190"/>
                <a:gd name="connsiteX13" fmla="*/ 177956 w 232683"/>
                <a:gd name="connsiteY13" fmla="*/ 23043 h 123190"/>
                <a:gd name="connsiteX14" fmla="*/ 177956 w 232683"/>
                <a:gd name="connsiteY14" fmla="*/ 120325 h 123190"/>
                <a:gd name="connsiteX15" fmla="*/ 155537 w 232683"/>
                <a:gd name="connsiteY15" fmla="*/ 120325 h 123190"/>
                <a:gd name="connsiteX16" fmla="*/ 210264 w 232683"/>
                <a:gd name="connsiteY16" fmla="*/ 0 h 123190"/>
                <a:gd name="connsiteX17" fmla="*/ 232683 w 232683"/>
                <a:gd name="connsiteY17" fmla="*/ 0 h 123190"/>
                <a:gd name="connsiteX18" fmla="*/ 232683 w 232683"/>
                <a:gd name="connsiteY18" fmla="*/ 120326 h 123190"/>
                <a:gd name="connsiteX19" fmla="*/ 210264 w 232683"/>
                <a:gd name="connsiteY19" fmla="*/ 120326 h 123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2683" h="123190">
                  <a:moveTo>
                    <a:pt x="0" y="72009"/>
                  </a:moveTo>
                  <a:lnTo>
                    <a:pt x="25242" y="72009"/>
                  </a:lnTo>
                  <a:lnTo>
                    <a:pt x="25242" y="120329"/>
                  </a:lnTo>
                  <a:lnTo>
                    <a:pt x="0" y="120329"/>
                  </a:lnTo>
                  <a:close/>
                  <a:moveTo>
                    <a:pt x="51846" y="54726"/>
                  </a:moveTo>
                  <a:lnTo>
                    <a:pt x="74265" y="54726"/>
                  </a:lnTo>
                  <a:lnTo>
                    <a:pt x="74265" y="120323"/>
                  </a:lnTo>
                  <a:lnTo>
                    <a:pt x="51846" y="120323"/>
                  </a:lnTo>
                  <a:close/>
                  <a:moveTo>
                    <a:pt x="103691" y="40323"/>
                  </a:moveTo>
                  <a:lnTo>
                    <a:pt x="128933" y="40323"/>
                  </a:lnTo>
                  <a:lnTo>
                    <a:pt x="128933" y="123190"/>
                  </a:lnTo>
                  <a:lnTo>
                    <a:pt x="103691" y="123190"/>
                  </a:lnTo>
                  <a:close/>
                  <a:moveTo>
                    <a:pt x="155537" y="23043"/>
                  </a:moveTo>
                  <a:lnTo>
                    <a:pt x="177956" y="23043"/>
                  </a:lnTo>
                  <a:lnTo>
                    <a:pt x="177956" y="120325"/>
                  </a:lnTo>
                  <a:lnTo>
                    <a:pt x="155537" y="120325"/>
                  </a:lnTo>
                  <a:close/>
                  <a:moveTo>
                    <a:pt x="210264" y="0"/>
                  </a:moveTo>
                  <a:lnTo>
                    <a:pt x="232683" y="0"/>
                  </a:lnTo>
                  <a:lnTo>
                    <a:pt x="232683" y="120326"/>
                  </a:lnTo>
                  <a:lnTo>
                    <a:pt x="210264" y="120326"/>
                  </a:lnTo>
                  <a:close/>
                </a:path>
              </a:pathLst>
            </a:custGeom>
            <a:solidFill>
              <a:schemeClr val="bg1"/>
            </a:solidFill>
            <a:ln>
              <a:noFill/>
            </a:ln>
            <a:effectLst/>
          </p:spPr>
          <p:txBody>
            <a:bodyPr wrap="square" anchor="ctr">
              <a:noAutofit/>
            </a:bodyPr>
            <a:lstStyle/>
            <a:p>
              <a:endParaRPr lang="en-US" sz="6532" dirty="0">
                <a:latin typeface="Lato Light" panose="020F0502020204030203" pitchFamily="34" charset="0"/>
              </a:endParaRPr>
            </a:p>
          </p:txBody>
        </p:sp>
        <p:sp>
          <p:nvSpPr>
            <p:cNvPr id="86" name="Freeform 85">
              <a:extLst>
                <a:ext uri="{FF2B5EF4-FFF2-40B4-BE49-F238E27FC236}">
                  <a16:creationId xmlns:a16="http://schemas.microsoft.com/office/drawing/2014/main" id="{A3B0F3BD-4264-E349-AAFE-105570364914}"/>
                </a:ext>
              </a:extLst>
            </p:cNvPr>
            <p:cNvSpPr>
              <a:spLocks noChangeArrowheads="1"/>
            </p:cNvSpPr>
            <p:nvPr/>
          </p:nvSpPr>
          <p:spPr bwMode="auto">
            <a:xfrm>
              <a:off x="12257954" y="5400570"/>
              <a:ext cx="180801" cy="108804"/>
            </a:xfrm>
            <a:custGeom>
              <a:avLst/>
              <a:gdLst>
                <a:gd name="connsiteX0" fmla="*/ 49176 w 180801"/>
                <a:gd name="connsiteY0" fmla="*/ 19495 h 108804"/>
                <a:gd name="connsiteX1" fmla="*/ 42619 w 180801"/>
                <a:gd name="connsiteY1" fmla="*/ 31191 h 108804"/>
                <a:gd name="connsiteX2" fmla="*/ 16392 w 180801"/>
                <a:gd name="connsiteY2" fmla="*/ 68881 h 108804"/>
                <a:gd name="connsiteX3" fmla="*/ 49176 w 180801"/>
                <a:gd name="connsiteY3" fmla="*/ 68881 h 108804"/>
                <a:gd name="connsiteX4" fmla="*/ 49176 w 180801"/>
                <a:gd name="connsiteY4" fmla="*/ 42238 h 108804"/>
                <a:gd name="connsiteX5" fmla="*/ 49176 w 180801"/>
                <a:gd name="connsiteY5" fmla="*/ 19495 h 108804"/>
                <a:gd name="connsiteX6" fmla="*/ 147975 w 180801"/>
                <a:gd name="connsiteY6" fmla="*/ 0 h 108804"/>
                <a:gd name="connsiteX7" fmla="*/ 179488 w 180801"/>
                <a:gd name="connsiteY7" fmla="*/ 6477 h 108804"/>
                <a:gd name="connsiteX8" fmla="*/ 173580 w 180801"/>
                <a:gd name="connsiteY8" fmla="*/ 20725 h 108804"/>
                <a:gd name="connsiteX9" fmla="*/ 147318 w 180801"/>
                <a:gd name="connsiteY9" fmla="*/ 14896 h 108804"/>
                <a:gd name="connsiteX10" fmla="*/ 120401 w 180801"/>
                <a:gd name="connsiteY10" fmla="*/ 25906 h 108804"/>
                <a:gd name="connsiteX11" fmla="*/ 110553 w 180801"/>
                <a:gd name="connsiteY11" fmla="*/ 54402 h 108804"/>
                <a:gd name="connsiteX12" fmla="*/ 119744 w 180801"/>
                <a:gd name="connsiteY12" fmla="*/ 83546 h 108804"/>
                <a:gd name="connsiteX13" fmla="*/ 145349 w 180801"/>
                <a:gd name="connsiteY13" fmla="*/ 93908 h 108804"/>
                <a:gd name="connsiteX14" fmla="*/ 163075 w 180801"/>
                <a:gd name="connsiteY14" fmla="*/ 91965 h 108804"/>
                <a:gd name="connsiteX15" fmla="*/ 163075 w 180801"/>
                <a:gd name="connsiteY15" fmla="*/ 64764 h 108804"/>
                <a:gd name="connsiteX16" fmla="*/ 141410 w 180801"/>
                <a:gd name="connsiteY16" fmla="*/ 64764 h 108804"/>
                <a:gd name="connsiteX17" fmla="*/ 141410 w 180801"/>
                <a:gd name="connsiteY17" fmla="*/ 49868 h 108804"/>
                <a:gd name="connsiteX18" fmla="*/ 180801 w 180801"/>
                <a:gd name="connsiteY18" fmla="*/ 49868 h 108804"/>
                <a:gd name="connsiteX19" fmla="*/ 180801 w 180801"/>
                <a:gd name="connsiteY19" fmla="*/ 102975 h 108804"/>
                <a:gd name="connsiteX20" fmla="*/ 161762 w 180801"/>
                <a:gd name="connsiteY20" fmla="*/ 106861 h 108804"/>
                <a:gd name="connsiteX21" fmla="*/ 142723 w 180801"/>
                <a:gd name="connsiteY21" fmla="*/ 108804 h 108804"/>
                <a:gd name="connsiteX22" fmla="*/ 105301 w 180801"/>
                <a:gd name="connsiteY22" fmla="*/ 94556 h 108804"/>
                <a:gd name="connsiteX23" fmla="*/ 92170 w 180801"/>
                <a:gd name="connsiteY23" fmla="*/ 54402 h 108804"/>
                <a:gd name="connsiteX24" fmla="*/ 107270 w 180801"/>
                <a:gd name="connsiteY24" fmla="*/ 14248 h 108804"/>
                <a:gd name="connsiteX25" fmla="*/ 147975 w 180801"/>
                <a:gd name="connsiteY25" fmla="*/ 0 h 108804"/>
                <a:gd name="connsiteX26" fmla="*/ 49176 w 180801"/>
                <a:gd name="connsiteY26" fmla="*/ 0 h 108804"/>
                <a:gd name="connsiteX27" fmla="*/ 65567 w 180801"/>
                <a:gd name="connsiteY27" fmla="*/ 0 h 108804"/>
                <a:gd name="connsiteX28" fmla="*/ 65567 w 180801"/>
                <a:gd name="connsiteY28" fmla="*/ 68881 h 108804"/>
                <a:gd name="connsiteX29" fmla="*/ 79992 w 180801"/>
                <a:gd name="connsiteY29" fmla="*/ 68881 h 108804"/>
                <a:gd name="connsiteX30" fmla="*/ 79992 w 180801"/>
                <a:gd name="connsiteY30" fmla="*/ 83177 h 108804"/>
                <a:gd name="connsiteX31" fmla="*/ 65567 w 180801"/>
                <a:gd name="connsiteY31" fmla="*/ 83177 h 108804"/>
                <a:gd name="connsiteX32" fmla="*/ 65567 w 180801"/>
                <a:gd name="connsiteY32" fmla="*/ 105920 h 108804"/>
                <a:gd name="connsiteX33" fmla="*/ 49176 w 180801"/>
                <a:gd name="connsiteY33" fmla="*/ 105920 h 108804"/>
                <a:gd name="connsiteX34" fmla="*/ 49176 w 180801"/>
                <a:gd name="connsiteY34" fmla="*/ 83177 h 108804"/>
                <a:gd name="connsiteX35" fmla="*/ 0 w 180801"/>
                <a:gd name="connsiteY35" fmla="*/ 83177 h 108804"/>
                <a:gd name="connsiteX36" fmla="*/ 0 w 180801"/>
                <a:gd name="connsiteY36" fmla="*/ 69531 h 108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80801" h="108804">
                  <a:moveTo>
                    <a:pt x="49176" y="19495"/>
                  </a:moveTo>
                  <a:cubicBezTo>
                    <a:pt x="47209" y="22744"/>
                    <a:pt x="45897" y="25993"/>
                    <a:pt x="42619" y="31191"/>
                  </a:cubicBezTo>
                  <a:lnTo>
                    <a:pt x="16392" y="68881"/>
                  </a:lnTo>
                  <a:lnTo>
                    <a:pt x="49176" y="68881"/>
                  </a:lnTo>
                  <a:lnTo>
                    <a:pt x="49176" y="42238"/>
                  </a:lnTo>
                  <a:cubicBezTo>
                    <a:pt x="49176" y="33141"/>
                    <a:pt x="49176" y="25343"/>
                    <a:pt x="49176" y="19495"/>
                  </a:cubicBezTo>
                  <a:close/>
                  <a:moveTo>
                    <a:pt x="147975" y="0"/>
                  </a:moveTo>
                  <a:cubicBezTo>
                    <a:pt x="159136" y="0"/>
                    <a:pt x="169640" y="2591"/>
                    <a:pt x="179488" y="6477"/>
                  </a:cubicBezTo>
                  <a:lnTo>
                    <a:pt x="173580" y="20725"/>
                  </a:lnTo>
                  <a:cubicBezTo>
                    <a:pt x="165045" y="16839"/>
                    <a:pt x="155853" y="14896"/>
                    <a:pt x="147318" y="14896"/>
                  </a:cubicBezTo>
                  <a:cubicBezTo>
                    <a:pt x="136157" y="14896"/>
                    <a:pt x="126966" y="18134"/>
                    <a:pt x="120401" y="25906"/>
                  </a:cubicBezTo>
                  <a:cubicBezTo>
                    <a:pt x="113835" y="32382"/>
                    <a:pt x="110553" y="42097"/>
                    <a:pt x="110553" y="54402"/>
                  </a:cubicBezTo>
                  <a:cubicBezTo>
                    <a:pt x="110553" y="67355"/>
                    <a:pt x="113835" y="77069"/>
                    <a:pt x="119744" y="83546"/>
                  </a:cubicBezTo>
                  <a:cubicBezTo>
                    <a:pt x="125653" y="90670"/>
                    <a:pt x="134188" y="93908"/>
                    <a:pt x="145349" y="93908"/>
                  </a:cubicBezTo>
                  <a:cubicBezTo>
                    <a:pt x="151258" y="93908"/>
                    <a:pt x="156510" y="93260"/>
                    <a:pt x="163075" y="91965"/>
                  </a:cubicBezTo>
                  <a:lnTo>
                    <a:pt x="163075" y="64764"/>
                  </a:lnTo>
                  <a:lnTo>
                    <a:pt x="141410" y="64764"/>
                  </a:lnTo>
                  <a:lnTo>
                    <a:pt x="141410" y="49868"/>
                  </a:lnTo>
                  <a:lnTo>
                    <a:pt x="180801" y="49868"/>
                  </a:lnTo>
                  <a:lnTo>
                    <a:pt x="180801" y="102975"/>
                  </a:lnTo>
                  <a:cubicBezTo>
                    <a:pt x="174236" y="104918"/>
                    <a:pt x="167671" y="106213"/>
                    <a:pt x="161762" y="106861"/>
                  </a:cubicBezTo>
                  <a:cubicBezTo>
                    <a:pt x="155853" y="108156"/>
                    <a:pt x="149945" y="108804"/>
                    <a:pt x="142723" y="108804"/>
                  </a:cubicBezTo>
                  <a:cubicBezTo>
                    <a:pt x="126966" y="108804"/>
                    <a:pt x="114492" y="103622"/>
                    <a:pt x="105301" y="94556"/>
                  </a:cubicBezTo>
                  <a:cubicBezTo>
                    <a:pt x="96766" y="84841"/>
                    <a:pt x="92170" y="71888"/>
                    <a:pt x="92170" y="54402"/>
                  </a:cubicBezTo>
                  <a:cubicBezTo>
                    <a:pt x="92170" y="37563"/>
                    <a:pt x="97422" y="23963"/>
                    <a:pt x="107270" y="14248"/>
                  </a:cubicBezTo>
                  <a:cubicBezTo>
                    <a:pt x="117118" y="5181"/>
                    <a:pt x="130905" y="0"/>
                    <a:pt x="147975" y="0"/>
                  </a:cubicBezTo>
                  <a:close/>
                  <a:moveTo>
                    <a:pt x="49176" y="0"/>
                  </a:moveTo>
                  <a:lnTo>
                    <a:pt x="65567" y="0"/>
                  </a:lnTo>
                  <a:lnTo>
                    <a:pt x="65567" y="68881"/>
                  </a:lnTo>
                  <a:lnTo>
                    <a:pt x="79992" y="68881"/>
                  </a:lnTo>
                  <a:lnTo>
                    <a:pt x="79992" y="83177"/>
                  </a:lnTo>
                  <a:lnTo>
                    <a:pt x="65567" y="83177"/>
                  </a:lnTo>
                  <a:lnTo>
                    <a:pt x="65567" y="105920"/>
                  </a:lnTo>
                  <a:lnTo>
                    <a:pt x="49176" y="105920"/>
                  </a:lnTo>
                  <a:lnTo>
                    <a:pt x="49176" y="83177"/>
                  </a:lnTo>
                  <a:lnTo>
                    <a:pt x="0" y="83177"/>
                  </a:lnTo>
                  <a:lnTo>
                    <a:pt x="0" y="69531"/>
                  </a:lnTo>
                  <a:close/>
                </a:path>
              </a:pathLst>
            </a:custGeom>
            <a:solidFill>
              <a:schemeClr val="bg1">
                <a:lumMod val="85000"/>
              </a:schemeClr>
            </a:solidFill>
            <a:ln>
              <a:noFill/>
            </a:ln>
            <a:effectLst/>
          </p:spPr>
          <p:txBody>
            <a:bodyPr wrap="square" anchor="ctr">
              <a:noAutofit/>
            </a:bodyPr>
            <a:lstStyle/>
            <a:p>
              <a:endParaRPr lang="en-US" sz="6532" dirty="0">
                <a:latin typeface="Lato Light" panose="020F0502020204030203" pitchFamily="34" charset="0"/>
              </a:endParaRPr>
            </a:p>
          </p:txBody>
        </p:sp>
        <p:sp>
          <p:nvSpPr>
            <p:cNvPr id="82" name="Freeform 81">
              <a:extLst>
                <a:ext uri="{FF2B5EF4-FFF2-40B4-BE49-F238E27FC236}">
                  <a16:creationId xmlns:a16="http://schemas.microsoft.com/office/drawing/2014/main" id="{71FDC8B1-6D2E-BC40-AFF1-AE6D8EFEC36B}"/>
                </a:ext>
              </a:extLst>
            </p:cNvPr>
            <p:cNvSpPr>
              <a:spLocks noChangeArrowheads="1"/>
            </p:cNvSpPr>
            <p:nvPr/>
          </p:nvSpPr>
          <p:spPr bwMode="auto">
            <a:xfrm>
              <a:off x="12246434" y="5821094"/>
              <a:ext cx="1010326" cy="330579"/>
            </a:xfrm>
            <a:custGeom>
              <a:avLst/>
              <a:gdLst>
                <a:gd name="connsiteX0" fmla="*/ 543728 w 1010326"/>
                <a:gd name="connsiteY0" fmla="*/ 271695 h 330579"/>
                <a:gd name="connsiteX1" fmla="*/ 562522 w 1010326"/>
                <a:gd name="connsiteY1" fmla="*/ 279546 h 330579"/>
                <a:gd name="connsiteX2" fmla="*/ 569651 w 1010326"/>
                <a:gd name="connsiteY2" fmla="*/ 301137 h 330579"/>
                <a:gd name="connsiteX3" fmla="*/ 562522 w 1010326"/>
                <a:gd name="connsiteY3" fmla="*/ 322728 h 330579"/>
                <a:gd name="connsiteX4" fmla="*/ 543728 w 1010326"/>
                <a:gd name="connsiteY4" fmla="*/ 330579 h 330579"/>
                <a:gd name="connsiteX5" fmla="*/ 525583 w 1010326"/>
                <a:gd name="connsiteY5" fmla="*/ 324036 h 330579"/>
                <a:gd name="connsiteX6" fmla="*/ 518454 w 1010326"/>
                <a:gd name="connsiteY6" fmla="*/ 301137 h 330579"/>
                <a:gd name="connsiteX7" fmla="*/ 524935 w 1010326"/>
                <a:gd name="connsiteY7" fmla="*/ 279546 h 330579"/>
                <a:gd name="connsiteX8" fmla="*/ 543728 w 1010326"/>
                <a:gd name="connsiteY8" fmla="*/ 271695 h 330579"/>
                <a:gd name="connsiteX9" fmla="*/ 543728 w 1010326"/>
                <a:gd name="connsiteY9" fmla="*/ 80648 h 330579"/>
                <a:gd name="connsiteX10" fmla="*/ 569651 w 1010326"/>
                <a:gd name="connsiteY10" fmla="*/ 109436 h 330579"/>
                <a:gd name="connsiteX11" fmla="*/ 562522 w 1010326"/>
                <a:gd name="connsiteY11" fmla="*/ 131681 h 330579"/>
                <a:gd name="connsiteX12" fmla="*/ 543728 w 1010326"/>
                <a:gd name="connsiteY12" fmla="*/ 138878 h 330579"/>
                <a:gd name="connsiteX13" fmla="*/ 525583 w 1010326"/>
                <a:gd name="connsiteY13" fmla="*/ 132335 h 330579"/>
                <a:gd name="connsiteX14" fmla="*/ 518454 w 1010326"/>
                <a:gd name="connsiteY14" fmla="*/ 109436 h 330579"/>
                <a:gd name="connsiteX15" fmla="*/ 543728 w 1010326"/>
                <a:gd name="connsiteY15" fmla="*/ 80648 h 330579"/>
                <a:gd name="connsiteX16" fmla="*/ 104803 w 1010326"/>
                <a:gd name="connsiteY16" fmla="*/ 31246 h 330579"/>
                <a:gd name="connsiteX17" fmla="*/ 53057 w 1010326"/>
                <a:gd name="connsiteY17" fmla="*/ 62491 h 330579"/>
                <a:gd name="connsiteX18" fmla="*/ 36026 w 1010326"/>
                <a:gd name="connsiteY18" fmla="*/ 162086 h 330579"/>
                <a:gd name="connsiteX19" fmla="*/ 53057 w 1010326"/>
                <a:gd name="connsiteY19" fmla="*/ 262982 h 330579"/>
                <a:gd name="connsiteX20" fmla="*/ 104803 w 1010326"/>
                <a:gd name="connsiteY20" fmla="*/ 293577 h 330579"/>
                <a:gd name="connsiteX21" fmla="*/ 156549 w 1010326"/>
                <a:gd name="connsiteY21" fmla="*/ 262331 h 330579"/>
                <a:gd name="connsiteX22" fmla="*/ 172925 w 1010326"/>
                <a:gd name="connsiteY22" fmla="*/ 162086 h 330579"/>
                <a:gd name="connsiteX23" fmla="*/ 156549 w 1010326"/>
                <a:gd name="connsiteY23" fmla="*/ 63142 h 330579"/>
                <a:gd name="connsiteX24" fmla="*/ 104803 w 1010326"/>
                <a:gd name="connsiteY24" fmla="*/ 31246 h 330579"/>
                <a:gd name="connsiteX25" fmla="*/ 980041 w 1010326"/>
                <a:gd name="connsiteY25" fmla="*/ 5761 h 330579"/>
                <a:gd name="connsiteX26" fmla="*/ 1010326 w 1010326"/>
                <a:gd name="connsiteY26" fmla="*/ 5761 h 330579"/>
                <a:gd name="connsiteX27" fmla="*/ 1010326 w 1010326"/>
                <a:gd name="connsiteY27" fmla="*/ 321942 h 330579"/>
                <a:gd name="connsiteX28" fmla="*/ 975433 w 1010326"/>
                <a:gd name="connsiteY28" fmla="*/ 321942 h 330579"/>
                <a:gd name="connsiteX29" fmla="*/ 975433 w 1010326"/>
                <a:gd name="connsiteY29" fmla="*/ 97030 h 330579"/>
                <a:gd name="connsiteX30" fmla="*/ 976750 w 1010326"/>
                <a:gd name="connsiteY30" fmla="*/ 43573 h 330579"/>
                <a:gd name="connsiteX31" fmla="*/ 966874 w 1010326"/>
                <a:gd name="connsiteY31" fmla="*/ 53351 h 330579"/>
                <a:gd name="connsiteX32" fmla="*/ 914206 w 1010326"/>
                <a:gd name="connsiteY32" fmla="*/ 95726 h 330579"/>
                <a:gd name="connsiteX33" fmla="*/ 895772 w 1010326"/>
                <a:gd name="connsiteY33" fmla="*/ 70953 h 330579"/>
                <a:gd name="connsiteX34" fmla="*/ 723838 w 1010326"/>
                <a:gd name="connsiteY34" fmla="*/ 2878 h 330579"/>
                <a:gd name="connsiteX35" fmla="*/ 793399 w 1010326"/>
                <a:gd name="connsiteY35" fmla="*/ 25171 h 330579"/>
                <a:gd name="connsiteX36" fmla="*/ 818753 w 1010326"/>
                <a:gd name="connsiteY36" fmla="*/ 87461 h 330579"/>
                <a:gd name="connsiteX37" fmla="*/ 801850 w 1010326"/>
                <a:gd name="connsiteY37" fmla="*/ 147128 h 330579"/>
                <a:gd name="connsiteX38" fmla="*/ 738791 w 1010326"/>
                <a:gd name="connsiteY38" fmla="*/ 221875 h 330579"/>
                <a:gd name="connsiteX39" fmla="*/ 669880 w 1010326"/>
                <a:gd name="connsiteY39" fmla="*/ 289410 h 330579"/>
                <a:gd name="connsiteX40" fmla="*/ 669880 w 1010326"/>
                <a:gd name="connsiteY40" fmla="*/ 291377 h 330579"/>
                <a:gd name="connsiteX41" fmla="*/ 831755 w 1010326"/>
                <a:gd name="connsiteY41" fmla="*/ 291377 h 330579"/>
                <a:gd name="connsiteX42" fmla="*/ 831755 w 1010326"/>
                <a:gd name="connsiteY42" fmla="*/ 324817 h 330579"/>
                <a:gd name="connsiteX43" fmla="*/ 625023 w 1010326"/>
                <a:gd name="connsiteY43" fmla="*/ 324817 h 330579"/>
                <a:gd name="connsiteX44" fmla="*/ 625023 w 1010326"/>
                <a:gd name="connsiteY44" fmla="*/ 294000 h 330579"/>
                <a:gd name="connsiteX45" fmla="*/ 707586 w 1010326"/>
                <a:gd name="connsiteY45" fmla="*/ 210073 h 330579"/>
                <a:gd name="connsiteX46" fmla="*/ 757643 w 1010326"/>
                <a:gd name="connsiteY46" fmla="*/ 154340 h 330579"/>
                <a:gd name="connsiteX47" fmla="*/ 775846 w 1010326"/>
                <a:gd name="connsiteY47" fmla="*/ 122212 h 330579"/>
                <a:gd name="connsiteX48" fmla="*/ 781697 w 1010326"/>
                <a:gd name="connsiteY48" fmla="*/ 88772 h 330579"/>
                <a:gd name="connsiteX49" fmla="*/ 766745 w 1010326"/>
                <a:gd name="connsiteY49" fmla="*/ 48776 h 330579"/>
                <a:gd name="connsiteX50" fmla="*/ 724488 w 1010326"/>
                <a:gd name="connsiteY50" fmla="*/ 33695 h 330579"/>
                <a:gd name="connsiteX51" fmla="*/ 686783 w 1010326"/>
                <a:gd name="connsiteY51" fmla="*/ 40252 h 330579"/>
                <a:gd name="connsiteX52" fmla="*/ 647777 w 1010326"/>
                <a:gd name="connsiteY52" fmla="*/ 63856 h 330579"/>
                <a:gd name="connsiteX53" fmla="*/ 628924 w 1010326"/>
                <a:gd name="connsiteY53" fmla="*/ 38941 h 330579"/>
                <a:gd name="connsiteX54" fmla="*/ 723838 w 1010326"/>
                <a:gd name="connsiteY54" fmla="*/ 2878 h 330579"/>
                <a:gd name="connsiteX55" fmla="*/ 350699 w 1010326"/>
                <a:gd name="connsiteY55" fmla="*/ 2878 h 330579"/>
                <a:gd name="connsiteX56" fmla="*/ 422210 w 1010326"/>
                <a:gd name="connsiteY56" fmla="*/ 23750 h 330579"/>
                <a:gd name="connsiteX57" fmla="*/ 447564 w 1010326"/>
                <a:gd name="connsiteY57" fmla="*/ 81801 h 330579"/>
                <a:gd name="connsiteX58" fmla="*/ 430662 w 1010326"/>
                <a:gd name="connsiteY58" fmla="*/ 131372 h 330579"/>
                <a:gd name="connsiteX59" fmla="*/ 382554 w 1010326"/>
                <a:gd name="connsiteY59" fmla="*/ 156810 h 330579"/>
                <a:gd name="connsiteX60" fmla="*/ 382554 w 1010326"/>
                <a:gd name="connsiteY60" fmla="*/ 158767 h 330579"/>
                <a:gd name="connsiteX61" fmla="*/ 439113 w 1010326"/>
                <a:gd name="connsiteY61" fmla="*/ 182900 h 330579"/>
                <a:gd name="connsiteX62" fmla="*/ 457316 w 1010326"/>
                <a:gd name="connsiteY62" fmla="*/ 233776 h 330579"/>
                <a:gd name="connsiteX63" fmla="*/ 426111 w 1010326"/>
                <a:gd name="connsiteY63" fmla="*/ 303568 h 330579"/>
                <a:gd name="connsiteX64" fmla="*/ 337047 w 1010326"/>
                <a:gd name="connsiteY64" fmla="*/ 327701 h 330579"/>
                <a:gd name="connsiteX65" fmla="*/ 291540 w 1010326"/>
                <a:gd name="connsiteY65" fmla="*/ 323787 h 330579"/>
                <a:gd name="connsiteX66" fmla="*/ 250584 w 1010326"/>
                <a:gd name="connsiteY66" fmla="*/ 310742 h 330579"/>
                <a:gd name="connsiteX67" fmla="*/ 250584 w 1010326"/>
                <a:gd name="connsiteY67" fmla="*/ 276173 h 330579"/>
                <a:gd name="connsiteX68" fmla="*/ 294791 w 1010326"/>
                <a:gd name="connsiteY68" fmla="*/ 291827 h 330579"/>
                <a:gd name="connsiteX69" fmla="*/ 338348 w 1010326"/>
                <a:gd name="connsiteY69" fmla="*/ 297697 h 330579"/>
                <a:gd name="connsiteX70" fmla="*/ 420260 w 1010326"/>
                <a:gd name="connsiteY70" fmla="*/ 233124 h 330579"/>
                <a:gd name="connsiteX71" fmla="*/ 329896 w 1010326"/>
                <a:gd name="connsiteY71" fmla="*/ 175726 h 330579"/>
                <a:gd name="connsiteX72" fmla="*/ 298691 w 1010326"/>
                <a:gd name="connsiteY72" fmla="*/ 175726 h 330579"/>
                <a:gd name="connsiteX73" fmla="*/ 298691 w 1010326"/>
                <a:gd name="connsiteY73" fmla="*/ 144417 h 330579"/>
                <a:gd name="connsiteX74" fmla="*/ 330546 w 1010326"/>
                <a:gd name="connsiteY74" fmla="*/ 144417 h 330579"/>
                <a:gd name="connsiteX75" fmla="*/ 389055 w 1010326"/>
                <a:gd name="connsiteY75" fmla="*/ 128111 h 330579"/>
                <a:gd name="connsiteX76" fmla="*/ 410509 w 1010326"/>
                <a:gd name="connsiteY76" fmla="*/ 83106 h 330579"/>
                <a:gd name="connsiteX77" fmla="*/ 394256 w 1010326"/>
                <a:gd name="connsiteY77" fmla="*/ 46579 h 330579"/>
                <a:gd name="connsiteX78" fmla="*/ 351350 w 1010326"/>
                <a:gd name="connsiteY78" fmla="*/ 33534 h 330579"/>
                <a:gd name="connsiteX79" fmla="*/ 312994 w 1010326"/>
                <a:gd name="connsiteY79" fmla="*/ 38752 h 330579"/>
                <a:gd name="connsiteX80" fmla="*/ 270737 w 1010326"/>
                <a:gd name="connsiteY80" fmla="*/ 59624 h 330579"/>
                <a:gd name="connsiteX81" fmla="*/ 252534 w 1010326"/>
                <a:gd name="connsiteY81" fmla="*/ 35491 h 330579"/>
                <a:gd name="connsiteX82" fmla="*/ 297391 w 1010326"/>
                <a:gd name="connsiteY82" fmla="*/ 11358 h 330579"/>
                <a:gd name="connsiteX83" fmla="*/ 350699 w 1010326"/>
                <a:gd name="connsiteY83" fmla="*/ 2878 h 330579"/>
                <a:gd name="connsiteX84" fmla="*/ 104803 w 1010326"/>
                <a:gd name="connsiteY84" fmla="*/ 0 h 330579"/>
                <a:gd name="connsiteX85" fmla="*/ 182750 w 1010326"/>
                <a:gd name="connsiteY85" fmla="*/ 41661 h 330579"/>
                <a:gd name="connsiteX86" fmla="*/ 209606 w 1010326"/>
                <a:gd name="connsiteY86" fmla="*/ 162086 h 330579"/>
                <a:gd name="connsiteX87" fmla="*/ 184060 w 1010326"/>
                <a:gd name="connsiteY87" fmla="*/ 284464 h 330579"/>
                <a:gd name="connsiteX88" fmla="*/ 104803 w 1010326"/>
                <a:gd name="connsiteY88" fmla="*/ 324822 h 330579"/>
                <a:gd name="connsiteX89" fmla="*/ 26856 w 1010326"/>
                <a:gd name="connsiteY89" fmla="*/ 283813 h 330579"/>
                <a:gd name="connsiteX90" fmla="*/ 0 w 1010326"/>
                <a:gd name="connsiteY90" fmla="*/ 162086 h 330579"/>
                <a:gd name="connsiteX91" fmla="*/ 26201 w 1010326"/>
                <a:gd name="connsiteY91" fmla="*/ 39708 h 330579"/>
                <a:gd name="connsiteX92" fmla="*/ 104803 w 1010326"/>
                <a:gd name="connsiteY92" fmla="*/ 0 h 330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1010326" h="330579">
                  <a:moveTo>
                    <a:pt x="543728" y="271695"/>
                  </a:moveTo>
                  <a:cubicBezTo>
                    <a:pt x="551505" y="271695"/>
                    <a:pt x="557986" y="274312"/>
                    <a:pt x="562522" y="279546"/>
                  </a:cubicBezTo>
                  <a:cubicBezTo>
                    <a:pt x="567059" y="284126"/>
                    <a:pt x="569651" y="291977"/>
                    <a:pt x="569651" y="301137"/>
                  </a:cubicBezTo>
                  <a:cubicBezTo>
                    <a:pt x="569651" y="310297"/>
                    <a:pt x="567059" y="317494"/>
                    <a:pt x="562522" y="322728"/>
                  </a:cubicBezTo>
                  <a:cubicBezTo>
                    <a:pt x="557986" y="327962"/>
                    <a:pt x="551505" y="330579"/>
                    <a:pt x="543728" y="330579"/>
                  </a:cubicBezTo>
                  <a:cubicBezTo>
                    <a:pt x="536600" y="330579"/>
                    <a:pt x="530767" y="327962"/>
                    <a:pt x="525583" y="324036"/>
                  </a:cubicBezTo>
                  <a:cubicBezTo>
                    <a:pt x="521046" y="319456"/>
                    <a:pt x="518454" y="311605"/>
                    <a:pt x="518454" y="301137"/>
                  </a:cubicBezTo>
                  <a:cubicBezTo>
                    <a:pt x="518454" y="291977"/>
                    <a:pt x="521046" y="284126"/>
                    <a:pt x="524935" y="279546"/>
                  </a:cubicBezTo>
                  <a:cubicBezTo>
                    <a:pt x="529471" y="274312"/>
                    <a:pt x="535952" y="271695"/>
                    <a:pt x="543728" y="271695"/>
                  </a:cubicBezTo>
                  <a:close/>
                  <a:moveTo>
                    <a:pt x="543728" y="80648"/>
                  </a:moveTo>
                  <a:cubicBezTo>
                    <a:pt x="560578" y="80648"/>
                    <a:pt x="569651" y="90462"/>
                    <a:pt x="569651" y="109436"/>
                  </a:cubicBezTo>
                  <a:cubicBezTo>
                    <a:pt x="569651" y="119250"/>
                    <a:pt x="567059" y="126447"/>
                    <a:pt x="562522" y="131681"/>
                  </a:cubicBezTo>
                  <a:cubicBezTo>
                    <a:pt x="557986" y="136261"/>
                    <a:pt x="551505" y="138878"/>
                    <a:pt x="543728" y="138878"/>
                  </a:cubicBezTo>
                  <a:cubicBezTo>
                    <a:pt x="536600" y="138878"/>
                    <a:pt x="530767" y="136915"/>
                    <a:pt x="525583" y="132335"/>
                  </a:cubicBezTo>
                  <a:cubicBezTo>
                    <a:pt x="521046" y="127756"/>
                    <a:pt x="518454" y="120559"/>
                    <a:pt x="518454" y="109436"/>
                  </a:cubicBezTo>
                  <a:cubicBezTo>
                    <a:pt x="518454" y="90462"/>
                    <a:pt x="527527" y="80648"/>
                    <a:pt x="543728" y="80648"/>
                  </a:cubicBezTo>
                  <a:close/>
                  <a:moveTo>
                    <a:pt x="104803" y="31246"/>
                  </a:moveTo>
                  <a:cubicBezTo>
                    <a:pt x="80567" y="31246"/>
                    <a:pt x="63537" y="41661"/>
                    <a:pt x="53057" y="62491"/>
                  </a:cubicBezTo>
                  <a:cubicBezTo>
                    <a:pt x="41921" y="83321"/>
                    <a:pt x="36026" y="116520"/>
                    <a:pt x="36026" y="162086"/>
                  </a:cubicBezTo>
                  <a:cubicBezTo>
                    <a:pt x="36026" y="208303"/>
                    <a:pt x="41921" y="242152"/>
                    <a:pt x="53057" y="262982"/>
                  </a:cubicBezTo>
                  <a:cubicBezTo>
                    <a:pt x="63537" y="283813"/>
                    <a:pt x="80567" y="293577"/>
                    <a:pt x="104803" y="293577"/>
                  </a:cubicBezTo>
                  <a:cubicBezTo>
                    <a:pt x="128384" y="293577"/>
                    <a:pt x="146069" y="283813"/>
                    <a:pt x="156549" y="262331"/>
                  </a:cubicBezTo>
                  <a:cubicBezTo>
                    <a:pt x="167685" y="240850"/>
                    <a:pt x="172925" y="207652"/>
                    <a:pt x="172925" y="162086"/>
                  </a:cubicBezTo>
                  <a:cubicBezTo>
                    <a:pt x="172925" y="116520"/>
                    <a:pt x="167685" y="83972"/>
                    <a:pt x="156549" y="63142"/>
                  </a:cubicBezTo>
                  <a:cubicBezTo>
                    <a:pt x="146069" y="41661"/>
                    <a:pt x="128384" y="31246"/>
                    <a:pt x="104803" y="31246"/>
                  </a:cubicBezTo>
                  <a:close/>
                  <a:moveTo>
                    <a:pt x="980041" y="5761"/>
                  </a:moveTo>
                  <a:lnTo>
                    <a:pt x="1010326" y="5761"/>
                  </a:lnTo>
                  <a:lnTo>
                    <a:pt x="1010326" y="321942"/>
                  </a:lnTo>
                  <a:lnTo>
                    <a:pt x="975433" y="321942"/>
                  </a:lnTo>
                  <a:lnTo>
                    <a:pt x="975433" y="97030"/>
                  </a:lnTo>
                  <a:cubicBezTo>
                    <a:pt x="975433" y="78124"/>
                    <a:pt x="975433" y="60523"/>
                    <a:pt x="976750" y="43573"/>
                  </a:cubicBezTo>
                  <a:cubicBezTo>
                    <a:pt x="973458" y="46832"/>
                    <a:pt x="970166" y="50092"/>
                    <a:pt x="966874" y="53351"/>
                  </a:cubicBezTo>
                  <a:cubicBezTo>
                    <a:pt x="962924" y="56611"/>
                    <a:pt x="945149" y="70953"/>
                    <a:pt x="914206" y="95726"/>
                  </a:cubicBezTo>
                  <a:lnTo>
                    <a:pt x="895772" y="70953"/>
                  </a:lnTo>
                  <a:close/>
                  <a:moveTo>
                    <a:pt x="723838" y="2878"/>
                  </a:moveTo>
                  <a:cubicBezTo>
                    <a:pt x="753093" y="2878"/>
                    <a:pt x="776496" y="10746"/>
                    <a:pt x="793399" y="25171"/>
                  </a:cubicBezTo>
                  <a:cubicBezTo>
                    <a:pt x="810302" y="40908"/>
                    <a:pt x="818753" y="61234"/>
                    <a:pt x="818753" y="87461"/>
                  </a:cubicBezTo>
                  <a:cubicBezTo>
                    <a:pt x="818753" y="107787"/>
                    <a:pt x="812902" y="127457"/>
                    <a:pt x="801850" y="147128"/>
                  </a:cubicBezTo>
                  <a:cubicBezTo>
                    <a:pt x="790799" y="166798"/>
                    <a:pt x="769995" y="191714"/>
                    <a:pt x="738791" y="221875"/>
                  </a:cubicBezTo>
                  <a:lnTo>
                    <a:pt x="669880" y="289410"/>
                  </a:lnTo>
                  <a:lnTo>
                    <a:pt x="669880" y="291377"/>
                  </a:lnTo>
                  <a:lnTo>
                    <a:pt x="831755" y="291377"/>
                  </a:lnTo>
                  <a:lnTo>
                    <a:pt x="831755" y="324817"/>
                  </a:lnTo>
                  <a:lnTo>
                    <a:pt x="625023" y="324817"/>
                  </a:lnTo>
                  <a:lnTo>
                    <a:pt x="625023" y="294000"/>
                  </a:lnTo>
                  <a:lnTo>
                    <a:pt x="707586" y="210073"/>
                  </a:lnTo>
                  <a:cubicBezTo>
                    <a:pt x="732940" y="183846"/>
                    <a:pt x="749842" y="165487"/>
                    <a:pt x="757643" y="154340"/>
                  </a:cubicBezTo>
                  <a:cubicBezTo>
                    <a:pt x="766095" y="143849"/>
                    <a:pt x="771946" y="132703"/>
                    <a:pt x="775846" y="122212"/>
                  </a:cubicBezTo>
                  <a:cubicBezTo>
                    <a:pt x="779747" y="112377"/>
                    <a:pt x="781697" y="100574"/>
                    <a:pt x="781697" y="88772"/>
                  </a:cubicBezTo>
                  <a:cubicBezTo>
                    <a:pt x="781697" y="71725"/>
                    <a:pt x="777146" y="57955"/>
                    <a:pt x="766745" y="48776"/>
                  </a:cubicBezTo>
                  <a:cubicBezTo>
                    <a:pt x="756343" y="38285"/>
                    <a:pt x="742041" y="33695"/>
                    <a:pt x="724488" y="33695"/>
                  </a:cubicBezTo>
                  <a:cubicBezTo>
                    <a:pt x="711486" y="33695"/>
                    <a:pt x="698484" y="35662"/>
                    <a:pt x="686783" y="40252"/>
                  </a:cubicBezTo>
                  <a:cubicBezTo>
                    <a:pt x="675081" y="44186"/>
                    <a:pt x="662079" y="52710"/>
                    <a:pt x="647777" y="63856"/>
                  </a:cubicBezTo>
                  <a:lnTo>
                    <a:pt x="628924" y="38941"/>
                  </a:lnTo>
                  <a:cubicBezTo>
                    <a:pt x="657528" y="14680"/>
                    <a:pt x="689383" y="2878"/>
                    <a:pt x="723838" y="2878"/>
                  </a:cubicBezTo>
                  <a:close/>
                  <a:moveTo>
                    <a:pt x="350699" y="2878"/>
                  </a:moveTo>
                  <a:cubicBezTo>
                    <a:pt x="381254" y="2878"/>
                    <a:pt x="405308" y="9401"/>
                    <a:pt x="422210" y="23750"/>
                  </a:cubicBezTo>
                  <a:cubicBezTo>
                    <a:pt x="439113" y="37448"/>
                    <a:pt x="447564" y="57015"/>
                    <a:pt x="447564" y="81801"/>
                  </a:cubicBezTo>
                  <a:cubicBezTo>
                    <a:pt x="447564" y="101369"/>
                    <a:pt x="441713" y="118327"/>
                    <a:pt x="430662" y="131372"/>
                  </a:cubicBezTo>
                  <a:cubicBezTo>
                    <a:pt x="419610" y="143765"/>
                    <a:pt x="403358" y="152897"/>
                    <a:pt x="382554" y="156810"/>
                  </a:cubicBezTo>
                  <a:lnTo>
                    <a:pt x="382554" y="158767"/>
                  </a:lnTo>
                  <a:cubicBezTo>
                    <a:pt x="407908" y="162028"/>
                    <a:pt x="426761" y="169855"/>
                    <a:pt x="439113" y="182900"/>
                  </a:cubicBezTo>
                  <a:cubicBezTo>
                    <a:pt x="451465" y="195946"/>
                    <a:pt x="457316" y="212904"/>
                    <a:pt x="457316" y="233776"/>
                  </a:cubicBezTo>
                  <a:cubicBezTo>
                    <a:pt x="457316" y="263780"/>
                    <a:pt x="446914" y="287261"/>
                    <a:pt x="426111" y="303568"/>
                  </a:cubicBezTo>
                  <a:cubicBezTo>
                    <a:pt x="405308" y="319874"/>
                    <a:pt x="375403" y="327701"/>
                    <a:pt x="337047" y="327701"/>
                  </a:cubicBezTo>
                  <a:cubicBezTo>
                    <a:pt x="320145" y="327701"/>
                    <a:pt x="305192" y="326396"/>
                    <a:pt x="291540" y="323787"/>
                  </a:cubicBezTo>
                  <a:cubicBezTo>
                    <a:pt x="277238" y="321178"/>
                    <a:pt x="263586" y="316613"/>
                    <a:pt x="250584" y="310742"/>
                  </a:cubicBezTo>
                  <a:lnTo>
                    <a:pt x="250584" y="276173"/>
                  </a:lnTo>
                  <a:cubicBezTo>
                    <a:pt x="264886" y="283348"/>
                    <a:pt x="279188" y="288566"/>
                    <a:pt x="294791" y="291827"/>
                  </a:cubicBezTo>
                  <a:cubicBezTo>
                    <a:pt x="309743" y="295088"/>
                    <a:pt x="324695" y="297697"/>
                    <a:pt x="338348" y="297697"/>
                  </a:cubicBezTo>
                  <a:cubicBezTo>
                    <a:pt x="392956" y="297697"/>
                    <a:pt x="420260" y="276173"/>
                    <a:pt x="420260" y="233124"/>
                  </a:cubicBezTo>
                  <a:cubicBezTo>
                    <a:pt x="420260" y="194641"/>
                    <a:pt x="390356" y="175726"/>
                    <a:pt x="329896" y="175726"/>
                  </a:cubicBezTo>
                  <a:lnTo>
                    <a:pt x="298691" y="175726"/>
                  </a:lnTo>
                  <a:lnTo>
                    <a:pt x="298691" y="144417"/>
                  </a:lnTo>
                  <a:lnTo>
                    <a:pt x="330546" y="144417"/>
                  </a:lnTo>
                  <a:cubicBezTo>
                    <a:pt x="355250" y="144417"/>
                    <a:pt x="374753" y="139199"/>
                    <a:pt x="389055" y="128111"/>
                  </a:cubicBezTo>
                  <a:cubicBezTo>
                    <a:pt x="403358" y="117023"/>
                    <a:pt x="410509" y="102021"/>
                    <a:pt x="410509" y="83106"/>
                  </a:cubicBezTo>
                  <a:cubicBezTo>
                    <a:pt x="410509" y="67451"/>
                    <a:pt x="405308" y="55059"/>
                    <a:pt x="394256" y="46579"/>
                  </a:cubicBezTo>
                  <a:cubicBezTo>
                    <a:pt x="383855" y="37448"/>
                    <a:pt x="369552" y="33534"/>
                    <a:pt x="351350" y="33534"/>
                  </a:cubicBezTo>
                  <a:cubicBezTo>
                    <a:pt x="337697" y="33534"/>
                    <a:pt x="324695" y="35491"/>
                    <a:pt x="312994" y="38752"/>
                  </a:cubicBezTo>
                  <a:cubicBezTo>
                    <a:pt x="300642" y="42666"/>
                    <a:pt x="286340" y="49188"/>
                    <a:pt x="270737" y="59624"/>
                  </a:cubicBezTo>
                  <a:lnTo>
                    <a:pt x="252534" y="35491"/>
                  </a:lnTo>
                  <a:cubicBezTo>
                    <a:pt x="265536" y="25055"/>
                    <a:pt x="280489" y="17228"/>
                    <a:pt x="297391" y="11358"/>
                  </a:cubicBezTo>
                  <a:cubicBezTo>
                    <a:pt x="314294" y="5487"/>
                    <a:pt x="332497" y="2878"/>
                    <a:pt x="350699" y="2878"/>
                  </a:cubicBezTo>
                  <a:close/>
                  <a:moveTo>
                    <a:pt x="104803" y="0"/>
                  </a:moveTo>
                  <a:cubicBezTo>
                    <a:pt x="138864" y="0"/>
                    <a:pt x="165065" y="13670"/>
                    <a:pt x="182750" y="41661"/>
                  </a:cubicBezTo>
                  <a:cubicBezTo>
                    <a:pt x="201091" y="69651"/>
                    <a:pt x="209606" y="109359"/>
                    <a:pt x="209606" y="162086"/>
                  </a:cubicBezTo>
                  <a:cubicBezTo>
                    <a:pt x="209606" y="216765"/>
                    <a:pt x="201091" y="257775"/>
                    <a:pt x="184060" y="284464"/>
                  </a:cubicBezTo>
                  <a:cubicBezTo>
                    <a:pt x="166375" y="311152"/>
                    <a:pt x="140174" y="324822"/>
                    <a:pt x="104803" y="324822"/>
                  </a:cubicBezTo>
                  <a:cubicBezTo>
                    <a:pt x="70742" y="324822"/>
                    <a:pt x="44541" y="311152"/>
                    <a:pt x="26856" y="283813"/>
                  </a:cubicBezTo>
                  <a:cubicBezTo>
                    <a:pt x="9170" y="255822"/>
                    <a:pt x="0" y="215463"/>
                    <a:pt x="0" y="162086"/>
                  </a:cubicBezTo>
                  <a:cubicBezTo>
                    <a:pt x="0" y="107406"/>
                    <a:pt x="8515" y="66397"/>
                    <a:pt x="26201" y="39708"/>
                  </a:cubicBezTo>
                  <a:cubicBezTo>
                    <a:pt x="42576" y="13019"/>
                    <a:pt x="69432" y="0"/>
                    <a:pt x="104803" y="0"/>
                  </a:cubicBezTo>
                  <a:close/>
                </a:path>
              </a:pathLst>
            </a:custGeom>
            <a:solidFill>
              <a:schemeClr val="bg1"/>
            </a:solidFill>
            <a:ln>
              <a:noFill/>
            </a:ln>
            <a:effectLst/>
          </p:spPr>
          <p:txBody>
            <a:bodyPr wrap="square" anchor="ctr">
              <a:noAutofit/>
            </a:bodyPr>
            <a:lstStyle/>
            <a:p>
              <a:endParaRPr lang="en-US" sz="6532" dirty="0">
                <a:latin typeface="Lato Light" panose="020F0502020204030203" pitchFamily="34" charset="0"/>
              </a:endParaRPr>
            </a:p>
          </p:txBody>
        </p:sp>
        <p:sp>
          <p:nvSpPr>
            <p:cNvPr id="84" name="Freeform 83">
              <a:extLst>
                <a:ext uri="{FF2B5EF4-FFF2-40B4-BE49-F238E27FC236}">
                  <a16:creationId xmlns:a16="http://schemas.microsoft.com/office/drawing/2014/main" id="{43D53F1F-7C4B-6C43-ADC9-873B59914491}"/>
                </a:ext>
              </a:extLst>
            </p:cNvPr>
            <p:cNvSpPr>
              <a:spLocks noChangeArrowheads="1"/>
            </p:cNvSpPr>
            <p:nvPr/>
          </p:nvSpPr>
          <p:spPr bwMode="auto">
            <a:xfrm>
              <a:off x="12361645" y="6866641"/>
              <a:ext cx="854796" cy="137604"/>
            </a:xfrm>
            <a:custGeom>
              <a:avLst/>
              <a:gdLst>
                <a:gd name="connsiteX0" fmla="*/ 179369 w 854796"/>
                <a:gd name="connsiteY0" fmla="*/ 39400 h 137604"/>
                <a:gd name="connsiteX1" fmla="*/ 163781 w 854796"/>
                <a:gd name="connsiteY1" fmla="*/ 46504 h 137604"/>
                <a:gd name="connsiteX2" fmla="*/ 158585 w 854796"/>
                <a:gd name="connsiteY2" fmla="*/ 67819 h 137604"/>
                <a:gd name="connsiteX3" fmla="*/ 163781 w 854796"/>
                <a:gd name="connsiteY3" fmla="*/ 89779 h 137604"/>
                <a:gd name="connsiteX4" fmla="*/ 179369 w 854796"/>
                <a:gd name="connsiteY4" fmla="*/ 96884 h 137604"/>
                <a:gd name="connsiteX5" fmla="*/ 195606 w 854796"/>
                <a:gd name="connsiteY5" fmla="*/ 90425 h 137604"/>
                <a:gd name="connsiteX6" fmla="*/ 200802 w 854796"/>
                <a:gd name="connsiteY6" fmla="*/ 70402 h 137604"/>
                <a:gd name="connsiteX7" fmla="*/ 200802 w 854796"/>
                <a:gd name="connsiteY7" fmla="*/ 67819 h 137604"/>
                <a:gd name="connsiteX8" fmla="*/ 195606 w 854796"/>
                <a:gd name="connsiteY8" fmla="*/ 45859 h 137604"/>
                <a:gd name="connsiteX9" fmla="*/ 179369 w 854796"/>
                <a:gd name="connsiteY9" fmla="*/ 39400 h 137604"/>
                <a:gd name="connsiteX10" fmla="*/ 740564 w 854796"/>
                <a:gd name="connsiteY10" fmla="*/ 38607 h 137604"/>
                <a:gd name="connsiteX11" fmla="*/ 726192 w 854796"/>
                <a:gd name="connsiteY11" fmla="*/ 44489 h 137604"/>
                <a:gd name="connsiteX12" fmla="*/ 720313 w 854796"/>
                <a:gd name="connsiteY12" fmla="*/ 60173 h 137604"/>
                <a:gd name="connsiteX13" fmla="*/ 758856 w 854796"/>
                <a:gd name="connsiteY13" fmla="*/ 60173 h 137604"/>
                <a:gd name="connsiteX14" fmla="*/ 754283 w 854796"/>
                <a:gd name="connsiteY14" fmla="*/ 43835 h 137604"/>
                <a:gd name="connsiteX15" fmla="*/ 740564 w 854796"/>
                <a:gd name="connsiteY15" fmla="*/ 38607 h 137604"/>
                <a:gd name="connsiteX16" fmla="*/ 431715 w 854796"/>
                <a:gd name="connsiteY16" fmla="*/ 38607 h 137604"/>
                <a:gd name="connsiteX17" fmla="*/ 415257 w 854796"/>
                <a:gd name="connsiteY17" fmla="*/ 45796 h 137604"/>
                <a:gd name="connsiteX18" fmla="*/ 409331 w 854796"/>
                <a:gd name="connsiteY18" fmla="*/ 67362 h 137604"/>
                <a:gd name="connsiteX19" fmla="*/ 415257 w 854796"/>
                <a:gd name="connsiteY19" fmla="*/ 88928 h 137604"/>
                <a:gd name="connsiteX20" fmla="*/ 432374 w 854796"/>
                <a:gd name="connsiteY20" fmla="*/ 96770 h 137604"/>
                <a:gd name="connsiteX21" fmla="*/ 448174 w 854796"/>
                <a:gd name="connsiteY21" fmla="*/ 88928 h 137604"/>
                <a:gd name="connsiteX22" fmla="*/ 454099 w 854796"/>
                <a:gd name="connsiteY22" fmla="*/ 67362 h 137604"/>
                <a:gd name="connsiteX23" fmla="*/ 448174 w 854796"/>
                <a:gd name="connsiteY23" fmla="*/ 45796 h 137604"/>
                <a:gd name="connsiteX24" fmla="*/ 431715 w 854796"/>
                <a:gd name="connsiteY24" fmla="*/ 38607 h 137604"/>
                <a:gd name="connsiteX25" fmla="*/ 265966 w 854796"/>
                <a:gd name="connsiteY25" fmla="*/ 38607 h 137604"/>
                <a:gd name="connsiteX26" fmla="*/ 251595 w 854796"/>
                <a:gd name="connsiteY26" fmla="*/ 44489 h 137604"/>
                <a:gd name="connsiteX27" fmla="*/ 245062 w 854796"/>
                <a:gd name="connsiteY27" fmla="*/ 60173 h 137604"/>
                <a:gd name="connsiteX28" fmla="*/ 284258 w 854796"/>
                <a:gd name="connsiteY28" fmla="*/ 60173 h 137604"/>
                <a:gd name="connsiteX29" fmla="*/ 279685 w 854796"/>
                <a:gd name="connsiteY29" fmla="*/ 43835 h 137604"/>
                <a:gd name="connsiteX30" fmla="*/ 265966 w 854796"/>
                <a:gd name="connsiteY30" fmla="*/ 38607 h 137604"/>
                <a:gd name="connsiteX31" fmla="*/ 661028 w 854796"/>
                <a:gd name="connsiteY31" fmla="*/ 38577 h 137604"/>
                <a:gd name="connsiteX32" fmla="*/ 644142 w 854796"/>
                <a:gd name="connsiteY32" fmla="*/ 44440 h 137604"/>
                <a:gd name="connsiteX33" fmla="*/ 639595 w 854796"/>
                <a:gd name="connsiteY33" fmla="*/ 64636 h 137604"/>
                <a:gd name="connsiteX34" fmla="*/ 639595 w 854796"/>
                <a:gd name="connsiteY34" fmla="*/ 67242 h 137604"/>
                <a:gd name="connsiteX35" fmla="*/ 644142 w 854796"/>
                <a:gd name="connsiteY35" fmla="*/ 89393 h 137604"/>
                <a:gd name="connsiteX36" fmla="*/ 661028 w 854796"/>
                <a:gd name="connsiteY36" fmla="*/ 96560 h 137604"/>
                <a:gd name="connsiteX37" fmla="*/ 675966 w 854796"/>
                <a:gd name="connsiteY37" fmla="*/ 88742 h 137604"/>
                <a:gd name="connsiteX38" fmla="*/ 681811 w 854796"/>
                <a:gd name="connsiteY38" fmla="*/ 67242 h 137604"/>
                <a:gd name="connsiteX39" fmla="*/ 675966 w 854796"/>
                <a:gd name="connsiteY39" fmla="*/ 45743 h 137604"/>
                <a:gd name="connsiteX40" fmla="*/ 661028 w 854796"/>
                <a:gd name="connsiteY40" fmla="*/ 38577 h 137604"/>
                <a:gd name="connsiteX41" fmla="*/ 116521 w 854796"/>
                <a:gd name="connsiteY41" fmla="*/ 31101 h 137604"/>
                <a:gd name="connsiteX42" fmla="*/ 127649 w 854796"/>
                <a:gd name="connsiteY42" fmla="*/ 31101 h 137604"/>
                <a:gd name="connsiteX43" fmla="*/ 127649 w 854796"/>
                <a:gd name="connsiteY43" fmla="*/ 105916 h 137604"/>
                <a:gd name="connsiteX44" fmla="*/ 116521 w 854796"/>
                <a:gd name="connsiteY44" fmla="*/ 105916 h 137604"/>
                <a:gd name="connsiteX45" fmla="*/ 828012 w 854796"/>
                <a:gd name="connsiteY45" fmla="*/ 28804 h 137604"/>
                <a:gd name="connsiteX46" fmla="*/ 847610 w 854796"/>
                <a:gd name="connsiteY46" fmla="*/ 35451 h 137604"/>
                <a:gd name="connsiteX47" fmla="*/ 854796 w 854796"/>
                <a:gd name="connsiteY47" fmla="*/ 56721 h 137604"/>
                <a:gd name="connsiteX48" fmla="*/ 854796 w 854796"/>
                <a:gd name="connsiteY48" fmla="*/ 105909 h 137604"/>
                <a:gd name="connsiteX49" fmla="*/ 843037 w 854796"/>
                <a:gd name="connsiteY49" fmla="*/ 105909 h 137604"/>
                <a:gd name="connsiteX50" fmla="*/ 843037 w 854796"/>
                <a:gd name="connsiteY50" fmla="*/ 56721 h 137604"/>
                <a:gd name="connsiteX51" fmla="*/ 839117 w 854796"/>
                <a:gd name="connsiteY51" fmla="*/ 43427 h 137604"/>
                <a:gd name="connsiteX52" fmla="*/ 826052 w 854796"/>
                <a:gd name="connsiteY52" fmla="*/ 38775 h 137604"/>
                <a:gd name="connsiteX53" fmla="*/ 809067 w 854796"/>
                <a:gd name="connsiteY53" fmla="*/ 44757 h 137604"/>
                <a:gd name="connsiteX54" fmla="*/ 803188 w 854796"/>
                <a:gd name="connsiteY54" fmla="*/ 66027 h 137604"/>
                <a:gd name="connsiteX55" fmla="*/ 803188 w 854796"/>
                <a:gd name="connsiteY55" fmla="*/ 105909 h 137604"/>
                <a:gd name="connsiteX56" fmla="*/ 792082 w 854796"/>
                <a:gd name="connsiteY56" fmla="*/ 105909 h 137604"/>
                <a:gd name="connsiteX57" fmla="*/ 792082 w 854796"/>
                <a:gd name="connsiteY57" fmla="*/ 30134 h 137604"/>
                <a:gd name="connsiteX58" fmla="*/ 801881 w 854796"/>
                <a:gd name="connsiteY58" fmla="*/ 30134 h 137604"/>
                <a:gd name="connsiteX59" fmla="*/ 803188 w 854796"/>
                <a:gd name="connsiteY59" fmla="*/ 40104 h 137604"/>
                <a:gd name="connsiteX60" fmla="*/ 803841 w 854796"/>
                <a:gd name="connsiteY60" fmla="*/ 40104 h 137604"/>
                <a:gd name="connsiteX61" fmla="*/ 813640 w 854796"/>
                <a:gd name="connsiteY61" fmla="*/ 32128 h 137604"/>
                <a:gd name="connsiteX62" fmla="*/ 828012 w 854796"/>
                <a:gd name="connsiteY62" fmla="*/ 28804 h 137604"/>
                <a:gd name="connsiteX63" fmla="*/ 741217 w 854796"/>
                <a:gd name="connsiteY63" fmla="*/ 28804 h 137604"/>
                <a:gd name="connsiteX64" fmla="*/ 763429 w 854796"/>
                <a:gd name="connsiteY64" fmla="*/ 37954 h 137604"/>
                <a:gd name="connsiteX65" fmla="*/ 771268 w 854796"/>
                <a:gd name="connsiteY65" fmla="*/ 62134 h 137604"/>
                <a:gd name="connsiteX66" fmla="*/ 771268 w 854796"/>
                <a:gd name="connsiteY66" fmla="*/ 69323 h 137604"/>
                <a:gd name="connsiteX67" fmla="*/ 719660 w 854796"/>
                <a:gd name="connsiteY67" fmla="*/ 69323 h 137604"/>
                <a:gd name="connsiteX68" fmla="*/ 726192 w 854796"/>
                <a:gd name="connsiteY68" fmla="*/ 89582 h 137604"/>
                <a:gd name="connsiteX69" fmla="*/ 743830 w 854796"/>
                <a:gd name="connsiteY69" fmla="*/ 96117 h 137604"/>
                <a:gd name="connsiteX70" fmla="*/ 768001 w 854796"/>
                <a:gd name="connsiteY70" fmla="*/ 90889 h 137604"/>
                <a:gd name="connsiteX71" fmla="*/ 768001 w 854796"/>
                <a:gd name="connsiteY71" fmla="*/ 101345 h 137604"/>
                <a:gd name="connsiteX72" fmla="*/ 756896 w 854796"/>
                <a:gd name="connsiteY72" fmla="*/ 104613 h 137604"/>
                <a:gd name="connsiteX73" fmla="*/ 743830 w 854796"/>
                <a:gd name="connsiteY73" fmla="*/ 105920 h 137604"/>
                <a:gd name="connsiteX74" fmla="*/ 717700 w 854796"/>
                <a:gd name="connsiteY74" fmla="*/ 96117 h 137604"/>
                <a:gd name="connsiteX75" fmla="*/ 708554 w 854796"/>
                <a:gd name="connsiteY75" fmla="*/ 68016 h 137604"/>
                <a:gd name="connsiteX76" fmla="*/ 717046 w 854796"/>
                <a:gd name="connsiteY76" fmla="*/ 39261 h 137604"/>
                <a:gd name="connsiteX77" fmla="*/ 741217 w 854796"/>
                <a:gd name="connsiteY77" fmla="*/ 28804 h 137604"/>
                <a:gd name="connsiteX78" fmla="*/ 662327 w 854796"/>
                <a:gd name="connsiteY78" fmla="*/ 28804 h 137604"/>
                <a:gd name="connsiteX79" fmla="*/ 685058 w 854796"/>
                <a:gd name="connsiteY79" fmla="*/ 38577 h 137604"/>
                <a:gd name="connsiteX80" fmla="*/ 693502 w 854796"/>
                <a:gd name="connsiteY80" fmla="*/ 67242 h 137604"/>
                <a:gd name="connsiteX81" fmla="*/ 685058 w 854796"/>
                <a:gd name="connsiteY81" fmla="*/ 95908 h 137604"/>
                <a:gd name="connsiteX82" fmla="*/ 662327 w 854796"/>
                <a:gd name="connsiteY82" fmla="*/ 105681 h 137604"/>
                <a:gd name="connsiteX83" fmla="*/ 649338 w 854796"/>
                <a:gd name="connsiteY83" fmla="*/ 103075 h 137604"/>
                <a:gd name="connsiteX84" fmla="*/ 639595 w 854796"/>
                <a:gd name="connsiteY84" fmla="*/ 95257 h 137604"/>
                <a:gd name="connsiteX85" fmla="*/ 638297 w 854796"/>
                <a:gd name="connsiteY85" fmla="*/ 95257 h 137604"/>
                <a:gd name="connsiteX86" fmla="*/ 639595 w 854796"/>
                <a:gd name="connsiteY86" fmla="*/ 106984 h 137604"/>
                <a:gd name="connsiteX87" fmla="*/ 639595 w 854796"/>
                <a:gd name="connsiteY87" fmla="*/ 137604 h 137604"/>
                <a:gd name="connsiteX88" fmla="*/ 627905 w 854796"/>
                <a:gd name="connsiteY88" fmla="*/ 137604 h 137604"/>
                <a:gd name="connsiteX89" fmla="*/ 627905 w 854796"/>
                <a:gd name="connsiteY89" fmla="*/ 30107 h 137604"/>
                <a:gd name="connsiteX90" fmla="*/ 636998 w 854796"/>
                <a:gd name="connsiteY90" fmla="*/ 30107 h 137604"/>
                <a:gd name="connsiteX91" fmla="*/ 638297 w 854796"/>
                <a:gd name="connsiteY91" fmla="*/ 39880 h 137604"/>
                <a:gd name="connsiteX92" fmla="*/ 639595 w 854796"/>
                <a:gd name="connsiteY92" fmla="*/ 39880 h 137604"/>
                <a:gd name="connsiteX93" fmla="*/ 649338 w 854796"/>
                <a:gd name="connsiteY93" fmla="*/ 31410 h 137604"/>
                <a:gd name="connsiteX94" fmla="*/ 662327 w 854796"/>
                <a:gd name="connsiteY94" fmla="*/ 28804 h 137604"/>
                <a:gd name="connsiteX95" fmla="*/ 432374 w 854796"/>
                <a:gd name="connsiteY95" fmla="*/ 28804 h 137604"/>
                <a:gd name="connsiteX96" fmla="*/ 456733 w 854796"/>
                <a:gd name="connsiteY96" fmla="*/ 39261 h 137604"/>
                <a:gd name="connsiteX97" fmla="*/ 465950 w 854796"/>
                <a:gd name="connsiteY97" fmla="*/ 67362 h 137604"/>
                <a:gd name="connsiteX98" fmla="*/ 456733 w 854796"/>
                <a:gd name="connsiteY98" fmla="*/ 96117 h 137604"/>
                <a:gd name="connsiteX99" fmla="*/ 431715 w 854796"/>
                <a:gd name="connsiteY99" fmla="*/ 105920 h 137604"/>
                <a:gd name="connsiteX100" fmla="*/ 413940 w 854796"/>
                <a:gd name="connsiteY100" fmla="*/ 101345 h 137604"/>
                <a:gd name="connsiteX101" fmla="*/ 401431 w 854796"/>
                <a:gd name="connsiteY101" fmla="*/ 87621 h 137604"/>
                <a:gd name="connsiteX102" fmla="*/ 397481 w 854796"/>
                <a:gd name="connsiteY102" fmla="*/ 67362 h 137604"/>
                <a:gd name="connsiteX103" fmla="*/ 406698 w 854796"/>
                <a:gd name="connsiteY103" fmla="*/ 39261 h 137604"/>
                <a:gd name="connsiteX104" fmla="*/ 432374 w 854796"/>
                <a:gd name="connsiteY104" fmla="*/ 28804 h 137604"/>
                <a:gd name="connsiteX105" fmla="*/ 265966 w 854796"/>
                <a:gd name="connsiteY105" fmla="*/ 28804 h 137604"/>
                <a:gd name="connsiteX106" fmla="*/ 288178 w 854796"/>
                <a:gd name="connsiteY106" fmla="*/ 37954 h 137604"/>
                <a:gd name="connsiteX107" fmla="*/ 296017 w 854796"/>
                <a:gd name="connsiteY107" fmla="*/ 62134 h 137604"/>
                <a:gd name="connsiteX108" fmla="*/ 296017 w 854796"/>
                <a:gd name="connsiteY108" fmla="*/ 69323 h 137604"/>
                <a:gd name="connsiteX109" fmla="*/ 245062 w 854796"/>
                <a:gd name="connsiteY109" fmla="*/ 69323 h 137604"/>
                <a:gd name="connsiteX110" fmla="*/ 251595 w 854796"/>
                <a:gd name="connsiteY110" fmla="*/ 89582 h 137604"/>
                <a:gd name="connsiteX111" fmla="*/ 269233 w 854796"/>
                <a:gd name="connsiteY111" fmla="*/ 96117 h 137604"/>
                <a:gd name="connsiteX112" fmla="*/ 293404 w 854796"/>
                <a:gd name="connsiteY112" fmla="*/ 90889 h 137604"/>
                <a:gd name="connsiteX113" fmla="*/ 293404 w 854796"/>
                <a:gd name="connsiteY113" fmla="*/ 101345 h 137604"/>
                <a:gd name="connsiteX114" fmla="*/ 281645 w 854796"/>
                <a:gd name="connsiteY114" fmla="*/ 104613 h 137604"/>
                <a:gd name="connsiteX115" fmla="*/ 269233 w 854796"/>
                <a:gd name="connsiteY115" fmla="*/ 105920 h 137604"/>
                <a:gd name="connsiteX116" fmla="*/ 243102 w 854796"/>
                <a:gd name="connsiteY116" fmla="*/ 96117 h 137604"/>
                <a:gd name="connsiteX117" fmla="*/ 233303 w 854796"/>
                <a:gd name="connsiteY117" fmla="*/ 68016 h 137604"/>
                <a:gd name="connsiteX118" fmla="*/ 242449 w 854796"/>
                <a:gd name="connsiteY118" fmla="*/ 39261 h 137604"/>
                <a:gd name="connsiteX119" fmla="*/ 265966 w 854796"/>
                <a:gd name="connsiteY119" fmla="*/ 28804 h 137604"/>
                <a:gd name="connsiteX120" fmla="*/ 561330 w 854796"/>
                <a:gd name="connsiteY120" fmla="*/ 16327 h 137604"/>
                <a:gd name="connsiteX121" fmla="*/ 536490 w 854796"/>
                <a:gd name="connsiteY121" fmla="*/ 26894 h 137604"/>
                <a:gd name="connsiteX122" fmla="*/ 527992 w 854796"/>
                <a:gd name="connsiteY122" fmla="*/ 57276 h 137604"/>
                <a:gd name="connsiteX123" fmla="*/ 536490 w 854796"/>
                <a:gd name="connsiteY123" fmla="*/ 88317 h 137604"/>
                <a:gd name="connsiteX124" fmla="*/ 561330 w 854796"/>
                <a:gd name="connsiteY124" fmla="*/ 98884 h 137604"/>
                <a:gd name="connsiteX125" fmla="*/ 586170 w 854796"/>
                <a:gd name="connsiteY125" fmla="*/ 88317 h 137604"/>
                <a:gd name="connsiteX126" fmla="*/ 594668 w 854796"/>
                <a:gd name="connsiteY126" fmla="*/ 57276 h 137604"/>
                <a:gd name="connsiteX127" fmla="*/ 586170 w 854796"/>
                <a:gd name="connsiteY127" fmla="*/ 26894 h 137604"/>
                <a:gd name="connsiteX128" fmla="*/ 561330 w 854796"/>
                <a:gd name="connsiteY128" fmla="*/ 16327 h 137604"/>
                <a:gd name="connsiteX129" fmla="*/ 355905 w 854796"/>
                <a:gd name="connsiteY129" fmla="*/ 14402 h 137604"/>
                <a:gd name="connsiteX130" fmla="*/ 362584 w 854796"/>
                <a:gd name="connsiteY130" fmla="*/ 14402 h 137604"/>
                <a:gd name="connsiteX131" fmla="*/ 362584 w 854796"/>
                <a:gd name="connsiteY131" fmla="*/ 31160 h 137604"/>
                <a:gd name="connsiteX132" fmla="*/ 384624 w 854796"/>
                <a:gd name="connsiteY132" fmla="*/ 31160 h 137604"/>
                <a:gd name="connsiteX133" fmla="*/ 384624 w 854796"/>
                <a:gd name="connsiteY133" fmla="*/ 39540 h 137604"/>
                <a:gd name="connsiteX134" fmla="*/ 362584 w 854796"/>
                <a:gd name="connsiteY134" fmla="*/ 39540 h 137604"/>
                <a:gd name="connsiteX135" fmla="*/ 362584 w 854796"/>
                <a:gd name="connsiteY135" fmla="*/ 83369 h 137604"/>
                <a:gd name="connsiteX136" fmla="*/ 365255 w 854796"/>
                <a:gd name="connsiteY136" fmla="*/ 93037 h 137604"/>
                <a:gd name="connsiteX137" fmla="*/ 374606 w 854796"/>
                <a:gd name="connsiteY137" fmla="*/ 96904 h 137604"/>
                <a:gd name="connsiteX138" fmla="*/ 380617 w 854796"/>
                <a:gd name="connsiteY138" fmla="*/ 96260 h 137604"/>
                <a:gd name="connsiteX139" fmla="*/ 385292 w 854796"/>
                <a:gd name="connsiteY139" fmla="*/ 95615 h 137604"/>
                <a:gd name="connsiteX140" fmla="*/ 385292 w 854796"/>
                <a:gd name="connsiteY140" fmla="*/ 103994 h 137604"/>
                <a:gd name="connsiteX141" fmla="*/ 379281 w 854796"/>
                <a:gd name="connsiteY141" fmla="*/ 105283 h 137604"/>
                <a:gd name="connsiteX142" fmla="*/ 373270 w 854796"/>
                <a:gd name="connsiteY142" fmla="*/ 105928 h 137604"/>
                <a:gd name="connsiteX143" fmla="*/ 350561 w 854796"/>
                <a:gd name="connsiteY143" fmla="*/ 83369 h 137604"/>
                <a:gd name="connsiteX144" fmla="*/ 350561 w 854796"/>
                <a:gd name="connsiteY144" fmla="*/ 39540 h 137604"/>
                <a:gd name="connsiteX145" fmla="*/ 339875 w 854796"/>
                <a:gd name="connsiteY145" fmla="*/ 39540 h 137604"/>
                <a:gd name="connsiteX146" fmla="*/ 339875 w 854796"/>
                <a:gd name="connsiteY146" fmla="*/ 34383 h 137604"/>
                <a:gd name="connsiteX147" fmla="*/ 350561 w 854796"/>
                <a:gd name="connsiteY147" fmla="*/ 29871 h 137604"/>
                <a:gd name="connsiteX148" fmla="*/ 561330 w 854796"/>
                <a:gd name="connsiteY148" fmla="*/ 5760 h 137604"/>
                <a:gd name="connsiteX149" fmla="*/ 594668 w 854796"/>
                <a:gd name="connsiteY149" fmla="*/ 18969 h 137604"/>
                <a:gd name="connsiteX150" fmla="*/ 607088 w 854796"/>
                <a:gd name="connsiteY150" fmla="*/ 57276 h 137604"/>
                <a:gd name="connsiteX151" fmla="*/ 594668 w 854796"/>
                <a:gd name="connsiteY151" fmla="*/ 94921 h 137604"/>
                <a:gd name="connsiteX152" fmla="*/ 561330 w 854796"/>
                <a:gd name="connsiteY152" fmla="*/ 108791 h 137604"/>
                <a:gd name="connsiteX153" fmla="*/ 527992 w 854796"/>
                <a:gd name="connsiteY153" fmla="*/ 94921 h 137604"/>
                <a:gd name="connsiteX154" fmla="*/ 515572 w 854796"/>
                <a:gd name="connsiteY154" fmla="*/ 56615 h 137604"/>
                <a:gd name="connsiteX155" fmla="*/ 527992 w 854796"/>
                <a:gd name="connsiteY155" fmla="*/ 18969 h 137604"/>
                <a:gd name="connsiteX156" fmla="*/ 561330 w 854796"/>
                <a:gd name="connsiteY156" fmla="*/ 5760 h 137604"/>
                <a:gd name="connsiteX157" fmla="*/ 33004 w 854796"/>
                <a:gd name="connsiteY157" fmla="*/ 5760 h 137604"/>
                <a:gd name="connsiteX158" fmla="*/ 60727 w 854796"/>
                <a:gd name="connsiteY158" fmla="*/ 11043 h 137604"/>
                <a:gd name="connsiteX159" fmla="*/ 56766 w 854796"/>
                <a:gd name="connsiteY159" fmla="*/ 20950 h 137604"/>
                <a:gd name="connsiteX160" fmla="*/ 32344 w 854796"/>
                <a:gd name="connsiteY160" fmla="*/ 16327 h 137604"/>
                <a:gd name="connsiteX161" fmla="*/ 18482 w 854796"/>
                <a:gd name="connsiteY161" fmla="*/ 20290 h 137604"/>
                <a:gd name="connsiteX162" fmla="*/ 13201 w 854796"/>
                <a:gd name="connsiteY162" fmla="*/ 31518 h 137604"/>
                <a:gd name="connsiteX163" fmla="*/ 15182 w 854796"/>
                <a:gd name="connsiteY163" fmla="*/ 40104 h 137604"/>
                <a:gd name="connsiteX164" fmla="*/ 21782 w 854796"/>
                <a:gd name="connsiteY164" fmla="*/ 46048 h 137604"/>
                <a:gd name="connsiteX165" fmla="*/ 35644 w 854796"/>
                <a:gd name="connsiteY165" fmla="*/ 51992 h 137604"/>
                <a:gd name="connsiteX166" fmla="*/ 56766 w 854796"/>
                <a:gd name="connsiteY166" fmla="*/ 63880 h 137604"/>
                <a:gd name="connsiteX167" fmla="*/ 62707 w 854796"/>
                <a:gd name="connsiteY167" fmla="*/ 81052 h 137604"/>
                <a:gd name="connsiteX168" fmla="*/ 53466 w 854796"/>
                <a:gd name="connsiteY168" fmla="*/ 101526 h 137604"/>
                <a:gd name="connsiteX169" fmla="*/ 27063 w 854796"/>
                <a:gd name="connsiteY169" fmla="*/ 108791 h 137604"/>
                <a:gd name="connsiteX170" fmla="*/ 0 w 854796"/>
                <a:gd name="connsiteY170" fmla="*/ 104168 h 137604"/>
                <a:gd name="connsiteX171" fmla="*/ 0 w 854796"/>
                <a:gd name="connsiteY171" fmla="*/ 92940 h 137604"/>
                <a:gd name="connsiteX172" fmla="*/ 13201 w 854796"/>
                <a:gd name="connsiteY172" fmla="*/ 96903 h 137604"/>
                <a:gd name="connsiteX173" fmla="*/ 27723 w 854796"/>
                <a:gd name="connsiteY173" fmla="*/ 98884 h 137604"/>
                <a:gd name="connsiteX174" fmla="*/ 44885 w 854796"/>
                <a:gd name="connsiteY174" fmla="*/ 94261 h 137604"/>
                <a:gd name="connsiteX175" fmla="*/ 51486 w 854796"/>
                <a:gd name="connsiteY175" fmla="*/ 81712 h 137604"/>
                <a:gd name="connsiteX176" fmla="*/ 48845 w 854796"/>
                <a:gd name="connsiteY176" fmla="*/ 73787 h 137604"/>
                <a:gd name="connsiteX177" fmla="*/ 42245 w 854796"/>
                <a:gd name="connsiteY177" fmla="*/ 67182 h 137604"/>
                <a:gd name="connsiteX178" fmla="*/ 27063 w 854796"/>
                <a:gd name="connsiteY178" fmla="*/ 60578 h 137604"/>
                <a:gd name="connsiteX179" fmla="*/ 7261 w 854796"/>
                <a:gd name="connsiteY179" fmla="*/ 48690 h 137604"/>
                <a:gd name="connsiteX180" fmla="*/ 1320 w 854796"/>
                <a:gd name="connsiteY180" fmla="*/ 30857 h 137604"/>
                <a:gd name="connsiteX181" fmla="*/ 9901 w 854796"/>
                <a:gd name="connsiteY181" fmla="*/ 12364 h 137604"/>
                <a:gd name="connsiteX182" fmla="*/ 33004 w 854796"/>
                <a:gd name="connsiteY182" fmla="*/ 5760 h 137604"/>
                <a:gd name="connsiteX183" fmla="*/ 121758 w 854796"/>
                <a:gd name="connsiteY183" fmla="*/ 2881 h 137604"/>
                <a:gd name="connsiteX184" fmla="*/ 126995 w 854796"/>
                <a:gd name="connsiteY184" fmla="*/ 5506 h 137604"/>
                <a:gd name="connsiteX185" fmla="*/ 128958 w 854796"/>
                <a:gd name="connsiteY185" fmla="*/ 10756 h 137604"/>
                <a:gd name="connsiteX186" fmla="*/ 126995 w 854796"/>
                <a:gd name="connsiteY186" fmla="*/ 16662 h 137604"/>
                <a:gd name="connsiteX187" fmla="*/ 121758 w 854796"/>
                <a:gd name="connsiteY187" fmla="*/ 18631 h 137604"/>
                <a:gd name="connsiteX188" fmla="*/ 117176 w 854796"/>
                <a:gd name="connsiteY188" fmla="*/ 16662 h 137604"/>
                <a:gd name="connsiteX189" fmla="*/ 115212 w 854796"/>
                <a:gd name="connsiteY189" fmla="*/ 10756 h 137604"/>
                <a:gd name="connsiteX190" fmla="*/ 117176 w 854796"/>
                <a:gd name="connsiteY190" fmla="*/ 5506 h 137604"/>
                <a:gd name="connsiteX191" fmla="*/ 121758 w 854796"/>
                <a:gd name="connsiteY191" fmla="*/ 2881 h 137604"/>
                <a:gd name="connsiteX192" fmla="*/ 200802 w 854796"/>
                <a:gd name="connsiteY192" fmla="*/ 0 h 137604"/>
                <a:gd name="connsiteX193" fmla="*/ 212493 w 854796"/>
                <a:gd name="connsiteY193" fmla="*/ 0 h 137604"/>
                <a:gd name="connsiteX194" fmla="*/ 212493 w 854796"/>
                <a:gd name="connsiteY194" fmla="*/ 104635 h 137604"/>
                <a:gd name="connsiteX195" fmla="*/ 202750 w 854796"/>
                <a:gd name="connsiteY195" fmla="*/ 104635 h 137604"/>
                <a:gd name="connsiteX196" fmla="*/ 201451 w 854796"/>
                <a:gd name="connsiteY196" fmla="*/ 94946 h 137604"/>
                <a:gd name="connsiteX197" fmla="*/ 200802 w 854796"/>
                <a:gd name="connsiteY197" fmla="*/ 94946 h 137604"/>
                <a:gd name="connsiteX198" fmla="*/ 178070 w 854796"/>
                <a:gd name="connsiteY198" fmla="*/ 105926 h 137604"/>
                <a:gd name="connsiteX199" fmla="*/ 155337 w 854796"/>
                <a:gd name="connsiteY199" fmla="*/ 96238 h 137604"/>
                <a:gd name="connsiteX200" fmla="*/ 146894 w 854796"/>
                <a:gd name="connsiteY200" fmla="*/ 67819 h 137604"/>
                <a:gd name="connsiteX201" fmla="*/ 155337 w 854796"/>
                <a:gd name="connsiteY201" fmla="*/ 40045 h 137604"/>
                <a:gd name="connsiteX202" fmla="*/ 178070 w 854796"/>
                <a:gd name="connsiteY202" fmla="*/ 29711 h 137604"/>
                <a:gd name="connsiteX203" fmla="*/ 200802 w 854796"/>
                <a:gd name="connsiteY203" fmla="*/ 40691 h 137604"/>
                <a:gd name="connsiteX204" fmla="*/ 202101 w 854796"/>
                <a:gd name="connsiteY204" fmla="*/ 40691 h 137604"/>
                <a:gd name="connsiteX205" fmla="*/ 200802 w 854796"/>
                <a:gd name="connsiteY205" fmla="*/ 35524 h 137604"/>
                <a:gd name="connsiteX206" fmla="*/ 200802 w 854796"/>
                <a:gd name="connsiteY206" fmla="*/ 30357 h 137604"/>
                <a:gd name="connsiteX207" fmla="*/ 80648 w 854796"/>
                <a:gd name="connsiteY207" fmla="*/ 0 h 137604"/>
                <a:gd name="connsiteX208" fmla="*/ 91529 w 854796"/>
                <a:gd name="connsiteY208" fmla="*/ 0 h 137604"/>
                <a:gd name="connsiteX209" fmla="*/ 91529 w 854796"/>
                <a:gd name="connsiteY209" fmla="*/ 105918 h 137604"/>
                <a:gd name="connsiteX210" fmla="*/ 80648 w 854796"/>
                <a:gd name="connsiteY210" fmla="*/ 105918 h 1376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Lst>
              <a:rect l="l" t="t" r="r" b="b"/>
              <a:pathLst>
                <a:path w="854796" h="137604">
                  <a:moveTo>
                    <a:pt x="179369" y="39400"/>
                  </a:moveTo>
                  <a:cubicBezTo>
                    <a:pt x="172874" y="39400"/>
                    <a:pt x="167678" y="41337"/>
                    <a:pt x="163781" y="46504"/>
                  </a:cubicBezTo>
                  <a:cubicBezTo>
                    <a:pt x="160533" y="51672"/>
                    <a:pt x="158585" y="58776"/>
                    <a:pt x="158585" y="67819"/>
                  </a:cubicBezTo>
                  <a:cubicBezTo>
                    <a:pt x="158585" y="77507"/>
                    <a:pt x="160533" y="84612"/>
                    <a:pt x="163781" y="89779"/>
                  </a:cubicBezTo>
                  <a:cubicBezTo>
                    <a:pt x="167678" y="94300"/>
                    <a:pt x="172874" y="96884"/>
                    <a:pt x="179369" y="96884"/>
                  </a:cubicBezTo>
                  <a:cubicBezTo>
                    <a:pt x="187162" y="96884"/>
                    <a:pt x="192358" y="94300"/>
                    <a:pt x="195606" y="90425"/>
                  </a:cubicBezTo>
                  <a:cubicBezTo>
                    <a:pt x="199503" y="85904"/>
                    <a:pt x="200802" y="79445"/>
                    <a:pt x="200802" y="70402"/>
                  </a:cubicBezTo>
                  <a:lnTo>
                    <a:pt x="200802" y="67819"/>
                  </a:lnTo>
                  <a:cubicBezTo>
                    <a:pt x="200802" y="58130"/>
                    <a:pt x="199503" y="50380"/>
                    <a:pt x="195606" y="45859"/>
                  </a:cubicBezTo>
                  <a:cubicBezTo>
                    <a:pt x="192358" y="40691"/>
                    <a:pt x="186513" y="39400"/>
                    <a:pt x="179369" y="39400"/>
                  </a:cubicBezTo>
                  <a:close/>
                  <a:moveTo>
                    <a:pt x="740564" y="38607"/>
                  </a:moveTo>
                  <a:cubicBezTo>
                    <a:pt x="734685" y="38607"/>
                    <a:pt x="729459" y="39914"/>
                    <a:pt x="726192" y="44489"/>
                  </a:cubicBezTo>
                  <a:cubicBezTo>
                    <a:pt x="722926" y="47756"/>
                    <a:pt x="720966" y="52985"/>
                    <a:pt x="720313" y="60173"/>
                  </a:cubicBezTo>
                  <a:lnTo>
                    <a:pt x="758856" y="60173"/>
                  </a:lnTo>
                  <a:cubicBezTo>
                    <a:pt x="758856" y="52985"/>
                    <a:pt x="757549" y="47756"/>
                    <a:pt x="754283" y="43835"/>
                  </a:cubicBezTo>
                  <a:cubicBezTo>
                    <a:pt x="751016" y="39914"/>
                    <a:pt x="747097" y="38607"/>
                    <a:pt x="740564" y="38607"/>
                  </a:cubicBezTo>
                  <a:close/>
                  <a:moveTo>
                    <a:pt x="431715" y="38607"/>
                  </a:moveTo>
                  <a:cubicBezTo>
                    <a:pt x="424473" y="38607"/>
                    <a:pt x="418548" y="40568"/>
                    <a:pt x="415257" y="45796"/>
                  </a:cubicBezTo>
                  <a:cubicBezTo>
                    <a:pt x="411306" y="51024"/>
                    <a:pt x="409331" y="57559"/>
                    <a:pt x="409331" y="67362"/>
                  </a:cubicBezTo>
                  <a:cubicBezTo>
                    <a:pt x="409331" y="76511"/>
                    <a:pt x="411306" y="84354"/>
                    <a:pt x="415257" y="88928"/>
                  </a:cubicBezTo>
                  <a:cubicBezTo>
                    <a:pt x="419207" y="94156"/>
                    <a:pt x="424473" y="96770"/>
                    <a:pt x="432374" y="96770"/>
                  </a:cubicBezTo>
                  <a:cubicBezTo>
                    <a:pt x="438957" y="96770"/>
                    <a:pt x="444224" y="94156"/>
                    <a:pt x="448174" y="88928"/>
                  </a:cubicBezTo>
                  <a:cubicBezTo>
                    <a:pt x="452124" y="84354"/>
                    <a:pt x="454099" y="76511"/>
                    <a:pt x="454099" y="67362"/>
                  </a:cubicBezTo>
                  <a:cubicBezTo>
                    <a:pt x="454099" y="58213"/>
                    <a:pt x="452124" y="51024"/>
                    <a:pt x="448174" y="45796"/>
                  </a:cubicBezTo>
                  <a:cubicBezTo>
                    <a:pt x="444224" y="40568"/>
                    <a:pt x="438957" y="38607"/>
                    <a:pt x="431715" y="38607"/>
                  </a:cubicBezTo>
                  <a:close/>
                  <a:moveTo>
                    <a:pt x="265966" y="38607"/>
                  </a:moveTo>
                  <a:cubicBezTo>
                    <a:pt x="260087" y="38607"/>
                    <a:pt x="254861" y="39914"/>
                    <a:pt x="251595" y="44489"/>
                  </a:cubicBezTo>
                  <a:cubicBezTo>
                    <a:pt x="247675" y="47756"/>
                    <a:pt x="246368" y="52985"/>
                    <a:pt x="245062" y="60173"/>
                  </a:cubicBezTo>
                  <a:lnTo>
                    <a:pt x="284258" y="60173"/>
                  </a:lnTo>
                  <a:cubicBezTo>
                    <a:pt x="284258" y="52985"/>
                    <a:pt x="282298" y="47756"/>
                    <a:pt x="279685" y="43835"/>
                  </a:cubicBezTo>
                  <a:cubicBezTo>
                    <a:pt x="276419" y="39914"/>
                    <a:pt x="271846" y="38607"/>
                    <a:pt x="265966" y="38607"/>
                  </a:cubicBezTo>
                  <a:close/>
                  <a:moveTo>
                    <a:pt x="661028" y="38577"/>
                  </a:moveTo>
                  <a:cubicBezTo>
                    <a:pt x="653234" y="38577"/>
                    <a:pt x="648039" y="39880"/>
                    <a:pt x="644142" y="44440"/>
                  </a:cubicBezTo>
                  <a:cubicBezTo>
                    <a:pt x="640894" y="48349"/>
                    <a:pt x="639595" y="55516"/>
                    <a:pt x="639595" y="64636"/>
                  </a:cubicBezTo>
                  <a:lnTo>
                    <a:pt x="639595" y="67242"/>
                  </a:lnTo>
                  <a:cubicBezTo>
                    <a:pt x="639595" y="77666"/>
                    <a:pt x="640894" y="84833"/>
                    <a:pt x="644142" y="89393"/>
                  </a:cubicBezTo>
                  <a:cubicBezTo>
                    <a:pt x="648039" y="93954"/>
                    <a:pt x="653884" y="96560"/>
                    <a:pt x="661028" y="96560"/>
                  </a:cubicBezTo>
                  <a:cubicBezTo>
                    <a:pt x="667523" y="96560"/>
                    <a:pt x="672718" y="93954"/>
                    <a:pt x="675966" y="88742"/>
                  </a:cubicBezTo>
                  <a:cubicBezTo>
                    <a:pt x="679863" y="83530"/>
                    <a:pt x="681811" y="76363"/>
                    <a:pt x="681811" y="67242"/>
                  </a:cubicBezTo>
                  <a:cubicBezTo>
                    <a:pt x="681811" y="58121"/>
                    <a:pt x="679863" y="50955"/>
                    <a:pt x="675966" y="45743"/>
                  </a:cubicBezTo>
                  <a:cubicBezTo>
                    <a:pt x="672718" y="40531"/>
                    <a:pt x="667523" y="38577"/>
                    <a:pt x="661028" y="38577"/>
                  </a:cubicBezTo>
                  <a:close/>
                  <a:moveTo>
                    <a:pt x="116521" y="31101"/>
                  </a:moveTo>
                  <a:lnTo>
                    <a:pt x="127649" y="31101"/>
                  </a:lnTo>
                  <a:lnTo>
                    <a:pt x="127649" y="105916"/>
                  </a:lnTo>
                  <a:lnTo>
                    <a:pt x="116521" y="105916"/>
                  </a:lnTo>
                  <a:close/>
                  <a:moveTo>
                    <a:pt x="828012" y="28804"/>
                  </a:moveTo>
                  <a:cubicBezTo>
                    <a:pt x="836504" y="28804"/>
                    <a:pt x="843037" y="31463"/>
                    <a:pt x="847610" y="35451"/>
                  </a:cubicBezTo>
                  <a:cubicBezTo>
                    <a:pt x="852183" y="39439"/>
                    <a:pt x="854796" y="46751"/>
                    <a:pt x="854796" y="56721"/>
                  </a:cubicBezTo>
                  <a:lnTo>
                    <a:pt x="854796" y="105909"/>
                  </a:lnTo>
                  <a:lnTo>
                    <a:pt x="843037" y="105909"/>
                  </a:lnTo>
                  <a:lnTo>
                    <a:pt x="843037" y="56721"/>
                  </a:lnTo>
                  <a:cubicBezTo>
                    <a:pt x="843037" y="50739"/>
                    <a:pt x="841730" y="46086"/>
                    <a:pt x="839117" y="43427"/>
                  </a:cubicBezTo>
                  <a:cubicBezTo>
                    <a:pt x="836504" y="40104"/>
                    <a:pt x="831931" y="38775"/>
                    <a:pt x="826052" y="38775"/>
                  </a:cubicBezTo>
                  <a:cubicBezTo>
                    <a:pt x="818213" y="38775"/>
                    <a:pt x="812333" y="40104"/>
                    <a:pt x="809067" y="44757"/>
                  </a:cubicBezTo>
                  <a:cubicBezTo>
                    <a:pt x="805147" y="48745"/>
                    <a:pt x="803188" y="56721"/>
                    <a:pt x="803188" y="66027"/>
                  </a:cubicBezTo>
                  <a:lnTo>
                    <a:pt x="803188" y="105909"/>
                  </a:lnTo>
                  <a:lnTo>
                    <a:pt x="792082" y="105909"/>
                  </a:lnTo>
                  <a:lnTo>
                    <a:pt x="792082" y="30134"/>
                  </a:lnTo>
                  <a:lnTo>
                    <a:pt x="801881" y="30134"/>
                  </a:lnTo>
                  <a:lnTo>
                    <a:pt x="803188" y="40104"/>
                  </a:lnTo>
                  <a:lnTo>
                    <a:pt x="803841" y="40104"/>
                  </a:lnTo>
                  <a:cubicBezTo>
                    <a:pt x="805801" y="36781"/>
                    <a:pt x="809067" y="34122"/>
                    <a:pt x="813640" y="32128"/>
                  </a:cubicBezTo>
                  <a:cubicBezTo>
                    <a:pt x="817559" y="30134"/>
                    <a:pt x="822132" y="28804"/>
                    <a:pt x="828012" y="28804"/>
                  </a:cubicBezTo>
                  <a:close/>
                  <a:moveTo>
                    <a:pt x="741217" y="28804"/>
                  </a:moveTo>
                  <a:cubicBezTo>
                    <a:pt x="750363" y="28804"/>
                    <a:pt x="757549" y="32072"/>
                    <a:pt x="763429" y="37954"/>
                  </a:cubicBezTo>
                  <a:cubicBezTo>
                    <a:pt x="768655" y="44489"/>
                    <a:pt x="771268" y="52331"/>
                    <a:pt x="771268" y="62134"/>
                  </a:cubicBezTo>
                  <a:lnTo>
                    <a:pt x="771268" y="69323"/>
                  </a:lnTo>
                  <a:lnTo>
                    <a:pt x="719660" y="69323"/>
                  </a:lnTo>
                  <a:cubicBezTo>
                    <a:pt x="720313" y="78472"/>
                    <a:pt x="722273" y="85007"/>
                    <a:pt x="726192" y="89582"/>
                  </a:cubicBezTo>
                  <a:cubicBezTo>
                    <a:pt x="730765" y="94156"/>
                    <a:pt x="736645" y="96117"/>
                    <a:pt x="743830" y="96117"/>
                  </a:cubicBezTo>
                  <a:cubicBezTo>
                    <a:pt x="752323" y="96117"/>
                    <a:pt x="760162" y="94156"/>
                    <a:pt x="768001" y="90889"/>
                  </a:cubicBezTo>
                  <a:lnTo>
                    <a:pt x="768001" y="101345"/>
                  </a:lnTo>
                  <a:cubicBezTo>
                    <a:pt x="764082" y="102652"/>
                    <a:pt x="760162" y="103959"/>
                    <a:pt x="756896" y="104613"/>
                  </a:cubicBezTo>
                  <a:cubicBezTo>
                    <a:pt x="753629" y="105266"/>
                    <a:pt x="749057" y="105920"/>
                    <a:pt x="743830" y="105920"/>
                  </a:cubicBezTo>
                  <a:cubicBezTo>
                    <a:pt x="732725" y="105920"/>
                    <a:pt x="724232" y="102652"/>
                    <a:pt x="717700" y="96117"/>
                  </a:cubicBezTo>
                  <a:cubicBezTo>
                    <a:pt x="711167" y="88928"/>
                    <a:pt x="708554" y="79779"/>
                    <a:pt x="708554" y="68016"/>
                  </a:cubicBezTo>
                  <a:cubicBezTo>
                    <a:pt x="708554" y="56252"/>
                    <a:pt x="711167" y="46449"/>
                    <a:pt x="717046" y="39261"/>
                  </a:cubicBezTo>
                  <a:cubicBezTo>
                    <a:pt x="722926" y="32072"/>
                    <a:pt x="730765" y="28804"/>
                    <a:pt x="741217" y="28804"/>
                  </a:cubicBezTo>
                  <a:close/>
                  <a:moveTo>
                    <a:pt x="662327" y="28804"/>
                  </a:moveTo>
                  <a:cubicBezTo>
                    <a:pt x="672069" y="28804"/>
                    <a:pt x="679863" y="32062"/>
                    <a:pt x="685058" y="38577"/>
                  </a:cubicBezTo>
                  <a:cubicBezTo>
                    <a:pt x="690254" y="45743"/>
                    <a:pt x="693502" y="54864"/>
                    <a:pt x="693502" y="67242"/>
                  </a:cubicBezTo>
                  <a:cubicBezTo>
                    <a:pt x="693502" y="78969"/>
                    <a:pt x="690254" y="88742"/>
                    <a:pt x="685058" y="95908"/>
                  </a:cubicBezTo>
                  <a:cubicBezTo>
                    <a:pt x="679213" y="102423"/>
                    <a:pt x="672069" y="105681"/>
                    <a:pt x="662327" y="105681"/>
                  </a:cubicBezTo>
                  <a:cubicBezTo>
                    <a:pt x="657781" y="105681"/>
                    <a:pt x="653234" y="105029"/>
                    <a:pt x="649338" y="103075"/>
                  </a:cubicBezTo>
                  <a:cubicBezTo>
                    <a:pt x="644791" y="101772"/>
                    <a:pt x="642193" y="98514"/>
                    <a:pt x="639595" y="95257"/>
                  </a:cubicBezTo>
                  <a:lnTo>
                    <a:pt x="638297" y="95257"/>
                  </a:lnTo>
                  <a:cubicBezTo>
                    <a:pt x="638946" y="99166"/>
                    <a:pt x="639595" y="103726"/>
                    <a:pt x="639595" y="106984"/>
                  </a:cubicBezTo>
                  <a:lnTo>
                    <a:pt x="639595" y="137604"/>
                  </a:lnTo>
                  <a:lnTo>
                    <a:pt x="627905" y="137604"/>
                  </a:lnTo>
                  <a:lnTo>
                    <a:pt x="627905" y="30107"/>
                  </a:lnTo>
                  <a:lnTo>
                    <a:pt x="636998" y="30107"/>
                  </a:lnTo>
                  <a:lnTo>
                    <a:pt x="638297" y="39880"/>
                  </a:lnTo>
                  <a:lnTo>
                    <a:pt x="639595" y="39880"/>
                  </a:lnTo>
                  <a:cubicBezTo>
                    <a:pt x="642193" y="35971"/>
                    <a:pt x="645441" y="33365"/>
                    <a:pt x="649338" y="31410"/>
                  </a:cubicBezTo>
                  <a:cubicBezTo>
                    <a:pt x="653234" y="29456"/>
                    <a:pt x="657131" y="28804"/>
                    <a:pt x="662327" y="28804"/>
                  </a:cubicBezTo>
                  <a:close/>
                  <a:moveTo>
                    <a:pt x="432374" y="28804"/>
                  </a:moveTo>
                  <a:cubicBezTo>
                    <a:pt x="441591" y="28804"/>
                    <a:pt x="450149" y="32072"/>
                    <a:pt x="456733" y="39261"/>
                  </a:cubicBezTo>
                  <a:cubicBezTo>
                    <a:pt x="462658" y="45796"/>
                    <a:pt x="465950" y="55599"/>
                    <a:pt x="465950" y="67362"/>
                  </a:cubicBezTo>
                  <a:cubicBezTo>
                    <a:pt x="465950" y="79125"/>
                    <a:pt x="462658" y="88928"/>
                    <a:pt x="456733" y="96117"/>
                  </a:cubicBezTo>
                  <a:cubicBezTo>
                    <a:pt x="450149" y="102652"/>
                    <a:pt x="441591" y="105920"/>
                    <a:pt x="431715" y="105920"/>
                  </a:cubicBezTo>
                  <a:cubicBezTo>
                    <a:pt x="425132" y="105920"/>
                    <a:pt x="419207" y="104613"/>
                    <a:pt x="413940" y="101345"/>
                  </a:cubicBezTo>
                  <a:cubicBezTo>
                    <a:pt x="408673" y="98077"/>
                    <a:pt x="404723" y="93503"/>
                    <a:pt x="401431" y="87621"/>
                  </a:cubicBezTo>
                  <a:cubicBezTo>
                    <a:pt x="398798" y="82393"/>
                    <a:pt x="397481" y="75204"/>
                    <a:pt x="397481" y="67362"/>
                  </a:cubicBezTo>
                  <a:cubicBezTo>
                    <a:pt x="397481" y="54945"/>
                    <a:pt x="400114" y="45796"/>
                    <a:pt x="406698" y="39261"/>
                  </a:cubicBezTo>
                  <a:cubicBezTo>
                    <a:pt x="412623" y="32072"/>
                    <a:pt x="421182" y="28804"/>
                    <a:pt x="432374" y="28804"/>
                  </a:cubicBezTo>
                  <a:close/>
                  <a:moveTo>
                    <a:pt x="265966" y="28804"/>
                  </a:moveTo>
                  <a:cubicBezTo>
                    <a:pt x="275112" y="28804"/>
                    <a:pt x="282298" y="32072"/>
                    <a:pt x="288178" y="37954"/>
                  </a:cubicBezTo>
                  <a:cubicBezTo>
                    <a:pt x="293404" y="44489"/>
                    <a:pt x="296017" y="52331"/>
                    <a:pt x="296017" y="62134"/>
                  </a:cubicBezTo>
                  <a:lnTo>
                    <a:pt x="296017" y="69323"/>
                  </a:lnTo>
                  <a:lnTo>
                    <a:pt x="245062" y="69323"/>
                  </a:lnTo>
                  <a:cubicBezTo>
                    <a:pt x="245062" y="78472"/>
                    <a:pt x="247675" y="85007"/>
                    <a:pt x="251595" y="89582"/>
                  </a:cubicBezTo>
                  <a:cubicBezTo>
                    <a:pt x="255514" y="94156"/>
                    <a:pt x="261394" y="96117"/>
                    <a:pt x="269233" y="96117"/>
                  </a:cubicBezTo>
                  <a:cubicBezTo>
                    <a:pt x="277072" y="96117"/>
                    <a:pt x="284911" y="94156"/>
                    <a:pt x="293404" y="90889"/>
                  </a:cubicBezTo>
                  <a:lnTo>
                    <a:pt x="293404" y="101345"/>
                  </a:lnTo>
                  <a:cubicBezTo>
                    <a:pt x="288831" y="102652"/>
                    <a:pt x="284911" y="103959"/>
                    <a:pt x="281645" y="104613"/>
                  </a:cubicBezTo>
                  <a:cubicBezTo>
                    <a:pt x="278378" y="105266"/>
                    <a:pt x="273806" y="105920"/>
                    <a:pt x="269233" y="105920"/>
                  </a:cubicBezTo>
                  <a:cubicBezTo>
                    <a:pt x="258127" y="105920"/>
                    <a:pt x="248981" y="102652"/>
                    <a:pt x="243102" y="96117"/>
                  </a:cubicBezTo>
                  <a:cubicBezTo>
                    <a:pt x="236569" y="88928"/>
                    <a:pt x="233303" y="79779"/>
                    <a:pt x="233303" y="68016"/>
                  </a:cubicBezTo>
                  <a:cubicBezTo>
                    <a:pt x="233303" y="56252"/>
                    <a:pt x="235916" y="46449"/>
                    <a:pt x="242449" y="39261"/>
                  </a:cubicBezTo>
                  <a:cubicBezTo>
                    <a:pt x="247675" y="32072"/>
                    <a:pt x="256167" y="28804"/>
                    <a:pt x="265966" y="28804"/>
                  </a:cubicBezTo>
                  <a:close/>
                  <a:moveTo>
                    <a:pt x="561330" y="16327"/>
                  </a:moveTo>
                  <a:cubicBezTo>
                    <a:pt x="550871" y="16327"/>
                    <a:pt x="542373" y="19629"/>
                    <a:pt x="536490" y="26894"/>
                  </a:cubicBezTo>
                  <a:cubicBezTo>
                    <a:pt x="530607" y="33499"/>
                    <a:pt x="527992" y="43406"/>
                    <a:pt x="527992" y="57276"/>
                  </a:cubicBezTo>
                  <a:cubicBezTo>
                    <a:pt x="527992" y="70485"/>
                    <a:pt x="530607" y="81052"/>
                    <a:pt x="536490" y="88317"/>
                  </a:cubicBezTo>
                  <a:cubicBezTo>
                    <a:pt x="542373" y="94921"/>
                    <a:pt x="550871" y="98884"/>
                    <a:pt x="561330" y="98884"/>
                  </a:cubicBezTo>
                  <a:cubicBezTo>
                    <a:pt x="572443" y="98884"/>
                    <a:pt x="580941" y="94921"/>
                    <a:pt x="586170" y="88317"/>
                  </a:cubicBezTo>
                  <a:cubicBezTo>
                    <a:pt x="592053" y="81052"/>
                    <a:pt x="594668" y="70485"/>
                    <a:pt x="594668" y="57276"/>
                  </a:cubicBezTo>
                  <a:cubicBezTo>
                    <a:pt x="594668" y="43406"/>
                    <a:pt x="592053" y="33499"/>
                    <a:pt x="586170" y="26894"/>
                  </a:cubicBezTo>
                  <a:cubicBezTo>
                    <a:pt x="580941" y="19629"/>
                    <a:pt x="572443" y="16327"/>
                    <a:pt x="561330" y="16327"/>
                  </a:cubicBezTo>
                  <a:close/>
                  <a:moveTo>
                    <a:pt x="355905" y="14402"/>
                  </a:moveTo>
                  <a:lnTo>
                    <a:pt x="362584" y="14402"/>
                  </a:lnTo>
                  <a:lnTo>
                    <a:pt x="362584" y="31160"/>
                  </a:lnTo>
                  <a:lnTo>
                    <a:pt x="384624" y="31160"/>
                  </a:lnTo>
                  <a:lnTo>
                    <a:pt x="384624" y="39540"/>
                  </a:lnTo>
                  <a:lnTo>
                    <a:pt x="362584" y="39540"/>
                  </a:lnTo>
                  <a:lnTo>
                    <a:pt x="362584" y="83369"/>
                  </a:lnTo>
                  <a:cubicBezTo>
                    <a:pt x="362584" y="87236"/>
                    <a:pt x="363919" y="91103"/>
                    <a:pt x="365255" y="93037"/>
                  </a:cubicBezTo>
                  <a:cubicBezTo>
                    <a:pt x="367927" y="95615"/>
                    <a:pt x="370598" y="96904"/>
                    <a:pt x="374606" y="96904"/>
                  </a:cubicBezTo>
                  <a:cubicBezTo>
                    <a:pt x="376609" y="96904"/>
                    <a:pt x="378613" y="96904"/>
                    <a:pt x="380617" y="96260"/>
                  </a:cubicBezTo>
                  <a:cubicBezTo>
                    <a:pt x="382621" y="96260"/>
                    <a:pt x="383956" y="95615"/>
                    <a:pt x="385292" y="95615"/>
                  </a:cubicBezTo>
                  <a:lnTo>
                    <a:pt x="385292" y="103994"/>
                  </a:lnTo>
                  <a:cubicBezTo>
                    <a:pt x="383956" y="104639"/>
                    <a:pt x="381953" y="105283"/>
                    <a:pt x="379281" y="105283"/>
                  </a:cubicBezTo>
                  <a:cubicBezTo>
                    <a:pt x="377277" y="105928"/>
                    <a:pt x="374606" y="105928"/>
                    <a:pt x="373270" y="105928"/>
                  </a:cubicBezTo>
                  <a:cubicBezTo>
                    <a:pt x="357908" y="105928"/>
                    <a:pt x="350561" y="98193"/>
                    <a:pt x="350561" y="83369"/>
                  </a:cubicBezTo>
                  <a:lnTo>
                    <a:pt x="350561" y="39540"/>
                  </a:lnTo>
                  <a:lnTo>
                    <a:pt x="339875" y="39540"/>
                  </a:lnTo>
                  <a:lnTo>
                    <a:pt x="339875" y="34383"/>
                  </a:lnTo>
                  <a:lnTo>
                    <a:pt x="350561" y="29871"/>
                  </a:lnTo>
                  <a:close/>
                  <a:moveTo>
                    <a:pt x="561330" y="5760"/>
                  </a:moveTo>
                  <a:cubicBezTo>
                    <a:pt x="575711" y="5760"/>
                    <a:pt x="587478" y="9722"/>
                    <a:pt x="594668" y="18969"/>
                  </a:cubicBezTo>
                  <a:cubicBezTo>
                    <a:pt x="603166" y="28215"/>
                    <a:pt x="607088" y="40764"/>
                    <a:pt x="607088" y="57276"/>
                  </a:cubicBezTo>
                  <a:cubicBezTo>
                    <a:pt x="607088" y="73126"/>
                    <a:pt x="603166" y="85675"/>
                    <a:pt x="594668" y="94921"/>
                  </a:cubicBezTo>
                  <a:cubicBezTo>
                    <a:pt x="586824" y="104168"/>
                    <a:pt x="575711" y="108791"/>
                    <a:pt x="561330" y="108791"/>
                  </a:cubicBezTo>
                  <a:cubicBezTo>
                    <a:pt x="546949" y="108791"/>
                    <a:pt x="535183" y="104828"/>
                    <a:pt x="527992" y="94921"/>
                  </a:cubicBezTo>
                  <a:cubicBezTo>
                    <a:pt x="519494" y="86335"/>
                    <a:pt x="515572" y="73787"/>
                    <a:pt x="515572" y="56615"/>
                  </a:cubicBezTo>
                  <a:cubicBezTo>
                    <a:pt x="515572" y="40764"/>
                    <a:pt x="519494" y="28215"/>
                    <a:pt x="527992" y="18969"/>
                  </a:cubicBezTo>
                  <a:cubicBezTo>
                    <a:pt x="535836" y="9722"/>
                    <a:pt x="546949" y="5760"/>
                    <a:pt x="561330" y="5760"/>
                  </a:cubicBezTo>
                  <a:close/>
                  <a:moveTo>
                    <a:pt x="33004" y="5760"/>
                  </a:moveTo>
                  <a:cubicBezTo>
                    <a:pt x="42905" y="5760"/>
                    <a:pt x="52146" y="7741"/>
                    <a:pt x="60727" y="11043"/>
                  </a:cubicBezTo>
                  <a:lnTo>
                    <a:pt x="56766" y="20950"/>
                  </a:lnTo>
                  <a:cubicBezTo>
                    <a:pt x="48845" y="17648"/>
                    <a:pt x="40264" y="16327"/>
                    <a:pt x="32344" y="16327"/>
                  </a:cubicBezTo>
                  <a:cubicBezTo>
                    <a:pt x="26403" y="16327"/>
                    <a:pt x="21782" y="16987"/>
                    <a:pt x="18482" y="20290"/>
                  </a:cubicBezTo>
                  <a:cubicBezTo>
                    <a:pt x="15182" y="22932"/>
                    <a:pt x="13201" y="26894"/>
                    <a:pt x="13201" y="31518"/>
                  </a:cubicBezTo>
                  <a:cubicBezTo>
                    <a:pt x="13201" y="34820"/>
                    <a:pt x="13862" y="37462"/>
                    <a:pt x="15182" y="40104"/>
                  </a:cubicBezTo>
                  <a:cubicBezTo>
                    <a:pt x="15842" y="41425"/>
                    <a:pt x="18482" y="44066"/>
                    <a:pt x="21782" y="46048"/>
                  </a:cubicBezTo>
                  <a:cubicBezTo>
                    <a:pt x="24423" y="47369"/>
                    <a:pt x="29043" y="50011"/>
                    <a:pt x="35644" y="51992"/>
                  </a:cubicBezTo>
                  <a:cubicBezTo>
                    <a:pt x="45545" y="55294"/>
                    <a:pt x="53466" y="59917"/>
                    <a:pt x="56766" y="63880"/>
                  </a:cubicBezTo>
                  <a:cubicBezTo>
                    <a:pt x="60727" y="68503"/>
                    <a:pt x="62707" y="73787"/>
                    <a:pt x="62707" y="81052"/>
                  </a:cubicBezTo>
                  <a:cubicBezTo>
                    <a:pt x="62707" y="89638"/>
                    <a:pt x="60067" y="96242"/>
                    <a:pt x="53466" y="101526"/>
                  </a:cubicBezTo>
                  <a:cubicBezTo>
                    <a:pt x="46865" y="106809"/>
                    <a:pt x="38284" y="108791"/>
                    <a:pt x="27063" y="108791"/>
                  </a:cubicBezTo>
                  <a:cubicBezTo>
                    <a:pt x="15182" y="108791"/>
                    <a:pt x="6601" y="107470"/>
                    <a:pt x="0" y="104168"/>
                  </a:cubicBezTo>
                  <a:lnTo>
                    <a:pt x="0" y="92940"/>
                  </a:lnTo>
                  <a:cubicBezTo>
                    <a:pt x="3960" y="94921"/>
                    <a:pt x="8581" y="96242"/>
                    <a:pt x="13201" y="96903"/>
                  </a:cubicBezTo>
                  <a:cubicBezTo>
                    <a:pt x="17822" y="98224"/>
                    <a:pt x="23103" y="98884"/>
                    <a:pt x="27723" y="98884"/>
                  </a:cubicBezTo>
                  <a:cubicBezTo>
                    <a:pt x="35644" y="98884"/>
                    <a:pt x="41585" y="96903"/>
                    <a:pt x="44885" y="94261"/>
                  </a:cubicBezTo>
                  <a:cubicBezTo>
                    <a:pt x="49505" y="91619"/>
                    <a:pt x="51486" y="86996"/>
                    <a:pt x="51486" y="81712"/>
                  </a:cubicBezTo>
                  <a:cubicBezTo>
                    <a:pt x="51486" y="78410"/>
                    <a:pt x="50166" y="75108"/>
                    <a:pt x="48845" y="73787"/>
                  </a:cubicBezTo>
                  <a:cubicBezTo>
                    <a:pt x="48185" y="71145"/>
                    <a:pt x="45545" y="68503"/>
                    <a:pt x="42245" y="67182"/>
                  </a:cubicBezTo>
                  <a:cubicBezTo>
                    <a:pt x="38944" y="65201"/>
                    <a:pt x="33664" y="63220"/>
                    <a:pt x="27063" y="60578"/>
                  </a:cubicBezTo>
                  <a:cubicBezTo>
                    <a:pt x="17822" y="57276"/>
                    <a:pt x="10561" y="53313"/>
                    <a:pt x="7261" y="48690"/>
                  </a:cubicBezTo>
                  <a:cubicBezTo>
                    <a:pt x="3300" y="44066"/>
                    <a:pt x="1320" y="38122"/>
                    <a:pt x="1320" y="30857"/>
                  </a:cubicBezTo>
                  <a:cubicBezTo>
                    <a:pt x="1320" y="22932"/>
                    <a:pt x="3960" y="16987"/>
                    <a:pt x="9901" y="12364"/>
                  </a:cubicBezTo>
                  <a:cubicBezTo>
                    <a:pt x="15842" y="7741"/>
                    <a:pt x="23103" y="5760"/>
                    <a:pt x="33004" y="5760"/>
                  </a:cubicBezTo>
                  <a:close/>
                  <a:moveTo>
                    <a:pt x="121758" y="2881"/>
                  </a:moveTo>
                  <a:cubicBezTo>
                    <a:pt x="123722" y="2881"/>
                    <a:pt x="125685" y="4193"/>
                    <a:pt x="126995" y="5506"/>
                  </a:cubicBezTo>
                  <a:cubicBezTo>
                    <a:pt x="128304" y="6162"/>
                    <a:pt x="128958" y="8131"/>
                    <a:pt x="128958" y="10756"/>
                  </a:cubicBezTo>
                  <a:cubicBezTo>
                    <a:pt x="128958" y="13381"/>
                    <a:pt x="128304" y="15350"/>
                    <a:pt x="126995" y="16662"/>
                  </a:cubicBezTo>
                  <a:cubicBezTo>
                    <a:pt x="125685" y="17975"/>
                    <a:pt x="123722" y="18631"/>
                    <a:pt x="121758" y="18631"/>
                  </a:cubicBezTo>
                  <a:cubicBezTo>
                    <a:pt x="120449" y="18631"/>
                    <a:pt x="118485" y="17975"/>
                    <a:pt x="117176" y="16662"/>
                  </a:cubicBezTo>
                  <a:cubicBezTo>
                    <a:pt x="115867" y="15350"/>
                    <a:pt x="115212" y="13381"/>
                    <a:pt x="115212" y="10756"/>
                  </a:cubicBezTo>
                  <a:cubicBezTo>
                    <a:pt x="115212" y="8131"/>
                    <a:pt x="115867" y="6162"/>
                    <a:pt x="117176" y="5506"/>
                  </a:cubicBezTo>
                  <a:cubicBezTo>
                    <a:pt x="118485" y="4193"/>
                    <a:pt x="120449" y="2881"/>
                    <a:pt x="121758" y="2881"/>
                  </a:cubicBezTo>
                  <a:close/>
                  <a:moveTo>
                    <a:pt x="200802" y="0"/>
                  </a:moveTo>
                  <a:lnTo>
                    <a:pt x="212493" y="0"/>
                  </a:lnTo>
                  <a:lnTo>
                    <a:pt x="212493" y="104635"/>
                  </a:lnTo>
                  <a:lnTo>
                    <a:pt x="202750" y="104635"/>
                  </a:lnTo>
                  <a:lnTo>
                    <a:pt x="201451" y="94946"/>
                  </a:lnTo>
                  <a:lnTo>
                    <a:pt x="200802" y="94946"/>
                  </a:lnTo>
                  <a:cubicBezTo>
                    <a:pt x="195606" y="102051"/>
                    <a:pt x="187812" y="105926"/>
                    <a:pt x="178070" y="105926"/>
                  </a:cubicBezTo>
                  <a:cubicBezTo>
                    <a:pt x="167678" y="105926"/>
                    <a:pt x="160533" y="102697"/>
                    <a:pt x="155337" y="96238"/>
                  </a:cubicBezTo>
                  <a:cubicBezTo>
                    <a:pt x="149492" y="89779"/>
                    <a:pt x="146894" y="80091"/>
                    <a:pt x="146894" y="67819"/>
                  </a:cubicBezTo>
                  <a:cubicBezTo>
                    <a:pt x="146894" y="55547"/>
                    <a:pt x="150141" y="46504"/>
                    <a:pt x="155337" y="40045"/>
                  </a:cubicBezTo>
                  <a:cubicBezTo>
                    <a:pt x="160533" y="32941"/>
                    <a:pt x="168327" y="29711"/>
                    <a:pt x="178070" y="29711"/>
                  </a:cubicBezTo>
                  <a:cubicBezTo>
                    <a:pt x="187812" y="29711"/>
                    <a:pt x="195606" y="33587"/>
                    <a:pt x="200802" y="40691"/>
                  </a:cubicBezTo>
                  <a:lnTo>
                    <a:pt x="202101" y="40691"/>
                  </a:lnTo>
                  <a:lnTo>
                    <a:pt x="200802" y="35524"/>
                  </a:lnTo>
                  <a:lnTo>
                    <a:pt x="200802" y="30357"/>
                  </a:lnTo>
                  <a:close/>
                  <a:moveTo>
                    <a:pt x="80648" y="0"/>
                  </a:moveTo>
                  <a:lnTo>
                    <a:pt x="91529" y="0"/>
                  </a:lnTo>
                  <a:lnTo>
                    <a:pt x="91529" y="105918"/>
                  </a:lnTo>
                  <a:lnTo>
                    <a:pt x="80648" y="105918"/>
                  </a:lnTo>
                  <a:close/>
                </a:path>
              </a:pathLst>
            </a:custGeom>
            <a:solidFill>
              <a:schemeClr val="bg1">
                <a:lumMod val="85000"/>
              </a:schemeClr>
            </a:solidFill>
            <a:ln>
              <a:noFill/>
            </a:ln>
            <a:effectLst/>
          </p:spPr>
          <p:txBody>
            <a:bodyPr wrap="square" anchor="ctr">
              <a:noAutofit/>
            </a:bodyPr>
            <a:lstStyle/>
            <a:p>
              <a:endParaRPr lang="en-US" sz="6532" dirty="0">
                <a:latin typeface="Lato Light" panose="020F0502020204030203" pitchFamily="34" charset="0"/>
              </a:endParaRPr>
            </a:p>
          </p:txBody>
        </p:sp>
        <p:sp>
          <p:nvSpPr>
            <p:cNvPr id="80" name="Freeform 79">
              <a:extLst>
                <a:ext uri="{FF2B5EF4-FFF2-40B4-BE49-F238E27FC236}">
                  <a16:creationId xmlns:a16="http://schemas.microsoft.com/office/drawing/2014/main" id="{4BBF4A76-4040-E244-BC61-BC0BD073D082}"/>
                </a:ext>
              </a:extLst>
            </p:cNvPr>
            <p:cNvSpPr>
              <a:spLocks noChangeArrowheads="1"/>
            </p:cNvSpPr>
            <p:nvPr/>
          </p:nvSpPr>
          <p:spPr bwMode="auto">
            <a:xfrm>
              <a:off x="12502778" y="7088427"/>
              <a:ext cx="581166" cy="163522"/>
            </a:xfrm>
            <a:custGeom>
              <a:avLst/>
              <a:gdLst>
                <a:gd name="connsiteX0" fmla="*/ 499228 w 581166"/>
                <a:gd name="connsiteY0" fmla="*/ 0 h 163522"/>
                <a:gd name="connsiteX1" fmla="*/ 581166 w 581166"/>
                <a:gd name="connsiteY1" fmla="*/ 82415 h 163522"/>
                <a:gd name="connsiteX2" fmla="*/ 499228 w 581166"/>
                <a:gd name="connsiteY2" fmla="*/ 163522 h 163522"/>
                <a:gd name="connsiteX3" fmla="*/ 486773 w 581166"/>
                <a:gd name="connsiteY3" fmla="*/ 151094 h 163522"/>
                <a:gd name="connsiteX4" fmla="*/ 556257 w 581166"/>
                <a:gd name="connsiteY4" fmla="*/ 82415 h 163522"/>
                <a:gd name="connsiteX5" fmla="*/ 486773 w 581166"/>
                <a:gd name="connsiteY5" fmla="*/ 13082 h 163522"/>
                <a:gd name="connsiteX6" fmla="*/ 378910 w 581166"/>
                <a:gd name="connsiteY6" fmla="*/ 0 h 163522"/>
                <a:gd name="connsiteX7" fmla="*/ 460193 w 581166"/>
                <a:gd name="connsiteY7" fmla="*/ 82415 h 163522"/>
                <a:gd name="connsiteX8" fmla="*/ 378910 w 581166"/>
                <a:gd name="connsiteY8" fmla="*/ 163522 h 163522"/>
                <a:gd name="connsiteX9" fmla="*/ 365800 w 581166"/>
                <a:gd name="connsiteY9" fmla="*/ 151094 h 163522"/>
                <a:gd name="connsiteX10" fmla="*/ 435284 w 581166"/>
                <a:gd name="connsiteY10" fmla="*/ 82415 h 163522"/>
                <a:gd name="connsiteX11" fmla="*/ 365800 w 581166"/>
                <a:gd name="connsiteY11" fmla="*/ 13082 h 163522"/>
                <a:gd name="connsiteX12" fmla="*/ 258028 w 581166"/>
                <a:gd name="connsiteY12" fmla="*/ 0 h 163522"/>
                <a:gd name="connsiteX13" fmla="*/ 339216 w 581166"/>
                <a:gd name="connsiteY13" fmla="*/ 82415 h 163522"/>
                <a:gd name="connsiteX14" fmla="*/ 258028 w 581166"/>
                <a:gd name="connsiteY14" fmla="*/ 163522 h 163522"/>
                <a:gd name="connsiteX15" fmla="*/ 244827 w 581166"/>
                <a:gd name="connsiteY15" fmla="*/ 151094 h 163522"/>
                <a:gd name="connsiteX16" fmla="*/ 314134 w 581166"/>
                <a:gd name="connsiteY16" fmla="*/ 82415 h 163522"/>
                <a:gd name="connsiteX17" fmla="*/ 244827 w 581166"/>
                <a:gd name="connsiteY17" fmla="*/ 13082 h 163522"/>
                <a:gd name="connsiteX18" fmla="*/ 136310 w 581166"/>
                <a:gd name="connsiteY18" fmla="*/ 0 h 163522"/>
                <a:gd name="connsiteX19" fmla="*/ 218248 w 581166"/>
                <a:gd name="connsiteY19" fmla="*/ 82415 h 163522"/>
                <a:gd name="connsiteX20" fmla="*/ 136310 w 581166"/>
                <a:gd name="connsiteY20" fmla="*/ 163522 h 163522"/>
                <a:gd name="connsiteX21" fmla="*/ 123855 w 581166"/>
                <a:gd name="connsiteY21" fmla="*/ 151094 h 163522"/>
                <a:gd name="connsiteX22" fmla="*/ 192684 w 581166"/>
                <a:gd name="connsiteY22" fmla="*/ 82415 h 163522"/>
                <a:gd name="connsiteX23" fmla="*/ 123855 w 581166"/>
                <a:gd name="connsiteY23" fmla="*/ 13082 h 163522"/>
                <a:gd name="connsiteX24" fmla="*/ 13110 w 581166"/>
                <a:gd name="connsiteY24" fmla="*/ 0 h 163522"/>
                <a:gd name="connsiteX25" fmla="*/ 94395 w 581166"/>
                <a:gd name="connsiteY25" fmla="*/ 82415 h 163522"/>
                <a:gd name="connsiteX26" fmla="*/ 13110 w 581166"/>
                <a:gd name="connsiteY26" fmla="*/ 163522 h 163522"/>
                <a:gd name="connsiteX27" fmla="*/ 0 w 581166"/>
                <a:gd name="connsiteY27" fmla="*/ 151094 h 163522"/>
                <a:gd name="connsiteX28" fmla="*/ 69486 w 581166"/>
                <a:gd name="connsiteY28" fmla="*/ 82415 h 163522"/>
                <a:gd name="connsiteX29" fmla="*/ 0 w 581166"/>
                <a:gd name="connsiteY29" fmla="*/ 13082 h 163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81166" h="163522">
                  <a:moveTo>
                    <a:pt x="499228" y="0"/>
                  </a:moveTo>
                  <a:lnTo>
                    <a:pt x="581166" y="82415"/>
                  </a:lnTo>
                  <a:lnTo>
                    <a:pt x="499228" y="163522"/>
                  </a:lnTo>
                  <a:lnTo>
                    <a:pt x="486773" y="151094"/>
                  </a:lnTo>
                  <a:lnTo>
                    <a:pt x="556257" y="82415"/>
                  </a:lnTo>
                  <a:lnTo>
                    <a:pt x="486773" y="13082"/>
                  </a:lnTo>
                  <a:close/>
                  <a:moveTo>
                    <a:pt x="378910" y="0"/>
                  </a:moveTo>
                  <a:lnTo>
                    <a:pt x="460193" y="82415"/>
                  </a:lnTo>
                  <a:lnTo>
                    <a:pt x="378910" y="163522"/>
                  </a:lnTo>
                  <a:lnTo>
                    <a:pt x="365800" y="151094"/>
                  </a:lnTo>
                  <a:lnTo>
                    <a:pt x="435284" y="82415"/>
                  </a:lnTo>
                  <a:lnTo>
                    <a:pt x="365800" y="13082"/>
                  </a:lnTo>
                  <a:close/>
                  <a:moveTo>
                    <a:pt x="258028" y="0"/>
                  </a:moveTo>
                  <a:lnTo>
                    <a:pt x="339216" y="82415"/>
                  </a:lnTo>
                  <a:lnTo>
                    <a:pt x="258028" y="163522"/>
                  </a:lnTo>
                  <a:lnTo>
                    <a:pt x="244827" y="151094"/>
                  </a:lnTo>
                  <a:lnTo>
                    <a:pt x="314134" y="82415"/>
                  </a:lnTo>
                  <a:lnTo>
                    <a:pt x="244827" y="13082"/>
                  </a:lnTo>
                  <a:close/>
                  <a:moveTo>
                    <a:pt x="136310" y="0"/>
                  </a:moveTo>
                  <a:lnTo>
                    <a:pt x="218248" y="82415"/>
                  </a:lnTo>
                  <a:lnTo>
                    <a:pt x="136310" y="163522"/>
                  </a:lnTo>
                  <a:lnTo>
                    <a:pt x="123855" y="151094"/>
                  </a:lnTo>
                  <a:lnTo>
                    <a:pt x="192684" y="82415"/>
                  </a:lnTo>
                  <a:lnTo>
                    <a:pt x="123855" y="13082"/>
                  </a:lnTo>
                  <a:close/>
                  <a:moveTo>
                    <a:pt x="13110" y="0"/>
                  </a:moveTo>
                  <a:lnTo>
                    <a:pt x="94395" y="82415"/>
                  </a:lnTo>
                  <a:lnTo>
                    <a:pt x="13110" y="163522"/>
                  </a:lnTo>
                  <a:lnTo>
                    <a:pt x="0" y="151094"/>
                  </a:lnTo>
                  <a:lnTo>
                    <a:pt x="69486" y="82415"/>
                  </a:lnTo>
                  <a:lnTo>
                    <a:pt x="0" y="13082"/>
                  </a:lnTo>
                  <a:close/>
                </a:path>
              </a:pathLst>
            </a:custGeom>
            <a:solidFill>
              <a:schemeClr val="bg1">
                <a:lumMod val="65000"/>
              </a:schemeClr>
            </a:solidFill>
            <a:ln>
              <a:noFill/>
            </a:ln>
            <a:effectLst/>
          </p:spPr>
          <p:txBody>
            <a:bodyPr wrap="square" anchor="ctr">
              <a:noAutofit/>
            </a:bodyPr>
            <a:lstStyle/>
            <a:p>
              <a:endParaRPr lang="en-US" sz="6532" dirty="0">
                <a:latin typeface="Lato Light" panose="020F0502020204030203" pitchFamily="34" charset="0"/>
              </a:endParaRPr>
            </a:p>
          </p:txBody>
        </p:sp>
        <p:sp>
          <p:nvSpPr>
            <p:cNvPr id="83" name="Freeform 82">
              <a:extLst>
                <a:ext uri="{FF2B5EF4-FFF2-40B4-BE49-F238E27FC236}">
                  <a16:creationId xmlns:a16="http://schemas.microsoft.com/office/drawing/2014/main" id="{9B584A8A-C6B6-2A4F-90FA-22513732AFE7}"/>
                </a:ext>
              </a:extLst>
            </p:cNvPr>
            <p:cNvSpPr>
              <a:spLocks noChangeArrowheads="1"/>
            </p:cNvSpPr>
            <p:nvPr/>
          </p:nvSpPr>
          <p:spPr bwMode="auto">
            <a:xfrm>
              <a:off x="12240672" y="6279060"/>
              <a:ext cx="1105391" cy="166405"/>
            </a:xfrm>
            <a:custGeom>
              <a:avLst/>
              <a:gdLst>
                <a:gd name="connsiteX0" fmla="*/ 472597 w 1105391"/>
                <a:gd name="connsiteY0" fmla="*/ 106573 h 166405"/>
                <a:gd name="connsiteX1" fmla="*/ 488288 w 1105391"/>
                <a:gd name="connsiteY1" fmla="*/ 106573 h 166405"/>
                <a:gd name="connsiteX2" fmla="*/ 488970 w 1105391"/>
                <a:gd name="connsiteY2" fmla="*/ 108493 h 166405"/>
                <a:gd name="connsiteX3" fmla="*/ 482830 w 1105391"/>
                <a:gd name="connsiteY3" fmla="*/ 127055 h 166405"/>
                <a:gd name="connsiteX4" fmla="*/ 474643 w 1105391"/>
                <a:gd name="connsiteY4" fmla="*/ 146257 h 166405"/>
                <a:gd name="connsiteX5" fmla="*/ 463728 w 1105391"/>
                <a:gd name="connsiteY5" fmla="*/ 146257 h 166405"/>
                <a:gd name="connsiteX6" fmla="*/ 468503 w 1105391"/>
                <a:gd name="connsiteY6" fmla="*/ 126415 h 166405"/>
                <a:gd name="connsiteX7" fmla="*/ 472597 w 1105391"/>
                <a:gd name="connsiteY7" fmla="*/ 106573 h 166405"/>
                <a:gd name="connsiteX8" fmla="*/ 345766 w 1105391"/>
                <a:gd name="connsiteY8" fmla="*/ 80649 h 166405"/>
                <a:gd name="connsiteX9" fmla="*/ 332792 w 1105391"/>
                <a:gd name="connsiteY9" fmla="*/ 81298 h 166405"/>
                <a:gd name="connsiteX10" fmla="*/ 309438 w 1105391"/>
                <a:gd name="connsiteY10" fmla="*/ 85842 h 166405"/>
                <a:gd name="connsiteX11" fmla="*/ 302303 w 1105391"/>
                <a:gd name="connsiteY11" fmla="*/ 100122 h 166405"/>
                <a:gd name="connsiteX12" fmla="*/ 306844 w 1105391"/>
                <a:gd name="connsiteY12" fmla="*/ 111156 h 166405"/>
                <a:gd name="connsiteX13" fmla="*/ 319169 w 1105391"/>
                <a:gd name="connsiteY13" fmla="*/ 115051 h 166405"/>
                <a:gd name="connsiteX14" fmla="*/ 338631 w 1105391"/>
                <a:gd name="connsiteY14" fmla="*/ 107911 h 166405"/>
                <a:gd name="connsiteX15" fmla="*/ 345766 w 1105391"/>
                <a:gd name="connsiteY15" fmla="*/ 89087 h 166405"/>
                <a:gd name="connsiteX16" fmla="*/ 228335 w 1105391"/>
                <a:gd name="connsiteY16" fmla="*/ 47372 h 166405"/>
                <a:gd name="connsiteX17" fmla="*/ 209542 w 1105391"/>
                <a:gd name="connsiteY17" fmla="*/ 56583 h 166405"/>
                <a:gd name="connsiteX18" fmla="*/ 203709 w 1105391"/>
                <a:gd name="connsiteY18" fmla="*/ 82901 h 166405"/>
                <a:gd name="connsiteX19" fmla="*/ 209542 w 1105391"/>
                <a:gd name="connsiteY19" fmla="*/ 108561 h 166405"/>
                <a:gd name="connsiteX20" fmla="*/ 228335 w 1105391"/>
                <a:gd name="connsiteY20" fmla="*/ 117772 h 166405"/>
                <a:gd name="connsiteX21" fmla="*/ 247777 w 1105391"/>
                <a:gd name="connsiteY21" fmla="*/ 109877 h 166405"/>
                <a:gd name="connsiteX22" fmla="*/ 253610 w 1105391"/>
                <a:gd name="connsiteY22" fmla="*/ 85533 h 166405"/>
                <a:gd name="connsiteX23" fmla="*/ 253610 w 1105391"/>
                <a:gd name="connsiteY23" fmla="*/ 82901 h 166405"/>
                <a:gd name="connsiteX24" fmla="*/ 247777 w 1105391"/>
                <a:gd name="connsiteY24" fmla="*/ 55268 h 166405"/>
                <a:gd name="connsiteX25" fmla="*/ 228335 w 1105391"/>
                <a:gd name="connsiteY25" fmla="*/ 47372 h 166405"/>
                <a:gd name="connsiteX26" fmla="*/ 1069239 w 1105391"/>
                <a:gd name="connsiteY26" fmla="*/ 45599 h 166405"/>
                <a:gd name="connsiteX27" fmla="*/ 1052453 w 1105391"/>
                <a:gd name="connsiteY27" fmla="*/ 52739 h 166405"/>
                <a:gd name="connsiteX28" fmla="*/ 1045352 w 1105391"/>
                <a:gd name="connsiteY28" fmla="*/ 71562 h 166405"/>
                <a:gd name="connsiteX29" fmla="*/ 1091189 w 1105391"/>
                <a:gd name="connsiteY29" fmla="*/ 71562 h 166405"/>
                <a:gd name="connsiteX30" fmla="*/ 1085378 w 1105391"/>
                <a:gd name="connsiteY30" fmla="*/ 52090 h 166405"/>
                <a:gd name="connsiteX31" fmla="*/ 1069239 w 1105391"/>
                <a:gd name="connsiteY31" fmla="*/ 45599 h 166405"/>
                <a:gd name="connsiteX32" fmla="*/ 374440 w 1105391"/>
                <a:gd name="connsiteY32" fmla="*/ 37446 h 166405"/>
                <a:gd name="connsiteX33" fmla="*/ 388685 w 1105391"/>
                <a:gd name="connsiteY33" fmla="*/ 37446 h 166405"/>
                <a:gd name="connsiteX34" fmla="*/ 408110 w 1105391"/>
                <a:gd name="connsiteY34" fmla="*/ 87851 h 166405"/>
                <a:gd name="connsiteX35" fmla="*/ 415880 w 1105391"/>
                <a:gd name="connsiteY35" fmla="*/ 113381 h 166405"/>
                <a:gd name="connsiteX36" fmla="*/ 416528 w 1105391"/>
                <a:gd name="connsiteY36" fmla="*/ 113381 h 166405"/>
                <a:gd name="connsiteX37" fmla="*/ 421060 w 1105391"/>
                <a:gd name="connsiteY37" fmla="*/ 99634 h 166405"/>
                <a:gd name="connsiteX38" fmla="*/ 443075 w 1105391"/>
                <a:gd name="connsiteY38" fmla="*/ 37446 h 166405"/>
                <a:gd name="connsiteX39" fmla="*/ 457320 w 1105391"/>
                <a:gd name="connsiteY39" fmla="*/ 37446 h 166405"/>
                <a:gd name="connsiteX40" fmla="*/ 419765 w 1105391"/>
                <a:gd name="connsiteY40" fmla="*/ 138911 h 166405"/>
                <a:gd name="connsiteX41" fmla="*/ 406168 w 1105391"/>
                <a:gd name="connsiteY41" fmla="*/ 159859 h 166405"/>
                <a:gd name="connsiteX42" fmla="*/ 388038 w 1105391"/>
                <a:gd name="connsiteY42" fmla="*/ 166405 h 166405"/>
                <a:gd name="connsiteX43" fmla="*/ 375735 w 1105391"/>
                <a:gd name="connsiteY43" fmla="*/ 165095 h 166405"/>
                <a:gd name="connsiteX44" fmla="*/ 375735 w 1105391"/>
                <a:gd name="connsiteY44" fmla="*/ 153967 h 166405"/>
                <a:gd name="connsiteX45" fmla="*/ 385448 w 1105391"/>
                <a:gd name="connsiteY45" fmla="*/ 155276 h 166405"/>
                <a:gd name="connsiteX46" fmla="*/ 405520 w 1105391"/>
                <a:gd name="connsiteY46" fmla="*/ 139566 h 166405"/>
                <a:gd name="connsiteX47" fmla="*/ 410053 w 1105391"/>
                <a:gd name="connsiteY47" fmla="*/ 127128 h 166405"/>
                <a:gd name="connsiteX48" fmla="*/ 832408 w 1105391"/>
                <a:gd name="connsiteY48" fmla="*/ 37445 h 166405"/>
                <a:gd name="connsiteX49" fmla="*/ 846083 w 1105391"/>
                <a:gd name="connsiteY49" fmla="*/ 37445 h 166405"/>
                <a:gd name="connsiteX50" fmla="*/ 846083 w 1105391"/>
                <a:gd name="connsiteY50" fmla="*/ 95381 h 166405"/>
                <a:gd name="connsiteX51" fmla="*/ 851293 w 1105391"/>
                <a:gd name="connsiteY51" fmla="*/ 111840 h 166405"/>
                <a:gd name="connsiteX52" fmla="*/ 866270 w 1105391"/>
                <a:gd name="connsiteY52" fmla="*/ 117765 h 166405"/>
                <a:gd name="connsiteX53" fmla="*/ 886458 w 1105391"/>
                <a:gd name="connsiteY53" fmla="*/ 109865 h 166405"/>
                <a:gd name="connsiteX54" fmla="*/ 892970 w 1105391"/>
                <a:gd name="connsiteY54" fmla="*/ 84847 h 166405"/>
                <a:gd name="connsiteX55" fmla="*/ 892970 w 1105391"/>
                <a:gd name="connsiteY55" fmla="*/ 37445 h 166405"/>
                <a:gd name="connsiteX56" fmla="*/ 906645 w 1105391"/>
                <a:gd name="connsiteY56" fmla="*/ 37445 h 166405"/>
                <a:gd name="connsiteX57" fmla="*/ 906645 w 1105391"/>
                <a:gd name="connsiteY57" fmla="*/ 126982 h 166405"/>
                <a:gd name="connsiteX58" fmla="*/ 895574 w 1105391"/>
                <a:gd name="connsiteY58" fmla="*/ 126982 h 166405"/>
                <a:gd name="connsiteX59" fmla="*/ 893621 w 1105391"/>
                <a:gd name="connsiteY59" fmla="*/ 115131 h 166405"/>
                <a:gd name="connsiteX60" fmla="*/ 892970 w 1105391"/>
                <a:gd name="connsiteY60" fmla="*/ 115131 h 166405"/>
                <a:gd name="connsiteX61" fmla="*/ 881248 w 1105391"/>
                <a:gd name="connsiteY61" fmla="*/ 125007 h 166405"/>
                <a:gd name="connsiteX62" fmla="*/ 864968 w 1105391"/>
                <a:gd name="connsiteY62" fmla="*/ 128957 h 166405"/>
                <a:gd name="connsiteX63" fmla="*/ 840222 w 1105391"/>
                <a:gd name="connsiteY63" fmla="*/ 121057 h 166405"/>
                <a:gd name="connsiteX64" fmla="*/ 832408 w 1105391"/>
                <a:gd name="connsiteY64" fmla="*/ 96039 h 166405"/>
                <a:gd name="connsiteX65" fmla="*/ 153985 w 1105391"/>
                <a:gd name="connsiteY65" fmla="*/ 36479 h 166405"/>
                <a:gd name="connsiteX66" fmla="*/ 167279 w 1105391"/>
                <a:gd name="connsiteY66" fmla="*/ 36479 h 166405"/>
                <a:gd name="connsiteX67" fmla="*/ 167279 w 1105391"/>
                <a:gd name="connsiteY67" fmla="*/ 126074 h 166405"/>
                <a:gd name="connsiteX68" fmla="*/ 153985 w 1105391"/>
                <a:gd name="connsiteY68" fmla="*/ 126074 h 166405"/>
                <a:gd name="connsiteX69" fmla="*/ 1069239 w 1105391"/>
                <a:gd name="connsiteY69" fmla="*/ 34564 h 166405"/>
                <a:gd name="connsiteX70" fmla="*/ 1095708 w 1105391"/>
                <a:gd name="connsiteY70" fmla="*/ 45599 h 166405"/>
                <a:gd name="connsiteX71" fmla="*/ 1105391 w 1105391"/>
                <a:gd name="connsiteY71" fmla="*/ 74158 h 166405"/>
                <a:gd name="connsiteX72" fmla="*/ 1105391 w 1105391"/>
                <a:gd name="connsiteY72" fmla="*/ 82597 h 166405"/>
                <a:gd name="connsiteX73" fmla="*/ 1044706 w 1105391"/>
                <a:gd name="connsiteY73" fmla="*/ 82597 h 166405"/>
                <a:gd name="connsiteX74" fmla="*/ 1052453 w 1105391"/>
                <a:gd name="connsiteY74" fmla="*/ 105964 h 166405"/>
                <a:gd name="connsiteX75" fmla="*/ 1073758 w 1105391"/>
                <a:gd name="connsiteY75" fmla="*/ 113753 h 166405"/>
                <a:gd name="connsiteX76" fmla="*/ 1101518 w 1105391"/>
                <a:gd name="connsiteY76" fmla="*/ 108560 h 166405"/>
                <a:gd name="connsiteX77" fmla="*/ 1101518 w 1105391"/>
                <a:gd name="connsiteY77" fmla="*/ 120243 h 166405"/>
                <a:gd name="connsiteX78" fmla="*/ 1087961 w 1105391"/>
                <a:gd name="connsiteY78" fmla="*/ 124138 h 166405"/>
                <a:gd name="connsiteX79" fmla="*/ 1073112 w 1105391"/>
                <a:gd name="connsiteY79" fmla="*/ 126085 h 166405"/>
                <a:gd name="connsiteX80" fmla="*/ 1042124 w 1105391"/>
                <a:gd name="connsiteY80" fmla="*/ 113753 h 166405"/>
                <a:gd name="connsiteX81" fmla="*/ 1031149 w 1105391"/>
                <a:gd name="connsiteY81" fmla="*/ 80649 h 166405"/>
                <a:gd name="connsiteX82" fmla="*/ 1041478 w 1105391"/>
                <a:gd name="connsiteY82" fmla="*/ 46897 h 166405"/>
                <a:gd name="connsiteX83" fmla="*/ 1069239 w 1105391"/>
                <a:gd name="connsiteY83" fmla="*/ 34564 h 166405"/>
                <a:gd name="connsiteX84" fmla="*/ 975547 w 1105391"/>
                <a:gd name="connsiteY84" fmla="*/ 34564 h 166405"/>
                <a:gd name="connsiteX85" fmla="*/ 999641 w 1105391"/>
                <a:gd name="connsiteY85" fmla="*/ 41858 h 166405"/>
                <a:gd name="connsiteX86" fmla="*/ 1007456 w 1105391"/>
                <a:gd name="connsiteY86" fmla="*/ 67056 h 166405"/>
                <a:gd name="connsiteX87" fmla="*/ 1007456 w 1105391"/>
                <a:gd name="connsiteY87" fmla="*/ 126071 h 166405"/>
                <a:gd name="connsiteX88" fmla="*/ 994432 w 1105391"/>
                <a:gd name="connsiteY88" fmla="*/ 126071 h 166405"/>
                <a:gd name="connsiteX89" fmla="*/ 994432 w 1105391"/>
                <a:gd name="connsiteY89" fmla="*/ 67719 h 166405"/>
                <a:gd name="connsiteX90" fmla="*/ 989222 w 1105391"/>
                <a:gd name="connsiteY90" fmla="*/ 51805 h 166405"/>
                <a:gd name="connsiteX91" fmla="*/ 973593 w 1105391"/>
                <a:gd name="connsiteY91" fmla="*/ 45837 h 166405"/>
                <a:gd name="connsiteX92" fmla="*/ 953406 w 1105391"/>
                <a:gd name="connsiteY92" fmla="*/ 53131 h 166405"/>
                <a:gd name="connsiteX93" fmla="*/ 946894 w 1105391"/>
                <a:gd name="connsiteY93" fmla="*/ 78992 h 166405"/>
                <a:gd name="connsiteX94" fmla="*/ 946894 w 1105391"/>
                <a:gd name="connsiteY94" fmla="*/ 126071 h 166405"/>
                <a:gd name="connsiteX95" fmla="*/ 933219 w 1105391"/>
                <a:gd name="connsiteY95" fmla="*/ 126071 h 166405"/>
                <a:gd name="connsiteX96" fmla="*/ 933219 w 1105391"/>
                <a:gd name="connsiteY96" fmla="*/ 35890 h 166405"/>
                <a:gd name="connsiteX97" fmla="*/ 944289 w 1105391"/>
                <a:gd name="connsiteY97" fmla="*/ 35890 h 166405"/>
                <a:gd name="connsiteX98" fmla="*/ 946243 w 1105391"/>
                <a:gd name="connsiteY98" fmla="*/ 48489 h 166405"/>
                <a:gd name="connsiteX99" fmla="*/ 947545 w 1105391"/>
                <a:gd name="connsiteY99" fmla="*/ 48489 h 166405"/>
                <a:gd name="connsiteX100" fmla="*/ 958616 w 1105391"/>
                <a:gd name="connsiteY100" fmla="*/ 38543 h 166405"/>
                <a:gd name="connsiteX101" fmla="*/ 975547 w 1105391"/>
                <a:gd name="connsiteY101" fmla="*/ 34564 h 166405"/>
                <a:gd name="connsiteX102" fmla="*/ 328251 w 1105391"/>
                <a:gd name="connsiteY102" fmla="*/ 34564 h 166405"/>
                <a:gd name="connsiteX103" fmla="*/ 351605 w 1105391"/>
                <a:gd name="connsiteY103" fmla="*/ 41704 h 166405"/>
                <a:gd name="connsiteX104" fmla="*/ 359389 w 1105391"/>
                <a:gd name="connsiteY104" fmla="*/ 64422 h 166405"/>
                <a:gd name="connsiteX105" fmla="*/ 359389 w 1105391"/>
                <a:gd name="connsiteY105" fmla="*/ 124138 h 166405"/>
                <a:gd name="connsiteX106" fmla="*/ 349010 w 1105391"/>
                <a:gd name="connsiteY106" fmla="*/ 124138 h 166405"/>
                <a:gd name="connsiteX107" fmla="*/ 346415 w 1105391"/>
                <a:gd name="connsiteY107" fmla="*/ 111805 h 166405"/>
                <a:gd name="connsiteX108" fmla="*/ 345766 w 1105391"/>
                <a:gd name="connsiteY108" fmla="*/ 111805 h 166405"/>
                <a:gd name="connsiteX109" fmla="*/ 332792 w 1105391"/>
                <a:gd name="connsiteY109" fmla="*/ 122840 h 166405"/>
                <a:gd name="connsiteX110" fmla="*/ 316574 w 1105391"/>
                <a:gd name="connsiteY110" fmla="*/ 126085 h 166405"/>
                <a:gd name="connsiteX111" fmla="*/ 295816 w 1105391"/>
                <a:gd name="connsiteY111" fmla="*/ 118945 h 166405"/>
                <a:gd name="connsiteX112" fmla="*/ 288031 w 1105391"/>
                <a:gd name="connsiteY112" fmla="*/ 100122 h 166405"/>
                <a:gd name="connsiteX113" fmla="*/ 331495 w 1105391"/>
                <a:gd name="connsiteY113" fmla="*/ 71562 h 166405"/>
                <a:gd name="connsiteX114" fmla="*/ 346415 w 1105391"/>
                <a:gd name="connsiteY114" fmla="*/ 71562 h 166405"/>
                <a:gd name="connsiteX115" fmla="*/ 346415 w 1105391"/>
                <a:gd name="connsiteY115" fmla="*/ 65720 h 166405"/>
                <a:gd name="connsiteX116" fmla="*/ 341874 w 1105391"/>
                <a:gd name="connsiteY116" fmla="*/ 50791 h 166405"/>
                <a:gd name="connsiteX117" fmla="*/ 327602 w 1105391"/>
                <a:gd name="connsiteY117" fmla="*/ 45599 h 166405"/>
                <a:gd name="connsiteX118" fmla="*/ 302303 w 1105391"/>
                <a:gd name="connsiteY118" fmla="*/ 52090 h 166405"/>
                <a:gd name="connsiteX119" fmla="*/ 298410 w 1105391"/>
                <a:gd name="connsiteY119" fmla="*/ 41704 h 166405"/>
                <a:gd name="connsiteX120" fmla="*/ 312682 w 1105391"/>
                <a:gd name="connsiteY120" fmla="*/ 36512 h 166405"/>
                <a:gd name="connsiteX121" fmla="*/ 328251 w 1105391"/>
                <a:gd name="connsiteY121" fmla="*/ 34564 h 166405"/>
                <a:gd name="connsiteX122" fmla="*/ 123709 w 1105391"/>
                <a:gd name="connsiteY122" fmla="*/ 34564 h 166405"/>
                <a:gd name="connsiteX123" fmla="*/ 134726 w 1105391"/>
                <a:gd name="connsiteY123" fmla="*/ 35227 h 166405"/>
                <a:gd name="connsiteX124" fmla="*/ 132782 w 1105391"/>
                <a:gd name="connsiteY124" fmla="*/ 47826 h 166405"/>
                <a:gd name="connsiteX125" fmla="*/ 123061 w 1105391"/>
                <a:gd name="connsiteY125" fmla="*/ 46500 h 166405"/>
                <a:gd name="connsiteX126" fmla="*/ 104915 w 1105391"/>
                <a:gd name="connsiteY126" fmla="*/ 55783 h 166405"/>
                <a:gd name="connsiteX127" fmla="*/ 97138 w 1105391"/>
                <a:gd name="connsiteY127" fmla="*/ 78328 h 166405"/>
                <a:gd name="connsiteX128" fmla="*/ 97138 w 1105391"/>
                <a:gd name="connsiteY128" fmla="*/ 126071 h 166405"/>
                <a:gd name="connsiteX129" fmla="*/ 83529 w 1105391"/>
                <a:gd name="connsiteY129" fmla="*/ 126071 h 166405"/>
                <a:gd name="connsiteX130" fmla="*/ 83529 w 1105391"/>
                <a:gd name="connsiteY130" fmla="*/ 35890 h 166405"/>
                <a:gd name="connsiteX131" fmla="*/ 94546 w 1105391"/>
                <a:gd name="connsiteY131" fmla="*/ 35890 h 166405"/>
                <a:gd name="connsiteX132" fmla="*/ 96490 w 1105391"/>
                <a:gd name="connsiteY132" fmla="*/ 52468 h 166405"/>
                <a:gd name="connsiteX133" fmla="*/ 97138 w 1105391"/>
                <a:gd name="connsiteY133" fmla="*/ 52468 h 166405"/>
                <a:gd name="connsiteX134" fmla="*/ 108803 w 1105391"/>
                <a:gd name="connsiteY134" fmla="*/ 39206 h 166405"/>
                <a:gd name="connsiteX135" fmla="*/ 123709 w 1105391"/>
                <a:gd name="connsiteY135" fmla="*/ 34564 h 166405"/>
                <a:gd name="connsiteX136" fmla="*/ 683750 w 1105391"/>
                <a:gd name="connsiteY136" fmla="*/ 17620 h 166405"/>
                <a:gd name="connsiteX137" fmla="*/ 664469 w 1105391"/>
                <a:gd name="connsiteY137" fmla="*/ 29478 h 166405"/>
                <a:gd name="connsiteX138" fmla="*/ 658685 w 1105391"/>
                <a:gd name="connsiteY138" fmla="*/ 67030 h 166405"/>
                <a:gd name="connsiteX139" fmla="*/ 664469 w 1105391"/>
                <a:gd name="connsiteY139" fmla="*/ 105241 h 166405"/>
                <a:gd name="connsiteX140" fmla="*/ 683750 w 1105391"/>
                <a:gd name="connsiteY140" fmla="*/ 117099 h 166405"/>
                <a:gd name="connsiteX141" fmla="*/ 703031 w 1105391"/>
                <a:gd name="connsiteY141" fmla="*/ 105241 h 166405"/>
                <a:gd name="connsiteX142" fmla="*/ 708816 w 1105391"/>
                <a:gd name="connsiteY142" fmla="*/ 67030 h 166405"/>
                <a:gd name="connsiteX143" fmla="*/ 703031 w 1105391"/>
                <a:gd name="connsiteY143" fmla="*/ 29478 h 166405"/>
                <a:gd name="connsiteX144" fmla="*/ 683750 w 1105391"/>
                <a:gd name="connsiteY144" fmla="*/ 17620 h 166405"/>
                <a:gd name="connsiteX145" fmla="*/ 683750 w 1105391"/>
                <a:gd name="connsiteY145" fmla="*/ 5762 h 166405"/>
                <a:gd name="connsiteX146" fmla="*/ 712672 w 1105391"/>
                <a:gd name="connsiteY146" fmla="*/ 21573 h 166405"/>
                <a:gd name="connsiteX147" fmla="*/ 722312 w 1105391"/>
                <a:gd name="connsiteY147" fmla="*/ 67030 h 166405"/>
                <a:gd name="connsiteX148" fmla="*/ 712672 w 1105391"/>
                <a:gd name="connsiteY148" fmla="*/ 113146 h 166405"/>
                <a:gd name="connsiteX149" fmla="*/ 683750 w 1105391"/>
                <a:gd name="connsiteY149" fmla="*/ 128957 h 166405"/>
                <a:gd name="connsiteX150" fmla="*/ 654829 w 1105391"/>
                <a:gd name="connsiteY150" fmla="*/ 113146 h 166405"/>
                <a:gd name="connsiteX151" fmla="*/ 645188 w 1105391"/>
                <a:gd name="connsiteY151" fmla="*/ 67030 h 166405"/>
                <a:gd name="connsiteX152" fmla="*/ 654829 w 1105391"/>
                <a:gd name="connsiteY152" fmla="*/ 20914 h 166405"/>
                <a:gd name="connsiteX153" fmla="*/ 683750 w 1105391"/>
                <a:gd name="connsiteY153" fmla="*/ 5762 h 166405"/>
                <a:gd name="connsiteX154" fmla="*/ 788981 w 1105391"/>
                <a:gd name="connsiteY154" fmla="*/ 5761 h 166405"/>
                <a:gd name="connsiteX155" fmla="*/ 802939 w 1105391"/>
                <a:gd name="connsiteY155" fmla="*/ 5761 h 166405"/>
                <a:gd name="connsiteX156" fmla="*/ 802939 w 1105391"/>
                <a:gd name="connsiteY156" fmla="*/ 122977 h 166405"/>
                <a:gd name="connsiteX157" fmla="*/ 795628 w 1105391"/>
                <a:gd name="connsiteY157" fmla="*/ 146420 h 166405"/>
                <a:gd name="connsiteX158" fmla="*/ 772364 w 1105391"/>
                <a:gd name="connsiteY158" fmla="*/ 154886 h 166405"/>
                <a:gd name="connsiteX159" fmla="*/ 760400 w 1105391"/>
                <a:gd name="connsiteY159" fmla="*/ 152281 h 166405"/>
                <a:gd name="connsiteX160" fmla="*/ 760400 w 1105391"/>
                <a:gd name="connsiteY160" fmla="*/ 141211 h 166405"/>
                <a:gd name="connsiteX161" fmla="*/ 772364 w 1105391"/>
                <a:gd name="connsiteY161" fmla="*/ 142513 h 166405"/>
                <a:gd name="connsiteX162" fmla="*/ 784993 w 1105391"/>
                <a:gd name="connsiteY162" fmla="*/ 137304 h 166405"/>
                <a:gd name="connsiteX163" fmla="*/ 788981 w 1105391"/>
                <a:gd name="connsiteY163" fmla="*/ 123628 h 166405"/>
                <a:gd name="connsiteX164" fmla="*/ 586735 w 1105391"/>
                <a:gd name="connsiteY164" fmla="*/ 5761 h 166405"/>
                <a:gd name="connsiteX165" fmla="*/ 612876 w 1105391"/>
                <a:gd name="connsiteY165" fmla="*/ 13650 h 166405"/>
                <a:gd name="connsiteX166" fmla="*/ 622025 w 1105391"/>
                <a:gd name="connsiteY166" fmla="*/ 37319 h 166405"/>
                <a:gd name="connsiteX167" fmla="*/ 616144 w 1105391"/>
                <a:gd name="connsiteY167" fmla="*/ 59673 h 166405"/>
                <a:gd name="connsiteX168" fmla="*/ 591963 w 1105391"/>
                <a:gd name="connsiteY168" fmla="*/ 87287 h 166405"/>
                <a:gd name="connsiteX169" fmla="*/ 565823 w 1105391"/>
                <a:gd name="connsiteY169" fmla="*/ 112928 h 166405"/>
                <a:gd name="connsiteX170" fmla="*/ 565823 w 1105391"/>
                <a:gd name="connsiteY170" fmla="*/ 113585 h 166405"/>
                <a:gd name="connsiteX171" fmla="*/ 627253 w 1105391"/>
                <a:gd name="connsiteY171" fmla="*/ 113585 h 166405"/>
                <a:gd name="connsiteX172" fmla="*/ 627253 w 1105391"/>
                <a:gd name="connsiteY172" fmla="*/ 126077 h 166405"/>
                <a:gd name="connsiteX173" fmla="*/ 550138 w 1105391"/>
                <a:gd name="connsiteY173" fmla="*/ 126077 h 166405"/>
                <a:gd name="connsiteX174" fmla="*/ 550138 w 1105391"/>
                <a:gd name="connsiteY174" fmla="*/ 114242 h 166405"/>
                <a:gd name="connsiteX175" fmla="*/ 580853 w 1105391"/>
                <a:gd name="connsiteY175" fmla="*/ 82684 h 166405"/>
                <a:gd name="connsiteX176" fmla="*/ 599806 w 1105391"/>
                <a:gd name="connsiteY176" fmla="*/ 62303 h 166405"/>
                <a:gd name="connsiteX177" fmla="*/ 606341 w 1105391"/>
                <a:gd name="connsiteY177" fmla="*/ 50469 h 166405"/>
                <a:gd name="connsiteX178" fmla="*/ 608301 w 1105391"/>
                <a:gd name="connsiteY178" fmla="*/ 37319 h 166405"/>
                <a:gd name="connsiteX179" fmla="*/ 602420 w 1105391"/>
                <a:gd name="connsiteY179" fmla="*/ 22197 h 166405"/>
                <a:gd name="connsiteX180" fmla="*/ 586735 w 1105391"/>
                <a:gd name="connsiteY180" fmla="*/ 16938 h 166405"/>
                <a:gd name="connsiteX181" fmla="*/ 572358 w 1105391"/>
                <a:gd name="connsiteY181" fmla="*/ 19567 h 166405"/>
                <a:gd name="connsiteX182" fmla="*/ 557980 w 1105391"/>
                <a:gd name="connsiteY182" fmla="*/ 28114 h 166405"/>
                <a:gd name="connsiteX183" fmla="*/ 551445 w 1105391"/>
                <a:gd name="connsiteY183" fmla="*/ 18910 h 166405"/>
                <a:gd name="connsiteX184" fmla="*/ 586735 w 1105391"/>
                <a:gd name="connsiteY184" fmla="*/ 5761 h 166405"/>
                <a:gd name="connsiteX185" fmla="*/ 0 w 1105391"/>
                <a:gd name="connsiteY185" fmla="*/ 5761 h 166405"/>
                <a:gd name="connsiteX186" fmla="*/ 65597 w 1105391"/>
                <a:gd name="connsiteY186" fmla="*/ 5761 h 166405"/>
                <a:gd name="connsiteX187" fmla="*/ 65597 w 1105391"/>
                <a:gd name="connsiteY187" fmla="*/ 18089 h 166405"/>
                <a:gd name="connsiteX188" fmla="*/ 14288 w 1105391"/>
                <a:gd name="connsiteY188" fmla="*/ 18089 h 166405"/>
                <a:gd name="connsiteX189" fmla="*/ 14288 w 1105391"/>
                <a:gd name="connsiteY189" fmla="*/ 60915 h 166405"/>
                <a:gd name="connsiteX190" fmla="*/ 62999 w 1105391"/>
                <a:gd name="connsiteY190" fmla="*/ 60915 h 166405"/>
                <a:gd name="connsiteX191" fmla="*/ 62999 w 1105391"/>
                <a:gd name="connsiteY191" fmla="*/ 73243 h 166405"/>
                <a:gd name="connsiteX192" fmla="*/ 14288 w 1105391"/>
                <a:gd name="connsiteY192" fmla="*/ 73243 h 166405"/>
                <a:gd name="connsiteX193" fmla="*/ 14288 w 1105391"/>
                <a:gd name="connsiteY193" fmla="*/ 123205 h 166405"/>
                <a:gd name="connsiteX194" fmla="*/ 0 w 1105391"/>
                <a:gd name="connsiteY194" fmla="*/ 123205 h 166405"/>
                <a:gd name="connsiteX195" fmla="*/ 160632 w 1105391"/>
                <a:gd name="connsiteY195" fmla="*/ 2881 h 166405"/>
                <a:gd name="connsiteX196" fmla="*/ 166615 w 1105391"/>
                <a:gd name="connsiteY196" fmla="*/ 5516 h 166405"/>
                <a:gd name="connsiteX197" fmla="*/ 169273 w 1105391"/>
                <a:gd name="connsiteY197" fmla="*/ 12763 h 166405"/>
                <a:gd name="connsiteX198" fmla="*/ 166615 w 1105391"/>
                <a:gd name="connsiteY198" fmla="*/ 19350 h 166405"/>
                <a:gd name="connsiteX199" fmla="*/ 160632 w 1105391"/>
                <a:gd name="connsiteY199" fmla="*/ 21327 h 166405"/>
                <a:gd name="connsiteX200" fmla="*/ 154650 w 1105391"/>
                <a:gd name="connsiteY200" fmla="*/ 19350 h 166405"/>
                <a:gd name="connsiteX201" fmla="*/ 152656 w 1105391"/>
                <a:gd name="connsiteY201" fmla="*/ 12763 h 166405"/>
                <a:gd name="connsiteX202" fmla="*/ 154650 w 1105391"/>
                <a:gd name="connsiteY202" fmla="*/ 5516 h 166405"/>
                <a:gd name="connsiteX203" fmla="*/ 160632 w 1105391"/>
                <a:gd name="connsiteY203" fmla="*/ 2881 h 166405"/>
                <a:gd name="connsiteX204" fmla="*/ 253610 w 1105391"/>
                <a:gd name="connsiteY204" fmla="*/ 0 h 166405"/>
                <a:gd name="connsiteX205" fmla="*/ 267219 w 1105391"/>
                <a:gd name="connsiteY205" fmla="*/ 0 h 166405"/>
                <a:gd name="connsiteX206" fmla="*/ 267219 w 1105391"/>
                <a:gd name="connsiteY206" fmla="*/ 126983 h 166405"/>
                <a:gd name="connsiteX207" fmla="*/ 256202 w 1105391"/>
                <a:gd name="connsiteY207" fmla="*/ 126983 h 166405"/>
                <a:gd name="connsiteX208" fmla="*/ 254906 w 1105391"/>
                <a:gd name="connsiteY208" fmla="*/ 115140 h 166405"/>
                <a:gd name="connsiteX209" fmla="*/ 253610 w 1105391"/>
                <a:gd name="connsiteY209" fmla="*/ 115140 h 166405"/>
                <a:gd name="connsiteX210" fmla="*/ 226391 w 1105391"/>
                <a:gd name="connsiteY210" fmla="*/ 128957 h 166405"/>
                <a:gd name="connsiteX211" fmla="*/ 199173 w 1105391"/>
                <a:gd name="connsiteY211" fmla="*/ 116456 h 166405"/>
                <a:gd name="connsiteX212" fmla="*/ 190100 w 1105391"/>
                <a:gd name="connsiteY212" fmla="*/ 82901 h 166405"/>
                <a:gd name="connsiteX213" fmla="*/ 199173 w 1105391"/>
                <a:gd name="connsiteY213" fmla="*/ 48030 h 166405"/>
                <a:gd name="connsiteX214" fmla="*/ 226391 w 1105391"/>
                <a:gd name="connsiteY214" fmla="*/ 36187 h 166405"/>
                <a:gd name="connsiteX215" fmla="*/ 253610 w 1105391"/>
                <a:gd name="connsiteY215" fmla="*/ 48688 h 166405"/>
                <a:gd name="connsiteX216" fmla="*/ 254906 w 1105391"/>
                <a:gd name="connsiteY216" fmla="*/ 48688 h 166405"/>
                <a:gd name="connsiteX217" fmla="*/ 254258 w 1105391"/>
                <a:gd name="connsiteY217" fmla="*/ 42767 h 166405"/>
                <a:gd name="connsiteX218" fmla="*/ 253610 w 1105391"/>
                <a:gd name="connsiteY218" fmla="*/ 36187 h 166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Lst>
              <a:rect l="l" t="t" r="r" b="b"/>
              <a:pathLst>
                <a:path w="1105391" h="166405">
                  <a:moveTo>
                    <a:pt x="472597" y="106573"/>
                  </a:moveTo>
                  <a:lnTo>
                    <a:pt x="488288" y="106573"/>
                  </a:lnTo>
                  <a:lnTo>
                    <a:pt x="488970" y="108493"/>
                  </a:lnTo>
                  <a:cubicBezTo>
                    <a:pt x="487605" y="113614"/>
                    <a:pt x="485559" y="120015"/>
                    <a:pt x="482830" y="127055"/>
                  </a:cubicBezTo>
                  <a:cubicBezTo>
                    <a:pt x="480101" y="134096"/>
                    <a:pt x="477372" y="140497"/>
                    <a:pt x="474643" y="146257"/>
                  </a:cubicBezTo>
                  <a:lnTo>
                    <a:pt x="463728" y="146257"/>
                  </a:lnTo>
                  <a:cubicBezTo>
                    <a:pt x="465092" y="141137"/>
                    <a:pt x="467139" y="134736"/>
                    <a:pt x="468503" y="126415"/>
                  </a:cubicBezTo>
                  <a:cubicBezTo>
                    <a:pt x="470550" y="118734"/>
                    <a:pt x="471915" y="111694"/>
                    <a:pt x="472597" y="106573"/>
                  </a:cubicBezTo>
                  <a:close/>
                  <a:moveTo>
                    <a:pt x="345766" y="80649"/>
                  </a:moveTo>
                  <a:lnTo>
                    <a:pt x="332792" y="81298"/>
                  </a:lnTo>
                  <a:cubicBezTo>
                    <a:pt x="321764" y="81298"/>
                    <a:pt x="313979" y="83895"/>
                    <a:pt x="309438" y="85842"/>
                  </a:cubicBezTo>
                  <a:cubicBezTo>
                    <a:pt x="304898" y="89087"/>
                    <a:pt x="302303" y="93631"/>
                    <a:pt x="302303" y="100122"/>
                  </a:cubicBezTo>
                  <a:cubicBezTo>
                    <a:pt x="302303" y="104665"/>
                    <a:pt x="303600" y="108560"/>
                    <a:pt x="306844" y="111156"/>
                  </a:cubicBezTo>
                  <a:cubicBezTo>
                    <a:pt x="309438" y="113753"/>
                    <a:pt x="313979" y="115051"/>
                    <a:pt x="319169" y="115051"/>
                  </a:cubicBezTo>
                  <a:cubicBezTo>
                    <a:pt x="327602" y="115051"/>
                    <a:pt x="334090" y="112454"/>
                    <a:pt x="338631" y="107911"/>
                  </a:cubicBezTo>
                  <a:cubicBezTo>
                    <a:pt x="343820" y="103367"/>
                    <a:pt x="345766" y="96876"/>
                    <a:pt x="345766" y="89087"/>
                  </a:cubicBezTo>
                  <a:close/>
                  <a:moveTo>
                    <a:pt x="228335" y="47372"/>
                  </a:moveTo>
                  <a:cubicBezTo>
                    <a:pt x="219911" y="47372"/>
                    <a:pt x="214078" y="50004"/>
                    <a:pt x="209542" y="56583"/>
                  </a:cubicBezTo>
                  <a:cubicBezTo>
                    <a:pt x="205653" y="62505"/>
                    <a:pt x="203709" y="71716"/>
                    <a:pt x="203709" y="82901"/>
                  </a:cubicBezTo>
                  <a:cubicBezTo>
                    <a:pt x="203709" y="94086"/>
                    <a:pt x="205653" y="102640"/>
                    <a:pt x="209542" y="108561"/>
                  </a:cubicBezTo>
                  <a:cubicBezTo>
                    <a:pt x="214078" y="114483"/>
                    <a:pt x="219911" y="117772"/>
                    <a:pt x="228335" y="117772"/>
                  </a:cubicBezTo>
                  <a:cubicBezTo>
                    <a:pt x="236760" y="117772"/>
                    <a:pt x="243241" y="114483"/>
                    <a:pt x="247777" y="109877"/>
                  </a:cubicBezTo>
                  <a:cubicBezTo>
                    <a:pt x="251666" y="104613"/>
                    <a:pt x="253610" y="96718"/>
                    <a:pt x="253610" y="85533"/>
                  </a:cubicBezTo>
                  <a:lnTo>
                    <a:pt x="253610" y="82901"/>
                  </a:lnTo>
                  <a:cubicBezTo>
                    <a:pt x="253610" y="69742"/>
                    <a:pt x="251666" y="60531"/>
                    <a:pt x="247777" y="55268"/>
                  </a:cubicBezTo>
                  <a:cubicBezTo>
                    <a:pt x="243241" y="50004"/>
                    <a:pt x="236760" y="47372"/>
                    <a:pt x="228335" y="47372"/>
                  </a:cubicBezTo>
                  <a:close/>
                  <a:moveTo>
                    <a:pt x="1069239" y="45599"/>
                  </a:moveTo>
                  <a:cubicBezTo>
                    <a:pt x="1062137" y="45599"/>
                    <a:pt x="1056972" y="47546"/>
                    <a:pt x="1052453" y="52739"/>
                  </a:cubicBezTo>
                  <a:cubicBezTo>
                    <a:pt x="1047934" y="57282"/>
                    <a:pt x="1045997" y="63124"/>
                    <a:pt x="1045352" y="71562"/>
                  </a:cubicBezTo>
                  <a:lnTo>
                    <a:pt x="1091189" y="71562"/>
                  </a:lnTo>
                  <a:cubicBezTo>
                    <a:pt x="1091189" y="63124"/>
                    <a:pt x="1089252" y="56633"/>
                    <a:pt x="1085378" y="52090"/>
                  </a:cubicBezTo>
                  <a:cubicBezTo>
                    <a:pt x="1081505" y="47546"/>
                    <a:pt x="1076340" y="45599"/>
                    <a:pt x="1069239" y="45599"/>
                  </a:cubicBezTo>
                  <a:close/>
                  <a:moveTo>
                    <a:pt x="374440" y="37446"/>
                  </a:moveTo>
                  <a:lnTo>
                    <a:pt x="388685" y="37446"/>
                  </a:lnTo>
                  <a:lnTo>
                    <a:pt x="408110" y="87851"/>
                  </a:lnTo>
                  <a:cubicBezTo>
                    <a:pt x="412643" y="99634"/>
                    <a:pt x="415233" y="108144"/>
                    <a:pt x="415880" y="113381"/>
                  </a:cubicBezTo>
                  <a:lnTo>
                    <a:pt x="416528" y="113381"/>
                  </a:lnTo>
                  <a:cubicBezTo>
                    <a:pt x="417823" y="110763"/>
                    <a:pt x="419118" y="106180"/>
                    <a:pt x="421060" y="99634"/>
                  </a:cubicBezTo>
                  <a:cubicBezTo>
                    <a:pt x="423003" y="92434"/>
                    <a:pt x="430125" y="72141"/>
                    <a:pt x="443075" y="37446"/>
                  </a:cubicBezTo>
                  <a:lnTo>
                    <a:pt x="457320" y="37446"/>
                  </a:lnTo>
                  <a:lnTo>
                    <a:pt x="419765" y="138911"/>
                  </a:lnTo>
                  <a:cubicBezTo>
                    <a:pt x="415880" y="148730"/>
                    <a:pt x="411348" y="155931"/>
                    <a:pt x="406168" y="159859"/>
                  </a:cubicBezTo>
                  <a:cubicBezTo>
                    <a:pt x="400988" y="164441"/>
                    <a:pt x="395160" y="166405"/>
                    <a:pt x="388038" y="166405"/>
                  </a:cubicBezTo>
                  <a:cubicBezTo>
                    <a:pt x="383505" y="166405"/>
                    <a:pt x="380268" y="165750"/>
                    <a:pt x="375735" y="165095"/>
                  </a:cubicBezTo>
                  <a:lnTo>
                    <a:pt x="375735" y="153967"/>
                  </a:lnTo>
                  <a:cubicBezTo>
                    <a:pt x="378973" y="155276"/>
                    <a:pt x="382210" y="155276"/>
                    <a:pt x="385448" y="155276"/>
                  </a:cubicBezTo>
                  <a:cubicBezTo>
                    <a:pt x="394513" y="155276"/>
                    <a:pt x="401635" y="150039"/>
                    <a:pt x="405520" y="139566"/>
                  </a:cubicBezTo>
                  <a:lnTo>
                    <a:pt x="410053" y="127128"/>
                  </a:lnTo>
                  <a:close/>
                  <a:moveTo>
                    <a:pt x="832408" y="37445"/>
                  </a:moveTo>
                  <a:lnTo>
                    <a:pt x="846083" y="37445"/>
                  </a:lnTo>
                  <a:lnTo>
                    <a:pt x="846083" y="95381"/>
                  </a:lnTo>
                  <a:cubicBezTo>
                    <a:pt x="846083" y="102623"/>
                    <a:pt x="847386" y="107889"/>
                    <a:pt x="851293" y="111840"/>
                  </a:cubicBezTo>
                  <a:cubicBezTo>
                    <a:pt x="853898" y="115790"/>
                    <a:pt x="859107" y="117765"/>
                    <a:pt x="866270" y="117765"/>
                  </a:cubicBezTo>
                  <a:cubicBezTo>
                    <a:pt x="875387" y="117765"/>
                    <a:pt x="882550" y="114473"/>
                    <a:pt x="886458" y="109865"/>
                  </a:cubicBezTo>
                  <a:cubicBezTo>
                    <a:pt x="891016" y="104598"/>
                    <a:pt x="892970" y="96039"/>
                    <a:pt x="892970" y="84847"/>
                  </a:cubicBezTo>
                  <a:lnTo>
                    <a:pt x="892970" y="37445"/>
                  </a:lnTo>
                  <a:lnTo>
                    <a:pt x="906645" y="37445"/>
                  </a:lnTo>
                  <a:lnTo>
                    <a:pt x="906645" y="126982"/>
                  </a:lnTo>
                  <a:lnTo>
                    <a:pt x="895574" y="126982"/>
                  </a:lnTo>
                  <a:lnTo>
                    <a:pt x="893621" y="115131"/>
                  </a:lnTo>
                  <a:lnTo>
                    <a:pt x="892970" y="115131"/>
                  </a:lnTo>
                  <a:cubicBezTo>
                    <a:pt x="890365" y="119740"/>
                    <a:pt x="886458" y="123032"/>
                    <a:pt x="881248" y="125007"/>
                  </a:cubicBezTo>
                  <a:cubicBezTo>
                    <a:pt x="876690" y="127640"/>
                    <a:pt x="870829" y="128957"/>
                    <a:pt x="864968" y="128957"/>
                  </a:cubicBezTo>
                  <a:cubicBezTo>
                    <a:pt x="853898" y="128957"/>
                    <a:pt x="845432" y="126323"/>
                    <a:pt x="840222" y="121057"/>
                  </a:cubicBezTo>
                  <a:cubicBezTo>
                    <a:pt x="835013" y="115790"/>
                    <a:pt x="832408" y="107231"/>
                    <a:pt x="832408" y="96039"/>
                  </a:cubicBezTo>
                  <a:close/>
                  <a:moveTo>
                    <a:pt x="153985" y="36479"/>
                  </a:moveTo>
                  <a:lnTo>
                    <a:pt x="167279" y="36479"/>
                  </a:lnTo>
                  <a:lnTo>
                    <a:pt x="167279" y="126074"/>
                  </a:lnTo>
                  <a:lnTo>
                    <a:pt x="153985" y="126074"/>
                  </a:lnTo>
                  <a:close/>
                  <a:moveTo>
                    <a:pt x="1069239" y="34564"/>
                  </a:moveTo>
                  <a:cubicBezTo>
                    <a:pt x="1080214" y="34564"/>
                    <a:pt x="1089252" y="38459"/>
                    <a:pt x="1095708" y="45599"/>
                  </a:cubicBezTo>
                  <a:cubicBezTo>
                    <a:pt x="1102163" y="52739"/>
                    <a:pt x="1105391" y="61826"/>
                    <a:pt x="1105391" y="74158"/>
                  </a:cubicBezTo>
                  <a:lnTo>
                    <a:pt x="1105391" y="82597"/>
                  </a:lnTo>
                  <a:lnTo>
                    <a:pt x="1044706" y="82597"/>
                  </a:lnTo>
                  <a:cubicBezTo>
                    <a:pt x="1045352" y="92333"/>
                    <a:pt x="1047934" y="100771"/>
                    <a:pt x="1052453" y="105964"/>
                  </a:cubicBezTo>
                  <a:cubicBezTo>
                    <a:pt x="1057618" y="111156"/>
                    <a:pt x="1064074" y="113753"/>
                    <a:pt x="1073758" y="113753"/>
                  </a:cubicBezTo>
                  <a:cubicBezTo>
                    <a:pt x="1082796" y="113753"/>
                    <a:pt x="1091834" y="111805"/>
                    <a:pt x="1101518" y="108560"/>
                  </a:cubicBezTo>
                  <a:lnTo>
                    <a:pt x="1101518" y="120243"/>
                  </a:lnTo>
                  <a:cubicBezTo>
                    <a:pt x="1096353" y="122191"/>
                    <a:pt x="1092480" y="123489"/>
                    <a:pt x="1087961" y="124138"/>
                  </a:cubicBezTo>
                  <a:cubicBezTo>
                    <a:pt x="1083441" y="125436"/>
                    <a:pt x="1078922" y="126085"/>
                    <a:pt x="1073112" y="126085"/>
                  </a:cubicBezTo>
                  <a:cubicBezTo>
                    <a:pt x="1060200" y="126085"/>
                    <a:pt x="1049871" y="121542"/>
                    <a:pt x="1042124" y="113753"/>
                  </a:cubicBezTo>
                  <a:cubicBezTo>
                    <a:pt x="1035023" y="105964"/>
                    <a:pt x="1031149" y="94929"/>
                    <a:pt x="1031149" y="80649"/>
                  </a:cubicBezTo>
                  <a:cubicBezTo>
                    <a:pt x="1031149" y="66369"/>
                    <a:pt x="1034377" y="55335"/>
                    <a:pt x="1041478" y="46897"/>
                  </a:cubicBezTo>
                  <a:cubicBezTo>
                    <a:pt x="1048580" y="38459"/>
                    <a:pt x="1057618" y="34564"/>
                    <a:pt x="1069239" y="34564"/>
                  </a:cubicBezTo>
                  <a:close/>
                  <a:moveTo>
                    <a:pt x="975547" y="34564"/>
                  </a:moveTo>
                  <a:cubicBezTo>
                    <a:pt x="985966" y="34564"/>
                    <a:pt x="993781" y="37217"/>
                    <a:pt x="999641" y="41858"/>
                  </a:cubicBezTo>
                  <a:cubicBezTo>
                    <a:pt x="1004851" y="47163"/>
                    <a:pt x="1007456" y="55783"/>
                    <a:pt x="1007456" y="67056"/>
                  </a:cubicBezTo>
                  <a:lnTo>
                    <a:pt x="1007456" y="126071"/>
                  </a:lnTo>
                  <a:lnTo>
                    <a:pt x="994432" y="126071"/>
                  </a:lnTo>
                  <a:lnTo>
                    <a:pt x="994432" y="67719"/>
                  </a:lnTo>
                  <a:cubicBezTo>
                    <a:pt x="994432" y="60425"/>
                    <a:pt x="992478" y="55120"/>
                    <a:pt x="989222" y="51805"/>
                  </a:cubicBezTo>
                  <a:cubicBezTo>
                    <a:pt x="985966" y="47826"/>
                    <a:pt x="980757" y="45837"/>
                    <a:pt x="973593" y="45837"/>
                  </a:cubicBezTo>
                  <a:cubicBezTo>
                    <a:pt x="964477" y="45837"/>
                    <a:pt x="957313" y="48489"/>
                    <a:pt x="953406" y="53131"/>
                  </a:cubicBezTo>
                  <a:cubicBezTo>
                    <a:pt x="948848" y="59099"/>
                    <a:pt x="946894" y="67056"/>
                    <a:pt x="946894" y="78992"/>
                  </a:cubicBezTo>
                  <a:lnTo>
                    <a:pt x="946894" y="126071"/>
                  </a:lnTo>
                  <a:lnTo>
                    <a:pt x="933219" y="126071"/>
                  </a:lnTo>
                  <a:lnTo>
                    <a:pt x="933219" y="35890"/>
                  </a:lnTo>
                  <a:lnTo>
                    <a:pt x="944289" y="35890"/>
                  </a:lnTo>
                  <a:lnTo>
                    <a:pt x="946243" y="48489"/>
                  </a:lnTo>
                  <a:lnTo>
                    <a:pt x="947545" y="48489"/>
                  </a:lnTo>
                  <a:cubicBezTo>
                    <a:pt x="949499" y="43848"/>
                    <a:pt x="954057" y="40532"/>
                    <a:pt x="958616" y="38543"/>
                  </a:cubicBezTo>
                  <a:cubicBezTo>
                    <a:pt x="963825" y="35227"/>
                    <a:pt x="969035" y="34564"/>
                    <a:pt x="975547" y="34564"/>
                  </a:cubicBezTo>
                  <a:close/>
                  <a:moveTo>
                    <a:pt x="328251" y="34564"/>
                  </a:moveTo>
                  <a:cubicBezTo>
                    <a:pt x="338631" y="34564"/>
                    <a:pt x="346415" y="37161"/>
                    <a:pt x="351605" y="41704"/>
                  </a:cubicBezTo>
                  <a:cubicBezTo>
                    <a:pt x="356146" y="46248"/>
                    <a:pt x="359389" y="53388"/>
                    <a:pt x="359389" y="64422"/>
                  </a:cubicBezTo>
                  <a:lnTo>
                    <a:pt x="359389" y="124138"/>
                  </a:lnTo>
                  <a:lnTo>
                    <a:pt x="349010" y="124138"/>
                  </a:lnTo>
                  <a:lnTo>
                    <a:pt x="346415" y="111805"/>
                  </a:lnTo>
                  <a:lnTo>
                    <a:pt x="345766" y="111805"/>
                  </a:lnTo>
                  <a:cubicBezTo>
                    <a:pt x="341874" y="116998"/>
                    <a:pt x="337333" y="120892"/>
                    <a:pt x="332792" y="122840"/>
                  </a:cubicBezTo>
                  <a:cubicBezTo>
                    <a:pt x="328251" y="124787"/>
                    <a:pt x="323061" y="126085"/>
                    <a:pt x="316574" y="126085"/>
                  </a:cubicBezTo>
                  <a:cubicBezTo>
                    <a:pt x="307492" y="126085"/>
                    <a:pt x="301005" y="123489"/>
                    <a:pt x="295816" y="118945"/>
                  </a:cubicBezTo>
                  <a:cubicBezTo>
                    <a:pt x="290626" y="114402"/>
                    <a:pt x="288031" y="108560"/>
                    <a:pt x="288031" y="100122"/>
                  </a:cubicBezTo>
                  <a:cubicBezTo>
                    <a:pt x="288031" y="81947"/>
                    <a:pt x="302951" y="72860"/>
                    <a:pt x="331495" y="71562"/>
                  </a:cubicBezTo>
                  <a:lnTo>
                    <a:pt x="346415" y="71562"/>
                  </a:lnTo>
                  <a:lnTo>
                    <a:pt x="346415" y="65720"/>
                  </a:lnTo>
                  <a:cubicBezTo>
                    <a:pt x="346415" y="58580"/>
                    <a:pt x="344469" y="53388"/>
                    <a:pt x="341874" y="50791"/>
                  </a:cubicBezTo>
                  <a:cubicBezTo>
                    <a:pt x="338631" y="46897"/>
                    <a:pt x="334090" y="45599"/>
                    <a:pt x="327602" y="45599"/>
                  </a:cubicBezTo>
                  <a:cubicBezTo>
                    <a:pt x="319818" y="45599"/>
                    <a:pt x="312033" y="47546"/>
                    <a:pt x="302303" y="52090"/>
                  </a:cubicBezTo>
                  <a:lnTo>
                    <a:pt x="298410" y="41704"/>
                  </a:lnTo>
                  <a:cubicBezTo>
                    <a:pt x="302951" y="39757"/>
                    <a:pt x="307492" y="37810"/>
                    <a:pt x="312682" y="36512"/>
                  </a:cubicBezTo>
                  <a:cubicBezTo>
                    <a:pt x="317872" y="35213"/>
                    <a:pt x="323061" y="34564"/>
                    <a:pt x="328251" y="34564"/>
                  </a:cubicBezTo>
                  <a:close/>
                  <a:moveTo>
                    <a:pt x="123709" y="34564"/>
                  </a:moveTo>
                  <a:cubicBezTo>
                    <a:pt x="128245" y="34564"/>
                    <a:pt x="131486" y="34564"/>
                    <a:pt x="134726" y="35227"/>
                  </a:cubicBezTo>
                  <a:lnTo>
                    <a:pt x="132782" y="47826"/>
                  </a:lnTo>
                  <a:cubicBezTo>
                    <a:pt x="128893" y="47163"/>
                    <a:pt x="125653" y="46500"/>
                    <a:pt x="123061" y="46500"/>
                  </a:cubicBezTo>
                  <a:cubicBezTo>
                    <a:pt x="115932" y="46500"/>
                    <a:pt x="109452" y="49815"/>
                    <a:pt x="104915" y="55783"/>
                  </a:cubicBezTo>
                  <a:cubicBezTo>
                    <a:pt x="99731" y="61751"/>
                    <a:pt x="97138" y="69045"/>
                    <a:pt x="97138" y="78328"/>
                  </a:cubicBezTo>
                  <a:lnTo>
                    <a:pt x="97138" y="126071"/>
                  </a:lnTo>
                  <a:lnTo>
                    <a:pt x="83529" y="126071"/>
                  </a:lnTo>
                  <a:lnTo>
                    <a:pt x="83529" y="35890"/>
                  </a:lnTo>
                  <a:lnTo>
                    <a:pt x="94546" y="35890"/>
                  </a:lnTo>
                  <a:lnTo>
                    <a:pt x="96490" y="52468"/>
                  </a:lnTo>
                  <a:lnTo>
                    <a:pt x="97138" y="52468"/>
                  </a:lnTo>
                  <a:cubicBezTo>
                    <a:pt x="100379" y="46500"/>
                    <a:pt x="103619" y="42521"/>
                    <a:pt x="108803" y="39206"/>
                  </a:cubicBezTo>
                  <a:cubicBezTo>
                    <a:pt x="113340" y="35890"/>
                    <a:pt x="118524" y="34564"/>
                    <a:pt x="123709" y="34564"/>
                  </a:cubicBezTo>
                  <a:close/>
                  <a:moveTo>
                    <a:pt x="683750" y="17620"/>
                  </a:moveTo>
                  <a:cubicBezTo>
                    <a:pt x="675395" y="17620"/>
                    <a:pt x="668968" y="21573"/>
                    <a:pt x="664469" y="29478"/>
                  </a:cubicBezTo>
                  <a:cubicBezTo>
                    <a:pt x="660613" y="36726"/>
                    <a:pt x="658685" y="49902"/>
                    <a:pt x="658685" y="67030"/>
                  </a:cubicBezTo>
                  <a:cubicBezTo>
                    <a:pt x="658685" y="84818"/>
                    <a:pt x="660613" y="97335"/>
                    <a:pt x="664469" y="105241"/>
                  </a:cubicBezTo>
                  <a:cubicBezTo>
                    <a:pt x="668968" y="113146"/>
                    <a:pt x="675395" y="117099"/>
                    <a:pt x="683750" y="117099"/>
                  </a:cubicBezTo>
                  <a:cubicBezTo>
                    <a:pt x="692748" y="117099"/>
                    <a:pt x="699175" y="113146"/>
                    <a:pt x="703031" y="105241"/>
                  </a:cubicBezTo>
                  <a:cubicBezTo>
                    <a:pt x="706887" y="96676"/>
                    <a:pt x="708816" y="84159"/>
                    <a:pt x="708816" y="67030"/>
                  </a:cubicBezTo>
                  <a:cubicBezTo>
                    <a:pt x="708816" y="49902"/>
                    <a:pt x="706887" y="37385"/>
                    <a:pt x="703031" y="29478"/>
                  </a:cubicBezTo>
                  <a:cubicBezTo>
                    <a:pt x="699175" y="21573"/>
                    <a:pt x="692748" y="17620"/>
                    <a:pt x="683750" y="17620"/>
                  </a:cubicBezTo>
                  <a:close/>
                  <a:moveTo>
                    <a:pt x="683750" y="5762"/>
                  </a:moveTo>
                  <a:cubicBezTo>
                    <a:pt x="696604" y="5762"/>
                    <a:pt x="706245" y="11032"/>
                    <a:pt x="712672" y="21573"/>
                  </a:cubicBezTo>
                  <a:cubicBezTo>
                    <a:pt x="719099" y="32114"/>
                    <a:pt x="722312" y="47267"/>
                    <a:pt x="722312" y="67030"/>
                  </a:cubicBezTo>
                  <a:cubicBezTo>
                    <a:pt x="722312" y="87453"/>
                    <a:pt x="719099" y="103264"/>
                    <a:pt x="712672" y="113146"/>
                  </a:cubicBezTo>
                  <a:cubicBezTo>
                    <a:pt x="706245" y="123687"/>
                    <a:pt x="696604" y="128957"/>
                    <a:pt x="683750" y="128957"/>
                  </a:cubicBezTo>
                  <a:cubicBezTo>
                    <a:pt x="671539" y="128957"/>
                    <a:pt x="661256" y="123028"/>
                    <a:pt x="654829" y="113146"/>
                  </a:cubicBezTo>
                  <a:cubicBezTo>
                    <a:pt x="648402" y="102606"/>
                    <a:pt x="645188" y="87453"/>
                    <a:pt x="645188" y="67030"/>
                  </a:cubicBezTo>
                  <a:cubicBezTo>
                    <a:pt x="645188" y="46608"/>
                    <a:pt x="648402" y="30796"/>
                    <a:pt x="654829" y="20914"/>
                  </a:cubicBezTo>
                  <a:cubicBezTo>
                    <a:pt x="661256" y="10373"/>
                    <a:pt x="670896" y="5762"/>
                    <a:pt x="683750" y="5762"/>
                  </a:cubicBezTo>
                  <a:close/>
                  <a:moveTo>
                    <a:pt x="788981" y="5761"/>
                  </a:moveTo>
                  <a:lnTo>
                    <a:pt x="802939" y="5761"/>
                  </a:lnTo>
                  <a:lnTo>
                    <a:pt x="802939" y="122977"/>
                  </a:lnTo>
                  <a:cubicBezTo>
                    <a:pt x="802939" y="132745"/>
                    <a:pt x="800281" y="140560"/>
                    <a:pt x="795628" y="146420"/>
                  </a:cubicBezTo>
                  <a:cubicBezTo>
                    <a:pt x="790310" y="152281"/>
                    <a:pt x="782334" y="154886"/>
                    <a:pt x="772364" y="154886"/>
                  </a:cubicBezTo>
                  <a:cubicBezTo>
                    <a:pt x="767047" y="154886"/>
                    <a:pt x="763723" y="154235"/>
                    <a:pt x="760400" y="152281"/>
                  </a:cubicBezTo>
                  <a:lnTo>
                    <a:pt x="760400" y="141211"/>
                  </a:lnTo>
                  <a:cubicBezTo>
                    <a:pt x="764388" y="141862"/>
                    <a:pt x="768376" y="142513"/>
                    <a:pt x="772364" y="142513"/>
                  </a:cubicBezTo>
                  <a:cubicBezTo>
                    <a:pt x="778346" y="142513"/>
                    <a:pt x="782334" y="141211"/>
                    <a:pt x="784993" y="137304"/>
                  </a:cubicBezTo>
                  <a:cubicBezTo>
                    <a:pt x="788316" y="134699"/>
                    <a:pt x="788981" y="130140"/>
                    <a:pt x="788981" y="123628"/>
                  </a:cubicBezTo>
                  <a:close/>
                  <a:moveTo>
                    <a:pt x="586735" y="5761"/>
                  </a:moveTo>
                  <a:cubicBezTo>
                    <a:pt x="597845" y="5761"/>
                    <a:pt x="606341" y="7733"/>
                    <a:pt x="612876" y="13650"/>
                  </a:cubicBezTo>
                  <a:cubicBezTo>
                    <a:pt x="619411" y="19567"/>
                    <a:pt x="622025" y="27457"/>
                    <a:pt x="622025" y="37319"/>
                  </a:cubicBezTo>
                  <a:cubicBezTo>
                    <a:pt x="622025" y="44552"/>
                    <a:pt x="620065" y="52441"/>
                    <a:pt x="616144" y="59673"/>
                  </a:cubicBezTo>
                  <a:cubicBezTo>
                    <a:pt x="611569" y="66905"/>
                    <a:pt x="603727" y="76110"/>
                    <a:pt x="591963" y="87287"/>
                  </a:cubicBezTo>
                  <a:lnTo>
                    <a:pt x="565823" y="112928"/>
                  </a:lnTo>
                  <a:lnTo>
                    <a:pt x="565823" y="113585"/>
                  </a:lnTo>
                  <a:lnTo>
                    <a:pt x="627253" y="113585"/>
                  </a:lnTo>
                  <a:lnTo>
                    <a:pt x="627253" y="126077"/>
                  </a:lnTo>
                  <a:lnTo>
                    <a:pt x="550138" y="126077"/>
                  </a:lnTo>
                  <a:lnTo>
                    <a:pt x="550138" y="114242"/>
                  </a:lnTo>
                  <a:lnTo>
                    <a:pt x="580853" y="82684"/>
                  </a:lnTo>
                  <a:cubicBezTo>
                    <a:pt x="590003" y="73480"/>
                    <a:pt x="596538" y="66248"/>
                    <a:pt x="599806" y="62303"/>
                  </a:cubicBezTo>
                  <a:cubicBezTo>
                    <a:pt x="602420" y="57701"/>
                    <a:pt x="604380" y="53756"/>
                    <a:pt x="606341" y="50469"/>
                  </a:cubicBezTo>
                  <a:cubicBezTo>
                    <a:pt x="607648" y="46524"/>
                    <a:pt x="608301" y="41922"/>
                    <a:pt x="608301" y="37319"/>
                  </a:cubicBezTo>
                  <a:cubicBezTo>
                    <a:pt x="608301" y="31402"/>
                    <a:pt x="606341" y="26142"/>
                    <a:pt x="602420" y="22197"/>
                  </a:cubicBezTo>
                  <a:cubicBezTo>
                    <a:pt x="598499" y="18910"/>
                    <a:pt x="593270" y="16938"/>
                    <a:pt x="586735" y="16938"/>
                  </a:cubicBezTo>
                  <a:cubicBezTo>
                    <a:pt x="581507" y="16938"/>
                    <a:pt x="577586" y="17595"/>
                    <a:pt x="572358" y="19567"/>
                  </a:cubicBezTo>
                  <a:cubicBezTo>
                    <a:pt x="568437" y="20882"/>
                    <a:pt x="563208" y="24170"/>
                    <a:pt x="557980" y="28114"/>
                  </a:cubicBezTo>
                  <a:lnTo>
                    <a:pt x="551445" y="18910"/>
                  </a:lnTo>
                  <a:cubicBezTo>
                    <a:pt x="561901" y="9706"/>
                    <a:pt x="573665" y="5761"/>
                    <a:pt x="586735" y="5761"/>
                  </a:cubicBezTo>
                  <a:close/>
                  <a:moveTo>
                    <a:pt x="0" y="5761"/>
                  </a:moveTo>
                  <a:lnTo>
                    <a:pt x="65597" y="5761"/>
                  </a:lnTo>
                  <a:lnTo>
                    <a:pt x="65597" y="18089"/>
                  </a:lnTo>
                  <a:lnTo>
                    <a:pt x="14288" y="18089"/>
                  </a:lnTo>
                  <a:lnTo>
                    <a:pt x="14288" y="60915"/>
                  </a:lnTo>
                  <a:lnTo>
                    <a:pt x="62999" y="60915"/>
                  </a:lnTo>
                  <a:lnTo>
                    <a:pt x="62999" y="73243"/>
                  </a:lnTo>
                  <a:lnTo>
                    <a:pt x="14288" y="73243"/>
                  </a:lnTo>
                  <a:lnTo>
                    <a:pt x="14288" y="123205"/>
                  </a:lnTo>
                  <a:lnTo>
                    <a:pt x="0" y="123205"/>
                  </a:lnTo>
                  <a:close/>
                  <a:moveTo>
                    <a:pt x="160632" y="2881"/>
                  </a:moveTo>
                  <a:cubicBezTo>
                    <a:pt x="163291" y="2881"/>
                    <a:pt x="165285" y="4198"/>
                    <a:pt x="166615" y="5516"/>
                  </a:cubicBezTo>
                  <a:cubicBezTo>
                    <a:pt x="167944" y="6833"/>
                    <a:pt x="169273" y="9469"/>
                    <a:pt x="169273" y="12763"/>
                  </a:cubicBezTo>
                  <a:cubicBezTo>
                    <a:pt x="169273" y="15398"/>
                    <a:pt x="167944" y="17374"/>
                    <a:pt x="166615" y="19350"/>
                  </a:cubicBezTo>
                  <a:cubicBezTo>
                    <a:pt x="165285" y="20668"/>
                    <a:pt x="163291" y="21327"/>
                    <a:pt x="160632" y="21327"/>
                  </a:cubicBezTo>
                  <a:cubicBezTo>
                    <a:pt x="158638" y="21327"/>
                    <a:pt x="156644" y="20668"/>
                    <a:pt x="154650" y="19350"/>
                  </a:cubicBezTo>
                  <a:cubicBezTo>
                    <a:pt x="153321" y="17374"/>
                    <a:pt x="152656" y="15398"/>
                    <a:pt x="152656" y="12763"/>
                  </a:cubicBezTo>
                  <a:cubicBezTo>
                    <a:pt x="152656" y="9469"/>
                    <a:pt x="153321" y="6833"/>
                    <a:pt x="154650" y="5516"/>
                  </a:cubicBezTo>
                  <a:cubicBezTo>
                    <a:pt x="156644" y="4198"/>
                    <a:pt x="158638" y="2881"/>
                    <a:pt x="160632" y="2881"/>
                  </a:cubicBezTo>
                  <a:close/>
                  <a:moveTo>
                    <a:pt x="253610" y="0"/>
                  </a:moveTo>
                  <a:lnTo>
                    <a:pt x="267219" y="0"/>
                  </a:lnTo>
                  <a:lnTo>
                    <a:pt x="267219" y="126983"/>
                  </a:lnTo>
                  <a:lnTo>
                    <a:pt x="256202" y="126983"/>
                  </a:lnTo>
                  <a:lnTo>
                    <a:pt x="254906" y="115140"/>
                  </a:lnTo>
                  <a:lnTo>
                    <a:pt x="253610" y="115140"/>
                  </a:lnTo>
                  <a:cubicBezTo>
                    <a:pt x="247777" y="124352"/>
                    <a:pt x="238704" y="128957"/>
                    <a:pt x="226391" y="128957"/>
                  </a:cubicBezTo>
                  <a:cubicBezTo>
                    <a:pt x="214726" y="128957"/>
                    <a:pt x="205653" y="125010"/>
                    <a:pt x="199173" y="116456"/>
                  </a:cubicBezTo>
                  <a:cubicBezTo>
                    <a:pt x="192692" y="108561"/>
                    <a:pt x="190100" y="97376"/>
                    <a:pt x="190100" y="82901"/>
                  </a:cubicBezTo>
                  <a:cubicBezTo>
                    <a:pt x="190100" y="67768"/>
                    <a:pt x="192692" y="56583"/>
                    <a:pt x="199173" y="48030"/>
                  </a:cubicBezTo>
                  <a:cubicBezTo>
                    <a:pt x="205653" y="40135"/>
                    <a:pt x="215374" y="36187"/>
                    <a:pt x="226391" y="36187"/>
                  </a:cubicBezTo>
                  <a:cubicBezTo>
                    <a:pt x="238056" y="36187"/>
                    <a:pt x="247777" y="40135"/>
                    <a:pt x="253610" y="48688"/>
                  </a:cubicBezTo>
                  <a:lnTo>
                    <a:pt x="254906" y="48688"/>
                  </a:lnTo>
                  <a:lnTo>
                    <a:pt x="254258" y="42767"/>
                  </a:lnTo>
                  <a:lnTo>
                    <a:pt x="253610" y="36187"/>
                  </a:lnTo>
                  <a:close/>
                </a:path>
              </a:pathLst>
            </a:custGeom>
            <a:solidFill>
              <a:schemeClr val="bg1">
                <a:lumMod val="85000"/>
              </a:schemeClr>
            </a:solidFill>
            <a:ln>
              <a:noFill/>
            </a:ln>
            <a:effectLst/>
          </p:spPr>
          <p:txBody>
            <a:bodyPr wrap="square" anchor="ctr">
              <a:noAutofit/>
            </a:bodyPr>
            <a:lstStyle/>
            <a:p>
              <a:endParaRPr lang="en-US" sz="6532" dirty="0">
                <a:latin typeface="Lato Light" panose="020F0502020204030203" pitchFamily="34" charset="0"/>
              </a:endParaRPr>
            </a:p>
          </p:txBody>
        </p:sp>
        <p:sp>
          <p:nvSpPr>
            <p:cNvPr id="85" name="Freeform 84">
              <a:extLst>
                <a:ext uri="{FF2B5EF4-FFF2-40B4-BE49-F238E27FC236}">
                  <a16:creationId xmlns:a16="http://schemas.microsoft.com/office/drawing/2014/main" id="{48B2BCA8-0C1B-1F4A-AD0F-AD0D68DF67D4}"/>
                </a:ext>
              </a:extLst>
            </p:cNvPr>
            <p:cNvSpPr>
              <a:spLocks noChangeArrowheads="1"/>
            </p:cNvSpPr>
            <p:nvPr/>
          </p:nvSpPr>
          <p:spPr bwMode="auto">
            <a:xfrm>
              <a:off x="12594949" y="7411019"/>
              <a:ext cx="399718" cy="91526"/>
            </a:xfrm>
            <a:custGeom>
              <a:avLst/>
              <a:gdLst>
                <a:gd name="connsiteX0" fmla="*/ 353956 w 399718"/>
                <a:gd name="connsiteY0" fmla="*/ 17403 h 91526"/>
                <a:gd name="connsiteX1" fmla="*/ 325596 w 399718"/>
                <a:gd name="connsiteY1" fmla="*/ 45763 h 91526"/>
                <a:gd name="connsiteX2" fmla="*/ 353956 w 399718"/>
                <a:gd name="connsiteY2" fmla="*/ 74123 h 91526"/>
                <a:gd name="connsiteX3" fmla="*/ 382316 w 399718"/>
                <a:gd name="connsiteY3" fmla="*/ 45763 h 91526"/>
                <a:gd name="connsiteX4" fmla="*/ 353956 w 399718"/>
                <a:gd name="connsiteY4" fmla="*/ 17403 h 91526"/>
                <a:gd name="connsiteX5" fmla="*/ 196182 w 399718"/>
                <a:gd name="connsiteY5" fmla="*/ 17403 h 91526"/>
                <a:gd name="connsiteX6" fmla="*/ 167822 w 399718"/>
                <a:gd name="connsiteY6" fmla="*/ 45763 h 91526"/>
                <a:gd name="connsiteX7" fmla="*/ 196182 w 399718"/>
                <a:gd name="connsiteY7" fmla="*/ 74123 h 91526"/>
                <a:gd name="connsiteX8" fmla="*/ 223253 w 399718"/>
                <a:gd name="connsiteY8" fmla="*/ 45763 h 91526"/>
                <a:gd name="connsiteX9" fmla="*/ 196182 w 399718"/>
                <a:gd name="connsiteY9" fmla="*/ 17403 h 91526"/>
                <a:gd name="connsiteX10" fmla="*/ 36798 w 399718"/>
                <a:gd name="connsiteY10" fmla="*/ 8641 h 91526"/>
                <a:gd name="connsiteX11" fmla="*/ 74242 w 399718"/>
                <a:gd name="connsiteY11" fmla="*/ 47193 h 91526"/>
                <a:gd name="connsiteX12" fmla="*/ 36798 w 399718"/>
                <a:gd name="connsiteY12" fmla="*/ 85746 h 91526"/>
                <a:gd name="connsiteX13" fmla="*/ 0 w 399718"/>
                <a:gd name="connsiteY13" fmla="*/ 47193 h 91526"/>
                <a:gd name="connsiteX14" fmla="*/ 36798 w 399718"/>
                <a:gd name="connsiteY14" fmla="*/ 8641 h 91526"/>
                <a:gd name="connsiteX15" fmla="*/ 353956 w 399718"/>
                <a:gd name="connsiteY15" fmla="*/ 0 h 91526"/>
                <a:gd name="connsiteX16" fmla="*/ 399718 w 399718"/>
                <a:gd name="connsiteY16" fmla="*/ 45763 h 91526"/>
                <a:gd name="connsiteX17" fmla="*/ 353956 w 399718"/>
                <a:gd name="connsiteY17" fmla="*/ 91526 h 91526"/>
                <a:gd name="connsiteX18" fmla="*/ 308193 w 399718"/>
                <a:gd name="connsiteY18" fmla="*/ 45763 h 91526"/>
                <a:gd name="connsiteX19" fmla="*/ 353956 w 399718"/>
                <a:gd name="connsiteY19" fmla="*/ 0 h 91526"/>
                <a:gd name="connsiteX20" fmla="*/ 196182 w 399718"/>
                <a:gd name="connsiteY20" fmla="*/ 0 h 91526"/>
                <a:gd name="connsiteX21" fmla="*/ 241300 w 399718"/>
                <a:gd name="connsiteY21" fmla="*/ 45763 h 91526"/>
                <a:gd name="connsiteX22" fmla="*/ 196182 w 399718"/>
                <a:gd name="connsiteY22" fmla="*/ 91526 h 91526"/>
                <a:gd name="connsiteX23" fmla="*/ 149775 w 399718"/>
                <a:gd name="connsiteY23" fmla="*/ 45763 h 91526"/>
                <a:gd name="connsiteX24" fmla="*/ 196182 w 399718"/>
                <a:gd name="connsiteY24" fmla="*/ 0 h 915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99718" h="91526">
                  <a:moveTo>
                    <a:pt x="353956" y="17403"/>
                  </a:moveTo>
                  <a:cubicBezTo>
                    <a:pt x="338487" y="17403"/>
                    <a:pt x="325596" y="30294"/>
                    <a:pt x="325596" y="45763"/>
                  </a:cubicBezTo>
                  <a:cubicBezTo>
                    <a:pt x="325596" y="61232"/>
                    <a:pt x="338487" y="74123"/>
                    <a:pt x="353956" y="74123"/>
                  </a:cubicBezTo>
                  <a:cubicBezTo>
                    <a:pt x="369425" y="74123"/>
                    <a:pt x="382316" y="61232"/>
                    <a:pt x="382316" y="45763"/>
                  </a:cubicBezTo>
                  <a:cubicBezTo>
                    <a:pt x="382316" y="30294"/>
                    <a:pt x="369425" y="17403"/>
                    <a:pt x="353956" y="17403"/>
                  </a:cubicBezTo>
                  <a:close/>
                  <a:moveTo>
                    <a:pt x="196182" y="17403"/>
                  </a:moveTo>
                  <a:cubicBezTo>
                    <a:pt x="180069" y="17403"/>
                    <a:pt x="167822" y="30294"/>
                    <a:pt x="167822" y="45763"/>
                  </a:cubicBezTo>
                  <a:cubicBezTo>
                    <a:pt x="167822" y="61232"/>
                    <a:pt x="180069" y="74123"/>
                    <a:pt x="196182" y="74123"/>
                  </a:cubicBezTo>
                  <a:cubicBezTo>
                    <a:pt x="211007" y="74123"/>
                    <a:pt x="223253" y="61232"/>
                    <a:pt x="223253" y="45763"/>
                  </a:cubicBezTo>
                  <a:cubicBezTo>
                    <a:pt x="223253" y="30294"/>
                    <a:pt x="211007" y="17403"/>
                    <a:pt x="196182" y="17403"/>
                  </a:cubicBezTo>
                  <a:close/>
                  <a:moveTo>
                    <a:pt x="36798" y="8641"/>
                  </a:moveTo>
                  <a:cubicBezTo>
                    <a:pt x="57457" y="8641"/>
                    <a:pt x="74242" y="25923"/>
                    <a:pt x="74242" y="47193"/>
                  </a:cubicBezTo>
                  <a:cubicBezTo>
                    <a:pt x="74242" y="68464"/>
                    <a:pt x="57457" y="85746"/>
                    <a:pt x="36798" y="85746"/>
                  </a:cubicBezTo>
                  <a:cubicBezTo>
                    <a:pt x="16140" y="85746"/>
                    <a:pt x="0" y="68464"/>
                    <a:pt x="0" y="47193"/>
                  </a:cubicBezTo>
                  <a:cubicBezTo>
                    <a:pt x="0" y="25923"/>
                    <a:pt x="16140" y="8641"/>
                    <a:pt x="36798" y="8641"/>
                  </a:cubicBezTo>
                  <a:close/>
                  <a:moveTo>
                    <a:pt x="353956" y="0"/>
                  </a:moveTo>
                  <a:cubicBezTo>
                    <a:pt x="379093" y="0"/>
                    <a:pt x="399718" y="19981"/>
                    <a:pt x="399718" y="45763"/>
                  </a:cubicBezTo>
                  <a:cubicBezTo>
                    <a:pt x="399718" y="70900"/>
                    <a:pt x="379093" y="91526"/>
                    <a:pt x="353956" y="91526"/>
                  </a:cubicBezTo>
                  <a:cubicBezTo>
                    <a:pt x="328818" y="91526"/>
                    <a:pt x="308193" y="70900"/>
                    <a:pt x="308193" y="45763"/>
                  </a:cubicBezTo>
                  <a:cubicBezTo>
                    <a:pt x="308193" y="19981"/>
                    <a:pt x="328818" y="0"/>
                    <a:pt x="353956" y="0"/>
                  </a:cubicBezTo>
                  <a:close/>
                  <a:moveTo>
                    <a:pt x="196182" y="0"/>
                  </a:moveTo>
                  <a:cubicBezTo>
                    <a:pt x="220030" y="0"/>
                    <a:pt x="241300" y="19981"/>
                    <a:pt x="241300" y="45763"/>
                  </a:cubicBezTo>
                  <a:cubicBezTo>
                    <a:pt x="241300" y="70900"/>
                    <a:pt x="220030" y="91526"/>
                    <a:pt x="196182" y="91526"/>
                  </a:cubicBezTo>
                  <a:cubicBezTo>
                    <a:pt x="170400" y="91526"/>
                    <a:pt x="149775" y="70900"/>
                    <a:pt x="149775" y="45763"/>
                  </a:cubicBezTo>
                  <a:cubicBezTo>
                    <a:pt x="149775" y="19981"/>
                    <a:pt x="170400" y="0"/>
                    <a:pt x="196182" y="0"/>
                  </a:cubicBezTo>
                  <a:close/>
                </a:path>
              </a:pathLst>
            </a:custGeom>
            <a:solidFill>
              <a:schemeClr val="bg1">
                <a:lumMod val="50000"/>
              </a:schemeClr>
            </a:solidFill>
            <a:ln>
              <a:noFill/>
            </a:ln>
            <a:effectLst/>
          </p:spPr>
          <p:txBody>
            <a:bodyPr wrap="square" anchor="ctr">
              <a:noAutofit/>
            </a:bodyPr>
            <a:lstStyle/>
            <a:p>
              <a:endParaRPr lang="en-US" sz="6532" dirty="0">
                <a:latin typeface="Lato Light" panose="020F0502020204030203" pitchFamily="34" charset="0"/>
              </a:endParaRPr>
            </a:p>
          </p:txBody>
        </p:sp>
      </p:grpSp>
      <p:sp>
        <p:nvSpPr>
          <p:cNvPr id="91" name="Freeform 630">
            <a:extLst>
              <a:ext uri="{FF2B5EF4-FFF2-40B4-BE49-F238E27FC236}">
                <a16:creationId xmlns:a16="http://schemas.microsoft.com/office/drawing/2014/main" id="{BC49C3F8-BB89-EA46-83C8-BEFEB375C76C}"/>
              </a:ext>
            </a:extLst>
          </p:cNvPr>
          <p:cNvSpPr>
            <a:spLocks noChangeAspect="1"/>
          </p:cNvSpPr>
          <p:nvPr/>
        </p:nvSpPr>
        <p:spPr bwMode="auto">
          <a:xfrm>
            <a:off x="8162674" y="9748935"/>
            <a:ext cx="769712" cy="794762"/>
          </a:xfrm>
          <a:custGeom>
            <a:avLst/>
            <a:gdLst>
              <a:gd name="T0" fmla="*/ 426660 w 158757"/>
              <a:gd name="T1" fmla="*/ 537620 h 164742"/>
              <a:gd name="T2" fmla="*/ 678037 w 158757"/>
              <a:gd name="T3" fmla="*/ 537620 h 164742"/>
              <a:gd name="T4" fmla="*/ 678037 w 158757"/>
              <a:gd name="T5" fmla="*/ 787047 h 164742"/>
              <a:gd name="T6" fmla="*/ 678037 w 158757"/>
              <a:gd name="T7" fmla="*/ 2342653 h 164742"/>
              <a:gd name="T8" fmla="*/ 1465235 w 158757"/>
              <a:gd name="T9" fmla="*/ 2664274 h 164742"/>
              <a:gd name="T10" fmla="*/ 2245823 w 158757"/>
              <a:gd name="T11" fmla="*/ 2342653 h 164742"/>
              <a:gd name="T12" fmla="*/ 2245823 w 158757"/>
              <a:gd name="T13" fmla="*/ 787047 h 164742"/>
              <a:gd name="T14" fmla="*/ 2245823 w 158757"/>
              <a:gd name="T15" fmla="*/ 537620 h 164742"/>
              <a:gd name="T16" fmla="*/ 2497206 w 158757"/>
              <a:gd name="T17" fmla="*/ 537620 h 164742"/>
              <a:gd name="T18" fmla="*/ 2497206 w 158757"/>
              <a:gd name="T19" fmla="*/ 2592080 h 164742"/>
              <a:gd name="T20" fmla="*/ 1465235 w 158757"/>
              <a:gd name="T21" fmla="*/ 3018713 h 164742"/>
              <a:gd name="T22" fmla="*/ 426660 w 158757"/>
              <a:gd name="T23" fmla="*/ 2592080 h 164742"/>
              <a:gd name="T24" fmla="*/ 426660 w 158757"/>
              <a:gd name="T25" fmla="*/ 537620 h 164742"/>
              <a:gd name="T26" fmla="*/ 1465359 w 158757"/>
              <a:gd name="T27" fmla="*/ 0 h 164742"/>
              <a:gd name="T28" fmla="*/ 1637890 w 158757"/>
              <a:gd name="T29" fmla="*/ 178346 h 164742"/>
              <a:gd name="T30" fmla="*/ 1637890 w 158757"/>
              <a:gd name="T31" fmla="*/ 1327693 h 164742"/>
              <a:gd name="T32" fmla="*/ 1465359 w 158757"/>
              <a:gd name="T33" fmla="*/ 1506039 h 164742"/>
              <a:gd name="T34" fmla="*/ 1292829 w 158757"/>
              <a:gd name="T35" fmla="*/ 1327693 h 164742"/>
              <a:gd name="T36" fmla="*/ 1292829 w 158757"/>
              <a:gd name="T37" fmla="*/ 178346 h 164742"/>
              <a:gd name="T38" fmla="*/ 1465359 w 158757"/>
              <a:gd name="T39" fmla="*/ 0 h 16474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58757" h="164742">
                <a:moveTo>
                  <a:pt x="23127" y="29340"/>
                </a:moveTo>
                <a:cubicBezTo>
                  <a:pt x="27072" y="25400"/>
                  <a:pt x="33167" y="25400"/>
                  <a:pt x="36753" y="29340"/>
                </a:cubicBezTo>
                <a:cubicBezTo>
                  <a:pt x="40697" y="32922"/>
                  <a:pt x="40697" y="39012"/>
                  <a:pt x="36753" y="42952"/>
                </a:cubicBezTo>
                <a:cubicBezTo>
                  <a:pt x="13446" y="66235"/>
                  <a:pt x="13446" y="104205"/>
                  <a:pt x="36753" y="127847"/>
                </a:cubicBezTo>
                <a:cubicBezTo>
                  <a:pt x="48227" y="138951"/>
                  <a:pt x="63287" y="145399"/>
                  <a:pt x="79423" y="145399"/>
                </a:cubicBezTo>
                <a:cubicBezTo>
                  <a:pt x="95559" y="145399"/>
                  <a:pt x="110619" y="138951"/>
                  <a:pt x="121735" y="127847"/>
                </a:cubicBezTo>
                <a:cubicBezTo>
                  <a:pt x="145401" y="104205"/>
                  <a:pt x="145401" y="66235"/>
                  <a:pt x="121735" y="42952"/>
                </a:cubicBezTo>
                <a:cubicBezTo>
                  <a:pt x="118149" y="39012"/>
                  <a:pt x="118149" y="32922"/>
                  <a:pt x="121735" y="29340"/>
                </a:cubicBezTo>
                <a:cubicBezTo>
                  <a:pt x="125321" y="25400"/>
                  <a:pt x="131775" y="25400"/>
                  <a:pt x="135361" y="29340"/>
                </a:cubicBezTo>
                <a:cubicBezTo>
                  <a:pt x="166556" y="60146"/>
                  <a:pt x="166556" y="110653"/>
                  <a:pt x="135361" y="141459"/>
                </a:cubicBezTo>
                <a:cubicBezTo>
                  <a:pt x="119942" y="156861"/>
                  <a:pt x="99503" y="164742"/>
                  <a:pt x="79423" y="164742"/>
                </a:cubicBezTo>
                <a:cubicBezTo>
                  <a:pt x="58984" y="164742"/>
                  <a:pt x="38904" y="156861"/>
                  <a:pt x="23127" y="141459"/>
                </a:cubicBezTo>
                <a:cubicBezTo>
                  <a:pt x="-7710" y="110653"/>
                  <a:pt x="-7710" y="60146"/>
                  <a:pt x="23127" y="29340"/>
                </a:cubicBezTo>
                <a:close/>
                <a:moveTo>
                  <a:pt x="79430" y="0"/>
                </a:moveTo>
                <a:cubicBezTo>
                  <a:pt x="84625" y="0"/>
                  <a:pt x="88782" y="4686"/>
                  <a:pt x="88782" y="9733"/>
                </a:cubicBezTo>
                <a:lnTo>
                  <a:pt x="88782" y="72457"/>
                </a:lnTo>
                <a:cubicBezTo>
                  <a:pt x="88782" y="77864"/>
                  <a:pt x="84625" y="82190"/>
                  <a:pt x="79430" y="82190"/>
                </a:cubicBezTo>
                <a:cubicBezTo>
                  <a:pt x="74234" y="82190"/>
                  <a:pt x="70078" y="77864"/>
                  <a:pt x="70078" y="72457"/>
                </a:cubicBezTo>
                <a:lnTo>
                  <a:pt x="70078" y="9733"/>
                </a:lnTo>
                <a:cubicBezTo>
                  <a:pt x="70078" y="4686"/>
                  <a:pt x="74234" y="0"/>
                  <a:pt x="79430"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92" name="Freeform 631">
            <a:extLst>
              <a:ext uri="{FF2B5EF4-FFF2-40B4-BE49-F238E27FC236}">
                <a16:creationId xmlns:a16="http://schemas.microsoft.com/office/drawing/2014/main" id="{B602FCBA-ED31-934C-B81B-7BEB101D0955}"/>
              </a:ext>
            </a:extLst>
          </p:cNvPr>
          <p:cNvSpPr>
            <a:spLocks noChangeAspect="1"/>
          </p:cNvSpPr>
          <p:nvPr/>
        </p:nvSpPr>
        <p:spPr bwMode="auto">
          <a:xfrm>
            <a:off x="14356695" y="4400700"/>
            <a:ext cx="1027040" cy="881298"/>
          </a:xfrm>
          <a:custGeom>
            <a:avLst/>
            <a:gdLst>
              <a:gd name="T0" fmla="*/ 502583 w 212659"/>
              <a:gd name="T1" fmla="*/ 401651 h 182199"/>
              <a:gd name="T2" fmla="*/ 471075 w 212659"/>
              <a:gd name="T3" fmla="*/ 570713 h 182199"/>
              <a:gd name="T4" fmla="*/ 439567 w 212659"/>
              <a:gd name="T5" fmla="*/ 401651 h 182199"/>
              <a:gd name="T6" fmla="*/ 337348 w 212659"/>
              <a:gd name="T7" fmla="*/ 331399 h 182199"/>
              <a:gd name="T8" fmla="*/ 411627 w 212659"/>
              <a:gd name="T9" fmla="*/ 580501 h 182199"/>
              <a:gd name="T10" fmla="*/ 346933 w 212659"/>
              <a:gd name="T11" fmla="*/ 580501 h 182199"/>
              <a:gd name="T12" fmla="*/ 337348 w 212659"/>
              <a:gd name="T13" fmla="*/ 397338 h 182199"/>
              <a:gd name="T14" fmla="*/ 326566 w 212659"/>
              <a:gd name="T15" fmla="*/ 459611 h 182199"/>
              <a:gd name="T16" fmla="*/ 263068 w 212659"/>
              <a:gd name="T17" fmla="*/ 459611 h 182199"/>
              <a:gd name="T18" fmla="*/ 337348 w 212659"/>
              <a:gd name="T19" fmla="*/ 331399 h 182199"/>
              <a:gd name="T20" fmla="*/ 482096 w 212659"/>
              <a:gd name="T21" fmla="*/ 289988 h 182199"/>
              <a:gd name="T22" fmla="*/ 426097 w 212659"/>
              <a:gd name="T23" fmla="*/ 326264 h 182199"/>
              <a:gd name="T24" fmla="*/ 232534 w 212659"/>
              <a:gd name="T25" fmla="*/ 383096 h 182199"/>
              <a:gd name="T26" fmla="*/ 199665 w 212659"/>
              <a:gd name="T27" fmla="*/ 581410 h 182199"/>
              <a:gd name="T28" fmla="*/ 166796 w 212659"/>
              <a:gd name="T29" fmla="*/ 383096 h 182199"/>
              <a:gd name="T30" fmla="*/ 67170 w 212659"/>
              <a:gd name="T31" fmla="*/ 155007 h 182199"/>
              <a:gd name="T32" fmla="*/ 61109 w 212659"/>
              <a:gd name="T33" fmla="*/ 222711 h 182199"/>
              <a:gd name="T34" fmla="*/ 16253 w 212659"/>
              <a:gd name="T35" fmla="*/ 234590 h 182199"/>
              <a:gd name="T36" fmla="*/ 21101 w 212659"/>
              <a:gd name="T37" fmla="*/ 163320 h 182199"/>
              <a:gd name="T38" fmla="*/ 214428 w 212659"/>
              <a:gd name="T39" fmla="*/ 131405 h 182199"/>
              <a:gd name="T40" fmla="*/ 242648 w 212659"/>
              <a:gd name="T41" fmla="*/ 190674 h 182199"/>
              <a:gd name="T42" fmla="*/ 126083 w 212659"/>
              <a:gd name="T43" fmla="*/ 484608 h 182199"/>
              <a:gd name="T44" fmla="*/ 59826 w 212659"/>
              <a:gd name="T45" fmla="*/ 484608 h 182199"/>
              <a:gd name="T46" fmla="*/ 214428 w 212659"/>
              <a:gd name="T47" fmla="*/ 131405 h 182199"/>
              <a:gd name="T48" fmla="*/ 609499 w 212659"/>
              <a:gd name="T49" fmla="*/ 382254 h 182199"/>
              <a:gd name="T50" fmla="*/ 576522 w 212659"/>
              <a:gd name="T51" fmla="*/ 602780 h 182199"/>
              <a:gd name="T52" fmla="*/ 543549 w 212659"/>
              <a:gd name="T53" fmla="*/ 382254 h 182199"/>
              <a:gd name="T54" fmla="*/ 300506 w 212659"/>
              <a:gd name="T55" fmla="*/ 139799 h 182199"/>
              <a:gd name="T56" fmla="*/ 334464 w 212659"/>
              <a:gd name="T57" fmla="*/ 0 h 182199"/>
              <a:gd name="T58" fmla="*/ 683731 w 212659"/>
              <a:gd name="T59" fmla="*/ 415705 h 182199"/>
              <a:gd name="T60" fmla="*/ 334464 w 212659"/>
              <a:gd name="T61" fmla="*/ 65637 h 182199"/>
              <a:gd name="T62" fmla="*/ 102833 w 212659"/>
              <a:gd name="T63" fmla="*/ 119122 h 182199"/>
              <a:gd name="T64" fmla="*/ 334464 w 212659"/>
              <a:gd name="T65" fmla="*/ 0 h 18219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12659" h="182199">
                <a:moveTo>
                  <a:pt x="139821" y="109537"/>
                </a:moveTo>
                <a:cubicBezTo>
                  <a:pt x="144670" y="109537"/>
                  <a:pt x="149173" y="113872"/>
                  <a:pt x="149173" y="119290"/>
                </a:cubicBezTo>
                <a:lnTo>
                  <a:pt x="149173" y="159748"/>
                </a:lnTo>
                <a:cubicBezTo>
                  <a:pt x="149173" y="165166"/>
                  <a:pt x="144670" y="169501"/>
                  <a:pt x="139821" y="169501"/>
                </a:cubicBezTo>
                <a:cubicBezTo>
                  <a:pt x="134625" y="169501"/>
                  <a:pt x="130469" y="165166"/>
                  <a:pt x="130469" y="159748"/>
                </a:cubicBezTo>
                <a:lnTo>
                  <a:pt x="130469" y="119290"/>
                </a:lnTo>
                <a:cubicBezTo>
                  <a:pt x="130469" y="113872"/>
                  <a:pt x="134625" y="109537"/>
                  <a:pt x="139821" y="109537"/>
                </a:cubicBezTo>
                <a:close/>
                <a:moveTo>
                  <a:pt x="100129" y="98425"/>
                </a:moveTo>
                <a:cubicBezTo>
                  <a:pt x="112219" y="98425"/>
                  <a:pt x="122176" y="108579"/>
                  <a:pt x="122176" y="120910"/>
                </a:cubicBezTo>
                <a:lnTo>
                  <a:pt x="122176" y="172408"/>
                </a:lnTo>
                <a:cubicBezTo>
                  <a:pt x="122176" y="177847"/>
                  <a:pt x="117909" y="182199"/>
                  <a:pt x="112575" y="182199"/>
                </a:cubicBezTo>
                <a:cubicBezTo>
                  <a:pt x="107241" y="182199"/>
                  <a:pt x="102974" y="177847"/>
                  <a:pt x="102974" y="172408"/>
                </a:cubicBezTo>
                <a:lnTo>
                  <a:pt x="102974" y="120910"/>
                </a:lnTo>
                <a:cubicBezTo>
                  <a:pt x="102974" y="119459"/>
                  <a:pt x="101551" y="118009"/>
                  <a:pt x="100129" y="118009"/>
                </a:cubicBezTo>
                <a:cubicBezTo>
                  <a:pt x="98351" y="118009"/>
                  <a:pt x="96929" y="119459"/>
                  <a:pt x="96929" y="120910"/>
                </a:cubicBezTo>
                <a:lnTo>
                  <a:pt x="96929" y="136504"/>
                </a:lnTo>
                <a:cubicBezTo>
                  <a:pt x="96929" y="141582"/>
                  <a:pt x="93017" y="146296"/>
                  <a:pt x="87327" y="146296"/>
                </a:cubicBezTo>
                <a:cubicBezTo>
                  <a:pt x="82349" y="146296"/>
                  <a:pt x="78082" y="141582"/>
                  <a:pt x="78082" y="136504"/>
                </a:cubicBezTo>
                <a:lnTo>
                  <a:pt x="78082" y="120910"/>
                </a:lnTo>
                <a:cubicBezTo>
                  <a:pt x="78082" y="108579"/>
                  <a:pt x="88039" y="98425"/>
                  <a:pt x="100129" y="98425"/>
                </a:cubicBezTo>
                <a:close/>
                <a:moveTo>
                  <a:pt x="100455" y="63500"/>
                </a:moveTo>
                <a:cubicBezTo>
                  <a:pt x="117437" y="63500"/>
                  <a:pt x="133336" y="71760"/>
                  <a:pt x="143092" y="86126"/>
                </a:cubicBezTo>
                <a:cubicBezTo>
                  <a:pt x="145983" y="90435"/>
                  <a:pt x="144537" y="96541"/>
                  <a:pt x="140201" y="99773"/>
                </a:cubicBezTo>
                <a:cubicBezTo>
                  <a:pt x="135504" y="102646"/>
                  <a:pt x="129723" y="101209"/>
                  <a:pt x="126471" y="96900"/>
                </a:cubicBezTo>
                <a:cubicBezTo>
                  <a:pt x="121051" y="87921"/>
                  <a:pt x="110933" y="82893"/>
                  <a:pt x="100455" y="82893"/>
                </a:cubicBezTo>
                <a:cubicBezTo>
                  <a:pt x="83111" y="82893"/>
                  <a:pt x="69019" y="96541"/>
                  <a:pt x="69019" y="113779"/>
                </a:cubicBezTo>
                <a:lnTo>
                  <a:pt x="69019" y="162981"/>
                </a:lnTo>
                <a:cubicBezTo>
                  <a:pt x="69019" y="168368"/>
                  <a:pt x="64683" y="172678"/>
                  <a:pt x="59263" y="172678"/>
                </a:cubicBezTo>
                <a:cubicBezTo>
                  <a:pt x="53843" y="172678"/>
                  <a:pt x="49507" y="168368"/>
                  <a:pt x="49507" y="162981"/>
                </a:cubicBezTo>
                <a:lnTo>
                  <a:pt x="49507" y="113779"/>
                </a:lnTo>
                <a:cubicBezTo>
                  <a:pt x="49507" y="85766"/>
                  <a:pt x="72271" y="63500"/>
                  <a:pt x="100455" y="63500"/>
                </a:cubicBezTo>
                <a:close/>
                <a:moveTo>
                  <a:pt x="19937" y="46037"/>
                </a:moveTo>
                <a:cubicBezTo>
                  <a:pt x="24255" y="49212"/>
                  <a:pt x="25334" y="54856"/>
                  <a:pt x="22455" y="59090"/>
                </a:cubicBezTo>
                <a:cubicBezTo>
                  <a:pt x="20656" y="61559"/>
                  <a:pt x="19577" y="63676"/>
                  <a:pt x="18138" y="66145"/>
                </a:cubicBezTo>
                <a:cubicBezTo>
                  <a:pt x="16338" y="68967"/>
                  <a:pt x="13100" y="71084"/>
                  <a:pt x="9502" y="71084"/>
                </a:cubicBezTo>
                <a:cubicBezTo>
                  <a:pt x="8062" y="71084"/>
                  <a:pt x="6263" y="70731"/>
                  <a:pt x="4824" y="69673"/>
                </a:cubicBezTo>
                <a:cubicBezTo>
                  <a:pt x="146" y="67204"/>
                  <a:pt x="-1293" y="61206"/>
                  <a:pt x="1226" y="56620"/>
                </a:cubicBezTo>
                <a:cubicBezTo>
                  <a:pt x="2665" y="54151"/>
                  <a:pt x="4464" y="50976"/>
                  <a:pt x="6263" y="48506"/>
                </a:cubicBezTo>
                <a:cubicBezTo>
                  <a:pt x="9502" y="43920"/>
                  <a:pt x="15619" y="42862"/>
                  <a:pt x="19937" y="46037"/>
                </a:cubicBezTo>
                <a:close/>
                <a:moveTo>
                  <a:pt x="63645" y="39027"/>
                </a:moveTo>
                <a:cubicBezTo>
                  <a:pt x="68379" y="36512"/>
                  <a:pt x="74206" y="38667"/>
                  <a:pt x="76755" y="43338"/>
                </a:cubicBezTo>
                <a:cubicBezTo>
                  <a:pt x="79305" y="48367"/>
                  <a:pt x="77120" y="54115"/>
                  <a:pt x="72021" y="56630"/>
                </a:cubicBezTo>
                <a:cubicBezTo>
                  <a:pt x="50898" y="67048"/>
                  <a:pt x="37423" y="88244"/>
                  <a:pt x="37423" y="111955"/>
                </a:cubicBezTo>
                <a:lnTo>
                  <a:pt x="37423" y="143928"/>
                </a:lnTo>
                <a:cubicBezTo>
                  <a:pt x="37423" y="149317"/>
                  <a:pt x="32689" y="153628"/>
                  <a:pt x="27226" y="153628"/>
                </a:cubicBezTo>
                <a:cubicBezTo>
                  <a:pt x="22127" y="153628"/>
                  <a:pt x="17757" y="149317"/>
                  <a:pt x="17757" y="143928"/>
                </a:cubicBezTo>
                <a:lnTo>
                  <a:pt x="17757" y="111955"/>
                </a:lnTo>
                <a:cubicBezTo>
                  <a:pt x="17757" y="80700"/>
                  <a:pt x="35238" y="53037"/>
                  <a:pt x="63645" y="39027"/>
                </a:cubicBezTo>
                <a:close/>
                <a:moveTo>
                  <a:pt x="98981" y="31750"/>
                </a:moveTo>
                <a:cubicBezTo>
                  <a:pt x="143932" y="31750"/>
                  <a:pt x="180907" y="68297"/>
                  <a:pt x="180907" y="113529"/>
                </a:cubicBezTo>
                <a:lnTo>
                  <a:pt x="180907" y="169255"/>
                </a:lnTo>
                <a:cubicBezTo>
                  <a:pt x="180907" y="174683"/>
                  <a:pt x="176557" y="179025"/>
                  <a:pt x="171119" y="179025"/>
                </a:cubicBezTo>
                <a:cubicBezTo>
                  <a:pt x="165682" y="179025"/>
                  <a:pt x="161332" y="174683"/>
                  <a:pt x="161332" y="169255"/>
                </a:cubicBezTo>
                <a:lnTo>
                  <a:pt x="161332" y="113529"/>
                </a:lnTo>
                <a:cubicBezTo>
                  <a:pt x="161332" y="79153"/>
                  <a:pt x="133419" y="51290"/>
                  <a:pt x="98981" y="51290"/>
                </a:cubicBezTo>
                <a:cubicBezTo>
                  <a:pt x="93544" y="51290"/>
                  <a:pt x="89194" y="46948"/>
                  <a:pt x="89194" y="41520"/>
                </a:cubicBezTo>
                <a:cubicBezTo>
                  <a:pt x="89194" y="36092"/>
                  <a:pt x="93544" y="31750"/>
                  <a:pt x="98981" y="31750"/>
                </a:cubicBezTo>
                <a:close/>
                <a:moveTo>
                  <a:pt x="99273" y="0"/>
                </a:moveTo>
                <a:cubicBezTo>
                  <a:pt x="161546" y="0"/>
                  <a:pt x="212659" y="50902"/>
                  <a:pt x="212659" y="113717"/>
                </a:cubicBezTo>
                <a:cubicBezTo>
                  <a:pt x="212659" y="119132"/>
                  <a:pt x="208340" y="123464"/>
                  <a:pt x="202940" y="123464"/>
                </a:cubicBezTo>
                <a:cubicBezTo>
                  <a:pt x="197541" y="123464"/>
                  <a:pt x="193222" y="119132"/>
                  <a:pt x="193222" y="113717"/>
                </a:cubicBezTo>
                <a:cubicBezTo>
                  <a:pt x="193222" y="61732"/>
                  <a:pt x="151107" y="19494"/>
                  <a:pt x="99273" y="19494"/>
                </a:cubicBezTo>
                <a:cubicBezTo>
                  <a:pt x="79475" y="19494"/>
                  <a:pt x="60038" y="25631"/>
                  <a:pt x="44200" y="37184"/>
                </a:cubicBezTo>
                <a:cubicBezTo>
                  <a:pt x="39880" y="40433"/>
                  <a:pt x="33761" y="39350"/>
                  <a:pt x="30522" y="35379"/>
                </a:cubicBezTo>
                <a:cubicBezTo>
                  <a:pt x="27282" y="30685"/>
                  <a:pt x="28362" y="24548"/>
                  <a:pt x="32681" y="21660"/>
                </a:cubicBezTo>
                <a:cubicBezTo>
                  <a:pt x="52119" y="7220"/>
                  <a:pt x="75156" y="0"/>
                  <a:pt x="99273"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93" name="Freeform 812">
            <a:extLst>
              <a:ext uri="{FF2B5EF4-FFF2-40B4-BE49-F238E27FC236}">
                <a16:creationId xmlns:a16="http://schemas.microsoft.com/office/drawing/2014/main" id="{E9D39830-7421-A945-B1BD-CD1622ABC491}"/>
              </a:ext>
            </a:extLst>
          </p:cNvPr>
          <p:cNvSpPr>
            <a:spLocks noChangeAspect="1"/>
          </p:cNvSpPr>
          <p:nvPr/>
        </p:nvSpPr>
        <p:spPr bwMode="auto">
          <a:xfrm>
            <a:off x="7665676" y="6960088"/>
            <a:ext cx="869910" cy="712780"/>
          </a:xfrm>
          <a:custGeom>
            <a:avLst/>
            <a:gdLst>
              <a:gd name="T0" fmla="*/ 317905 w 326147"/>
              <a:gd name="T1" fmla="*/ 420337 h 267214"/>
              <a:gd name="T2" fmla="*/ 311831 w 326147"/>
              <a:gd name="T3" fmla="*/ 424380 h 267214"/>
              <a:gd name="T4" fmla="*/ 159944 w 326147"/>
              <a:gd name="T5" fmla="*/ 707474 h 267214"/>
              <a:gd name="T6" fmla="*/ 159944 w 326147"/>
              <a:gd name="T7" fmla="*/ 713536 h 267214"/>
              <a:gd name="T8" fmla="*/ 166018 w 326147"/>
              <a:gd name="T9" fmla="*/ 715559 h 267214"/>
              <a:gd name="T10" fmla="*/ 737120 w 326147"/>
              <a:gd name="T11" fmla="*/ 715559 h 267214"/>
              <a:gd name="T12" fmla="*/ 743194 w 326147"/>
              <a:gd name="T13" fmla="*/ 713536 h 267214"/>
              <a:gd name="T14" fmla="*/ 897110 w 326147"/>
              <a:gd name="T15" fmla="*/ 430448 h 267214"/>
              <a:gd name="T16" fmla="*/ 897110 w 326147"/>
              <a:gd name="T17" fmla="*/ 424380 h 267214"/>
              <a:gd name="T18" fmla="*/ 891032 w 326147"/>
              <a:gd name="T19" fmla="*/ 420337 h 267214"/>
              <a:gd name="T20" fmla="*/ 139230 w 326147"/>
              <a:gd name="T21" fmla="*/ 108893 h 267214"/>
              <a:gd name="T22" fmla="*/ 108964 w 326147"/>
              <a:gd name="T23" fmla="*/ 139141 h 267214"/>
              <a:gd name="T24" fmla="*/ 108964 w 326147"/>
              <a:gd name="T25" fmla="*/ 571990 h 267214"/>
              <a:gd name="T26" fmla="*/ 214620 w 326147"/>
              <a:gd name="T27" fmla="*/ 373829 h 267214"/>
              <a:gd name="T28" fmla="*/ 317905 w 326147"/>
              <a:gd name="T29" fmla="*/ 311145 h 267214"/>
              <a:gd name="T30" fmla="*/ 734493 w 326147"/>
              <a:gd name="T31" fmla="*/ 311145 h 267214"/>
              <a:gd name="T32" fmla="*/ 734493 w 326147"/>
              <a:gd name="T33" fmla="*/ 282315 h 267214"/>
              <a:gd name="T34" fmla="*/ 704225 w 326147"/>
              <a:gd name="T35" fmla="*/ 252067 h 267214"/>
              <a:gd name="T36" fmla="*/ 476211 w 326147"/>
              <a:gd name="T37" fmla="*/ 252067 h 267214"/>
              <a:gd name="T38" fmla="*/ 375317 w 326147"/>
              <a:gd name="T39" fmla="*/ 209721 h 267214"/>
              <a:gd name="T40" fmla="*/ 288551 w 326147"/>
              <a:gd name="T41" fmla="*/ 118977 h 267214"/>
              <a:gd name="T42" fmla="*/ 266353 w 326147"/>
              <a:gd name="T43" fmla="*/ 108893 h 267214"/>
              <a:gd name="T44" fmla="*/ 139230 w 326147"/>
              <a:gd name="T45" fmla="*/ 0 h 267214"/>
              <a:gd name="T46" fmla="*/ 266353 w 326147"/>
              <a:gd name="T47" fmla="*/ 0 h 267214"/>
              <a:gd name="T48" fmla="*/ 369265 w 326147"/>
              <a:gd name="T49" fmla="*/ 44366 h 267214"/>
              <a:gd name="T50" fmla="*/ 454013 w 326147"/>
              <a:gd name="T51" fmla="*/ 133092 h 267214"/>
              <a:gd name="T52" fmla="*/ 476211 w 326147"/>
              <a:gd name="T53" fmla="*/ 143175 h 267214"/>
              <a:gd name="T54" fmla="*/ 704225 w 326147"/>
              <a:gd name="T55" fmla="*/ 143175 h 267214"/>
              <a:gd name="T56" fmla="*/ 843457 w 326147"/>
              <a:gd name="T57" fmla="*/ 282315 h 267214"/>
              <a:gd name="T58" fmla="*/ 843457 w 326147"/>
              <a:gd name="T59" fmla="*/ 311145 h 267214"/>
              <a:gd name="T60" fmla="*/ 891032 w 326147"/>
              <a:gd name="T61" fmla="*/ 311145 h 267214"/>
              <a:gd name="T62" fmla="*/ 992290 w 326147"/>
              <a:gd name="T63" fmla="*/ 367764 h 267214"/>
              <a:gd name="T64" fmla="*/ 994318 w 326147"/>
              <a:gd name="T65" fmla="*/ 480999 h 267214"/>
              <a:gd name="T66" fmla="*/ 838376 w 326147"/>
              <a:gd name="T67" fmla="*/ 764087 h 267214"/>
              <a:gd name="T68" fmla="*/ 737120 w 326147"/>
              <a:gd name="T69" fmla="*/ 824753 h 267214"/>
              <a:gd name="T70" fmla="*/ 704287 w 326147"/>
              <a:gd name="T71" fmla="*/ 824753 h 267214"/>
              <a:gd name="T72" fmla="*/ 704225 w 326147"/>
              <a:gd name="T73" fmla="*/ 824764 h 267214"/>
              <a:gd name="T74" fmla="*/ 139230 w 326147"/>
              <a:gd name="T75" fmla="*/ 824764 h 267214"/>
              <a:gd name="T76" fmla="*/ 0 w 326147"/>
              <a:gd name="T77" fmla="*/ 685623 h 267214"/>
              <a:gd name="T78" fmla="*/ 0 w 326147"/>
              <a:gd name="T79" fmla="*/ 139141 h 267214"/>
              <a:gd name="T80" fmla="*/ 139230 w 326147"/>
              <a:gd name="T81" fmla="*/ 0 h 26721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326147" h="267214">
                <a:moveTo>
                  <a:pt x="102887" y="136184"/>
                </a:moveTo>
                <a:cubicBezTo>
                  <a:pt x="102232" y="136184"/>
                  <a:pt x="100921" y="136839"/>
                  <a:pt x="100921" y="137494"/>
                </a:cubicBezTo>
                <a:lnTo>
                  <a:pt x="51764" y="229213"/>
                </a:lnTo>
                <a:cubicBezTo>
                  <a:pt x="51764" y="229213"/>
                  <a:pt x="51108" y="229868"/>
                  <a:pt x="51764" y="231178"/>
                </a:cubicBezTo>
                <a:cubicBezTo>
                  <a:pt x="52419" y="231833"/>
                  <a:pt x="53730" y="231833"/>
                  <a:pt x="53730" y="231833"/>
                </a:cubicBezTo>
                <a:lnTo>
                  <a:pt x="238562" y="231833"/>
                </a:lnTo>
                <a:cubicBezTo>
                  <a:pt x="239217" y="231833"/>
                  <a:pt x="239873" y="231178"/>
                  <a:pt x="240528" y="231178"/>
                </a:cubicBezTo>
                <a:lnTo>
                  <a:pt x="290341" y="139460"/>
                </a:lnTo>
                <a:cubicBezTo>
                  <a:pt x="290341" y="138805"/>
                  <a:pt x="290996" y="138150"/>
                  <a:pt x="290341" y="137494"/>
                </a:cubicBezTo>
                <a:cubicBezTo>
                  <a:pt x="289686" y="136184"/>
                  <a:pt x="289030" y="136184"/>
                  <a:pt x="288375" y="136184"/>
                </a:cubicBezTo>
                <a:lnTo>
                  <a:pt x="102887" y="136184"/>
                </a:lnTo>
                <a:close/>
                <a:moveTo>
                  <a:pt x="45061" y="35280"/>
                </a:moveTo>
                <a:cubicBezTo>
                  <a:pt x="39183" y="35280"/>
                  <a:pt x="35265" y="39854"/>
                  <a:pt x="35265" y="45080"/>
                </a:cubicBezTo>
                <a:lnTo>
                  <a:pt x="35265" y="185318"/>
                </a:lnTo>
                <a:lnTo>
                  <a:pt x="69460" y="121116"/>
                </a:lnTo>
                <a:cubicBezTo>
                  <a:pt x="76015" y="108669"/>
                  <a:pt x="89123" y="100807"/>
                  <a:pt x="102887" y="100807"/>
                </a:cubicBezTo>
                <a:lnTo>
                  <a:pt x="237712" y="100807"/>
                </a:lnTo>
                <a:lnTo>
                  <a:pt x="237712" y="91467"/>
                </a:lnTo>
                <a:cubicBezTo>
                  <a:pt x="237712" y="86240"/>
                  <a:pt x="233141" y="81667"/>
                  <a:pt x="227916" y="81667"/>
                </a:cubicBezTo>
                <a:lnTo>
                  <a:pt x="154121" y="81667"/>
                </a:lnTo>
                <a:cubicBezTo>
                  <a:pt x="141713" y="81667"/>
                  <a:pt x="129958" y="76440"/>
                  <a:pt x="121468" y="67947"/>
                </a:cubicBezTo>
                <a:lnTo>
                  <a:pt x="93387" y="38547"/>
                </a:lnTo>
                <a:cubicBezTo>
                  <a:pt x="91428" y="36587"/>
                  <a:pt x="89469" y="35280"/>
                  <a:pt x="86203" y="35280"/>
                </a:cubicBezTo>
                <a:lnTo>
                  <a:pt x="45061" y="35280"/>
                </a:lnTo>
                <a:close/>
                <a:moveTo>
                  <a:pt x="45061" y="0"/>
                </a:moveTo>
                <a:lnTo>
                  <a:pt x="86203" y="0"/>
                </a:lnTo>
                <a:cubicBezTo>
                  <a:pt x="98611" y="0"/>
                  <a:pt x="111019" y="5227"/>
                  <a:pt x="119509" y="14374"/>
                </a:cubicBezTo>
                <a:lnTo>
                  <a:pt x="146937" y="43120"/>
                </a:lnTo>
                <a:cubicBezTo>
                  <a:pt x="148897" y="45080"/>
                  <a:pt x="150856" y="46387"/>
                  <a:pt x="154121" y="46387"/>
                </a:cubicBezTo>
                <a:lnTo>
                  <a:pt x="227916" y="46387"/>
                </a:lnTo>
                <a:cubicBezTo>
                  <a:pt x="252732" y="46387"/>
                  <a:pt x="272977" y="66640"/>
                  <a:pt x="272977" y="91467"/>
                </a:cubicBezTo>
                <a:lnTo>
                  <a:pt x="272977" y="100807"/>
                </a:lnTo>
                <a:lnTo>
                  <a:pt x="288375" y="100807"/>
                </a:lnTo>
                <a:cubicBezTo>
                  <a:pt x="302139" y="100807"/>
                  <a:pt x="313936" y="108014"/>
                  <a:pt x="321146" y="119151"/>
                </a:cubicBezTo>
                <a:cubicBezTo>
                  <a:pt x="327701" y="130943"/>
                  <a:pt x="327701" y="144701"/>
                  <a:pt x="321802" y="155838"/>
                </a:cubicBezTo>
                <a:lnTo>
                  <a:pt x="271333" y="247556"/>
                </a:lnTo>
                <a:cubicBezTo>
                  <a:pt x="265435" y="260004"/>
                  <a:pt x="252326" y="267210"/>
                  <a:pt x="238562" y="267210"/>
                </a:cubicBezTo>
                <a:lnTo>
                  <a:pt x="227936" y="267210"/>
                </a:lnTo>
                <a:lnTo>
                  <a:pt x="227916" y="267214"/>
                </a:lnTo>
                <a:lnTo>
                  <a:pt x="45061" y="267214"/>
                </a:lnTo>
                <a:cubicBezTo>
                  <a:pt x="20245" y="267214"/>
                  <a:pt x="0" y="246961"/>
                  <a:pt x="0" y="222134"/>
                </a:cubicBezTo>
                <a:lnTo>
                  <a:pt x="0" y="45080"/>
                </a:lnTo>
                <a:cubicBezTo>
                  <a:pt x="0" y="20254"/>
                  <a:pt x="20245" y="0"/>
                  <a:pt x="45061"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94" name="Freeform 666">
            <a:extLst>
              <a:ext uri="{FF2B5EF4-FFF2-40B4-BE49-F238E27FC236}">
                <a16:creationId xmlns:a16="http://schemas.microsoft.com/office/drawing/2014/main" id="{3413FCFE-2CE4-6A4B-A4A0-CFFEE6795EBC}"/>
              </a:ext>
            </a:extLst>
          </p:cNvPr>
          <p:cNvSpPr>
            <a:spLocks noChangeAspect="1"/>
          </p:cNvSpPr>
          <p:nvPr/>
        </p:nvSpPr>
        <p:spPr bwMode="auto">
          <a:xfrm>
            <a:off x="13328103" y="11630404"/>
            <a:ext cx="824366" cy="881296"/>
          </a:xfrm>
          <a:custGeom>
            <a:avLst/>
            <a:gdLst>
              <a:gd name="T0" fmla="*/ 831734 w 170292"/>
              <a:gd name="T1" fmla="*/ 1720780 h 182202"/>
              <a:gd name="T2" fmla="*/ 1556343 w 170292"/>
              <a:gd name="T3" fmla="*/ 1720780 h 182202"/>
              <a:gd name="T4" fmla="*/ 1735842 w 170292"/>
              <a:gd name="T5" fmla="*/ 1903589 h 182202"/>
              <a:gd name="T6" fmla="*/ 1556343 w 170292"/>
              <a:gd name="T7" fmla="*/ 2093165 h 182202"/>
              <a:gd name="T8" fmla="*/ 831734 w 170292"/>
              <a:gd name="T9" fmla="*/ 2093165 h 182202"/>
              <a:gd name="T10" fmla="*/ 658874 w 170292"/>
              <a:gd name="T11" fmla="*/ 1903589 h 182202"/>
              <a:gd name="T12" fmla="*/ 831734 w 170292"/>
              <a:gd name="T13" fmla="*/ 1720780 h 182202"/>
              <a:gd name="T14" fmla="*/ 832308 w 170292"/>
              <a:gd name="T15" fmla="*/ 1166628 h 182202"/>
              <a:gd name="T16" fmla="*/ 2346439 w 170292"/>
              <a:gd name="T17" fmla="*/ 1166628 h 182202"/>
              <a:gd name="T18" fmla="*/ 2526546 w 170292"/>
              <a:gd name="T19" fmla="*/ 1338444 h 182202"/>
              <a:gd name="T20" fmla="*/ 2346439 w 170292"/>
              <a:gd name="T21" fmla="*/ 1510260 h 182202"/>
              <a:gd name="T22" fmla="*/ 832308 w 170292"/>
              <a:gd name="T23" fmla="*/ 1510260 h 182202"/>
              <a:gd name="T24" fmla="*/ 658874 w 170292"/>
              <a:gd name="T25" fmla="*/ 1338444 h 182202"/>
              <a:gd name="T26" fmla="*/ 832308 w 170292"/>
              <a:gd name="T27" fmla="*/ 1166628 h 182202"/>
              <a:gd name="T28" fmla="*/ 1570105 w 170292"/>
              <a:gd name="T29" fmla="*/ 357942 h 182202"/>
              <a:gd name="T30" fmla="*/ 364846 w 170292"/>
              <a:gd name="T31" fmla="*/ 1564344 h 182202"/>
              <a:gd name="T32" fmla="*/ 631201 w 170292"/>
              <a:gd name="T33" fmla="*/ 2320008 h 182202"/>
              <a:gd name="T34" fmla="*/ 657845 w 170292"/>
              <a:gd name="T35" fmla="*/ 2505605 h 182202"/>
              <a:gd name="T36" fmla="*/ 524666 w 170292"/>
              <a:gd name="T37" fmla="*/ 2830402 h 182202"/>
              <a:gd name="T38" fmla="*/ 924193 w 170292"/>
              <a:gd name="T39" fmla="*/ 2658074 h 182202"/>
              <a:gd name="T40" fmla="*/ 1070693 w 170292"/>
              <a:gd name="T41" fmla="*/ 2658074 h 182202"/>
              <a:gd name="T42" fmla="*/ 1570105 w 170292"/>
              <a:gd name="T43" fmla="*/ 2764117 h 182202"/>
              <a:gd name="T44" fmla="*/ 2775343 w 170292"/>
              <a:gd name="T45" fmla="*/ 1564344 h 182202"/>
              <a:gd name="T46" fmla="*/ 1570105 w 170292"/>
              <a:gd name="T47" fmla="*/ 357942 h 182202"/>
              <a:gd name="T48" fmla="*/ 1570105 w 170292"/>
              <a:gd name="T49" fmla="*/ 0 h 182202"/>
              <a:gd name="T50" fmla="*/ 3141573 w 170292"/>
              <a:gd name="T51" fmla="*/ 1564344 h 182202"/>
              <a:gd name="T52" fmla="*/ 1570105 w 170292"/>
              <a:gd name="T53" fmla="*/ 3122058 h 182202"/>
              <a:gd name="T54" fmla="*/ 997441 w 170292"/>
              <a:gd name="T55" fmla="*/ 3016016 h 182202"/>
              <a:gd name="T56" fmla="*/ 251655 w 170292"/>
              <a:gd name="T57" fmla="*/ 3334183 h 182202"/>
              <a:gd name="T58" fmla="*/ 185073 w 170292"/>
              <a:gd name="T59" fmla="*/ 3347429 h 182202"/>
              <a:gd name="T60" fmla="*/ 51891 w 170292"/>
              <a:gd name="T61" fmla="*/ 3294410 h 182202"/>
              <a:gd name="T62" fmla="*/ 11937 w 170292"/>
              <a:gd name="T63" fmla="*/ 3095547 h 182202"/>
              <a:gd name="T64" fmla="*/ 284945 w 170292"/>
              <a:gd name="T65" fmla="*/ 2465824 h 182202"/>
              <a:gd name="T66" fmla="*/ 5273 w 170292"/>
              <a:gd name="T67" fmla="*/ 1564344 h 182202"/>
              <a:gd name="T68" fmla="*/ 1570105 w 170292"/>
              <a:gd name="T69" fmla="*/ 0 h 18220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70292" h="182202">
                <a:moveTo>
                  <a:pt x="45085" y="93663"/>
                </a:moveTo>
                <a:lnTo>
                  <a:pt x="84363" y="93663"/>
                </a:lnTo>
                <a:cubicBezTo>
                  <a:pt x="89408" y="93663"/>
                  <a:pt x="94093" y="98454"/>
                  <a:pt x="94093" y="103613"/>
                </a:cubicBezTo>
                <a:cubicBezTo>
                  <a:pt x="94093" y="109141"/>
                  <a:pt x="89408" y="113932"/>
                  <a:pt x="84363" y="113932"/>
                </a:cubicBezTo>
                <a:lnTo>
                  <a:pt x="45085" y="113932"/>
                </a:lnTo>
                <a:cubicBezTo>
                  <a:pt x="40040" y="113932"/>
                  <a:pt x="35715" y="109141"/>
                  <a:pt x="35715" y="103613"/>
                </a:cubicBezTo>
                <a:cubicBezTo>
                  <a:pt x="35715" y="98454"/>
                  <a:pt x="40040" y="93663"/>
                  <a:pt x="45085" y="93663"/>
                </a:cubicBezTo>
                <a:close/>
                <a:moveTo>
                  <a:pt x="45116" y="63500"/>
                </a:moveTo>
                <a:lnTo>
                  <a:pt x="127191" y="63500"/>
                </a:lnTo>
                <a:cubicBezTo>
                  <a:pt x="132615" y="63500"/>
                  <a:pt x="136954" y="67656"/>
                  <a:pt x="136954" y="72852"/>
                </a:cubicBezTo>
                <a:cubicBezTo>
                  <a:pt x="136954" y="78047"/>
                  <a:pt x="132615" y="82204"/>
                  <a:pt x="127191" y="82204"/>
                </a:cubicBezTo>
                <a:lnTo>
                  <a:pt x="45116" y="82204"/>
                </a:lnTo>
                <a:cubicBezTo>
                  <a:pt x="40054" y="82204"/>
                  <a:pt x="35715" y="78047"/>
                  <a:pt x="35715" y="72852"/>
                </a:cubicBezTo>
                <a:cubicBezTo>
                  <a:pt x="35715" y="67656"/>
                  <a:pt x="40054" y="63500"/>
                  <a:pt x="45116" y="63500"/>
                </a:cubicBezTo>
                <a:close/>
                <a:moveTo>
                  <a:pt x="85109" y="19483"/>
                </a:moveTo>
                <a:cubicBezTo>
                  <a:pt x="49014" y="19483"/>
                  <a:pt x="19777" y="48708"/>
                  <a:pt x="19777" y="85148"/>
                </a:cubicBezTo>
                <a:cubicBezTo>
                  <a:pt x="19777" y="99941"/>
                  <a:pt x="24831" y="114733"/>
                  <a:pt x="34215" y="126279"/>
                </a:cubicBezTo>
                <a:cubicBezTo>
                  <a:pt x="36742" y="129526"/>
                  <a:pt x="37103" y="133134"/>
                  <a:pt x="35659" y="136381"/>
                </a:cubicBezTo>
                <a:lnTo>
                  <a:pt x="28440" y="154060"/>
                </a:lnTo>
                <a:lnTo>
                  <a:pt x="50097" y="144680"/>
                </a:lnTo>
                <a:cubicBezTo>
                  <a:pt x="52623" y="143597"/>
                  <a:pt x="55511" y="143597"/>
                  <a:pt x="58038" y="144680"/>
                </a:cubicBezTo>
                <a:cubicBezTo>
                  <a:pt x="66700" y="148648"/>
                  <a:pt x="75724" y="150452"/>
                  <a:pt x="85109" y="150452"/>
                </a:cubicBezTo>
                <a:cubicBezTo>
                  <a:pt x="121203" y="150452"/>
                  <a:pt x="150440" y="121228"/>
                  <a:pt x="150440" y="85148"/>
                </a:cubicBezTo>
                <a:cubicBezTo>
                  <a:pt x="150440" y="48708"/>
                  <a:pt x="121203" y="19483"/>
                  <a:pt x="85109" y="19483"/>
                </a:cubicBezTo>
                <a:close/>
                <a:moveTo>
                  <a:pt x="85109" y="0"/>
                </a:moveTo>
                <a:cubicBezTo>
                  <a:pt x="132032" y="0"/>
                  <a:pt x="170292" y="38245"/>
                  <a:pt x="170292" y="85148"/>
                </a:cubicBezTo>
                <a:cubicBezTo>
                  <a:pt x="170292" y="132052"/>
                  <a:pt x="132032" y="169935"/>
                  <a:pt x="85109" y="169935"/>
                </a:cubicBezTo>
                <a:cubicBezTo>
                  <a:pt x="74280" y="169935"/>
                  <a:pt x="63813" y="168131"/>
                  <a:pt x="54067" y="164163"/>
                </a:cubicBezTo>
                <a:lnTo>
                  <a:pt x="13641" y="181481"/>
                </a:lnTo>
                <a:cubicBezTo>
                  <a:pt x="12558" y="181842"/>
                  <a:pt x="11115" y="182202"/>
                  <a:pt x="10032" y="182202"/>
                </a:cubicBezTo>
                <a:cubicBezTo>
                  <a:pt x="7505" y="182202"/>
                  <a:pt x="4617" y="181481"/>
                  <a:pt x="2813" y="179316"/>
                </a:cubicBezTo>
                <a:cubicBezTo>
                  <a:pt x="286" y="176790"/>
                  <a:pt x="-797" y="172461"/>
                  <a:pt x="647" y="168492"/>
                </a:cubicBezTo>
                <a:lnTo>
                  <a:pt x="15446" y="134216"/>
                </a:lnTo>
                <a:cubicBezTo>
                  <a:pt x="5339" y="119785"/>
                  <a:pt x="286" y="102827"/>
                  <a:pt x="286" y="85148"/>
                </a:cubicBezTo>
                <a:cubicBezTo>
                  <a:pt x="286" y="38245"/>
                  <a:pt x="38186" y="0"/>
                  <a:pt x="85109"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95" name="Freeform 765">
            <a:extLst>
              <a:ext uri="{FF2B5EF4-FFF2-40B4-BE49-F238E27FC236}">
                <a16:creationId xmlns:a16="http://schemas.microsoft.com/office/drawing/2014/main" id="{1AFBBD9A-8351-BE4A-BE2F-96F0750406FC}"/>
              </a:ext>
            </a:extLst>
          </p:cNvPr>
          <p:cNvSpPr>
            <a:spLocks noChangeAspect="1"/>
          </p:cNvSpPr>
          <p:nvPr/>
        </p:nvSpPr>
        <p:spPr bwMode="auto">
          <a:xfrm>
            <a:off x="11731751" y="3403013"/>
            <a:ext cx="910900" cy="910900"/>
          </a:xfrm>
          <a:custGeom>
            <a:avLst/>
            <a:gdLst>
              <a:gd name="T0" fmla="*/ 950579 w 188553"/>
              <a:gd name="T1" fmla="*/ 1516404 h 188553"/>
              <a:gd name="T2" fmla="*/ 356785 w 188553"/>
              <a:gd name="T3" fmla="*/ 2115312 h 188553"/>
              <a:gd name="T4" fmla="*/ 356785 w 188553"/>
              <a:gd name="T5" fmla="*/ 3099482 h 188553"/>
              <a:gd name="T6" fmla="*/ 3098782 w 188553"/>
              <a:gd name="T7" fmla="*/ 3099482 h 188553"/>
              <a:gd name="T8" fmla="*/ 3098782 w 188553"/>
              <a:gd name="T9" fmla="*/ 2663670 h 188553"/>
              <a:gd name="T10" fmla="*/ 2521985 w 188553"/>
              <a:gd name="T11" fmla="*/ 2087633 h 188553"/>
              <a:gd name="T12" fmla="*/ 2147215 w 188553"/>
              <a:gd name="T13" fmla="*/ 2461911 h 188553"/>
              <a:gd name="T14" fmla="*/ 1890783 w 188553"/>
              <a:gd name="T15" fmla="*/ 2461911 h 188553"/>
              <a:gd name="T16" fmla="*/ 2371172 w 188553"/>
              <a:gd name="T17" fmla="*/ 669168 h 188553"/>
              <a:gd name="T18" fmla="*/ 2611769 w 188553"/>
              <a:gd name="T19" fmla="*/ 916473 h 188553"/>
              <a:gd name="T20" fmla="*/ 2371172 w 188553"/>
              <a:gd name="T21" fmla="*/ 1157069 h 188553"/>
              <a:gd name="T22" fmla="*/ 2123867 w 188553"/>
              <a:gd name="T23" fmla="*/ 916473 h 188553"/>
              <a:gd name="T24" fmla="*/ 2371172 w 188553"/>
              <a:gd name="T25" fmla="*/ 669168 h 188553"/>
              <a:gd name="T26" fmla="*/ 356785 w 188553"/>
              <a:gd name="T27" fmla="*/ 356113 h 188553"/>
              <a:gd name="T28" fmla="*/ 356785 w 188553"/>
              <a:gd name="T29" fmla="*/ 1614305 h 188553"/>
              <a:gd name="T30" fmla="*/ 825647 w 188553"/>
              <a:gd name="T31" fmla="*/ 1142152 h 188553"/>
              <a:gd name="T32" fmla="*/ 1082078 w 188553"/>
              <a:gd name="T33" fmla="*/ 1142152 h 188553"/>
              <a:gd name="T34" fmla="*/ 2015702 w 188553"/>
              <a:gd name="T35" fmla="*/ 2087633 h 188553"/>
              <a:gd name="T36" fmla="*/ 2390488 w 188553"/>
              <a:gd name="T37" fmla="*/ 1706827 h 188553"/>
              <a:gd name="T38" fmla="*/ 2646903 w 188553"/>
              <a:gd name="T39" fmla="*/ 1706827 h 188553"/>
              <a:gd name="T40" fmla="*/ 3098782 w 188553"/>
              <a:gd name="T41" fmla="*/ 2162116 h 188553"/>
              <a:gd name="T42" fmla="*/ 3098782 w 188553"/>
              <a:gd name="T43" fmla="*/ 356113 h 188553"/>
              <a:gd name="T44" fmla="*/ 171780 w 188553"/>
              <a:gd name="T45" fmla="*/ 0 h 188553"/>
              <a:gd name="T46" fmla="*/ 3277180 w 188553"/>
              <a:gd name="T47" fmla="*/ 0 h 188553"/>
              <a:gd name="T48" fmla="*/ 3455595 w 188553"/>
              <a:gd name="T49" fmla="*/ 178045 h 188553"/>
              <a:gd name="T50" fmla="*/ 3455595 w 188553"/>
              <a:gd name="T51" fmla="*/ 3277550 h 188553"/>
              <a:gd name="T52" fmla="*/ 3277180 w 188553"/>
              <a:gd name="T53" fmla="*/ 3455595 h 188553"/>
              <a:gd name="T54" fmla="*/ 171780 w 188553"/>
              <a:gd name="T55" fmla="*/ 3455595 h 188553"/>
              <a:gd name="T56" fmla="*/ 0 w 188553"/>
              <a:gd name="T57" fmla="*/ 3277550 h 188553"/>
              <a:gd name="T58" fmla="*/ 0 w 188553"/>
              <a:gd name="T59" fmla="*/ 178045 h 188553"/>
              <a:gd name="T60" fmla="*/ 171780 w 188553"/>
              <a:gd name="T61" fmla="*/ 0 h 188553"/>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88553" h="188553">
                <a:moveTo>
                  <a:pt x="51868" y="82742"/>
                </a:moveTo>
                <a:lnTo>
                  <a:pt x="19468" y="115421"/>
                </a:lnTo>
                <a:lnTo>
                  <a:pt x="19468" y="169122"/>
                </a:lnTo>
                <a:lnTo>
                  <a:pt x="169084" y="169122"/>
                </a:lnTo>
                <a:lnTo>
                  <a:pt x="169084" y="145342"/>
                </a:lnTo>
                <a:lnTo>
                  <a:pt x="137611" y="113911"/>
                </a:lnTo>
                <a:lnTo>
                  <a:pt x="117162" y="134333"/>
                </a:lnTo>
                <a:cubicBezTo>
                  <a:pt x="113574" y="137915"/>
                  <a:pt x="106758" y="137915"/>
                  <a:pt x="103170" y="134333"/>
                </a:cubicBezTo>
                <a:lnTo>
                  <a:pt x="51868" y="82742"/>
                </a:lnTo>
                <a:close/>
                <a:moveTo>
                  <a:pt x="129382" y="36513"/>
                </a:moveTo>
                <a:cubicBezTo>
                  <a:pt x="136675" y="36513"/>
                  <a:pt x="142510" y="42713"/>
                  <a:pt x="142510" y="50007"/>
                </a:cubicBezTo>
                <a:cubicBezTo>
                  <a:pt x="142510" y="57300"/>
                  <a:pt x="136675" y="63135"/>
                  <a:pt x="129382" y="63135"/>
                </a:cubicBezTo>
                <a:cubicBezTo>
                  <a:pt x="122088" y="63135"/>
                  <a:pt x="115888" y="57300"/>
                  <a:pt x="115888" y="50007"/>
                </a:cubicBezTo>
                <a:cubicBezTo>
                  <a:pt x="115888" y="42713"/>
                  <a:pt x="122088" y="36513"/>
                  <a:pt x="129382" y="36513"/>
                </a:cubicBezTo>
                <a:close/>
                <a:moveTo>
                  <a:pt x="19468" y="19431"/>
                </a:moveTo>
                <a:lnTo>
                  <a:pt x="19468" y="88084"/>
                </a:lnTo>
                <a:lnTo>
                  <a:pt x="45051" y="62321"/>
                </a:lnTo>
                <a:cubicBezTo>
                  <a:pt x="48639" y="58738"/>
                  <a:pt x="55455" y="58738"/>
                  <a:pt x="59043" y="62321"/>
                </a:cubicBezTo>
                <a:lnTo>
                  <a:pt x="109986" y="113911"/>
                </a:lnTo>
                <a:lnTo>
                  <a:pt x="130436" y="93132"/>
                </a:lnTo>
                <a:cubicBezTo>
                  <a:pt x="134382" y="89549"/>
                  <a:pt x="140481" y="89549"/>
                  <a:pt x="144427" y="93132"/>
                </a:cubicBezTo>
                <a:lnTo>
                  <a:pt x="169084" y="117975"/>
                </a:lnTo>
                <a:lnTo>
                  <a:pt x="169084" y="19431"/>
                </a:lnTo>
                <a:lnTo>
                  <a:pt x="19468" y="19431"/>
                </a:lnTo>
                <a:close/>
                <a:moveTo>
                  <a:pt x="9373" y="0"/>
                </a:moveTo>
                <a:lnTo>
                  <a:pt x="178818" y="0"/>
                </a:lnTo>
                <a:cubicBezTo>
                  <a:pt x="184226" y="0"/>
                  <a:pt x="188553" y="4318"/>
                  <a:pt x="188553" y="9715"/>
                </a:cubicBezTo>
                <a:lnTo>
                  <a:pt x="188553" y="178838"/>
                </a:lnTo>
                <a:cubicBezTo>
                  <a:pt x="188553" y="184235"/>
                  <a:pt x="184226" y="188553"/>
                  <a:pt x="178818" y="188553"/>
                </a:cubicBezTo>
                <a:lnTo>
                  <a:pt x="9373" y="188553"/>
                </a:lnTo>
                <a:cubicBezTo>
                  <a:pt x="3966" y="188553"/>
                  <a:pt x="0" y="184235"/>
                  <a:pt x="0" y="178838"/>
                </a:cubicBezTo>
                <a:lnTo>
                  <a:pt x="0" y="9715"/>
                </a:lnTo>
                <a:cubicBezTo>
                  <a:pt x="0" y="4318"/>
                  <a:pt x="3966" y="0"/>
                  <a:pt x="9373"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96" name="Freeform 661">
            <a:extLst>
              <a:ext uri="{FF2B5EF4-FFF2-40B4-BE49-F238E27FC236}">
                <a16:creationId xmlns:a16="http://schemas.microsoft.com/office/drawing/2014/main" id="{AC012392-F56A-4E4C-BB9B-AB3883E28757}"/>
              </a:ext>
            </a:extLst>
          </p:cNvPr>
          <p:cNvSpPr>
            <a:spLocks noChangeAspect="1"/>
          </p:cNvSpPr>
          <p:nvPr/>
        </p:nvSpPr>
        <p:spPr bwMode="auto">
          <a:xfrm>
            <a:off x="15326192" y="9659690"/>
            <a:ext cx="883574" cy="840306"/>
          </a:xfrm>
          <a:custGeom>
            <a:avLst/>
            <a:gdLst>
              <a:gd name="T0" fmla="*/ 3191701 w 182200"/>
              <a:gd name="T1" fmla="*/ 1367273 h 174268"/>
              <a:gd name="T2" fmla="*/ 3372488 w 182200"/>
              <a:gd name="T3" fmla="*/ 1543992 h 174268"/>
              <a:gd name="T4" fmla="*/ 1685096 w 182200"/>
              <a:gd name="T5" fmla="*/ 3193437 h 174268"/>
              <a:gd name="T6" fmla="*/ 992067 w 182200"/>
              <a:gd name="T7" fmla="*/ 3047805 h 174268"/>
              <a:gd name="T8" fmla="*/ 588726 w 182200"/>
              <a:gd name="T9" fmla="*/ 2758420 h 174268"/>
              <a:gd name="T10" fmla="*/ 569588 w 182200"/>
              <a:gd name="T11" fmla="*/ 2916181 h 174268"/>
              <a:gd name="T12" fmla="*/ 390931 w 182200"/>
              <a:gd name="T13" fmla="*/ 3076922 h 174268"/>
              <a:gd name="T14" fmla="*/ 371089 w 182200"/>
              <a:gd name="T15" fmla="*/ 3076922 h 174268"/>
              <a:gd name="T16" fmla="*/ 212290 w 182200"/>
              <a:gd name="T17" fmla="*/ 2876015 h 174268"/>
              <a:gd name="T18" fmla="*/ 278462 w 182200"/>
              <a:gd name="T19" fmla="*/ 2320141 h 174268"/>
              <a:gd name="T20" fmla="*/ 344617 w 182200"/>
              <a:gd name="T21" fmla="*/ 2199591 h 174268"/>
              <a:gd name="T22" fmla="*/ 476944 w 182200"/>
              <a:gd name="T23" fmla="*/ 2159418 h 174268"/>
              <a:gd name="T24" fmla="*/ 1026112 w 182200"/>
              <a:gd name="T25" fmla="*/ 2219690 h 174268"/>
              <a:gd name="T26" fmla="*/ 1184888 w 182200"/>
              <a:gd name="T27" fmla="*/ 2420603 h 174268"/>
              <a:gd name="T28" fmla="*/ 993020 w 182200"/>
              <a:gd name="T29" fmla="*/ 2581331 h 174268"/>
              <a:gd name="T30" fmla="*/ 925618 w 182200"/>
              <a:gd name="T31" fmla="*/ 2572954 h 174268"/>
              <a:gd name="T32" fmla="*/ 1138540 w 182200"/>
              <a:gd name="T33" fmla="*/ 2726260 h 174268"/>
              <a:gd name="T34" fmla="*/ 1685096 w 182200"/>
              <a:gd name="T35" fmla="*/ 2839984 h 174268"/>
              <a:gd name="T36" fmla="*/ 3010922 w 182200"/>
              <a:gd name="T37" fmla="*/ 1543992 h 174268"/>
              <a:gd name="T38" fmla="*/ 3191701 w 182200"/>
              <a:gd name="T39" fmla="*/ 1367273 h 174268"/>
              <a:gd name="T40" fmla="*/ 1674711 w 182200"/>
              <a:gd name="T41" fmla="*/ 0 h 174268"/>
              <a:gd name="T42" fmla="*/ 2361705 w 182200"/>
              <a:gd name="T43" fmla="*/ 147424 h 174268"/>
              <a:gd name="T44" fmla="*/ 2757576 w 182200"/>
              <a:gd name="T45" fmla="*/ 440074 h 174268"/>
              <a:gd name="T46" fmla="*/ 2773602 w 182200"/>
              <a:gd name="T47" fmla="*/ 288030 h 174268"/>
              <a:gd name="T48" fmla="*/ 2972101 w 182200"/>
              <a:gd name="T49" fmla="*/ 129579 h 174268"/>
              <a:gd name="T50" fmla="*/ 3124269 w 182200"/>
              <a:gd name="T51" fmla="*/ 327631 h 174268"/>
              <a:gd name="T52" fmla="*/ 3064728 w 182200"/>
              <a:gd name="T53" fmla="*/ 882217 h 174268"/>
              <a:gd name="T54" fmla="*/ 2886088 w 182200"/>
              <a:gd name="T55" fmla="*/ 1040667 h 174268"/>
              <a:gd name="T56" fmla="*/ 2866229 w 182200"/>
              <a:gd name="T57" fmla="*/ 1040667 h 174268"/>
              <a:gd name="T58" fmla="*/ 2310471 w 182200"/>
              <a:gd name="T59" fmla="*/ 974642 h 174268"/>
              <a:gd name="T60" fmla="*/ 2158279 w 182200"/>
              <a:gd name="T61" fmla="*/ 783184 h 174268"/>
              <a:gd name="T62" fmla="*/ 2350153 w 182200"/>
              <a:gd name="T63" fmla="*/ 624733 h 174268"/>
              <a:gd name="T64" fmla="*/ 2433950 w 182200"/>
              <a:gd name="T65" fmla="*/ 633382 h 174268"/>
              <a:gd name="T66" fmla="*/ 2217161 w 182200"/>
              <a:gd name="T67" fmla="*/ 475385 h 174268"/>
              <a:gd name="T68" fmla="*/ 1674711 w 182200"/>
              <a:gd name="T69" fmla="*/ 357791 h 174268"/>
              <a:gd name="T70" fmla="*/ 358865 w 182200"/>
              <a:gd name="T71" fmla="*/ 1676285 h 174268"/>
              <a:gd name="T72" fmla="*/ 179434 w 182200"/>
              <a:gd name="T73" fmla="*/ 1855187 h 174268"/>
              <a:gd name="T74" fmla="*/ 0 w 182200"/>
              <a:gd name="T75" fmla="*/ 1676285 h 174268"/>
              <a:gd name="T76" fmla="*/ 1674711 w 182200"/>
              <a:gd name="T77" fmla="*/ 0 h 174268"/>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82200" h="174268">
                <a:moveTo>
                  <a:pt x="172433" y="74613"/>
                </a:moveTo>
                <a:cubicBezTo>
                  <a:pt x="177498" y="74613"/>
                  <a:pt x="182200" y="78899"/>
                  <a:pt x="182200" y="84257"/>
                </a:cubicBezTo>
                <a:cubicBezTo>
                  <a:pt x="182200" y="133906"/>
                  <a:pt x="140961" y="174268"/>
                  <a:pt x="91038" y="174268"/>
                </a:cubicBezTo>
                <a:cubicBezTo>
                  <a:pt x="78015" y="174268"/>
                  <a:pt x="65264" y="171500"/>
                  <a:pt x="53597" y="166321"/>
                </a:cubicBezTo>
                <a:lnTo>
                  <a:pt x="31806" y="150529"/>
                </a:lnTo>
                <a:lnTo>
                  <a:pt x="30772" y="159138"/>
                </a:lnTo>
                <a:cubicBezTo>
                  <a:pt x="30057" y="164255"/>
                  <a:pt x="26125" y="167910"/>
                  <a:pt x="21120" y="167910"/>
                </a:cubicBezTo>
                <a:cubicBezTo>
                  <a:pt x="21120" y="167910"/>
                  <a:pt x="20763" y="167910"/>
                  <a:pt x="20048" y="167910"/>
                </a:cubicBezTo>
                <a:cubicBezTo>
                  <a:pt x="15044" y="167544"/>
                  <a:pt x="11112" y="162793"/>
                  <a:pt x="11469" y="156946"/>
                </a:cubicBezTo>
                <a:lnTo>
                  <a:pt x="15044" y="126612"/>
                </a:lnTo>
                <a:cubicBezTo>
                  <a:pt x="15044" y="123688"/>
                  <a:pt x="16474" y="121495"/>
                  <a:pt x="18618" y="120033"/>
                </a:cubicBezTo>
                <a:cubicBezTo>
                  <a:pt x="20763" y="118206"/>
                  <a:pt x="22908" y="117475"/>
                  <a:pt x="25767" y="117841"/>
                </a:cubicBezTo>
                <a:lnTo>
                  <a:pt x="55436" y="121130"/>
                </a:lnTo>
                <a:cubicBezTo>
                  <a:pt x="60797" y="121861"/>
                  <a:pt x="64729" y="126612"/>
                  <a:pt x="64014" y="132094"/>
                </a:cubicBezTo>
                <a:cubicBezTo>
                  <a:pt x="63657" y="137210"/>
                  <a:pt x="58653" y="141231"/>
                  <a:pt x="53648" y="140865"/>
                </a:cubicBezTo>
                <a:lnTo>
                  <a:pt x="50007" y="140408"/>
                </a:lnTo>
                <a:lnTo>
                  <a:pt x="61510" y="148774"/>
                </a:lnTo>
                <a:cubicBezTo>
                  <a:pt x="70690" y="152837"/>
                  <a:pt x="80729" y="154980"/>
                  <a:pt x="91038" y="154980"/>
                </a:cubicBezTo>
                <a:cubicBezTo>
                  <a:pt x="130470" y="154980"/>
                  <a:pt x="162666" y="123190"/>
                  <a:pt x="162666" y="84257"/>
                </a:cubicBezTo>
                <a:cubicBezTo>
                  <a:pt x="162666" y="78899"/>
                  <a:pt x="167007" y="74613"/>
                  <a:pt x="172433" y="74613"/>
                </a:cubicBezTo>
                <a:close/>
                <a:moveTo>
                  <a:pt x="90477" y="0"/>
                </a:moveTo>
                <a:cubicBezTo>
                  <a:pt x="103402" y="0"/>
                  <a:pt x="116059" y="2802"/>
                  <a:pt x="127592" y="8045"/>
                </a:cubicBezTo>
                <a:lnTo>
                  <a:pt x="148979" y="24015"/>
                </a:lnTo>
                <a:lnTo>
                  <a:pt x="149845" y="15718"/>
                </a:lnTo>
                <a:cubicBezTo>
                  <a:pt x="150202" y="10313"/>
                  <a:pt x="155207" y="6350"/>
                  <a:pt x="160569" y="7071"/>
                </a:cubicBezTo>
                <a:cubicBezTo>
                  <a:pt x="165573" y="7791"/>
                  <a:pt x="169505" y="12475"/>
                  <a:pt x="168790" y="17879"/>
                </a:cubicBezTo>
                <a:lnTo>
                  <a:pt x="165573" y="48143"/>
                </a:lnTo>
                <a:cubicBezTo>
                  <a:pt x="164858" y="53187"/>
                  <a:pt x="160926" y="56790"/>
                  <a:pt x="155922" y="56790"/>
                </a:cubicBezTo>
                <a:cubicBezTo>
                  <a:pt x="155922" y="56790"/>
                  <a:pt x="155207" y="56790"/>
                  <a:pt x="154849" y="56790"/>
                </a:cubicBezTo>
                <a:lnTo>
                  <a:pt x="124824" y="53187"/>
                </a:lnTo>
                <a:cubicBezTo>
                  <a:pt x="119819" y="52827"/>
                  <a:pt x="115887" y="48143"/>
                  <a:pt x="116602" y="42739"/>
                </a:cubicBezTo>
                <a:cubicBezTo>
                  <a:pt x="116960" y="37335"/>
                  <a:pt x="121606" y="33371"/>
                  <a:pt x="126968" y="34092"/>
                </a:cubicBezTo>
                <a:lnTo>
                  <a:pt x="131495" y="34564"/>
                </a:lnTo>
                <a:lnTo>
                  <a:pt x="119783" y="25942"/>
                </a:lnTo>
                <a:cubicBezTo>
                  <a:pt x="110673" y="21784"/>
                  <a:pt x="100709" y="19525"/>
                  <a:pt x="90477" y="19525"/>
                </a:cubicBezTo>
                <a:cubicBezTo>
                  <a:pt x="51342" y="19525"/>
                  <a:pt x="19388" y="52066"/>
                  <a:pt x="19388" y="91476"/>
                </a:cubicBezTo>
                <a:cubicBezTo>
                  <a:pt x="19388" y="96538"/>
                  <a:pt x="15079" y="101239"/>
                  <a:pt x="9694" y="101239"/>
                </a:cubicBezTo>
                <a:cubicBezTo>
                  <a:pt x="4308" y="101239"/>
                  <a:pt x="0" y="96538"/>
                  <a:pt x="0" y="91476"/>
                </a:cubicBezTo>
                <a:cubicBezTo>
                  <a:pt x="0" y="41219"/>
                  <a:pt x="40571" y="0"/>
                  <a:pt x="90477"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97" name="Freeform 615">
            <a:extLst>
              <a:ext uri="{FF2B5EF4-FFF2-40B4-BE49-F238E27FC236}">
                <a16:creationId xmlns:a16="http://schemas.microsoft.com/office/drawing/2014/main" id="{CAB7D152-6D56-F941-818D-B60723DF4BE7}"/>
              </a:ext>
            </a:extLst>
          </p:cNvPr>
          <p:cNvSpPr>
            <a:spLocks noChangeAspect="1"/>
          </p:cNvSpPr>
          <p:nvPr/>
        </p:nvSpPr>
        <p:spPr bwMode="auto">
          <a:xfrm>
            <a:off x="10350447" y="11665931"/>
            <a:ext cx="797040" cy="865356"/>
          </a:xfrm>
          <a:custGeom>
            <a:avLst/>
            <a:gdLst>
              <a:gd name="T0" fmla="*/ 659932 w 164739"/>
              <a:gd name="T1" fmla="*/ 2336317 h 178667"/>
              <a:gd name="T2" fmla="*/ 359971 w 164739"/>
              <a:gd name="T3" fmla="*/ 2633548 h 178667"/>
              <a:gd name="T4" fmla="*/ 659932 w 164739"/>
              <a:gd name="T5" fmla="*/ 2924176 h 178667"/>
              <a:gd name="T6" fmla="*/ 866584 w 164739"/>
              <a:gd name="T7" fmla="*/ 2838304 h 178667"/>
              <a:gd name="T8" fmla="*/ 938131 w 164739"/>
              <a:gd name="T9" fmla="*/ 2669279 h 178667"/>
              <a:gd name="T10" fmla="*/ 909249 w 164739"/>
              <a:gd name="T11" fmla="*/ 2640486 h 178667"/>
              <a:gd name="T12" fmla="*/ 909249 w 164739"/>
              <a:gd name="T13" fmla="*/ 2526644 h 178667"/>
              <a:gd name="T14" fmla="*/ 866584 w 164739"/>
              <a:gd name="T15" fmla="*/ 2423014 h 178667"/>
              <a:gd name="T16" fmla="*/ 659932 w 164739"/>
              <a:gd name="T17" fmla="*/ 2336317 h 178667"/>
              <a:gd name="T18" fmla="*/ 2361144 w 164739"/>
              <a:gd name="T19" fmla="*/ 1784943 h 178667"/>
              <a:gd name="T20" fmla="*/ 2061166 w 164739"/>
              <a:gd name="T21" fmla="*/ 2078529 h 178667"/>
              <a:gd name="T22" fmla="*/ 2361144 w 164739"/>
              <a:gd name="T23" fmla="*/ 2372101 h 178667"/>
              <a:gd name="T24" fmla="*/ 2654436 w 164739"/>
              <a:gd name="T25" fmla="*/ 2078529 h 178667"/>
              <a:gd name="T26" fmla="*/ 2361144 w 164739"/>
              <a:gd name="T27" fmla="*/ 1784943 h 178667"/>
              <a:gd name="T28" fmla="*/ 2770270 w 164739"/>
              <a:gd name="T29" fmla="*/ 6662 h 178667"/>
              <a:gd name="T30" fmla="*/ 2950372 w 164739"/>
              <a:gd name="T31" fmla="*/ 26606 h 178667"/>
              <a:gd name="T32" fmla="*/ 3043749 w 164739"/>
              <a:gd name="T33" fmla="*/ 179582 h 178667"/>
              <a:gd name="T34" fmla="*/ 3043749 w 164739"/>
              <a:gd name="T35" fmla="*/ 2061846 h 178667"/>
              <a:gd name="T36" fmla="*/ 3006463 w 164739"/>
              <a:gd name="T37" fmla="*/ 2097688 h 178667"/>
              <a:gd name="T38" fmla="*/ 2822778 w 164739"/>
              <a:gd name="T39" fmla="*/ 2540590 h 178667"/>
              <a:gd name="T40" fmla="*/ 2361144 w 164739"/>
              <a:gd name="T41" fmla="*/ 2732413 h 178667"/>
              <a:gd name="T42" fmla="*/ 1701195 w 164739"/>
              <a:gd name="T43" fmla="*/ 2078529 h 178667"/>
              <a:gd name="T44" fmla="*/ 2361144 w 164739"/>
              <a:gd name="T45" fmla="*/ 1424631 h 178667"/>
              <a:gd name="T46" fmla="*/ 2676883 w 164739"/>
              <a:gd name="T47" fmla="*/ 1555843 h 178667"/>
              <a:gd name="T48" fmla="*/ 2676883 w 164739"/>
              <a:gd name="T49" fmla="*/ 438987 h 178667"/>
              <a:gd name="T50" fmla="*/ 1276115 w 164739"/>
              <a:gd name="T51" fmla="*/ 964416 h 178667"/>
              <a:gd name="T52" fmla="*/ 1276115 w 164739"/>
              <a:gd name="T53" fmla="*/ 2544361 h 178667"/>
              <a:gd name="T54" fmla="*/ 1313212 w 164739"/>
              <a:gd name="T55" fmla="*/ 2633548 h 178667"/>
              <a:gd name="T56" fmla="*/ 659932 w 164739"/>
              <a:gd name="T57" fmla="*/ 3287463 h 178667"/>
              <a:gd name="T58" fmla="*/ 0 w 164739"/>
              <a:gd name="T59" fmla="*/ 2633548 h 178667"/>
              <a:gd name="T60" fmla="*/ 659932 w 164739"/>
              <a:gd name="T61" fmla="*/ 1979633 h 178667"/>
              <a:gd name="T62" fmla="*/ 909249 w 164739"/>
              <a:gd name="T63" fmla="*/ 2083981 h 178667"/>
              <a:gd name="T64" fmla="*/ 909249 w 164739"/>
              <a:gd name="T65" fmla="*/ 838045 h 178667"/>
              <a:gd name="T66" fmla="*/ 1035975 w 164739"/>
              <a:gd name="T67" fmla="*/ 671767 h 17866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64739" h="178667">
                <a:moveTo>
                  <a:pt x="35718" y="126974"/>
                </a:moveTo>
                <a:cubicBezTo>
                  <a:pt x="26699" y="126974"/>
                  <a:pt x="19483" y="134154"/>
                  <a:pt x="19483" y="143128"/>
                </a:cubicBezTo>
                <a:cubicBezTo>
                  <a:pt x="19483" y="151744"/>
                  <a:pt x="26699" y="158923"/>
                  <a:pt x="35718" y="158923"/>
                </a:cubicBezTo>
                <a:cubicBezTo>
                  <a:pt x="40048" y="158923"/>
                  <a:pt x="44017" y="157128"/>
                  <a:pt x="46903" y="154256"/>
                </a:cubicBezTo>
                <a:lnTo>
                  <a:pt x="50775" y="145070"/>
                </a:lnTo>
                <a:lnTo>
                  <a:pt x="49212" y="143505"/>
                </a:lnTo>
                <a:lnTo>
                  <a:pt x="49212" y="137318"/>
                </a:lnTo>
                <a:lnTo>
                  <a:pt x="46903" y="131686"/>
                </a:lnTo>
                <a:cubicBezTo>
                  <a:pt x="44017" y="128769"/>
                  <a:pt x="40048" y="126974"/>
                  <a:pt x="35718" y="126974"/>
                </a:cubicBezTo>
                <a:close/>
                <a:moveTo>
                  <a:pt x="127794" y="97008"/>
                </a:moveTo>
                <a:cubicBezTo>
                  <a:pt x="118774" y="97008"/>
                  <a:pt x="111558" y="104261"/>
                  <a:pt x="111558" y="112964"/>
                </a:cubicBezTo>
                <a:cubicBezTo>
                  <a:pt x="111558" y="121667"/>
                  <a:pt x="118774" y="128919"/>
                  <a:pt x="127794" y="128919"/>
                </a:cubicBezTo>
                <a:cubicBezTo>
                  <a:pt x="136453" y="128919"/>
                  <a:pt x="143668" y="121667"/>
                  <a:pt x="143668" y="112964"/>
                </a:cubicBezTo>
                <a:cubicBezTo>
                  <a:pt x="143668" y="104261"/>
                  <a:pt x="136453" y="97008"/>
                  <a:pt x="127794" y="97008"/>
                </a:cubicBezTo>
                <a:close/>
                <a:moveTo>
                  <a:pt x="149937" y="362"/>
                </a:moveTo>
                <a:cubicBezTo>
                  <a:pt x="152825" y="-361"/>
                  <a:pt x="157158" y="1"/>
                  <a:pt x="159685" y="1446"/>
                </a:cubicBezTo>
                <a:cubicBezTo>
                  <a:pt x="162212" y="3615"/>
                  <a:pt x="164739" y="6507"/>
                  <a:pt x="164739" y="9760"/>
                </a:cubicBezTo>
                <a:lnTo>
                  <a:pt x="164739" y="112057"/>
                </a:lnTo>
                <a:lnTo>
                  <a:pt x="162721" y="114005"/>
                </a:lnTo>
                <a:lnTo>
                  <a:pt x="152779" y="138076"/>
                </a:lnTo>
                <a:cubicBezTo>
                  <a:pt x="146374" y="144513"/>
                  <a:pt x="137535" y="148501"/>
                  <a:pt x="127794" y="148501"/>
                </a:cubicBezTo>
                <a:cubicBezTo>
                  <a:pt x="107950" y="148501"/>
                  <a:pt x="92075" y="132546"/>
                  <a:pt x="92075" y="112964"/>
                </a:cubicBezTo>
                <a:cubicBezTo>
                  <a:pt x="92075" y="93382"/>
                  <a:pt x="107950" y="77426"/>
                  <a:pt x="127794" y="77426"/>
                </a:cubicBezTo>
                <a:lnTo>
                  <a:pt x="144883" y="84557"/>
                </a:lnTo>
                <a:lnTo>
                  <a:pt x="144883" y="23858"/>
                </a:lnTo>
                <a:lnTo>
                  <a:pt x="69068" y="52414"/>
                </a:lnTo>
                <a:lnTo>
                  <a:pt x="69068" y="138281"/>
                </a:lnTo>
                <a:lnTo>
                  <a:pt x="71076" y="143128"/>
                </a:lnTo>
                <a:cubicBezTo>
                  <a:pt x="71076" y="162513"/>
                  <a:pt x="55201" y="178667"/>
                  <a:pt x="35718" y="178667"/>
                </a:cubicBezTo>
                <a:cubicBezTo>
                  <a:pt x="15875" y="178667"/>
                  <a:pt x="0" y="162513"/>
                  <a:pt x="0" y="143128"/>
                </a:cubicBezTo>
                <a:cubicBezTo>
                  <a:pt x="0" y="123743"/>
                  <a:pt x="15875" y="107589"/>
                  <a:pt x="35718" y="107589"/>
                </a:cubicBezTo>
                <a:lnTo>
                  <a:pt x="49212" y="113260"/>
                </a:lnTo>
                <a:lnTo>
                  <a:pt x="49212" y="45546"/>
                </a:lnTo>
                <a:cubicBezTo>
                  <a:pt x="49212" y="41570"/>
                  <a:pt x="52461" y="37955"/>
                  <a:pt x="56071" y="36509"/>
                </a:cubicBezTo>
                <a:lnTo>
                  <a:pt x="149937" y="362"/>
                </a:ln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98" name="Freeform 618">
            <a:extLst>
              <a:ext uri="{FF2B5EF4-FFF2-40B4-BE49-F238E27FC236}">
                <a16:creationId xmlns:a16="http://schemas.microsoft.com/office/drawing/2014/main" id="{AB5D194E-16D1-7143-9596-516D34654C10}"/>
              </a:ext>
            </a:extLst>
          </p:cNvPr>
          <p:cNvSpPr>
            <a:spLocks noChangeAspect="1"/>
          </p:cNvSpPr>
          <p:nvPr/>
        </p:nvSpPr>
        <p:spPr bwMode="auto">
          <a:xfrm>
            <a:off x="15844342" y="7019297"/>
            <a:ext cx="865354" cy="594362"/>
          </a:xfrm>
          <a:custGeom>
            <a:avLst/>
            <a:gdLst>
              <a:gd name="T0" fmla="*/ 2950573 w 179032"/>
              <a:gd name="T1" fmla="*/ 535913 h 123467"/>
              <a:gd name="T2" fmla="*/ 2319137 w 179032"/>
              <a:gd name="T3" fmla="*/ 863289 h 123467"/>
              <a:gd name="T4" fmla="*/ 2319137 w 179032"/>
              <a:gd name="T5" fmla="*/ 1367464 h 123467"/>
              <a:gd name="T6" fmla="*/ 2950573 w 179032"/>
              <a:gd name="T7" fmla="*/ 1694840 h 123467"/>
              <a:gd name="T8" fmla="*/ 356831 w 179032"/>
              <a:gd name="T9" fmla="*/ 352671 h 123467"/>
              <a:gd name="T10" fmla="*/ 356831 w 179032"/>
              <a:gd name="T11" fmla="*/ 1907061 h 123467"/>
              <a:gd name="T12" fmla="*/ 1929554 w 179032"/>
              <a:gd name="T13" fmla="*/ 1907061 h 123467"/>
              <a:gd name="T14" fmla="*/ 1929554 w 179032"/>
              <a:gd name="T15" fmla="*/ 352671 h 123467"/>
              <a:gd name="T16" fmla="*/ 178426 w 179032"/>
              <a:gd name="T17" fmla="*/ 0 h 123467"/>
              <a:gd name="T18" fmla="*/ 2107960 w 179032"/>
              <a:gd name="T19" fmla="*/ 0 h 123467"/>
              <a:gd name="T20" fmla="*/ 2279773 w 179032"/>
              <a:gd name="T21" fmla="*/ 176346 h 123467"/>
              <a:gd name="T22" fmla="*/ 2279773 w 179032"/>
              <a:gd name="T23" fmla="*/ 486346 h 123467"/>
              <a:gd name="T24" fmla="*/ 3049234 w 179032"/>
              <a:gd name="T25" fmla="*/ 90685 h 123467"/>
              <a:gd name="T26" fmla="*/ 3220247 w 179032"/>
              <a:gd name="T27" fmla="*/ 90685 h 123467"/>
              <a:gd name="T28" fmla="*/ 3305760 w 179032"/>
              <a:gd name="T29" fmla="*/ 241275 h 123467"/>
              <a:gd name="T30" fmla="*/ 3305760 w 179032"/>
              <a:gd name="T31" fmla="*/ 1989478 h 123467"/>
              <a:gd name="T32" fmla="*/ 3220247 w 179032"/>
              <a:gd name="T33" fmla="*/ 2140068 h 123467"/>
              <a:gd name="T34" fmla="*/ 3128168 w 179032"/>
              <a:gd name="T35" fmla="*/ 2166253 h 123467"/>
              <a:gd name="T36" fmla="*/ 3049234 w 179032"/>
              <a:gd name="T37" fmla="*/ 2146619 h 123467"/>
              <a:gd name="T38" fmla="*/ 2279773 w 179032"/>
              <a:gd name="T39" fmla="*/ 1750957 h 123467"/>
              <a:gd name="T40" fmla="*/ 2279773 w 179032"/>
              <a:gd name="T41" fmla="*/ 2083387 h 123467"/>
              <a:gd name="T42" fmla="*/ 2107960 w 179032"/>
              <a:gd name="T43" fmla="*/ 2253196 h 123467"/>
              <a:gd name="T44" fmla="*/ 178426 w 179032"/>
              <a:gd name="T45" fmla="*/ 2253196 h 123467"/>
              <a:gd name="T46" fmla="*/ 0 w 179032"/>
              <a:gd name="T47" fmla="*/ 2083387 h 123467"/>
              <a:gd name="T48" fmla="*/ 0 w 179032"/>
              <a:gd name="T49" fmla="*/ 176346 h 123467"/>
              <a:gd name="T50" fmla="*/ 178426 w 179032"/>
              <a:gd name="T51" fmla="*/ 0 h 123467"/>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79032" h="123467">
                <a:moveTo>
                  <a:pt x="159796" y="29366"/>
                </a:moveTo>
                <a:lnTo>
                  <a:pt x="125599" y="47305"/>
                </a:lnTo>
                <a:lnTo>
                  <a:pt x="125599" y="74932"/>
                </a:lnTo>
                <a:lnTo>
                  <a:pt x="159796" y="92871"/>
                </a:lnTo>
                <a:lnTo>
                  <a:pt x="159796" y="29366"/>
                </a:lnTo>
                <a:close/>
                <a:moveTo>
                  <a:pt x="19325" y="19325"/>
                </a:moveTo>
                <a:lnTo>
                  <a:pt x="19325" y="104500"/>
                </a:lnTo>
                <a:lnTo>
                  <a:pt x="104500" y="104500"/>
                </a:lnTo>
                <a:lnTo>
                  <a:pt x="104500" y="19325"/>
                </a:lnTo>
                <a:lnTo>
                  <a:pt x="19325" y="19325"/>
                </a:lnTo>
                <a:close/>
                <a:moveTo>
                  <a:pt x="9663" y="0"/>
                </a:moveTo>
                <a:lnTo>
                  <a:pt x="114162" y="0"/>
                </a:lnTo>
                <a:cubicBezTo>
                  <a:pt x="119531" y="0"/>
                  <a:pt x="123467" y="4295"/>
                  <a:pt x="123467" y="9663"/>
                </a:cubicBezTo>
                <a:lnTo>
                  <a:pt x="123467" y="26650"/>
                </a:lnTo>
                <a:lnTo>
                  <a:pt x="165139" y="4969"/>
                </a:lnTo>
                <a:cubicBezTo>
                  <a:pt x="167989" y="3175"/>
                  <a:pt x="171551" y="3534"/>
                  <a:pt x="174401" y="4969"/>
                </a:cubicBezTo>
                <a:cubicBezTo>
                  <a:pt x="177251" y="7122"/>
                  <a:pt x="179032" y="9992"/>
                  <a:pt x="179032" y="13221"/>
                </a:cubicBezTo>
                <a:lnTo>
                  <a:pt x="179032" y="109016"/>
                </a:lnTo>
                <a:cubicBezTo>
                  <a:pt x="179032" y="112245"/>
                  <a:pt x="177251" y="115474"/>
                  <a:pt x="174401" y="117268"/>
                </a:cubicBezTo>
                <a:cubicBezTo>
                  <a:pt x="172976" y="117986"/>
                  <a:pt x="171195" y="118703"/>
                  <a:pt x="169414" y="118703"/>
                </a:cubicBezTo>
                <a:cubicBezTo>
                  <a:pt x="167989" y="118703"/>
                  <a:pt x="166208" y="118344"/>
                  <a:pt x="165139" y="117627"/>
                </a:cubicBezTo>
                <a:lnTo>
                  <a:pt x="123467" y="95946"/>
                </a:lnTo>
                <a:lnTo>
                  <a:pt x="123467" y="114162"/>
                </a:lnTo>
                <a:cubicBezTo>
                  <a:pt x="123467" y="119173"/>
                  <a:pt x="119531" y="123467"/>
                  <a:pt x="114162" y="123467"/>
                </a:cubicBezTo>
                <a:lnTo>
                  <a:pt x="9663" y="123467"/>
                </a:lnTo>
                <a:cubicBezTo>
                  <a:pt x="4295" y="123467"/>
                  <a:pt x="0" y="119173"/>
                  <a:pt x="0" y="114162"/>
                </a:cubicBezTo>
                <a:lnTo>
                  <a:pt x="0" y="9663"/>
                </a:lnTo>
                <a:cubicBezTo>
                  <a:pt x="0" y="4295"/>
                  <a:pt x="4295" y="0"/>
                  <a:pt x="9663"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100" name="Freeform 622">
            <a:extLst>
              <a:ext uri="{FF2B5EF4-FFF2-40B4-BE49-F238E27FC236}">
                <a16:creationId xmlns:a16="http://schemas.microsoft.com/office/drawing/2014/main" id="{EFA4C23F-34DE-384A-A7DD-46D810E62729}"/>
              </a:ext>
            </a:extLst>
          </p:cNvPr>
          <p:cNvSpPr>
            <a:spLocks noChangeAspect="1"/>
          </p:cNvSpPr>
          <p:nvPr/>
        </p:nvSpPr>
        <p:spPr bwMode="auto">
          <a:xfrm>
            <a:off x="9109650" y="4597646"/>
            <a:ext cx="806146" cy="503272"/>
          </a:xfrm>
          <a:custGeom>
            <a:avLst/>
            <a:gdLst>
              <a:gd name="T0" fmla="*/ 2172256 w 166328"/>
              <a:gd name="T1" fmla="*/ 434138 h 104417"/>
              <a:gd name="T2" fmla="*/ 2362383 w 166328"/>
              <a:gd name="T3" fmla="*/ 608950 h 104417"/>
              <a:gd name="T4" fmla="*/ 2362383 w 166328"/>
              <a:gd name="T5" fmla="*/ 1236931 h 104417"/>
              <a:gd name="T6" fmla="*/ 2172256 w 166328"/>
              <a:gd name="T7" fmla="*/ 1411734 h 104417"/>
              <a:gd name="T8" fmla="*/ 1988920 w 166328"/>
              <a:gd name="T9" fmla="*/ 1236931 h 104417"/>
              <a:gd name="T10" fmla="*/ 1988920 w 166328"/>
              <a:gd name="T11" fmla="*/ 608950 h 104417"/>
              <a:gd name="T12" fmla="*/ 2172256 w 166328"/>
              <a:gd name="T13" fmla="*/ 434138 h 104417"/>
              <a:gd name="T14" fmla="*/ 1670380 w 166328"/>
              <a:gd name="T15" fmla="*/ 434138 h 104417"/>
              <a:gd name="T16" fmla="*/ 1836294 w 166328"/>
              <a:gd name="T17" fmla="*/ 608950 h 104417"/>
              <a:gd name="T18" fmla="*/ 1836294 w 166328"/>
              <a:gd name="T19" fmla="*/ 1236931 h 104417"/>
              <a:gd name="T20" fmla="*/ 1670380 w 166328"/>
              <a:gd name="T21" fmla="*/ 1411734 h 104417"/>
              <a:gd name="T22" fmla="*/ 1491697 w 166328"/>
              <a:gd name="T23" fmla="*/ 1236931 h 104417"/>
              <a:gd name="T24" fmla="*/ 1491697 w 166328"/>
              <a:gd name="T25" fmla="*/ 608950 h 104417"/>
              <a:gd name="T26" fmla="*/ 1670380 w 166328"/>
              <a:gd name="T27" fmla="*/ 434138 h 104417"/>
              <a:gd name="T28" fmla="*/ 1166764 w 166328"/>
              <a:gd name="T29" fmla="*/ 434138 h 104417"/>
              <a:gd name="T30" fmla="*/ 1339054 w 166328"/>
              <a:gd name="T31" fmla="*/ 608950 h 104417"/>
              <a:gd name="T32" fmla="*/ 1339054 w 166328"/>
              <a:gd name="T33" fmla="*/ 1236931 h 104417"/>
              <a:gd name="T34" fmla="*/ 1166764 w 166328"/>
              <a:gd name="T35" fmla="*/ 1411734 h 104417"/>
              <a:gd name="T36" fmla="*/ 994457 w 166328"/>
              <a:gd name="T37" fmla="*/ 1236931 h 104417"/>
              <a:gd name="T38" fmla="*/ 994457 w 166328"/>
              <a:gd name="T39" fmla="*/ 608950 h 104417"/>
              <a:gd name="T40" fmla="*/ 1166764 w 166328"/>
              <a:gd name="T41" fmla="*/ 434138 h 104417"/>
              <a:gd name="T42" fmla="*/ 669547 w 166328"/>
              <a:gd name="T43" fmla="*/ 434138 h 104417"/>
              <a:gd name="T44" fmla="*/ 841827 w 166328"/>
              <a:gd name="T45" fmla="*/ 608950 h 104417"/>
              <a:gd name="T46" fmla="*/ 841827 w 166328"/>
              <a:gd name="T47" fmla="*/ 1236931 h 104417"/>
              <a:gd name="T48" fmla="*/ 669547 w 166328"/>
              <a:gd name="T49" fmla="*/ 1411734 h 104417"/>
              <a:gd name="T50" fmla="*/ 497240 w 166328"/>
              <a:gd name="T51" fmla="*/ 1236931 h 104417"/>
              <a:gd name="T52" fmla="*/ 497240 w 166328"/>
              <a:gd name="T53" fmla="*/ 608950 h 104417"/>
              <a:gd name="T54" fmla="*/ 669547 w 166328"/>
              <a:gd name="T55" fmla="*/ 434138 h 104417"/>
              <a:gd name="T56" fmla="*/ 364821 w 166328"/>
              <a:gd name="T57" fmla="*/ 352060 h 104417"/>
              <a:gd name="T58" fmla="*/ 364821 w 166328"/>
              <a:gd name="T59" fmla="*/ 1551663 h 104417"/>
              <a:gd name="T60" fmla="*/ 2480799 w 166328"/>
              <a:gd name="T61" fmla="*/ 1551663 h 104417"/>
              <a:gd name="T62" fmla="*/ 2480799 w 166328"/>
              <a:gd name="T63" fmla="*/ 1290896 h 104417"/>
              <a:gd name="T64" fmla="*/ 2646615 w 166328"/>
              <a:gd name="T65" fmla="*/ 1108335 h 104417"/>
              <a:gd name="T66" fmla="*/ 2706309 w 166328"/>
              <a:gd name="T67" fmla="*/ 1108335 h 104417"/>
              <a:gd name="T68" fmla="*/ 2706309 w 166328"/>
              <a:gd name="T69" fmla="*/ 749755 h 104417"/>
              <a:gd name="T70" fmla="*/ 2646615 w 166328"/>
              <a:gd name="T71" fmla="*/ 749755 h 104417"/>
              <a:gd name="T72" fmla="*/ 2480799 w 166328"/>
              <a:gd name="T73" fmla="*/ 586776 h 104417"/>
              <a:gd name="T74" fmla="*/ 2480799 w 166328"/>
              <a:gd name="T75" fmla="*/ 352060 h 104417"/>
              <a:gd name="T76" fmla="*/ 139287 w 166328"/>
              <a:gd name="T77" fmla="*/ 0 h 104417"/>
              <a:gd name="T78" fmla="*/ 2646615 w 166328"/>
              <a:gd name="T79" fmla="*/ 0 h 104417"/>
              <a:gd name="T80" fmla="*/ 2838981 w 166328"/>
              <a:gd name="T81" fmla="*/ 169499 h 104417"/>
              <a:gd name="T82" fmla="*/ 2838981 w 166328"/>
              <a:gd name="T83" fmla="*/ 397696 h 104417"/>
              <a:gd name="T84" fmla="*/ 2858881 w 166328"/>
              <a:gd name="T85" fmla="*/ 397696 h 104417"/>
              <a:gd name="T86" fmla="*/ 3064498 w 166328"/>
              <a:gd name="T87" fmla="*/ 586776 h 104417"/>
              <a:gd name="T88" fmla="*/ 3064498 w 166328"/>
              <a:gd name="T89" fmla="*/ 1290896 h 104417"/>
              <a:gd name="T90" fmla="*/ 2858881 w 166328"/>
              <a:gd name="T91" fmla="*/ 1460395 h 104417"/>
              <a:gd name="T92" fmla="*/ 2838981 w 166328"/>
              <a:gd name="T93" fmla="*/ 1460395 h 104417"/>
              <a:gd name="T94" fmla="*/ 2838981 w 166328"/>
              <a:gd name="T95" fmla="*/ 1714659 h 104417"/>
              <a:gd name="T96" fmla="*/ 2646615 w 166328"/>
              <a:gd name="T97" fmla="*/ 1903723 h 104417"/>
              <a:gd name="T98" fmla="*/ 139287 w 166328"/>
              <a:gd name="T99" fmla="*/ 1903723 h 104417"/>
              <a:gd name="T100" fmla="*/ 0 w 166328"/>
              <a:gd name="T101" fmla="*/ 1714659 h 104417"/>
              <a:gd name="T102" fmla="*/ 0 w 166328"/>
              <a:gd name="T103" fmla="*/ 169499 h 104417"/>
              <a:gd name="T104" fmla="*/ 139287 w 166328"/>
              <a:gd name="T105" fmla="*/ 0 h 104417"/>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166328" h="104417">
                <a:moveTo>
                  <a:pt x="117901" y="23812"/>
                </a:moveTo>
                <a:cubicBezTo>
                  <a:pt x="123429" y="23812"/>
                  <a:pt x="128220" y="28073"/>
                  <a:pt x="128220" y="33400"/>
                </a:cubicBezTo>
                <a:lnTo>
                  <a:pt x="128220" y="67844"/>
                </a:lnTo>
                <a:cubicBezTo>
                  <a:pt x="128220" y="73171"/>
                  <a:pt x="123429" y="77432"/>
                  <a:pt x="117901" y="77432"/>
                </a:cubicBezTo>
                <a:cubicBezTo>
                  <a:pt x="112373" y="77432"/>
                  <a:pt x="107950" y="73171"/>
                  <a:pt x="107950" y="67844"/>
                </a:cubicBezTo>
                <a:lnTo>
                  <a:pt x="107950" y="33400"/>
                </a:lnTo>
                <a:cubicBezTo>
                  <a:pt x="107950" y="28073"/>
                  <a:pt x="112373" y="23812"/>
                  <a:pt x="117901" y="23812"/>
                </a:cubicBezTo>
                <a:close/>
                <a:moveTo>
                  <a:pt x="90661" y="23812"/>
                </a:moveTo>
                <a:cubicBezTo>
                  <a:pt x="95856" y="23812"/>
                  <a:pt x="99666" y="28073"/>
                  <a:pt x="99666" y="33400"/>
                </a:cubicBezTo>
                <a:lnTo>
                  <a:pt x="99666" y="67844"/>
                </a:lnTo>
                <a:cubicBezTo>
                  <a:pt x="99666" y="73171"/>
                  <a:pt x="95856" y="77432"/>
                  <a:pt x="90661" y="77432"/>
                </a:cubicBezTo>
                <a:cubicBezTo>
                  <a:pt x="85465" y="77432"/>
                  <a:pt x="80963" y="73171"/>
                  <a:pt x="80963" y="67844"/>
                </a:cubicBezTo>
                <a:lnTo>
                  <a:pt x="80963" y="33400"/>
                </a:lnTo>
                <a:cubicBezTo>
                  <a:pt x="80963" y="28073"/>
                  <a:pt x="85465" y="23812"/>
                  <a:pt x="90661" y="23812"/>
                </a:cubicBezTo>
                <a:close/>
                <a:moveTo>
                  <a:pt x="63327" y="23812"/>
                </a:moveTo>
                <a:cubicBezTo>
                  <a:pt x="68522" y="23812"/>
                  <a:pt x="72678" y="28073"/>
                  <a:pt x="72678" y="33400"/>
                </a:cubicBezTo>
                <a:lnTo>
                  <a:pt x="72678" y="67844"/>
                </a:lnTo>
                <a:cubicBezTo>
                  <a:pt x="72678" y="73171"/>
                  <a:pt x="68522" y="77432"/>
                  <a:pt x="63327" y="77432"/>
                </a:cubicBezTo>
                <a:cubicBezTo>
                  <a:pt x="58131" y="77432"/>
                  <a:pt x="53975" y="73171"/>
                  <a:pt x="53975" y="67844"/>
                </a:cubicBezTo>
                <a:lnTo>
                  <a:pt x="53975" y="33400"/>
                </a:lnTo>
                <a:cubicBezTo>
                  <a:pt x="53975" y="28073"/>
                  <a:pt x="58131" y="23812"/>
                  <a:pt x="63327" y="23812"/>
                </a:cubicBezTo>
                <a:close/>
                <a:moveTo>
                  <a:pt x="36340" y="23812"/>
                </a:moveTo>
                <a:cubicBezTo>
                  <a:pt x="41535" y="23812"/>
                  <a:pt x="45691" y="28073"/>
                  <a:pt x="45691" y="33400"/>
                </a:cubicBezTo>
                <a:lnTo>
                  <a:pt x="45691" y="67844"/>
                </a:lnTo>
                <a:cubicBezTo>
                  <a:pt x="45691" y="73171"/>
                  <a:pt x="41535" y="77432"/>
                  <a:pt x="36340" y="77432"/>
                </a:cubicBezTo>
                <a:cubicBezTo>
                  <a:pt x="31144" y="77432"/>
                  <a:pt x="26988" y="73171"/>
                  <a:pt x="26988" y="67844"/>
                </a:cubicBezTo>
                <a:lnTo>
                  <a:pt x="26988" y="33400"/>
                </a:lnTo>
                <a:cubicBezTo>
                  <a:pt x="26988" y="28073"/>
                  <a:pt x="31144" y="23812"/>
                  <a:pt x="36340" y="23812"/>
                </a:cubicBezTo>
                <a:close/>
                <a:moveTo>
                  <a:pt x="19801" y="19310"/>
                </a:moveTo>
                <a:lnTo>
                  <a:pt x="19801" y="85107"/>
                </a:lnTo>
                <a:lnTo>
                  <a:pt x="134647" y="85107"/>
                </a:lnTo>
                <a:lnTo>
                  <a:pt x="134647" y="70804"/>
                </a:lnTo>
                <a:cubicBezTo>
                  <a:pt x="134647" y="65797"/>
                  <a:pt x="138247" y="60791"/>
                  <a:pt x="143647" y="60791"/>
                </a:cubicBezTo>
                <a:lnTo>
                  <a:pt x="146887" y="60791"/>
                </a:lnTo>
                <a:lnTo>
                  <a:pt x="146887" y="41123"/>
                </a:lnTo>
                <a:lnTo>
                  <a:pt x="143647" y="41123"/>
                </a:lnTo>
                <a:cubicBezTo>
                  <a:pt x="138247" y="41123"/>
                  <a:pt x="134647" y="37547"/>
                  <a:pt x="134647" y="32184"/>
                </a:cubicBezTo>
                <a:lnTo>
                  <a:pt x="134647" y="19310"/>
                </a:lnTo>
                <a:lnTo>
                  <a:pt x="19801" y="19310"/>
                </a:lnTo>
                <a:close/>
                <a:moveTo>
                  <a:pt x="7560" y="0"/>
                </a:moveTo>
                <a:lnTo>
                  <a:pt x="143647" y="0"/>
                </a:lnTo>
                <a:cubicBezTo>
                  <a:pt x="149047" y="0"/>
                  <a:pt x="154088" y="3933"/>
                  <a:pt x="154088" y="9297"/>
                </a:cubicBezTo>
                <a:lnTo>
                  <a:pt x="154088" y="21813"/>
                </a:lnTo>
                <a:lnTo>
                  <a:pt x="155168" y="21813"/>
                </a:lnTo>
                <a:cubicBezTo>
                  <a:pt x="160568" y="21813"/>
                  <a:pt x="166328" y="27177"/>
                  <a:pt x="166328" y="32184"/>
                </a:cubicBezTo>
                <a:lnTo>
                  <a:pt x="166328" y="70804"/>
                </a:lnTo>
                <a:cubicBezTo>
                  <a:pt x="166328" y="76168"/>
                  <a:pt x="160568" y="80101"/>
                  <a:pt x="155168" y="80101"/>
                </a:cubicBezTo>
                <a:lnTo>
                  <a:pt x="154088" y="80101"/>
                </a:lnTo>
                <a:lnTo>
                  <a:pt x="154088" y="94047"/>
                </a:lnTo>
                <a:cubicBezTo>
                  <a:pt x="154088" y="99411"/>
                  <a:pt x="149047" y="104417"/>
                  <a:pt x="143647" y="104417"/>
                </a:cubicBezTo>
                <a:lnTo>
                  <a:pt x="7560" y="104417"/>
                </a:lnTo>
                <a:cubicBezTo>
                  <a:pt x="2160" y="104417"/>
                  <a:pt x="0" y="99411"/>
                  <a:pt x="0" y="94047"/>
                </a:cubicBezTo>
                <a:lnTo>
                  <a:pt x="0" y="9297"/>
                </a:lnTo>
                <a:cubicBezTo>
                  <a:pt x="0" y="3933"/>
                  <a:pt x="2160" y="0"/>
                  <a:pt x="7560"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grpSp>
        <p:nvGrpSpPr>
          <p:cNvPr id="103" name="Group 102">
            <a:extLst>
              <a:ext uri="{FF2B5EF4-FFF2-40B4-BE49-F238E27FC236}">
                <a16:creationId xmlns:a16="http://schemas.microsoft.com/office/drawing/2014/main" id="{71409E41-CADF-F649-954A-BED14F2BAF07}"/>
              </a:ext>
            </a:extLst>
          </p:cNvPr>
          <p:cNvGrpSpPr/>
          <p:nvPr/>
        </p:nvGrpSpPr>
        <p:grpSpPr>
          <a:xfrm>
            <a:off x="17660024" y="6514384"/>
            <a:ext cx="6017012" cy="1604187"/>
            <a:chOff x="18397862" y="6858000"/>
            <a:chExt cx="6017012" cy="1604187"/>
          </a:xfrm>
        </p:grpSpPr>
        <p:sp>
          <p:nvSpPr>
            <p:cNvPr id="101" name="TextBox 100">
              <a:extLst>
                <a:ext uri="{FF2B5EF4-FFF2-40B4-BE49-F238E27FC236}">
                  <a16:creationId xmlns:a16="http://schemas.microsoft.com/office/drawing/2014/main" id="{5FB692E6-1E4F-6B44-82A9-A15D54DC429C}"/>
                </a:ext>
              </a:extLst>
            </p:cNvPr>
            <p:cNvSpPr txBox="1"/>
            <p:nvPr/>
          </p:nvSpPr>
          <p:spPr>
            <a:xfrm>
              <a:off x="18397862" y="6858000"/>
              <a:ext cx="2448106"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a:t>
              </a:r>
            </a:p>
          </p:txBody>
        </p:sp>
        <p:sp>
          <p:nvSpPr>
            <p:cNvPr id="102" name="Subtitle 2">
              <a:extLst>
                <a:ext uri="{FF2B5EF4-FFF2-40B4-BE49-F238E27FC236}">
                  <a16:creationId xmlns:a16="http://schemas.microsoft.com/office/drawing/2014/main" id="{B19B7A58-0816-E74F-BD4E-2003127B6A4A}"/>
                </a:ext>
              </a:extLst>
            </p:cNvPr>
            <p:cNvSpPr txBox="1">
              <a:spLocks/>
            </p:cNvSpPr>
            <p:nvPr/>
          </p:nvSpPr>
          <p:spPr>
            <a:xfrm>
              <a:off x="18397862" y="7518852"/>
              <a:ext cx="6017012"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grpSp>
      <p:grpSp>
        <p:nvGrpSpPr>
          <p:cNvPr id="104" name="Group 103">
            <a:extLst>
              <a:ext uri="{FF2B5EF4-FFF2-40B4-BE49-F238E27FC236}">
                <a16:creationId xmlns:a16="http://schemas.microsoft.com/office/drawing/2014/main" id="{08BB9DA6-4523-DF40-A68D-39C01C81A15A}"/>
              </a:ext>
            </a:extLst>
          </p:cNvPr>
          <p:cNvGrpSpPr/>
          <p:nvPr/>
        </p:nvGrpSpPr>
        <p:grpSpPr>
          <a:xfrm>
            <a:off x="17068832" y="9277750"/>
            <a:ext cx="6017012" cy="1604187"/>
            <a:chOff x="18397862" y="6858000"/>
            <a:chExt cx="6017012" cy="1604187"/>
          </a:xfrm>
        </p:grpSpPr>
        <p:sp>
          <p:nvSpPr>
            <p:cNvPr id="105" name="TextBox 104">
              <a:extLst>
                <a:ext uri="{FF2B5EF4-FFF2-40B4-BE49-F238E27FC236}">
                  <a16:creationId xmlns:a16="http://schemas.microsoft.com/office/drawing/2014/main" id="{022FDECC-62EE-7740-8575-F813398FBFDD}"/>
                </a:ext>
              </a:extLst>
            </p:cNvPr>
            <p:cNvSpPr txBox="1"/>
            <p:nvPr/>
          </p:nvSpPr>
          <p:spPr>
            <a:xfrm>
              <a:off x="18397862" y="6858000"/>
              <a:ext cx="2448106"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a:t>
              </a:r>
            </a:p>
          </p:txBody>
        </p:sp>
        <p:sp>
          <p:nvSpPr>
            <p:cNvPr id="106" name="Subtitle 2">
              <a:extLst>
                <a:ext uri="{FF2B5EF4-FFF2-40B4-BE49-F238E27FC236}">
                  <a16:creationId xmlns:a16="http://schemas.microsoft.com/office/drawing/2014/main" id="{DEC189F0-AD34-A841-AE0C-C4E20CCDC6EC}"/>
                </a:ext>
              </a:extLst>
            </p:cNvPr>
            <p:cNvSpPr txBox="1">
              <a:spLocks/>
            </p:cNvSpPr>
            <p:nvPr/>
          </p:nvSpPr>
          <p:spPr>
            <a:xfrm>
              <a:off x="18397862" y="7518852"/>
              <a:ext cx="6017012"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grpSp>
      <p:grpSp>
        <p:nvGrpSpPr>
          <p:cNvPr id="107" name="Group 106">
            <a:extLst>
              <a:ext uri="{FF2B5EF4-FFF2-40B4-BE49-F238E27FC236}">
                <a16:creationId xmlns:a16="http://schemas.microsoft.com/office/drawing/2014/main" id="{8D895061-CD6D-ED4B-B8DD-B10F81BC04E9}"/>
              </a:ext>
            </a:extLst>
          </p:cNvPr>
          <p:cNvGrpSpPr/>
          <p:nvPr/>
        </p:nvGrpSpPr>
        <p:grpSpPr>
          <a:xfrm>
            <a:off x="15027458" y="11275434"/>
            <a:ext cx="6434092" cy="1604187"/>
            <a:chOff x="18397862" y="6858000"/>
            <a:chExt cx="6434092" cy="1604187"/>
          </a:xfrm>
        </p:grpSpPr>
        <p:sp>
          <p:nvSpPr>
            <p:cNvPr id="108" name="TextBox 107">
              <a:extLst>
                <a:ext uri="{FF2B5EF4-FFF2-40B4-BE49-F238E27FC236}">
                  <a16:creationId xmlns:a16="http://schemas.microsoft.com/office/drawing/2014/main" id="{801D84DC-0159-7543-82CD-E5B7971DD915}"/>
                </a:ext>
              </a:extLst>
            </p:cNvPr>
            <p:cNvSpPr txBox="1"/>
            <p:nvPr/>
          </p:nvSpPr>
          <p:spPr>
            <a:xfrm>
              <a:off x="18397862" y="6858000"/>
              <a:ext cx="2448106"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a:t>
              </a:r>
            </a:p>
          </p:txBody>
        </p:sp>
        <p:sp>
          <p:nvSpPr>
            <p:cNvPr id="109" name="Subtitle 2">
              <a:extLst>
                <a:ext uri="{FF2B5EF4-FFF2-40B4-BE49-F238E27FC236}">
                  <a16:creationId xmlns:a16="http://schemas.microsoft.com/office/drawing/2014/main" id="{005D5A49-6BD1-0846-9EE8-0234754CA2D6}"/>
                </a:ext>
              </a:extLst>
            </p:cNvPr>
            <p:cNvSpPr txBox="1">
              <a:spLocks/>
            </p:cNvSpPr>
            <p:nvPr/>
          </p:nvSpPr>
          <p:spPr>
            <a:xfrm>
              <a:off x="18397862" y="7518852"/>
              <a:ext cx="6434092"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grpSp>
      <p:grpSp>
        <p:nvGrpSpPr>
          <p:cNvPr id="110" name="Group 109">
            <a:extLst>
              <a:ext uri="{FF2B5EF4-FFF2-40B4-BE49-F238E27FC236}">
                <a16:creationId xmlns:a16="http://schemas.microsoft.com/office/drawing/2014/main" id="{AABE50E4-4F69-354D-BEA8-649026C39403}"/>
              </a:ext>
            </a:extLst>
          </p:cNvPr>
          <p:cNvGrpSpPr/>
          <p:nvPr/>
        </p:nvGrpSpPr>
        <p:grpSpPr>
          <a:xfrm>
            <a:off x="16177970" y="4041833"/>
            <a:ext cx="6017012" cy="1604187"/>
            <a:chOff x="18397862" y="6858000"/>
            <a:chExt cx="6017012" cy="1604187"/>
          </a:xfrm>
        </p:grpSpPr>
        <p:sp>
          <p:nvSpPr>
            <p:cNvPr id="111" name="TextBox 110">
              <a:extLst>
                <a:ext uri="{FF2B5EF4-FFF2-40B4-BE49-F238E27FC236}">
                  <a16:creationId xmlns:a16="http://schemas.microsoft.com/office/drawing/2014/main" id="{4E7E2D92-1790-4B4C-8485-5153B52C3222}"/>
                </a:ext>
              </a:extLst>
            </p:cNvPr>
            <p:cNvSpPr txBox="1"/>
            <p:nvPr/>
          </p:nvSpPr>
          <p:spPr>
            <a:xfrm>
              <a:off x="18397862" y="6858000"/>
              <a:ext cx="2448106"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a:t>
              </a:r>
            </a:p>
          </p:txBody>
        </p:sp>
        <p:sp>
          <p:nvSpPr>
            <p:cNvPr id="112" name="Subtitle 2">
              <a:extLst>
                <a:ext uri="{FF2B5EF4-FFF2-40B4-BE49-F238E27FC236}">
                  <a16:creationId xmlns:a16="http://schemas.microsoft.com/office/drawing/2014/main" id="{DAB091F1-FD63-B944-9FF0-D55DD373FCED}"/>
                </a:ext>
              </a:extLst>
            </p:cNvPr>
            <p:cNvSpPr txBox="1">
              <a:spLocks/>
            </p:cNvSpPr>
            <p:nvPr/>
          </p:nvSpPr>
          <p:spPr>
            <a:xfrm>
              <a:off x="18397862" y="7518852"/>
              <a:ext cx="6017012"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grpSp>
      <p:grpSp>
        <p:nvGrpSpPr>
          <p:cNvPr id="113" name="Group 112">
            <a:extLst>
              <a:ext uri="{FF2B5EF4-FFF2-40B4-BE49-F238E27FC236}">
                <a16:creationId xmlns:a16="http://schemas.microsoft.com/office/drawing/2014/main" id="{DA052EC4-C88E-0C48-BB4E-1B2C6FCA7CDB}"/>
              </a:ext>
            </a:extLst>
          </p:cNvPr>
          <p:cNvGrpSpPr/>
          <p:nvPr/>
        </p:nvGrpSpPr>
        <p:grpSpPr>
          <a:xfrm>
            <a:off x="13155014" y="2355263"/>
            <a:ext cx="8306536" cy="1502587"/>
            <a:chOff x="18397862" y="6858000"/>
            <a:chExt cx="8306536" cy="1502587"/>
          </a:xfrm>
        </p:grpSpPr>
        <p:sp>
          <p:nvSpPr>
            <p:cNvPr id="114" name="TextBox 113">
              <a:extLst>
                <a:ext uri="{FF2B5EF4-FFF2-40B4-BE49-F238E27FC236}">
                  <a16:creationId xmlns:a16="http://schemas.microsoft.com/office/drawing/2014/main" id="{E96479B4-AA80-1241-BB9C-FA460F5D729D}"/>
                </a:ext>
              </a:extLst>
            </p:cNvPr>
            <p:cNvSpPr txBox="1"/>
            <p:nvPr/>
          </p:nvSpPr>
          <p:spPr>
            <a:xfrm>
              <a:off x="18397862" y="6858000"/>
              <a:ext cx="2448106"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a:t>
              </a:r>
            </a:p>
          </p:txBody>
        </p:sp>
        <p:sp>
          <p:nvSpPr>
            <p:cNvPr id="115" name="Subtitle 2">
              <a:extLst>
                <a:ext uri="{FF2B5EF4-FFF2-40B4-BE49-F238E27FC236}">
                  <a16:creationId xmlns:a16="http://schemas.microsoft.com/office/drawing/2014/main" id="{CB6B4BA6-18A4-BB40-A611-AD74D44DB753}"/>
                </a:ext>
              </a:extLst>
            </p:cNvPr>
            <p:cNvSpPr txBox="1">
              <a:spLocks/>
            </p:cNvSpPr>
            <p:nvPr/>
          </p:nvSpPr>
          <p:spPr>
            <a:xfrm>
              <a:off x="18397862" y="7417252"/>
              <a:ext cx="8306536"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grpSp>
      <p:grpSp>
        <p:nvGrpSpPr>
          <p:cNvPr id="116" name="Group 115">
            <a:extLst>
              <a:ext uri="{FF2B5EF4-FFF2-40B4-BE49-F238E27FC236}">
                <a16:creationId xmlns:a16="http://schemas.microsoft.com/office/drawing/2014/main" id="{F33577FF-9480-4B44-92D3-26BF6F661C35}"/>
              </a:ext>
            </a:extLst>
          </p:cNvPr>
          <p:cNvGrpSpPr/>
          <p:nvPr/>
        </p:nvGrpSpPr>
        <p:grpSpPr>
          <a:xfrm>
            <a:off x="865284" y="6514384"/>
            <a:ext cx="5950904" cy="1604187"/>
            <a:chOff x="16981916" y="6858000"/>
            <a:chExt cx="5950904" cy="1604187"/>
          </a:xfrm>
        </p:grpSpPr>
        <p:sp>
          <p:nvSpPr>
            <p:cNvPr id="117" name="TextBox 116">
              <a:extLst>
                <a:ext uri="{FF2B5EF4-FFF2-40B4-BE49-F238E27FC236}">
                  <a16:creationId xmlns:a16="http://schemas.microsoft.com/office/drawing/2014/main" id="{CB5CA3ED-C35A-7F43-B15C-7639B4A89B25}"/>
                </a:ext>
              </a:extLst>
            </p:cNvPr>
            <p:cNvSpPr txBox="1"/>
            <p:nvPr/>
          </p:nvSpPr>
          <p:spPr>
            <a:xfrm>
              <a:off x="20484714" y="6858000"/>
              <a:ext cx="2448106" cy="584775"/>
            </a:xfrm>
            <a:prstGeom prst="rect">
              <a:avLst/>
            </a:prstGeom>
            <a:noFill/>
          </p:spPr>
          <p:txBody>
            <a:bodyPr wrap="none" rtlCol="0" anchor="b" anchorCtr="0">
              <a:spAutoFit/>
            </a:bodyPr>
            <a:lstStyle/>
            <a:p>
              <a:pPr algn="r"/>
              <a:r>
                <a:rPr lang="en-US" sz="3200" b="1" dirty="0">
                  <a:solidFill>
                    <a:schemeClr val="tx2"/>
                  </a:solidFill>
                  <a:latin typeface="Poppins" pitchFamily="2" charset="77"/>
                  <a:ea typeface="League Spartan" charset="0"/>
                  <a:cs typeface="Poppins" pitchFamily="2" charset="77"/>
                </a:rPr>
                <a:t>YOUR TITLE</a:t>
              </a:r>
            </a:p>
          </p:txBody>
        </p:sp>
        <p:sp>
          <p:nvSpPr>
            <p:cNvPr id="118" name="Subtitle 2">
              <a:extLst>
                <a:ext uri="{FF2B5EF4-FFF2-40B4-BE49-F238E27FC236}">
                  <a16:creationId xmlns:a16="http://schemas.microsoft.com/office/drawing/2014/main" id="{F863E58B-F98E-D048-9185-A02C94FCA50F}"/>
                </a:ext>
              </a:extLst>
            </p:cNvPr>
            <p:cNvSpPr txBox="1">
              <a:spLocks/>
            </p:cNvSpPr>
            <p:nvPr/>
          </p:nvSpPr>
          <p:spPr>
            <a:xfrm>
              <a:off x="16981916" y="7518852"/>
              <a:ext cx="5950904"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grpSp>
      <p:grpSp>
        <p:nvGrpSpPr>
          <p:cNvPr id="119" name="Group 118">
            <a:extLst>
              <a:ext uri="{FF2B5EF4-FFF2-40B4-BE49-F238E27FC236}">
                <a16:creationId xmlns:a16="http://schemas.microsoft.com/office/drawing/2014/main" id="{0A5818C9-A695-5644-BC8E-6DBB308229D5}"/>
              </a:ext>
            </a:extLst>
          </p:cNvPr>
          <p:cNvGrpSpPr/>
          <p:nvPr/>
        </p:nvGrpSpPr>
        <p:grpSpPr>
          <a:xfrm>
            <a:off x="1291806" y="9326907"/>
            <a:ext cx="5950904" cy="1604187"/>
            <a:chOff x="16981916" y="6858000"/>
            <a:chExt cx="5950904" cy="1604187"/>
          </a:xfrm>
        </p:grpSpPr>
        <p:sp>
          <p:nvSpPr>
            <p:cNvPr id="120" name="TextBox 119">
              <a:extLst>
                <a:ext uri="{FF2B5EF4-FFF2-40B4-BE49-F238E27FC236}">
                  <a16:creationId xmlns:a16="http://schemas.microsoft.com/office/drawing/2014/main" id="{0247CBA6-9A7B-0F4D-A500-5DCF8DC52260}"/>
                </a:ext>
              </a:extLst>
            </p:cNvPr>
            <p:cNvSpPr txBox="1"/>
            <p:nvPr/>
          </p:nvSpPr>
          <p:spPr>
            <a:xfrm>
              <a:off x="20484714" y="6858000"/>
              <a:ext cx="2448106" cy="584775"/>
            </a:xfrm>
            <a:prstGeom prst="rect">
              <a:avLst/>
            </a:prstGeom>
            <a:noFill/>
          </p:spPr>
          <p:txBody>
            <a:bodyPr wrap="none" rtlCol="0" anchor="b" anchorCtr="0">
              <a:spAutoFit/>
            </a:bodyPr>
            <a:lstStyle/>
            <a:p>
              <a:pPr algn="r"/>
              <a:r>
                <a:rPr lang="en-US" sz="3200" b="1" dirty="0">
                  <a:solidFill>
                    <a:schemeClr val="tx2"/>
                  </a:solidFill>
                  <a:latin typeface="Poppins" pitchFamily="2" charset="77"/>
                  <a:ea typeface="League Spartan" charset="0"/>
                  <a:cs typeface="Poppins" pitchFamily="2" charset="77"/>
                </a:rPr>
                <a:t>YOUR TITLE</a:t>
              </a:r>
            </a:p>
          </p:txBody>
        </p:sp>
        <p:sp>
          <p:nvSpPr>
            <p:cNvPr id="121" name="Subtitle 2">
              <a:extLst>
                <a:ext uri="{FF2B5EF4-FFF2-40B4-BE49-F238E27FC236}">
                  <a16:creationId xmlns:a16="http://schemas.microsoft.com/office/drawing/2014/main" id="{F2AB47E1-F6E4-FC46-9360-DB799C1F9EDB}"/>
                </a:ext>
              </a:extLst>
            </p:cNvPr>
            <p:cNvSpPr txBox="1">
              <a:spLocks/>
            </p:cNvSpPr>
            <p:nvPr/>
          </p:nvSpPr>
          <p:spPr>
            <a:xfrm>
              <a:off x="16981916" y="7518852"/>
              <a:ext cx="5950904"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grpSp>
      <p:grpSp>
        <p:nvGrpSpPr>
          <p:cNvPr id="122" name="Group 121">
            <a:extLst>
              <a:ext uri="{FF2B5EF4-FFF2-40B4-BE49-F238E27FC236}">
                <a16:creationId xmlns:a16="http://schemas.microsoft.com/office/drawing/2014/main" id="{B15FD194-041B-4D4A-85B5-D527CA660E01}"/>
              </a:ext>
            </a:extLst>
          </p:cNvPr>
          <p:cNvGrpSpPr/>
          <p:nvPr/>
        </p:nvGrpSpPr>
        <p:grpSpPr>
          <a:xfrm>
            <a:off x="3124200" y="11296516"/>
            <a:ext cx="6404390" cy="1604187"/>
            <a:chOff x="16528430" y="6858000"/>
            <a:chExt cx="6404390" cy="1604187"/>
          </a:xfrm>
        </p:grpSpPr>
        <p:sp>
          <p:nvSpPr>
            <p:cNvPr id="123" name="TextBox 122">
              <a:extLst>
                <a:ext uri="{FF2B5EF4-FFF2-40B4-BE49-F238E27FC236}">
                  <a16:creationId xmlns:a16="http://schemas.microsoft.com/office/drawing/2014/main" id="{D92C223D-5C01-5E42-ACE8-8EF8359A2988}"/>
                </a:ext>
              </a:extLst>
            </p:cNvPr>
            <p:cNvSpPr txBox="1"/>
            <p:nvPr/>
          </p:nvSpPr>
          <p:spPr>
            <a:xfrm>
              <a:off x="20484714" y="6858000"/>
              <a:ext cx="2448106" cy="584775"/>
            </a:xfrm>
            <a:prstGeom prst="rect">
              <a:avLst/>
            </a:prstGeom>
            <a:noFill/>
          </p:spPr>
          <p:txBody>
            <a:bodyPr wrap="none" rtlCol="0" anchor="b" anchorCtr="0">
              <a:spAutoFit/>
            </a:bodyPr>
            <a:lstStyle/>
            <a:p>
              <a:pPr algn="r"/>
              <a:r>
                <a:rPr lang="en-US" sz="3200" b="1" dirty="0">
                  <a:solidFill>
                    <a:schemeClr val="tx2"/>
                  </a:solidFill>
                  <a:latin typeface="Poppins" pitchFamily="2" charset="77"/>
                  <a:ea typeface="League Spartan" charset="0"/>
                  <a:cs typeface="Poppins" pitchFamily="2" charset="77"/>
                </a:rPr>
                <a:t>YOUR TITLE</a:t>
              </a:r>
            </a:p>
          </p:txBody>
        </p:sp>
        <p:sp>
          <p:nvSpPr>
            <p:cNvPr id="124" name="Subtitle 2">
              <a:extLst>
                <a:ext uri="{FF2B5EF4-FFF2-40B4-BE49-F238E27FC236}">
                  <a16:creationId xmlns:a16="http://schemas.microsoft.com/office/drawing/2014/main" id="{8CE84BE6-9D1F-5342-8EC5-85851F6B9ED2}"/>
                </a:ext>
              </a:extLst>
            </p:cNvPr>
            <p:cNvSpPr txBox="1">
              <a:spLocks/>
            </p:cNvSpPr>
            <p:nvPr/>
          </p:nvSpPr>
          <p:spPr>
            <a:xfrm>
              <a:off x="16528430" y="7518852"/>
              <a:ext cx="6404390"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grpSp>
      <p:grpSp>
        <p:nvGrpSpPr>
          <p:cNvPr id="125" name="Group 124">
            <a:extLst>
              <a:ext uri="{FF2B5EF4-FFF2-40B4-BE49-F238E27FC236}">
                <a16:creationId xmlns:a16="http://schemas.microsoft.com/office/drawing/2014/main" id="{0A8FD90D-B1FA-A24B-AA8A-D5CF8B13F46E}"/>
              </a:ext>
            </a:extLst>
          </p:cNvPr>
          <p:cNvGrpSpPr/>
          <p:nvPr/>
        </p:nvGrpSpPr>
        <p:grpSpPr>
          <a:xfrm>
            <a:off x="1803400" y="4047189"/>
            <a:ext cx="6450431" cy="1604187"/>
            <a:chOff x="16482389" y="6858000"/>
            <a:chExt cx="6450431" cy="1604187"/>
          </a:xfrm>
        </p:grpSpPr>
        <p:sp>
          <p:nvSpPr>
            <p:cNvPr id="126" name="TextBox 125">
              <a:extLst>
                <a:ext uri="{FF2B5EF4-FFF2-40B4-BE49-F238E27FC236}">
                  <a16:creationId xmlns:a16="http://schemas.microsoft.com/office/drawing/2014/main" id="{C4C2FBA3-16AC-3143-934D-2E0B9AB5C5DE}"/>
                </a:ext>
              </a:extLst>
            </p:cNvPr>
            <p:cNvSpPr txBox="1"/>
            <p:nvPr/>
          </p:nvSpPr>
          <p:spPr>
            <a:xfrm>
              <a:off x="20484714" y="6858000"/>
              <a:ext cx="2448106" cy="584775"/>
            </a:xfrm>
            <a:prstGeom prst="rect">
              <a:avLst/>
            </a:prstGeom>
            <a:noFill/>
          </p:spPr>
          <p:txBody>
            <a:bodyPr wrap="none" rtlCol="0" anchor="b" anchorCtr="0">
              <a:spAutoFit/>
            </a:bodyPr>
            <a:lstStyle/>
            <a:p>
              <a:pPr algn="r"/>
              <a:r>
                <a:rPr lang="en-US" sz="3200" b="1" dirty="0">
                  <a:solidFill>
                    <a:schemeClr val="tx2"/>
                  </a:solidFill>
                  <a:latin typeface="Poppins" pitchFamily="2" charset="77"/>
                  <a:ea typeface="League Spartan" charset="0"/>
                  <a:cs typeface="Poppins" pitchFamily="2" charset="77"/>
                </a:rPr>
                <a:t>YOUR TITLE</a:t>
              </a:r>
            </a:p>
          </p:txBody>
        </p:sp>
        <p:sp>
          <p:nvSpPr>
            <p:cNvPr id="127" name="Subtitle 2">
              <a:extLst>
                <a:ext uri="{FF2B5EF4-FFF2-40B4-BE49-F238E27FC236}">
                  <a16:creationId xmlns:a16="http://schemas.microsoft.com/office/drawing/2014/main" id="{5C8F6B8A-E840-8647-A1A3-200E71A92C21}"/>
                </a:ext>
              </a:extLst>
            </p:cNvPr>
            <p:cNvSpPr txBox="1">
              <a:spLocks/>
            </p:cNvSpPr>
            <p:nvPr/>
          </p:nvSpPr>
          <p:spPr>
            <a:xfrm>
              <a:off x="16482389" y="7518852"/>
              <a:ext cx="6450431"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grpSp>
      <p:sp>
        <p:nvSpPr>
          <p:cNvPr id="75" name="Rectangle 10">
            <a:extLst>
              <a:ext uri="{FF2B5EF4-FFF2-40B4-BE49-F238E27FC236}">
                <a16:creationId xmlns:a16="http://schemas.microsoft.com/office/drawing/2014/main" id="{FC6E1636-2AB7-5847-A095-4B85FDB4D46B}"/>
              </a:ext>
            </a:extLst>
          </p:cNvPr>
          <p:cNvSpPr/>
          <p:nvPr/>
        </p:nvSpPr>
        <p:spPr>
          <a:xfrm>
            <a:off x="10298717" y="1564358"/>
            <a:ext cx="4356726" cy="561606"/>
          </a:xfrm>
          <a:prstGeom prst="rect">
            <a:avLst/>
          </a:prstGeom>
          <a:solidFill>
            <a:srgbClr val="F0A2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oppins Light" pitchFamily="2" charset="77"/>
            </a:endParaRPr>
          </a:p>
        </p:txBody>
      </p:sp>
      <p:sp>
        <p:nvSpPr>
          <p:cNvPr id="76" name="TextBox 11">
            <a:extLst>
              <a:ext uri="{FF2B5EF4-FFF2-40B4-BE49-F238E27FC236}">
                <a16:creationId xmlns:a16="http://schemas.microsoft.com/office/drawing/2014/main" id="{73D0E412-00DF-9546-8A4C-6BF1B390A7A8}"/>
              </a:ext>
            </a:extLst>
          </p:cNvPr>
          <p:cNvSpPr txBox="1"/>
          <p:nvPr/>
        </p:nvSpPr>
        <p:spPr>
          <a:xfrm>
            <a:off x="8125366" y="1086243"/>
            <a:ext cx="7410111" cy="1323439"/>
          </a:xfrm>
          <a:prstGeom prst="rect">
            <a:avLst/>
          </a:prstGeom>
          <a:noFill/>
        </p:spPr>
        <p:txBody>
          <a:bodyPr wrap="square" rtlCol="0" anchor="t">
            <a:spAutoFit/>
          </a:bodyPr>
          <a:lstStyle/>
          <a:p>
            <a:r>
              <a:rPr lang="en-US" sz="8000" b="1" dirty="0">
                <a:solidFill>
                  <a:srgbClr val="131316"/>
                </a:solidFill>
                <a:latin typeface="Poppins" pitchFamily="2" charset="77"/>
                <a:ea typeface="Arimo" panose="020B0604020202020204" pitchFamily="34" charset="0"/>
                <a:cs typeface="Poppins" pitchFamily="2" charset="77"/>
              </a:rPr>
              <a:t>Your Title Here.</a:t>
            </a:r>
          </a:p>
        </p:txBody>
      </p:sp>
      <p:sp>
        <p:nvSpPr>
          <p:cNvPr id="77" name="TextBox 12">
            <a:extLst>
              <a:ext uri="{FF2B5EF4-FFF2-40B4-BE49-F238E27FC236}">
                <a16:creationId xmlns:a16="http://schemas.microsoft.com/office/drawing/2014/main" id="{F8467FBE-841F-D541-91FE-46B5CBCD89D3}"/>
              </a:ext>
            </a:extLst>
          </p:cNvPr>
          <p:cNvSpPr txBox="1"/>
          <p:nvPr/>
        </p:nvSpPr>
        <p:spPr>
          <a:xfrm>
            <a:off x="8180547" y="738477"/>
            <a:ext cx="6486768" cy="369332"/>
          </a:xfrm>
          <a:prstGeom prst="rect">
            <a:avLst/>
          </a:prstGeom>
          <a:noFill/>
        </p:spPr>
        <p:txBody>
          <a:bodyPr wrap="square" rtlCol="0" anchor="b">
            <a:spAutoFit/>
          </a:bodyPr>
          <a:lstStyle/>
          <a:p>
            <a:pPr algn="ctr"/>
            <a:r>
              <a:rPr lang="en-US" sz="1800" spc="500" dirty="0">
                <a:solidFill>
                  <a:schemeClr val="accent3"/>
                </a:solidFill>
                <a:latin typeface="Poppins" pitchFamily="2" charset="77"/>
                <a:cs typeface="Poppins" pitchFamily="2" charset="77"/>
              </a:rPr>
              <a:t>WRITE YOUR SUBTITLE HERE</a:t>
            </a:r>
          </a:p>
        </p:txBody>
      </p:sp>
    </p:spTree>
    <p:extLst>
      <p:ext uri="{BB962C8B-B14F-4D97-AF65-F5344CB8AC3E}">
        <p14:creationId xmlns:p14="http://schemas.microsoft.com/office/powerpoint/2010/main" val="3980804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ched Right Arrow 1">
            <a:extLst>
              <a:ext uri="{FF2B5EF4-FFF2-40B4-BE49-F238E27FC236}">
                <a16:creationId xmlns:a16="http://schemas.microsoft.com/office/drawing/2014/main" id="{71DF313E-C6AC-4748-A707-FA1292D9574A}"/>
              </a:ext>
            </a:extLst>
          </p:cNvPr>
          <p:cNvSpPr/>
          <p:nvPr/>
        </p:nvSpPr>
        <p:spPr>
          <a:xfrm>
            <a:off x="1520826" y="2863262"/>
            <a:ext cx="7497718" cy="3177206"/>
          </a:xfrm>
          <a:prstGeom prst="notched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5" name="Notched Right Arrow 4">
            <a:extLst>
              <a:ext uri="{FF2B5EF4-FFF2-40B4-BE49-F238E27FC236}">
                <a16:creationId xmlns:a16="http://schemas.microsoft.com/office/drawing/2014/main" id="{8F9544F1-E3A4-4D43-B440-B1703EA16DCC}"/>
              </a:ext>
            </a:extLst>
          </p:cNvPr>
          <p:cNvSpPr/>
          <p:nvPr/>
        </p:nvSpPr>
        <p:spPr>
          <a:xfrm>
            <a:off x="8439966" y="2863262"/>
            <a:ext cx="7497718" cy="3177206"/>
          </a:xfrm>
          <a:prstGeom prst="notched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6" name="Notched Right Arrow 5">
            <a:extLst>
              <a:ext uri="{FF2B5EF4-FFF2-40B4-BE49-F238E27FC236}">
                <a16:creationId xmlns:a16="http://schemas.microsoft.com/office/drawing/2014/main" id="{DE532FB2-A7EA-E140-A895-FF0A3E862DF0}"/>
              </a:ext>
            </a:extLst>
          </p:cNvPr>
          <p:cNvSpPr/>
          <p:nvPr/>
        </p:nvSpPr>
        <p:spPr>
          <a:xfrm>
            <a:off x="15359107" y="2863262"/>
            <a:ext cx="7497718" cy="3177206"/>
          </a:xfrm>
          <a:prstGeom prst="notchedRight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7" name="TextBox 6">
            <a:extLst>
              <a:ext uri="{FF2B5EF4-FFF2-40B4-BE49-F238E27FC236}">
                <a16:creationId xmlns:a16="http://schemas.microsoft.com/office/drawing/2014/main" id="{54359375-9E1F-BE47-BBC8-E103BC718985}"/>
              </a:ext>
            </a:extLst>
          </p:cNvPr>
          <p:cNvSpPr txBox="1"/>
          <p:nvPr/>
        </p:nvSpPr>
        <p:spPr>
          <a:xfrm>
            <a:off x="3227354" y="4159477"/>
            <a:ext cx="3506089" cy="584775"/>
          </a:xfrm>
          <a:prstGeom prst="rect">
            <a:avLst/>
          </a:prstGeom>
          <a:noFill/>
        </p:spPr>
        <p:txBody>
          <a:bodyPr wrap="none" rtlCol="0" anchor="ctr" anchorCtr="0">
            <a:spAutoFit/>
          </a:bodyPr>
          <a:lstStyle/>
          <a:p>
            <a:pPr algn="ctr"/>
            <a:r>
              <a:rPr lang="en-US" sz="3200" b="1" dirty="0">
                <a:solidFill>
                  <a:schemeClr val="bg1"/>
                </a:solidFill>
                <a:latin typeface="Poppins" pitchFamily="2" charset="77"/>
                <a:ea typeface="League Spartan" charset="0"/>
                <a:cs typeface="Poppins" pitchFamily="2" charset="77"/>
              </a:rPr>
              <a:t>TECHNOLOGY 01</a:t>
            </a:r>
          </a:p>
        </p:txBody>
      </p:sp>
      <p:sp>
        <p:nvSpPr>
          <p:cNvPr id="8" name="TextBox 7">
            <a:extLst>
              <a:ext uri="{FF2B5EF4-FFF2-40B4-BE49-F238E27FC236}">
                <a16:creationId xmlns:a16="http://schemas.microsoft.com/office/drawing/2014/main" id="{ED83FB86-4274-3F43-AD29-7F4EE57C186B}"/>
              </a:ext>
            </a:extLst>
          </p:cNvPr>
          <p:cNvSpPr txBox="1"/>
          <p:nvPr/>
        </p:nvSpPr>
        <p:spPr>
          <a:xfrm>
            <a:off x="17314846" y="4159477"/>
            <a:ext cx="3600666" cy="584775"/>
          </a:xfrm>
          <a:prstGeom prst="rect">
            <a:avLst/>
          </a:prstGeom>
          <a:noFill/>
        </p:spPr>
        <p:txBody>
          <a:bodyPr wrap="none" rtlCol="0" anchor="ctr" anchorCtr="0">
            <a:spAutoFit/>
          </a:bodyPr>
          <a:lstStyle/>
          <a:p>
            <a:pPr algn="ctr"/>
            <a:r>
              <a:rPr lang="en-US" sz="3200" b="1" dirty="0">
                <a:solidFill>
                  <a:schemeClr val="bg1"/>
                </a:solidFill>
                <a:latin typeface="Poppins" pitchFamily="2" charset="77"/>
                <a:ea typeface="League Spartan" charset="0"/>
                <a:cs typeface="Poppins" pitchFamily="2" charset="77"/>
              </a:rPr>
              <a:t>TECHNOLOGY 03</a:t>
            </a:r>
          </a:p>
        </p:txBody>
      </p:sp>
      <p:sp>
        <p:nvSpPr>
          <p:cNvPr id="9" name="TextBox 8">
            <a:extLst>
              <a:ext uri="{FF2B5EF4-FFF2-40B4-BE49-F238E27FC236}">
                <a16:creationId xmlns:a16="http://schemas.microsoft.com/office/drawing/2014/main" id="{9850AB08-9748-664A-B855-192E7D51C9D1}"/>
              </a:ext>
            </a:extLst>
          </p:cNvPr>
          <p:cNvSpPr txBox="1"/>
          <p:nvPr/>
        </p:nvSpPr>
        <p:spPr>
          <a:xfrm>
            <a:off x="10395707" y="4159477"/>
            <a:ext cx="3586238" cy="584775"/>
          </a:xfrm>
          <a:prstGeom prst="rect">
            <a:avLst/>
          </a:prstGeom>
          <a:noFill/>
        </p:spPr>
        <p:txBody>
          <a:bodyPr wrap="none" rtlCol="0" anchor="ctr" anchorCtr="0">
            <a:spAutoFit/>
          </a:bodyPr>
          <a:lstStyle/>
          <a:p>
            <a:pPr algn="ctr"/>
            <a:r>
              <a:rPr lang="en-US" sz="3200" b="1" dirty="0">
                <a:solidFill>
                  <a:schemeClr val="bg1"/>
                </a:solidFill>
                <a:latin typeface="Poppins" pitchFamily="2" charset="77"/>
                <a:ea typeface="League Spartan" charset="0"/>
                <a:cs typeface="Poppins" pitchFamily="2" charset="77"/>
              </a:rPr>
              <a:t>TECHNOLOGY 02</a:t>
            </a:r>
          </a:p>
        </p:txBody>
      </p:sp>
      <p:sp>
        <p:nvSpPr>
          <p:cNvPr id="10" name="Rectangle 9">
            <a:extLst>
              <a:ext uri="{FF2B5EF4-FFF2-40B4-BE49-F238E27FC236}">
                <a16:creationId xmlns:a16="http://schemas.microsoft.com/office/drawing/2014/main" id="{B651E6BF-CCA6-6148-981A-A145A87F9E56}"/>
              </a:ext>
            </a:extLst>
          </p:cNvPr>
          <p:cNvSpPr/>
          <p:nvPr/>
        </p:nvSpPr>
        <p:spPr>
          <a:xfrm>
            <a:off x="1520825" y="5390727"/>
            <a:ext cx="5760508" cy="1483112"/>
          </a:xfrm>
          <a:prstGeom prst="rect">
            <a:avLst/>
          </a:prstGeom>
          <a:solidFill>
            <a:schemeClr val="accent1">
              <a:lumMod val="20000"/>
              <a:lumOff val="80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1" name="Rectangle 10">
            <a:extLst>
              <a:ext uri="{FF2B5EF4-FFF2-40B4-BE49-F238E27FC236}">
                <a16:creationId xmlns:a16="http://schemas.microsoft.com/office/drawing/2014/main" id="{9F02E2BA-3A55-7042-BF89-07CD49DCEFAB}"/>
              </a:ext>
            </a:extLst>
          </p:cNvPr>
          <p:cNvSpPr/>
          <p:nvPr/>
        </p:nvSpPr>
        <p:spPr>
          <a:xfrm>
            <a:off x="1520825" y="6873839"/>
            <a:ext cx="5760508" cy="1483112"/>
          </a:xfrm>
          <a:prstGeom prst="rect">
            <a:avLst/>
          </a:prstGeom>
          <a:solidFill>
            <a:schemeClr val="accent1">
              <a:lumMod val="20000"/>
              <a:lumOff val="80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2" name="Rectangle 11">
            <a:extLst>
              <a:ext uri="{FF2B5EF4-FFF2-40B4-BE49-F238E27FC236}">
                <a16:creationId xmlns:a16="http://schemas.microsoft.com/office/drawing/2014/main" id="{C240050A-674F-9143-80C5-F4D2BDF94265}"/>
              </a:ext>
            </a:extLst>
          </p:cNvPr>
          <p:cNvSpPr/>
          <p:nvPr/>
        </p:nvSpPr>
        <p:spPr>
          <a:xfrm>
            <a:off x="1520825" y="8356951"/>
            <a:ext cx="5760508" cy="1483112"/>
          </a:xfrm>
          <a:prstGeom prst="rect">
            <a:avLst/>
          </a:prstGeom>
          <a:solidFill>
            <a:schemeClr val="accent1">
              <a:lumMod val="20000"/>
              <a:lumOff val="80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3" name="Rectangle 12">
            <a:extLst>
              <a:ext uri="{FF2B5EF4-FFF2-40B4-BE49-F238E27FC236}">
                <a16:creationId xmlns:a16="http://schemas.microsoft.com/office/drawing/2014/main" id="{5756B2E1-32E0-2042-A147-516CD9F40C01}"/>
              </a:ext>
            </a:extLst>
          </p:cNvPr>
          <p:cNvSpPr/>
          <p:nvPr/>
        </p:nvSpPr>
        <p:spPr>
          <a:xfrm>
            <a:off x="1520825" y="9840063"/>
            <a:ext cx="5760508" cy="1483112"/>
          </a:xfrm>
          <a:prstGeom prst="rect">
            <a:avLst/>
          </a:prstGeom>
          <a:solidFill>
            <a:schemeClr val="accent1">
              <a:lumMod val="20000"/>
              <a:lumOff val="80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4" name="Rectangle 13">
            <a:extLst>
              <a:ext uri="{FF2B5EF4-FFF2-40B4-BE49-F238E27FC236}">
                <a16:creationId xmlns:a16="http://schemas.microsoft.com/office/drawing/2014/main" id="{8B2ACC41-A53C-E044-B403-AA1EBF646CB0}"/>
              </a:ext>
            </a:extLst>
          </p:cNvPr>
          <p:cNvSpPr/>
          <p:nvPr/>
        </p:nvSpPr>
        <p:spPr>
          <a:xfrm>
            <a:off x="1520825" y="11323175"/>
            <a:ext cx="5760508" cy="1483112"/>
          </a:xfrm>
          <a:prstGeom prst="rect">
            <a:avLst/>
          </a:prstGeom>
          <a:solidFill>
            <a:schemeClr val="accent1">
              <a:lumMod val="20000"/>
              <a:lumOff val="80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5" name="Rectangle 14">
            <a:extLst>
              <a:ext uri="{FF2B5EF4-FFF2-40B4-BE49-F238E27FC236}">
                <a16:creationId xmlns:a16="http://schemas.microsoft.com/office/drawing/2014/main" id="{E22EF499-8FE7-BD46-862C-C27D53D5357C}"/>
              </a:ext>
            </a:extLst>
          </p:cNvPr>
          <p:cNvSpPr/>
          <p:nvPr/>
        </p:nvSpPr>
        <p:spPr>
          <a:xfrm>
            <a:off x="8439966" y="5390727"/>
            <a:ext cx="5760508" cy="1483112"/>
          </a:xfrm>
          <a:prstGeom prst="rect">
            <a:avLst/>
          </a:prstGeom>
          <a:solidFill>
            <a:schemeClr val="accent2">
              <a:lumMod val="20000"/>
              <a:lumOff val="80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6" name="Rectangle 15">
            <a:extLst>
              <a:ext uri="{FF2B5EF4-FFF2-40B4-BE49-F238E27FC236}">
                <a16:creationId xmlns:a16="http://schemas.microsoft.com/office/drawing/2014/main" id="{D2CD28DF-4AAA-E94D-9E6F-77665E87A55A}"/>
              </a:ext>
            </a:extLst>
          </p:cNvPr>
          <p:cNvSpPr/>
          <p:nvPr/>
        </p:nvSpPr>
        <p:spPr>
          <a:xfrm>
            <a:off x="8439966" y="6873839"/>
            <a:ext cx="5760508" cy="1483112"/>
          </a:xfrm>
          <a:prstGeom prst="rect">
            <a:avLst/>
          </a:prstGeom>
          <a:solidFill>
            <a:schemeClr val="accent2">
              <a:lumMod val="20000"/>
              <a:lumOff val="80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7" name="Rectangle 16">
            <a:extLst>
              <a:ext uri="{FF2B5EF4-FFF2-40B4-BE49-F238E27FC236}">
                <a16:creationId xmlns:a16="http://schemas.microsoft.com/office/drawing/2014/main" id="{5A4265BE-6331-B142-8970-642DE6D691D6}"/>
              </a:ext>
            </a:extLst>
          </p:cNvPr>
          <p:cNvSpPr/>
          <p:nvPr/>
        </p:nvSpPr>
        <p:spPr>
          <a:xfrm>
            <a:off x="8439966" y="8356951"/>
            <a:ext cx="5760508" cy="1483112"/>
          </a:xfrm>
          <a:prstGeom prst="rect">
            <a:avLst/>
          </a:prstGeom>
          <a:solidFill>
            <a:schemeClr val="accent2">
              <a:lumMod val="20000"/>
              <a:lumOff val="80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8" name="Rectangle 17">
            <a:extLst>
              <a:ext uri="{FF2B5EF4-FFF2-40B4-BE49-F238E27FC236}">
                <a16:creationId xmlns:a16="http://schemas.microsoft.com/office/drawing/2014/main" id="{883FD8B3-A380-9C41-BCCB-07B843377382}"/>
              </a:ext>
            </a:extLst>
          </p:cNvPr>
          <p:cNvSpPr/>
          <p:nvPr/>
        </p:nvSpPr>
        <p:spPr>
          <a:xfrm>
            <a:off x="8439966" y="9840063"/>
            <a:ext cx="5760508" cy="1483112"/>
          </a:xfrm>
          <a:prstGeom prst="rect">
            <a:avLst/>
          </a:prstGeom>
          <a:solidFill>
            <a:schemeClr val="accent2">
              <a:lumMod val="20000"/>
              <a:lumOff val="80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9" name="Rectangle 18">
            <a:extLst>
              <a:ext uri="{FF2B5EF4-FFF2-40B4-BE49-F238E27FC236}">
                <a16:creationId xmlns:a16="http://schemas.microsoft.com/office/drawing/2014/main" id="{5FA2B580-C517-A94D-8A4C-0F146A505F42}"/>
              </a:ext>
            </a:extLst>
          </p:cNvPr>
          <p:cNvSpPr/>
          <p:nvPr/>
        </p:nvSpPr>
        <p:spPr>
          <a:xfrm>
            <a:off x="8439966" y="11323175"/>
            <a:ext cx="5760508" cy="1483112"/>
          </a:xfrm>
          <a:prstGeom prst="rect">
            <a:avLst/>
          </a:prstGeom>
          <a:solidFill>
            <a:schemeClr val="accent2">
              <a:lumMod val="20000"/>
              <a:lumOff val="80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0" name="Rectangle 19">
            <a:extLst>
              <a:ext uri="{FF2B5EF4-FFF2-40B4-BE49-F238E27FC236}">
                <a16:creationId xmlns:a16="http://schemas.microsoft.com/office/drawing/2014/main" id="{FB43D243-B0FD-A149-BEC5-F931003CC31D}"/>
              </a:ext>
            </a:extLst>
          </p:cNvPr>
          <p:cNvSpPr/>
          <p:nvPr/>
        </p:nvSpPr>
        <p:spPr>
          <a:xfrm>
            <a:off x="15359107" y="5390727"/>
            <a:ext cx="5760508" cy="1483112"/>
          </a:xfrm>
          <a:prstGeom prst="rect">
            <a:avLst/>
          </a:prstGeom>
          <a:solidFill>
            <a:schemeClr val="accent3">
              <a:lumMod val="20000"/>
              <a:lumOff val="80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1" name="Rectangle 20">
            <a:extLst>
              <a:ext uri="{FF2B5EF4-FFF2-40B4-BE49-F238E27FC236}">
                <a16:creationId xmlns:a16="http://schemas.microsoft.com/office/drawing/2014/main" id="{F1819AA7-59A6-784F-B080-3A3E4C3ECB8A}"/>
              </a:ext>
            </a:extLst>
          </p:cNvPr>
          <p:cNvSpPr/>
          <p:nvPr/>
        </p:nvSpPr>
        <p:spPr>
          <a:xfrm>
            <a:off x="15359107" y="6873839"/>
            <a:ext cx="5760508" cy="1483112"/>
          </a:xfrm>
          <a:prstGeom prst="rect">
            <a:avLst/>
          </a:prstGeom>
          <a:solidFill>
            <a:schemeClr val="accent3">
              <a:lumMod val="20000"/>
              <a:lumOff val="80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2" name="Rectangle 21">
            <a:extLst>
              <a:ext uri="{FF2B5EF4-FFF2-40B4-BE49-F238E27FC236}">
                <a16:creationId xmlns:a16="http://schemas.microsoft.com/office/drawing/2014/main" id="{F7D51C90-F604-864A-BA5B-AED7DFF0EB45}"/>
              </a:ext>
            </a:extLst>
          </p:cNvPr>
          <p:cNvSpPr/>
          <p:nvPr/>
        </p:nvSpPr>
        <p:spPr>
          <a:xfrm>
            <a:off x="15359107" y="8356951"/>
            <a:ext cx="5760508" cy="1483112"/>
          </a:xfrm>
          <a:prstGeom prst="rect">
            <a:avLst/>
          </a:prstGeom>
          <a:solidFill>
            <a:schemeClr val="accent3">
              <a:lumMod val="20000"/>
              <a:lumOff val="80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3" name="Rectangle 22">
            <a:extLst>
              <a:ext uri="{FF2B5EF4-FFF2-40B4-BE49-F238E27FC236}">
                <a16:creationId xmlns:a16="http://schemas.microsoft.com/office/drawing/2014/main" id="{CE0D2915-BCB5-594A-BC78-A598107B1B98}"/>
              </a:ext>
            </a:extLst>
          </p:cNvPr>
          <p:cNvSpPr/>
          <p:nvPr/>
        </p:nvSpPr>
        <p:spPr>
          <a:xfrm>
            <a:off x="15359107" y="9840063"/>
            <a:ext cx="5760508" cy="1483112"/>
          </a:xfrm>
          <a:prstGeom prst="rect">
            <a:avLst/>
          </a:prstGeom>
          <a:solidFill>
            <a:schemeClr val="accent3">
              <a:lumMod val="20000"/>
              <a:lumOff val="80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4" name="Rectangle 23">
            <a:extLst>
              <a:ext uri="{FF2B5EF4-FFF2-40B4-BE49-F238E27FC236}">
                <a16:creationId xmlns:a16="http://schemas.microsoft.com/office/drawing/2014/main" id="{668C1259-4E4E-9645-885E-309DFE36BC4A}"/>
              </a:ext>
            </a:extLst>
          </p:cNvPr>
          <p:cNvSpPr/>
          <p:nvPr/>
        </p:nvSpPr>
        <p:spPr>
          <a:xfrm>
            <a:off x="15359107" y="11323175"/>
            <a:ext cx="5760508" cy="1483112"/>
          </a:xfrm>
          <a:prstGeom prst="rect">
            <a:avLst/>
          </a:prstGeom>
          <a:solidFill>
            <a:schemeClr val="accent3">
              <a:lumMod val="20000"/>
              <a:lumOff val="80000"/>
            </a:schemeClr>
          </a:solidFill>
          <a:ln w="381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25" name="Subtitle 2">
            <a:extLst>
              <a:ext uri="{FF2B5EF4-FFF2-40B4-BE49-F238E27FC236}">
                <a16:creationId xmlns:a16="http://schemas.microsoft.com/office/drawing/2014/main" id="{95667D0E-A025-714E-AEAF-C42BEE96E965}"/>
              </a:ext>
            </a:extLst>
          </p:cNvPr>
          <p:cNvSpPr txBox="1">
            <a:spLocks/>
          </p:cNvSpPr>
          <p:nvPr/>
        </p:nvSpPr>
        <p:spPr>
          <a:xfrm>
            <a:off x="1877176" y="5436196"/>
            <a:ext cx="5047806" cy="1392176"/>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26" name="Subtitle 2">
            <a:extLst>
              <a:ext uri="{FF2B5EF4-FFF2-40B4-BE49-F238E27FC236}">
                <a16:creationId xmlns:a16="http://schemas.microsoft.com/office/drawing/2014/main" id="{D184DDC8-F687-A946-ACB2-20D1C31A1DFB}"/>
              </a:ext>
            </a:extLst>
          </p:cNvPr>
          <p:cNvSpPr txBox="1">
            <a:spLocks/>
          </p:cNvSpPr>
          <p:nvPr/>
        </p:nvSpPr>
        <p:spPr>
          <a:xfrm>
            <a:off x="1877176" y="6919307"/>
            <a:ext cx="5047806" cy="1392176"/>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27" name="Subtitle 2">
            <a:extLst>
              <a:ext uri="{FF2B5EF4-FFF2-40B4-BE49-F238E27FC236}">
                <a16:creationId xmlns:a16="http://schemas.microsoft.com/office/drawing/2014/main" id="{D9E0BD76-663B-E74B-85FA-192CD02885D0}"/>
              </a:ext>
            </a:extLst>
          </p:cNvPr>
          <p:cNvSpPr txBox="1">
            <a:spLocks/>
          </p:cNvSpPr>
          <p:nvPr/>
        </p:nvSpPr>
        <p:spPr>
          <a:xfrm>
            <a:off x="1877176" y="8402419"/>
            <a:ext cx="5047806" cy="1392176"/>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28" name="Subtitle 2">
            <a:extLst>
              <a:ext uri="{FF2B5EF4-FFF2-40B4-BE49-F238E27FC236}">
                <a16:creationId xmlns:a16="http://schemas.microsoft.com/office/drawing/2014/main" id="{B9F5A430-BC63-2445-99C4-F2E14D5A9B0B}"/>
              </a:ext>
            </a:extLst>
          </p:cNvPr>
          <p:cNvSpPr txBox="1">
            <a:spLocks/>
          </p:cNvSpPr>
          <p:nvPr/>
        </p:nvSpPr>
        <p:spPr>
          <a:xfrm>
            <a:off x="1877176" y="9885531"/>
            <a:ext cx="5047806" cy="1392176"/>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29" name="Subtitle 2">
            <a:extLst>
              <a:ext uri="{FF2B5EF4-FFF2-40B4-BE49-F238E27FC236}">
                <a16:creationId xmlns:a16="http://schemas.microsoft.com/office/drawing/2014/main" id="{2186CC2D-F42E-5849-91AD-A39B08802A63}"/>
              </a:ext>
            </a:extLst>
          </p:cNvPr>
          <p:cNvSpPr txBox="1">
            <a:spLocks/>
          </p:cNvSpPr>
          <p:nvPr/>
        </p:nvSpPr>
        <p:spPr>
          <a:xfrm>
            <a:off x="1877176" y="11368643"/>
            <a:ext cx="5047806" cy="1392176"/>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42" name="Rectangle 10">
            <a:extLst>
              <a:ext uri="{FF2B5EF4-FFF2-40B4-BE49-F238E27FC236}">
                <a16:creationId xmlns:a16="http://schemas.microsoft.com/office/drawing/2014/main" id="{DD743C1F-B07E-5E4A-B591-BFEAAC3B32A1}"/>
              </a:ext>
            </a:extLst>
          </p:cNvPr>
          <p:cNvSpPr/>
          <p:nvPr/>
        </p:nvSpPr>
        <p:spPr>
          <a:xfrm>
            <a:off x="10298717" y="1564358"/>
            <a:ext cx="4356726" cy="561606"/>
          </a:xfrm>
          <a:prstGeom prst="rect">
            <a:avLst/>
          </a:prstGeom>
          <a:solidFill>
            <a:srgbClr val="F0A2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oppins Light" pitchFamily="2" charset="77"/>
            </a:endParaRPr>
          </a:p>
        </p:txBody>
      </p:sp>
      <p:sp>
        <p:nvSpPr>
          <p:cNvPr id="43" name="TextBox 11">
            <a:extLst>
              <a:ext uri="{FF2B5EF4-FFF2-40B4-BE49-F238E27FC236}">
                <a16:creationId xmlns:a16="http://schemas.microsoft.com/office/drawing/2014/main" id="{A700203A-993F-C744-8480-43CF57BA0E3A}"/>
              </a:ext>
            </a:extLst>
          </p:cNvPr>
          <p:cNvSpPr txBox="1"/>
          <p:nvPr/>
        </p:nvSpPr>
        <p:spPr>
          <a:xfrm>
            <a:off x="8125366" y="1086243"/>
            <a:ext cx="7410111" cy="1323439"/>
          </a:xfrm>
          <a:prstGeom prst="rect">
            <a:avLst/>
          </a:prstGeom>
          <a:noFill/>
        </p:spPr>
        <p:txBody>
          <a:bodyPr wrap="square" rtlCol="0" anchor="t">
            <a:spAutoFit/>
          </a:bodyPr>
          <a:lstStyle/>
          <a:p>
            <a:r>
              <a:rPr lang="en-US" sz="8000" b="1" dirty="0">
                <a:solidFill>
                  <a:srgbClr val="131316"/>
                </a:solidFill>
                <a:latin typeface="Poppins" pitchFamily="2" charset="77"/>
                <a:ea typeface="Arimo" panose="020B0604020202020204" pitchFamily="34" charset="0"/>
                <a:cs typeface="Poppins" pitchFamily="2" charset="77"/>
              </a:rPr>
              <a:t>Your Title Here.</a:t>
            </a:r>
          </a:p>
        </p:txBody>
      </p:sp>
      <p:sp>
        <p:nvSpPr>
          <p:cNvPr id="44" name="TextBox 12">
            <a:extLst>
              <a:ext uri="{FF2B5EF4-FFF2-40B4-BE49-F238E27FC236}">
                <a16:creationId xmlns:a16="http://schemas.microsoft.com/office/drawing/2014/main" id="{AF769BD6-8D04-CF49-9A32-2B7ED595DF0E}"/>
              </a:ext>
            </a:extLst>
          </p:cNvPr>
          <p:cNvSpPr txBox="1"/>
          <p:nvPr/>
        </p:nvSpPr>
        <p:spPr>
          <a:xfrm>
            <a:off x="8180547" y="738477"/>
            <a:ext cx="6486768" cy="369332"/>
          </a:xfrm>
          <a:prstGeom prst="rect">
            <a:avLst/>
          </a:prstGeom>
          <a:noFill/>
        </p:spPr>
        <p:txBody>
          <a:bodyPr wrap="square" rtlCol="0" anchor="b">
            <a:spAutoFit/>
          </a:bodyPr>
          <a:lstStyle/>
          <a:p>
            <a:pPr algn="ctr"/>
            <a:r>
              <a:rPr lang="en-US" sz="1800" spc="500" dirty="0">
                <a:solidFill>
                  <a:schemeClr val="accent3"/>
                </a:solidFill>
                <a:latin typeface="Poppins" pitchFamily="2" charset="77"/>
                <a:cs typeface="Poppins" pitchFamily="2" charset="77"/>
              </a:rPr>
              <a:t>WRITE YOUR SUBTITLE HERE</a:t>
            </a:r>
          </a:p>
        </p:txBody>
      </p:sp>
      <p:sp>
        <p:nvSpPr>
          <p:cNvPr id="45" name="Subtitle 2">
            <a:extLst>
              <a:ext uri="{FF2B5EF4-FFF2-40B4-BE49-F238E27FC236}">
                <a16:creationId xmlns:a16="http://schemas.microsoft.com/office/drawing/2014/main" id="{BA2B9AD4-97DA-4749-9123-98DAAEEA81BA}"/>
              </a:ext>
            </a:extLst>
          </p:cNvPr>
          <p:cNvSpPr txBox="1">
            <a:spLocks/>
          </p:cNvSpPr>
          <p:nvPr/>
        </p:nvSpPr>
        <p:spPr>
          <a:xfrm>
            <a:off x="8796316" y="5481664"/>
            <a:ext cx="5047806" cy="1392176"/>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46" name="Subtitle 2">
            <a:extLst>
              <a:ext uri="{FF2B5EF4-FFF2-40B4-BE49-F238E27FC236}">
                <a16:creationId xmlns:a16="http://schemas.microsoft.com/office/drawing/2014/main" id="{C2423596-FC4E-A54D-8D37-01F828F8AA4D}"/>
              </a:ext>
            </a:extLst>
          </p:cNvPr>
          <p:cNvSpPr txBox="1">
            <a:spLocks/>
          </p:cNvSpPr>
          <p:nvPr/>
        </p:nvSpPr>
        <p:spPr>
          <a:xfrm>
            <a:off x="8796316" y="6964775"/>
            <a:ext cx="5047806" cy="1392176"/>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47" name="Subtitle 2">
            <a:extLst>
              <a:ext uri="{FF2B5EF4-FFF2-40B4-BE49-F238E27FC236}">
                <a16:creationId xmlns:a16="http://schemas.microsoft.com/office/drawing/2014/main" id="{E60A7B91-C8E4-9E48-9D5E-DEE604349001}"/>
              </a:ext>
            </a:extLst>
          </p:cNvPr>
          <p:cNvSpPr txBox="1">
            <a:spLocks/>
          </p:cNvSpPr>
          <p:nvPr/>
        </p:nvSpPr>
        <p:spPr>
          <a:xfrm>
            <a:off x="8796316" y="8447887"/>
            <a:ext cx="5047806" cy="1392176"/>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48" name="Subtitle 2">
            <a:extLst>
              <a:ext uri="{FF2B5EF4-FFF2-40B4-BE49-F238E27FC236}">
                <a16:creationId xmlns:a16="http://schemas.microsoft.com/office/drawing/2014/main" id="{3187E411-8231-0F4E-8920-7E613F130E64}"/>
              </a:ext>
            </a:extLst>
          </p:cNvPr>
          <p:cNvSpPr txBox="1">
            <a:spLocks/>
          </p:cNvSpPr>
          <p:nvPr/>
        </p:nvSpPr>
        <p:spPr>
          <a:xfrm>
            <a:off x="8796316" y="9930999"/>
            <a:ext cx="5047806" cy="1392176"/>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49" name="Subtitle 2">
            <a:extLst>
              <a:ext uri="{FF2B5EF4-FFF2-40B4-BE49-F238E27FC236}">
                <a16:creationId xmlns:a16="http://schemas.microsoft.com/office/drawing/2014/main" id="{0C7FDBAE-C7E9-A044-A800-BC74005D7E61}"/>
              </a:ext>
            </a:extLst>
          </p:cNvPr>
          <p:cNvSpPr txBox="1">
            <a:spLocks/>
          </p:cNvSpPr>
          <p:nvPr/>
        </p:nvSpPr>
        <p:spPr>
          <a:xfrm>
            <a:off x="8796316" y="11414111"/>
            <a:ext cx="5047806" cy="1392176"/>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50" name="Subtitle 2">
            <a:extLst>
              <a:ext uri="{FF2B5EF4-FFF2-40B4-BE49-F238E27FC236}">
                <a16:creationId xmlns:a16="http://schemas.microsoft.com/office/drawing/2014/main" id="{4F2B5537-07C3-C246-A0B9-3F42D36BBECA}"/>
              </a:ext>
            </a:extLst>
          </p:cNvPr>
          <p:cNvSpPr txBox="1">
            <a:spLocks/>
          </p:cNvSpPr>
          <p:nvPr/>
        </p:nvSpPr>
        <p:spPr>
          <a:xfrm>
            <a:off x="15783748" y="5481664"/>
            <a:ext cx="5047806" cy="1392176"/>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51" name="Subtitle 2">
            <a:extLst>
              <a:ext uri="{FF2B5EF4-FFF2-40B4-BE49-F238E27FC236}">
                <a16:creationId xmlns:a16="http://schemas.microsoft.com/office/drawing/2014/main" id="{04C5B059-4A3B-D543-803D-ED5CBEFDC838}"/>
              </a:ext>
            </a:extLst>
          </p:cNvPr>
          <p:cNvSpPr txBox="1">
            <a:spLocks/>
          </p:cNvSpPr>
          <p:nvPr/>
        </p:nvSpPr>
        <p:spPr>
          <a:xfrm>
            <a:off x="15783748" y="6964775"/>
            <a:ext cx="5047806" cy="1392176"/>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52" name="Subtitle 2">
            <a:extLst>
              <a:ext uri="{FF2B5EF4-FFF2-40B4-BE49-F238E27FC236}">
                <a16:creationId xmlns:a16="http://schemas.microsoft.com/office/drawing/2014/main" id="{E179E5D6-B625-134F-B45F-C9B998F7F4CF}"/>
              </a:ext>
            </a:extLst>
          </p:cNvPr>
          <p:cNvSpPr txBox="1">
            <a:spLocks/>
          </p:cNvSpPr>
          <p:nvPr/>
        </p:nvSpPr>
        <p:spPr>
          <a:xfrm>
            <a:off x="15783748" y="8447887"/>
            <a:ext cx="5047806" cy="1392176"/>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53" name="Subtitle 2">
            <a:extLst>
              <a:ext uri="{FF2B5EF4-FFF2-40B4-BE49-F238E27FC236}">
                <a16:creationId xmlns:a16="http://schemas.microsoft.com/office/drawing/2014/main" id="{D2B2BABD-F48E-B147-BF2A-B24064B3F295}"/>
              </a:ext>
            </a:extLst>
          </p:cNvPr>
          <p:cNvSpPr txBox="1">
            <a:spLocks/>
          </p:cNvSpPr>
          <p:nvPr/>
        </p:nvSpPr>
        <p:spPr>
          <a:xfrm>
            <a:off x="15783748" y="9930999"/>
            <a:ext cx="5047806" cy="1392176"/>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54" name="Subtitle 2">
            <a:extLst>
              <a:ext uri="{FF2B5EF4-FFF2-40B4-BE49-F238E27FC236}">
                <a16:creationId xmlns:a16="http://schemas.microsoft.com/office/drawing/2014/main" id="{C6A05364-32DC-7A42-B404-3078EEE7B913}"/>
              </a:ext>
            </a:extLst>
          </p:cNvPr>
          <p:cNvSpPr txBox="1">
            <a:spLocks/>
          </p:cNvSpPr>
          <p:nvPr/>
        </p:nvSpPr>
        <p:spPr>
          <a:xfrm>
            <a:off x="15783748" y="11414111"/>
            <a:ext cx="5047806" cy="1392176"/>
          </a:xfrm>
          <a:prstGeom prst="rect">
            <a:avLst/>
          </a:prstGeom>
        </p:spPr>
        <p:txBody>
          <a:bodyPr vert="horz" wrap="square" lIns="91440" tIns="45720" rIns="91440" bIns="4572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Tree>
    <p:extLst>
      <p:ext uri="{BB962C8B-B14F-4D97-AF65-F5344CB8AC3E}">
        <p14:creationId xmlns:p14="http://schemas.microsoft.com/office/powerpoint/2010/main" val="19410315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770B8F1-688A-7C45-BD9B-2150E1770BEE}"/>
              </a:ext>
            </a:extLst>
          </p:cNvPr>
          <p:cNvGrpSpPr/>
          <p:nvPr/>
        </p:nvGrpSpPr>
        <p:grpSpPr>
          <a:xfrm>
            <a:off x="2892140" y="3241333"/>
            <a:ext cx="6037115" cy="11826522"/>
            <a:chOff x="10699709" y="553020"/>
            <a:chExt cx="6037115" cy="11826522"/>
          </a:xfrm>
        </p:grpSpPr>
        <p:sp>
          <p:nvSpPr>
            <p:cNvPr id="3" name="Freeform 1">
              <a:extLst>
                <a:ext uri="{FF2B5EF4-FFF2-40B4-BE49-F238E27FC236}">
                  <a16:creationId xmlns:a16="http://schemas.microsoft.com/office/drawing/2014/main" id="{AC315205-A0A1-6C42-982C-6A55D9595C1F}"/>
                </a:ext>
              </a:extLst>
            </p:cNvPr>
            <p:cNvSpPr>
              <a:spLocks noChangeArrowheads="1"/>
            </p:cNvSpPr>
            <p:nvPr/>
          </p:nvSpPr>
          <p:spPr bwMode="auto">
            <a:xfrm>
              <a:off x="13781634" y="5993912"/>
              <a:ext cx="2632596" cy="1880837"/>
            </a:xfrm>
            <a:custGeom>
              <a:avLst/>
              <a:gdLst>
                <a:gd name="T0" fmla="*/ 2988 w 4030"/>
                <a:gd name="T1" fmla="*/ 2878 h 2879"/>
                <a:gd name="T2" fmla="*/ 0 w 4030"/>
                <a:gd name="T3" fmla="*/ 2878 h 2879"/>
                <a:gd name="T4" fmla="*/ 0 w 4030"/>
                <a:gd name="T5" fmla="*/ 2717 h 2879"/>
                <a:gd name="T6" fmla="*/ 2988 w 4030"/>
                <a:gd name="T7" fmla="*/ 2717 h 2879"/>
                <a:gd name="T8" fmla="*/ 2988 w 4030"/>
                <a:gd name="T9" fmla="*/ 2717 h 2879"/>
                <a:gd name="T10" fmla="*/ 3637 w 4030"/>
                <a:gd name="T11" fmla="*/ 2474 h 2879"/>
                <a:gd name="T12" fmla="*/ 3637 w 4030"/>
                <a:gd name="T13" fmla="*/ 2474 h 2879"/>
                <a:gd name="T14" fmla="*/ 3820 w 4030"/>
                <a:gd name="T15" fmla="*/ 1792 h 2879"/>
                <a:gd name="T16" fmla="*/ 3819 w 4030"/>
                <a:gd name="T17" fmla="*/ 1787 h 2879"/>
                <a:gd name="T18" fmla="*/ 3819 w 4030"/>
                <a:gd name="T19" fmla="*/ 0 h 2879"/>
                <a:gd name="T20" fmla="*/ 3980 w 4030"/>
                <a:gd name="T21" fmla="*/ 0 h 2879"/>
                <a:gd name="T22" fmla="*/ 3980 w 4030"/>
                <a:gd name="T23" fmla="*/ 1776 h 2879"/>
                <a:gd name="T24" fmla="*/ 3980 w 4030"/>
                <a:gd name="T25" fmla="*/ 1776 h 2879"/>
                <a:gd name="T26" fmla="*/ 3759 w 4030"/>
                <a:gd name="T27" fmla="*/ 2579 h 2879"/>
                <a:gd name="T28" fmla="*/ 3759 w 4030"/>
                <a:gd name="T29" fmla="*/ 2579 h 2879"/>
                <a:gd name="T30" fmla="*/ 2988 w 4030"/>
                <a:gd name="T31" fmla="*/ 2878 h 28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030" h="2879">
                  <a:moveTo>
                    <a:pt x="2988" y="2878"/>
                  </a:moveTo>
                  <a:lnTo>
                    <a:pt x="0" y="2878"/>
                  </a:lnTo>
                  <a:lnTo>
                    <a:pt x="0" y="2717"/>
                  </a:lnTo>
                  <a:lnTo>
                    <a:pt x="2988" y="2717"/>
                  </a:lnTo>
                  <a:lnTo>
                    <a:pt x="2988" y="2717"/>
                  </a:lnTo>
                  <a:cubicBezTo>
                    <a:pt x="3278" y="2717"/>
                    <a:pt x="3497" y="2635"/>
                    <a:pt x="3637" y="2474"/>
                  </a:cubicBezTo>
                  <a:lnTo>
                    <a:pt x="3637" y="2474"/>
                  </a:lnTo>
                  <a:cubicBezTo>
                    <a:pt x="3873" y="2203"/>
                    <a:pt x="3820" y="1796"/>
                    <a:pt x="3820" y="1792"/>
                  </a:cubicBezTo>
                  <a:lnTo>
                    <a:pt x="3819" y="1787"/>
                  </a:lnTo>
                  <a:lnTo>
                    <a:pt x="3819" y="0"/>
                  </a:lnTo>
                  <a:lnTo>
                    <a:pt x="3980" y="0"/>
                  </a:lnTo>
                  <a:lnTo>
                    <a:pt x="3980" y="1776"/>
                  </a:lnTo>
                  <a:lnTo>
                    <a:pt x="3980" y="1776"/>
                  </a:lnTo>
                  <a:cubicBezTo>
                    <a:pt x="3987" y="1834"/>
                    <a:pt x="4029" y="2270"/>
                    <a:pt x="3759" y="2579"/>
                  </a:cubicBezTo>
                  <a:lnTo>
                    <a:pt x="3759" y="2579"/>
                  </a:lnTo>
                  <a:cubicBezTo>
                    <a:pt x="3586" y="2778"/>
                    <a:pt x="3327" y="2878"/>
                    <a:pt x="2988" y="2878"/>
                  </a:cubicBez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4" name="Freeform 2">
              <a:extLst>
                <a:ext uri="{FF2B5EF4-FFF2-40B4-BE49-F238E27FC236}">
                  <a16:creationId xmlns:a16="http://schemas.microsoft.com/office/drawing/2014/main" id="{61995F33-57A7-A645-9540-2CB43C40C82F}"/>
                </a:ext>
              </a:extLst>
            </p:cNvPr>
            <p:cNvSpPr>
              <a:spLocks noChangeArrowheads="1"/>
            </p:cNvSpPr>
            <p:nvPr/>
          </p:nvSpPr>
          <p:spPr bwMode="auto">
            <a:xfrm>
              <a:off x="15927460" y="4720818"/>
              <a:ext cx="809364" cy="1601448"/>
            </a:xfrm>
            <a:custGeom>
              <a:avLst/>
              <a:gdLst>
                <a:gd name="T0" fmla="*/ 1184 w 1240"/>
                <a:gd name="T1" fmla="*/ 38 h 2453"/>
                <a:gd name="T2" fmla="*/ 1184 w 1240"/>
                <a:gd name="T3" fmla="*/ 38 h 2453"/>
                <a:gd name="T4" fmla="*/ 1201 w 1240"/>
                <a:gd name="T5" fmla="*/ 190 h 2453"/>
                <a:gd name="T6" fmla="*/ 1082 w 1240"/>
                <a:gd name="T7" fmla="*/ 369 h 2453"/>
                <a:gd name="T8" fmla="*/ 1082 w 1240"/>
                <a:gd name="T9" fmla="*/ 369 h 2453"/>
                <a:gd name="T10" fmla="*/ 865 w 1240"/>
                <a:gd name="T11" fmla="*/ 814 h 2453"/>
                <a:gd name="T12" fmla="*/ 865 w 1240"/>
                <a:gd name="T13" fmla="*/ 814 h 2453"/>
                <a:gd name="T14" fmla="*/ 859 w 1240"/>
                <a:gd name="T15" fmla="*/ 1074 h 2453"/>
                <a:gd name="T16" fmla="*/ 990 w 1240"/>
                <a:gd name="T17" fmla="*/ 808 h 2453"/>
                <a:gd name="T18" fmla="*/ 990 w 1240"/>
                <a:gd name="T19" fmla="*/ 808 h 2453"/>
                <a:gd name="T20" fmla="*/ 1150 w 1240"/>
                <a:gd name="T21" fmla="*/ 754 h 2453"/>
                <a:gd name="T22" fmla="*/ 1150 w 1240"/>
                <a:gd name="T23" fmla="*/ 754 h 2453"/>
                <a:gd name="T24" fmla="*/ 1205 w 1240"/>
                <a:gd name="T25" fmla="*/ 914 h 2453"/>
                <a:gd name="T26" fmla="*/ 1015 w 1240"/>
                <a:gd name="T27" fmla="*/ 1370 h 2453"/>
                <a:gd name="T28" fmla="*/ 1015 w 1240"/>
                <a:gd name="T29" fmla="*/ 1370 h 2453"/>
                <a:gd name="T30" fmla="*/ 1017 w 1240"/>
                <a:gd name="T31" fmla="*/ 1440 h 2453"/>
                <a:gd name="T32" fmla="*/ 1017 w 1240"/>
                <a:gd name="T33" fmla="*/ 1440 h 2453"/>
                <a:gd name="T34" fmla="*/ 752 w 1240"/>
                <a:gd name="T35" fmla="*/ 2041 h 2453"/>
                <a:gd name="T36" fmla="*/ 752 w 1240"/>
                <a:gd name="T37" fmla="*/ 2041 h 2453"/>
                <a:gd name="T38" fmla="*/ 526 w 1240"/>
                <a:gd name="T39" fmla="*/ 2378 h 2453"/>
                <a:gd name="T40" fmla="*/ 487 w 1240"/>
                <a:gd name="T41" fmla="*/ 2452 h 2453"/>
                <a:gd name="T42" fmla="*/ 0 w 1240"/>
                <a:gd name="T43" fmla="*/ 2213 h 2453"/>
                <a:gd name="T44" fmla="*/ 0 w 1240"/>
                <a:gd name="T45" fmla="*/ 2213 h 2453"/>
                <a:gd name="T46" fmla="*/ 213 w 1240"/>
                <a:gd name="T47" fmla="*/ 1650 h 2453"/>
                <a:gd name="T48" fmla="*/ 213 w 1240"/>
                <a:gd name="T49" fmla="*/ 1650 h 2453"/>
                <a:gd name="T50" fmla="*/ 409 w 1240"/>
                <a:gd name="T51" fmla="*/ 1069 h 2453"/>
                <a:gd name="T52" fmla="*/ 439 w 1240"/>
                <a:gd name="T53" fmla="*/ 920 h 2453"/>
                <a:gd name="T54" fmla="*/ 439 w 1240"/>
                <a:gd name="T55" fmla="*/ 920 h 2453"/>
                <a:gd name="T56" fmla="*/ 449 w 1240"/>
                <a:gd name="T57" fmla="*/ 891 h 2453"/>
                <a:gd name="T58" fmla="*/ 449 w 1240"/>
                <a:gd name="T59" fmla="*/ 891 h 2453"/>
                <a:gd name="T60" fmla="*/ 458 w 1240"/>
                <a:gd name="T61" fmla="*/ 875 h 2453"/>
                <a:gd name="T62" fmla="*/ 1018 w 1240"/>
                <a:gd name="T63" fmla="*/ 68 h 2453"/>
                <a:gd name="T64" fmla="*/ 1018 w 1240"/>
                <a:gd name="T65" fmla="*/ 68 h 2453"/>
                <a:gd name="T66" fmla="*/ 1184 w 1240"/>
                <a:gd name="T67" fmla="*/ 38 h 2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40" h="2453">
                  <a:moveTo>
                    <a:pt x="1184" y="38"/>
                  </a:moveTo>
                  <a:lnTo>
                    <a:pt x="1184" y="38"/>
                  </a:lnTo>
                  <a:cubicBezTo>
                    <a:pt x="1239" y="75"/>
                    <a:pt x="1239" y="136"/>
                    <a:pt x="1201" y="190"/>
                  </a:cubicBezTo>
                  <a:lnTo>
                    <a:pt x="1082" y="369"/>
                  </a:lnTo>
                  <a:lnTo>
                    <a:pt x="1082" y="369"/>
                  </a:lnTo>
                  <a:cubicBezTo>
                    <a:pt x="1047" y="426"/>
                    <a:pt x="909" y="672"/>
                    <a:pt x="865" y="814"/>
                  </a:cubicBezTo>
                  <a:lnTo>
                    <a:pt x="865" y="814"/>
                  </a:lnTo>
                  <a:cubicBezTo>
                    <a:pt x="841" y="889"/>
                    <a:pt x="848" y="993"/>
                    <a:pt x="859" y="1074"/>
                  </a:cubicBezTo>
                  <a:lnTo>
                    <a:pt x="990" y="808"/>
                  </a:lnTo>
                  <a:lnTo>
                    <a:pt x="990" y="808"/>
                  </a:lnTo>
                  <a:cubicBezTo>
                    <a:pt x="1019" y="749"/>
                    <a:pt x="1091" y="724"/>
                    <a:pt x="1150" y="754"/>
                  </a:cubicBezTo>
                  <a:lnTo>
                    <a:pt x="1150" y="754"/>
                  </a:lnTo>
                  <a:cubicBezTo>
                    <a:pt x="1210" y="782"/>
                    <a:pt x="1234" y="854"/>
                    <a:pt x="1205" y="914"/>
                  </a:cubicBezTo>
                  <a:lnTo>
                    <a:pt x="1015" y="1370"/>
                  </a:lnTo>
                  <a:lnTo>
                    <a:pt x="1015" y="1370"/>
                  </a:lnTo>
                  <a:cubicBezTo>
                    <a:pt x="1015" y="1392"/>
                    <a:pt x="1015" y="1415"/>
                    <a:pt x="1017" y="1440"/>
                  </a:cubicBezTo>
                  <a:lnTo>
                    <a:pt x="1017" y="1440"/>
                  </a:lnTo>
                  <a:cubicBezTo>
                    <a:pt x="1023" y="1692"/>
                    <a:pt x="840" y="1980"/>
                    <a:pt x="752" y="2041"/>
                  </a:cubicBezTo>
                  <a:lnTo>
                    <a:pt x="752" y="2041"/>
                  </a:lnTo>
                  <a:cubicBezTo>
                    <a:pt x="663" y="2100"/>
                    <a:pt x="526" y="2378"/>
                    <a:pt x="526" y="2378"/>
                  </a:cubicBezTo>
                  <a:lnTo>
                    <a:pt x="487" y="2452"/>
                  </a:lnTo>
                  <a:lnTo>
                    <a:pt x="0" y="2213"/>
                  </a:lnTo>
                  <a:lnTo>
                    <a:pt x="0" y="2213"/>
                  </a:lnTo>
                  <a:cubicBezTo>
                    <a:pt x="0" y="2213"/>
                    <a:pt x="41" y="2114"/>
                    <a:pt x="213" y="1650"/>
                  </a:cubicBezTo>
                  <a:lnTo>
                    <a:pt x="213" y="1650"/>
                  </a:lnTo>
                  <a:cubicBezTo>
                    <a:pt x="315" y="1375"/>
                    <a:pt x="376" y="1181"/>
                    <a:pt x="409" y="1069"/>
                  </a:cubicBezTo>
                  <a:lnTo>
                    <a:pt x="439" y="920"/>
                  </a:lnTo>
                  <a:lnTo>
                    <a:pt x="439" y="920"/>
                  </a:lnTo>
                  <a:cubicBezTo>
                    <a:pt x="441" y="910"/>
                    <a:pt x="444" y="900"/>
                    <a:pt x="449" y="891"/>
                  </a:cubicBezTo>
                  <a:lnTo>
                    <a:pt x="449" y="891"/>
                  </a:lnTo>
                  <a:cubicBezTo>
                    <a:pt x="452" y="885"/>
                    <a:pt x="454" y="881"/>
                    <a:pt x="458" y="875"/>
                  </a:cubicBezTo>
                  <a:lnTo>
                    <a:pt x="1018" y="68"/>
                  </a:lnTo>
                  <a:lnTo>
                    <a:pt x="1018" y="68"/>
                  </a:lnTo>
                  <a:cubicBezTo>
                    <a:pt x="1055" y="14"/>
                    <a:pt x="1130" y="0"/>
                    <a:pt x="1184" y="38"/>
                  </a:cubicBezTo>
                </a:path>
              </a:pathLst>
            </a:custGeom>
            <a:solidFill>
              <a:schemeClr val="bg1">
                <a:lumMod val="65000"/>
              </a:schemeClr>
            </a:solidFill>
            <a:ln>
              <a:noFill/>
            </a:ln>
            <a:effectLst/>
          </p:spPr>
          <p:txBody>
            <a:bodyPr wrap="none" anchor="ctr"/>
            <a:lstStyle/>
            <a:p>
              <a:endParaRPr lang="en-US" sz="6532" dirty="0">
                <a:latin typeface="Lato Light" panose="020F0502020204030203" pitchFamily="34" charset="0"/>
              </a:endParaRPr>
            </a:p>
          </p:txBody>
        </p:sp>
        <p:sp>
          <p:nvSpPr>
            <p:cNvPr id="5" name="Freeform 3">
              <a:extLst>
                <a:ext uri="{FF2B5EF4-FFF2-40B4-BE49-F238E27FC236}">
                  <a16:creationId xmlns:a16="http://schemas.microsoft.com/office/drawing/2014/main" id="{B779F49D-7422-8140-892D-2F8147FD4A6D}"/>
                </a:ext>
              </a:extLst>
            </p:cNvPr>
            <p:cNvSpPr>
              <a:spLocks noChangeArrowheads="1"/>
            </p:cNvSpPr>
            <p:nvPr/>
          </p:nvSpPr>
          <p:spPr bwMode="auto">
            <a:xfrm>
              <a:off x="16480477" y="5193187"/>
              <a:ext cx="253467" cy="437806"/>
            </a:xfrm>
            <a:custGeom>
              <a:avLst/>
              <a:gdLst>
                <a:gd name="T0" fmla="*/ 11 w 387"/>
                <a:gd name="T1" fmla="*/ 350 h 669"/>
                <a:gd name="T2" fmla="*/ 142 w 387"/>
                <a:gd name="T3" fmla="*/ 84 h 669"/>
                <a:gd name="T4" fmla="*/ 142 w 387"/>
                <a:gd name="T5" fmla="*/ 84 h 669"/>
                <a:gd name="T6" fmla="*/ 302 w 387"/>
                <a:gd name="T7" fmla="*/ 30 h 669"/>
                <a:gd name="T8" fmla="*/ 302 w 387"/>
                <a:gd name="T9" fmla="*/ 30 h 669"/>
                <a:gd name="T10" fmla="*/ 357 w 387"/>
                <a:gd name="T11" fmla="*/ 190 h 669"/>
                <a:gd name="T12" fmla="*/ 167 w 387"/>
                <a:gd name="T13" fmla="*/ 646 h 669"/>
                <a:gd name="T14" fmla="*/ 167 w 387"/>
                <a:gd name="T15" fmla="*/ 646 h 669"/>
                <a:gd name="T16" fmla="*/ 11 w 387"/>
                <a:gd name="T17" fmla="*/ 350 h 6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7" h="669">
                  <a:moveTo>
                    <a:pt x="11" y="350"/>
                  </a:moveTo>
                  <a:lnTo>
                    <a:pt x="142" y="84"/>
                  </a:lnTo>
                  <a:lnTo>
                    <a:pt x="142" y="84"/>
                  </a:lnTo>
                  <a:cubicBezTo>
                    <a:pt x="171" y="25"/>
                    <a:pt x="243" y="0"/>
                    <a:pt x="302" y="30"/>
                  </a:cubicBezTo>
                  <a:lnTo>
                    <a:pt x="302" y="30"/>
                  </a:lnTo>
                  <a:cubicBezTo>
                    <a:pt x="362" y="58"/>
                    <a:pt x="386" y="130"/>
                    <a:pt x="357" y="190"/>
                  </a:cubicBezTo>
                  <a:lnTo>
                    <a:pt x="167" y="646"/>
                  </a:lnTo>
                  <a:lnTo>
                    <a:pt x="167" y="646"/>
                  </a:lnTo>
                  <a:cubicBezTo>
                    <a:pt x="167" y="668"/>
                    <a:pt x="0" y="269"/>
                    <a:pt x="11" y="350"/>
                  </a:cubicBezTo>
                </a:path>
              </a:pathLst>
            </a:custGeom>
            <a:solidFill>
              <a:schemeClr val="bg1">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6" name="Freeform 4">
              <a:extLst>
                <a:ext uri="{FF2B5EF4-FFF2-40B4-BE49-F238E27FC236}">
                  <a16:creationId xmlns:a16="http://schemas.microsoft.com/office/drawing/2014/main" id="{33B7E0C5-1FFD-3A45-9DA7-62C949FD431B}"/>
                </a:ext>
              </a:extLst>
            </p:cNvPr>
            <p:cNvSpPr>
              <a:spLocks noChangeArrowheads="1"/>
            </p:cNvSpPr>
            <p:nvPr/>
          </p:nvSpPr>
          <p:spPr bwMode="auto">
            <a:xfrm>
              <a:off x="13484964" y="5682839"/>
              <a:ext cx="2874542" cy="1517918"/>
            </a:xfrm>
            <a:custGeom>
              <a:avLst/>
              <a:gdLst>
                <a:gd name="T0" fmla="*/ 3791 w 4403"/>
                <a:gd name="T1" fmla="*/ 167 h 2325"/>
                <a:gd name="T2" fmla="*/ 3791 w 4403"/>
                <a:gd name="T3" fmla="*/ 167 h 2325"/>
                <a:gd name="T4" fmla="*/ 2236 w 4403"/>
                <a:gd name="T5" fmla="*/ 1155 h 2325"/>
                <a:gd name="T6" fmla="*/ 2236 w 4403"/>
                <a:gd name="T7" fmla="*/ 1155 h 2325"/>
                <a:gd name="T8" fmla="*/ 1042 w 4403"/>
                <a:gd name="T9" fmla="*/ 0 h 2325"/>
                <a:gd name="T10" fmla="*/ 0 w 4403"/>
                <a:gd name="T11" fmla="*/ 309 h 2325"/>
                <a:gd name="T12" fmla="*/ 0 w 4403"/>
                <a:gd name="T13" fmla="*/ 309 h 2325"/>
                <a:gd name="T14" fmla="*/ 1480 w 4403"/>
                <a:gd name="T15" fmla="*/ 2043 h 2325"/>
                <a:gd name="T16" fmla="*/ 1480 w 4403"/>
                <a:gd name="T17" fmla="*/ 2043 h 2325"/>
                <a:gd name="T18" fmla="*/ 2062 w 4403"/>
                <a:gd name="T19" fmla="*/ 2229 h 2325"/>
                <a:gd name="T20" fmla="*/ 2062 w 4403"/>
                <a:gd name="T21" fmla="*/ 2229 h 2325"/>
                <a:gd name="T22" fmla="*/ 4402 w 4403"/>
                <a:gd name="T23" fmla="*/ 1152 h 2325"/>
                <a:gd name="T24" fmla="*/ 3791 w 4403"/>
                <a:gd name="T25" fmla="*/ 167 h 2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03" h="2325">
                  <a:moveTo>
                    <a:pt x="3791" y="167"/>
                  </a:moveTo>
                  <a:lnTo>
                    <a:pt x="3791" y="167"/>
                  </a:lnTo>
                  <a:cubicBezTo>
                    <a:pt x="3422" y="684"/>
                    <a:pt x="2862" y="1256"/>
                    <a:pt x="2236" y="1155"/>
                  </a:cubicBezTo>
                  <a:lnTo>
                    <a:pt x="2236" y="1155"/>
                  </a:lnTo>
                  <a:cubicBezTo>
                    <a:pt x="1653" y="1061"/>
                    <a:pt x="1168" y="424"/>
                    <a:pt x="1042" y="0"/>
                  </a:cubicBezTo>
                  <a:lnTo>
                    <a:pt x="0" y="309"/>
                  </a:lnTo>
                  <a:lnTo>
                    <a:pt x="0" y="309"/>
                  </a:lnTo>
                  <a:cubicBezTo>
                    <a:pt x="192" y="956"/>
                    <a:pt x="744" y="1691"/>
                    <a:pt x="1480" y="2043"/>
                  </a:cubicBezTo>
                  <a:lnTo>
                    <a:pt x="1480" y="2043"/>
                  </a:lnTo>
                  <a:cubicBezTo>
                    <a:pt x="1663" y="2131"/>
                    <a:pt x="1859" y="2196"/>
                    <a:pt x="2062" y="2229"/>
                  </a:cubicBezTo>
                  <a:lnTo>
                    <a:pt x="2062" y="2229"/>
                  </a:lnTo>
                  <a:cubicBezTo>
                    <a:pt x="2655" y="2324"/>
                    <a:pt x="3517" y="2198"/>
                    <a:pt x="4402" y="1152"/>
                  </a:cubicBezTo>
                  <a:lnTo>
                    <a:pt x="3791" y="167"/>
                  </a:lnTo>
                </a:path>
              </a:pathLst>
            </a:custGeom>
            <a:solidFill>
              <a:schemeClr val="accent3">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7" name="Freeform 5">
              <a:extLst>
                <a:ext uri="{FF2B5EF4-FFF2-40B4-BE49-F238E27FC236}">
                  <a16:creationId xmlns:a16="http://schemas.microsoft.com/office/drawing/2014/main" id="{44312FF2-9AA2-E24B-BEC0-20C0BA58BDF6}"/>
                </a:ext>
              </a:extLst>
            </p:cNvPr>
            <p:cNvSpPr>
              <a:spLocks noChangeArrowheads="1"/>
            </p:cNvSpPr>
            <p:nvPr/>
          </p:nvSpPr>
          <p:spPr bwMode="auto">
            <a:xfrm>
              <a:off x="13139327" y="6163848"/>
              <a:ext cx="1785787" cy="2341687"/>
            </a:xfrm>
            <a:custGeom>
              <a:avLst/>
              <a:gdLst>
                <a:gd name="T0" fmla="*/ 1744 w 2736"/>
                <a:gd name="T1" fmla="*/ 3584 h 3585"/>
                <a:gd name="T2" fmla="*/ 0 w 2736"/>
                <a:gd name="T3" fmla="*/ 3584 h 3585"/>
                <a:gd name="T4" fmla="*/ 0 w 2736"/>
                <a:gd name="T5" fmla="*/ 3422 h 3585"/>
                <a:gd name="T6" fmla="*/ 1744 w 2736"/>
                <a:gd name="T7" fmla="*/ 3422 h 3585"/>
                <a:gd name="T8" fmla="*/ 1744 w 2736"/>
                <a:gd name="T9" fmla="*/ 3422 h 3585"/>
                <a:gd name="T10" fmla="*/ 2350 w 2736"/>
                <a:gd name="T11" fmla="*/ 3203 h 3585"/>
                <a:gd name="T12" fmla="*/ 2350 w 2736"/>
                <a:gd name="T13" fmla="*/ 3203 h 3585"/>
                <a:gd name="T14" fmla="*/ 2563 w 2736"/>
                <a:gd name="T15" fmla="*/ 2607 h 3585"/>
                <a:gd name="T16" fmla="*/ 2563 w 2736"/>
                <a:gd name="T17" fmla="*/ 2603 h 3585"/>
                <a:gd name="T18" fmla="*/ 2563 w 2736"/>
                <a:gd name="T19" fmla="*/ 0 h 3585"/>
                <a:gd name="T20" fmla="*/ 2725 w 2736"/>
                <a:gd name="T21" fmla="*/ 0 h 3585"/>
                <a:gd name="T22" fmla="*/ 2725 w 2736"/>
                <a:gd name="T23" fmla="*/ 2602 h 3585"/>
                <a:gd name="T24" fmla="*/ 2725 w 2736"/>
                <a:gd name="T25" fmla="*/ 2602 h 3585"/>
                <a:gd name="T26" fmla="*/ 2468 w 2736"/>
                <a:gd name="T27" fmla="*/ 3313 h 3585"/>
                <a:gd name="T28" fmla="*/ 2468 w 2736"/>
                <a:gd name="T29" fmla="*/ 3313 h 3585"/>
                <a:gd name="T30" fmla="*/ 1744 w 2736"/>
                <a:gd name="T31" fmla="*/ 3584 h 3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36" h="3585">
                  <a:moveTo>
                    <a:pt x="1744" y="3584"/>
                  </a:moveTo>
                  <a:lnTo>
                    <a:pt x="0" y="3584"/>
                  </a:lnTo>
                  <a:lnTo>
                    <a:pt x="0" y="3422"/>
                  </a:lnTo>
                  <a:lnTo>
                    <a:pt x="1744" y="3422"/>
                  </a:lnTo>
                  <a:lnTo>
                    <a:pt x="1744" y="3422"/>
                  </a:lnTo>
                  <a:cubicBezTo>
                    <a:pt x="2007" y="3422"/>
                    <a:pt x="2211" y="3348"/>
                    <a:pt x="2350" y="3203"/>
                  </a:cubicBezTo>
                  <a:lnTo>
                    <a:pt x="2350" y="3203"/>
                  </a:lnTo>
                  <a:cubicBezTo>
                    <a:pt x="2577" y="2966"/>
                    <a:pt x="2564" y="2611"/>
                    <a:pt x="2563" y="2607"/>
                  </a:cubicBezTo>
                  <a:lnTo>
                    <a:pt x="2563" y="2603"/>
                  </a:lnTo>
                  <a:lnTo>
                    <a:pt x="2563" y="0"/>
                  </a:lnTo>
                  <a:lnTo>
                    <a:pt x="2725" y="0"/>
                  </a:lnTo>
                  <a:lnTo>
                    <a:pt x="2725" y="2602"/>
                  </a:lnTo>
                  <a:lnTo>
                    <a:pt x="2725" y="2602"/>
                  </a:lnTo>
                  <a:cubicBezTo>
                    <a:pt x="2726" y="2639"/>
                    <a:pt x="2735" y="3032"/>
                    <a:pt x="2468" y="3313"/>
                  </a:cubicBezTo>
                  <a:lnTo>
                    <a:pt x="2468" y="3313"/>
                  </a:lnTo>
                  <a:cubicBezTo>
                    <a:pt x="2297" y="3493"/>
                    <a:pt x="2053" y="3584"/>
                    <a:pt x="1744" y="3584"/>
                  </a:cubicBez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8" name="Freeform 6">
              <a:extLst>
                <a:ext uri="{FF2B5EF4-FFF2-40B4-BE49-F238E27FC236}">
                  <a16:creationId xmlns:a16="http://schemas.microsoft.com/office/drawing/2014/main" id="{17869DDF-E82A-124A-8315-BCE23EBD5AEB}"/>
                </a:ext>
              </a:extLst>
            </p:cNvPr>
            <p:cNvSpPr>
              <a:spLocks noChangeArrowheads="1"/>
            </p:cNvSpPr>
            <p:nvPr/>
          </p:nvSpPr>
          <p:spPr bwMode="auto">
            <a:xfrm>
              <a:off x="10699709" y="3992100"/>
              <a:ext cx="1693618" cy="2595153"/>
            </a:xfrm>
            <a:custGeom>
              <a:avLst/>
              <a:gdLst>
                <a:gd name="T0" fmla="*/ 2593 w 2594"/>
                <a:gd name="T1" fmla="*/ 3971 h 3972"/>
                <a:gd name="T2" fmla="*/ 1018 w 2594"/>
                <a:gd name="T3" fmla="*/ 3971 h 3972"/>
                <a:gd name="T4" fmla="*/ 1018 w 2594"/>
                <a:gd name="T5" fmla="*/ 3971 h 3972"/>
                <a:gd name="T6" fmla="*/ 132 w 2594"/>
                <a:gd name="T7" fmla="*/ 3522 h 3972"/>
                <a:gd name="T8" fmla="*/ 132 w 2594"/>
                <a:gd name="T9" fmla="*/ 3522 h 3972"/>
                <a:gd name="T10" fmla="*/ 0 w 2594"/>
                <a:gd name="T11" fmla="*/ 3073 h 3972"/>
                <a:gd name="T12" fmla="*/ 0 w 2594"/>
                <a:gd name="T13" fmla="*/ 0 h 3972"/>
                <a:gd name="T14" fmla="*/ 149 w 2594"/>
                <a:gd name="T15" fmla="*/ 0 h 3972"/>
                <a:gd name="T16" fmla="*/ 149 w 2594"/>
                <a:gd name="T17" fmla="*/ 3072 h 3972"/>
                <a:gd name="T18" fmla="*/ 149 w 2594"/>
                <a:gd name="T19" fmla="*/ 3072 h 3972"/>
                <a:gd name="T20" fmla="*/ 1018 w 2594"/>
                <a:gd name="T21" fmla="*/ 3821 h 3972"/>
                <a:gd name="T22" fmla="*/ 2593 w 2594"/>
                <a:gd name="T23" fmla="*/ 3821 h 3972"/>
                <a:gd name="T24" fmla="*/ 2593 w 2594"/>
                <a:gd name="T25" fmla="*/ 3971 h 39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94" h="3972">
                  <a:moveTo>
                    <a:pt x="2593" y="3971"/>
                  </a:moveTo>
                  <a:lnTo>
                    <a:pt x="1018" y="3971"/>
                  </a:lnTo>
                  <a:lnTo>
                    <a:pt x="1018" y="3971"/>
                  </a:lnTo>
                  <a:cubicBezTo>
                    <a:pt x="501" y="3971"/>
                    <a:pt x="251" y="3726"/>
                    <a:pt x="132" y="3522"/>
                  </a:cubicBezTo>
                  <a:lnTo>
                    <a:pt x="132" y="3522"/>
                  </a:lnTo>
                  <a:cubicBezTo>
                    <a:pt x="5" y="3301"/>
                    <a:pt x="1" y="3083"/>
                    <a:pt x="0" y="3073"/>
                  </a:cubicBezTo>
                  <a:lnTo>
                    <a:pt x="0" y="0"/>
                  </a:lnTo>
                  <a:lnTo>
                    <a:pt x="149" y="0"/>
                  </a:lnTo>
                  <a:lnTo>
                    <a:pt x="149" y="3072"/>
                  </a:lnTo>
                  <a:lnTo>
                    <a:pt x="149" y="3072"/>
                  </a:lnTo>
                  <a:cubicBezTo>
                    <a:pt x="150" y="3102"/>
                    <a:pt x="172" y="3821"/>
                    <a:pt x="1018" y="3821"/>
                  </a:cubicBezTo>
                  <a:lnTo>
                    <a:pt x="2593" y="3821"/>
                  </a:lnTo>
                  <a:lnTo>
                    <a:pt x="2593" y="3971"/>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9" name="Freeform 7">
              <a:extLst>
                <a:ext uri="{FF2B5EF4-FFF2-40B4-BE49-F238E27FC236}">
                  <a16:creationId xmlns:a16="http://schemas.microsoft.com/office/drawing/2014/main" id="{C3292D8E-FE3F-694B-B611-B5F5338742AF}"/>
                </a:ext>
              </a:extLst>
            </p:cNvPr>
            <p:cNvSpPr>
              <a:spLocks noChangeArrowheads="1"/>
            </p:cNvSpPr>
            <p:nvPr/>
          </p:nvSpPr>
          <p:spPr bwMode="auto">
            <a:xfrm>
              <a:off x="13476322" y="11501049"/>
              <a:ext cx="478130" cy="241945"/>
            </a:xfrm>
            <a:custGeom>
              <a:avLst/>
              <a:gdLst>
                <a:gd name="T0" fmla="*/ 0 w 733"/>
                <a:gd name="T1" fmla="*/ 108 h 369"/>
                <a:gd name="T2" fmla="*/ 0 w 733"/>
                <a:gd name="T3" fmla="*/ 108 h 369"/>
                <a:gd name="T4" fmla="*/ 218 w 733"/>
                <a:gd name="T5" fmla="*/ 33 h 369"/>
                <a:gd name="T6" fmla="*/ 218 w 733"/>
                <a:gd name="T7" fmla="*/ 33 h 369"/>
                <a:gd name="T8" fmla="*/ 652 w 733"/>
                <a:gd name="T9" fmla="*/ 89 h 369"/>
                <a:gd name="T10" fmla="*/ 652 w 733"/>
                <a:gd name="T11" fmla="*/ 89 h 369"/>
                <a:gd name="T12" fmla="*/ 718 w 733"/>
                <a:gd name="T13" fmla="*/ 312 h 369"/>
                <a:gd name="T14" fmla="*/ 718 w 733"/>
                <a:gd name="T15" fmla="*/ 312 h 369"/>
                <a:gd name="T16" fmla="*/ 351 w 733"/>
                <a:gd name="T17" fmla="*/ 359 h 369"/>
                <a:gd name="T18" fmla="*/ 351 w 733"/>
                <a:gd name="T19" fmla="*/ 359 h 369"/>
                <a:gd name="T20" fmla="*/ 0 w 733"/>
                <a:gd name="T21" fmla="*/ 108 h 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33" h="369">
                  <a:moveTo>
                    <a:pt x="0" y="108"/>
                  </a:moveTo>
                  <a:lnTo>
                    <a:pt x="0" y="108"/>
                  </a:lnTo>
                  <a:cubicBezTo>
                    <a:pt x="0" y="108"/>
                    <a:pt x="2" y="0"/>
                    <a:pt x="218" y="33"/>
                  </a:cubicBezTo>
                  <a:lnTo>
                    <a:pt x="218" y="33"/>
                  </a:lnTo>
                  <a:cubicBezTo>
                    <a:pt x="434" y="66"/>
                    <a:pt x="571" y="102"/>
                    <a:pt x="652" y="89"/>
                  </a:cubicBezTo>
                  <a:lnTo>
                    <a:pt x="652" y="89"/>
                  </a:lnTo>
                  <a:cubicBezTo>
                    <a:pt x="732" y="74"/>
                    <a:pt x="732" y="304"/>
                    <a:pt x="718" y="312"/>
                  </a:cubicBezTo>
                  <a:lnTo>
                    <a:pt x="718" y="312"/>
                  </a:lnTo>
                  <a:cubicBezTo>
                    <a:pt x="704" y="321"/>
                    <a:pt x="373" y="368"/>
                    <a:pt x="351" y="359"/>
                  </a:cubicBezTo>
                  <a:lnTo>
                    <a:pt x="351" y="359"/>
                  </a:lnTo>
                  <a:cubicBezTo>
                    <a:pt x="329" y="351"/>
                    <a:pt x="0" y="108"/>
                    <a:pt x="0" y="108"/>
                  </a:cubicBezTo>
                </a:path>
              </a:pathLst>
            </a:custGeom>
            <a:solidFill>
              <a:srgbClr val="344A5B"/>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0" name="Freeform 8">
              <a:extLst>
                <a:ext uri="{FF2B5EF4-FFF2-40B4-BE49-F238E27FC236}">
                  <a16:creationId xmlns:a16="http://schemas.microsoft.com/office/drawing/2014/main" id="{B84A1984-5B93-F042-A202-04625498F922}"/>
                </a:ext>
              </a:extLst>
            </p:cNvPr>
            <p:cNvSpPr>
              <a:spLocks noChangeArrowheads="1"/>
            </p:cNvSpPr>
            <p:nvPr/>
          </p:nvSpPr>
          <p:spPr bwMode="auto">
            <a:xfrm>
              <a:off x="13369751" y="11820763"/>
              <a:ext cx="1532321" cy="558779"/>
            </a:xfrm>
            <a:custGeom>
              <a:avLst/>
              <a:gdLst>
                <a:gd name="T0" fmla="*/ 106 w 2344"/>
                <a:gd name="T1" fmla="*/ 0 h 855"/>
                <a:gd name="T2" fmla="*/ 106 w 2344"/>
                <a:gd name="T3" fmla="*/ 0 h 855"/>
                <a:gd name="T4" fmla="*/ 36 w 2344"/>
                <a:gd name="T5" fmla="*/ 262 h 855"/>
                <a:gd name="T6" fmla="*/ 36 w 2344"/>
                <a:gd name="T7" fmla="*/ 262 h 855"/>
                <a:gd name="T8" fmla="*/ 661 w 2344"/>
                <a:gd name="T9" fmla="*/ 501 h 855"/>
                <a:gd name="T10" fmla="*/ 661 w 2344"/>
                <a:gd name="T11" fmla="*/ 501 h 855"/>
                <a:gd name="T12" fmla="*/ 2230 w 2344"/>
                <a:gd name="T13" fmla="*/ 527 h 855"/>
                <a:gd name="T14" fmla="*/ 2230 w 2344"/>
                <a:gd name="T15" fmla="*/ 527 h 855"/>
                <a:gd name="T16" fmla="*/ 2122 w 2344"/>
                <a:gd name="T17" fmla="*/ 217 h 855"/>
                <a:gd name="T18" fmla="*/ 2122 w 2344"/>
                <a:gd name="T19" fmla="*/ 217 h 855"/>
                <a:gd name="T20" fmla="*/ 106 w 2344"/>
                <a:gd name="T21" fmla="*/ 0 h 8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344" h="855">
                  <a:moveTo>
                    <a:pt x="106" y="0"/>
                  </a:moveTo>
                  <a:lnTo>
                    <a:pt x="106" y="0"/>
                  </a:lnTo>
                  <a:cubicBezTo>
                    <a:pt x="106" y="0"/>
                    <a:pt x="0" y="71"/>
                    <a:pt x="36" y="262"/>
                  </a:cubicBezTo>
                  <a:lnTo>
                    <a:pt x="36" y="262"/>
                  </a:lnTo>
                  <a:cubicBezTo>
                    <a:pt x="53" y="332"/>
                    <a:pt x="252" y="310"/>
                    <a:pt x="661" y="501"/>
                  </a:cubicBezTo>
                  <a:lnTo>
                    <a:pt x="661" y="501"/>
                  </a:lnTo>
                  <a:cubicBezTo>
                    <a:pt x="1070" y="692"/>
                    <a:pt x="1618" y="854"/>
                    <a:pt x="2230" y="527"/>
                  </a:cubicBezTo>
                  <a:lnTo>
                    <a:pt x="2230" y="527"/>
                  </a:lnTo>
                  <a:cubicBezTo>
                    <a:pt x="2293" y="494"/>
                    <a:pt x="2343" y="237"/>
                    <a:pt x="2122" y="217"/>
                  </a:cubicBezTo>
                  <a:lnTo>
                    <a:pt x="2122" y="217"/>
                  </a:lnTo>
                  <a:cubicBezTo>
                    <a:pt x="1900" y="198"/>
                    <a:pt x="106" y="0"/>
                    <a:pt x="106" y="0"/>
                  </a:cubicBezTo>
                </a:path>
              </a:pathLst>
            </a:custGeom>
            <a:solidFill>
              <a:schemeClr val="accent1">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11" name="Freeform 9">
              <a:extLst>
                <a:ext uri="{FF2B5EF4-FFF2-40B4-BE49-F238E27FC236}">
                  <a16:creationId xmlns:a16="http://schemas.microsoft.com/office/drawing/2014/main" id="{D91A19C0-23C2-DA43-958D-4ED116FF5070}"/>
                </a:ext>
              </a:extLst>
            </p:cNvPr>
            <p:cNvSpPr>
              <a:spLocks noChangeArrowheads="1"/>
            </p:cNvSpPr>
            <p:nvPr/>
          </p:nvSpPr>
          <p:spPr bwMode="auto">
            <a:xfrm>
              <a:off x="13536808" y="11172696"/>
              <a:ext cx="472370" cy="578940"/>
            </a:xfrm>
            <a:custGeom>
              <a:avLst/>
              <a:gdLst>
                <a:gd name="T0" fmla="*/ 724 w 725"/>
                <a:gd name="T1" fmla="*/ 794 h 887"/>
                <a:gd name="T2" fmla="*/ 724 w 725"/>
                <a:gd name="T3" fmla="*/ 794 h 887"/>
                <a:gd name="T4" fmla="*/ 618 w 725"/>
                <a:gd name="T5" fmla="*/ 886 h 887"/>
                <a:gd name="T6" fmla="*/ 106 w 725"/>
                <a:gd name="T7" fmla="*/ 886 h 887"/>
                <a:gd name="T8" fmla="*/ 106 w 725"/>
                <a:gd name="T9" fmla="*/ 886 h 887"/>
                <a:gd name="T10" fmla="*/ 0 w 725"/>
                <a:gd name="T11" fmla="*/ 794 h 887"/>
                <a:gd name="T12" fmla="*/ 0 w 725"/>
                <a:gd name="T13" fmla="*/ 92 h 887"/>
                <a:gd name="T14" fmla="*/ 0 w 725"/>
                <a:gd name="T15" fmla="*/ 92 h 887"/>
                <a:gd name="T16" fmla="*/ 106 w 725"/>
                <a:gd name="T17" fmla="*/ 0 h 887"/>
                <a:gd name="T18" fmla="*/ 618 w 725"/>
                <a:gd name="T19" fmla="*/ 0 h 887"/>
                <a:gd name="T20" fmla="*/ 618 w 725"/>
                <a:gd name="T21" fmla="*/ 0 h 887"/>
                <a:gd name="T22" fmla="*/ 724 w 725"/>
                <a:gd name="T23" fmla="*/ 92 h 887"/>
                <a:gd name="T24" fmla="*/ 724 w 725"/>
                <a:gd name="T25" fmla="*/ 794 h 8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25" h="887">
                  <a:moveTo>
                    <a:pt x="724" y="794"/>
                  </a:moveTo>
                  <a:lnTo>
                    <a:pt x="724" y="794"/>
                  </a:lnTo>
                  <a:cubicBezTo>
                    <a:pt x="724" y="845"/>
                    <a:pt x="676" y="886"/>
                    <a:pt x="618" y="886"/>
                  </a:cubicBezTo>
                  <a:lnTo>
                    <a:pt x="106" y="886"/>
                  </a:lnTo>
                  <a:lnTo>
                    <a:pt x="106" y="886"/>
                  </a:lnTo>
                  <a:cubicBezTo>
                    <a:pt x="48" y="886"/>
                    <a:pt x="0" y="845"/>
                    <a:pt x="0" y="794"/>
                  </a:cubicBezTo>
                  <a:lnTo>
                    <a:pt x="0" y="92"/>
                  </a:lnTo>
                  <a:lnTo>
                    <a:pt x="0" y="92"/>
                  </a:lnTo>
                  <a:cubicBezTo>
                    <a:pt x="0" y="41"/>
                    <a:pt x="48" y="0"/>
                    <a:pt x="106" y="0"/>
                  </a:cubicBezTo>
                  <a:lnTo>
                    <a:pt x="618" y="0"/>
                  </a:lnTo>
                  <a:lnTo>
                    <a:pt x="618" y="0"/>
                  </a:lnTo>
                  <a:cubicBezTo>
                    <a:pt x="676" y="0"/>
                    <a:pt x="724" y="41"/>
                    <a:pt x="724" y="92"/>
                  </a:cubicBezTo>
                  <a:lnTo>
                    <a:pt x="724" y="794"/>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12" name="Freeform 10">
              <a:extLst>
                <a:ext uri="{FF2B5EF4-FFF2-40B4-BE49-F238E27FC236}">
                  <a16:creationId xmlns:a16="http://schemas.microsoft.com/office/drawing/2014/main" id="{E4864E92-9672-F245-993A-4681426B1862}"/>
                </a:ext>
              </a:extLst>
            </p:cNvPr>
            <p:cNvSpPr>
              <a:spLocks noChangeArrowheads="1"/>
            </p:cNvSpPr>
            <p:nvPr/>
          </p:nvSpPr>
          <p:spPr bwMode="auto">
            <a:xfrm>
              <a:off x="13415836" y="11417520"/>
              <a:ext cx="1425749" cy="829527"/>
            </a:xfrm>
            <a:custGeom>
              <a:avLst/>
              <a:gdLst>
                <a:gd name="T0" fmla="*/ 92 w 2184"/>
                <a:gd name="T1" fmla="*/ 236 h 1268"/>
                <a:gd name="T2" fmla="*/ 92 w 2184"/>
                <a:gd name="T3" fmla="*/ 236 h 1268"/>
                <a:gd name="T4" fmla="*/ 3 w 2184"/>
                <a:gd name="T5" fmla="*/ 648 h 1268"/>
                <a:gd name="T6" fmla="*/ 3 w 2184"/>
                <a:gd name="T7" fmla="*/ 648 h 1268"/>
                <a:gd name="T8" fmla="*/ 431 w 2184"/>
                <a:gd name="T9" fmla="*/ 812 h 1268"/>
                <a:gd name="T10" fmla="*/ 431 w 2184"/>
                <a:gd name="T11" fmla="*/ 812 h 1268"/>
                <a:gd name="T12" fmla="*/ 2127 w 2184"/>
                <a:gd name="T13" fmla="*/ 898 h 1268"/>
                <a:gd name="T14" fmla="*/ 2127 w 2184"/>
                <a:gd name="T15" fmla="*/ 898 h 1268"/>
                <a:gd name="T16" fmla="*/ 1444 w 2184"/>
                <a:gd name="T17" fmla="*/ 369 h 1268"/>
                <a:gd name="T18" fmla="*/ 1444 w 2184"/>
                <a:gd name="T19" fmla="*/ 369 h 1268"/>
                <a:gd name="T20" fmla="*/ 1076 w 2184"/>
                <a:gd name="T21" fmla="*/ 34 h 1268"/>
                <a:gd name="T22" fmla="*/ 1076 w 2184"/>
                <a:gd name="T23" fmla="*/ 34 h 1268"/>
                <a:gd name="T24" fmla="*/ 584 w 2184"/>
                <a:gd name="T25" fmla="*/ 311 h 1268"/>
                <a:gd name="T26" fmla="*/ 584 w 2184"/>
                <a:gd name="T27" fmla="*/ 311 h 1268"/>
                <a:gd name="T28" fmla="*/ 92 w 2184"/>
                <a:gd name="T29" fmla="*/ 236 h 12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84" h="1268">
                  <a:moveTo>
                    <a:pt x="92" y="236"/>
                  </a:moveTo>
                  <a:lnTo>
                    <a:pt x="92" y="236"/>
                  </a:lnTo>
                  <a:cubicBezTo>
                    <a:pt x="92" y="236"/>
                    <a:pt x="0" y="571"/>
                    <a:pt x="3" y="648"/>
                  </a:cubicBezTo>
                  <a:lnTo>
                    <a:pt x="3" y="648"/>
                  </a:lnTo>
                  <a:cubicBezTo>
                    <a:pt x="258" y="726"/>
                    <a:pt x="180" y="693"/>
                    <a:pt x="431" y="812"/>
                  </a:cubicBezTo>
                  <a:lnTo>
                    <a:pt x="431" y="812"/>
                  </a:lnTo>
                  <a:cubicBezTo>
                    <a:pt x="682" y="931"/>
                    <a:pt x="1687" y="1267"/>
                    <a:pt x="2127" y="898"/>
                  </a:cubicBezTo>
                  <a:lnTo>
                    <a:pt x="2127" y="898"/>
                  </a:lnTo>
                  <a:cubicBezTo>
                    <a:pt x="2183" y="843"/>
                    <a:pt x="2061" y="519"/>
                    <a:pt x="1444" y="369"/>
                  </a:cubicBezTo>
                  <a:lnTo>
                    <a:pt x="1444" y="369"/>
                  </a:lnTo>
                  <a:cubicBezTo>
                    <a:pt x="1325" y="322"/>
                    <a:pt x="1145" y="133"/>
                    <a:pt x="1076" y="34"/>
                  </a:cubicBezTo>
                  <a:lnTo>
                    <a:pt x="1076" y="34"/>
                  </a:lnTo>
                  <a:cubicBezTo>
                    <a:pt x="959" y="0"/>
                    <a:pt x="788" y="122"/>
                    <a:pt x="584" y="311"/>
                  </a:cubicBezTo>
                  <a:lnTo>
                    <a:pt x="584" y="311"/>
                  </a:lnTo>
                  <a:cubicBezTo>
                    <a:pt x="380" y="499"/>
                    <a:pt x="100" y="147"/>
                    <a:pt x="92" y="236"/>
                  </a:cubicBez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13" name="Freeform 11">
              <a:extLst>
                <a:ext uri="{FF2B5EF4-FFF2-40B4-BE49-F238E27FC236}">
                  <a16:creationId xmlns:a16="http://schemas.microsoft.com/office/drawing/2014/main" id="{E869AAB3-FED2-644F-9FAB-8DC1C4E3A68F}"/>
                </a:ext>
              </a:extLst>
            </p:cNvPr>
            <p:cNvSpPr>
              <a:spLocks noChangeArrowheads="1"/>
            </p:cNvSpPr>
            <p:nvPr/>
          </p:nvSpPr>
          <p:spPr bwMode="auto">
            <a:xfrm>
              <a:off x="13997657" y="11492407"/>
              <a:ext cx="322594" cy="253467"/>
            </a:xfrm>
            <a:custGeom>
              <a:avLst/>
              <a:gdLst>
                <a:gd name="T0" fmla="*/ 231 w 495"/>
                <a:gd name="T1" fmla="*/ 48 h 387"/>
                <a:gd name="T2" fmla="*/ 64 w 495"/>
                <a:gd name="T3" fmla="*/ 127 h 387"/>
                <a:gd name="T4" fmla="*/ 158 w 495"/>
                <a:gd name="T5" fmla="*/ 117 h 387"/>
                <a:gd name="T6" fmla="*/ 193 w 495"/>
                <a:gd name="T7" fmla="*/ 114 h 387"/>
                <a:gd name="T8" fmla="*/ 338 w 495"/>
                <a:gd name="T9" fmla="*/ 144 h 387"/>
                <a:gd name="T10" fmla="*/ 221 w 495"/>
                <a:gd name="T11" fmla="*/ 150 h 387"/>
                <a:gd name="T12" fmla="*/ 211 w 495"/>
                <a:gd name="T13" fmla="*/ 228 h 387"/>
                <a:gd name="T14" fmla="*/ 307 w 495"/>
                <a:gd name="T15" fmla="*/ 198 h 387"/>
                <a:gd name="T16" fmla="*/ 338 w 495"/>
                <a:gd name="T17" fmla="*/ 144 h 387"/>
                <a:gd name="T18" fmla="*/ 315 w 495"/>
                <a:gd name="T19" fmla="*/ 376 h 387"/>
                <a:gd name="T20" fmla="*/ 294 w 495"/>
                <a:gd name="T21" fmla="*/ 241 h 387"/>
                <a:gd name="T22" fmla="*/ 202 w 495"/>
                <a:gd name="T23" fmla="*/ 275 h 387"/>
                <a:gd name="T24" fmla="*/ 184 w 495"/>
                <a:gd name="T25" fmla="*/ 274 h 387"/>
                <a:gd name="T26" fmla="*/ 174 w 495"/>
                <a:gd name="T27" fmla="*/ 260 h 387"/>
                <a:gd name="T28" fmla="*/ 179 w 495"/>
                <a:gd name="T29" fmla="*/ 154 h 387"/>
                <a:gd name="T30" fmla="*/ 162 w 495"/>
                <a:gd name="T31" fmla="*/ 156 h 387"/>
                <a:gd name="T32" fmla="*/ 22 w 495"/>
                <a:gd name="T33" fmla="*/ 170 h 387"/>
                <a:gd name="T34" fmla="*/ 4 w 495"/>
                <a:gd name="T35" fmla="*/ 160 h 387"/>
                <a:gd name="T36" fmla="*/ 4 w 495"/>
                <a:gd name="T37" fmla="*/ 140 h 387"/>
                <a:gd name="T38" fmla="*/ 278 w 495"/>
                <a:gd name="T39" fmla="*/ 6 h 387"/>
                <a:gd name="T40" fmla="*/ 295 w 495"/>
                <a:gd name="T41" fmla="*/ 19 h 387"/>
                <a:gd name="T42" fmla="*/ 291 w 495"/>
                <a:gd name="T43" fmla="*/ 40 h 387"/>
                <a:gd name="T44" fmla="*/ 238 w 495"/>
                <a:gd name="T45" fmla="*/ 110 h 387"/>
                <a:gd name="T46" fmla="*/ 382 w 495"/>
                <a:gd name="T47" fmla="*/ 109 h 387"/>
                <a:gd name="T48" fmla="*/ 398 w 495"/>
                <a:gd name="T49" fmla="*/ 123 h 387"/>
                <a:gd name="T50" fmla="*/ 392 w 495"/>
                <a:gd name="T51" fmla="*/ 143 h 387"/>
                <a:gd name="T52" fmla="*/ 353 w 495"/>
                <a:gd name="T53" fmla="*/ 190 h 387"/>
                <a:gd name="T54" fmla="*/ 476 w 495"/>
                <a:gd name="T55" fmla="*/ 187 h 387"/>
                <a:gd name="T56" fmla="*/ 493 w 495"/>
                <a:gd name="T57" fmla="*/ 209 h 387"/>
                <a:gd name="T58" fmla="*/ 472 w 495"/>
                <a:gd name="T59" fmla="*/ 226 h 387"/>
                <a:gd name="T60" fmla="*/ 336 w 495"/>
                <a:gd name="T61" fmla="*/ 232 h 387"/>
                <a:gd name="T62" fmla="*/ 349 w 495"/>
                <a:gd name="T63" fmla="*/ 357 h 387"/>
                <a:gd name="T64" fmla="*/ 342 w 495"/>
                <a:gd name="T65" fmla="*/ 383 h 387"/>
                <a:gd name="T66" fmla="*/ 332 w 495"/>
                <a:gd name="T67" fmla="*/ 386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95" h="387">
                  <a:moveTo>
                    <a:pt x="231" y="48"/>
                  </a:moveTo>
                  <a:lnTo>
                    <a:pt x="231" y="48"/>
                  </a:lnTo>
                  <a:cubicBezTo>
                    <a:pt x="187" y="54"/>
                    <a:pt x="117" y="72"/>
                    <a:pt x="64" y="127"/>
                  </a:cubicBezTo>
                  <a:lnTo>
                    <a:pt x="64" y="127"/>
                  </a:lnTo>
                  <a:cubicBezTo>
                    <a:pt x="98" y="124"/>
                    <a:pt x="130" y="121"/>
                    <a:pt x="158" y="117"/>
                  </a:cubicBezTo>
                  <a:lnTo>
                    <a:pt x="158" y="117"/>
                  </a:lnTo>
                  <a:cubicBezTo>
                    <a:pt x="170" y="116"/>
                    <a:pt x="181" y="115"/>
                    <a:pt x="193" y="114"/>
                  </a:cubicBezTo>
                  <a:lnTo>
                    <a:pt x="193" y="114"/>
                  </a:lnTo>
                  <a:cubicBezTo>
                    <a:pt x="202" y="91"/>
                    <a:pt x="215" y="69"/>
                    <a:pt x="231" y="48"/>
                  </a:cubicBezTo>
                  <a:close/>
                  <a:moveTo>
                    <a:pt x="338" y="144"/>
                  </a:moveTo>
                  <a:lnTo>
                    <a:pt x="338" y="144"/>
                  </a:lnTo>
                  <a:cubicBezTo>
                    <a:pt x="307" y="143"/>
                    <a:pt x="268" y="146"/>
                    <a:pt x="221" y="150"/>
                  </a:cubicBezTo>
                  <a:lnTo>
                    <a:pt x="221" y="150"/>
                  </a:lnTo>
                  <a:cubicBezTo>
                    <a:pt x="213" y="175"/>
                    <a:pt x="210" y="200"/>
                    <a:pt x="211" y="228"/>
                  </a:cubicBezTo>
                  <a:lnTo>
                    <a:pt x="211" y="228"/>
                  </a:lnTo>
                  <a:cubicBezTo>
                    <a:pt x="243" y="214"/>
                    <a:pt x="276" y="204"/>
                    <a:pt x="307" y="198"/>
                  </a:cubicBezTo>
                  <a:lnTo>
                    <a:pt x="307" y="198"/>
                  </a:lnTo>
                  <a:cubicBezTo>
                    <a:pt x="314" y="180"/>
                    <a:pt x="324" y="162"/>
                    <a:pt x="338" y="144"/>
                  </a:cubicBezTo>
                  <a:close/>
                  <a:moveTo>
                    <a:pt x="315" y="376"/>
                  </a:moveTo>
                  <a:lnTo>
                    <a:pt x="315" y="376"/>
                  </a:lnTo>
                  <a:cubicBezTo>
                    <a:pt x="315" y="375"/>
                    <a:pt x="281" y="316"/>
                    <a:pt x="294" y="241"/>
                  </a:cubicBezTo>
                  <a:lnTo>
                    <a:pt x="294" y="241"/>
                  </a:lnTo>
                  <a:cubicBezTo>
                    <a:pt x="264" y="248"/>
                    <a:pt x="232" y="259"/>
                    <a:pt x="202" y="275"/>
                  </a:cubicBezTo>
                  <a:lnTo>
                    <a:pt x="202" y="275"/>
                  </a:lnTo>
                  <a:cubicBezTo>
                    <a:pt x="196" y="277"/>
                    <a:pt x="189" y="277"/>
                    <a:pt x="184" y="274"/>
                  </a:cubicBezTo>
                  <a:lnTo>
                    <a:pt x="184" y="274"/>
                  </a:lnTo>
                  <a:cubicBezTo>
                    <a:pt x="178" y="271"/>
                    <a:pt x="174" y="266"/>
                    <a:pt x="174" y="260"/>
                  </a:cubicBezTo>
                  <a:lnTo>
                    <a:pt x="174" y="260"/>
                  </a:lnTo>
                  <a:cubicBezTo>
                    <a:pt x="170" y="222"/>
                    <a:pt x="171" y="187"/>
                    <a:pt x="179" y="154"/>
                  </a:cubicBezTo>
                  <a:lnTo>
                    <a:pt x="179" y="154"/>
                  </a:lnTo>
                  <a:cubicBezTo>
                    <a:pt x="174" y="155"/>
                    <a:pt x="168" y="156"/>
                    <a:pt x="162" y="156"/>
                  </a:cubicBezTo>
                  <a:lnTo>
                    <a:pt x="162" y="156"/>
                  </a:lnTo>
                  <a:cubicBezTo>
                    <a:pt x="122" y="160"/>
                    <a:pt x="75" y="165"/>
                    <a:pt x="22" y="170"/>
                  </a:cubicBezTo>
                  <a:lnTo>
                    <a:pt x="22" y="170"/>
                  </a:lnTo>
                  <a:cubicBezTo>
                    <a:pt x="14" y="170"/>
                    <a:pt x="7" y="167"/>
                    <a:pt x="4" y="160"/>
                  </a:cubicBezTo>
                  <a:lnTo>
                    <a:pt x="4" y="160"/>
                  </a:lnTo>
                  <a:cubicBezTo>
                    <a:pt x="0" y="154"/>
                    <a:pt x="0" y="146"/>
                    <a:pt x="4" y="140"/>
                  </a:cubicBezTo>
                  <a:lnTo>
                    <a:pt x="4" y="140"/>
                  </a:lnTo>
                  <a:cubicBezTo>
                    <a:pt x="97" y="0"/>
                    <a:pt x="271" y="6"/>
                    <a:pt x="278" y="6"/>
                  </a:cubicBezTo>
                  <a:lnTo>
                    <a:pt x="278" y="6"/>
                  </a:lnTo>
                  <a:cubicBezTo>
                    <a:pt x="286" y="7"/>
                    <a:pt x="292" y="12"/>
                    <a:pt x="295" y="19"/>
                  </a:cubicBezTo>
                  <a:lnTo>
                    <a:pt x="295" y="19"/>
                  </a:lnTo>
                  <a:cubicBezTo>
                    <a:pt x="298" y="26"/>
                    <a:pt x="297" y="34"/>
                    <a:pt x="291" y="40"/>
                  </a:cubicBezTo>
                  <a:lnTo>
                    <a:pt x="291" y="40"/>
                  </a:lnTo>
                  <a:cubicBezTo>
                    <a:pt x="268" y="62"/>
                    <a:pt x="251" y="85"/>
                    <a:pt x="238" y="110"/>
                  </a:cubicBezTo>
                  <a:lnTo>
                    <a:pt x="238" y="110"/>
                  </a:lnTo>
                  <a:cubicBezTo>
                    <a:pt x="299" y="105"/>
                    <a:pt x="345" y="103"/>
                    <a:pt x="382" y="109"/>
                  </a:cubicBezTo>
                  <a:lnTo>
                    <a:pt x="382" y="109"/>
                  </a:lnTo>
                  <a:cubicBezTo>
                    <a:pt x="389" y="111"/>
                    <a:pt x="395" y="116"/>
                    <a:pt x="398" y="123"/>
                  </a:cubicBezTo>
                  <a:lnTo>
                    <a:pt x="398" y="123"/>
                  </a:lnTo>
                  <a:cubicBezTo>
                    <a:pt x="399" y="130"/>
                    <a:pt x="398" y="137"/>
                    <a:pt x="392" y="143"/>
                  </a:cubicBezTo>
                  <a:lnTo>
                    <a:pt x="392" y="143"/>
                  </a:lnTo>
                  <a:cubicBezTo>
                    <a:pt x="376" y="158"/>
                    <a:pt x="363" y="174"/>
                    <a:pt x="353" y="190"/>
                  </a:cubicBezTo>
                  <a:lnTo>
                    <a:pt x="353" y="190"/>
                  </a:lnTo>
                  <a:cubicBezTo>
                    <a:pt x="422" y="182"/>
                    <a:pt x="473" y="187"/>
                    <a:pt x="476" y="187"/>
                  </a:cubicBezTo>
                  <a:lnTo>
                    <a:pt x="476" y="187"/>
                  </a:lnTo>
                  <a:cubicBezTo>
                    <a:pt x="487" y="188"/>
                    <a:pt x="494" y="198"/>
                    <a:pt x="493" y="209"/>
                  </a:cubicBezTo>
                  <a:lnTo>
                    <a:pt x="493" y="209"/>
                  </a:lnTo>
                  <a:cubicBezTo>
                    <a:pt x="492" y="220"/>
                    <a:pt x="483" y="227"/>
                    <a:pt x="472" y="226"/>
                  </a:cubicBezTo>
                  <a:lnTo>
                    <a:pt x="472" y="226"/>
                  </a:lnTo>
                  <a:cubicBezTo>
                    <a:pt x="471" y="226"/>
                    <a:pt x="412" y="220"/>
                    <a:pt x="336" y="232"/>
                  </a:cubicBezTo>
                  <a:lnTo>
                    <a:pt x="336" y="232"/>
                  </a:lnTo>
                  <a:cubicBezTo>
                    <a:pt x="317" y="299"/>
                    <a:pt x="347" y="354"/>
                    <a:pt x="349" y="357"/>
                  </a:cubicBezTo>
                  <a:lnTo>
                    <a:pt x="349" y="357"/>
                  </a:lnTo>
                  <a:cubicBezTo>
                    <a:pt x="354" y="366"/>
                    <a:pt x="351" y="378"/>
                    <a:pt x="342" y="383"/>
                  </a:cubicBezTo>
                  <a:lnTo>
                    <a:pt x="342" y="383"/>
                  </a:lnTo>
                  <a:cubicBezTo>
                    <a:pt x="339" y="385"/>
                    <a:pt x="335" y="386"/>
                    <a:pt x="332" y="386"/>
                  </a:cubicBezTo>
                  <a:lnTo>
                    <a:pt x="332" y="386"/>
                  </a:lnTo>
                  <a:cubicBezTo>
                    <a:pt x="325" y="386"/>
                    <a:pt x="319" y="382"/>
                    <a:pt x="315" y="376"/>
                  </a:cubicBezTo>
                  <a:close/>
                </a:path>
              </a:pathLst>
            </a:custGeom>
            <a:solidFill>
              <a:schemeClr val="accent1">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14" name="Freeform 12">
              <a:extLst>
                <a:ext uri="{FF2B5EF4-FFF2-40B4-BE49-F238E27FC236}">
                  <a16:creationId xmlns:a16="http://schemas.microsoft.com/office/drawing/2014/main" id="{6A78B0E5-1137-6346-99B6-6E03D1D9E7BE}"/>
                </a:ext>
              </a:extLst>
            </p:cNvPr>
            <p:cNvSpPr>
              <a:spLocks noChangeArrowheads="1"/>
            </p:cNvSpPr>
            <p:nvPr/>
          </p:nvSpPr>
          <p:spPr bwMode="auto">
            <a:xfrm>
              <a:off x="11860473" y="11501049"/>
              <a:ext cx="478130" cy="241945"/>
            </a:xfrm>
            <a:custGeom>
              <a:avLst/>
              <a:gdLst>
                <a:gd name="T0" fmla="*/ 733 w 734"/>
                <a:gd name="T1" fmla="*/ 108 h 369"/>
                <a:gd name="T2" fmla="*/ 733 w 734"/>
                <a:gd name="T3" fmla="*/ 108 h 369"/>
                <a:gd name="T4" fmla="*/ 514 w 734"/>
                <a:gd name="T5" fmla="*/ 33 h 369"/>
                <a:gd name="T6" fmla="*/ 514 w 734"/>
                <a:gd name="T7" fmla="*/ 33 h 369"/>
                <a:gd name="T8" fmla="*/ 80 w 734"/>
                <a:gd name="T9" fmla="*/ 89 h 369"/>
                <a:gd name="T10" fmla="*/ 80 w 734"/>
                <a:gd name="T11" fmla="*/ 89 h 369"/>
                <a:gd name="T12" fmla="*/ 13 w 734"/>
                <a:gd name="T13" fmla="*/ 312 h 369"/>
                <a:gd name="T14" fmla="*/ 13 w 734"/>
                <a:gd name="T15" fmla="*/ 312 h 369"/>
                <a:gd name="T16" fmla="*/ 382 w 734"/>
                <a:gd name="T17" fmla="*/ 359 h 369"/>
                <a:gd name="T18" fmla="*/ 382 w 734"/>
                <a:gd name="T19" fmla="*/ 359 h 369"/>
                <a:gd name="T20" fmla="*/ 733 w 734"/>
                <a:gd name="T21" fmla="*/ 108 h 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34" h="369">
                  <a:moveTo>
                    <a:pt x="733" y="108"/>
                  </a:moveTo>
                  <a:lnTo>
                    <a:pt x="733" y="108"/>
                  </a:lnTo>
                  <a:cubicBezTo>
                    <a:pt x="733" y="108"/>
                    <a:pt x="730" y="0"/>
                    <a:pt x="514" y="33"/>
                  </a:cubicBezTo>
                  <a:lnTo>
                    <a:pt x="514" y="33"/>
                  </a:lnTo>
                  <a:cubicBezTo>
                    <a:pt x="299" y="66"/>
                    <a:pt x="160" y="102"/>
                    <a:pt x="80" y="89"/>
                  </a:cubicBezTo>
                  <a:lnTo>
                    <a:pt x="80" y="89"/>
                  </a:lnTo>
                  <a:cubicBezTo>
                    <a:pt x="0" y="74"/>
                    <a:pt x="0" y="304"/>
                    <a:pt x="13" y="312"/>
                  </a:cubicBezTo>
                  <a:lnTo>
                    <a:pt x="13" y="312"/>
                  </a:lnTo>
                  <a:cubicBezTo>
                    <a:pt x="27" y="321"/>
                    <a:pt x="359" y="368"/>
                    <a:pt x="382" y="359"/>
                  </a:cubicBezTo>
                  <a:lnTo>
                    <a:pt x="382" y="359"/>
                  </a:lnTo>
                  <a:cubicBezTo>
                    <a:pt x="404" y="351"/>
                    <a:pt x="733" y="108"/>
                    <a:pt x="733" y="108"/>
                  </a:cubicBezTo>
                </a:path>
              </a:pathLst>
            </a:custGeom>
            <a:solidFill>
              <a:srgbClr val="344A5B"/>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15" name="Freeform 13">
              <a:extLst>
                <a:ext uri="{FF2B5EF4-FFF2-40B4-BE49-F238E27FC236}">
                  <a16:creationId xmlns:a16="http://schemas.microsoft.com/office/drawing/2014/main" id="{D3C0B4C7-9BD6-774E-9081-ADA41F6984DB}"/>
                </a:ext>
              </a:extLst>
            </p:cNvPr>
            <p:cNvSpPr>
              <a:spLocks noChangeArrowheads="1"/>
            </p:cNvSpPr>
            <p:nvPr/>
          </p:nvSpPr>
          <p:spPr bwMode="auto">
            <a:xfrm>
              <a:off x="10915733" y="11820763"/>
              <a:ext cx="1532321" cy="558779"/>
            </a:xfrm>
            <a:custGeom>
              <a:avLst/>
              <a:gdLst>
                <a:gd name="T0" fmla="*/ 2239 w 2345"/>
                <a:gd name="T1" fmla="*/ 0 h 855"/>
                <a:gd name="T2" fmla="*/ 2239 w 2345"/>
                <a:gd name="T3" fmla="*/ 0 h 855"/>
                <a:gd name="T4" fmla="*/ 2308 w 2345"/>
                <a:gd name="T5" fmla="*/ 262 h 855"/>
                <a:gd name="T6" fmla="*/ 2308 w 2345"/>
                <a:gd name="T7" fmla="*/ 262 h 855"/>
                <a:gd name="T8" fmla="*/ 1683 w 2345"/>
                <a:gd name="T9" fmla="*/ 501 h 855"/>
                <a:gd name="T10" fmla="*/ 1683 w 2345"/>
                <a:gd name="T11" fmla="*/ 501 h 855"/>
                <a:gd name="T12" fmla="*/ 114 w 2345"/>
                <a:gd name="T13" fmla="*/ 527 h 855"/>
                <a:gd name="T14" fmla="*/ 114 w 2345"/>
                <a:gd name="T15" fmla="*/ 527 h 855"/>
                <a:gd name="T16" fmla="*/ 222 w 2345"/>
                <a:gd name="T17" fmla="*/ 217 h 855"/>
                <a:gd name="T18" fmla="*/ 222 w 2345"/>
                <a:gd name="T19" fmla="*/ 217 h 855"/>
                <a:gd name="T20" fmla="*/ 2239 w 2345"/>
                <a:gd name="T21" fmla="*/ 0 h 8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345" h="855">
                  <a:moveTo>
                    <a:pt x="2239" y="0"/>
                  </a:moveTo>
                  <a:lnTo>
                    <a:pt x="2239" y="0"/>
                  </a:lnTo>
                  <a:cubicBezTo>
                    <a:pt x="2239" y="0"/>
                    <a:pt x="2344" y="71"/>
                    <a:pt x="2308" y="262"/>
                  </a:cubicBezTo>
                  <a:lnTo>
                    <a:pt x="2308" y="262"/>
                  </a:lnTo>
                  <a:cubicBezTo>
                    <a:pt x="2292" y="332"/>
                    <a:pt x="2093" y="310"/>
                    <a:pt x="1683" y="501"/>
                  </a:cubicBezTo>
                  <a:lnTo>
                    <a:pt x="1683" y="501"/>
                  </a:lnTo>
                  <a:cubicBezTo>
                    <a:pt x="1274" y="692"/>
                    <a:pt x="725" y="854"/>
                    <a:pt x="114" y="527"/>
                  </a:cubicBezTo>
                  <a:lnTo>
                    <a:pt x="114" y="527"/>
                  </a:lnTo>
                  <a:cubicBezTo>
                    <a:pt x="50" y="494"/>
                    <a:pt x="0" y="237"/>
                    <a:pt x="222" y="217"/>
                  </a:cubicBezTo>
                  <a:lnTo>
                    <a:pt x="222" y="217"/>
                  </a:lnTo>
                  <a:cubicBezTo>
                    <a:pt x="443" y="198"/>
                    <a:pt x="2239" y="0"/>
                    <a:pt x="2239" y="0"/>
                  </a:cubicBezTo>
                </a:path>
              </a:pathLst>
            </a:custGeom>
            <a:solidFill>
              <a:schemeClr val="accent1">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16" name="Freeform 14">
              <a:extLst>
                <a:ext uri="{FF2B5EF4-FFF2-40B4-BE49-F238E27FC236}">
                  <a16:creationId xmlns:a16="http://schemas.microsoft.com/office/drawing/2014/main" id="{744BA231-512D-3F49-BD39-F085CEB44BD8}"/>
                </a:ext>
              </a:extLst>
            </p:cNvPr>
            <p:cNvSpPr>
              <a:spLocks noChangeArrowheads="1"/>
            </p:cNvSpPr>
            <p:nvPr/>
          </p:nvSpPr>
          <p:spPr bwMode="auto">
            <a:xfrm>
              <a:off x="11802866" y="11172696"/>
              <a:ext cx="472370" cy="578940"/>
            </a:xfrm>
            <a:custGeom>
              <a:avLst/>
              <a:gdLst>
                <a:gd name="T0" fmla="*/ 0 w 725"/>
                <a:gd name="T1" fmla="*/ 794 h 887"/>
                <a:gd name="T2" fmla="*/ 0 w 725"/>
                <a:gd name="T3" fmla="*/ 794 h 887"/>
                <a:gd name="T4" fmla="*/ 105 w 725"/>
                <a:gd name="T5" fmla="*/ 886 h 887"/>
                <a:gd name="T6" fmla="*/ 619 w 725"/>
                <a:gd name="T7" fmla="*/ 886 h 887"/>
                <a:gd name="T8" fmla="*/ 619 w 725"/>
                <a:gd name="T9" fmla="*/ 886 h 887"/>
                <a:gd name="T10" fmla="*/ 724 w 725"/>
                <a:gd name="T11" fmla="*/ 794 h 887"/>
                <a:gd name="T12" fmla="*/ 724 w 725"/>
                <a:gd name="T13" fmla="*/ 92 h 887"/>
                <a:gd name="T14" fmla="*/ 724 w 725"/>
                <a:gd name="T15" fmla="*/ 92 h 887"/>
                <a:gd name="T16" fmla="*/ 619 w 725"/>
                <a:gd name="T17" fmla="*/ 0 h 887"/>
                <a:gd name="T18" fmla="*/ 105 w 725"/>
                <a:gd name="T19" fmla="*/ 0 h 887"/>
                <a:gd name="T20" fmla="*/ 105 w 725"/>
                <a:gd name="T21" fmla="*/ 0 h 887"/>
                <a:gd name="T22" fmla="*/ 0 w 725"/>
                <a:gd name="T23" fmla="*/ 92 h 887"/>
                <a:gd name="T24" fmla="*/ 0 w 725"/>
                <a:gd name="T25" fmla="*/ 794 h 8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25" h="887">
                  <a:moveTo>
                    <a:pt x="0" y="794"/>
                  </a:moveTo>
                  <a:lnTo>
                    <a:pt x="0" y="794"/>
                  </a:lnTo>
                  <a:cubicBezTo>
                    <a:pt x="0" y="845"/>
                    <a:pt x="47" y="886"/>
                    <a:pt x="105" y="886"/>
                  </a:cubicBezTo>
                  <a:lnTo>
                    <a:pt x="619" y="886"/>
                  </a:lnTo>
                  <a:lnTo>
                    <a:pt x="619" y="886"/>
                  </a:lnTo>
                  <a:cubicBezTo>
                    <a:pt x="677" y="886"/>
                    <a:pt x="724" y="845"/>
                    <a:pt x="724" y="794"/>
                  </a:cubicBezTo>
                  <a:lnTo>
                    <a:pt x="724" y="92"/>
                  </a:lnTo>
                  <a:lnTo>
                    <a:pt x="724" y="92"/>
                  </a:lnTo>
                  <a:cubicBezTo>
                    <a:pt x="724" y="41"/>
                    <a:pt x="677" y="0"/>
                    <a:pt x="619" y="0"/>
                  </a:cubicBezTo>
                  <a:lnTo>
                    <a:pt x="105" y="0"/>
                  </a:lnTo>
                  <a:lnTo>
                    <a:pt x="105" y="0"/>
                  </a:lnTo>
                  <a:cubicBezTo>
                    <a:pt x="47" y="0"/>
                    <a:pt x="0" y="41"/>
                    <a:pt x="0" y="92"/>
                  </a:cubicBezTo>
                  <a:lnTo>
                    <a:pt x="0" y="794"/>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17" name="Freeform 15">
              <a:extLst>
                <a:ext uri="{FF2B5EF4-FFF2-40B4-BE49-F238E27FC236}">
                  <a16:creationId xmlns:a16="http://schemas.microsoft.com/office/drawing/2014/main" id="{216F6E62-14A5-EA49-8795-311626FDCA38}"/>
                </a:ext>
              </a:extLst>
            </p:cNvPr>
            <p:cNvSpPr>
              <a:spLocks noChangeArrowheads="1"/>
            </p:cNvSpPr>
            <p:nvPr/>
          </p:nvSpPr>
          <p:spPr bwMode="auto">
            <a:xfrm>
              <a:off x="10973339" y="11417520"/>
              <a:ext cx="1425749" cy="829527"/>
            </a:xfrm>
            <a:custGeom>
              <a:avLst/>
              <a:gdLst>
                <a:gd name="T0" fmla="*/ 2092 w 2184"/>
                <a:gd name="T1" fmla="*/ 236 h 1268"/>
                <a:gd name="T2" fmla="*/ 2092 w 2184"/>
                <a:gd name="T3" fmla="*/ 236 h 1268"/>
                <a:gd name="T4" fmla="*/ 2180 w 2184"/>
                <a:gd name="T5" fmla="*/ 648 h 1268"/>
                <a:gd name="T6" fmla="*/ 2180 w 2184"/>
                <a:gd name="T7" fmla="*/ 648 h 1268"/>
                <a:gd name="T8" fmla="*/ 1752 w 2184"/>
                <a:gd name="T9" fmla="*/ 812 h 1268"/>
                <a:gd name="T10" fmla="*/ 1752 w 2184"/>
                <a:gd name="T11" fmla="*/ 812 h 1268"/>
                <a:gd name="T12" fmla="*/ 55 w 2184"/>
                <a:gd name="T13" fmla="*/ 898 h 1268"/>
                <a:gd name="T14" fmla="*/ 55 w 2184"/>
                <a:gd name="T15" fmla="*/ 898 h 1268"/>
                <a:gd name="T16" fmla="*/ 739 w 2184"/>
                <a:gd name="T17" fmla="*/ 369 h 1268"/>
                <a:gd name="T18" fmla="*/ 739 w 2184"/>
                <a:gd name="T19" fmla="*/ 369 h 1268"/>
                <a:gd name="T20" fmla="*/ 1107 w 2184"/>
                <a:gd name="T21" fmla="*/ 34 h 1268"/>
                <a:gd name="T22" fmla="*/ 1107 w 2184"/>
                <a:gd name="T23" fmla="*/ 34 h 1268"/>
                <a:gd name="T24" fmla="*/ 1600 w 2184"/>
                <a:gd name="T25" fmla="*/ 311 h 1268"/>
                <a:gd name="T26" fmla="*/ 1600 w 2184"/>
                <a:gd name="T27" fmla="*/ 311 h 1268"/>
                <a:gd name="T28" fmla="*/ 2092 w 2184"/>
                <a:gd name="T29" fmla="*/ 236 h 12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184" h="1268">
                  <a:moveTo>
                    <a:pt x="2092" y="236"/>
                  </a:moveTo>
                  <a:lnTo>
                    <a:pt x="2092" y="236"/>
                  </a:lnTo>
                  <a:cubicBezTo>
                    <a:pt x="2092" y="236"/>
                    <a:pt x="2183" y="571"/>
                    <a:pt x="2180" y="648"/>
                  </a:cubicBezTo>
                  <a:lnTo>
                    <a:pt x="2180" y="648"/>
                  </a:lnTo>
                  <a:cubicBezTo>
                    <a:pt x="1926" y="726"/>
                    <a:pt x="2004" y="693"/>
                    <a:pt x="1752" y="812"/>
                  </a:cubicBezTo>
                  <a:lnTo>
                    <a:pt x="1752" y="812"/>
                  </a:lnTo>
                  <a:cubicBezTo>
                    <a:pt x="1500" y="931"/>
                    <a:pt x="495" y="1267"/>
                    <a:pt x="55" y="898"/>
                  </a:cubicBezTo>
                  <a:lnTo>
                    <a:pt x="55" y="898"/>
                  </a:lnTo>
                  <a:cubicBezTo>
                    <a:pt x="0" y="843"/>
                    <a:pt x="122" y="519"/>
                    <a:pt x="739" y="369"/>
                  </a:cubicBezTo>
                  <a:lnTo>
                    <a:pt x="739" y="369"/>
                  </a:lnTo>
                  <a:cubicBezTo>
                    <a:pt x="858" y="322"/>
                    <a:pt x="1037" y="133"/>
                    <a:pt x="1107" y="34"/>
                  </a:cubicBezTo>
                  <a:lnTo>
                    <a:pt x="1107" y="34"/>
                  </a:lnTo>
                  <a:cubicBezTo>
                    <a:pt x="1223" y="0"/>
                    <a:pt x="1395" y="122"/>
                    <a:pt x="1600" y="311"/>
                  </a:cubicBezTo>
                  <a:lnTo>
                    <a:pt x="1600" y="311"/>
                  </a:lnTo>
                  <a:cubicBezTo>
                    <a:pt x="1804" y="499"/>
                    <a:pt x="2083" y="147"/>
                    <a:pt x="2092" y="236"/>
                  </a:cubicBezTo>
                </a:path>
              </a:pathLst>
            </a:custGeom>
            <a:solidFill>
              <a:schemeClr val="accent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18" name="Freeform 16">
              <a:extLst>
                <a:ext uri="{FF2B5EF4-FFF2-40B4-BE49-F238E27FC236}">
                  <a16:creationId xmlns:a16="http://schemas.microsoft.com/office/drawing/2014/main" id="{E8AB479F-8B59-4D41-9C22-83C48478F65E}"/>
                </a:ext>
              </a:extLst>
            </p:cNvPr>
            <p:cNvSpPr>
              <a:spLocks noChangeArrowheads="1"/>
            </p:cNvSpPr>
            <p:nvPr/>
          </p:nvSpPr>
          <p:spPr bwMode="auto">
            <a:xfrm>
              <a:off x="11497554" y="11492407"/>
              <a:ext cx="322594" cy="253467"/>
            </a:xfrm>
            <a:custGeom>
              <a:avLst/>
              <a:gdLst>
                <a:gd name="T0" fmla="*/ 302 w 496"/>
                <a:gd name="T1" fmla="*/ 114 h 387"/>
                <a:gd name="T2" fmla="*/ 336 w 496"/>
                <a:gd name="T3" fmla="*/ 117 h 387"/>
                <a:gd name="T4" fmla="*/ 431 w 496"/>
                <a:gd name="T5" fmla="*/ 127 h 387"/>
                <a:gd name="T6" fmla="*/ 263 w 496"/>
                <a:gd name="T7" fmla="*/ 48 h 387"/>
                <a:gd name="T8" fmla="*/ 188 w 496"/>
                <a:gd name="T9" fmla="*/ 198 h 387"/>
                <a:gd name="T10" fmla="*/ 284 w 496"/>
                <a:gd name="T11" fmla="*/ 228 h 387"/>
                <a:gd name="T12" fmla="*/ 274 w 496"/>
                <a:gd name="T13" fmla="*/ 150 h 387"/>
                <a:gd name="T14" fmla="*/ 156 w 496"/>
                <a:gd name="T15" fmla="*/ 144 h 387"/>
                <a:gd name="T16" fmla="*/ 188 w 496"/>
                <a:gd name="T17" fmla="*/ 198 h 387"/>
                <a:gd name="T18" fmla="*/ 162 w 496"/>
                <a:gd name="T19" fmla="*/ 386 h 387"/>
                <a:gd name="T20" fmla="*/ 152 w 496"/>
                <a:gd name="T21" fmla="*/ 383 h 387"/>
                <a:gd name="T22" fmla="*/ 145 w 496"/>
                <a:gd name="T23" fmla="*/ 357 h 387"/>
                <a:gd name="T24" fmla="*/ 159 w 496"/>
                <a:gd name="T25" fmla="*/ 232 h 387"/>
                <a:gd name="T26" fmla="*/ 23 w 496"/>
                <a:gd name="T27" fmla="*/ 226 h 387"/>
                <a:gd name="T28" fmla="*/ 1 w 496"/>
                <a:gd name="T29" fmla="*/ 209 h 387"/>
                <a:gd name="T30" fmla="*/ 18 w 496"/>
                <a:gd name="T31" fmla="*/ 187 h 387"/>
                <a:gd name="T32" fmla="*/ 141 w 496"/>
                <a:gd name="T33" fmla="*/ 190 h 387"/>
                <a:gd name="T34" fmla="*/ 103 w 496"/>
                <a:gd name="T35" fmla="*/ 143 h 387"/>
                <a:gd name="T36" fmla="*/ 97 w 496"/>
                <a:gd name="T37" fmla="*/ 123 h 387"/>
                <a:gd name="T38" fmla="*/ 112 w 496"/>
                <a:gd name="T39" fmla="*/ 109 h 387"/>
                <a:gd name="T40" fmla="*/ 257 w 496"/>
                <a:gd name="T41" fmla="*/ 110 h 387"/>
                <a:gd name="T42" fmla="*/ 204 w 496"/>
                <a:gd name="T43" fmla="*/ 40 h 387"/>
                <a:gd name="T44" fmla="*/ 200 w 496"/>
                <a:gd name="T45" fmla="*/ 19 h 387"/>
                <a:gd name="T46" fmla="*/ 217 w 496"/>
                <a:gd name="T47" fmla="*/ 6 h 387"/>
                <a:gd name="T48" fmla="*/ 490 w 496"/>
                <a:gd name="T49" fmla="*/ 140 h 387"/>
                <a:gd name="T50" fmla="*/ 491 w 496"/>
                <a:gd name="T51" fmla="*/ 160 h 387"/>
                <a:gd name="T52" fmla="*/ 473 w 496"/>
                <a:gd name="T53" fmla="*/ 170 h 387"/>
                <a:gd name="T54" fmla="*/ 332 w 496"/>
                <a:gd name="T55" fmla="*/ 156 h 387"/>
                <a:gd name="T56" fmla="*/ 315 w 496"/>
                <a:gd name="T57" fmla="*/ 154 h 387"/>
                <a:gd name="T58" fmla="*/ 321 w 496"/>
                <a:gd name="T59" fmla="*/ 260 h 387"/>
                <a:gd name="T60" fmla="*/ 311 w 496"/>
                <a:gd name="T61" fmla="*/ 274 h 387"/>
                <a:gd name="T62" fmla="*/ 293 w 496"/>
                <a:gd name="T63" fmla="*/ 275 h 387"/>
                <a:gd name="T64" fmla="*/ 200 w 496"/>
                <a:gd name="T65" fmla="*/ 241 h 387"/>
                <a:gd name="T66" fmla="*/ 179 w 496"/>
                <a:gd name="T67" fmla="*/ 376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96" h="387">
                  <a:moveTo>
                    <a:pt x="302" y="114"/>
                  </a:moveTo>
                  <a:lnTo>
                    <a:pt x="302" y="114"/>
                  </a:lnTo>
                  <a:cubicBezTo>
                    <a:pt x="313" y="115"/>
                    <a:pt x="325" y="116"/>
                    <a:pt x="336" y="117"/>
                  </a:cubicBezTo>
                  <a:lnTo>
                    <a:pt x="336" y="117"/>
                  </a:lnTo>
                  <a:cubicBezTo>
                    <a:pt x="365" y="121"/>
                    <a:pt x="396" y="124"/>
                    <a:pt x="431" y="127"/>
                  </a:cubicBezTo>
                  <a:lnTo>
                    <a:pt x="431" y="127"/>
                  </a:lnTo>
                  <a:cubicBezTo>
                    <a:pt x="377" y="72"/>
                    <a:pt x="308" y="54"/>
                    <a:pt x="263" y="48"/>
                  </a:cubicBezTo>
                  <a:lnTo>
                    <a:pt x="263" y="48"/>
                  </a:lnTo>
                  <a:cubicBezTo>
                    <a:pt x="280" y="69"/>
                    <a:pt x="292" y="91"/>
                    <a:pt x="302" y="114"/>
                  </a:cubicBezTo>
                  <a:close/>
                  <a:moveTo>
                    <a:pt x="188" y="198"/>
                  </a:moveTo>
                  <a:lnTo>
                    <a:pt x="188" y="198"/>
                  </a:lnTo>
                  <a:cubicBezTo>
                    <a:pt x="219" y="204"/>
                    <a:pt x="251" y="214"/>
                    <a:pt x="284" y="228"/>
                  </a:cubicBezTo>
                  <a:lnTo>
                    <a:pt x="284" y="228"/>
                  </a:lnTo>
                  <a:cubicBezTo>
                    <a:pt x="285" y="200"/>
                    <a:pt x="281" y="175"/>
                    <a:pt x="274" y="150"/>
                  </a:cubicBezTo>
                  <a:lnTo>
                    <a:pt x="274" y="150"/>
                  </a:lnTo>
                  <a:cubicBezTo>
                    <a:pt x="226" y="146"/>
                    <a:pt x="188" y="143"/>
                    <a:pt x="156" y="144"/>
                  </a:cubicBezTo>
                  <a:lnTo>
                    <a:pt x="156" y="144"/>
                  </a:lnTo>
                  <a:cubicBezTo>
                    <a:pt x="170" y="162"/>
                    <a:pt x="181" y="180"/>
                    <a:pt x="188" y="198"/>
                  </a:cubicBezTo>
                  <a:close/>
                  <a:moveTo>
                    <a:pt x="162" y="386"/>
                  </a:moveTo>
                  <a:lnTo>
                    <a:pt x="162" y="386"/>
                  </a:lnTo>
                  <a:cubicBezTo>
                    <a:pt x="159" y="386"/>
                    <a:pt x="155" y="385"/>
                    <a:pt x="152" y="383"/>
                  </a:cubicBezTo>
                  <a:lnTo>
                    <a:pt x="152" y="383"/>
                  </a:lnTo>
                  <a:cubicBezTo>
                    <a:pt x="143" y="378"/>
                    <a:pt x="140" y="366"/>
                    <a:pt x="145" y="357"/>
                  </a:cubicBezTo>
                  <a:lnTo>
                    <a:pt x="145" y="357"/>
                  </a:lnTo>
                  <a:cubicBezTo>
                    <a:pt x="147" y="354"/>
                    <a:pt x="177" y="299"/>
                    <a:pt x="159" y="232"/>
                  </a:cubicBezTo>
                  <a:lnTo>
                    <a:pt x="159" y="232"/>
                  </a:lnTo>
                  <a:cubicBezTo>
                    <a:pt x="83" y="220"/>
                    <a:pt x="23" y="226"/>
                    <a:pt x="23" y="226"/>
                  </a:cubicBezTo>
                  <a:lnTo>
                    <a:pt x="23" y="226"/>
                  </a:lnTo>
                  <a:cubicBezTo>
                    <a:pt x="11" y="227"/>
                    <a:pt x="2" y="220"/>
                    <a:pt x="1" y="209"/>
                  </a:cubicBezTo>
                  <a:lnTo>
                    <a:pt x="1" y="209"/>
                  </a:lnTo>
                  <a:cubicBezTo>
                    <a:pt x="0" y="198"/>
                    <a:pt x="8" y="188"/>
                    <a:pt x="18" y="187"/>
                  </a:cubicBezTo>
                  <a:lnTo>
                    <a:pt x="18" y="187"/>
                  </a:lnTo>
                  <a:cubicBezTo>
                    <a:pt x="21" y="187"/>
                    <a:pt x="72" y="182"/>
                    <a:pt x="141" y="190"/>
                  </a:cubicBezTo>
                  <a:lnTo>
                    <a:pt x="141" y="190"/>
                  </a:lnTo>
                  <a:cubicBezTo>
                    <a:pt x="131" y="174"/>
                    <a:pt x="119" y="158"/>
                    <a:pt x="103" y="143"/>
                  </a:cubicBezTo>
                  <a:lnTo>
                    <a:pt x="103" y="143"/>
                  </a:lnTo>
                  <a:cubicBezTo>
                    <a:pt x="97" y="137"/>
                    <a:pt x="95" y="130"/>
                    <a:pt x="97" y="123"/>
                  </a:cubicBezTo>
                  <a:lnTo>
                    <a:pt x="97" y="123"/>
                  </a:lnTo>
                  <a:cubicBezTo>
                    <a:pt x="99" y="116"/>
                    <a:pt x="105" y="111"/>
                    <a:pt x="112" y="109"/>
                  </a:cubicBezTo>
                  <a:lnTo>
                    <a:pt x="112" y="109"/>
                  </a:lnTo>
                  <a:cubicBezTo>
                    <a:pt x="150" y="103"/>
                    <a:pt x="195" y="105"/>
                    <a:pt x="257" y="110"/>
                  </a:cubicBezTo>
                  <a:lnTo>
                    <a:pt x="257" y="110"/>
                  </a:lnTo>
                  <a:cubicBezTo>
                    <a:pt x="244" y="85"/>
                    <a:pt x="226" y="62"/>
                    <a:pt x="204" y="40"/>
                  </a:cubicBezTo>
                  <a:lnTo>
                    <a:pt x="204" y="40"/>
                  </a:lnTo>
                  <a:cubicBezTo>
                    <a:pt x="198" y="34"/>
                    <a:pt x="197" y="26"/>
                    <a:pt x="200" y="19"/>
                  </a:cubicBezTo>
                  <a:lnTo>
                    <a:pt x="200" y="19"/>
                  </a:lnTo>
                  <a:cubicBezTo>
                    <a:pt x="202" y="12"/>
                    <a:pt x="209" y="7"/>
                    <a:pt x="217" y="6"/>
                  </a:cubicBezTo>
                  <a:lnTo>
                    <a:pt x="217" y="6"/>
                  </a:lnTo>
                  <a:cubicBezTo>
                    <a:pt x="224" y="6"/>
                    <a:pt x="398" y="0"/>
                    <a:pt x="490" y="140"/>
                  </a:cubicBezTo>
                  <a:lnTo>
                    <a:pt x="490" y="140"/>
                  </a:lnTo>
                  <a:cubicBezTo>
                    <a:pt x="494" y="146"/>
                    <a:pt x="495" y="154"/>
                    <a:pt x="491" y="160"/>
                  </a:cubicBezTo>
                  <a:lnTo>
                    <a:pt x="491" y="160"/>
                  </a:lnTo>
                  <a:cubicBezTo>
                    <a:pt x="487" y="167"/>
                    <a:pt x="480" y="170"/>
                    <a:pt x="473" y="170"/>
                  </a:cubicBezTo>
                  <a:lnTo>
                    <a:pt x="473" y="170"/>
                  </a:lnTo>
                  <a:cubicBezTo>
                    <a:pt x="419" y="165"/>
                    <a:pt x="373" y="160"/>
                    <a:pt x="332" y="156"/>
                  </a:cubicBezTo>
                  <a:lnTo>
                    <a:pt x="332" y="156"/>
                  </a:lnTo>
                  <a:cubicBezTo>
                    <a:pt x="326" y="156"/>
                    <a:pt x="321" y="155"/>
                    <a:pt x="315" y="154"/>
                  </a:cubicBezTo>
                  <a:lnTo>
                    <a:pt x="315" y="154"/>
                  </a:lnTo>
                  <a:cubicBezTo>
                    <a:pt x="323" y="187"/>
                    <a:pt x="325" y="222"/>
                    <a:pt x="321" y="260"/>
                  </a:cubicBezTo>
                  <a:lnTo>
                    <a:pt x="321" y="260"/>
                  </a:lnTo>
                  <a:cubicBezTo>
                    <a:pt x="320" y="266"/>
                    <a:pt x="316" y="271"/>
                    <a:pt x="311" y="274"/>
                  </a:cubicBezTo>
                  <a:lnTo>
                    <a:pt x="311" y="274"/>
                  </a:lnTo>
                  <a:cubicBezTo>
                    <a:pt x="305" y="277"/>
                    <a:pt x="299" y="277"/>
                    <a:pt x="293" y="275"/>
                  </a:cubicBezTo>
                  <a:lnTo>
                    <a:pt x="293" y="275"/>
                  </a:lnTo>
                  <a:cubicBezTo>
                    <a:pt x="262" y="259"/>
                    <a:pt x="231" y="248"/>
                    <a:pt x="200" y="241"/>
                  </a:cubicBezTo>
                  <a:lnTo>
                    <a:pt x="200" y="241"/>
                  </a:lnTo>
                  <a:cubicBezTo>
                    <a:pt x="213" y="316"/>
                    <a:pt x="180" y="375"/>
                    <a:pt x="179" y="376"/>
                  </a:cubicBezTo>
                  <a:lnTo>
                    <a:pt x="179" y="376"/>
                  </a:lnTo>
                  <a:cubicBezTo>
                    <a:pt x="175" y="382"/>
                    <a:pt x="169" y="386"/>
                    <a:pt x="162" y="386"/>
                  </a:cubicBezTo>
                  <a:close/>
                </a:path>
              </a:pathLst>
            </a:custGeom>
            <a:solidFill>
              <a:schemeClr val="accent1">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19" name="Freeform 17">
              <a:extLst>
                <a:ext uri="{FF2B5EF4-FFF2-40B4-BE49-F238E27FC236}">
                  <a16:creationId xmlns:a16="http://schemas.microsoft.com/office/drawing/2014/main" id="{A8550289-E4BE-7B46-8A28-9566AD1E63C3}"/>
                </a:ext>
              </a:extLst>
            </p:cNvPr>
            <p:cNvSpPr>
              <a:spLocks noChangeArrowheads="1"/>
            </p:cNvSpPr>
            <p:nvPr/>
          </p:nvSpPr>
          <p:spPr bwMode="auto">
            <a:xfrm>
              <a:off x="12885860" y="4980045"/>
              <a:ext cx="345636" cy="515573"/>
            </a:xfrm>
            <a:custGeom>
              <a:avLst/>
              <a:gdLst>
                <a:gd name="T0" fmla="*/ 528 w 529"/>
                <a:gd name="T1" fmla="*/ 0 h 790"/>
                <a:gd name="T2" fmla="*/ 52 w 529"/>
                <a:gd name="T3" fmla="*/ 0 h 790"/>
                <a:gd name="T4" fmla="*/ 0 w 529"/>
                <a:gd name="T5" fmla="*/ 392 h 790"/>
                <a:gd name="T6" fmla="*/ 52 w 529"/>
                <a:gd name="T7" fmla="*/ 789 h 790"/>
                <a:gd name="T8" fmla="*/ 528 w 529"/>
                <a:gd name="T9" fmla="*/ 789 h 790"/>
                <a:gd name="T10" fmla="*/ 528 w 529"/>
                <a:gd name="T11" fmla="*/ 0 h 790"/>
              </a:gdLst>
              <a:ahLst/>
              <a:cxnLst>
                <a:cxn ang="0">
                  <a:pos x="T0" y="T1"/>
                </a:cxn>
                <a:cxn ang="0">
                  <a:pos x="T2" y="T3"/>
                </a:cxn>
                <a:cxn ang="0">
                  <a:pos x="T4" y="T5"/>
                </a:cxn>
                <a:cxn ang="0">
                  <a:pos x="T6" y="T7"/>
                </a:cxn>
                <a:cxn ang="0">
                  <a:pos x="T8" y="T9"/>
                </a:cxn>
                <a:cxn ang="0">
                  <a:pos x="T10" y="T11"/>
                </a:cxn>
              </a:cxnLst>
              <a:rect l="0" t="0" r="r" b="b"/>
              <a:pathLst>
                <a:path w="529" h="790">
                  <a:moveTo>
                    <a:pt x="528" y="0"/>
                  </a:moveTo>
                  <a:lnTo>
                    <a:pt x="52" y="0"/>
                  </a:lnTo>
                  <a:lnTo>
                    <a:pt x="0" y="392"/>
                  </a:lnTo>
                  <a:lnTo>
                    <a:pt x="52" y="789"/>
                  </a:lnTo>
                  <a:lnTo>
                    <a:pt x="528" y="789"/>
                  </a:lnTo>
                  <a:lnTo>
                    <a:pt x="528" y="0"/>
                  </a:lnTo>
                </a:path>
              </a:pathLst>
            </a:custGeom>
            <a:solidFill>
              <a:schemeClr val="bg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20" name="Freeform 18">
              <a:extLst>
                <a:ext uri="{FF2B5EF4-FFF2-40B4-BE49-F238E27FC236}">
                  <a16:creationId xmlns:a16="http://schemas.microsoft.com/office/drawing/2014/main" id="{44D261A3-2E3B-4447-B578-101D1197D63B}"/>
                </a:ext>
              </a:extLst>
            </p:cNvPr>
            <p:cNvSpPr>
              <a:spLocks noChangeArrowheads="1"/>
            </p:cNvSpPr>
            <p:nvPr/>
          </p:nvSpPr>
          <p:spPr bwMode="auto">
            <a:xfrm>
              <a:off x="12606470" y="4980045"/>
              <a:ext cx="311073" cy="515573"/>
            </a:xfrm>
            <a:custGeom>
              <a:avLst/>
              <a:gdLst>
                <a:gd name="T0" fmla="*/ 0 w 478"/>
                <a:gd name="T1" fmla="*/ 789 h 790"/>
                <a:gd name="T2" fmla="*/ 477 w 478"/>
                <a:gd name="T3" fmla="*/ 789 h 790"/>
                <a:gd name="T4" fmla="*/ 477 w 478"/>
                <a:gd name="T5" fmla="*/ 0 h 790"/>
                <a:gd name="T6" fmla="*/ 0 w 478"/>
                <a:gd name="T7" fmla="*/ 0 h 790"/>
                <a:gd name="T8" fmla="*/ 0 w 478"/>
                <a:gd name="T9" fmla="*/ 789 h 790"/>
              </a:gdLst>
              <a:ahLst/>
              <a:cxnLst>
                <a:cxn ang="0">
                  <a:pos x="T0" y="T1"/>
                </a:cxn>
                <a:cxn ang="0">
                  <a:pos x="T2" y="T3"/>
                </a:cxn>
                <a:cxn ang="0">
                  <a:pos x="T4" y="T5"/>
                </a:cxn>
                <a:cxn ang="0">
                  <a:pos x="T6" y="T7"/>
                </a:cxn>
                <a:cxn ang="0">
                  <a:pos x="T8" y="T9"/>
                </a:cxn>
              </a:cxnLst>
              <a:rect l="0" t="0" r="r" b="b"/>
              <a:pathLst>
                <a:path w="478" h="790">
                  <a:moveTo>
                    <a:pt x="0" y="789"/>
                  </a:moveTo>
                  <a:lnTo>
                    <a:pt x="477" y="789"/>
                  </a:lnTo>
                  <a:lnTo>
                    <a:pt x="477" y="0"/>
                  </a:lnTo>
                  <a:lnTo>
                    <a:pt x="0" y="0"/>
                  </a:lnTo>
                  <a:lnTo>
                    <a:pt x="0" y="789"/>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21" name="Freeform 19">
              <a:extLst>
                <a:ext uri="{FF2B5EF4-FFF2-40B4-BE49-F238E27FC236}">
                  <a16:creationId xmlns:a16="http://schemas.microsoft.com/office/drawing/2014/main" id="{0E92219D-1916-7D45-9C86-17ED50704791}"/>
                </a:ext>
              </a:extLst>
            </p:cNvPr>
            <p:cNvSpPr>
              <a:spLocks noChangeArrowheads="1"/>
            </p:cNvSpPr>
            <p:nvPr/>
          </p:nvSpPr>
          <p:spPr bwMode="auto">
            <a:xfrm>
              <a:off x="11727980" y="8519936"/>
              <a:ext cx="1042669" cy="2874542"/>
            </a:xfrm>
            <a:custGeom>
              <a:avLst/>
              <a:gdLst>
                <a:gd name="T0" fmla="*/ 949 w 1598"/>
                <a:gd name="T1" fmla="*/ 4399 h 4400"/>
                <a:gd name="T2" fmla="*/ 0 w 1598"/>
                <a:gd name="T3" fmla="*/ 4399 h 4400"/>
                <a:gd name="T4" fmla="*/ 0 w 1598"/>
                <a:gd name="T5" fmla="*/ 0 h 4400"/>
                <a:gd name="T6" fmla="*/ 1597 w 1598"/>
                <a:gd name="T7" fmla="*/ 155 h 4400"/>
                <a:gd name="T8" fmla="*/ 1597 w 1598"/>
                <a:gd name="T9" fmla="*/ 155 h 4400"/>
                <a:gd name="T10" fmla="*/ 1339 w 1598"/>
                <a:gd name="T11" fmla="*/ 504 h 4400"/>
                <a:gd name="T12" fmla="*/ 1339 w 1598"/>
                <a:gd name="T13" fmla="*/ 504 h 4400"/>
                <a:gd name="T14" fmla="*/ 949 w 1598"/>
                <a:gd name="T15" fmla="*/ 4399 h 44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98" h="4400">
                  <a:moveTo>
                    <a:pt x="949" y="4399"/>
                  </a:moveTo>
                  <a:lnTo>
                    <a:pt x="0" y="4399"/>
                  </a:lnTo>
                  <a:lnTo>
                    <a:pt x="0" y="0"/>
                  </a:lnTo>
                  <a:lnTo>
                    <a:pt x="1597" y="155"/>
                  </a:lnTo>
                  <a:lnTo>
                    <a:pt x="1597" y="155"/>
                  </a:lnTo>
                  <a:cubicBezTo>
                    <a:pt x="1597" y="155"/>
                    <a:pt x="1523" y="196"/>
                    <a:pt x="1339" y="504"/>
                  </a:cubicBezTo>
                  <a:lnTo>
                    <a:pt x="1339" y="504"/>
                  </a:lnTo>
                  <a:cubicBezTo>
                    <a:pt x="1088" y="924"/>
                    <a:pt x="949" y="4399"/>
                    <a:pt x="949" y="4399"/>
                  </a:cubicBez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22" name="Freeform 20">
              <a:extLst>
                <a:ext uri="{FF2B5EF4-FFF2-40B4-BE49-F238E27FC236}">
                  <a16:creationId xmlns:a16="http://schemas.microsoft.com/office/drawing/2014/main" id="{994C912E-6DF7-2B47-88EA-F5A839863128}"/>
                </a:ext>
              </a:extLst>
            </p:cNvPr>
            <p:cNvSpPr>
              <a:spLocks noChangeArrowheads="1"/>
            </p:cNvSpPr>
            <p:nvPr/>
          </p:nvSpPr>
          <p:spPr bwMode="auto">
            <a:xfrm>
              <a:off x="13064440" y="8519936"/>
              <a:ext cx="1042669" cy="2874542"/>
            </a:xfrm>
            <a:custGeom>
              <a:avLst/>
              <a:gdLst>
                <a:gd name="T0" fmla="*/ 648 w 1597"/>
                <a:gd name="T1" fmla="*/ 4399 h 4400"/>
                <a:gd name="T2" fmla="*/ 1596 w 1597"/>
                <a:gd name="T3" fmla="*/ 4399 h 4400"/>
                <a:gd name="T4" fmla="*/ 1596 w 1597"/>
                <a:gd name="T5" fmla="*/ 0 h 4400"/>
                <a:gd name="T6" fmla="*/ 0 w 1597"/>
                <a:gd name="T7" fmla="*/ 155 h 4400"/>
                <a:gd name="T8" fmla="*/ 0 w 1597"/>
                <a:gd name="T9" fmla="*/ 155 h 4400"/>
                <a:gd name="T10" fmla="*/ 258 w 1597"/>
                <a:gd name="T11" fmla="*/ 504 h 4400"/>
                <a:gd name="T12" fmla="*/ 258 w 1597"/>
                <a:gd name="T13" fmla="*/ 504 h 4400"/>
                <a:gd name="T14" fmla="*/ 648 w 1597"/>
                <a:gd name="T15" fmla="*/ 4399 h 440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97" h="4400">
                  <a:moveTo>
                    <a:pt x="648" y="4399"/>
                  </a:moveTo>
                  <a:lnTo>
                    <a:pt x="1596" y="4399"/>
                  </a:lnTo>
                  <a:lnTo>
                    <a:pt x="1596" y="0"/>
                  </a:lnTo>
                  <a:lnTo>
                    <a:pt x="0" y="155"/>
                  </a:lnTo>
                  <a:lnTo>
                    <a:pt x="0" y="155"/>
                  </a:lnTo>
                  <a:cubicBezTo>
                    <a:pt x="0" y="155"/>
                    <a:pt x="74" y="196"/>
                    <a:pt x="258" y="504"/>
                  </a:cubicBezTo>
                  <a:lnTo>
                    <a:pt x="258" y="504"/>
                  </a:lnTo>
                  <a:cubicBezTo>
                    <a:pt x="509" y="924"/>
                    <a:pt x="648" y="4399"/>
                    <a:pt x="648" y="4399"/>
                  </a:cubicBezTo>
                </a:path>
              </a:pathLst>
            </a:custGeom>
            <a:solidFill>
              <a:schemeClr val="accent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23" name="Freeform 21">
              <a:extLst>
                <a:ext uri="{FF2B5EF4-FFF2-40B4-BE49-F238E27FC236}">
                  <a16:creationId xmlns:a16="http://schemas.microsoft.com/office/drawing/2014/main" id="{FD68E295-F7C9-7D4D-B472-50082B599DE2}"/>
                </a:ext>
              </a:extLst>
            </p:cNvPr>
            <p:cNvSpPr>
              <a:spLocks noChangeArrowheads="1"/>
            </p:cNvSpPr>
            <p:nvPr/>
          </p:nvSpPr>
          <p:spPr bwMode="auto">
            <a:xfrm>
              <a:off x="11727979" y="7601121"/>
              <a:ext cx="1224128" cy="1054191"/>
            </a:xfrm>
            <a:custGeom>
              <a:avLst/>
              <a:gdLst>
                <a:gd name="T0" fmla="*/ 0 w 1875"/>
                <a:gd name="T1" fmla="*/ 0 h 1612"/>
                <a:gd name="T2" fmla="*/ 0 w 1875"/>
                <a:gd name="T3" fmla="*/ 1507 h 1612"/>
                <a:gd name="T4" fmla="*/ 0 w 1875"/>
                <a:gd name="T5" fmla="*/ 1507 h 1612"/>
                <a:gd name="T6" fmla="*/ 1822 w 1875"/>
                <a:gd name="T7" fmla="*/ 1611 h 1612"/>
                <a:gd name="T8" fmla="*/ 1874 w 1875"/>
                <a:gd name="T9" fmla="*/ 954 h 1612"/>
                <a:gd name="T10" fmla="*/ 1822 w 1875"/>
                <a:gd name="T11" fmla="*/ 0 h 1612"/>
                <a:gd name="T12" fmla="*/ 0 w 1875"/>
                <a:gd name="T13" fmla="*/ 0 h 1612"/>
              </a:gdLst>
              <a:ahLst/>
              <a:cxnLst>
                <a:cxn ang="0">
                  <a:pos x="T0" y="T1"/>
                </a:cxn>
                <a:cxn ang="0">
                  <a:pos x="T2" y="T3"/>
                </a:cxn>
                <a:cxn ang="0">
                  <a:pos x="T4" y="T5"/>
                </a:cxn>
                <a:cxn ang="0">
                  <a:pos x="T6" y="T7"/>
                </a:cxn>
                <a:cxn ang="0">
                  <a:pos x="T8" y="T9"/>
                </a:cxn>
                <a:cxn ang="0">
                  <a:pos x="T10" y="T11"/>
                </a:cxn>
                <a:cxn ang="0">
                  <a:pos x="T12" y="T13"/>
                </a:cxn>
              </a:cxnLst>
              <a:rect l="0" t="0" r="r" b="b"/>
              <a:pathLst>
                <a:path w="1875" h="1612">
                  <a:moveTo>
                    <a:pt x="0" y="0"/>
                  </a:moveTo>
                  <a:lnTo>
                    <a:pt x="0" y="1507"/>
                  </a:lnTo>
                  <a:lnTo>
                    <a:pt x="0" y="1507"/>
                  </a:lnTo>
                  <a:cubicBezTo>
                    <a:pt x="0" y="1507"/>
                    <a:pt x="1366" y="1611"/>
                    <a:pt x="1822" y="1611"/>
                  </a:cubicBezTo>
                  <a:lnTo>
                    <a:pt x="1874" y="954"/>
                  </a:lnTo>
                  <a:lnTo>
                    <a:pt x="1822" y="0"/>
                  </a:lnTo>
                  <a:lnTo>
                    <a:pt x="0" y="0"/>
                  </a:ln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24" name="Freeform 22">
              <a:extLst>
                <a:ext uri="{FF2B5EF4-FFF2-40B4-BE49-F238E27FC236}">
                  <a16:creationId xmlns:a16="http://schemas.microsoft.com/office/drawing/2014/main" id="{1F6B4D3B-7429-364E-AF4D-1D84999F32C1}"/>
                </a:ext>
              </a:extLst>
            </p:cNvPr>
            <p:cNvSpPr>
              <a:spLocks noChangeArrowheads="1"/>
            </p:cNvSpPr>
            <p:nvPr/>
          </p:nvSpPr>
          <p:spPr bwMode="auto">
            <a:xfrm>
              <a:off x="12917542" y="7601121"/>
              <a:ext cx="1189566" cy="1054191"/>
            </a:xfrm>
            <a:custGeom>
              <a:avLst/>
              <a:gdLst>
                <a:gd name="T0" fmla="*/ 0 w 1822"/>
                <a:gd name="T1" fmla="*/ 0 h 1612"/>
                <a:gd name="T2" fmla="*/ 0 w 1822"/>
                <a:gd name="T3" fmla="*/ 1611 h 1612"/>
                <a:gd name="T4" fmla="*/ 0 w 1822"/>
                <a:gd name="T5" fmla="*/ 1611 h 1612"/>
                <a:gd name="T6" fmla="*/ 1821 w 1822"/>
                <a:gd name="T7" fmla="*/ 1507 h 1612"/>
                <a:gd name="T8" fmla="*/ 1821 w 1822"/>
                <a:gd name="T9" fmla="*/ 0 h 1612"/>
                <a:gd name="T10" fmla="*/ 0 w 1822"/>
                <a:gd name="T11" fmla="*/ 0 h 1612"/>
              </a:gdLst>
              <a:ahLst/>
              <a:cxnLst>
                <a:cxn ang="0">
                  <a:pos x="T0" y="T1"/>
                </a:cxn>
                <a:cxn ang="0">
                  <a:pos x="T2" y="T3"/>
                </a:cxn>
                <a:cxn ang="0">
                  <a:pos x="T4" y="T5"/>
                </a:cxn>
                <a:cxn ang="0">
                  <a:pos x="T6" y="T7"/>
                </a:cxn>
                <a:cxn ang="0">
                  <a:pos x="T8" y="T9"/>
                </a:cxn>
                <a:cxn ang="0">
                  <a:pos x="T10" y="T11"/>
                </a:cxn>
              </a:cxnLst>
              <a:rect l="0" t="0" r="r" b="b"/>
              <a:pathLst>
                <a:path w="1822" h="1612">
                  <a:moveTo>
                    <a:pt x="0" y="0"/>
                  </a:moveTo>
                  <a:lnTo>
                    <a:pt x="0" y="1611"/>
                  </a:lnTo>
                  <a:lnTo>
                    <a:pt x="0" y="1611"/>
                  </a:lnTo>
                  <a:cubicBezTo>
                    <a:pt x="456" y="1611"/>
                    <a:pt x="1821" y="1507"/>
                    <a:pt x="1821" y="1507"/>
                  </a:cubicBezTo>
                  <a:lnTo>
                    <a:pt x="1821" y="0"/>
                  </a:lnTo>
                  <a:lnTo>
                    <a:pt x="0" y="0"/>
                  </a:lnTo>
                </a:path>
              </a:pathLst>
            </a:custGeom>
            <a:solidFill>
              <a:schemeClr val="accent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25" name="Freeform 23">
              <a:extLst>
                <a:ext uri="{FF2B5EF4-FFF2-40B4-BE49-F238E27FC236}">
                  <a16:creationId xmlns:a16="http://schemas.microsoft.com/office/drawing/2014/main" id="{35A8AE17-F998-C14F-B1B0-DDD3558B7B83}"/>
                </a:ext>
              </a:extLst>
            </p:cNvPr>
            <p:cNvSpPr>
              <a:spLocks noChangeArrowheads="1"/>
            </p:cNvSpPr>
            <p:nvPr/>
          </p:nvSpPr>
          <p:spPr bwMode="auto">
            <a:xfrm>
              <a:off x="11612767" y="11071883"/>
              <a:ext cx="835288" cy="322594"/>
            </a:xfrm>
            <a:custGeom>
              <a:avLst/>
              <a:gdLst>
                <a:gd name="T0" fmla="*/ 1276 w 1277"/>
                <a:gd name="T1" fmla="*/ 441 h 494"/>
                <a:gd name="T2" fmla="*/ 1276 w 1277"/>
                <a:gd name="T3" fmla="*/ 441 h 494"/>
                <a:gd name="T4" fmla="*/ 1226 w 1277"/>
                <a:gd name="T5" fmla="*/ 493 h 494"/>
                <a:gd name="T6" fmla="*/ 51 w 1277"/>
                <a:gd name="T7" fmla="*/ 493 h 494"/>
                <a:gd name="T8" fmla="*/ 51 w 1277"/>
                <a:gd name="T9" fmla="*/ 493 h 494"/>
                <a:gd name="T10" fmla="*/ 0 w 1277"/>
                <a:gd name="T11" fmla="*/ 441 h 494"/>
                <a:gd name="T12" fmla="*/ 0 w 1277"/>
                <a:gd name="T13" fmla="*/ 53 h 494"/>
                <a:gd name="T14" fmla="*/ 0 w 1277"/>
                <a:gd name="T15" fmla="*/ 53 h 494"/>
                <a:gd name="T16" fmla="*/ 51 w 1277"/>
                <a:gd name="T17" fmla="*/ 0 h 494"/>
                <a:gd name="T18" fmla="*/ 1226 w 1277"/>
                <a:gd name="T19" fmla="*/ 0 h 494"/>
                <a:gd name="T20" fmla="*/ 1226 w 1277"/>
                <a:gd name="T21" fmla="*/ 0 h 494"/>
                <a:gd name="T22" fmla="*/ 1276 w 1277"/>
                <a:gd name="T23" fmla="*/ 53 h 494"/>
                <a:gd name="T24" fmla="*/ 1276 w 1277"/>
                <a:gd name="T25" fmla="*/ 441 h 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77" h="494">
                  <a:moveTo>
                    <a:pt x="1276" y="441"/>
                  </a:moveTo>
                  <a:lnTo>
                    <a:pt x="1276" y="441"/>
                  </a:lnTo>
                  <a:cubicBezTo>
                    <a:pt x="1276" y="470"/>
                    <a:pt x="1253" y="493"/>
                    <a:pt x="1226" y="493"/>
                  </a:cubicBezTo>
                  <a:lnTo>
                    <a:pt x="51" y="493"/>
                  </a:lnTo>
                  <a:lnTo>
                    <a:pt x="51" y="493"/>
                  </a:lnTo>
                  <a:cubicBezTo>
                    <a:pt x="22" y="493"/>
                    <a:pt x="0" y="470"/>
                    <a:pt x="0" y="441"/>
                  </a:cubicBezTo>
                  <a:lnTo>
                    <a:pt x="0" y="53"/>
                  </a:lnTo>
                  <a:lnTo>
                    <a:pt x="0" y="53"/>
                  </a:lnTo>
                  <a:cubicBezTo>
                    <a:pt x="0" y="24"/>
                    <a:pt x="22" y="0"/>
                    <a:pt x="51" y="0"/>
                  </a:cubicBezTo>
                  <a:lnTo>
                    <a:pt x="1226" y="0"/>
                  </a:lnTo>
                  <a:lnTo>
                    <a:pt x="1226" y="0"/>
                  </a:lnTo>
                  <a:cubicBezTo>
                    <a:pt x="1253" y="0"/>
                    <a:pt x="1276" y="24"/>
                    <a:pt x="1276" y="53"/>
                  </a:cubicBezTo>
                  <a:lnTo>
                    <a:pt x="1276" y="441"/>
                  </a:lnTo>
                </a:path>
              </a:pathLst>
            </a:custGeom>
            <a:solidFill>
              <a:schemeClr val="accent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26" name="Freeform 24">
              <a:extLst>
                <a:ext uri="{FF2B5EF4-FFF2-40B4-BE49-F238E27FC236}">
                  <a16:creationId xmlns:a16="http://schemas.microsoft.com/office/drawing/2014/main" id="{D4433591-394C-A94D-B08B-A2D42BF33F19}"/>
                </a:ext>
              </a:extLst>
            </p:cNvPr>
            <p:cNvSpPr>
              <a:spLocks noChangeArrowheads="1"/>
            </p:cNvSpPr>
            <p:nvPr/>
          </p:nvSpPr>
          <p:spPr bwMode="auto">
            <a:xfrm>
              <a:off x="13375513" y="11071883"/>
              <a:ext cx="832406" cy="322594"/>
            </a:xfrm>
            <a:custGeom>
              <a:avLst/>
              <a:gdLst>
                <a:gd name="T0" fmla="*/ 1275 w 1276"/>
                <a:gd name="T1" fmla="*/ 441 h 494"/>
                <a:gd name="T2" fmla="*/ 1275 w 1276"/>
                <a:gd name="T3" fmla="*/ 441 h 494"/>
                <a:gd name="T4" fmla="*/ 1225 w 1276"/>
                <a:gd name="T5" fmla="*/ 493 h 494"/>
                <a:gd name="T6" fmla="*/ 50 w 1276"/>
                <a:gd name="T7" fmla="*/ 493 h 494"/>
                <a:gd name="T8" fmla="*/ 50 w 1276"/>
                <a:gd name="T9" fmla="*/ 493 h 494"/>
                <a:gd name="T10" fmla="*/ 0 w 1276"/>
                <a:gd name="T11" fmla="*/ 441 h 494"/>
                <a:gd name="T12" fmla="*/ 0 w 1276"/>
                <a:gd name="T13" fmla="*/ 53 h 494"/>
                <a:gd name="T14" fmla="*/ 0 w 1276"/>
                <a:gd name="T15" fmla="*/ 53 h 494"/>
                <a:gd name="T16" fmla="*/ 50 w 1276"/>
                <a:gd name="T17" fmla="*/ 0 h 494"/>
                <a:gd name="T18" fmla="*/ 1225 w 1276"/>
                <a:gd name="T19" fmla="*/ 0 h 494"/>
                <a:gd name="T20" fmla="*/ 1225 w 1276"/>
                <a:gd name="T21" fmla="*/ 0 h 494"/>
                <a:gd name="T22" fmla="*/ 1275 w 1276"/>
                <a:gd name="T23" fmla="*/ 53 h 494"/>
                <a:gd name="T24" fmla="*/ 1275 w 1276"/>
                <a:gd name="T25" fmla="*/ 441 h 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76" h="494">
                  <a:moveTo>
                    <a:pt x="1275" y="441"/>
                  </a:moveTo>
                  <a:lnTo>
                    <a:pt x="1275" y="441"/>
                  </a:lnTo>
                  <a:cubicBezTo>
                    <a:pt x="1275" y="470"/>
                    <a:pt x="1253" y="493"/>
                    <a:pt x="1225" y="493"/>
                  </a:cubicBezTo>
                  <a:lnTo>
                    <a:pt x="50" y="493"/>
                  </a:lnTo>
                  <a:lnTo>
                    <a:pt x="50" y="493"/>
                  </a:lnTo>
                  <a:cubicBezTo>
                    <a:pt x="23" y="493"/>
                    <a:pt x="0" y="470"/>
                    <a:pt x="0" y="441"/>
                  </a:cubicBezTo>
                  <a:lnTo>
                    <a:pt x="0" y="53"/>
                  </a:lnTo>
                  <a:lnTo>
                    <a:pt x="0" y="53"/>
                  </a:lnTo>
                  <a:cubicBezTo>
                    <a:pt x="0" y="24"/>
                    <a:pt x="23" y="0"/>
                    <a:pt x="50" y="0"/>
                  </a:cubicBezTo>
                  <a:lnTo>
                    <a:pt x="1225" y="0"/>
                  </a:lnTo>
                  <a:lnTo>
                    <a:pt x="1225" y="0"/>
                  </a:lnTo>
                  <a:cubicBezTo>
                    <a:pt x="1253" y="0"/>
                    <a:pt x="1275" y="24"/>
                    <a:pt x="1275" y="53"/>
                  </a:cubicBezTo>
                  <a:lnTo>
                    <a:pt x="1275" y="441"/>
                  </a:ln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27" name="Freeform 25">
              <a:extLst>
                <a:ext uri="{FF2B5EF4-FFF2-40B4-BE49-F238E27FC236}">
                  <a16:creationId xmlns:a16="http://schemas.microsoft.com/office/drawing/2014/main" id="{0C98FCE7-A5DB-D443-8AF2-8CB88E43497A}"/>
                </a:ext>
              </a:extLst>
            </p:cNvPr>
            <p:cNvSpPr>
              <a:spLocks noChangeArrowheads="1"/>
            </p:cNvSpPr>
            <p:nvPr/>
          </p:nvSpPr>
          <p:spPr bwMode="auto">
            <a:xfrm>
              <a:off x="11621406" y="5478336"/>
              <a:ext cx="1336460" cy="2384890"/>
            </a:xfrm>
            <a:custGeom>
              <a:avLst/>
              <a:gdLst>
                <a:gd name="T0" fmla="*/ 585 w 2048"/>
                <a:gd name="T1" fmla="*/ 0 h 3653"/>
                <a:gd name="T2" fmla="*/ 585 w 2048"/>
                <a:gd name="T3" fmla="*/ 0 h 3653"/>
                <a:gd name="T4" fmla="*/ 0 w 2048"/>
                <a:gd name="T5" fmla="*/ 666 h 3653"/>
                <a:gd name="T6" fmla="*/ 164 w 2048"/>
                <a:gd name="T7" fmla="*/ 3652 h 3653"/>
                <a:gd name="T8" fmla="*/ 1995 w 2048"/>
                <a:gd name="T9" fmla="*/ 3652 h 3653"/>
                <a:gd name="T10" fmla="*/ 2047 w 2048"/>
                <a:gd name="T11" fmla="*/ 2015 h 3653"/>
                <a:gd name="T12" fmla="*/ 1995 w 2048"/>
                <a:gd name="T13" fmla="*/ 0 h 3653"/>
                <a:gd name="T14" fmla="*/ 585 w 2048"/>
                <a:gd name="T15" fmla="*/ 0 h 36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48" h="3653">
                  <a:moveTo>
                    <a:pt x="585" y="0"/>
                  </a:moveTo>
                  <a:lnTo>
                    <a:pt x="585" y="0"/>
                  </a:lnTo>
                  <a:cubicBezTo>
                    <a:pt x="262" y="0"/>
                    <a:pt x="0" y="241"/>
                    <a:pt x="0" y="666"/>
                  </a:cubicBezTo>
                  <a:lnTo>
                    <a:pt x="164" y="3652"/>
                  </a:lnTo>
                  <a:lnTo>
                    <a:pt x="1995" y="3652"/>
                  </a:lnTo>
                  <a:lnTo>
                    <a:pt x="2047" y="2015"/>
                  </a:lnTo>
                  <a:lnTo>
                    <a:pt x="1995" y="0"/>
                  </a:lnTo>
                  <a:lnTo>
                    <a:pt x="585" y="0"/>
                  </a:lnTo>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p:nvSpPr>
            <p:cNvPr id="28" name="Freeform 26">
              <a:extLst>
                <a:ext uri="{FF2B5EF4-FFF2-40B4-BE49-F238E27FC236}">
                  <a16:creationId xmlns:a16="http://schemas.microsoft.com/office/drawing/2014/main" id="{1CE7F78E-EA14-0A46-A018-F2A0E1B3813A}"/>
                </a:ext>
              </a:extLst>
            </p:cNvPr>
            <p:cNvSpPr>
              <a:spLocks noChangeArrowheads="1"/>
            </p:cNvSpPr>
            <p:nvPr/>
          </p:nvSpPr>
          <p:spPr bwMode="auto">
            <a:xfrm>
              <a:off x="12917542" y="5478336"/>
              <a:ext cx="1304778" cy="2384890"/>
            </a:xfrm>
            <a:custGeom>
              <a:avLst/>
              <a:gdLst>
                <a:gd name="T0" fmla="*/ 1997 w 1998"/>
                <a:gd name="T1" fmla="*/ 666 h 3653"/>
                <a:gd name="T2" fmla="*/ 1997 w 1998"/>
                <a:gd name="T3" fmla="*/ 666 h 3653"/>
                <a:gd name="T4" fmla="*/ 1413 w 1998"/>
                <a:gd name="T5" fmla="*/ 0 h 3653"/>
                <a:gd name="T6" fmla="*/ 0 w 1998"/>
                <a:gd name="T7" fmla="*/ 0 h 3653"/>
                <a:gd name="T8" fmla="*/ 0 w 1998"/>
                <a:gd name="T9" fmla="*/ 3652 h 3653"/>
                <a:gd name="T10" fmla="*/ 1821 w 1998"/>
                <a:gd name="T11" fmla="*/ 3652 h 3653"/>
                <a:gd name="T12" fmla="*/ 1997 w 1998"/>
                <a:gd name="T13" fmla="*/ 666 h 3653"/>
              </a:gdLst>
              <a:ahLst/>
              <a:cxnLst>
                <a:cxn ang="0">
                  <a:pos x="T0" y="T1"/>
                </a:cxn>
                <a:cxn ang="0">
                  <a:pos x="T2" y="T3"/>
                </a:cxn>
                <a:cxn ang="0">
                  <a:pos x="T4" y="T5"/>
                </a:cxn>
                <a:cxn ang="0">
                  <a:pos x="T6" y="T7"/>
                </a:cxn>
                <a:cxn ang="0">
                  <a:pos x="T8" y="T9"/>
                </a:cxn>
                <a:cxn ang="0">
                  <a:pos x="T10" y="T11"/>
                </a:cxn>
                <a:cxn ang="0">
                  <a:pos x="T12" y="T13"/>
                </a:cxn>
              </a:cxnLst>
              <a:rect l="0" t="0" r="r" b="b"/>
              <a:pathLst>
                <a:path w="1998" h="3653">
                  <a:moveTo>
                    <a:pt x="1997" y="666"/>
                  </a:moveTo>
                  <a:lnTo>
                    <a:pt x="1997" y="666"/>
                  </a:lnTo>
                  <a:cubicBezTo>
                    <a:pt x="1997" y="241"/>
                    <a:pt x="1735" y="0"/>
                    <a:pt x="1413" y="0"/>
                  </a:cubicBezTo>
                  <a:lnTo>
                    <a:pt x="0" y="0"/>
                  </a:lnTo>
                  <a:lnTo>
                    <a:pt x="0" y="3652"/>
                  </a:lnTo>
                  <a:lnTo>
                    <a:pt x="1821" y="3652"/>
                  </a:lnTo>
                  <a:lnTo>
                    <a:pt x="1997" y="666"/>
                  </a:lnTo>
                </a:path>
              </a:pathLst>
            </a:custGeom>
            <a:solidFill>
              <a:schemeClr val="accent3">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29" name="Freeform 27">
              <a:extLst>
                <a:ext uri="{FF2B5EF4-FFF2-40B4-BE49-F238E27FC236}">
                  <a16:creationId xmlns:a16="http://schemas.microsoft.com/office/drawing/2014/main" id="{7A5120E6-BD49-1546-9348-F23FA9615E82}"/>
                </a:ext>
              </a:extLst>
            </p:cNvPr>
            <p:cNvSpPr>
              <a:spLocks noChangeArrowheads="1"/>
            </p:cNvSpPr>
            <p:nvPr/>
          </p:nvSpPr>
          <p:spPr bwMode="auto">
            <a:xfrm>
              <a:off x="12064973" y="5478337"/>
              <a:ext cx="717196" cy="780563"/>
            </a:xfrm>
            <a:custGeom>
              <a:avLst/>
              <a:gdLst>
                <a:gd name="T0" fmla="*/ 517 w 1096"/>
                <a:gd name="T1" fmla="*/ 1193 h 1194"/>
                <a:gd name="T2" fmla="*/ 1095 w 1096"/>
                <a:gd name="T3" fmla="*/ 574 h 1194"/>
                <a:gd name="T4" fmla="*/ 342 w 1096"/>
                <a:gd name="T5" fmla="*/ 0 h 1194"/>
                <a:gd name="T6" fmla="*/ 0 w 1096"/>
                <a:gd name="T7" fmla="*/ 0 h 1194"/>
                <a:gd name="T8" fmla="*/ 517 w 1096"/>
                <a:gd name="T9" fmla="*/ 1193 h 1194"/>
              </a:gdLst>
              <a:ahLst/>
              <a:cxnLst>
                <a:cxn ang="0">
                  <a:pos x="T0" y="T1"/>
                </a:cxn>
                <a:cxn ang="0">
                  <a:pos x="T2" y="T3"/>
                </a:cxn>
                <a:cxn ang="0">
                  <a:pos x="T4" y="T5"/>
                </a:cxn>
                <a:cxn ang="0">
                  <a:pos x="T6" y="T7"/>
                </a:cxn>
                <a:cxn ang="0">
                  <a:pos x="T8" y="T9"/>
                </a:cxn>
              </a:cxnLst>
              <a:rect l="0" t="0" r="r" b="b"/>
              <a:pathLst>
                <a:path w="1096" h="1194">
                  <a:moveTo>
                    <a:pt x="517" y="1193"/>
                  </a:moveTo>
                  <a:lnTo>
                    <a:pt x="1095" y="574"/>
                  </a:lnTo>
                  <a:lnTo>
                    <a:pt x="342" y="0"/>
                  </a:lnTo>
                  <a:lnTo>
                    <a:pt x="0" y="0"/>
                  </a:lnTo>
                  <a:lnTo>
                    <a:pt x="517" y="1193"/>
                  </a:lnTo>
                </a:path>
              </a:pathLst>
            </a:custGeom>
            <a:solidFill>
              <a:schemeClr val="accent3">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30" name="Freeform 28">
              <a:extLst>
                <a:ext uri="{FF2B5EF4-FFF2-40B4-BE49-F238E27FC236}">
                  <a16:creationId xmlns:a16="http://schemas.microsoft.com/office/drawing/2014/main" id="{60B826E7-DE84-B841-9796-3B952D809FA8}"/>
                </a:ext>
              </a:extLst>
            </p:cNvPr>
            <p:cNvSpPr>
              <a:spLocks noChangeArrowheads="1"/>
            </p:cNvSpPr>
            <p:nvPr/>
          </p:nvSpPr>
          <p:spPr bwMode="auto">
            <a:xfrm>
              <a:off x="13067318" y="5478337"/>
              <a:ext cx="714315" cy="780563"/>
            </a:xfrm>
            <a:custGeom>
              <a:avLst/>
              <a:gdLst>
                <a:gd name="T0" fmla="*/ 577 w 1095"/>
                <a:gd name="T1" fmla="*/ 1193 h 1194"/>
                <a:gd name="T2" fmla="*/ 0 w 1095"/>
                <a:gd name="T3" fmla="*/ 568 h 1194"/>
                <a:gd name="T4" fmla="*/ 759 w 1095"/>
                <a:gd name="T5" fmla="*/ 0 h 1194"/>
                <a:gd name="T6" fmla="*/ 1094 w 1095"/>
                <a:gd name="T7" fmla="*/ 0 h 1194"/>
                <a:gd name="T8" fmla="*/ 577 w 1095"/>
                <a:gd name="T9" fmla="*/ 1193 h 1194"/>
              </a:gdLst>
              <a:ahLst/>
              <a:cxnLst>
                <a:cxn ang="0">
                  <a:pos x="T0" y="T1"/>
                </a:cxn>
                <a:cxn ang="0">
                  <a:pos x="T2" y="T3"/>
                </a:cxn>
                <a:cxn ang="0">
                  <a:pos x="T4" y="T5"/>
                </a:cxn>
                <a:cxn ang="0">
                  <a:pos x="T6" y="T7"/>
                </a:cxn>
                <a:cxn ang="0">
                  <a:pos x="T8" y="T9"/>
                </a:cxn>
              </a:cxnLst>
              <a:rect l="0" t="0" r="r" b="b"/>
              <a:pathLst>
                <a:path w="1095" h="1194">
                  <a:moveTo>
                    <a:pt x="577" y="1193"/>
                  </a:moveTo>
                  <a:lnTo>
                    <a:pt x="0" y="568"/>
                  </a:lnTo>
                  <a:lnTo>
                    <a:pt x="759" y="0"/>
                  </a:lnTo>
                  <a:lnTo>
                    <a:pt x="1094" y="0"/>
                  </a:lnTo>
                  <a:lnTo>
                    <a:pt x="577" y="1193"/>
                  </a:lnTo>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p:nvSpPr>
            <p:cNvPr id="31" name="Freeform 29">
              <a:extLst>
                <a:ext uri="{FF2B5EF4-FFF2-40B4-BE49-F238E27FC236}">
                  <a16:creationId xmlns:a16="http://schemas.microsoft.com/office/drawing/2014/main" id="{529E0E0B-FD09-7345-8C0E-385E13DF3EAE}"/>
                </a:ext>
              </a:extLst>
            </p:cNvPr>
            <p:cNvSpPr>
              <a:spLocks noChangeArrowheads="1"/>
            </p:cNvSpPr>
            <p:nvPr/>
          </p:nvSpPr>
          <p:spPr bwMode="auto">
            <a:xfrm>
              <a:off x="12885860" y="5443774"/>
              <a:ext cx="676870" cy="766160"/>
            </a:xfrm>
            <a:custGeom>
              <a:avLst/>
              <a:gdLst>
                <a:gd name="T0" fmla="*/ 51 w 1036"/>
                <a:gd name="T1" fmla="*/ 0 h 1173"/>
                <a:gd name="T2" fmla="*/ 0 w 1036"/>
                <a:gd name="T3" fmla="*/ 493 h 1173"/>
                <a:gd name="T4" fmla="*/ 51 w 1036"/>
                <a:gd name="T5" fmla="*/ 1168 h 1173"/>
                <a:gd name="T6" fmla="*/ 53 w 1036"/>
                <a:gd name="T7" fmla="*/ 1172 h 1173"/>
                <a:gd name="T8" fmla="*/ 278 w 1036"/>
                <a:gd name="T9" fmla="*/ 619 h 1173"/>
                <a:gd name="T10" fmla="*/ 1035 w 1036"/>
                <a:gd name="T11" fmla="*/ 51 h 1173"/>
                <a:gd name="T12" fmla="*/ 51 w 1036"/>
                <a:gd name="T13" fmla="*/ 0 h 1173"/>
              </a:gdLst>
              <a:ahLst/>
              <a:cxnLst>
                <a:cxn ang="0">
                  <a:pos x="T0" y="T1"/>
                </a:cxn>
                <a:cxn ang="0">
                  <a:pos x="T2" y="T3"/>
                </a:cxn>
                <a:cxn ang="0">
                  <a:pos x="T4" y="T5"/>
                </a:cxn>
                <a:cxn ang="0">
                  <a:pos x="T6" y="T7"/>
                </a:cxn>
                <a:cxn ang="0">
                  <a:pos x="T8" y="T9"/>
                </a:cxn>
                <a:cxn ang="0">
                  <a:pos x="T10" y="T11"/>
                </a:cxn>
                <a:cxn ang="0">
                  <a:pos x="T12" y="T13"/>
                </a:cxn>
              </a:cxnLst>
              <a:rect l="0" t="0" r="r" b="b"/>
              <a:pathLst>
                <a:path w="1036" h="1173">
                  <a:moveTo>
                    <a:pt x="51" y="0"/>
                  </a:moveTo>
                  <a:lnTo>
                    <a:pt x="0" y="493"/>
                  </a:lnTo>
                  <a:lnTo>
                    <a:pt x="51" y="1168"/>
                  </a:lnTo>
                  <a:lnTo>
                    <a:pt x="53" y="1172"/>
                  </a:lnTo>
                  <a:lnTo>
                    <a:pt x="278" y="619"/>
                  </a:lnTo>
                  <a:lnTo>
                    <a:pt x="1035" y="51"/>
                  </a:lnTo>
                  <a:lnTo>
                    <a:pt x="51" y="0"/>
                  </a:lnTo>
                </a:path>
              </a:pathLst>
            </a:custGeom>
            <a:solidFill>
              <a:schemeClr val="bg1">
                <a:lumMod val="95000"/>
              </a:schemeClr>
            </a:solidFill>
            <a:ln>
              <a:noFill/>
            </a:ln>
            <a:effectLst/>
          </p:spPr>
          <p:txBody>
            <a:bodyPr wrap="none" anchor="ctr"/>
            <a:lstStyle/>
            <a:p>
              <a:endParaRPr lang="en-US" sz="6532" dirty="0">
                <a:latin typeface="Lato Light" panose="020F0502020204030203" pitchFamily="34" charset="0"/>
              </a:endParaRPr>
            </a:p>
          </p:txBody>
        </p:sp>
        <p:sp>
          <p:nvSpPr>
            <p:cNvPr id="32" name="Freeform 30">
              <a:extLst>
                <a:ext uri="{FF2B5EF4-FFF2-40B4-BE49-F238E27FC236}">
                  <a16:creationId xmlns:a16="http://schemas.microsoft.com/office/drawing/2014/main" id="{35F27D20-56BD-3E4B-AA12-3FCE252FBB29}"/>
                </a:ext>
              </a:extLst>
            </p:cNvPr>
            <p:cNvSpPr>
              <a:spLocks noChangeArrowheads="1"/>
            </p:cNvSpPr>
            <p:nvPr/>
          </p:nvSpPr>
          <p:spPr bwMode="auto">
            <a:xfrm>
              <a:off x="12289637" y="5443772"/>
              <a:ext cx="630787" cy="763281"/>
            </a:xfrm>
            <a:custGeom>
              <a:avLst/>
              <a:gdLst>
                <a:gd name="T0" fmla="*/ 0 w 964"/>
                <a:gd name="T1" fmla="*/ 51 h 1169"/>
                <a:gd name="T2" fmla="*/ 753 w 964"/>
                <a:gd name="T3" fmla="*/ 625 h 1169"/>
                <a:gd name="T4" fmla="*/ 963 w 964"/>
                <a:gd name="T5" fmla="*/ 1168 h 1169"/>
                <a:gd name="T6" fmla="*/ 963 w 964"/>
                <a:gd name="T7" fmla="*/ 0 h 1169"/>
                <a:gd name="T8" fmla="*/ 0 w 964"/>
                <a:gd name="T9" fmla="*/ 51 h 1169"/>
              </a:gdLst>
              <a:ahLst/>
              <a:cxnLst>
                <a:cxn ang="0">
                  <a:pos x="T0" y="T1"/>
                </a:cxn>
                <a:cxn ang="0">
                  <a:pos x="T2" y="T3"/>
                </a:cxn>
                <a:cxn ang="0">
                  <a:pos x="T4" y="T5"/>
                </a:cxn>
                <a:cxn ang="0">
                  <a:pos x="T6" y="T7"/>
                </a:cxn>
                <a:cxn ang="0">
                  <a:pos x="T8" y="T9"/>
                </a:cxn>
              </a:cxnLst>
              <a:rect l="0" t="0" r="r" b="b"/>
              <a:pathLst>
                <a:path w="964" h="1169">
                  <a:moveTo>
                    <a:pt x="0" y="51"/>
                  </a:moveTo>
                  <a:lnTo>
                    <a:pt x="753" y="625"/>
                  </a:lnTo>
                  <a:lnTo>
                    <a:pt x="963" y="1168"/>
                  </a:lnTo>
                  <a:lnTo>
                    <a:pt x="963" y="0"/>
                  </a:lnTo>
                  <a:lnTo>
                    <a:pt x="0" y="51"/>
                  </a:lnTo>
                </a:path>
              </a:pathLst>
            </a:custGeom>
            <a:solidFill>
              <a:schemeClr val="bg1"/>
            </a:solidFill>
            <a:ln>
              <a:noFill/>
            </a:ln>
            <a:effectLst/>
          </p:spPr>
          <p:txBody>
            <a:bodyPr wrap="none" anchor="ctr"/>
            <a:lstStyle/>
            <a:p>
              <a:endParaRPr lang="en-US" sz="6532" dirty="0">
                <a:latin typeface="Lato Light" panose="020F0502020204030203" pitchFamily="34" charset="0"/>
              </a:endParaRPr>
            </a:p>
          </p:txBody>
        </p:sp>
        <p:sp>
          <p:nvSpPr>
            <p:cNvPr id="33" name="Freeform 31">
              <a:extLst>
                <a:ext uri="{FF2B5EF4-FFF2-40B4-BE49-F238E27FC236}">
                  <a16:creationId xmlns:a16="http://schemas.microsoft.com/office/drawing/2014/main" id="{817519DC-AFAD-DD4C-957D-95EBD15F8CFF}"/>
                </a:ext>
              </a:extLst>
            </p:cNvPr>
            <p:cNvSpPr>
              <a:spLocks noChangeArrowheads="1"/>
            </p:cNvSpPr>
            <p:nvPr/>
          </p:nvSpPr>
          <p:spPr bwMode="auto">
            <a:xfrm>
              <a:off x="11955522" y="5452415"/>
              <a:ext cx="221784" cy="2410812"/>
            </a:xfrm>
            <a:custGeom>
              <a:avLst/>
              <a:gdLst>
                <a:gd name="T0" fmla="*/ 340 w 341"/>
                <a:gd name="T1" fmla="*/ 3689 h 3690"/>
                <a:gd name="T2" fmla="*/ 340 w 341"/>
                <a:gd name="T3" fmla="*/ 69 h 3690"/>
                <a:gd name="T4" fmla="*/ 340 w 341"/>
                <a:gd name="T5" fmla="*/ 69 h 3690"/>
                <a:gd name="T6" fmla="*/ 271 w 341"/>
                <a:gd name="T7" fmla="*/ 0 h 3690"/>
                <a:gd name="T8" fmla="*/ 69 w 341"/>
                <a:gd name="T9" fmla="*/ 0 h 3690"/>
                <a:gd name="T10" fmla="*/ 69 w 341"/>
                <a:gd name="T11" fmla="*/ 0 h 3690"/>
                <a:gd name="T12" fmla="*/ 0 w 341"/>
                <a:gd name="T13" fmla="*/ 69 h 3690"/>
                <a:gd name="T14" fmla="*/ 0 w 341"/>
                <a:gd name="T15" fmla="*/ 3689 h 3690"/>
                <a:gd name="T16" fmla="*/ 340 w 341"/>
                <a:gd name="T17" fmla="*/ 3689 h 3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1" h="3690">
                  <a:moveTo>
                    <a:pt x="340" y="3689"/>
                  </a:moveTo>
                  <a:lnTo>
                    <a:pt x="340" y="69"/>
                  </a:lnTo>
                  <a:lnTo>
                    <a:pt x="340" y="69"/>
                  </a:lnTo>
                  <a:cubicBezTo>
                    <a:pt x="340" y="31"/>
                    <a:pt x="309" y="0"/>
                    <a:pt x="271" y="0"/>
                  </a:cubicBezTo>
                  <a:lnTo>
                    <a:pt x="69" y="0"/>
                  </a:lnTo>
                  <a:lnTo>
                    <a:pt x="69" y="0"/>
                  </a:lnTo>
                  <a:cubicBezTo>
                    <a:pt x="31" y="0"/>
                    <a:pt x="0" y="31"/>
                    <a:pt x="0" y="69"/>
                  </a:cubicBezTo>
                  <a:lnTo>
                    <a:pt x="0" y="3689"/>
                  </a:lnTo>
                  <a:lnTo>
                    <a:pt x="340" y="3689"/>
                  </a:lnTo>
                </a:path>
              </a:pathLst>
            </a:custGeom>
            <a:solidFill>
              <a:schemeClr val="accent1">
                <a:lumMod val="60000"/>
                <a:lumOff val="40000"/>
              </a:schemeClr>
            </a:solidFill>
            <a:ln>
              <a:noFill/>
            </a:ln>
            <a:effectLst/>
          </p:spPr>
          <p:txBody>
            <a:bodyPr wrap="none" anchor="ctr"/>
            <a:lstStyle/>
            <a:p>
              <a:endParaRPr lang="en-US" sz="6532" dirty="0">
                <a:latin typeface="Lato Light" panose="020F0502020204030203" pitchFamily="34" charset="0"/>
              </a:endParaRPr>
            </a:p>
          </p:txBody>
        </p:sp>
        <p:sp>
          <p:nvSpPr>
            <p:cNvPr id="34" name="Freeform 32">
              <a:extLst>
                <a:ext uri="{FF2B5EF4-FFF2-40B4-BE49-F238E27FC236}">
                  <a16:creationId xmlns:a16="http://schemas.microsoft.com/office/drawing/2014/main" id="{820A3D9D-B91D-EE4C-91D8-6598AC3C5946}"/>
                </a:ext>
              </a:extLst>
            </p:cNvPr>
            <p:cNvSpPr>
              <a:spLocks noChangeArrowheads="1"/>
            </p:cNvSpPr>
            <p:nvPr/>
          </p:nvSpPr>
          <p:spPr bwMode="auto">
            <a:xfrm>
              <a:off x="13637618" y="5452415"/>
              <a:ext cx="221784" cy="2410812"/>
            </a:xfrm>
            <a:custGeom>
              <a:avLst/>
              <a:gdLst>
                <a:gd name="T0" fmla="*/ 339 w 340"/>
                <a:gd name="T1" fmla="*/ 3689 h 3690"/>
                <a:gd name="T2" fmla="*/ 339 w 340"/>
                <a:gd name="T3" fmla="*/ 69 h 3690"/>
                <a:gd name="T4" fmla="*/ 339 w 340"/>
                <a:gd name="T5" fmla="*/ 69 h 3690"/>
                <a:gd name="T6" fmla="*/ 271 w 340"/>
                <a:gd name="T7" fmla="*/ 0 h 3690"/>
                <a:gd name="T8" fmla="*/ 69 w 340"/>
                <a:gd name="T9" fmla="*/ 0 h 3690"/>
                <a:gd name="T10" fmla="*/ 69 w 340"/>
                <a:gd name="T11" fmla="*/ 0 h 3690"/>
                <a:gd name="T12" fmla="*/ 0 w 340"/>
                <a:gd name="T13" fmla="*/ 69 h 3690"/>
                <a:gd name="T14" fmla="*/ 0 w 340"/>
                <a:gd name="T15" fmla="*/ 3689 h 3690"/>
                <a:gd name="T16" fmla="*/ 339 w 340"/>
                <a:gd name="T17" fmla="*/ 3689 h 3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0" h="3690">
                  <a:moveTo>
                    <a:pt x="339" y="3689"/>
                  </a:moveTo>
                  <a:lnTo>
                    <a:pt x="339" y="69"/>
                  </a:lnTo>
                  <a:lnTo>
                    <a:pt x="339" y="69"/>
                  </a:lnTo>
                  <a:cubicBezTo>
                    <a:pt x="339" y="31"/>
                    <a:pt x="309" y="0"/>
                    <a:pt x="271" y="0"/>
                  </a:cubicBezTo>
                  <a:lnTo>
                    <a:pt x="69" y="0"/>
                  </a:lnTo>
                  <a:lnTo>
                    <a:pt x="69" y="0"/>
                  </a:lnTo>
                  <a:cubicBezTo>
                    <a:pt x="31" y="0"/>
                    <a:pt x="0" y="31"/>
                    <a:pt x="0" y="69"/>
                  </a:cubicBezTo>
                  <a:lnTo>
                    <a:pt x="0" y="3689"/>
                  </a:lnTo>
                  <a:lnTo>
                    <a:pt x="339" y="3689"/>
                  </a:lnTo>
                </a:path>
              </a:pathLst>
            </a:custGeom>
            <a:solidFill>
              <a:schemeClr val="accent1">
                <a:lumMod val="60000"/>
                <a:lumOff val="40000"/>
              </a:schemeClr>
            </a:solidFill>
            <a:ln>
              <a:noFill/>
            </a:ln>
            <a:effectLst/>
          </p:spPr>
          <p:txBody>
            <a:bodyPr wrap="none" anchor="ctr"/>
            <a:lstStyle/>
            <a:p>
              <a:endParaRPr lang="en-US" sz="6532" dirty="0">
                <a:latin typeface="Lato Light" panose="020F0502020204030203" pitchFamily="34" charset="0"/>
              </a:endParaRPr>
            </a:p>
          </p:txBody>
        </p:sp>
        <p:sp>
          <p:nvSpPr>
            <p:cNvPr id="35" name="Freeform 33">
              <a:extLst>
                <a:ext uri="{FF2B5EF4-FFF2-40B4-BE49-F238E27FC236}">
                  <a16:creationId xmlns:a16="http://schemas.microsoft.com/office/drawing/2014/main" id="{525BF711-5478-D948-B8F5-A66BF47BC37D}"/>
                </a:ext>
              </a:extLst>
            </p:cNvPr>
            <p:cNvSpPr>
              <a:spLocks noChangeArrowheads="1"/>
            </p:cNvSpPr>
            <p:nvPr/>
          </p:nvSpPr>
          <p:spPr bwMode="auto">
            <a:xfrm>
              <a:off x="11903676" y="7759536"/>
              <a:ext cx="325475" cy="325475"/>
            </a:xfrm>
            <a:custGeom>
              <a:avLst/>
              <a:gdLst>
                <a:gd name="T0" fmla="*/ 499 w 500"/>
                <a:gd name="T1" fmla="*/ 348 h 500"/>
                <a:gd name="T2" fmla="*/ 499 w 500"/>
                <a:gd name="T3" fmla="*/ 348 h 500"/>
                <a:gd name="T4" fmla="*/ 348 w 500"/>
                <a:gd name="T5" fmla="*/ 499 h 500"/>
                <a:gd name="T6" fmla="*/ 150 w 500"/>
                <a:gd name="T7" fmla="*/ 499 h 500"/>
                <a:gd name="T8" fmla="*/ 150 w 500"/>
                <a:gd name="T9" fmla="*/ 499 h 500"/>
                <a:gd name="T10" fmla="*/ 0 w 500"/>
                <a:gd name="T11" fmla="*/ 348 h 500"/>
                <a:gd name="T12" fmla="*/ 0 w 500"/>
                <a:gd name="T13" fmla="*/ 151 h 500"/>
                <a:gd name="T14" fmla="*/ 0 w 500"/>
                <a:gd name="T15" fmla="*/ 151 h 500"/>
                <a:gd name="T16" fmla="*/ 150 w 500"/>
                <a:gd name="T17" fmla="*/ 0 h 500"/>
                <a:gd name="T18" fmla="*/ 348 w 500"/>
                <a:gd name="T19" fmla="*/ 0 h 500"/>
                <a:gd name="T20" fmla="*/ 348 w 500"/>
                <a:gd name="T21" fmla="*/ 0 h 500"/>
                <a:gd name="T22" fmla="*/ 499 w 500"/>
                <a:gd name="T23" fmla="*/ 151 h 500"/>
                <a:gd name="T24" fmla="*/ 499 w 500"/>
                <a:gd name="T25" fmla="*/ 348 h 5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00" h="500">
                  <a:moveTo>
                    <a:pt x="499" y="348"/>
                  </a:moveTo>
                  <a:lnTo>
                    <a:pt x="499" y="348"/>
                  </a:lnTo>
                  <a:cubicBezTo>
                    <a:pt x="499" y="432"/>
                    <a:pt x="431" y="499"/>
                    <a:pt x="348" y="499"/>
                  </a:cubicBezTo>
                  <a:lnTo>
                    <a:pt x="150" y="499"/>
                  </a:lnTo>
                  <a:lnTo>
                    <a:pt x="150" y="499"/>
                  </a:lnTo>
                  <a:cubicBezTo>
                    <a:pt x="67" y="499"/>
                    <a:pt x="0" y="432"/>
                    <a:pt x="0" y="348"/>
                  </a:cubicBezTo>
                  <a:lnTo>
                    <a:pt x="0" y="151"/>
                  </a:lnTo>
                  <a:lnTo>
                    <a:pt x="0" y="151"/>
                  </a:lnTo>
                  <a:cubicBezTo>
                    <a:pt x="0" y="67"/>
                    <a:pt x="67" y="0"/>
                    <a:pt x="150" y="0"/>
                  </a:cubicBezTo>
                  <a:lnTo>
                    <a:pt x="348" y="0"/>
                  </a:lnTo>
                  <a:lnTo>
                    <a:pt x="348" y="0"/>
                  </a:lnTo>
                  <a:cubicBezTo>
                    <a:pt x="431" y="0"/>
                    <a:pt x="499" y="67"/>
                    <a:pt x="499" y="151"/>
                  </a:cubicBezTo>
                  <a:lnTo>
                    <a:pt x="499" y="348"/>
                  </a:lnTo>
                </a:path>
              </a:pathLst>
            </a:custGeom>
            <a:solidFill>
              <a:schemeClr val="accent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36" name="Freeform 34">
              <a:extLst>
                <a:ext uri="{FF2B5EF4-FFF2-40B4-BE49-F238E27FC236}">
                  <a16:creationId xmlns:a16="http://schemas.microsoft.com/office/drawing/2014/main" id="{D0E76DA6-02F9-6A4B-A261-1FF0A7F507AE}"/>
                </a:ext>
              </a:extLst>
            </p:cNvPr>
            <p:cNvSpPr>
              <a:spLocks noChangeArrowheads="1"/>
            </p:cNvSpPr>
            <p:nvPr/>
          </p:nvSpPr>
          <p:spPr bwMode="auto">
            <a:xfrm>
              <a:off x="13585773" y="7759536"/>
              <a:ext cx="325475" cy="325475"/>
            </a:xfrm>
            <a:custGeom>
              <a:avLst/>
              <a:gdLst>
                <a:gd name="T0" fmla="*/ 498 w 499"/>
                <a:gd name="T1" fmla="*/ 348 h 500"/>
                <a:gd name="T2" fmla="*/ 498 w 499"/>
                <a:gd name="T3" fmla="*/ 348 h 500"/>
                <a:gd name="T4" fmla="*/ 348 w 499"/>
                <a:gd name="T5" fmla="*/ 499 h 500"/>
                <a:gd name="T6" fmla="*/ 151 w 499"/>
                <a:gd name="T7" fmla="*/ 499 h 500"/>
                <a:gd name="T8" fmla="*/ 151 w 499"/>
                <a:gd name="T9" fmla="*/ 499 h 500"/>
                <a:gd name="T10" fmla="*/ 0 w 499"/>
                <a:gd name="T11" fmla="*/ 348 h 500"/>
                <a:gd name="T12" fmla="*/ 0 w 499"/>
                <a:gd name="T13" fmla="*/ 151 h 500"/>
                <a:gd name="T14" fmla="*/ 0 w 499"/>
                <a:gd name="T15" fmla="*/ 151 h 500"/>
                <a:gd name="T16" fmla="*/ 151 w 499"/>
                <a:gd name="T17" fmla="*/ 0 h 500"/>
                <a:gd name="T18" fmla="*/ 348 w 499"/>
                <a:gd name="T19" fmla="*/ 0 h 500"/>
                <a:gd name="T20" fmla="*/ 348 w 499"/>
                <a:gd name="T21" fmla="*/ 0 h 500"/>
                <a:gd name="T22" fmla="*/ 498 w 499"/>
                <a:gd name="T23" fmla="*/ 151 h 500"/>
                <a:gd name="T24" fmla="*/ 498 w 499"/>
                <a:gd name="T25" fmla="*/ 348 h 5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99" h="500">
                  <a:moveTo>
                    <a:pt x="498" y="348"/>
                  </a:moveTo>
                  <a:lnTo>
                    <a:pt x="498" y="348"/>
                  </a:lnTo>
                  <a:cubicBezTo>
                    <a:pt x="498" y="432"/>
                    <a:pt x="431" y="499"/>
                    <a:pt x="348" y="499"/>
                  </a:cubicBezTo>
                  <a:lnTo>
                    <a:pt x="151" y="499"/>
                  </a:lnTo>
                  <a:lnTo>
                    <a:pt x="151" y="499"/>
                  </a:lnTo>
                  <a:cubicBezTo>
                    <a:pt x="68" y="499"/>
                    <a:pt x="0" y="432"/>
                    <a:pt x="0" y="348"/>
                  </a:cubicBezTo>
                  <a:lnTo>
                    <a:pt x="0" y="151"/>
                  </a:lnTo>
                  <a:lnTo>
                    <a:pt x="0" y="151"/>
                  </a:lnTo>
                  <a:cubicBezTo>
                    <a:pt x="0" y="67"/>
                    <a:pt x="68" y="0"/>
                    <a:pt x="151" y="0"/>
                  </a:cubicBezTo>
                  <a:lnTo>
                    <a:pt x="348" y="0"/>
                  </a:lnTo>
                  <a:lnTo>
                    <a:pt x="348" y="0"/>
                  </a:lnTo>
                  <a:cubicBezTo>
                    <a:pt x="431" y="0"/>
                    <a:pt x="498" y="67"/>
                    <a:pt x="498" y="151"/>
                  </a:cubicBezTo>
                  <a:lnTo>
                    <a:pt x="498" y="348"/>
                  </a:ln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37" name="Freeform 35">
              <a:extLst>
                <a:ext uri="{FF2B5EF4-FFF2-40B4-BE49-F238E27FC236}">
                  <a16:creationId xmlns:a16="http://schemas.microsoft.com/office/drawing/2014/main" id="{9337C666-FB01-B140-8414-6A7461930CC7}"/>
                </a:ext>
              </a:extLst>
            </p:cNvPr>
            <p:cNvSpPr>
              <a:spLocks noChangeArrowheads="1"/>
            </p:cNvSpPr>
            <p:nvPr/>
          </p:nvSpPr>
          <p:spPr bwMode="auto">
            <a:xfrm>
              <a:off x="12001607" y="3061763"/>
              <a:ext cx="400363" cy="195861"/>
            </a:xfrm>
            <a:custGeom>
              <a:avLst/>
              <a:gdLst>
                <a:gd name="T0" fmla="*/ 316 w 612"/>
                <a:gd name="T1" fmla="*/ 301 h 302"/>
                <a:gd name="T2" fmla="*/ 316 w 612"/>
                <a:gd name="T3" fmla="*/ 301 h 302"/>
                <a:gd name="T4" fmla="*/ 22 w 612"/>
                <a:gd name="T5" fmla="*/ 128 h 302"/>
                <a:gd name="T6" fmla="*/ 22 w 612"/>
                <a:gd name="T7" fmla="*/ 128 h 302"/>
                <a:gd name="T8" fmla="*/ 50 w 612"/>
                <a:gd name="T9" fmla="*/ 22 h 302"/>
                <a:gd name="T10" fmla="*/ 50 w 612"/>
                <a:gd name="T11" fmla="*/ 22 h 302"/>
                <a:gd name="T12" fmla="*/ 157 w 612"/>
                <a:gd name="T13" fmla="*/ 50 h 302"/>
                <a:gd name="T14" fmla="*/ 157 w 612"/>
                <a:gd name="T15" fmla="*/ 50 h 302"/>
                <a:gd name="T16" fmla="*/ 316 w 612"/>
                <a:gd name="T17" fmla="*/ 145 h 302"/>
                <a:gd name="T18" fmla="*/ 316 w 612"/>
                <a:gd name="T19" fmla="*/ 145 h 302"/>
                <a:gd name="T20" fmla="*/ 452 w 612"/>
                <a:gd name="T21" fmla="*/ 58 h 302"/>
                <a:gd name="T22" fmla="*/ 452 w 612"/>
                <a:gd name="T23" fmla="*/ 58 h 302"/>
                <a:gd name="T24" fmla="*/ 555 w 612"/>
                <a:gd name="T25" fmla="*/ 19 h 302"/>
                <a:gd name="T26" fmla="*/ 555 w 612"/>
                <a:gd name="T27" fmla="*/ 19 h 302"/>
                <a:gd name="T28" fmla="*/ 594 w 612"/>
                <a:gd name="T29" fmla="*/ 120 h 302"/>
                <a:gd name="T30" fmla="*/ 594 w 612"/>
                <a:gd name="T31" fmla="*/ 120 h 302"/>
                <a:gd name="T32" fmla="*/ 316 w 612"/>
                <a:gd name="T33" fmla="*/ 301 h 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12" h="302">
                  <a:moveTo>
                    <a:pt x="316" y="301"/>
                  </a:moveTo>
                  <a:lnTo>
                    <a:pt x="316" y="301"/>
                  </a:lnTo>
                  <a:cubicBezTo>
                    <a:pt x="124" y="301"/>
                    <a:pt x="26" y="135"/>
                    <a:pt x="22" y="128"/>
                  </a:cubicBezTo>
                  <a:lnTo>
                    <a:pt x="22" y="128"/>
                  </a:lnTo>
                  <a:cubicBezTo>
                    <a:pt x="0" y="91"/>
                    <a:pt x="13" y="44"/>
                    <a:pt x="50" y="22"/>
                  </a:cubicBezTo>
                  <a:lnTo>
                    <a:pt x="50" y="22"/>
                  </a:lnTo>
                  <a:cubicBezTo>
                    <a:pt x="87" y="0"/>
                    <a:pt x="135" y="13"/>
                    <a:pt x="157" y="50"/>
                  </a:cubicBezTo>
                  <a:lnTo>
                    <a:pt x="157" y="50"/>
                  </a:lnTo>
                  <a:cubicBezTo>
                    <a:pt x="158" y="53"/>
                    <a:pt x="215" y="145"/>
                    <a:pt x="316" y="145"/>
                  </a:cubicBezTo>
                  <a:lnTo>
                    <a:pt x="316" y="145"/>
                  </a:lnTo>
                  <a:cubicBezTo>
                    <a:pt x="410" y="145"/>
                    <a:pt x="451" y="61"/>
                    <a:pt x="452" y="58"/>
                  </a:cubicBezTo>
                  <a:lnTo>
                    <a:pt x="452" y="58"/>
                  </a:lnTo>
                  <a:cubicBezTo>
                    <a:pt x="470" y="19"/>
                    <a:pt x="516" y="1"/>
                    <a:pt x="555" y="19"/>
                  </a:cubicBezTo>
                  <a:lnTo>
                    <a:pt x="555" y="19"/>
                  </a:lnTo>
                  <a:cubicBezTo>
                    <a:pt x="594" y="36"/>
                    <a:pt x="611" y="81"/>
                    <a:pt x="594" y="120"/>
                  </a:cubicBezTo>
                  <a:lnTo>
                    <a:pt x="594" y="120"/>
                  </a:lnTo>
                  <a:cubicBezTo>
                    <a:pt x="591" y="128"/>
                    <a:pt x="514" y="301"/>
                    <a:pt x="316" y="301"/>
                  </a:cubicBezTo>
                </a:path>
              </a:pathLst>
            </a:custGeom>
            <a:solidFill>
              <a:srgbClr val="684127"/>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38" name="Freeform 36">
              <a:extLst>
                <a:ext uri="{FF2B5EF4-FFF2-40B4-BE49-F238E27FC236}">
                  <a16:creationId xmlns:a16="http://schemas.microsoft.com/office/drawing/2014/main" id="{067456CB-252E-E24B-9CB2-466099667662}"/>
                </a:ext>
              </a:extLst>
            </p:cNvPr>
            <p:cNvSpPr>
              <a:spLocks noChangeArrowheads="1"/>
            </p:cNvSpPr>
            <p:nvPr/>
          </p:nvSpPr>
          <p:spPr bwMode="auto">
            <a:xfrm>
              <a:off x="12606471" y="1756986"/>
              <a:ext cx="1679217" cy="2929268"/>
            </a:xfrm>
            <a:custGeom>
              <a:avLst/>
              <a:gdLst>
                <a:gd name="T0" fmla="*/ 2569 w 2570"/>
                <a:gd name="T1" fmla="*/ 0 h 4483"/>
                <a:gd name="T2" fmla="*/ 1529 w 2570"/>
                <a:gd name="T3" fmla="*/ 0 h 4483"/>
                <a:gd name="T4" fmla="*/ 1529 w 2570"/>
                <a:gd name="T5" fmla="*/ 0 h 4483"/>
                <a:gd name="T6" fmla="*/ 0 w 2570"/>
                <a:gd name="T7" fmla="*/ 1036 h 4483"/>
                <a:gd name="T8" fmla="*/ 103 w 2570"/>
                <a:gd name="T9" fmla="*/ 3445 h 4483"/>
                <a:gd name="T10" fmla="*/ 103 w 2570"/>
                <a:gd name="T11" fmla="*/ 3445 h 4483"/>
                <a:gd name="T12" fmla="*/ 1633 w 2570"/>
                <a:gd name="T13" fmla="*/ 4482 h 4483"/>
                <a:gd name="T14" fmla="*/ 2569 w 2570"/>
                <a:gd name="T15" fmla="*/ 4482 h 4483"/>
                <a:gd name="T16" fmla="*/ 2569 w 2570"/>
                <a:gd name="T17" fmla="*/ 0 h 4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70" h="4483">
                  <a:moveTo>
                    <a:pt x="2569" y="0"/>
                  </a:moveTo>
                  <a:lnTo>
                    <a:pt x="1529" y="0"/>
                  </a:lnTo>
                  <a:lnTo>
                    <a:pt x="1529" y="0"/>
                  </a:lnTo>
                  <a:cubicBezTo>
                    <a:pt x="957" y="0"/>
                    <a:pt x="0" y="464"/>
                    <a:pt x="0" y="1036"/>
                  </a:cubicBezTo>
                  <a:lnTo>
                    <a:pt x="103" y="3445"/>
                  </a:lnTo>
                  <a:lnTo>
                    <a:pt x="103" y="3445"/>
                  </a:lnTo>
                  <a:cubicBezTo>
                    <a:pt x="103" y="4018"/>
                    <a:pt x="1061" y="4482"/>
                    <a:pt x="1633" y="4482"/>
                  </a:cubicBezTo>
                  <a:lnTo>
                    <a:pt x="2569" y="4482"/>
                  </a:lnTo>
                  <a:lnTo>
                    <a:pt x="2569" y="0"/>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39" name="Freeform 37">
              <a:extLst>
                <a:ext uri="{FF2B5EF4-FFF2-40B4-BE49-F238E27FC236}">
                  <a16:creationId xmlns:a16="http://schemas.microsoft.com/office/drawing/2014/main" id="{3DE09250-4456-9D40-B33F-905748103432}"/>
                </a:ext>
              </a:extLst>
            </p:cNvPr>
            <p:cNvSpPr>
              <a:spLocks noChangeArrowheads="1"/>
            </p:cNvSpPr>
            <p:nvPr/>
          </p:nvSpPr>
          <p:spPr bwMode="auto">
            <a:xfrm>
              <a:off x="11949761" y="2399294"/>
              <a:ext cx="2376250" cy="3024318"/>
            </a:xfrm>
            <a:custGeom>
              <a:avLst/>
              <a:gdLst>
                <a:gd name="T0" fmla="*/ 2659 w 3640"/>
                <a:gd name="T1" fmla="*/ 2841 h 4629"/>
                <a:gd name="T2" fmla="*/ 2659 w 3640"/>
                <a:gd name="T3" fmla="*/ 2841 h 4629"/>
                <a:gd name="T4" fmla="*/ 1170 w 3640"/>
                <a:gd name="T5" fmla="*/ 1801 h 4629"/>
                <a:gd name="T6" fmla="*/ 1105 w 3640"/>
                <a:gd name="T7" fmla="*/ 86 h 4629"/>
                <a:gd name="T8" fmla="*/ 1105 w 3640"/>
                <a:gd name="T9" fmla="*/ 86 h 4629"/>
                <a:gd name="T10" fmla="*/ 49 w 3640"/>
                <a:gd name="T11" fmla="*/ 288 h 4629"/>
                <a:gd name="T12" fmla="*/ 0 w 3640"/>
                <a:gd name="T13" fmla="*/ 2811 h 4629"/>
                <a:gd name="T14" fmla="*/ 0 w 3640"/>
                <a:gd name="T15" fmla="*/ 2811 h 4629"/>
                <a:gd name="T16" fmla="*/ 3577 w 3640"/>
                <a:gd name="T17" fmla="*/ 4628 h 4629"/>
                <a:gd name="T18" fmla="*/ 3577 w 3640"/>
                <a:gd name="T19" fmla="*/ 4628 h 4629"/>
                <a:gd name="T20" fmla="*/ 3638 w 3640"/>
                <a:gd name="T21" fmla="*/ 3872 h 4629"/>
                <a:gd name="T22" fmla="*/ 3638 w 3640"/>
                <a:gd name="T23" fmla="*/ 3872 h 4629"/>
                <a:gd name="T24" fmla="*/ 3577 w 3640"/>
                <a:gd name="T25" fmla="*/ 2530 h 4629"/>
                <a:gd name="T26" fmla="*/ 3577 w 3640"/>
                <a:gd name="T27" fmla="*/ 2530 h 4629"/>
                <a:gd name="T28" fmla="*/ 2659 w 3640"/>
                <a:gd name="T29" fmla="*/ 2841 h 4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40" h="4629">
                  <a:moveTo>
                    <a:pt x="2659" y="2841"/>
                  </a:moveTo>
                  <a:lnTo>
                    <a:pt x="2659" y="2841"/>
                  </a:lnTo>
                  <a:cubicBezTo>
                    <a:pt x="2197" y="3229"/>
                    <a:pt x="1170" y="2404"/>
                    <a:pt x="1170" y="1801"/>
                  </a:cubicBezTo>
                  <a:lnTo>
                    <a:pt x="1105" y="86"/>
                  </a:lnTo>
                  <a:lnTo>
                    <a:pt x="1105" y="86"/>
                  </a:lnTo>
                  <a:cubicBezTo>
                    <a:pt x="1061" y="204"/>
                    <a:pt x="49" y="0"/>
                    <a:pt x="49" y="288"/>
                  </a:cubicBezTo>
                  <a:lnTo>
                    <a:pt x="0" y="2811"/>
                  </a:lnTo>
                  <a:lnTo>
                    <a:pt x="0" y="2811"/>
                  </a:lnTo>
                  <a:cubicBezTo>
                    <a:pt x="0" y="4469"/>
                    <a:pt x="3577" y="4628"/>
                    <a:pt x="3577" y="4628"/>
                  </a:cubicBezTo>
                  <a:lnTo>
                    <a:pt x="3577" y="4628"/>
                  </a:lnTo>
                  <a:cubicBezTo>
                    <a:pt x="3577" y="4628"/>
                    <a:pt x="3639" y="4398"/>
                    <a:pt x="3638" y="3872"/>
                  </a:cubicBezTo>
                  <a:lnTo>
                    <a:pt x="3638" y="3872"/>
                  </a:lnTo>
                  <a:cubicBezTo>
                    <a:pt x="3638" y="3536"/>
                    <a:pt x="3577" y="2530"/>
                    <a:pt x="3577" y="2530"/>
                  </a:cubicBezTo>
                  <a:lnTo>
                    <a:pt x="3577" y="2530"/>
                  </a:lnTo>
                  <a:cubicBezTo>
                    <a:pt x="3009" y="2530"/>
                    <a:pt x="2855" y="2675"/>
                    <a:pt x="2659" y="2841"/>
                  </a:cubicBezTo>
                </a:path>
              </a:pathLst>
            </a:custGeom>
            <a:solidFill>
              <a:schemeClr val="accent6">
                <a:lumMod val="25000"/>
              </a:schemeClr>
            </a:solidFill>
            <a:ln>
              <a:noFill/>
            </a:ln>
            <a:effectLst/>
          </p:spPr>
          <p:txBody>
            <a:bodyPr wrap="none" anchor="ctr"/>
            <a:lstStyle/>
            <a:p>
              <a:endParaRPr lang="en-US" sz="6532" dirty="0">
                <a:latin typeface="Lato Light" panose="020F0502020204030203" pitchFamily="34" charset="0"/>
              </a:endParaRPr>
            </a:p>
          </p:txBody>
        </p:sp>
        <p:sp>
          <p:nvSpPr>
            <p:cNvPr id="40" name="Freeform 38">
              <a:extLst>
                <a:ext uri="{FF2B5EF4-FFF2-40B4-BE49-F238E27FC236}">
                  <a16:creationId xmlns:a16="http://schemas.microsoft.com/office/drawing/2014/main" id="{4DDE016B-B544-EB4A-BC80-F03C5A36AF49}"/>
                </a:ext>
              </a:extLst>
            </p:cNvPr>
            <p:cNvSpPr>
              <a:spLocks noChangeArrowheads="1"/>
            </p:cNvSpPr>
            <p:nvPr/>
          </p:nvSpPr>
          <p:spPr bwMode="auto">
            <a:xfrm>
              <a:off x="13165249" y="2782373"/>
              <a:ext cx="872733" cy="264988"/>
            </a:xfrm>
            <a:custGeom>
              <a:avLst/>
              <a:gdLst>
                <a:gd name="T0" fmla="*/ 1117 w 1335"/>
                <a:gd name="T1" fmla="*/ 371 h 405"/>
                <a:gd name="T2" fmla="*/ 1117 w 1335"/>
                <a:gd name="T3" fmla="*/ 371 h 405"/>
                <a:gd name="T4" fmla="*/ 746 w 1335"/>
                <a:gd name="T5" fmla="*/ 252 h 405"/>
                <a:gd name="T6" fmla="*/ 746 w 1335"/>
                <a:gd name="T7" fmla="*/ 252 h 405"/>
                <a:gd name="T8" fmla="*/ 182 w 1335"/>
                <a:gd name="T9" fmla="*/ 370 h 405"/>
                <a:gd name="T10" fmla="*/ 182 w 1335"/>
                <a:gd name="T11" fmla="*/ 370 h 405"/>
                <a:gd name="T12" fmla="*/ 79 w 1335"/>
                <a:gd name="T13" fmla="*/ 180 h 405"/>
                <a:gd name="T14" fmla="*/ 79 w 1335"/>
                <a:gd name="T15" fmla="*/ 180 h 405"/>
                <a:gd name="T16" fmla="*/ 742 w 1335"/>
                <a:gd name="T17" fmla="*/ 3 h 405"/>
                <a:gd name="T18" fmla="*/ 742 w 1335"/>
                <a:gd name="T19" fmla="*/ 3 h 405"/>
                <a:gd name="T20" fmla="*/ 1260 w 1335"/>
                <a:gd name="T21" fmla="*/ 125 h 405"/>
                <a:gd name="T22" fmla="*/ 1260 w 1335"/>
                <a:gd name="T23" fmla="*/ 125 h 405"/>
                <a:gd name="T24" fmla="*/ 1117 w 1335"/>
                <a:gd name="T25" fmla="*/ 371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335" h="405">
                  <a:moveTo>
                    <a:pt x="1117" y="371"/>
                  </a:moveTo>
                  <a:lnTo>
                    <a:pt x="1117" y="371"/>
                  </a:lnTo>
                  <a:cubicBezTo>
                    <a:pt x="1016" y="328"/>
                    <a:pt x="918" y="254"/>
                    <a:pt x="746" y="252"/>
                  </a:cubicBezTo>
                  <a:lnTo>
                    <a:pt x="746" y="252"/>
                  </a:lnTo>
                  <a:cubicBezTo>
                    <a:pt x="432" y="250"/>
                    <a:pt x="185" y="369"/>
                    <a:pt x="182" y="370"/>
                  </a:cubicBezTo>
                  <a:lnTo>
                    <a:pt x="182" y="370"/>
                  </a:lnTo>
                  <a:cubicBezTo>
                    <a:pt x="103" y="395"/>
                    <a:pt x="0" y="206"/>
                    <a:pt x="79" y="180"/>
                  </a:cubicBezTo>
                  <a:lnTo>
                    <a:pt x="79" y="180"/>
                  </a:lnTo>
                  <a:cubicBezTo>
                    <a:pt x="95" y="175"/>
                    <a:pt x="374" y="10"/>
                    <a:pt x="742" y="3"/>
                  </a:cubicBezTo>
                  <a:lnTo>
                    <a:pt x="742" y="3"/>
                  </a:lnTo>
                  <a:cubicBezTo>
                    <a:pt x="902" y="0"/>
                    <a:pt x="1120" y="55"/>
                    <a:pt x="1260" y="125"/>
                  </a:cubicBezTo>
                  <a:lnTo>
                    <a:pt x="1260" y="125"/>
                  </a:lnTo>
                  <a:cubicBezTo>
                    <a:pt x="1334" y="163"/>
                    <a:pt x="1196" y="404"/>
                    <a:pt x="1117" y="371"/>
                  </a:cubicBezTo>
                </a:path>
              </a:pathLst>
            </a:custGeom>
            <a:solidFill>
              <a:schemeClr val="accent6">
                <a:lumMod val="25000"/>
              </a:schemeClr>
            </a:solidFill>
            <a:ln>
              <a:noFill/>
            </a:ln>
            <a:effectLst/>
          </p:spPr>
          <p:txBody>
            <a:bodyPr wrap="none" anchor="ctr"/>
            <a:lstStyle/>
            <a:p>
              <a:endParaRPr lang="en-US" sz="6532" dirty="0">
                <a:latin typeface="Lato Light" panose="020F0502020204030203" pitchFamily="34" charset="0"/>
              </a:endParaRPr>
            </a:p>
          </p:txBody>
        </p:sp>
        <p:sp>
          <p:nvSpPr>
            <p:cNvPr id="41" name="Freeform 39">
              <a:extLst>
                <a:ext uri="{FF2B5EF4-FFF2-40B4-BE49-F238E27FC236}">
                  <a16:creationId xmlns:a16="http://schemas.microsoft.com/office/drawing/2014/main" id="{C7BC2F84-77DF-BC4A-A9DB-D987F0B10794}"/>
                </a:ext>
              </a:extLst>
            </p:cNvPr>
            <p:cNvSpPr>
              <a:spLocks noChangeArrowheads="1"/>
            </p:cNvSpPr>
            <p:nvPr/>
          </p:nvSpPr>
          <p:spPr bwMode="auto">
            <a:xfrm>
              <a:off x="14003418" y="3992101"/>
              <a:ext cx="164176" cy="135375"/>
            </a:xfrm>
            <a:custGeom>
              <a:avLst/>
              <a:gdLst>
                <a:gd name="T0" fmla="*/ 250 w 251"/>
                <a:gd name="T1" fmla="*/ 102 h 206"/>
                <a:gd name="T2" fmla="*/ 250 w 251"/>
                <a:gd name="T3" fmla="*/ 102 h 206"/>
                <a:gd name="T4" fmla="*/ 125 w 251"/>
                <a:gd name="T5" fmla="*/ 205 h 206"/>
                <a:gd name="T6" fmla="*/ 125 w 251"/>
                <a:gd name="T7" fmla="*/ 205 h 206"/>
                <a:gd name="T8" fmla="*/ 0 w 251"/>
                <a:gd name="T9" fmla="*/ 102 h 206"/>
                <a:gd name="T10" fmla="*/ 0 w 251"/>
                <a:gd name="T11" fmla="*/ 102 h 206"/>
                <a:gd name="T12" fmla="*/ 125 w 251"/>
                <a:gd name="T13" fmla="*/ 0 h 206"/>
                <a:gd name="T14" fmla="*/ 125 w 251"/>
                <a:gd name="T15" fmla="*/ 0 h 206"/>
                <a:gd name="T16" fmla="*/ 250 w 251"/>
                <a:gd name="T17" fmla="*/ 102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1" h="206">
                  <a:moveTo>
                    <a:pt x="250" y="102"/>
                  </a:moveTo>
                  <a:lnTo>
                    <a:pt x="250" y="102"/>
                  </a:lnTo>
                  <a:cubicBezTo>
                    <a:pt x="250" y="159"/>
                    <a:pt x="194" y="205"/>
                    <a:pt x="125" y="205"/>
                  </a:cubicBezTo>
                  <a:lnTo>
                    <a:pt x="125" y="205"/>
                  </a:lnTo>
                  <a:cubicBezTo>
                    <a:pt x="56" y="205"/>
                    <a:pt x="0" y="159"/>
                    <a:pt x="0" y="102"/>
                  </a:cubicBezTo>
                  <a:lnTo>
                    <a:pt x="0" y="102"/>
                  </a:lnTo>
                  <a:cubicBezTo>
                    <a:pt x="0" y="46"/>
                    <a:pt x="56" y="0"/>
                    <a:pt x="125" y="0"/>
                  </a:cubicBezTo>
                  <a:lnTo>
                    <a:pt x="125" y="0"/>
                  </a:lnTo>
                  <a:cubicBezTo>
                    <a:pt x="194" y="0"/>
                    <a:pt x="250" y="46"/>
                    <a:pt x="250" y="102"/>
                  </a:cubicBez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42" name="Freeform 40">
              <a:extLst>
                <a:ext uri="{FF2B5EF4-FFF2-40B4-BE49-F238E27FC236}">
                  <a16:creationId xmlns:a16="http://schemas.microsoft.com/office/drawing/2014/main" id="{5B73F291-BCE2-6744-9B43-356C741051F0}"/>
                </a:ext>
              </a:extLst>
            </p:cNvPr>
            <p:cNvSpPr>
              <a:spLocks noChangeArrowheads="1"/>
            </p:cNvSpPr>
            <p:nvPr/>
          </p:nvSpPr>
          <p:spPr bwMode="auto">
            <a:xfrm>
              <a:off x="14003417" y="2641240"/>
              <a:ext cx="553018" cy="1526560"/>
            </a:xfrm>
            <a:custGeom>
              <a:avLst/>
              <a:gdLst>
                <a:gd name="T0" fmla="*/ 433 w 848"/>
                <a:gd name="T1" fmla="*/ 0 h 2339"/>
                <a:gd name="T2" fmla="*/ 433 w 848"/>
                <a:gd name="T3" fmla="*/ 0 h 2339"/>
                <a:gd name="T4" fmla="*/ 778 w 848"/>
                <a:gd name="T5" fmla="*/ 2121 h 2339"/>
                <a:gd name="T6" fmla="*/ 778 w 848"/>
                <a:gd name="T7" fmla="*/ 2121 h 2339"/>
                <a:gd name="T8" fmla="*/ 195 w 848"/>
                <a:gd name="T9" fmla="*/ 2253 h 2339"/>
                <a:gd name="T10" fmla="*/ 195 w 848"/>
                <a:gd name="T11" fmla="*/ 2253 h 2339"/>
                <a:gd name="T12" fmla="*/ 58 w 848"/>
                <a:gd name="T13" fmla="*/ 2096 h 2339"/>
                <a:gd name="T14" fmla="*/ 58 w 848"/>
                <a:gd name="T15" fmla="*/ 2096 h 2339"/>
                <a:gd name="T16" fmla="*/ 433 w 848"/>
                <a:gd name="T17" fmla="*/ 0 h 2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8" h="2339">
                  <a:moveTo>
                    <a:pt x="433" y="0"/>
                  </a:moveTo>
                  <a:lnTo>
                    <a:pt x="433" y="0"/>
                  </a:lnTo>
                  <a:cubicBezTo>
                    <a:pt x="433" y="0"/>
                    <a:pt x="847" y="1620"/>
                    <a:pt x="778" y="2121"/>
                  </a:cubicBezTo>
                  <a:lnTo>
                    <a:pt x="778" y="2121"/>
                  </a:lnTo>
                  <a:cubicBezTo>
                    <a:pt x="760" y="2249"/>
                    <a:pt x="389" y="2338"/>
                    <a:pt x="195" y="2253"/>
                  </a:cubicBezTo>
                  <a:lnTo>
                    <a:pt x="195" y="2253"/>
                  </a:lnTo>
                  <a:cubicBezTo>
                    <a:pt x="0" y="2168"/>
                    <a:pt x="58" y="2096"/>
                    <a:pt x="58" y="2096"/>
                  </a:cubicBezTo>
                  <a:lnTo>
                    <a:pt x="58" y="2096"/>
                  </a:lnTo>
                  <a:cubicBezTo>
                    <a:pt x="58" y="2096"/>
                    <a:pt x="363" y="38"/>
                    <a:pt x="433" y="0"/>
                  </a:cubicBez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43" name="Freeform 41">
              <a:extLst>
                <a:ext uri="{FF2B5EF4-FFF2-40B4-BE49-F238E27FC236}">
                  <a16:creationId xmlns:a16="http://schemas.microsoft.com/office/drawing/2014/main" id="{4B0067F9-A89E-3945-9D7E-085F993A1396}"/>
                </a:ext>
              </a:extLst>
            </p:cNvPr>
            <p:cNvSpPr>
              <a:spLocks noChangeArrowheads="1"/>
            </p:cNvSpPr>
            <p:nvPr/>
          </p:nvSpPr>
          <p:spPr bwMode="auto">
            <a:xfrm>
              <a:off x="12260835" y="3001277"/>
              <a:ext cx="328354" cy="769042"/>
            </a:xfrm>
            <a:custGeom>
              <a:avLst/>
              <a:gdLst>
                <a:gd name="T0" fmla="*/ 120 w 504"/>
                <a:gd name="T1" fmla="*/ 908 h 1177"/>
                <a:gd name="T2" fmla="*/ 120 w 504"/>
                <a:gd name="T3" fmla="*/ 908 h 1177"/>
                <a:gd name="T4" fmla="*/ 290 w 504"/>
                <a:gd name="T5" fmla="*/ 1170 h 1177"/>
                <a:gd name="T6" fmla="*/ 290 w 504"/>
                <a:gd name="T7" fmla="*/ 1170 h 1177"/>
                <a:gd name="T8" fmla="*/ 497 w 504"/>
                <a:gd name="T9" fmla="*/ 939 h 1177"/>
                <a:gd name="T10" fmla="*/ 456 w 504"/>
                <a:gd name="T11" fmla="*/ 213 h 1177"/>
                <a:gd name="T12" fmla="*/ 456 w 504"/>
                <a:gd name="T13" fmla="*/ 213 h 1177"/>
                <a:gd name="T14" fmla="*/ 225 w 504"/>
                <a:gd name="T15" fmla="*/ 7 h 1177"/>
                <a:gd name="T16" fmla="*/ 225 w 504"/>
                <a:gd name="T17" fmla="*/ 7 h 1177"/>
                <a:gd name="T18" fmla="*/ 19 w 504"/>
                <a:gd name="T19" fmla="*/ 238 h 1177"/>
                <a:gd name="T20" fmla="*/ 19 w 504"/>
                <a:gd name="T21" fmla="*/ 238 h 1177"/>
                <a:gd name="T22" fmla="*/ 120 w 504"/>
                <a:gd name="T23" fmla="*/ 908 h 1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04" h="1177">
                  <a:moveTo>
                    <a:pt x="120" y="908"/>
                  </a:moveTo>
                  <a:lnTo>
                    <a:pt x="120" y="908"/>
                  </a:lnTo>
                  <a:cubicBezTo>
                    <a:pt x="125" y="1029"/>
                    <a:pt x="169" y="1176"/>
                    <a:pt x="290" y="1170"/>
                  </a:cubicBezTo>
                  <a:lnTo>
                    <a:pt x="290" y="1170"/>
                  </a:lnTo>
                  <a:cubicBezTo>
                    <a:pt x="411" y="1163"/>
                    <a:pt x="503" y="1060"/>
                    <a:pt x="497" y="939"/>
                  </a:cubicBezTo>
                  <a:lnTo>
                    <a:pt x="456" y="213"/>
                  </a:lnTo>
                  <a:lnTo>
                    <a:pt x="456" y="213"/>
                  </a:lnTo>
                  <a:cubicBezTo>
                    <a:pt x="450" y="92"/>
                    <a:pt x="346" y="0"/>
                    <a:pt x="225" y="7"/>
                  </a:cubicBezTo>
                  <a:lnTo>
                    <a:pt x="225" y="7"/>
                  </a:lnTo>
                  <a:cubicBezTo>
                    <a:pt x="104" y="13"/>
                    <a:pt x="0" y="118"/>
                    <a:pt x="19" y="238"/>
                  </a:cubicBezTo>
                  <a:lnTo>
                    <a:pt x="19" y="238"/>
                  </a:lnTo>
                  <a:cubicBezTo>
                    <a:pt x="45" y="405"/>
                    <a:pt x="106" y="580"/>
                    <a:pt x="120" y="908"/>
                  </a:cubicBezTo>
                </a:path>
              </a:pathLst>
            </a:custGeom>
            <a:solidFill>
              <a:srgbClr val="FCC287"/>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44" name="Freeform 42">
              <a:extLst>
                <a:ext uri="{FF2B5EF4-FFF2-40B4-BE49-F238E27FC236}">
                  <a16:creationId xmlns:a16="http://schemas.microsoft.com/office/drawing/2014/main" id="{CC6EEA12-94A4-A54A-9AEC-7F737378F971}"/>
                </a:ext>
              </a:extLst>
            </p:cNvPr>
            <p:cNvSpPr>
              <a:spLocks noChangeArrowheads="1"/>
            </p:cNvSpPr>
            <p:nvPr/>
          </p:nvSpPr>
          <p:spPr bwMode="auto">
            <a:xfrm>
              <a:off x="13787395" y="4357900"/>
              <a:ext cx="527096" cy="201621"/>
            </a:xfrm>
            <a:custGeom>
              <a:avLst/>
              <a:gdLst>
                <a:gd name="T0" fmla="*/ 793 w 805"/>
                <a:gd name="T1" fmla="*/ 104 h 309"/>
                <a:gd name="T2" fmla="*/ 793 w 805"/>
                <a:gd name="T3" fmla="*/ 104 h 309"/>
                <a:gd name="T4" fmla="*/ 145 w 805"/>
                <a:gd name="T5" fmla="*/ 19 h 309"/>
                <a:gd name="T6" fmla="*/ 145 w 805"/>
                <a:gd name="T7" fmla="*/ 19 h 309"/>
                <a:gd name="T8" fmla="*/ 19 w 805"/>
                <a:gd name="T9" fmla="*/ 76 h 309"/>
                <a:gd name="T10" fmla="*/ 19 w 805"/>
                <a:gd name="T11" fmla="*/ 76 h 309"/>
                <a:gd name="T12" fmla="*/ 688 w 805"/>
                <a:gd name="T13" fmla="*/ 305 h 309"/>
                <a:gd name="T14" fmla="*/ 688 w 805"/>
                <a:gd name="T15" fmla="*/ 305 h 309"/>
                <a:gd name="T16" fmla="*/ 804 w 805"/>
                <a:gd name="T17" fmla="*/ 305 h 309"/>
                <a:gd name="T18" fmla="*/ 793 w 805"/>
                <a:gd name="T19" fmla="*/ 104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05" h="309">
                  <a:moveTo>
                    <a:pt x="793" y="104"/>
                  </a:moveTo>
                  <a:lnTo>
                    <a:pt x="793" y="104"/>
                  </a:lnTo>
                  <a:cubicBezTo>
                    <a:pt x="438" y="125"/>
                    <a:pt x="149" y="21"/>
                    <a:pt x="145" y="19"/>
                  </a:cubicBezTo>
                  <a:lnTo>
                    <a:pt x="145" y="19"/>
                  </a:lnTo>
                  <a:cubicBezTo>
                    <a:pt x="94" y="0"/>
                    <a:pt x="38" y="26"/>
                    <a:pt x="19" y="76"/>
                  </a:cubicBezTo>
                  <a:lnTo>
                    <a:pt x="19" y="76"/>
                  </a:lnTo>
                  <a:cubicBezTo>
                    <a:pt x="0" y="127"/>
                    <a:pt x="347" y="305"/>
                    <a:pt x="688" y="305"/>
                  </a:cubicBezTo>
                  <a:lnTo>
                    <a:pt x="688" y="305"/>
                  </a:lnTo>
                  <a:cubicBezTo>
                    <a:pt x="725" y="305"/>
                    <a:pt x="768" y="308"/>
                    <a:pt x="804" y="305"/>
                  </a:cubicBezTo>
                  <a:lnTo>
                    <a:pt x="793" y="104"/>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45" name="Freeform 43">
              <a:extLst>
                <a:ext uri="{FF2B5EF4-FFF2-40B4-BE49-F238E27FC236}">
                  <a16:creationId xmlns:a16="http://schemas.microsoft.com/office/drawing/2014/main" id="{6D499792-44BD-EF4B-BFE6-A804401C5803}"/>
                </a:ext>
              </a:extLst>
            </p:cNvPr>
            <p:cNvSpPr>
              <a:spLocks noChangeArrowheads="1"/>
            </p:cNvSpPr>
            <p:nvPr/>
          </p:nvSpPr>
          <p:spPr bwMode="auto">
            <a:xfrm>
              <a:off x="11287291" y="553020"/>
              <a:ext cx="3539893" cy="2785253"/>
            </a:xfrm>
            <a:custGeom>
              <a:avLst/>
              <a:gdLst>
                <a:gd name="T0" fmla="*/ 1039 w 5419"/>
                <a:gd name="T1" fmla="*/ 4265 h 4266"/>
                <a:gd name="T2" fmla="*/ 1039 w 5419"/>
                <a:gd name="T3" fmla="*/ 4265 h 4266"/>
                <a:gd name="T4" fmla="*/ 705 w 5419"/>
                <a:gd name="T5" fmla="*/ 1312 h 4266"/>
                <a:gd name="T6" fmla="*/ 705 w 5419"/>
                <a:gd name="T7" fmla="*/ 1312 h 4266"/>
                <a:gd name="T8" fmla="*/ 4650 w 5419"/>
                <a:gd name="T9" fmla="*/ 0 h 4266"/>
                <a:gd name="T10" fmla="*/ 4650 w 5419"/>
                <a:gd name="T11" fmla="*/ 0 h 4266"/>
                <a:gd name="T12" fmla="*/ 4589 w 5419"/>
                <a:gd name="T13" fmla="*/ 2003 h 4266"/>
                <a:gd name="T14" fmla="*/ 4589 w 5419"/>
                <a:gd name="T15" fmla="*/ 2003 h 4266"/>
                <a:gd name="T16" fmla="*/ 2596 w 5419"/>
                <a:gd name="T17" fmla="*/ 2178 h 4266"/>
                <a:gd name="T18" fmla="*/ 2596 w 5419"/>
                <a:gd name="T19" fmla="*/ 2178 h 4266"/>
                <a:gd name="T20" fmla="*/ 2132 w 5419"/>
                <a:gd name="T21" fmla="*/ 3305 h 4266"/>
                <a:gd name="T22" fmla="*/ 1039 w 5419"/>
                <a:gd name="T23" fmla="*/ 4265 h 4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419" h="4266">
                  <a:moveTo>
                    <a:pt x="1039" y="4265"/>
                  </a:moveTo>
                  <a:lnTo>
                    <a:pt x="1039" y="4265"/>
                  </a:lnTo>
                  <a:cubicBezTo>
                    <a:pt x="1039" y="4265"/>
                    <a:pt x="0" y="1990"/>
                    <a:pt x="705" y="1312"/>
                  </a:cubicBezTo>
                  <a:lnTo>
                    <a:pt x="705" y="1312"/>
                  </a:lnTo>
                  <a:cubicBezTo>
                    <a:pt x="1620" y="431"/>
                    <a:pt x="4590" y="897"/>
                    <a:pt x="4650" y="0"/>
                  </a:cubicBezTo>
                  <a:lnTo>
                    <a:pt x="4650" y="0"/>
                  </a:lnTo>
                  <a:cubicBezTo>
                    <a:pt x="4650" y="0"/>
                    <a:pt x="5418" y="1433"/>
                    <a:pt x="4589" y="2003"/>
                  </a:cubicBezTo>
                  <a:lnTo>
                    <a:pt x="4589" y="2003"/>
                  </a:lnTo>
                  <a:cubicBezTo>
                    <a:pt x="3761" y="2573"/>
                    <a:pt x="3218" y="1867"/>
                    <a:pt x="2596" y="2178"/>
                  </a:cubicBezTo>
                  <a:lnTo>
                    <a:pt x="2596" y="2178"/>
                  </a:lnTo>
                  <a:cubicBezTo>
                    <a:pt x="1974" y="2489"/>
                    <a:pt x="2132" y="3305"/>
                    <a:pt x="2132" y="3305"/>
                  </a:cubicBezTo>
                  <a:lnTo>
                    <a:pt x="1039" y="4265"/>
                  </a:lnTo>
                </a:path>
              </a:pathLst>
            </a:custGeom>
            <a:solidFill>
              <a:schemeClr val="accent6">
                <a:lumMod val="25000"/>
              </a:schemeClr>
            </a:solidFill>
            <a:ln>
              <a:noFill/>
            </a:ln>
            <a:effectLst/>
          </p:spPr>
          <p:txBody>
            <a:bodyPr wrap="none" anchor="ctr"/>
            <a:lstStyle/>
            <a:p>
              <a:endParaRPr lang="en-US" sz="6532" dirty="0">
                <a:latin typeface="Lato Light" panose="020F0502020204030203" pitchFamily="34" charset="0"/>
              </a:endParaRPr>
            </a:p>
          </p:txBody>
        </p:sp>
        <p:sp>
          <p:nvSpPr>
            <p:cNvPr id="46" name="Freeform 44">
              <a:extLst>
                <a:ext uri="{FF2B5EF4-FFF2-40B4-BE49-F238E27FC236}">
                  <a16:creationId xmlns:a16="http://schemas.microsoft.com/office/drawing/2014/main" id="{45E51914-C35F-F340-B414-D3A8A8876739}"/>
                </a:ext>
              </a:extLst>
            </p:cNvPr>
            <p:cNvSpPr>
              <a:spLocks noChangeArrowheads="1"/>
            </p:cNvSpPr>
            <p:nvPr/>
          </p:nvSpPr>
          <p:spPr bwMode="auto">
            <a:xfrm>
              <a:off x="13484964" y="3096328"/>
              <a:ext cx="244825" cy="244825"/>
            </a:xfrm>
            <a:custGeom>
              <a:avLst/>
              <a:gdLst>
                <a:gd name="T0" fmla="*/ 376 w 377"/>
                <a:gd name="T1" fmla="*/ 188 h 377"/>
                <a:gd name="T2" fmla="*/ 376 w 377"/>
                <a:gd name="T3" fmla="*/ 188 h 377"/>
                <a:gd name="T4" fmla="*/ 188 w 377"/>
                <a:gd name="T5" fmla="*/ 376 h 377"/>
                <a:gd name="T6" fmla="*/ 188 w 377"/>
                <a:gd name="T7" fmla="*/ 376 h 377"/>
                <a:gd name="T8" fmla="*/ 0 w 377"/>
                <a:gd name="T9" fmla="*/ 188 h 377"/>
                <a:gd name="T10" fmla="*/ 0 w 377"/>
                <a:gd name="T11" fmla="*/ 188 h 377"/>
                <a:gd name="T12" fmla="*/ 188 w 377"/>
                <a:gd name="T13" fmla="*/ 0 h 377"/>
                <a:gd name="T14" fmla="*/ 188 w 377"/>
                <a:gd name="T15" fmla="*/ 0 h 377"/>
                <a:gd name="T16" fmla="*/ 376 w 377"/>
                <a:gd name="T17" fmla="*/ 188 h 3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7" h="377">
                  <a:moveTo>
                    <a:pt x="376" y="188"/>
                  </a:moveTo>
                  <a:lnTo>
                    <a:pt x="376" y="188"/>
                  </a:lnTo>
                  <a:cubicBezTo>
                    <a:pt x="376" y="292"/>
                    <a:pt x="291" y="376"/>
                    <a:pt x="188" y="376"/>
                  </a:cubicBezTo>
                  <a:lnTo>
                    <a:pt x="188" y="376"/>
                  </a:lnTo>
                  <a:cubicBezTo>
                    <a:pt x="84" y="376"/>
                    <a:pt x="0" y="292"/>
                    <a:pt x="0" y="188"/>
                  </a:cubicBezTo>
                  <a:lnTo>
                    <a:pt x="0" y="188"/>
                  </a:lnTo>
                  <a:cubicBezTo>
                    <a:pt x="0" y="84"/>
                    <a:pt x="84" y="0"/>
                    <a:pt x="188" y="0"/>
                  </a:cubicBezTo>
                  <a:lnTo>
                    <a:pt x="188" y="0"/>
                  </a:lnTo>
                  <a:cubicBezTo>
                    <a:pt x="291" y="0"/>
                    <a:pt x="376" y="84"/>
                    <a:pt x="376" y="188"/>
                  </a:cubicBezTo>
                </a:path>
              </a:pathLst>
            </a:custGeom>
            <a:solidFill>
              <a:srgbClr val="4E2C14"/>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47" name="Freeform 45">
              <a:extLst>
                <a:ext uri="{FF2B5EF4-FFF2-40B4-BE49-F238E27FC236}">
                  <a16:creationId xmlns:a16="http://schemas.microsoft.com/office/drawing/2014/main" id="{5735F899-F0FB-4246-B487-5B457388E557}"/>
                </a:ext>
              </a:extLst>
            </p:cNvPr>
            <p:cNvSpPr>
              <a:spLocks noChangeArrowheads="1"/>
            </p:cNvSpPr>
            <p:nvPr/>
          </p:nvSpPr>
          <p:spPr bwMode="auto">
            <a:xfrm>
              <a:off x="13597294" y="3151052"/>
              <a:ext cx="83530" cy="83530"/>
            </a:xfrm>
            <a:custGeom>
              <a:avLst/>
              <a:gdLst>
                <a:gd name="T0" fmla="*/ 127 w 128"/>
                <a:gd name="T1" fmla="*/ 63 h 127"/>
                <a:gd name="T2" fmla="*/ 127 w 128"/>
                <a:gd name="T3" fmla="*/ 63 h 127"/>
                <a:gd name="T4" fmla="*/ 63 w 128"/>
                <a:gd name="T5" fmla="*/ 126 h 127"/>
                <a:gd name="T6" fmla="*/ 63 w 128"/>
                <a:gd name="T7" fmla="*/ 126 h 127"/>
                <a:gd name="T8" fmla="*/ 0 w 128"/>
                <a:gd name="T9" fmla="*/ 63 h 127"/>
                <a:gd name="T10" fmla="*/ 0 w 128"/>
                <a:gd name="T11" fmla="*/ 63 h 127"/>
                <a:gd name="T12" fmla="*/ 63 w 128"/>
                <a:gd name="T13" fmla="*/ 0 h 127"/>
                <a:gd name="T14" fmla="*/ 63 w 128"/>
                <a:gd name="T15" fmla="*/ 0 h 127"/>
                <a:gd name="T16" fmla="*/ 127 w 128"/>
                <a:gd name="T17" fmla="*/ 63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8" h="127">
                  <a:moveTo>
                    <a:pt x="127" y="63"/>
                  </a:moveTo>
                  <a:lnTo>
                    <a:pt x="127" y="63"/>
                  </a:lnTo>
                  <a:cubicBezTo>
                    <a:pt x="127" y="98"/>
                    <a:pt x="99" y="126"/>
                    <a:pt x="63" y="126"/>
                  </a:cubicBezTo>
                  <a:lnTo>
                    <a:pt x="63" y="126"/>
                  </a:lnTo>
                  <a:cubicBezTo>
                    <a:pt x="28" y="126"/>
                    <a:pt x="0" y="98"/>
                    <a:pt x="0" y="63"/>
                  </a:cubicBezTo>
                  <a:lnTo>
                    <a:pt x="0" y="63"/>
                  </a:lnTo>
                  <a:cubicBezTo>
                    <a:pt x="0" y="28"/>
                    <a:pt x="28" y="0"/>
                    <a:pt x="63" y="0"/>
                  </a:cubicBezTo>
                  <a:lnTo>
                    <a:pt x="63" y="0"/>
                  </a:lnTo>
                  <a:cubicBezTo>
                    <a:pt x="99" y="0"/>
                    <a:pt x="127" y="28"/>
                    <a:pt x="127" y="63"/>
                  </a:cubicBezTo>
                </a:path>
              </a:pathLst>
            </a:custGeom>
            <a:solidFill>
              <a:srgbClr val="F7D8BA"/>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48" name="Freeform 46">
              <a:extLst>
                <a:ext uri="{FF2B5EF4-FFF2-40B4-BE49-F238E27FC236}">
                  <a16:creationId xmlns:a16="http://schemas.microsoft.com/office/drawing/2014/main" id="{54B3EEAF-BFE6-B84E-B5F6-6B9829289308}"/>
                </a:ext>
              </a:extLst>
            </p:cNvPr>
            <p:cNvSpPr>
              <a:spLocks noChangeArrowheads="1"/>
            </p:cNvSpPr>
            <p:nvPr/>
          </p:nvSpPr>
          <p:spPr bwMode="auto">
            <a:xfrm>
              <a:off x="11604125" y="5475458"/>
              <a:ext cx="743118" cy="743118"/>
            </a:xfrm>
            <a:custGeom>
              <a:avLst/>
              <a:gdLst>
                <a:gd name="T0" fmla="*/ 1138 w 1139"/>
                <a:gd name="T1" fmla="*/ 568 h 1138"/>
                <a:gd name="T2" fmla="*/ 1138 w 1139"/>
                <a:gd name="T3" fmla="*/ 568 h 1138"/>
                <a:gd name="T4" fmla="*/ 569 w 1139"/>
                <a:gd name="T5" fmla="*/ 1137 h 1138"/>
                <a:gd name="T6" fmla="*/ 569 w 1139"/>
                <a:gd name="T7" fmla="*/ 1137 h 1138"/>
                <a:gd name="T8" fmla="*/ 0 w 1139"/>
                <a:gd name="T9" fmla="*/ 568 h 1138"/>
                <a:gd name="T10" fmla="*/ 0 w 1139"/>
                <a:gd name="T11" fmla="*/ 568 h 1138"/>
                <a:gd name="T12" fmla="*/ 569 w 1139"/>
                <a:gd name="T13" fmla="*/ 0 h 1138"/>
                <a:gd name="T14" fmla="*/ 569 w 1139"/>
                <a:gd name="T15" fmla="*/ 0 h 1138"/>
                <a:gd name="T16" fmla="*/ 1138 w 1139"/>
                <a:gd name="T17" fmla="*/ 568 h 1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39" h="1138">
                  <a:moveTo>
                    <a:pt x="1138" y="568"/>
                  </a:moveTo>
                  <a:lnTo>
                    <a:pt x="1138" y="568"/>
                  </a:lnTo>
                  <a:cubicBezTo>
                    <a:pt x="1138" y="883"/>
                    <a:pt x="883" y="1137"/>
                    <a:pt x="569" y="1137"/>
                  </a:cubicBezTo>
                  <a:lnTo>
                    <a:pt x="569" y="1137"/>
                  </a:lnTo>
                  <a:cubicBezTo>
                    <a:pt x="255" y="1137"/>
                    <a:pt x="0" y="883"/>
                    <a:pt x="0" y="568"/>
                  </a:cubicBezTo>
                  <a:lnTo>
                    <a:pt x="0" y="568"/>
                  </a:lnTo>
                  <a:cubicBezTo>
                    <a:pt x="0" y="254"/>
                    <a:pt x="255" y="0"/>
                    <a:pt x="569" y="0"/>
                  </a:cubicBezTo>
                  <a:lnTo>
                    <a:pt x="569" y="0"/>
                  </a:lnTo>
                  <a:cubicBezTo>
                    <a:pt x="883" y="0"/>
                    <a:pt x="1138" y="254"/>
                    <a:pt x="1138" y="568"/>
                  </a:cubicBezTo>
                </a:path>
              </a:pathLst>
            </a:custGeom>
            <a:solidFill>
              <a:schemeClr val="accent3">
                <a:lumMod val="60000"/>
                <a:lumOff val="40000"/>
              </a:schemeClr>
            </a:solidFill>
            <a:ln>
              <a:noFill/>
            </a:ln>
            <a:effectLst/>
          </p:spPr>
          <p:txBody>
            <a:bodyPr wrap="none" anchor="ctr"/>
            <a:lstStyle/>
            <a:p>
              <a:endParaRPr lang="en-US" sz="6532" dirty="0">
                <a:latin typeface="Lato Light" panose="020F0502020204030203" pitchFamily="34" charset="0"/>
              </a:endParaRPr>
            </a:p>
          </p:txBody>
        </p:sp>
        <p:sp>
          <p:nvSpPr>
            <p:cNvPr id="49" name="Freeform 47">
              <a:extLst>
                <a:ext uri="{FF2B5EF4-FFF2-40B4-BE49-F238E27FC236}">
                  <a16:creationId xmlns:a16="http://schemas.microsoft.com/office/drawing/2014/main" id="{3284AC86-254F-094A-AB17-1CDCC5807EC8}"/>
                </a:ext>
              </a:extLst>
            </p:cNvPr>
            <p:cNvSpPr>
              <a:spLocks noChangeArrowheads="1"/>
            </p:cNvSpPr>
            <p:nvPr/>
          </p:nvSpPr>
          <p:spPr bwMode="auto">
            <a:xfrm>
              <a:off x="11650210" y="2485703"/>
              <a:ext cx="1546723" cy="1705139"/>
            </a:xfrm>
            <a:custGeom>
              <a:avLst/>
              <a:gdLst>
                <a:gd name="T0" fmla="*/ 1 w 2370"/>
                <a:gd name="T1" fmla="*/ 1307 h 2612"/>
                <a:gd name="T2" fmla="*/ 1 w 2370"/>
                <a:gd name="T3" fmla="*/ 1307 h 2612"/>
                <a:gd name="T4" fmla="*/ 1186 w 2370"/>
                <a:gd name="T5" fmla="*/ 2610 h 2612"/>
                <a:gd name="T6" fmla="*/ 1186 w 2370"/>
                <a:gd name="T7" fmla="*/ 2610 h 2612"/>
                <a:gd name="T8" fmla="*/ 2368 w 2370"/>
                <a:gd name="T9" fmla="*/ 1304 h 2612"/>
                <a:gd name="T10" fmla="*/ 2368 w 2370"/>
                <a:gd name="T11" fmla="*/ 1304 h 2612"/>
                <a:gd name="T12" fmla="*/ 1183 w 2370"/>
                <a:gd name="T13" fmla="*/ 1 h 2612"/>
                <a:gd name="T14" fmla="*/ 1183 w 2370"/>
                <a:gd name="T15" fmla="*/ 1 h 2612"/>
                <a:gd name="T16" fmla="*/ 1 w 2370"/>
                <a:gd name="T17" fmla="*/ 1307 h 26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70" h="2612">
                  <a:moveTo>
                    <a:pt x="1" y="1307"/>
                  </a:moveTo>
                  <a:lnTo>
                    <a:pt x="1" y="1307"/>
                  </a:lnTo>
                  <a:cubicBezTo>
                    <a:pt x="2" y="2028"/>
                    <a:pt x="533" y="2611"/>
                    <a:pt x="1186" y="2610"/>
                  </a:cubicBezTo>
                  <a:lnTo>
                    <a:pt x="1186" y="2610"/>
                  </a:lnTo>
                  <a:cubicBezTo>
                    <a:pt x="1840" y="2609"/>
                    <a:pt x="2369" y="2024"/>
                    <a:pt x="2368" y="1304"/>
                  </a:cubicBezTo>
                  <a:lnTo>
                    <a:pt x="2368" y="1304"/>
                  </a:lnTo>
                  <a:cubicBezTo>
                    <a:pt x="2367" y="584"/>
                    <a:pt x="1836" y="0"/>
                    <a:pt x="1183" y="1"/>
                  </a:cubicBezTo>
                  <a:lnTo>
                    <a:pt x="1183" y="1"/>
                  </a:lnTo>
                  <a:cubicBezTo>
                    <a:pt x="529" y="2"/>
                    <a:pt x="0" y="587"/>
                    <a:pt x="1" y="1307"/>
                  </a:cubicBezTo>
                </a:path>
              </a:pathLst>
            </a:custGeom>
            <a:solidFill>
              <a:schemeClr val="accent6">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50" name="Freeform 48">
              <a:extLst>
                <a:ext uri="{FF2B5EF4-FFF2-40B4-BE49-F238E27FC236}">
                  <a16:creationId xmlns:a16="http://schemas.microsoft.com/office/drawing/2014/main" id="{648D7DBA-9098-0C43-947B-968B91115D86}"/>
                </a:ext>
              </a:extLst>
            </p:cNvPr>
            <p:cNvSpPr>
              <a:spLocks noChangeArrowheads="1"/>
            </p:cNvSpPr>
            <p:nvPr/>
          </p:nvSpPr>
          <p:spPr bwMode="auto">
            <a:xfrm>
              <a:off x="11650209" y="2485703"/>
              <a:ext cx="774802" cy="1705139"/>
            </a:xfrm>
            <a:custGeom>
              <a:avLst/>
              <a:gdLst>
                <a:gd name="T0" fmla="*/ 1 w 1187"/>
                <a:gd name="T1" fmla="*/ 1306 h 2611"/>
                <a:gd name="T2" fmla="*/ 1 w 1187"/>
                <a:gd name="T3" fmla="*/ 1306 h 2611"/>
                <a:gd name="T4" fmla="*/ 1183 w 1187"/>
                <a:gd name="T5" fmla="*/ 0 h 2611"/>
                <a:gd name="T6" fmla="*/ 1186 w 1187"/>
                <a:gd name="T7" fmla="*/ 2609 h 2611"/>
                <a:gd name="T8" fmla="*/ 1186 w 1187"/>
                <a:gd name="T9" fmla="*/ 2609 h 2611"/>
                <a:gd name="T10" fmla="*/ 1 w 1187"/>
                <a:gd name="T11" fmla="*/ 1306 h 2611"/>
              </a:gdLst>
              <a:ahLst/>
              <a:cxnLst>
                <a:cxn ang="0">
                  <a:pos x="T0" y="T1"/>
                </a:cxn>
                <a:cxn ang="0">
                  <a:pos x="T2" y="T3"/>
                </a:cxn>
                <a:cxn ang="0">
                  <a:pos x="T4" y="T5"/>
                </a:cxn>
                <a:cxn ang="0">
                  <a:pos x="T6" y="T7"/>
                </a:cxn>
                <a:cxn ang="0">
                  <a:pos x="T8" y="T9"/>
                </a:cxn>
                <a:cxn ang="0">
                  <a:pos x="T10" y="T11"/>
                </a:cxn>
              </a:cxnLst>
              <a:rect l="0" t="0" r="r" b="b"/>
              <a:pathLst>
                <a:path w="1187" h="2611">
                  <a:moveTo>
                    <a:pt x="1" y="1306"/>
                  </a:moveTo>
                  <a:lnTo>
                    <a:pt x="1" y="1306"/>
                  </a:lnTo>
                  <a:cubicBezTo>
                    <a:pt x="0" y="586"/>
                    <a:pt x="529" y="1"/>
                    <a:pt x="1183" y="0"/>
                  </a:cubicBezTo>
                  <a:lnTo>
                    <a:pt x="1186" y="2609"/>
                  </a:lnTo>
                  <a:lnTo>
                    <a:pt x="1186" y="2609"/>
                  </a:lnTo>
                  <a:cubicBezTo>
                    <a:pt x="533" y="2610"/>
                    <a:pt x="2" y="2027"/>
                    <a:pt x="1" y="1306"/>
                  </a:cubicBezTo>
                </a:path>
              </a:pathLst>
            </a:custGeom>
            <a:solidFill>
              <a:schemeClr val="accent6">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51" name="Freeform 49">
              <a:extLst>
                <a:ext uri="{FF2B5EF4-FFF2-40B4-BE49-F238E27FC236}">
                  <a16:creationId xmlns:a16="http://schemas.microsoft.com/office/drawing/2014/main" id="{7E37A974-18CD-C244-926A-A5F838D95CB0}"/>
                </a:ext>
              </a:extLst>
            </p:cNvPr>
            <p:cNvSpPr>
              <a:spLocks noChangeArrowheads="1"/>
            </p:cNvSpPr>
            <p:nvPr/>
          </p:nvSpPr>
          <p:spPr bwMode="auto">
            <a:xfrm>
              <a:off x="12041931" y="2698846"/>
              <a:ext cx="763281" cy="1131958"/>
            </a:xfrm>
            <a:custGeom>
              <a:avLst/>
              <a:gdLst>
                <a:gd name="T0" fmla="*/ 2 w 1168"/>
                <a:gd name="T1" fmla="*/ 1389 h 1732"/>
                <a:gd name="T2" fmla="*/ 2 w 1168"/>
                <a:gd name="T3" fmla="*/ 1389 h 1732"/>
                <a:gd name="T4" fmla="*/ 345 w 1168"/>
                <a:gd name="T5" fmla="*/ 1730 h 1732"/>
                <a:gd name="T6" fmla="*/ 825 w 1168"/>
                <a:gd name="T7" fmla="*/ 1730 h 1732"/>
                <a:gd name="T8" fmla="*/ 825 w 1168"/>
                <a:gd name="T9" fmla="*/ 1730 h 1732"/>
                <a:gd name="T10" fmla="*/ 1167 w 1168"/>
                <a:gd name="T11" fmla="*/ 1387 h 1732"/>
                <a:gd name="T12" fmla="*/ 1165 w 1168"/>
                <a:gd name="T13" fmla="*/ 342 h 1732"/>
                <a:gd name="T14" fmla="*/ 1165 w 1168"/>
                <a:gd name="T15" fmla="*/ 342 h 1732"/>
                <a:gd name="T16" fmla="*/ 822 w 1168"/>
                <a:gd name="T17" fmla="*/ 0 h 1732"/>
                <a:gd name="T18" fmla="*/ 342 w 1168"/>
                <a:gd name="T19" fmla="*/ 1 h 1732"/>
                <a:gd name="T20" fmla="*/ 342 w 1168"/>
                <a:gd name="T21" fmla="*/ 1 h 1732"/>
                <a:gd name="T22" fmla="*/ 0 w 1168"/>
                <a:gd name="T23" fmla="*/ 344 h 1732"/>
                <a:gd name="T24" fmla="*/ 2 w 1168"/>
                <a:gd name="T25" fmla="*/ 1389 h 17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68" h="1732">
                  <a:moveTo>
                    <a:pt x="2" y="1389"/>
                  </a:moveTo>
                  <a:lnTo>
                    <a:pt x="2" y="1389"/>
                  </a:lnTo>
                  <a:cubicBezTo>
                    <a:pt x="2" y="1577"/>
                    <a:pt x="156" y="1731"/>
                    <a:pt x="345" y="1730"/>
                  </a:cubicBezTo>
                  <a:lnTo>
                    <a:pt x="825" y="1730"/>
                  </a:lnTo>
                  <a:lnTo>
                    <a:pt x="825" y="1730"/>
                  </a:lnTo>
                  <a:cubicBezTo>
                    <a:pt x="1013" y="1730"/>
                    <a:pt x="1167" y="1575"/>
                    <a:pt x="1167" y="1387"/>
                  </a:cubicBezTo>
                  <a:lnTo>
                    <a:pt x="1165" y="342"/>
                  </a:lnTo>
                  <a:lnTo>
                    <a:pt x="1165" y="342"/>
                  </a:lnTo>
                  <a:cubicBezTo>
                    <a:pt x="1165" y="154"/>
                    <a:pt x="1011" y="0"/>
                    <a:pt x="822" y="0"/>
                  </a:cubicBezTo>
                  <a:lnTo>
                    <a:pt x="342" y="1"/>
                  </a:lnTo>
                  <a:lnTo>
                    <a:pt x="342" y="1"/>
                  </a:lnTo>
                  <a:cubicBezTo>
                    <a:pt x="154" y="1"/>
                    <a:pt x="0" y="155"/>
                    <a:pt x="0" y="344"/>
                  </a:cubicBezTo>
                  <a:lnTo>
                    <a:pt x="2" y="1389"/>
                  </a:lnTo>
                </a:path>
              </a:pathLst>
            </a:custGeom>
            <a:solidFill>
              <a:schemeClr val="accent6">
                <a:lumMod val="25000"/>
              </a:schemeClr>
            </a:solidFill>
            <a:ln>
              <a:noFill/>
            </a:ln>
            <a:effectLst/>
          </p:spPr>
          <p:txBody>
            <a:bodyPr wrap="none" anchor="ctr"/>
            <a:lstStyle/>
            <a:p>
              <a:endParaRPr lang="en-US" sz="6532" dirty="0">
                <a:latin typeface="Lato Light" panose="020F0502020204030203" pitchFamily="34" charset="0"/>
              </a:endParaRPr>
            </a:p>
          </p:txBody>
        </p:sp>
        <p:sp>
          <p:nvSpPr>
            <p:cNvPr id="52" name="Freeform 50">
              <a:extLst>
                <a:ext uri="{FF2B5EF4-FFF2-40B4-BE49-F238E27FC236}">
                  <a16:creationId xmlns:a16="http://schemas.microsoft.com/office/drawing/2014/main" id="{458FAEF2-CD74-6742-90FE-DFC65BC43E8C}"/>
                </a:ext>
              </a:extLst>
            </p:cNvPr>
            <p:cNvSpPr>
              <a:spLocks noChangeArrowheads="1"/>
            </p:cNvSpPr>
            <p:nvPr/>
          </p:nvSpPr>
          <p:spPr bwMode="auto">
            <a:xfrm>
              <a:off x="12041931" y="2698846"/>
              <a:ext cx="383081" cy="1131958"/>
            </a:xfrm>
            <a:custGeom>
              <a:avLst/>
              <a:gdLst>
                <a:gd name="T0" fmla="*/ 342 w 585"/>
                <a:gd name="T1" fmla="*/ 1 h 1732"/>
                <a:gd name="T2" fmla="*/ 582 w 585"/>
                <a:gd name="T3" fmla="*/ 0 h 1732"/>
                <a:gd name="T4" fmla="*/ 584 w 585"/>
                <a:gd name="T5" fmla="*/ 1730 h 1732"/>
                <a:gd name="T6" fmla="*/ 345 w 585"/>
                <a:gd name="T7" fmla="*/ 1730 h 1732"/>
                <a:gd name="T8" fmla="*/ 345 w 585"/>
                <a:gd name="T9" fmla="*/ 1730 h 1732"/>
                <a:gd name="T10" fmla="*/ 2 w 585"/>
                <a:gd name="T11" fmla="*/ 1389 h 1732"/>
                <a:gd name="T12" fmla="*/ 0 w 585"/>
                <a:gd name="T13" fmla="*/ 344 h 1732"/>
                <a:gd name="T14" fmla="*/ 0 w 585"/>
                <a:gd name="T15" fmla="*/ 344 h 1732"/>
                <a:gd name="T16" fmla="*/ 342 w 585"/>
                <a:gd name="T17" fmla="*/ 1 h 17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85" h="1732">
                  <a:moveTo>
                    <a:pt x="342" y="1"/>
                  </a:moveTo>
                  <a:lnTo>
                    <a:pt x="582" y="0"/>
                  </a:lnTo>
                  <a:lnTo>
                    <a:pt x="584" y="1730"/>
                  </a:lnTo>
                  <a:lnTo>
                    <a:pt x="345" y="1730"/>
                  </a:lnTo>
                  <a:lnTo>
                    <a:pt x="345" y="1730"/>
                  </a:lnTo>
                  <a:cubicBezTo>
                    <a:pt x="156" y="1731"/>
                    <a:pt x="2" y="1577"/>
                    <a:pt x="2" y="1389"/>
                  </a:cubicBezTo>
                  <a:lnTo>
                    <a:pt x="0" y="344"/>
                  </a:lnTo>
                  <a:lnTo>
                    <a:pt x="0" y="344"/>
                  </a:lnTo>
                  <a:cubicBezTo>
                    <a:pt x="0" y="155"/>
                    <a:pt x="154" y="1"/>
                    <a:pt x="342" y="1"/>
                  </a:cubicBezTo>
                </a:path>
              </a:pathLst>
            </a:custGeom>
            <a:solidFill>
              <a:schemeClr val="accent6">
                <a:lumMod val="10000"/>
              </a:schemeClr>
            </a:solidFill>
            <a:ln>
              <a:noFill/>
            </a:ln>
            <a:effectLst/>
          </p:spPr>
          <p:txBody>
            <a:bodyPr wrap="none" anchor="ctr"/>
            <a:lstStyle/>
            <a:p>
              <a:endParaRPr lang="en-US" sz="6532" dirty="0">
                <a:latin typeface="Lato Light" panose="020F0502020204030203" pitchFamily="34" charset="0"/>
              </a:endParaRPr>
            </a:p>
          </p:txBody>
        </p:sp>
        <p:sp>
          <p:nvSpPr>
            <p:cNvPr id="53" name="Freeform 51">
              <a:extLst>
                <a:ext uri="{FF2B5EF4-FFF2-40B4-BE49-F238E27FC236}">
                  <a16:creationId xmlns:a16="http://schemas.microsoft.com/office/drawing/2014/main" id="{2A140F87-53AA-B747-B507-3426F2B426B3}"/>
                </a:ext>
              </a:extLst>
            </p:cNvPr>
            <p:cNvSpPr>
              <a:spLocks noChangeArrowheads="1"/>
            </p:cNvSpPr>
            <p:nvPr/>
          </p:nvSpPr>
          <p:spPr bwMode="auto">
            <a:xfrm>
              <a:off x="12249312" y="1091636"/>
              <a:ext cx="345636" cy="2361848"/>
            </a:xfrm>
            <a:custGeom>
              <a:avLst/>
              <a:gdLst>
                <a:gd name="T0" fmla="*/ 527 w 528"/>
                <a:gd name="T1" fmla="*/ 3435 h 3616"/>
                <a:gd name="T2" fmla="*/ 527 w 528"/>
                <a:gd name="T3" fmla="*/ 3435 h 3616"/>
                <a:gd name="T4" fmla="*/ 347 w 528"/>
                <a:gd name="T5" fmla="*/ 3615 h 3616"/>
                <a:gd name="T6" fmla="*/ 185 w 528"/>
                <a:gd name="T7" fmla="*/ 3615 h 3616"/>
                <a:gd name="T8" fmla="*/ 185 w 528"/>
                <a:gd name="T9" fmla="*/ 3615 h 3616"/>
                <a:gd name="T10" fmla="*/ 4 w 528"/>
                <a:gd name="T11" fmla="*/ 3435 h 3616"/>
                <a:gd name="T12" fmla="*/ 0 w 528"/>
                <a:gd name="T13" fmla="*/ 181 h 3616"/>
                <a:gd name="T14" fmla="*/ 0 w 528"/>
                <a:gd name="T15" fmla="*/ 181 h 3616"/>
                <a:gd name="T16" fmla="*/ 180 w 528"/>
                <a:gd name="T17" fmla="*/ 0 h 3616"/>
                <a:gd name="T18" fmla="*/ 342 w 528"/>
                <a:gd name="T19" fmla="*/ 0 h 3616"/>
                <a:gd name="T20" fmla="*/ 342 w 528"/>
                <a:gd name="T21" fmla="*/ 0 h 3616"/>
                <a:gd name="T22" fmla="*/ 523 w 528"/>
                <a:gd name="T23" fmla="*/ 180 h 3616"/>
                <a:gd name="T24" fmla="*/ 527 w 528"/>
                <a:gd name="T25" fmla="*/ 3435 h 36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28" h="3616">
                  <a:moveTo>
                    <a:pt x="527" y="3435"/>
                  </a:moveTo>
                  <a:lnTo>
                    <a:pt x="527" y="3435"/>
                  </a:lnTo>
                  <a:cubicBezTo>
                    <a:pt x="527" y="3534"/>
                    <a:pt x="446" y="3615"/>
                    <a:pt x="347" y="3615"/>
                  </a:cubicBezTo>
                  <a:lnTo>
                    <a:pt x="185" y="3615"/>
                  </a:lnTo>
                  <a:lnTo>
                    <a:pt x="185" y="3615"/>
                  </a:lnTo>
                  <a:cubicBezTo>
                    <a:pt x="85" y="3615"/>
                    <a:pt x="4" y="3534"/>
                    <a:pt x="4" y="3435"/>
                  </a:cubicBezTo>
                  <a:lnTo>
                    <a:pt x="0" y="181"/>
                  </a:lnTo>
                  <a:lnTo>
                    <a:pt x="0" y="181"/>
                  </a:lnTo>
                  <a:cubicBezTo>
                    <a:pt x="0" y="81"/>
                    <a:pt x="81" y="0"/>
                    <a:pt x="180" y="0"/>
                  </a:cubicBezTo>
                  <a:lnTo>
                    <a:pt x="342" y="0"/>
                  </a:lnTo>
                  <a:lnTo>
                    <a:pt x="342" y="0"/>
                  </a:lnTo>
                  <a:cubicBezTo>
                    <a:pt x="441" y="0"/>
                    <a:pt x="523" y="81"/>
                    <a:pt x="523" y="180"/>
                  </a:cubicBezTo>
                  <a:lnTo>
                    <a:pt x="527" y="3435"/>
                  </a:lnTo>
                </a:path>
              </a:pathLst>
            </a:custGeom>
            <a:solidFill>
              <a:schemeClr val="accent6">
                <a:lumMod val="10000"/>
              </a:schemeClr>
            </a:solidFill>
            <a:ln>
              <a:noFill/>
            </a:ln>
            <a:effectLst/>
          </p:spPr>
          <p:txBody>
            <a:bodyPr wrap="none" anchor="ctr"/>
            <a:lstStyle/>
            <a:p>
              <a:endParaRPr lang="en-US" sz="6532" dirty="0">
                <a:latin typeface="Lato Light" panose="020F0502020204030203" pitchFamily="34" charset="0"/>
              </a:endParaRPr>
            </a:p>
          </p:txBody>
        </p:sp>
        <p:sp>
          <p:nvSpPr>
            <p:cNvPr id="54" name="Freeform 52">
              <a:extLst>
                <a:ext uri="{FF2B5EF4-FFF2-40B4-BE49-F238E27FC236}">
                  <a16:creationId xmlns:a16="http://schemas.microsoft.com/office/drawing/2014/main" id="{2C225832-8FE5-C54D-B071-8C39562018AF}"/>
                </a:ext>
              </a:extLst>
            </p:cNvPr>
            <p:cNvSpPr>
              <a:spLocks noChangeArrowheads="1"/>
            </p:cNvSpPr>
            <p:nvPr/>
          </p:nvSpPr>
          <p:spPr bwMode="auto">
            <a:xfrm>
              <a:off x="12249312" y="1091636"/>
              <a:ext cx="175699" cy="2361848"/>
            </a:xfrm>
            <a:custGeom>
              <a:avLst/>
              <a:gdLst>
                <a:gd name="T0" fmla="*/ 180 w 267"/>
                <a:gd name="T1" fmla="*/ 0 h 3616"/>
                <a:gd name="T2" fmla="*/ 261 w 267"/>
                <a:gd name="T3" fmla="*/ 0 h 3616"/>
                <a:gd name="T4" fmla="*/ 266 w 267"/>
                <a:gd name="T5" fmla="*/ 3615 h 3616"/>
                <a:gd name="T6" fmla="*/ 185 w 267"/>
                <a:gd name="T7" fmla="*/ 3615 h 3616"/>
                <a:gd name="T8" fmla="*/ 185 w 267"/>
                <a:gd name="T9" fmla="*/ 3615 h 3616"/>
                <a:gd name="T10" fmla="*/ 4 w 267"/>
                <a:gd name="T11" fmla="*/ 3435 h 3616"/>
                <a:gd name="T12" fmla="*/ 0 w 267"/>
                <a:gd name="T13" fmla="*/ 181 h 3616"/>
                <a:gd name="T14" fmla="*/ 0 w 267"/>
                <a:gd name="T15" fmla="*/ 181 h 3616"/>
                <a:gd name="T16" fmla="*/ 180 w 267"/>
                <a:gd name="T17" fmla="*/ 0 h 36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7" h="3616">
                  <a:moveTo>
                    <a:pt x="180" y="0"/>
                  </a:moveTo>
                  <a:lnTo>
                    <a:pt x="261" y="0"/>
                  </a:lnTo>
                  <a:lnTo>
                    <a:pt x="266" y="3615"/>
                  </a:lnTo>
                  <a:lnTo>
                    <a:pt x="185" y="3615"/>
                  </a:lnTo>
                  <a:lnTo>
                    <a:pt x="185" y="3615"/>
                  </a:lnTo>
                  <a:cubicBezTo>
                    <a:pt x="85" y="3615"/>
                    <a:pt x="4" y="3534"/>
                    <a:pt x="4" y="3435"/>
                  </a:cubicBezTo>
                  <a:lnTo>
                    <a:pt x="0" y="181"/>
                  </a:lnTo>
                  <a:lnTo>
                    <a:pt x="0" y="181"/>
                  </a:lnTo>
                  <a:cubicBezTo>
                    <a:pt x="0" y="81"/>
                    <a:pt x="81" y="0"/>
                    <a:pt x="180" y="0"/>
                  </a:cubicBezTo>
                </a:path>
              </a:pathLst>
            </a:custGeom>
            <a:solidFill>
              <a:schemeClr val="accent6">
                <a:lumMod val="25000"/>
              </a:schemeClr>
            </a:solidFill>
            <a:ln>
              <a:noFill/>
            </a:ln>
            <a:effectLst/>
          </p:spPr>
          <p:txBody>
            <a:bodyPr wrap="none" anchor="ctr"/>
            <a:lstStyle/>
            <a:p>
              <a:endParaRPr lang="en-US" sz="6532" dirty="0">
                <a:latin typeface="Lato Light" panose="020F0502020204030203" pitchFamily="34" charset="0"/>
              </a:endParaRPr>
            </a:p>
          </p:txBody>
        </p:sp>
        <p:sp>
          <p:nvSpPr>
            <p:cNvPr id="55" name="Freeform 53">
              <a:extLst>
                <a:ext uri="{FF2B5EF4-FFF2-40B4-BE49-F238E27FC236}">
                  <a16:creationId xmlns:a16="http://schemas.microsoft.com/office/drawing/2014/main" id="{D18D23E8-1C6F-5B42-8228-05DFB90C4609}"/>
                </a:ext>
              </a:extLst>
            </p:cNvPr>
            <p:cNvSpPr>
              <a:spLocks noChangeArrowheads="1"/>
            </p:cNvSpPr>
            <p:nvPr/>
          </p:nvSpPr>
          <p:spPr bwMode="auto">
            <a:xfrm>
              <a:off x="14671648" y="2445378"/>
              <a:ext cx="728716" cy="1624491"/>
            </a:xfrm>
            <a:custGeom>
              <a:avLst/>
              <a:gdLst>
                <a:gd name="T0" fmla="*/ 1114 w 1115"/>
                <a:gd name="T1" fmla="*/ 2486 h 2487"/>
                <a:gd name="T2" fmla="*/ 0 w 1115"/>
                <a:gd name="T3" fmla="*/ 2486 h 2487"/>
                <a:gd name="T4" fmla="*/ 0 w 1115"/>
                <a:gd name="T5" fmla="*/ 0 h 2487"/>
                <a:gd name="T6" fmla="*/ 1114 w 1115"/>
                <a:gd name="T7" fmla="*/ 0 h 2487"/>
                <a:gd name="T8" fmla="*/ 1114 w 1115"/>
                <a:gd name="T9" fmla="*/ 2486 h 2487"/>
              </a:gdLst>
              <a:ahLst/>
              <a:cxnLst>
                <a:cxn ang="0">
                  <a:pos x="T0" y="T1"/>
                </a:cxn>
                <a:cxn ang="0">
                  <a:pos x="T2" y="T3"/>
                </a:cxn>
                <a:cxn ang="0">
                  <a:pos x="T4" y="T5"/>
                </a:cxn>
                <a:cxn ang="0">
                  <a:pos x="T6" y="T7"/>
                </a:cxn>
                <a:cxn ang="0">
                  <a:pos x="T8" y="T9"/>
                </a:cxn>
              </a:cxnLst>
              <a:rect l="0" t="0" r="r" b="b"/>
              <a:pathLst>
                <a:path w="1115" h="2487">
                  <a:moveTo>
                    <a:pt x="1114" y="2486"/>
                  </a:moveTo>
                  <a:lnTo>
                    <a:pt x="0" y="2486"/>
                  </a:lnTo>
                  <a:lnTo>
                    <a:pt x="0" y="0"/>
                  </a:lnTo>
                  <a:lnTo>
                    <a:pt x="1114" y="0"/>
                  </a:lnTo>
                  <a:lnTo>
                    <a:pt x="1114" y="2486"/>
                  </a:lnTo>
                </a:path>
              </a:pathLst>
            </a:custGeom>
            <a:solidFill>
              <a:schemeClr val="accent6">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56" name="Freeform 54">
              <a:extLst>
                <a:ext uri="{FF2B5EF4-FFF2-40B4-BE49-F238E27FC236}">
                  <a16:creationId xmlns:a16="http://schemas.microsoft.com/office/drawing/2014/main" id="{A3A6B949-4B20-014D-AB1D-72891FF25D1F}"/>
                </a:ext>
              </a:extLst>
            </p:cNvPr>
            <p:cNvSpPr>
              <a:spLocks noChangeArrowheads="1"/>
            </p:cNvSpPr>
            <p:nvPr/>
          </p:nvSpPr>
          <p:spPr bwMode="auto">
            <a:xfrm>
              <a:off x="15181460" y="2076701"/>
              <a:ext cx="357157" cy="2367609"/>
            </a:xfrm>
            <a:custGeom>
              <a:avLst/>
              <a:gdLst>
                <a:gd name="T0" fmla="*/ 544 w 545"/>
                <a:gd name="T1" fmla="*/ 3622 h 3623"/>
                <a:gd name="T2" fmla="*/ 0 w 545"/>
                <a:gd name="T3" fmla="*/ 3622 h 3623"/>
                <a:gd name="T4" fmla="*/ 0 w 545"/>
                <a:gd name="T5" fmla="*/ 0 h 3623"/>
                <a:gd name="T6" fmla="*/ 544 w 545"/>
                <a:gd name="T7" fmla="*/ 0 h 3623"/>
                <a:gd name="T8" fmla="*/ 544 w 545"/>
                <a:gd name="T9" fmla="*/ 3622 h 3623"/>
              </a:gdLst>
              <a:ahLst/>
              <a:cxnLst>
                <a:cxn ang="0">
                  <a:pos x="T0" y="T1"/>
                </a:cxn>
                <a:cxn ang="0">
                  <a:pos x="T2" y="T3"/>
                </a:cxn>
                <a:cxn ang="0">
                  <a:pos x="T4" y="T5"/>
                </a:cxn>
                <a:cxn ang="0">
                  <a:pos x="T6" y="T7"/>
                </a:cxn>
                <a:cxn ang="0">
                  <a:pos x="T8" y="T9"/>
                </a:cxn>
              </a:cxnLst>
              <a:rect l="0" t="0" r="r" b="b"/>
              <a:pathLst>
                <a:path w="545" h="3623">
                  <a:moveTo>
                    <a:pt x="544" y="3622"/>
                  </a:moveTo>
                  <a:lnTo>
                    <a:pt x="0" y="3622"/>
                  </a:lnTo>
                  <a:lnTo>
                    <a:pt x="0" y="0"/>
                  </a:lnTo>
                  <a:lnTo>
                    <a:pt x="544" y="0"/>
                  </a:lnTo>
                  <a:lnTo>
                    <a:pt x="544" y="3622"/>
                  </a:lnTo>
                </a:path>
              </a:pathLst>
            </a:custGeom>
            <a:solidFill>
              <a:schemeClr val="accent6">
                <a:lumMod val="10000"/>
              </a:schemeClr>
            </a:solidFill>
            <a:ln>
              <a:noFill/>
            </a:ln>
            <a:effectLst/>
          </p:spPr>
          <p:txBody>
            <a:bodyPr wrap="none" anchor="ctr"/>
            <a:lstStyle/>
            <a:p>
              <a:endParaRPr lang="en-US" sz="6532" dirty="0">
                <a:latin typeface="Lato Light" panose="020F0502020204030203" pitchFamily="34" charset="0"/>
              </a:endParaRPr>
            </a:p>
          </p:txBody>
        </p:sp>
        <p:sp>
          <p:nvSpPr>
            <p:cNvPr id="57" name="Freeform 55">
              <a:extLst>
                <a:ext uri="{FF2B5EF4-FFF2-40B4-BE49-F238E27FC236}">
                  <a16:creationId xmlns:a16="http://schemas.microsoft.com/office/drawing/2014/main" id="{300C95EB-B3E2-F44E-A8DD-0E5C32311E62}"/>
                </a:ext>
              </a:extLst>
            </p:cNvPr>
            <p:cNvSpPr>
              <a:spLocks noChangeArrowheads="1"/>
            </p:cNvSpPr>
            <p:nvPr/>
          </p:nvSpPr>
          <p:spPr bwMode="auto">
            <a:xfrm>
              <a:off x="14671648" y="3257625"/>
              <a:ext cx="728716" cy="812245"/>
            </a:xfrm>
            <a:custGeom>
              <a:avLst/>
              <a:gdLst>
                <a:gd name="T0" fmla="*/ 1114 w 1115"/>
                <a:gd name="T1" fmla="*/ 1243 h 1244"/>
                <a:gd name="T2" fmla="*/ 0 w 1115"/>
                <a:gd name="T3" fmla="*/ 1243 h 1244"/>
                <a:gd name="T4" fmla="*/ 0 w 1115"/>
                <a:gd name="T5" fmla="*/ 0 h 1244"/>
                <a:gd name="T6" fmla="*/ 1114 w 1115"/>
                <a:gd name="T7" fmla="*/ 0 h 1244"/>
                <a:gd name="T8" fmla="*/ 1114 w 1115"/>
                <a:gd name="T9" fmla="*/ 1243 h 1244"/>
              </a:gdLst>
              <a:ahLst/>
              <a:cxnLst>
                <a:cxn ang="0">
                  <a:pos x="T0" y="T1"/>
                </a:cxn>
                <a:cxn ang="0">
                  <a:pos x="T2" y="T3"/>
                </a:cxn>
                <a:cxn ang="0">
                  <a:pos x="T4" y="T5"/>
                </a:cxn>
                <a:cxn ang="0">
                  <a:pos x="T6" y="T7"/>
                </a:cxn>
                <a:cxn ang="0">
                  <a:pos x="T8" y="T9"/>
                </a:cxn>
              </a:cxnLst>
              <a:rect l="0" t="0" r="r" b="b"/>
              <a:pathLst>
                <a:path w="1115" h="1244">
                  <a:moveTo>
                    <a:pt x="1114" y="1243"/>
                  </a:moveTo>
                  <a:lnTo>
                    <a:pt x="0" y="1243"/>
                  </a:lnTo>
                  <a:lnTo>
                    <a:pt x="0" y="0"/>
                  </a:lnTo>
                  <a:lnTo>
                    <a:pt x="1114" y="0"/>
                  </a:lnTo>
                  <a:lnTo>
                    <a:pt x="1114" y="1243"/>
                  </a:lnTo>
                </a:path>
              </a:pathLst>
            </a:custGeom>
            <a:solidFill>
              <a:schemeClr val="accent6">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58" name="Freeform 56">
              <a:extLst>
                <a:ext uri="{FF2B5EF4-FFF2-40B4-BE49-F238E27FC236}">
                  <a16:creationId xmlns:a16="http://schemas.microsoft.com/office/drawing/2014/main" id="{1B43362C-947D-334F-9BB7-6054EF6F88D7}"/>
                </a:ext>
              </a:extLst>
            </p:cNvPr>
            <p:cNvSpPr>
              <a:spLocks noChangeArrowheads="1"/>
            </p:cNvSpPr>
            <p:nvPr/>
          </p:nvSpPr>
          <p:spPr bwMode="auto">
            <a:xfrm>
              <a:off x="12249312" y="3021440"/>
              <a:ext cx="2203432" cy="478130"/>
            </a:xfrm>
            <a:custGeom>
              <a:avLst/>
              <a:gdLst>
                <a:gd name="T0" fmla="*/ 3372 w 3373"/>
                <a:gd name="T1" fmla="*/ 729 h 730"/>
                <a:gd name="T2" fmla="*/ 0 w 3373"/>
                <a:gd name="T3" fmla="*/ 729 h 730"/>
                <a:gd name="T4" fmla="*/ 0 w 3373"/>
                <a:gd name="T5" fmla="*/ 0 h 730"/>
                <a:gd name="T6" fmla="*/ 3372 w 3373"/>
                <a:gd name="T7" fmla="*/ 0 h 730"/>
                <a:gd name="T8" fmla="*/ 3372 w 3373"/>
                <a:gd name="T9" fmla="*/ 729 h 730"/>
              </a:gdLst>
              <a:ahLst/>
              <a:cxnLst>
                <a:cxn ang="0">
                  <a:pos x="T0" y="T1"/>
                </a:cxn>
                <a:cxn ang="0">
                  <a:pos x="T2" y="T3"/>
                </a:cxn>
                <a:cxn ang="0">
                  <a:pos x="T4" y="T5"/>
                </a:cxn>
                <a:cxn ang="0">
                  <a:pos x="T6" y="T7"/>
                </a:cxn>
                <a:cxn ang="0">
                  <a:pos x="T8" y="T9"/>
                </a:cxn>
              </a:cxnLst>
              <a:rect l="0" t="0" r="r" b="b"/>
              <a:pathLst>
                <a:path w="3373" h="730">
                  <a:moveTo>
                    <a:pt x="3372" y="729"/>
                  </a:moveTo>
                  <a:lnTo>
                    <a:pt x="0" y="729"/>
                  </a:lnTo>
                  <a:lnTo>
                    <a:pt x="0" y="0"/>
                  </a:lnTo>
                  <a:lnTo>
                    <a:pt x="3372" y="0"/>
                  </a:lnTo>
                  <a:lnTo>
                    <a:pt x="3372" y="729"/>
                  </a:lnTo>
                </a:path>
              </a:pathLst>
            </a:custGeom>
            <a:solidFill>
              <a:schemeClr val="accent6">
                <a:lumMod val="25000"/>
              </a:schemeClr>
            </a:solidFill>
            <a:ln>
              <a:noFill/>
            </a:ln>
            <a:effectLst/>
          </p:spPr>
          <p:txBody>
            <a:bodyPr wrap="none" anchor="ctr"/>
            <a:lstStyle/>
            <a:p>
              <a:endParaRPr lang="en-US" sz="6532" dirty="0">
                <a:latin typeface="Lato Light" panose="020F0502020204030203" pitchFamily="34" charset="0"/>
              </a:endParaRPr>
            </a:p>
          </p:txBody>
        </p:sp>
        <p:sp>
          <p:nvSpPr>
            <p:cNvPr id="59" name="Freeform 57">
              <a:extLst>
                <a:ext uri="{FF2B5EF4-FFF2-40B4-BE49-F238E27FC236}">
                  <a16:creationId xmlns:a16="http://schemas.microsoft.com/office/drawing/2014/main" id="{C1FFD0FE-081D-CA43-8FC4-7E63AAE90653}"/>
                </a:ext>
              </a:extLst>
            </p:cNvPr>
            <p:cNvSpPr>
              <a:spLocks noChangeArrowheads="1"/>
            </p:cNvSpPr>
            <p:nvPr/>
          </p:nvSpPr>
          <p:spPr bwMode="auto">
            <a:xfrm>
              <a:off x="12249312" y="3257624"/>
              <a:ext cx="2203432" cy="239064"/>
            </a:xfrm>
            <a:custGeom>
              <a:avLst/>
              <a:gdLst>
                <a:gd name="T0" fmla="*/ 3372 w 3373"/>
                <a:gd name="T1" fmla="*/ 364 h 365"/>
                <a:gd name="T2" fmla="*/ 0 w 3373"/>
                <a:gd name="T3" fmla="*/ 364 h 365"/>
                <a:gd name="T4" fmla="*/ 0 w 3373"/>
                <a:gd name="T5" fmla="*/ 0 h 365"/>
                <a:gd name="T6" fmla="*/ 3372 w 3373"/>
                <a:gd name="T7" fmla="*/ 0 h 365"/>
                <a:gd name="T8" fmla="*/ 3372 w 3373"/>
                <a:gd name="T9" fmla="*/ 364 h 365"/>
              </a:gdLst>
              <a:ahLst/>
              <a:cxnLst>
                <a:cxn ang="0">
                  <a:pos x="T0" y="T1"/>
                </a:cxn>
                <a:cxn ang="0">
                  <a:pos x="T2" y="T3"/>
                </a:cxn>
                <a:cxn ang="0">
                  <a:pos x="T4" y="T5"/>
                </a:cxn>
                <a:cxn ang="0">
                  <a:pos x="T6" y="T7"/>
                </a:cxn>
                <a:cxn ang="0">
                  <a:pos x="T8" y="T9"/>
                </a:cxn>
              </a:cxnLst>
              <a:rect l="0" t="0" r="r" b="b"/>
              <a:pathLst>
                <a:path w="3373" h="365">
                  <a:moveTo>
                    <a:pt x="3372" y="364"/>
                  </a:moveTo>
                  <a:lnTo>
                    <a:pt x="0" y="364"/>
                  </a:lnTo>
                  <a:lnTo>
                    <a:pt x="0" y="0"/>
                  </a:lnTo>
                  <a:lnTo>
                    <a:pt x="3372" y="0"/>
                  </a:lnTo>
                  <a:lnTo>
                    <a:pt x="3372" y="364"/>
                  </a:lnTo>
                </a:path>
              </a:pathLst>
            </a:custGeom>
            <a:solidFill>
              <a:schemeClr val="accent6">
                <a:lumMod val="10000"/>
              </a:schemeClr>
            </a:solidFill>
            <a:ln>
              <a:noFill/>
            </a:ln>
            <a:effectLst/>
          </p:spPr>
          <p:txBody>
            <a:bodyPr wrap="none" anchor="ctr"/>
            <a:lstStyle/>
            <a:p>
              <a:endParaRPr lang="en-US" sz="6532" dirty="0">
                <a:latin typeface="Lato Light" panose="020F0502020204030203" pitchFamily="34" charset="0"/>
              </a:endParaRPr>
            </a:p>
          </p:txBody>
        </p:sp>
        <p:sp>
          <p:nvSpPr>
            <p:cNvPr id="60" name="Freeform 58">
              <a:extLst>
                <a:ext uri="{FF2B5EF4-FFF2-40B4-BE49-F238E27FC236}">
                  <a16:creationId xmlns:a16="http://schemas.microsoft.com/office/drawing/2014/main" id="{40BE76D7-D1D7-E745-9F1B-3CB5D6C378BC}"/>
                </a:ext>
              </a:extLst>
            </p:cNvPr>
            <p:cNvSpPr>
              <a:spLocks noChangeArrowheads="1"/>
            </p:cNvSpPr>
            <p:nvPr/>
          </p:nvSpPr>
          <p:spPr bwMode="auto">
            <a:xfrm>
              <a:off x="15181460" y="3257624"/>
              <a:ext cx="357157" cy="1183803"/>
            </a:xfrm>
            <a:custGeom>
              <a:avLst/>
              <a:gdLst>
                <a:gd name="T0" fmla="*/ 544 w 545"/>
                <a:gd name="T1" fmla="*/ 1811 h 1812"/>
                <a:gd name="T2" fmla="*/ 0 w 545"/>
                <a:gd name="T3" fmla="*/ 1811 h 1812"/>
                <a:gd name="T4" fmla="*/ 0 w 545"/>
                <a:gd name="T5" fmla="*/ 0 h 1812"/>
                <a:gd name="T6" fmla="*/ 544 w 545"/>
                <a:gd name="T7" fmla="*/ 0 h 1812"/>
                <a:gd name="T8" fmla="*/ 544 w 545"/>
                <a:gd name="T9" fmla="*/ 1811 h 1812"/>
              </a:gdLst>
              <a:ahLst/>
              <a:cxnLst>
                <a:cxn ang="0">
                  <a:pos x="T0" y="T1"/>
                </a:cxn>
                <a:cxn ang="0">
                  <a:pos x="T2" y="T3"/>
                </a:cxn>
                <a:cxn ang="0">
                  <a:pos x="T4" y="T5"/>
                </a:cxn>
                <a:cxn ang="0">
                  <a:pos x="T6" y="T7"/>
                </a:cxn>
                <a:cxn ang="0">
                  <a:pos x="T8" y="T9"/>
                </a:cxn>
              </a:cxnLst>
              <a:rect l="0" t="0" r="r" b="b"/>
              <a:pathLst>
                <a:path w="545" h="1812">
                  <a:moveTo>
                    <a:pt x="544" y="1811"/>
                  </a:moveTo>
                  <a:lnTo>
                    <a:pt x="0" y="1811"/>
                  </a:lnTo>
                  <a:lnTo>
                    <a:pt x="0" y="0"/>
                  </a:lnTo>
                  <a:lnTo>
                    <a:pt x="544" y="0"/>
                  </a:lnTo>
                  <a:lnTo>
                    <a:pt x="544" y="1811"/>
                  </a:lnTo>
                </a:path>
              </a:pathLst>
            </a:custGeom>
            <a:solidFill>
              <a:schemeClr val="accent6">
                <a:lumMod val="25000"/>
              </a:schemeClr>
            </a:solidFill>
            <a:ln>
              <a:noFill/>
            </a:ln>
            <a:effectLst/>
          </p:spPr>
          <p:txBody>
            <a:bodyPr wrap="none" anchor="ctr"/>
            <a:lstStyle/>
            <a:p>
              <a:endParaRPr lang="en-US" sz="6532" dirty="0">
                <a:latin typeface="Lato Light" panose="020F0502020204030203" pitchFamily="34" charset="0"/>
              </a:endParaRPr>
            </a:p>
          </p:txBody>
        </p:sp>
        <p:sp>
          <p:nvSpPr>
            <p:cNvPr id="61" name="Freeform 59">
              <a:extLst>
                <a:ext uri="{FF2B5EF4-FFF2-40B4-BE49-F238E27FC236}">
                  <a16:creationId xmlns:a16="http://schemas.microsoft.com/office/drawing/2014/main" id="{DBB95E71-B520-C441-A52A-73FCCF6C58EE}"/>
                </a:ext>
              </a:extLst>
            </p:cNvPr>
            <p:cNvSpPr>
              <a:spLocks noChangeArrowheads="1"/>
            </p:cNvSpPr>
            <p:nvPr/>
          </p:nvSpPr>
          <p:spPr bwMode="auto">
            <a:xfrm>
              <a:off x="13594415" y="2327286"/>
              <a:ext cx="1241409" cy="1863557"/>
            </a:xfrm>
            <a:custGeom>
              <a:avLst/>
              <a:gdLst>
                <a:gd name="T0" fmla="*/ 1899 w 1900"/>
                <a:gd name="T1" fmla="*/ 2852 h 2853"/>
                <a:gd name="T2" fmla="*/ 1186 w 1900"/>
                <a:gd name="T3" fmla="*/ 2852 h 2853"/>
                <a:gd name="T4" fmla="*/ 1186 w 1900"/>
                <a:gd name="T5" fmla="*/ 2852 h 2853"/>
                <a:gd name="T6" fmla="*/ 961 w 1900"/>
                <a:gd name="T7" fmla="*/ 2775 h 2853"/>
                <a:gd name="T8" fmla="*/ 492 w 1900"/>
                <a:gd name="T9" fmla="*/ 2417 h 2853"/>
                <a:gd name="T10" fmla="*/ 492 w 1900"/>
                <a:gd name="T11" fmla="*/ 2417 h 2853"/>
                <a:gd name="T12" fmla="*/ 2 w 1900"/>
                <a:gd name="T13" fmla="*/ 1415 h 2853"/>
                <a:gd name="T14" fmla="*/ 2 w 1900"/>
                <a:gd name="T15" fmla="*/ 1415 h 2853"/>
                <a:gd name="T16" fmla="*/ 503 w 1900"/>
                <a:gd name="T17" fmla="*/ 418 h 2853"/>
                <a:gd name="T18" fmla="*/ 962 w 1900"/>
                <a:gd name="T19" fmla="*/ 74 h 2853"/>
                <a:gd name="T20" fmla="*/ 962 w 1900"/>
                <a:gd name="T21" fmla="*/ 74 h 2853"/>
                <a:gd name="T22" fmla="*/ 1184 w 1900"/>
                <a:gd name="T23" fmla="*/ 0 h 2853"/>
                <a:gd name="T24" fmla="*/ 1899 w 1900"/>
                <a:gd name="T25" fmla="*/ 0 h 2853"/>
                <a:gd name="T26" fmla="*/ 1899 w 1900"/>
                <a:gd name="T27" fmla="*/ 2852 h 2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00" h="2853">
                  <a:moveTo>
                    <a:pt x="1899" y="2852"/>
                  </a:moveTo>
                  <a:lnTo>
                    <a:pt x="1186" y="2852"/>
                  </a:lnTo>
                  <a:lnTo>
                    <a:pt x="1186" y="2852"/>
                  </a:lnTo>
                  <a:cubicBezTo>
                    <a:pt x="1105" y="2852"/>
                    <a:pt x="1026" y="2825"/>
                    <a:pt x="961" y="2775"/>
                  </a:cubicBezTo>
                  <a:lnTo>
                    <a:pt x="492" y="2417"/>
                  </a:lnTo>
                  <a:lnTo>
                    <a:pt x="492" y="2417"/>
                  </a:lnTo>
                  <a:cubicBezTo>
                    <a:pt x="182" y="2178"/>
                    <a:pt x="0" y="1808"/>
                    <a:pt x="2" y="1415"/>
                  </a:cubicBezTo>
                  <a:lnTo>
                    <a:pt x="2" y="1415"/>
                  </a:lnTo>
                  <a:cubicBezTo>
                    <a:pt x="5" y="1023"/>
                    <a:pt x="190" y="654"/>
                    <a:pt x="503" y="418"/>
                  </a:cubicBezTo>
                  <a:lnTo>
                    <a:pt x="962" y="74"/>
                  </a:lnTo>
                  <a:lnTo>
                    <a:pt x="962" y="74"/>
                  </a:lnTo>
                  <a:cubicBezTo>
                    <a:pt x="1026" y="26"/>
                    <a:pt x="1104" y="0"/>
                    <a:pt x="1184" y="0"/>
                  </a:cubicBezTo>
                  <a:lnTo>
                    <a:pt x="1899" y="0"/>
                  </a:lnTo>
                  <a:lnTo>
                    <a:pt x="1899" y="2852"/>
                  </a:lnTo>
                </a:path>
              </a:pathLst>
            </a:custGeom>
            <a:solidFill>
              <a:schemeClr val="accent6">
                <a:lumMod val="10000"/>
              </a:schemeClr>
            </a:solidFill>
            <a:ln>
              <a:noFill/>
            </a:ln>
            <a:effectLst/>
          </p:spPr>
          <p:txBody>
            <a:bodyPr wrap="none" anchor="ctr"/>
            <a:lstStyle/>
            <a:p>
              <a:endParaRPr lang="en-US" sz="6532" dirty="0">
                <a:latin typeface="Lato Light" panose="020F0502020204030203" pitchFamily="34" charset="0"/>
              </a:endParaRPr>
            </a:p>
          </p:txBody>
        </p:sp>
        <p:sp>
          <p:nvSpPr>
            <p:cNvPr id="62" name="Freeform 60">
              <a:extLst>
                <a:ext uri="{FF2B5EF4-FFF2-40B4-BE49-F238E27FC236}">
                  <a16:creationId xmlns:a16="http://schemas.microsoft.com/office/drawing/2014/main" id="{98D1E26D-233C-7049-91BE-A0EB1338F177}"/>
                </a:ext>
              </a:extLst>
            </p:cNvPr>
            <p:cNvSpPr>
              <a:spLocks noChangeArrowheads="1"/>
            </p:cNvSpPr>
            <p:nvPr/>
          </p:nvSpPr>
          <p:spPr bwMode="auto">
            <a:xfrm>
              <a:off x="13582893" y="3257624"/>
              <a:ext cx="1252931" cy="933218"/>
            </a:xfrm>
            <a:custGeom>
              <a:avLst/>
              <a:gdLst>
                <a:gd name="T0" fmla="*/ 1918 w 1919"/>
                <a:gd name="T1" fmla="*/ 1426 h 1427"/>
                <a:gd name="T2" fmla="*/ 1080 w 1919"/>
                <a:gd name="T3" fmla="*/ 1426 h 1427"/>
                <a:gd name="T4" fmla="*/ 1080 w 1919"/>
                <a:gd name="T5" fmla="*/ 1426 h 1427"/>
                <a:gd name="T6" fmla="*/ 366 w 1919"/>
                <a:gd name="T7" fmla="*/ 859 h 1427"/>
                <a:gd name="T8" fmla="*/ 366 w 1919"/>
                <a:gd name="T9" fmla="*/ 859 h 1427"/>
                <a:gd name="T10" fmla="*/ 21 w 1919"/>
                <a:gd name="T11" fmla="*/ 0 h 1427"/>
                <a:gd name="T12" fmla="*/ 1918 w 1919"/>
                <a:gd name="T13" fmla="*/ 0 h 1427"/>
                <a:gd name="T14" fmla="*/ 1918 w 1919"/>
                <a:gd name="T15" fmla="*/ 1426 h 14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19" h="1427">
                  <a:moveTo>
                    <a:pt x="1918" y="1426"/>
                  </a:moveTo>
                  <a:lnTo>
                    <a:pt x="1080" y="1426"/>
                  </a:lnTo>
                  <a:lnTo>
                    <a:pt x="1080" y="1426"/>
                  </a:lnTo>
                  <a:cubicBezTo>
                    <a:pt x="1080" y="1426"/>
                    <a:pt x="516" y="1002"/>
                    <a:pt x="366" y="859"/>
                  </a:cubicBezTo>
                  <a:lnTo>
                    <a:pt x="366" y="859"/>
                  </a:lnTo>
                  <a:cubicBezTo>
                    <a:pt x="0" y="511"/>
                    <a:pt x="21" y="0"/>
                    <a:pt x="21" y="0"/>
                  </a:cubicBezTo>
                  <a:lnTo>
                    <a:pt x="1918" y="0"/>
                  </a:lnTo>
                  <a:lnTo>
                    <a:pt x="1918" y="1426"/>
                  </a:lnTo>
                </a:path>
              </a:pathLst>
            </a:custGeom>
            <a:solidFill>
              <a:schemeClr val="accent6">
                <a:lumMod val="25000"/>
              </a:schemeClr>
            </a:solidFill>
            <a:ln>
              <a:noFill/>
            </a:ln>
            <a:effectLst/>
          </p:spPr>
          <p:txBody>
            <a:bodyPr wrap="none" anchor="ctr"/>
            <a:lstStyle/>
            <a:p>
              <a:endParaRPr lang="en-US" sz="6532" dirty="0">
                <a:latin typeface="Lato Light" panose="020F0502020204030203" pitchFamily="34" charset="0"/>
              </a:endParaRPr>
            </a:p>
          </p:txBody>
        </p:sp>
        <p:sp>
          <p:nvSpPr>
            <p:cNvPr id="63" name="Freeform 61">
              <a:extLst>
                <a:ext uri="{FF2B5EF4-FFF2-40B4-BE49-F238E27FC236}">
                  <a16:creationId xmlns:a16="http://schemas.microsoft.com/office/drawing/2014/main" id="{FFB1747E-DA35-E646-9866-D08D8CA050B5}"/>
                </a:ext>
              </a:extLst>
            </p:cNvPr>
            <p:cNvSpPr>
              <a:spLocks noChangeArrowheads="1"/>
            </p:cNvSpPr>
            <p:nvPr/>
          </p:nvSpPr>
          <p:spPr bwMode="auto">
            <a:xfrm>
              <a:off x="14144552" y="2937910"/>
              <a:ext cx="639427" cy="639427"/>
            </a:xfrm>
            <a:custGeom>
              <a:avLst/>
              <a:gdLst>
                <a:gd name="T0" fmla="*/ 978 w 979"/>
                <a:gd name="T1" fmla="*/ 489 h 979"/>
                <a:gd name="T2" fmla="*/ 978 w 979"/>
                <a:gd name="T3" fmla="*/ 489 h 979"/>
                <a:gd name="T4" fmla="*/ 489 w 979"/>
                <a:gd name="T5" fmla="*/ 978 h 979"/>
                <a:gd name="T6" fmla="*/ 489 w 979"/>
                <a:gd name="T7" fmla="*/ 978 h 979"/>
                <a:gd name="T8" fmla="*/ 0 w 979"/>
                <a:gd name="T9" fmla="*/ 489 h 979"/>
                <a:gd name="T10" fmla="*/ 0 w 979"/>
                <a:gd name="T11" fmla="*/ 489 h 979"/>
                <a:gd name="T12" fmla="*/ 489 w 979"/>
                <a:gd name="T13" fmla="*/ 0 h 979"/>
                <a:gd name="T14" fmla="*/ 489 w 979"/>
                <a:gd name="T15" fmla="*/ 0 h 979"/>
                <a:gd name="T16" fmla="*/ 978 w 979"/>
                <a:gd name="T17" fmla="*/ 489 h 9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79" h="979">
                  <a:moveTo>
                    <a:pt x="978" y="489"/>
                  </a:moveTo>
                  <a:lnTo>
                    <a:pt x="978" y="489"/>
                  </a:lnTo>
                  <a:cubicBezTo>
                    <a:pt x="978" y="759"/>
                    <a:pt x="759" y="978"/>
                    <a:pt x="489" y="978"/>
                  </a:cubicBezTo>
                  <a:lnTo>
                    <a:pt x="489" y="978"/>
                  </a:lnTo>
                  <a:cubicBezTo>
                    <a:pt x="218" y="978"/>
                    <a:pt x="0" y="759"/>
                    <a:pt x="0" y="489"/>
                  </a:cubicBezTo>
                  <a:lnTo>
                    <a:pt x="0" y="489"/>
                  </a:lnTo>
                  <a:cubicBezTo>
                    <a:pt x="0" y="218"/>
                    <a:pt x="218" y="0"/>
                    <a:pt x="489" y="0"/>
                  </a:cubicBezTo>
                  <a:lnTo>
                    <a:pt x="489" y="0"/>
                  </a:lnTo>
                  <a:cubicBezTo>
                    <a:pt x="759" y="0"/>
                    <a:pt x="978" y="218"/>
                    <a:pt x="978" y="489"/>
                  </a:cubicBezTo>
                </a:path>
              </a:pathLst>
            </a:custGeom>
            <a:solidFill>
              <a:schemeClr val="accent6">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64" name="Freeform 62">
              <a:extLst>
                <a:ext uri="{FF2B5EF4-FFF2-40B4-BE49-F238E27FC236}">
                  <a16:creationId xmlns:a16="http://schemas.microsoft.com/office/drawing/2014/main" id="{481934B4-BF48-5440-8FBC-B67EE0BE0C96}"/>
                </a:ext>
              </a:extLst>
            </p:cNvPr>
            <p:cNvSpPr>
              <a:spLocks noChangeArrowheads="1"/>
            </p:cNvSpPr>
            <p:nvPr/>
          </p:nvSpPr>
          <p:spPr bwMode="auto">
            <a:xfrm>
              <a:off x="14464266" y="2937910"/>
              <a:ext cx="319713" cy="639427"/>
            </a:xfrm>
            <a:custGeom>
              <a:avLst/>
              <a:gdLst>
                <a:gd name="T0" fmla="*/ 489 w 490"/>
                <a:gd name="T1" fmla="*/ 489 h 979"/>
                <a:gd name="T2" fmla="*/ 489 w 490"/>
                <a:gd name="T3" fmla="*/ 489 h 979"/>
                <a:gd name="T4" fmla="*/ 0 w 490"/>
                <a:gd name="T5" fmla="*/ 0 h 979"/>
                <a:gd name="T6" fmla="*/ 0 w 490"/>
                <a:gd name="T7" fmla="*/ 978 h 979"/>
                <a:gd name="T8" fmla="*/ 0 w 490"/>
                <a:gd name="T9" fmla="*/ 978 h 979"/>
                <a:gd name="T10" fmla="*/ 489 w 490"/>
                <a:gd name="T11" fmla="*/ 489 h 979"/>
              </a:gdLst>
              <a:ahLst/>
              <a:cxnLst>
                <a:cxn ang="0">
                  <a:pos x="T0" y="T1"/>
                </a:cxn>
                <a:cxn ang="0">
                  <a:pos x="T2" y="T3"/>
                </a:cxn>
                <a:cxn ang="0">
                  <a:pos x="T4" y="T5"/>
                </a:cxn>
                <a:cxn ang="0">
                  <a:pos x="T6" y="T7"/>
                </a:cxn>
                <a:cxn ang="0">
                  <a:pos x="T8" y="T9"/>
                </a:cxn>
                <a:cxn ang="0">
                  <a:pos x="T10" y="T11"/>
                </a:cxn>
              </a:cxnLst>
              <a:rect l="0" t="0" r="r" b="b"/>
              <a:pathLst>
                <a:path w="490" h="979">
                  <a:moveTo>
                    <a:pt x="489" y="489"/>
                  </a:moveTo>
                  <a:lnTo>
                    <a:pt x="489" y="489"/>
                  </a:lnTo>
                  <a:cubicBezTo>
                    <a:pt x="489" y="218"/>
                    <a:pt x="270" y="0"/>
                    <a:pt x="0" y="0"/>
                  </a:cubicBezTo>
                  <a:lnTo>
                    <a:pt x="0" y="978"/>
                  </a:lnTo>
                  <a:lnTo>
                    <a:pt x="0" y="978"/>
                  </a:lnTo>
                  <a:cubicBezTo>
                    <a:pt x="270" y="978"/>
                    <a:pt x="489" y="759"/>
                    <a:pt x="489" y="489"/>
                  </a:cubicBezTo>
                </a:path>
              </a:pathLst>
            </a:custGeom>
            <a:solidFill>
              <a:schemeClr val="accent6">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65" name="Freeform 63">
              <a:extLst>
                <a:ext uri="{FF2B5EF4-FFF2-40B4-BE49-F238E27FC236}">
                  <a16:creationId xmlns:a16="http://schemas.microsoft.com/office/drawing/2014/main" id="{33DC08B6-4D46-B149-BFA1-EFEF27029385}"/>
                </a:ext>
              </a:extLst>
            </p:cNvPr>
            <p:cNvSpPr>
              <a:spLocks noChangeArrowheads="1"/>
            </p:cNvSpPr>
            <p:nvPr/>
          </p:nvSpPr>
          <p:spPr bwMode="auto">
            <a:xfrm>
              <a:off x="14196398" y="2989756"/>
              <a:ext cx="535736" cy="535736"/>
            </a:xfrm>
            <a:custGeom>
              <a:avLst/>
              <a:gdLst>
                <a:gd name="T0" fmla="*/ 819 w 820"/>
                <a:gd name="T1" fmla="*/ 410 h 820"/>
                <a:gd name="T2" fmla="*/ 819 w 820"/>
                <a:gd name="T3" fmla="*/ 410 h 820"/>
                <a:gd name="T4" fmla="*/ 410 w 820"/>
                <a:gd name="T5" fmla="*/ 819 h 820"/>
                <a:gd name="T6" fmla="*/ 410 w 820"/>
                <a:gd name="T7" fmla="*/ 819 h 820"/>
                <a:gd name="T8" fmla="*/ 0 w 820"/>
                <a:gd name="T9" fmla="*/ 410 h 820"/>
                <a:gd name="T10" fmla="*/ 0 w 820"/>
                <a:gd name="T11" fmla="*/ 410 h 820"/>
                <a:gd name="T12" fmla="*/ 410 w 820"/>
                <a:gd name="T13" fmla="*/ 0 h 820"/>
                <a:gd name="T14" fmla="*/ 410 w 820"/>
                <a:gd name="T15" fmla="*/ 0 h 820"/>
                <a:gd name="T16" fmla="*/ 819 w 820"/>
                <a:gd name="T17" fmla="*/ 410 h 8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0" h="820">
                  <a:moveTo>
                    <a:pt x="819" y="410"/>
                  </a:moveTo>
                  <a:lnTo>
                    <a:pt x="819" y="410"/>
                  </a:lnTo>
                  <a:cubicBezTo>
                    <a:pt x="819" y="636"/>
                    <a:pt x="636" y="819"/>
                    <a:pt x="410" y="819"/>
                  </a:cubicBezTo>
                  <a:lnTo>
                    <a:pt x="410" y="819"/>
                  </a:lnTo>
                  <a:cubicBezTo>
                    <a:pt x="184" y="819"/>
                    <a:pt x="0" y="636"/>
                    <a:pt x="0" y="410"/>
                  </a:cubicBezTo>
                  <a:lnTo>
                    <a:pt x="0" y="410"/>
                  </a:lnTo>
                  <a:cubicBezTo>
                    <a:pt x="0" y="184"/>
                    <a:pt x="184" y="0"/>
                    <a:pt x="410" y="0"/>
                  </a:cubicBezTo>
                  <a:lnTo>
                    <a:pt x="410" y="0"/>
                  </a:lnTo>
                  <a:cubicBezTo>
                    <a:pt x="636" y="0"/>
                    <a:pt x="819" y="184"/>
                    <a:pt x="819" y="410"/>
                  </a:cubicBezTo>
                </a:path>
              </a:pathLst>
            </a:custGeom>
            <a:solidFill>
              <a:schemeClr val="accent6">
                <a:lumMod val="25000"/>
              </a:schemeClr>
            </a:solidFill>
            <a:ln>
              <a:noFill/>
            </a:ln>
            <a:effectLst/>
          </p:spPr>
          <p:txBody>
            <a:bodyPr wrap="none" anchor="ctr"/>
            <a:lstStyle/>
            <a:p>
              <a:endParaRPr lang="en-US" sz="6532" dirty="0">
                <a:latin typeface="Lato Light" panose="020F0502020204030203" pitchFamily="34" charset="0"/>
              </a:endParaRPr>
            </a:p>
          </p:txBody>
        </p:sp>
        <p:sp>
          <p:nvSpPr>
            <p:cNvPr id="66" name="Freeform 64">
              <a:extLst>
                <a:ext uri="{FF2B5EF4-FFF2-40B4-BE49-F238E27FC236}">
                  <a16:creationId xmlns:a16="http://schemas.microsoft.com/office/drawing/2014/main" id="{46B8D375-F388-304C-94B9-E49D2804BB5D}"/>
                </a:ext>
              </a:extLst>
            </p:cNvPr>
            <p:cNvSpPr>
              <a:spLocks noChangeArrowheads="1"/>
            </p:cNvSpPr>
            <p:nvPr/>
          </p:nvSpPr>
          <p:spPr bwMode="auto">
            <a:xfrm>
              <a:off x="14464267" y="2989756"/>
              <a:ext cx="267867" cy="535736"/>
            </a:xfrm>
            <a:custGeom>
              <a:avLst/>
              <a:gdLst>
                <a:gd name="T0" fmla="*/ 409 w 410"/>
                <a:gd name="T1" fmla="*/ 410 h 820"/>
                <a:gd name="T2" fmla="*/ 409 w 410"/>
                <a:gd name="T3" fmla="*/ 410 h 820"/>
                <a:gd name="T4" fmla="*/ 0 w 410"/>
                <a:gd name="T5" fmla="*/ 0 h 820"/>
                <a:gd name="T6" fmla="*/ 0 w 410"/>
                <a:gd name="T7" fmla="*/ 819 h 820"/>
                <a:gd name="T8" fmla="*/ 0 w 410"/>
                <a:gd name="T9" fmla="*/ 819 h 820"/>
                <a:gd name="T10" fmla="*/ 409 w 410"/>
                <a:gd name="T11" fmla="*/ 410 h 820"/>
              </a:gdLst>
              <a:ahLst/>
              <a:cxnLst>
                <a:cxn ang="0">
                  <a:pos x="T0" y="T1"/>
                </a:cxn>
                <a:cxn ang="0">
                  <a:pos x="T2" y="T3"/>
                </a:cxn>
                <a:cxn ang="0">
                  <a:pos x="T4" y="T5"/>
                </a:cxn>
                <a:cxn ang="0">
                  <a:pos x="T6" y="T7"/>
                </a:cxn>
                <a:cxn ang="0">
                  <a:pos x="T8" y="T9"/>
                </a:cxn>
                <a:cxn ang="0">
                  <a:pos x="T10" y="T11"/>
                </a:cxn>
              </a:cxnLst>
              <a:rect l="0" t="0" r="r" b="b"/>
              <a:pathLst>
                <a:path w="410" h="820">
                  <a:moveTo>
                    <a:pt x="409" y="410"/>
                  </a:moveTo>
                  <a:lnTo>
                    <a:pt x="409" y="410"/>
                  </a:lnTo>
                  <a:cubicBezTo>
                    <a:pt x="409" y="184"/>
                    <a:pt x="226" y="0"/>
                    <a:pt x="0" y="0"/>
                  </a:cubicBezTo>
                  <a:lnTo>
                    <a:pt x="0" y="819"/>
                  </a:lnTo>
                  <a:lnTo>
                    <a:pt x="0" y="819"/>
                  </a:lnTo>
                  <a:cubicBezTo>
                    <a:pt x="226" y="819"/>
                    <a:pt x="409" y="636"/>
                    <a:pt x="409" y="410"/>
                  </a:cubicBezTo>
                </a:path>
              </a:pathLst>
            </a:custGeom>
            <a:solidFill>
              <a:schemeClr val="accent6">
                <a:lumMod val="10000"/>
              </a:schemeClr>
            </a:solidFill>
            <a:ln>
              <a:noFill/>
            </a:ln>
            <a:effectLst/>
          </p:spPr>
          <p:txBody>
            <a:bodyPr wrap="none" anchor="ctr"/>
            <a:lstStyle/>
            <a:p>
              <a:endParaRPr lang="en-US" sz="6532" dirty="0">
                <a:latin typeface="Lato Light" panose="020F0502020204030203" pitchFamily="34" charset="0"/>
              </a:endParaRPr>
            </a:p>
          </p:txBody>
        </p:sp>
        <p:sp>
          <p:nvSpPr>
            <p:cNvPr id="67" name="Freeform 65">
              <a:extLst>
                <a:ext uri="{FF2B5EF4-FFF2-40B4-BE49-F238E27FC236}">
                  <a16:creationId xmlns:a16="http://schemas.microsoft.com/office/drawing/2014/main" id="{808453A0-2987-BE4E-83A3-A9182FE20493}"/>
                </a:ext>
              </a:extLst>
            </p:cNvPr>
            <p:cNvSpPr>
              <a:spLocks noChangeArrowheads="1"/>
            </p:cNvSpPr>
            <p:nvPr/>
          </p:nvSpPr>
          <p:spPr bwMode="auto">
            <a:xfrm>
              <a:off x="14164714" y="5893101"/>
              <a:ext cx="550137" cy="538617"/>
            </a:xfrm>
            <a:custGeom>
              <a:avLst/>
              <a:gdLst>
                <a:gd name="T0" fmla="*/ 842 w 843"/>
                <a:gd name="T1" fmla="*/ 454 h 823"/>
                <a:gd name="T2" fmla="*/ 323 w 843"/>
                <a:gd name="T3" fmla="*/ 822 h 823"/>
                <a:gd name="T4" fmla="*/ 0 w 843"/>
                <a:gd name="T5" fmla="*/ 369 h 823"/>
                <a:gd name="T6" fmla="*/ 520 w 843"/>
                <a:gd name="T7" fmla="*/ 0 h 823"/>
                <a:gd name="T8" fmla="*/ 842 w 843"/>
                <a:gd name="T9" fmla="*/ 454 h 823"/>
              </a:gdLst>
              <a:ahLst/>
              <a:cxnLst>
                <a:cxn ang="0">
                  <a:pos x="T0" y="T1"/>
                </a:cxn>
                <a:cxn ang="0">
                  <a:pos x="T2" y="T3"/>
                </a:cxn>
                <a:cxn ang="0">
                  <a:pos x="T4" y="T5"/>
                </a:cxn>
                <a:cxn ang="0">
                  <a:pos x="T6" y="T7"/>
                </a:cxn>
                <a:cxn ang="0">
                  <a:pos x="T8" y="T9"/>
                </a:cxn>
              </a:cxnLst>
              <a:rect l="0" t="0" r="r" b="b"/>
              <a:pathLst>
                <a:path w="843" h="823">
                  <a:moveTo>
                    <a:pt x="842" y="454"/>
                  </a:moveTo>
                  <a:lnTo>
                    <a:pt x="323" y="822"/>
                  </a:lnTo>
                  <a:lnTo>
                    <a:pt x="0" y="369"/>
                  </a:lnTo>
                  <a:lnTo>
                    <a:pt x="520" y="0"/>
                  </a:lnTo>
                  <a:lnTo>
                    <a:pt x="842" y="454"/>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68" name="Freeform 66">
              <a:extLst>
                <a:ext uri="{FF2B5EF4-FFF2-40B4-BE49-F238E27FC236}">
                  <a16:creationId xmlns:a16="http://schemas.microsoft.com/office/drawing/2014/main" id="{774E7E94-718E-E347-91A8-3DA18246BF64}"/>
                </a:ext>
              </a:extLst>
            </p:cNvPr>
            <p:cNvSpPr>
              <a:spLocks noChangeArrowheads="1"/>
            </p:cNvSpPr>
            <p:nvPr/>
          </p:nvSpPr>
          <p:spPr bwMode="auto">
            <a:xfrm>
              <a:off x="11690534" y="5812452"/>
              <a:ext cx="2969593" cy="1333581"/>
            </a:xfrm>
            <a:custGeom>
              <a:avLst/>
              <a:gdLst>
                <a:gd name="T0" fmla="*/ 4546 w 4547"/>
                <a:gd name="T1" fmla="*/ 1064 h 2043"/>
                <a:gd name="T2" fmla="*/ 4546 w 4547"/>
                <a:gd name="T3" fmla="*/ 1064 h 2043"/>
                <a:gd name="T4" fmla="*/ 1452 w 4547"/>
                <a:gd name="T5" fmla="*/ 1762 h 2043"/>
                <a:gd name="T6" fmla="*/ 1452 w 4547"/>
                <a:gd name="T7" fmla="*/ 1762 h 2043"/>
                <a:gd name="T8" fmla="*/ 0 w 4547"/>
                <a:gd name="T9" fmla="*/ 414 h 2043"/>
                <a:gd name="T10" fmla="*/ 1006 w 4547"/>
                <a:gd name="T11" fmla="*/ 0 h 2043"/>
                <a:gd name="T12" fmla="*/ 1006 w 4547"/>
                <a:gd name="T13" fmla="*/ 0 h 2043"/>
                <a:gd name="T14" fmla="*/ 1782 w 4547"/>
                <a:gd name="T15" fmla="*/ 726 h 2043"/>
                <a:gd name="T16" fmla="*/ 1782 w 4547"/>
                <a:gd name="T17" fmla="*/ 726 h 2043"/>
                <a:gd name="T18" fmla="*/ 3964 w 4547"/>
                <a:gd name="T19" fmla="*/ 146 h 2043"/>
                <a:gd name="T20" fmla="*/ 4546 w 4547"/>
                <a:gd name="T21" fmla="*/ 1064 h 20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47" h="2043">
                  <a:moveTo>
                    <a:pt x="4546" y="1064"/>
                  </a:moveTo>
                  <a:lnTo>
                    <a:pt x="4546" y="1064"/>
                  </a:lnTo>
                  <a:cubicBezTo>
                    <a:pt x="3374" y="1808"/>
                    <a:pt x="2333" y="2042"/>
                    <a:pt x="1452" y="1762"/>
                  </a:cubicBezTo>
                  <a:lnTo>
                    <a:pt x="1452" y="1762"/>
                  </a:lnTo>
                  <a:cubicBezTo>
                    <a:pt x="494" y="1458"/>
                    <a:pt x="98" y="654"/>
                    <a:pt x="0" y="414"/>
                  </a:cubicBezTo>
                  <a:lnTo>
                    <a:pt x="1006" y="0"/>
                  </a:lnTo>
                  <a:lnTo>
                    <a:pt x="1006" y="0"/>
                  </a:lnTo>
                  <a:cubicBezTo>
                    <a:pt x="1059" y="130"/>
                    <a:pt x="1272" y="564"/>
                    <a:pt x="1782" y="726"/>
                  </a:cubicBezTo>
                  <a:lnTo>
                    <a:pt x="1782" y="726"/>
                  </a:lnTo>
                  <a:cubicBezTo>
                    <a:pt x="2334" y="902"/>
                    <a:pt x="3089" y="701"/>
                    <a:pt x="3964" y="146"/>
                  </a:cubicBezTo>
                  <a:lnTo>
                    <a:pt x="4546" y="1064"/>
                  </a:lnTo>
                </a:path>
              </a:pathLst>
            </a:custGeom>
            <a:solidFill>
              <a:schemeClr val="accent3">
                <a:lumMod val="60000"/>
                <a:lumOff val="40000"/>
              </a:schemeClr>
            </a:solidFill>
            <a:ln>
              <a:noFill/>
            </a:ln>
            <a:effectLst/>
          </p:spPr>
          <p:txBody>
            <a:bodyPr wrap="none" anchor="ctr"/>
            <a:lstStyle/>
            <a:p>
              <a:endParaRPr lang="en-US" sz="6532" dirty="0">
                <a:latin typeface="Lato Light" panose="020F0502020204030203" pitchFamily="34" charset="0"/>
              </a:endParaRPr>
            </a:p>
          </p:txBody>
        </p:sp>
        <p:sp>
          <p:nvSpPr>
            <p:cNvPr id="69" name="Freeform 67">
              <a:extLst>
                <a:ext uri="{FF2B5EF4-FFF2-40B4-BE49-F238E27FC236}">
                  <a16:creationId xmlns:a16="http://schemas.microsoft.com/office/drawing/2014/main" id="{03064CC6-D815-E646-BB1B-DE36B120DA2D}"/>
                </a:ext>
              </a:extLst>
            </p:cNvPr>
            <p:cNvSpPr>
              <a:spLocks noChangeArrowheads="1"/>
            </p:cNvSpPr>
            <p:nvPr/>
          </p:nvSpPr>
          <p:spPr bwMode="auto">
            <a:xfrm>
              <a:off x="14412421" y="5046291"/>
              <a:ext cx="1396946" cy="1278854"/>
            </a:xfrm>
            <a:custGeom>
              <a:avLst/>
              <a:gdLst>
                <a:gd name="T0" fmla="*/ 1312 w 2137"/>
                <a:gd name="T1" fmla="*/ 1620 h 1957"/>
                <a:gd name="T2" fmla="*/ 2072 w 2137"/>
                <a:gd name="T3" fmla="*/ 1072 h 1957"/>
                <a:gd name="T4" fmla="*/ 2072 w 2137"/>
                <a:gd name="T5" fmla="*/ 1072 h 1957"/>
                <a:gd name="T6" fmla="*/ 2099 w 2137"/>
                <a:gd name="T7" fmla="*/ 911 h 1957"/>
                <a:gd name="T8" fmla="*/ 2099 w 2137"/>
                <a:gd name="T9" fmla="*/ 911 h 1957"/>
                <a:gd name="T10" fmla="*/ 1937 w 2137"/>
                <a:gd name="T11" fmla="*/ 884 h 1957"/>
                <a:gd name="T12" fmla="*/ 1421 w 2137"/>
                <a:gd name="T13" fmla="*/ 1257 h 1957"/>
                <a:gd name="T14" fmla="*/ 1421 w 2137"/>
                <a:gd name="T15" fmla="*/ 1257 h 1957"/>
                <a:gd name="T16" fmla="*/ 1384 w 2137"/>
                <a:gd name="T17" fmla="*/ 1202 h 1957"/>
                <a:gd name="T18" fmla="*/ 2024 w 2137"/>
                <a:gd name="T19" fmla="*/ 740 h 1957"/>
                <a:gd name="T20" fmla="*/ 2024 w 2137"/>
                <a:gd name="T21" fmla="*/ 740 h 1957"/>
                <a:gd name="T22" fmla="*/ 2050 w 2137"/>
                <a:gd name="T23" fmla="*/ 579 h 1957"/>
                <a:gd name="T24" fmla="*/ 2050 w 2137"/>
                <a:gd name="T25" fmla="*/ 579 h 1957"/>
                <a:gd name="T26" fmla="*/ 1888 w 2137"/>
                <a:gd name="T27" fmla="*/ 553 h 1957"/>
                <a:gd name="T28" fmla="*/ 1260 w 2137"/>
                <a:gd name="T29" fmla="*/ 1006 h 1957"/>
                <a:gd name="T30" fmla="*/ 1260 w 2137"/>
                <a:gd name="T31" fmla="*/ 1006 h 1957"/>
                <a:gd name="T32" fmla="*/ 1221 w 2137"/>
                <a:gd name="T33" fmla="*/ 952 h 1957"/>
                <a:gd name="T34" fmla="*/ 1926 w 2137"/>
                <a:gd name="T35" fmla="*/ 445 h 1957"/>
                <a:gd name="T36" fmla="*/ 1926 w 2137"/>
                <a:gd name="T37" fmla="*/ 445 h 1957"/>
                <a:gd name="T38" fmla="*/ 1952 w 2137"/>
                <a:gd name="T39" fmla="*/ 283 h 1957"/>
                <a:gd name="T40" fmla="*/ 1952 w 2137"/>
                <a:gd name="T41" fmla="*/ 283 h 1957"/>
                <a:gd name="T42" fmla="*/ 1790 w 2137"/>
                <a:gd name="T43" fmla="*/ 256 h 1957"/>
                <a:gd name="T44" fmla="*/ 1092 w 2137"/>
                <a:gd name="T45" fmla="*/ 760 h 1957"/>
                <a:gd name="T46" fmla="*/ 1092 w 2137"/>
                <a:gd name="T47" fmla="*/ 760 h 1957"/>
                <a:gd name="T48" fmla="*/ 1059 w 2137"/>
                <a:gd name="T49" fmla="*/ 702 h 1957"/>
                <a:gd name="T50" fmla="*/ 1720 w 2137"/>
                <a:gd name="T51" fmla="*/ 225 h 1957"/>
                <a:gd name="T52" fmla="*/ 1720 w 2137"/>
                <a:gd name="T53" fmla="*/ 225 h 1957"/>
                <a:gd name="T54" fmla="*/ 1747 w 2137"/>
                <a:gd name="T55" fmla="*/ 64 h 1957"/>
                <a:gd name="T56" fmla="*/ 1747 w 2137"/>
                <a:gd name="T57" fmla="*/ 64 h 1957"/>
                <a:gd name="T58" fmla="*/ 1585 w 2137"/>
                <a:gd name="T59" fmla="*/ 38 h 1957"/>
                <a:gd name="T60" fmla="*/ 937 w 2137"/>
                <a:gd name="T61" fmla="*/ 505 h 1957"/>
                <a:gd name="T62" fmla="*/ 937 w 2137"/>
                <a:gd name="T63" fmla="*/ 505 h 1957"/>
                <a:gd name="T64" fmla="*/ 645 w 2137"/>
                <a:gd name="T65" fmla="*/ 658 h 1957"/>
                <a:gd name="T66" fmla="*/ 645 w 2137"/>
                <a:gd name="T67" fmla="*/ 658 h 1957"/>
                <a:gd name="T68" fmla="*/ 662 w 2137"/>
                <a:gd name="T69" fmla="*/ 510 h 1957"/>
                <a:gd name="T70" fmla="*/ 746 w 2137"/>
                <a:gd name="T71" fmla="*/ 344 h 1957"/>
                <a:gd name="T72" fmla="*/ 746 w 2137"/>
                <a:gd name="T73" fmla="*/ 344 h 1957"/>
                <a:gd name="T74" fmla="*/ 694 w 2137"/>
                <a:gd name="T75" fmla="*/ 189 h 1957"/>
                <a:gd name="T76" fmla="*/ 694 w 2137"/>
                <a:gd name="T77" fmla="*/ 189 h 1957"/>
                <a:gd name="T78" fmla="*/ 538 w 2137"/>
                <a:gd name="T79" fmla="*/ 241 h 1957"/>
                <a:gd name="T80" fmla="*/ 423 w 2137"/>
                <a:gd name="T81" fmla="*/ 470 h 1957"/>
                <a:gd name="T82" fmla="*/ 423 w 2137"/>
                <a:gd name="T83" fmla="*/ 470 h 1957"/>
                <a:gd name="T84" fmla="*/ 124 w 2137"/>
                <a:gd name="T85" fmla="*/ 1171 h 1957"/>
                <a:gd name="T86" fmla="*/ 124 w 2137"/>
                <a:gd name="T87" fmla="*/ 1171 h 1957"/>
                <a:gd name="T88" fmla="*/ 0 w 2137"/>
                <a:gd name="T89" fmla="*/ 1294 h 1957"/>
                <a:gd name="T90" fmla="*/ 433 w 2137"/>
                <a:gd name="T91" fmla="*/ 1956 h 1957"/>
                <a:gd name="T92" fmla="*/ 433 w 2137"/>
                <a:gd name="T93" fmla="*/ 1956 h 1957"/>
                <a:gd name="T94" fmla="*/ 611 w 2137"/>
                <a:gd name="T95" fmla="*/ 1878 h 1957"/>
                <a:gd name="T96" fmla="*/ 611 w 2137"/>
                <a:gd name="T97" fmla="*/ 1878 h 1957"/>
                <a:gd name="T98" fmla="*/ 1015 w 2137"/>
                <a:gd name="T99" fmla="*/ 1795 h 1957"/>
                <a:gd name="T100" fmla="*/ 1015 w 2137"/>
                <a:gd name="T101" fmla="*/ 1795 h 1957"/>
                <a:gd name="T102" fmla="*/ 1312 w 2137"/>
                <a:gd name="T103" fmla="*/ 1620 h 19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137" h="1957">
                  <a:moveTo>
                    <a:pt x="1312" y="1620"/>
                  </a:moveTo>
                  <a:lnTo>
                    <a:pt x="2072" y="1072"/>
                  </a:lnTo>
                  <a:lnTo>
                    <a:pt x="2072" y="1072"/>
                  </a:lnTo>
                  <a:cubicBezTo>
                    <a:pt x="2124" y="1035"/>
                    <a:pt x="2136" y="963"/>
                    <a:pt x="2099" y="911"/>
                  </a:cubicBezTo>
                  <a:lnTo>
                    <a:pt x="2099" y="911"/>
                  </a:lnTo>
                  <a:cubicBezTo>
                    <a:pt x="2061" y="859"/>
                    <a:pt x="1989" y="848"/>
                    <a:pt x="1937" y="884"/>
                  </a:cubicBezTo>
                  <a:lnTo>
                    <a:pt x="1421" y="1257"/>
                  </a:lnTo>
                  <a:lnTo>
                    <a:pt x="1421" y="1257"/>
                  </a:lnTo>
                  <a:cubicBezTo>
                    <a:pt x="1355" y="1255"/>
                    <a:pt x="1384" y="1202"/>
                    <a:pt x="1384" y="1202"/>
                  </a:cubicBezTo>
                  <a:lnTo>
                    <a:pt x="2024" y="740"/>
                  </a:lnTo>
                  <a:lnTo>
                    <a:pt x="2024" y="740"/>
                  </a:lnTo>
                  <a:cubicBezTo>
                    <a:pt x="2075" y="704"/>
                    <a:pt x="2087" y="631"/>
                    <a:pt x="2050" y="579"/>
                  </a:cubicBezTo>
                  <a:lnTo>
                    <a:pt x="2050" y="579"/>
                  </a:lnTo>
                  <a:cubicBezTo>
                    <a:pt x="2012" y="527"/>
                    <a:pt x="1940" y="516"/>
                    <a:pt x="1888" y="553"/>
                  </a:cubicBezTo>
                  <a:lnTo>
                    <a:pt x="1260" y="1006"/>
                  </a:lnTo>
                  <a:lnTo>
                    <a:pt x="1260" y="1006"/>
                  </a:lnTo>
                  <a:cubicBezTo>
                    <a:pt x="1196" y="1010"/>
                    <a:pt x="1221" y="952"/>
                    <a:pt x="1221" y="952"/>
                  </a:cubicBezTo>
                  <a:lnTo>
                    <a:pt x="1926" y="445"/>
                  </a:lnTo>
                  <a:lnTo>
                    <a:pt x="1926" y="445"/>
                  </a:lnTo>
                  <a:cubicBezTo>
                    <a:pt x="1977" y="407"/>
                    <a:pt x="1989" y="335"/>
                    <a:pt x="1952" y="283"/>
                  </a:cubicBezTo>
                  <a:lnTo>
                    <a:pt x="1952" y="283"/>
                  </a:lnTo>
                  <a:cubicBezTo>
                    <a:pt x="1914" y="231"/>
                    <a:pt x="1842" y="219"/>
                    <a:pt x="1790" y="256"/>
                  </a:cubicBezTo>
                  <a:lnTo>
                    <a:pt x="1092" y="760"/>
                  </a:lnTo>
                  <a:lnTo>
                    <a:pt x="1092" y="760"/>
                  </a:lnTo>
                  <a:cubicBezTo>
                    <a:pt x="1014" y="767"/>
                    <a:pt x="1059" y="702"/>
                    <a:pt x="1059" y="702"/>
                  </a:cubicBezTo>
                  <a:lnTo>
                    <a:pt x="1720" y="225"/>
                  </a:lnTo>
                  <a:lnTo>
                    <a:pt x="1720" y="225"/>
                  </a:lnTo>
                  <a:cubicBezTo>
                    <a:pt x="1772" y="188"/>
                    <a:pt x="1783" y="116"/>
                    <a:pt x="1747" y="64"/>
                  </a:cubicBezTo>
                  <a:lnTo>
                    <a:pt x="1747" y="64"/>
                  </a:lnTo>
                  <a:cubicBezTo>
                    <a:pt x="1709" y="12"/>
                    <a:pt x="1637" y="0"/>
                    <a:pt x="1585" y="38"/>
                  </a:cubicBezTo>
                  <a:lnTo>
                    <a:pt x="937" y="505"/>
                  </a:lnTo>
                  <a:lnTo>
                    <a:pt x="937" y="505"/>
                  </a:lnTo>
                  <a:cubicBezTo>
                    <a:pt x="694" y="680"/>
                    <a:pt x="651" y="674"/>
                    <a:pt x="645" y="658"/>
                  </a:cubicBezTo>
                  <a:lnTo>
                    <a:pt x="645" y="658"/>
                  </a:lnTo>
                  <a:cubicBezTo>
                    <a:pt x="648" y="607"/>
                    <a:pt x="654" y="552"/>
                    <a:pt x="662" y="510"/>
                  </a:cubicBezTo>
                  <a:lnTo>
                    <a:pt x="746" y="344"/>
                  </a:lnTo>
                  <a:lnTo>
                    <a:pt x="746" y="344"/>
                  </a:lnTo>
                  <a:cubicBezTo>
                    <a:pt x="774" y="287"/>
                    <a:pt x="751" y="217"/>
                    <a:pt x="694" y="189"/>
                  </a:cubicBezTo>
                  <a:lnTo>
                    <a:pt x="694" y="189"/>
                  </a:lnTo>
                  <a:cubicBezTo>
                    <a:pt x="636" y="160"/>
                    <a:pt x="567" y="183"/>
                    <a:pt x="538" y="241"/>
                  </a:cubicBezTo>
                  <a:lnTo>
                    <a:pt x="423" y="470"/>
                  </a:lnTo>
                  <a:lnTo>
                    <a:pt x="423" y="470"/>
                  </a:lnTo>
                  <a:cubicBezTo>
                    <a:pt x="358" y="580"/>
                    <a:pt x="166" y="920"/>
                    <a:pt x="124" y="1171"/>
                  </a:cubicBezTo>
                  <a:lnTo>
                    <a:pt x="124" y="1171"/>
                  </a:lnTo>
                  <a:cubicBezTo>
                    <a:pt x="103" y="1202"/>
                    <a:pt x="56" y="1247"/>
                    <a:pt x="0" y="1294"/>
                  </a:cubicBezTo>
                  <a:lnTo>
                    <a:pt x="433" y="1956"/>
                  </a:lnTo>
                  <a:lnTo>
                    <a:pt x="433" y="1956"/>
                  </a:lnTo>
                  <a:cubicBezTo>
                    <a:pt x="514" y="1904"/>
                    <a:pt x="584" y="1868"/>
                    <a:pt x="611" y="1878"/>
                  </a:cubicBezTo>
                  <a:lnTo>
                    <a:pt x="611" y="1878"/>
                  </a:lnTo>
                  <a:cubicBezTo>
                    <a:pt x="676" y="1902"/>
                    <a:pt x="783" y="1888"/>
                    <a:pt x="1015" y="1795"/>
                  </a:cubicBezTo>
                  <a:lnTo>
                    <a:pt x="1015" y="1795"/>
                  </a:lnTo>
                  <a:cubicBezTo>
                    <a:pt x="1118" y="1754"/>
                    <a:pt x="1228" y="1689"/>
                    <a:pt x="1312" y="1620"/>
                  </a:cubicBezTo>
                </a:path>
              </a:pathLst>
            </a:custGeom>
            <a:solidFill>
              <a:schemeClr val="bg1">
                <a:lumMod val="65000"/>
              </a:schemeClr>
            </a:solidFill>
            <a:ln>
              <a:noFill/>
            </a:ln>
            <a:effectLst/>
          </p:spPr>
          <p:txBody>
            <a:bodyPr wrap="none" anchor="ctr"/>
            <a:lstStyle/>
            <a:p>
              <a:endParaRPr lang="en-US" sz="6532" dirty="0">
                <a:latin typeface="Lato Light" panose="020F0502020204030203" pitchFamily="34" charset="0"/>
              </a:endParaRPr>
            </a:p>
          </p:txBody>
        </p:sp>
        <p:sp>
          <p:nvSpPr>
            <p:cNvPr id="70" name="Freeform 68">
              <a:extLst>
                <a:ext uri="{FF2B5EF4-FFF2-40B4-BE49-F238E27FC236}">
                  <a16:creationId xmlns:a16="http://schemas.microsoft.com/office/drawing/2014/main" id="{A0836EBE-1AE0-D44C-9B57-9B69439A0E6E}"/>
                </a:ext>
              </a:extLst>
            </p:cNvPr>
            <p:cNvSpPr>
              <a:spLocks noChangeArrowheads="1"/>
            </p:cNvSpPr>
            <p:nvPr/>
          </p:nvSpPr>
          <p:spPr bwMode="auto">
            <a:xfrm>
              <a:off x="10699709" y="3220180"/>
              <a:ext cx="1693618" cy="1687857"/>
            </a:xfrm>
            <a:custGeom>
              <a:avLst/>
              <a:gdLst>
                <a:gd name="T0" fmla="*/ 2593 w 2594"/>
                <a:gd name="T1" fmla="*/ 0 h 2584"/>
                <a:gd name="T2" fmla="*/ 1018 w 2594"/>
                <a:gd name="T3" fmla="*/ 0 h 2584"/>
                <a:gd name="T4" fmla="*/ 1018 w 2594"/>
                <a:gd name="T5" fmla="*/ 0 h 2584"/>
                <a:gd name="T6" fmla="*/ 132 w 2594"/>
                <a:gd name="T7" fmla="*/ 449 h 2584"/>
                <a:gd name="T8" fmla="*/ 132 w 2594"/>
                <a:gd name="T9" fmla="*/ 449 h 2584"/>
                <a:gd name="T10" fmla="*/ 0 w 2594"/>
                <a:gd name="T11" fmla="*/ 898 h 2584"/>
                <a:gd name="T12" fmla="*/ 0 w 2594"/>
                <a:gd name="T13" fmla="*/ 2583 h 2584"/>
                <a:gd name="T14" fmla="*/ 149 w 2594"/>
                <a:gd name="T15" fmla="*/ 2583 h 2584"/>
                <a:gd name="T16" fmla="*/ 149 w 2594"/>
                <a:gd name="T17" fmla="*/ 899 h 2584"/>
                <a:gd name="T18" fmla="*/ 149 w 2594"/>
                <a:gd name="T19" fmla="*/ 899 h 2584"/>
                <a:gd name="T20" fmla="*/ 1018 w 2594"/>
                <a:gd name="T21" fmla="*/ 149 h 2584"/>
                <a:gd name="T22" fmla="*/ 2593 w 2594"/>
                <a:gd name="T23" fmla="*/ 149 h 2584"/>
                <a:gd name="T24" fmla="*/ 2593 w 2594"/>
                <a:gd name="T25" fmla="*/ 0 h 25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94" h="2584">
                  <a:moveTo>
                    <a:pt x="2593" y="0"/>
                  </a:moveTo>
                  <a:lnTo>
                    <a:pt x="1018" y="0"/>
                  </a:lnTo>
                  <a:lnTo>
                    <a:pt x="1018" y="0"/>
                  </a:lnTo>
                  <a:cubicBezTo>
                    <a:pt x="501" y="0"/>
                    <a:pt x="251" y="244"/>
                    <a:pt x="132" y="449"/>
                  </a:cubicBezTo>
                  <a:lnTo>
                    <a:pt x="132" y="449"/>
                  </a:lnTo>
                  <a:cubicBezTo>
                    <a:pt x="5" y="670"/>
                    <a:pt x="1" y="889"/>
                    <a:pt x="0" y="898"/>
                  </a:cubicBezTo>
                  <a:lnTo>
                    <a:pt x="0" y="2583"/>
                  </a:lnTo>
                  <a:lnTo>
                    <a:pt x="149" y="2583"/>
                  </a:lnTo>
                  <a:lnTo>
                    <a:pt x="149" y="899"/>
                  </a:lnTo>
                  <a:lnTo>
                    <a:pt x="149" y="899"/>
                  </a:lnTo>
                  <a:cubicBezTo>
                    <a:pt x="150" y="869"/>
                    <a:pt x="172" y="149"/>
                    <a:pt x="1018" y="149"/>
                  </a:cubicBezTo>
                  <a:lnTo>
                    <a:pt x="2593" y="149"/>
                  </a:lnTo>
                  <a:lnTo>
                    <a:pt x="2593" y="0"/>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71" name="Freeform 69">
              <a:extLst>
                <a:ext uri="{FF2B5EF4-FFF2-40B4-BE49-F238E27FC236}">
                  <a16:creationId xmlns:a16="http://schemas.microsoft.com/office/drawing/2014/main" id="{90EB4407-1777-9047-B99D-679DB19B0265}"/>
                </a:ext>
              </a:extLst>
            </p:cNvPr>
            <p:cNvSpPr>
              <a:spLocks noChangeArrowheads="1"/>
            </p:cNvSpPr>
            <p:nvPr/>
          </p:nvSpPr>
          <p:spPr bwMode="auto">
            <a:xfrm>
              <a:off x="12099536" y="2966713"/>
              <a:ext cx="587582" cy="584702"/>
            </a:xfrm>
            <a:custGeom>
              <a:avLst/>
              <a:gdLst>
                <a:gd name="T0" fmla="*/ 897 w 898"/>
                <a:gd name="T1" fmla="*/ 448 h 897"/>
                <a:gd name="T2" fmla="*/ 897 w 898"/>
                <a:gd name="T3" fmla="*/ 448 h 897"/>
                <a:gd name="T4" fmla="*/ 449 w 898"/>
                <a:gd name="T5" fmla="*/ 896 h 897"/>
                <a:gd name="T6" fmla="*/ 449 w 898"/>
                <a:gd name="T7" fmla="*/ 896 h 897"/>
                <a:gd name="T8" fmla="*/ 0 w 898"/>
                <a:gd name="T9" fmla="*/ 448 h 897"/>
                <a:gd name="T10" fmla="*/ 0 w 898"/>
                <a:gd name="T11" fmla="*/ 448 h 897"/>
                <a:gd name="T12" fmla="*/ 449 w 898"/>
                <a:gd name="T13" fmla="*/ 0 h 897"/>
                <a:gd name="T14" fmla="*/ 449 w 898"/>
                <a:gd name="T15" fmla="*/ 0 h 897"/>
                <a:gd name="T16" fmla="*/ 897 w 898"/>
                <a:gd name="T17" fmla="*/ 448 h 8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98" h="897">
                  <a:moveTo>
                    <a:pt x="897" y="448"/>
                  </a:moveTo>
                  <a:lnTo>
                    <a:pt x="897" y="448"/>
                  </a:lnTo>
                  <a:cubicBezTo>
                    <a:pt x="897" y="696"/>
                    <a:pt x="696" y="896"/>
                    <a:pt x="449" y="896"/>
                  </a:cubicBezTo>
                  <a:lnTo>
                    <a:pt x="449" y="896"/>
                  </a:lnTo>
                  <a:cubicBezTo>
                    <a:pt x="201" y="896"/>
                    <a:pt x="0" y="696"/>
                    <a:pt x="0" y="448"/>
                  </a:cubicBezTo>
                  <a:lnTo>
                    <a:pt x="0" y="448"/>
                  </a:lnTo>
                  <a:cubicBezTo>
                    <a:pt x="0" y="200"/>
                    <a:pt x="201" y="0"/>
                    <a:pt x="449" y="0"/>
                  </a:cubicBezTo>
                  <a:lnTo>
                    <a:pt x="449" y="0"/>
                  </a:lnTo>
                  <a:cubicBezTo>
                    <a:pt x="696" y="0"/>
                    <a:pt x="897" y="200"/>
                    <a:pt x="897" y="448"/>
                  </a:cubicBezTo>
                </a:path>
              </a:pathLst>
            </a:custGeom>
            <a:solidFill>
              <a:schemeClr val="accent1">
                <a:lumMod val="60000"/>
                <a:lumOff val="40000"/>
              </a:schemeClr>
            </a:solidFill>
            <a:ln>
              <a:noFill/>
            </a:ln>
            <a:effectLst/>
          </p:spPr>
          <p:txBody>
            <a:bodyPr wrap="none" anchor="ctr"/>
            <a:lstStyle/>
            <a:p>
              <a:endParaRPr lang="en-US" sz="6532" dirty="0">
                <a:latin typeface="Lato Light" panose="020F0502020204030203" pitchFamily="34" charset="0"/>
              </a:endParaRPr>
            </a:p>
          </p:txBody>
        </p:sp>
      </p:grpSp>
      <p:sp>
        <p:nvSpPr>
          <p:cNvPr id="78" name="TextBox 77">
            <a:extLst>
              <a:ext uri="{FF2B5EF4-FFF2-40B4-BE49-F238E27FC236}">
                <a16:creationId xmlns:a16="http://schemas.microsoft.com/office/drawing/2014/main" id="{F96AB410-9E41-D34C-8A5C-F71424E01895}"/>
              </a:ext>
            </a:extLst>
          </p:cNvPr>
          <p:cNvSpPr txBox="1"/>
          <p:nvPr/>
        </p:nvSpPr>
        <p:spPr>
          <a:xfrm>
            <a:off x="13774650" y="6014120"/>
            <a:ext cx="3036409"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 02</a:t>
            </a:r>
          </a:p>
        </p:txBody>
      </p:sp>
      <p:sp>
        <p:nvSpPr>
          <p:cNvPr id="79" name="Subtitle 2">
            <a:extLst>
              <a:ext uri="{FF2B5EF4-FFF2-40B4-BE49-F238E27FC236}">
                <a16:creationId xmlns:a16="http://schemas.microsoft.com/office/drawing/2014/main" id="{9F7127E7-BC70-A745-B600-13E6EE6AFA30}"/>
              </a:ext>
            </a:extLst>
          </p:cNvPr>
          <p:cNvSpPr txBox="1">
            <a:spLocks/>
          </p:cNvSpPr>
          <p:nvPr/>
        </p:nvSpPr>
        <p:spPr>
          <a:xfrm>
            <a:off x="13774651" y="6699620"/>
            <a:ext cx="8284428"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80" name="Oval 79">
            <a:extLst>
              <a:ext uri="{FF2B5EF4-FFF2-40B4-BE49-F238E27FC236}">
                <a16:creationId xmlns:a16="http://schemas.microsoft.com/office/drawing/2014/main" id="{96D36264-5C01-C949-88E6-7796F2C99E9A}"/>
              </a:ext>
            </a:extLst>
          </p:cNvPr>
          <p:cNvSpPr>
            <a:spLocks noChangeAspect="1"/>
          </p:cNvSpPr>
          <p:nvPr/>
        </p:nvSpPr>
        <p:spPr>
          <a:xfrm>
            <a:off x="11708877" y="6061801"/>
            <a:ext cx="1572768" cy="157276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74" name="TextBox 73">
            <a:extLst>
              <a:ext uri="{FF2B5EF4-FFF2-40B4-BE49-F238E27FC236}">
                <a16:creationId xmlns:a16="http://schemas.microsoft.com/office/drawing/2014/main" id="{759E1A78-34D3-AE40-938A-6847FA0C4A18}"/>
              </a:ext>
            </a:extLst>
          </p:cNvPr>
          <p:cNvSpPr txBox="1"/>
          <p:nvPr/>
        </p:nvSpPr>
        <p:spPr>
          <a:xfrm>
            <a:off x="12172810" y="11211462"/>
            <a:ext cx="3079689"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 04</a:t>
            </a:r>
          </a:p>
        </p:txBody>
      </p:sp>
      <p:sp>
        <p:nvSpPr>
          <p:cNvPr id="75" name="Subtitle 2">
            <a:extLst>
              <a:ext uri="{FF2B5EF4-FFF2-40B4-BE49-F238E27FC236}">
                <a16:creationId xmlns:a16="http://schemas.microsoft.com/office/drawing/2014/main" id="{24BE909E-CFE3-D346-AC3B-E7096F3856EF}"/>
              </a:ext>
            </a:extLst>
          </p:cNvPr>
          <p:cNvSpPr txBox="1">
            <a:spLocks/>
          </p:cNvSpPr>
          <p:nvPr/>
        </p:nvSpPr>
        <p:spPr>
          <a:xfrm>
            <a:off x="12172811" y="11896962"/>
            <a:ext cx="8284428"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81" name="Oval 80">
            <a:extLst>
              <a:ext uri="{FF2B5EF4-FFF2-40B4-BE49-F238E27FC236}">
                <a16:creationId xmlns:a16="http://schemas.microsoft.com/office/drawing/2014/main" id="{609A202E-2C4B-984F-97E9-E7FB12937220}"/>
              </a:ext>
            </a:extLst>
          </p:cNvPr>
          <p:cNvSpPr>
            <a:spLocks noChangeAspect="1"/>
          </p:cNvSpPr>
          <p:nvPr/>
        </p:nvSpPr>
        <p:spPr>
          <a:xfrm>
            <a:off x="10107037" y="11227466"/>
            <a:ext cx="1572768" cy="157276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76" name="TextBox 75">
            <a:extLst>
              <a:ext uri="{FF2B5EF4-FFF2-40B4-BE49-F238E27FC236}">
                <a16:creationId xmlns:a16="http://schemas.microsoft.com/office/drawing/2014/main" id="{67463ABD-4412-2E46-A61A-44D92383D932}"/>
              </a:ext>
            </a:extLst>
          </p:cNvPr>
          <p:cNvSpPr txBox="1"/>
          <p:nvPr/>
        </p:nvSpPr>
        <p:spPr>
          <a:xfrm>
            <a:off x="14575571" y="3415449"/>
            <a:ext cx="2956259"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 01</a:t>
            </a:r>
          </a:p>
        </p:txBody>
      </p:sp>
      <p:sp>
        <p:nvSpPr>
          <p:cNvPr id="77" name="Subtitle 2">
            <a:extLst>
              <a:ext uri="{FF2B5EF4-FFF2-40B4-BE49-F238E27FC236}">
                <a16:creationId xmlns:a16="http://schemas.microsoft.com/office/drawing/2014/main" id="{74E6C41A-6D6F-3A4C-AD19-DA421ECF116A}"/>
              </a:ext>
            </a:extLst>
          </p:cNvPr>
          <p:cNvSpPr txBox="1">
            <a:spLocks/>
          </p:cNvSpPr>
          <p:nvPr/>
        </p:nvSpPr>
        <p:spPr>
          <a:xfrm>
            <a:off x="14575572" y="4100949"/>
            <a:ext cx="8284428"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82" name="Oval 81">
            <a:extLst>
              <a:ext uri="{FF2B5EF4-FFF2-40B4-BE49-F238E27FC236}">
                <a16:creationId xmlns:a16="http://schemas.microsoft.com/office/drawing/2014/main" id="{7C84284A-41DC-0348-AA09-BCDEAFFC10E6}"/>
              </a:ext>
            </a:extLst>
          </p:cNvPr>
          <p:cNvSpPr>
            <a:spLocks noChangeAspect="1"/>
          </p:cNvSpPr>
          <p:nvPr/>
        </p:nvSpPr>
        <p:spPr>
          <a:xfrm>
            <a:off x="12509798" y="3440828"/>
            <a:ext cx="1572768" cy="157276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90" name="TextBox 89">
            <a:extLst>
              <a:ext uri="{FF2B5EF4-FFF2-40B4-BE49-F238E27FC236}">
                <a16:creationId xmlns:a16="http://schemas.microsoft.com/office/drawing/2014/main" id="{F7EB6BFA-14E7-6445-88CD-DF5CBE3E62A7}"/>
              </a:ext>
            </a:extLst>
          </p:cNvPr>
          <p:cNvSpPr txBox="1"/>
          <p:nvPr/>
        </p:nvSpPr>
        <p:spPr>
          <a:xfrm>
            <a:off x="12973730" y="8612791"/>
            <a:ext cx="3050835"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 03</a:t>
            </a:r>
          </a:p>
        </p:txBody>
      </p:sp>
      <p:sp>
        <p:nvSpPr>
          <p:cNvPr id="91" name="Subtitle 2">
            <a:extLst>
              <a:ext uri="{FF2B5EF4-FFF2-40B4-BE49-F238E27FC236}">
                <a16:creationId xmlns:a16="http://schemas.microsoft.com/office/drawing/2014/main" id="{B68B0A95-E78F-4544-906E-F44AB7D5BF29}"/>
              </a:ext>
            </a:extLst>
          </p:cNvPr>
          <p:cNvSpPr txBox="1">
            <a:spLocks/>
          </p:cNvSpPr>
          <p:nvPr/>
        </p:nvSpPr>
        <p:spPr>
          <a:xfrm>
            <a:off x="12973731" y="9298291"/>
            <a:ext cx="8284428"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92" name="Oval 91">
            <a:extLst>
              <a:ext uri="{FF2B5EF4-FFF2-40B4-BE49-F238E27FC236}">
                <a16:creationId xmlns:a16="http://schemas.microsoft.com/office/drawing/2014/main" id="{F4A87BE3-0A35-AE49-85E7-42ACC7A2C4F3}"/>
              </a:ext>
            </a:extLst>
          </p:cNvPr>
          <p:cNvSpPr>
            <a:spLocks noChangeAspect="1"/>
          </p:cNvSpPr>
          <p:nvPr/>
        </p:nvSpPr>
        <p:spPr>
          <a:xfrm>
            <a:off x="10907957" y="8628795"/>
            <a:ext cx="1572768" cy="157276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00" name="Freeform 630">
            <a:extLst>
              <a:ext uri="{FF2B5EF4-FFF2-40B4-BE49-F238E27FC236}">
                <a16:creationId xmlns:a16="http://schemas.microsoft.com/office/drawing/2014/main" id="{FA810CD0-1C20-1D4B-A6CF-B9BACCC29D36}"/>
              </a:ext>
            </a:extLst>
          </p:cNvPr>
          <p:cNvSpPr>
            <a:spLocks noChangeAspect="1"/>
          </p:cNvSpPr>
          <p:nvPr/>
        </p:nvSpPr>
        <p:spPr bwMode="auto">
          <a:xfrm>
            <a:off x="12926263" y="3845255"/>
            <a:ext cx="739838" cy="763914"/>
          </a:xfrm>
          <a:custGeom>
            <a:avLst/>
            <a:gdLst>
              <a:gd name="T0" fmla="*/ 426660 w 158757"/>
              <a:gd name="T1" fmla="*/ 537620 h 164742"/>
              <a:gd name="T2" fmla="*/ 678037 w 158757"/>
              <a:gd name="T3" fmla="*/ 537620 h 164742"/>
              <a:gd name="T4" fmla="*/ 678037 w 158757"/>
              <a:gd name="T5" fmla="*/ 787047 h 164742"/>
              <a:gd name="T6" fmla="*/ 678037 w 158757"/>
              <a:gd name="T7" fmla="*/ 2342653 h 164742"/>
              <a:gd name="T8" fmla="*/ 1465235 w 158757"/>
              <a:gd name="T9" fmla="*/ 2664274 h 164742"/>
              <a:gd name="T10" fmla="*/ 2245823 w 158757"/>
              <a:gd name="T11" fmla="*/ 2342653 h 164742"/>
              <a:gd name="T12" fmla="*/ 2245823 w 158757"/>
              <a:gd name="T13" fmla="*/ 787047 h 164742"/>
              <a:gd name="T14" fmla="*/ 2245823 w 158757"/>
              <a:gd name="T15" fmla="*/ 537620 h 164742"/>
              <a:gd name="T16" fmla="*/ 2497206 w 158757"/>
              <a:gd name="T17" fmla="*/ 537620 h 164742"/>
              <a:gd name="T18" fmla="*/ 2497206 w 158757"/>
              <a:gd name="T19" fmla="*/ 2592080 h 164742"/>
              <a:gd name="T20" fmla="*/ 1465235 w 158757"/>
              <a:gd name="T21" fmla="*/ 3018713 h 164742"/>
              <a:gd name="T22" fmla="*/ 426660 w 158757"/>
              <a:gd name="T23" fmla="*/ 2592080 h 164742"/>
              <a:gd name="T24" fmla="*/ 426660 w 158757"/>
              <a:gd name="T25" fmla="*/ 537620 h 164742"/>
              <a:gd name="T26" fmla="*/ 1465359 w 158757"/>
              <a:gd name="T27" fmla="*/ 0 h 164742"/>
              <a:gd name="T28" fmla="*/ 1637890 w 158757"/>
              <a:gd name="T29" fmla="*/ 178346 h 164742"/>
              <a:gd name="T30" fmla="*/ 1637890 w 158757"/>
              <a:gd name="T31" fmla="*/ 1327693 h 164742"/>
              <a:gd name="T32" fmla="*/ 1465359 w 158757"/>
              <a:gd name="T33" fmla="*/ 1506039 h 164742"/>
              <a:gd name="T34" fmla="*/ 1292829 w 158757"/>
              <a:gd name="T35" fmla="*/ 1327693 h 164742"/>
              <a:gd name="T36" fmla="*/ 1292829 w 158757"/>
              <a:gd name="T37" fmla="*/ 178346 h 164742"/>
              <a:gd name="T38" fmla="*/ 1465359 w 158757"/>
              <a:gd name="T39" fmla="*/ 0 h 16474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58757" h="164742">
                <a:moveTo>
                  <a:pt x="23127" y="29340"/>
                </a:moveTo>
                <a:cubicBezTo>
                  <a:pt x="27072" y="25400"/>
                  <a:pt x="33167" y="25400"/>
                  <a:pt x="36753" y="29340"/>
                </a:cubicBezTo>
                <a:cubicBezTo>
                  <a:pt x="40697" y="32922"/>
                  <a:pt x="40697" y="39012"/>
                  <a:pt x="36753" y="42952"/>
                </a:cubicBezTo>
                <a:cubicBezTo>
                  <a:pt x="13446" y="66235"/>
                  <a:pt x="13446" y="104205"/>
                  <a:pt x="36753" y="127847"/>
                </a:cubicBezTo>
                <a:cubicBezTo>
                  <a:pt x="48227" y="138951"/>
                  <a:pt x="63287" y="145399"/>
                  <a:pt x="79423" y="145399"/>
                </a:cubicBezTo>
                <a:cubicBezTo>
                  <a:pt x="95559" y="145399"/>
                  <a:pt x="110619" y="138951"/>
                  <a:pt x="121735" y="127847"/>
                </a:cubicBezTo>
                <a:cubicBezTo>
                  <a:pt x="145401" y="104205"/>
                  <a:pt x="145401" y="66235"/>
                  <a:pt x="121735" y="42952"/>
                </a:cubicBezTo>
                <a:cubicBezTo>
                  <a:pt x="118149" y="39012"/>
                  <a:pt x="118149" y="32922"/>
                  <a:pt x="121735" y="29340"/>
                </a:cubicBezTo>
                <a:cubicBezTo>
                  <a:pt x="125321" y="25400"/>
                  <a:pt x="131775" y="25400"/>
                  <a:pt x="135361" y="29340"/>
                </a:cubicBezTo>
                <a:cubicBezTo>
                  <a:pt x="166556" y="60146"/>
                  <a:pt x="166556" y="110653"/>
                  <a:pt x="135361" y="141459"/>
                </a:cubicBezTo>
                <a:cubicBezTo>
                  <a:pt x="119942" y="156861"/>
                  <a:pt x="99503" y="164742"/>
                  <a:pt x="79423" y="164742"/>
                </a:cubicBezTo>
                <a:cubicBezTo>
                  <a:pt x="58984" y="164742"/>
                  <a:pt x="38904" y="156861"/>
                  <a:pt x="23127" y="141459"/>
                </a:cubicBezTo>
                <a:cubicBezTo>
                  <a:pt x="-7710" y="110653"/>
                  <a:pt x="-7710" y="60146"/>
                  <a:pt x="23127" y="29340"/>
                </a:cubicBezTo>
                <a:close/>
                <a:moveTo>
                  <a:pt x="79430" y="0"/>
                </a:moveTo>
                <a:cubicBezTo>
                  <a:pt x="84625" y="0"/>
                  <a:pt x="88782" y="4686"/>
                  <a:pt x="88782" y="9733"/>
                </a:cubicBezTo>
                <a:lnTo>
                  <a:pt x="88782" y="72457"/>
                </a:lnTo>
                <a:cubicBezTo>
                  <a:pt x="88782" y="77864"/>
                  <a:pt x="84625" y="82190"/>
                  <a:pt x="79430" y="82190"/>
                </a:cubicBezTo>
                <a:cubicBezTo>
                  <a:pt x="74234" y="82190"/>
                  <a:pt x="70078" y="77864"/>
                  <a:pt x="70078" y="72457"/>
                </a:cubicBezTo>
                <a:lnTo>
                  <a:pt x="70078" y="9733"/>
                </a:lnTo>
                <a:cubicBezTo>
                  <a:pt x="70078" y="4686"/>
                  <a:pt x="74234" y="0"/>
                  <a:pt x="79430"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101" name="Freeform 631">
            <a:extLst>
              <a:ext uri="{FF2B5EF4-FFF2-40B4-BE49-F238E27FC236}">
                <a16:creationId xmlns:a16="http://schemas.microsoft.com/office/drawing/2014/main" id="{4F7A364F-CE17-944D-8FD0-94DA2DBA7471}"/>
              </a:ext>
            </a:extLst>
          </p:cNvPr>
          <p:cNvSpPr>
            <a:spLocks noChangeAspect="1"/>
          </p:cNvSpPr>
          <p:nvPr/>
        </p:nvSpPr>
        <p:spPr bwMode="auto">
          <a:xfrm>
            <a:off x="10399833" y="11590304"/>
            <a:ext cx="987176" cy="847092"/>
          </a:xfrm>
          <a:custGeom>
            <a:avLst/>
            <a:gdLst>
              <a:gd name="T0" fmla="*/ 502583 w 212659"/>
              <a:gd name="T1" fmla="*/ 401651 h 182199"/>
              <a:gd name="T2" fmla="*/ 471075 w 212659"/>
              <a:gd name="T3" fmla="*/ 570713 h 182199"/>
              <a:gd name="T4" fmla="*/ 439567 w 212659"/>
              <a:gd name="T5" fmla="*/ 401651 h 182199"/>
              <a:gd name="T6" fmla="*/ 337348 w 212659"/>
              <a:gd name="T7" fmla="*/ 331399 h 182199"/>
              <a:gd name="T8" fmla="*/ 411627 w 212659"/>
              <a:gd name="T9" fmla="*/ 580501 h 182199"/>
              <a:gd name="T10" fmla="*/ 346933 w 212659"/>
              <a:gd name="T11" fmla="*/ 580501 h 182199"/>
              <a:gd name="T12" fmla="*/ 337348 w 212659"/>
              <a:gd name="T13" fmla="*/ 397338 h 182199"/>
              <a:gd name="T14" fmla="*/ 326566 w 212659"/>
              <a:gd name="T15" fmla="*/ 459611 h 182199"/>
              <a:gd name="T16" fmla="*/ 263068 w 212659"/>
              <a:gd name="T17" fmla="*/ 459611 h 182199"/>
              <a:gd name="T18" fmla="*/ 337348 w 212659"/>
              <a:gd name="T19" fmla="*/ 331399 h 182199"/>
              <a:gd name="T20" fmla="*/ 482096 w 212659"/>
              <a:gd name="T21" fmla="*/ 289988 h 182199"/>
              <a:gd name="T22" fmla="*/ 426097 w 212659"/>
              <a:gd name="T23" fmla="*/ 326264 h 182199"/>
              <a:gd name="T24" fmla="*/ 232534 w 212659"/>
              <a:gd name="T25" fmla="*/ 383096 h 182199"/>
              <a:gd name="T26" fmla="*/ 199665 w 212659"/>
              <a:gd name="T27" fmla="*/ 581410 h 182199"/>
              <a:gd name="T28" fmla="*/ 166796 w 212659"/>
              <a:gd name="T29" fmla="*/ 383096 h 182199"/>
              <a:gd name="T30" fmla="*/ 67170 w 212659"/>
              <a:gd name="T31" fmla="*/ 155007 h 182199"/>
              <a:gd name="T32" fmla="*/ 61109 w 212659"/>
              <a:gd name="T33" fmla="*/ 222711 h 182199"/>
              <a:gd name="T34" fmla="*/ 16253 w 212659"/>
              <a:gd name="T35" fmla="*/ 234590 h 182199"/>
              <a:gd name="T36" fmla="*/ 21101 w 212659"/>
              <a:gd name="T37" fmla="*/ 163320 h 182199"/>
              <a:gd name="T38" fmla="*/ 214428 w 212659"/>
              <a:gd name="T39" fmla="*/ 131405 h 182199"/>
              <a:gd name="T40" fmla="*/ 242648 w 212659"/>
              <a:gd name="T41" fmla="*/ 190674 h 182199"/>
              <a:gd name="T42" fmla="*/ 126083 w 212659"/>
              <a:gd name="T43" fmla="*/ 484608 h 182199"/>
              <a:gd name="T44" fmla="*/ 59826 w 212659"/>
              <a:gd name="T45" fmla="*/ 484608 h 182199"/>
              <a:gd name="T46" fmla="*/ 214428 w 212659"/>
              <a:gd name="T47" fmla="*/ 131405 h 182199"/>
              <a:gd name="T48" fmla="*/ 609499 w 212659"/>
              <a:gd name="T49" fmla="*/ 382254 h 182199"/>
              <a:gd name="T50" fmla="*/ 576522 w 212659"/>
              <a:gd name="T51" fmla="*/ 602780 h 182199"/>
              <a:gd name="T52" fmla="*/ 543549 w 212659"/>
              <a:gd name="T53" fmla="*/ 382254 h 182199"/>
              <a:gd name="T54" fmla="*/ 300506 w 212659"/>
              <a:gd name="T55" fmla="*/ 139799 h 182199"/>
              <a:gd name="T56" fmla="*/ 334464 w 212659"/>
              <a:gd name="T57" fmla="*/ 0 h 182199"/>
              <a:gd name="T58" fmla="*/ 683731 w 212659"/>
              <a:gd name="T59" fmla="*/ 415705 h 182199"/>
              <a:gd name="T60" fmla="*/ 334464 w 212659"/>
              <a:gd name="T61" fmla="*/ 65637 h 182199"/>
              <a:gd name="T62" fmla="*/ 102833 w 212659"/>
              <a:gd name="T63" fmla="*/ 119122 h 182199"/>
              <a:gd name="T64" fmla="*/ 334464 w 212659"/>
              <a:gd name="T65" fmla="*/ 0 h 18219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12659" h="182199">
                <a:moveTo>
                  <a:pt x="139821" y="109537"/>
                </a:moveTo>
                <a:cubicBezTo>
                  <a:pt x="144670" y="109537"/>
                  <a:pt x="149173" y="113872"/>
                  <a:pt x="149173" y="119290"/>
                </a:cubicBezTo>
                <a:lnTo>
                  <a:pt x="149173" y="159748"/>
                </a:lnTo>
                <a:cubicBezTo>
                  <a:pt x="149173" y="165166"/>
                  <a:pt x="144670" y="169501"/>
                  <a:pt x="139821" y="169501"/>
                </a:cubicBezTo>
                <a:cubicBezTo>
                  <a:pt x="134625" y="169501"/>
                  <a:pt x="130469" y="165166"/>
                  <a:pt x="130469" y="159748"/>
                </a:cubicBezTo>
                <a:lnTo>
                  <a:pt x="130469" y="119290"/>
                </a:lnTo>
                <a:cubicBezTo>
                  <a:pt x="130469" y="113872"/>
                  <a:pt x="134625" y="109537"/>
                  <a:pt x="139821" y="109537"/>
                </a:cubicBezTo>
                <a:close/>
                <a:moveTo>
                  <a:pt x="100129" y="98425"/>
                </a:moveTo>
                <a:cubicBezTo>
                  <a:pt x="112219" y="98425"/>
                  <a:pt x="122176" y="108579"/>
                  <a:pt x="122176" y="120910"/>
                </a:cubicBezTo>
                <a:lnTo>
                  <a:pt x="122176" y="172408"/>
                </a:lnTo>
                <a:cubicBezTo>
                  <a:pt x="122176" y="177847"/>
                  <a:pt x="117909" y="182199"/>
                  <a:pt x="112575" y="182199"/>
                </a:cubicBezTo>
                <a:cubicBezTo>
                  <a:pt x="107241" y="182199"/>
                  <a:pt x="102974" y="177847"/>
                  <a:pt x="102974" y="172408"/>
                </a:cubicBezTo>
                <a:lnTo>
                  <a:pt x="102974" y="120910"/>
                </a:lnTo>
                <a:cubicBezTo>
                  <a:pt x="102974" y="119459"/>
                  <a:pt x="101551" y="118009"/>
                  <a:pt x="100129" y="118009"/>
                </a:cubicBezTo>
                <a:cubicBezTo>
                  <a:pt x="98351" y="118009"/>
                  <a:pt x="96929" y="119459"/>
                  <a:pt x="96929" y="120910"/>
                </a:cubicBezTo>
                <a:lnTo>
                  <a:pt x="96929" y="136504"/>
                </a:lnTo>
                <a:cubicBezTo>
                  <a:pt x="96929" y="141582"/>
                  <a:pt x="93017" y="146296"/>
                  <a:pt x="87327" y="146296"/>
                </a:cubicBezTo>
                <a:cubicBezTo>
                  <a:pt x="82349" y="146296"/>
                  <a:pt x="78082" y="141582"/>
                  <a:pt x="78082" y="136504"/>
                </a:cubicBezTo>
                <a:lnTo>
                  <a:pt x="78082" y="120910"/>
                </a:lnTo>
                <a:cubicBezTo>
                  <a:pt x="78082" y="108579"/>
                  <a:pt x="88039" y="98425"/>
                  <a:pt x="100129" y="98425"/>
                </a:cubicBezTo>
                <a:close/>
                <a:moveTo>
                  <a:pt x="100455" y="63500"/>
                </a:moveTo>
                <a:cubicBezTo>
                  <a:pt x="117437" y="63500"/>
                  <a:pt x="133336" y="71760"/>
                  <a:pt x="143092" y="86126"/>
                </a:cubicBezTo>
                <a:cubicBezTo>
                  <a:pt x="145983" y="90435"/>
                  <a:pt x="144537" y="96541"/>
                  <a:pt x="140201" y="99773"/>
                </a:cubicBezTo>
                <a:cubicBezTo>
                  <a:pt x="135504" y="102646"/>
                  <a:pt x="129723" y="101209"/>
                  <a:pt x="126471" y="96900"/>
                </a:cubicBezTo>
                <a:cubicBezTo>
                  <a:pt x="121051" y="87921"/>
                  <a:pt x="110933" y="82893"/>
                  <a:pt x="100455" y="82893"/>
                </a:cubicBezTo>
                <a:cubicBezTo>
                  <a:pt x="83111" y="82893"/>
                  <a:pt x="69019" y="96541"/>
                  <a:pt x="69019" y="113779"/>
                </a:cubicBezTo>
                <a:lnTo>
                  <a:pt x="69019" y="162981"/>
                </a:lnTo>
                <a:cubicBezTo>
                  <a:pt x="69019" y="168368"/>
                  <a:pt x="64683" y="172678"/>
                  <a:pt x="59263" y="172678"/>
                </a:cubicBezTo>
                <a:cubicBezTo>
                  <a:pt x="53843" y="172678"/>
                  <a:pt x="49507" y="168368"/>
                  <a:pt x="49507" y="162981"/>
                </a:cubicBezTo>
                <a:lnTo>
                  <a:pt x="49507" y="113779"/>
                </a:lnTo>
                <a:cubicBezTo>
                  <a:pt x="49507" y="85766"/>
                  <a:pt x="72271" y="63500"/>
                  <a:pt x="100455" y="63500"/>
                </a:cubicBezTo>
                <a:close/>
                <a:moveTo>
                  <a:pt x="19937" y="46037"/>
                </a:moveTo>
                <a:cubicBezTo>
                  <a:pt x="24255" y="49212"/>
                  <a:pt x="25334" y="54856"/>
                  <a:pt x="22455" y="59090"/>
                </a:cubicBezTo>
                <a:cubicBezTo>
                  <a:pt x="20656" y="61559"/>
                  <a:pt x="19577" y="63676"/>
                  <a:pt x="18138" y="66145"/>
                </a:cubicBezTo>
                <a:cubicBezTo>
                  <a:pt x="16338" y="68967"/>
                  <a:pt x="13100" y="71084"/>
                  <a:pt x="9502" y="71084"/>
                </a:cubicBezTo>
                <a:cubicBezTo>
                  <a:pt x="8062" y="71084"/>
                  <a:pt x="6263" y="70731"/>
                  <a:pt x="4824" y="69673"/>
                </a:cubicBezTo>
                <a:cubicBezTo>
                  <a:pt x="146" y="67204"/>
                  <a:pt x="-1293" y="61206"/>
                  <a:pt x="1226" y="56620"/>
                </a:cubicBezTo>
                <a:cubicBezTo>
                  <a:pt x="2665" y="54151"/>
                  <a:pt x="4464" y="50976"/>
                  <a:pt x="6263" y="48506"/>
                </a:cubicBezTo>
                <a:cubicBezTo>
                  <a:pt x="9502" y="43920"/>
                  <a:pt x="15619" y="42862"/>
                  <a:pt x="19937" y="46037"/>
                </a:cubicBezTo>
                <a:close/>
                <a:moveTo>
                  <a:pt x="63645" y="39027"/>
                </a:moveTo>
                <a:cubicBezTo>
                  <a:pt x="68379" y="36512"/>
                  <a:pt x="74206" y="38667"/>
                  <a:pt x="76755" y="43338"/>
                </a:cubicBezTo>
                <a:cubicBezTo>
                  <a:pt x="79305" y="48367"/>
                  <a:pt x="77120" y="54115"/>
                  <a:pt x="72021" y="56630"/>
                </a:cubicBezTo>
                <a:cubicBezTo>
                  <a:pt x="50898" y="67048"/>
                  <a:pt x="37423" y="88244"/>
                  <a:pt x="37423" y="111955"/>
                </a:cubicBezTo>
                <a:lnTo>
                  <a:pt x="37423" y="143928"/>
                </a:lnTo>
                <a:cubicBezTo>
                  <a:pt x="37423" y="149317"/>
                  <a:pt x="32689" y="153628"/>
                  <a:pt x="27226" y="153628"/>
                </a:cubicBezTo>
                <a:cubicBezTo>
                  <a:pt x="22127" y="153628"/>
                  <a:pt x="17757" y="149317"/>
                  <a:pt x="17757" y="143928"/>
                </a:cubicBezTo>
                <a:lnTo>
                  <a:pt x="17757" y="111955"/>
                </a:lnTo>
                <a:cubicBezTo>
                  <a:pt x="17757" y="80700"/>
                  <a:pt x="35238" y="53037"/>
                  <a:pt x="63645" y="39027"/>
                </a:cubicBezTo>
                <a:close/>
                <a:moveTo>
                  <a:pt x="98981" y="31750"/>
                </a:moveTo>
                <a:cubicBezTo>
                  <a:pt x="143932" y="31750"/>
                  <a:pt x="180907" y="68297"/>
                  <a:pt x="180907" y="113529"/>
                </a:cubicBezTo>
                <a:lnTo>
                  <a:pt x="180907" y="169255"/>
                </a:lnTo>
                <a:cubicBezTo>
                  <a:pt x="180907" y="174683"/>
                  <a:pt x="176557" y="179025"/>
                  <a:pt x="171119" y="179025"/>
                </a:cubicBezTo>
                <a:cubicBezTo>
                  <a:pt x="165682" y="179025"/>
                  <a:pt x="161332" y="174683"/>
                  <a:pt x="161332" y="169255"/>
                </a:cubicBezTo>
                <a:lnTo>
                  <a:pt x="161332" y="113529"/>
                </a:lnTo>
                <a:cubicBezTo>
                  <a:pt x="161332" y="79153"/>
                  <a:pt x="133419" y="51290"/>
                  <a:pt x="98981" y="51290"/>
                </a:cubicBezTo>
                <a:cubicBezTo>
                  <a:pt x="93544" y="51290"/>
                  <a:pt x="89194" y="46948"/>
                  <a:pt x="89194" y="41520"/>
                </a:cubicBezTo>
                <a:cubicBezTo>
                  <a:pt x="89194" y="36092"/>
                  <a:pt x="93544" y="31750"/>
                  <a:pt x="98981" y="31750"/>
                </a:cubicBezTo>
                <a:close/>
                <a:moveTo>
                  <a:pt x="99273" y="0"/>
                </a:moveTo>
                <a:cubicBezTo>
                  <a:pt x="161546" y="0"/>
                  <a:pt x="212659" y="50902"/>
                  <a:pt x="212659" y="113717"/>
                </a:cubicBezTo>
                <a:cubicBezTo>
                  <a:pt x="212659" y="119132"/>
                  <a:pt x="208340" y="123464"/>
                  <a:pt x="202940" y="123464"/>
                </a:cubicBezTo>
                <a:cubicBezTo>
                  <a:pt x="197541" y="123464"/>
                  <a:pt x="193222" y="119132"/>
                  <a:pt x="193222" y="113717"/>
                </a:cubicBezTo>
                <a:cubicBezTo>
                  <a:pt x="193222" y="61732"/>
                  <a:pt x="151107" y="19494"/>
                  <a:pt x="99273" y="19494"/>
                </a:cubicBezTo>
                <a:cubicBezTo>
                  <a:pt x="79475" y="19494"/>
                  <a:pt x="60038" y="25631"/>
                  <a:pt x="44200" y="37184"/>
                </a:cubicBezTo>
                <a:cubicBezTo>
                  <a:pt x="39880" y="40433"/>
                  <a:pt x="33761" y="39350"/>
                  <a:pt x="30522" y="35379"/>
                </a:cubicBezTo>
                <a:cubicBezTo>
                  <a:pt x="27282" y="30685"/>
                  <a:pt x="28362" y="24548"/>
                  <a:pt x="32681" y="21660"/>
                </a:cubicBezTo>
                <a:cubicBezTo>
                  <a:pt x="52119" y="7220"/>
                  <a:pt x="75156" y="0"/>
                  <a:pt x="99273"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102" name="Freeform 621">
            <a:extLst>
              <a:ext uri="{FF2B5EF4-FFF2-40B4-BE49-F238E27FC236}">
                <a16:creationId xmlns:a16="http://schemas.microsoft.com/office/drawing/2014/main" id="{A94C2DF1-3A12-BC4E-84D4-427C5A393D8C}"/>
              </a:ext>
            </a:extLst>
          </p:cNvPr>
          <p:cNvSpPr>
            <a:spLocks noChangeAspect="1"/>
          </p:cNvSpPr>
          <p:nvPr/>
        </p:nvSpPr>
        <p:spPr bwMode="auto">
          <a:xfrm>
            <a:off x="11376955" y="8996011"/>
            <a:ext cx="634772" cy="838336"/>
          </a:xfrm>
          <a:custGeom>
            <a:avLst/>
            <a:gdLst>
              <a:gd name="T0" fmla="*/ 179020 w 136167"/>
              <a:gd name="T1" fmla="*/ 1334949 h 180612"/>
              <a:gd name="T2" fmla="*/ 358033 w 136167"/>
              <a:gd name="T3" fmla="*/ 1504540 h 180612"/>
              <a:gd name="T4" fmla="*/ 1259759 w 136167"/>
              <a:gd name="T5" fmla="*/ 2398191 h 180612"/>
              <a:gd name="T6" fmla="*/ 2161468 w 136167"/>
              <a:gd name="T7" fmla="*/ 1504540 h 180612"/>
              <a:gd name="T8" fmla="*/ 2340481 w 136167"/>
              <a:gd name="T9" fmla="*/ 1334949 h 180612"/>
              <a:gd name="T10" fmla="*/ 2519501 w 136167"/>
              <a:gd name="T11" fmla="*/ 1504540 h 180612"/>
              <a:gd name="T12" fmla="*/ 1750291 w 136167"/>
              <a:gd name="T13" fmla="*/ 2652983 h 180612"/>
              <a:gd name="T14" fmla="*/ 1432910 w 136167"/>
              <a:gd name="T15" fmla="*/ 2716037 h 180612"/>
              <a:gd name="T16" fmla="*/ 1432910 w 136167"/>
              <a:gd name="T17" fmla="*/ 3122271 h 180612"/>
              <a:gd name="T18" fmla="*/ 1259871 w 136167"/>
              <a:gd name="T19" fmla="*/ 3301713 h 180612"/>
              <a:gd name="T20" fmla="*/ 1086828 w 136167"/>
              <a:gd name="T21" fmla="*/ 3122271 h 180612"/>
              <a:gd name="T22" fmla="*/ 1086828 w 136167"/>
              <a:gd name="T23" fmla="*/ 2715886 h 180612"/>
              <a:gd name="T24" fmla="*/ 772005 w 136167"/>
              <a:gd name="T25" fmla="*/ 2652983 h 180612"/>
              <a:gd name="T26" fmla="*/ 0 w 136167"/>
              <a:gd name="T27" fmla="*/ 1504540 h 180612"/>
              <a:gd name="T28" fmla="*/ 179020 w 136167"/>
              <a:gd name="T29" fmla="*/ 1334949 h 180612"/>
              <a:gd name="T30" fmla="*/ 1245088 w 136167"/>
              <a:gd name="T31" fmla="*/ 355271 h 180612"/>
              <a:gd name="T32" fmla="*/ 973948 w 136167"/>
              <a:gd name="T33" fmla="*/ 625018 h 180612"/>
              <a:gd name="T34" fmla="*/ 973948 w 136167"/>
              <a:gd name="T35" fmla="*/ 1486901 h 180612"/>
              <a:gd name="T36" fmla="*/ 1245088 w 136167"/>
              <a:gd name="T37" fmla="*/ 1756649 h 180612"/>
              <a:gd name="T38" fmla="*/ 1516211 w 136167"/>
              <a:gd name="T39" fmla="*/ 1486901 h 180612"/>
              <a:gd name="T40" fmla="*/ 1516211 w 136167"/>
              <a:gd name="T41" fmla="*/ 625018 h 180612"/>
              <a:gd name="T42" fmla="*/ 1245088 w 136167"/>
              <a:gd name="T43" fmla="*/ 355271 h 180612"/>
              <a:gd name="T44" fmla="*/ 1245088 w 136167"/>
              <a:gd name="T45" fmla="*/ 0 h 180612"/>
              <a:gd name="T46" fmla="*/ 1873298 w 136167"/>
              <a:gd name="T47" fmla="*/ 625018 h 180612"/>
              <a:gd name="T48" fmla="*/ 1873298 w 136167"/>
              <a:gd name="T49" fmla="*/ 1486901 h 180612"/>
              <a:gd name="T50" fmla="*/ 1245088 w 136167"/>
              <a:gd name="T51" fmla="*/ 2111913 h 180612"/>
              <a:gd name="T52" fmla="*/ 616850 w 136167"/>
              <a:gd name="T53" fmla="*/ 1486901 h 180612"/>
              <a:gd name="T54" fmla="*/ 616850 w 136167"/>
              <a:gd name="T55" fmla="*/ 625018 h 180612"/>
              <a:gd name="T56" fmla="*/ 1245088 w 136167"/>
              <a:gd name="T57" fmla="*/ 0 h 18061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136167" h="180612">
                <a:moveTo>
                  <a:pt x="9675" y="73025"/>
                </a:moveTo>
                <a:cubicBezTo>
                  <a:pt x="15050" y="73025"/>
                  <a:pt x="19350" y="77307"/>
                  <a:pt x="19350" y="82302"/>
                </a:cubicBezTo>
                <a:cubicBezTo>
                  <a:pt x="19350" y="109421"/>
                  <a:pt x="41208" y="131187"/>
                  <a:pt x="68084" y="131187"/>
                </a:cubicBezTo>
                <a:cubicBezTo>
                  <a:pt x="94959" y="131187"/>
                  <a:pt x="116817" y="109421"/>
                  <a:pt x="116817" y="82302"/>
                </a:cubicBezTo>
                <a:cubicBezTo>
                  <a:pt x="116817" y="77307"/>
                  <a:pt x="121117" y="73025"/>
                  <a:pt x="126492" y="73025"/>
                </a:cubicBezTo>
                <a:cubicBezTo>
                  <a:pt x="131867" y="73025"/>
                  <a:pt x="136167" y="77307"/>
                  <a:pt x="136167" y="82302"/>
                </a:cubicBezTo>
                <a:cubicBezTo>
                  <a:pt x="136167" y="110670"/>
                  <a:pt x="119034" y="134822"/>
                  <a:pt x="94595" y="145125"/>
                </a:cubicBezTo>
                <a:lnTo>
                  <a:pt x="77442" y="148574"/>
                </a:lnTo>
                <a:lnTo>
                  <a:pt x="77442" y="170796"/>
                </a:lnTo>
                <a:cubicBezTo>
                  <a:pt x="77442" y="176249"/>
                  <a:pt x="73286" y="180612"/>
                  <a:pt x="68090" y="180612"/>
                </a:cubicBezTo>
                <a:cubicBezTo>
                  <a:pt x="62895" y="180612"/>
                  <a:pt x="58738" y="176249"/>
                  <a:pt x="58738" y="170796"/>
                </a:cubicBezTo>
                <a:lnTo>
                  <a:pt x="58738" y="148566"/>
                </a:lnTo>
                <a:lnTo>
                  <a:pt x="41723" y="145125"/>
                </a:lnTo>
                <a:cubicBezTo>
                  <a:pt x="17334" y="134822"/>
                  <a:pt x="0" y="110670"/>
                  <a:pt x="0" y="82302"/>
                </a:cubicBezTo>
                <a:cubicBezTo>
                  <a:pt x="0" y="77307"/>
                  <a:pt x="4300" y="73025"/>
                  <a:pt x="9675" y="73025"/>
                </a:cubicBezTo>
                <a:close/>
                <a:moveTo>
                  <a:pt x="67291" y="19434"/>
                </a:moveTo>
                <a:cubicBezTo>
                  <a:pt x="59428" y="19434"/>
                  <a:pt x="52637" y="25913"/>
                  <a:pt x="52637" y="34190"/>
                </a:cubicBezTo>
                <a:lnTo>
                  <a:pt x="52637" y="81337"/>
                </a:lnTo>
                <a:cubicBezTo>
                  <a:pt x="52637" y="89255"/>
                  <a:pt x="59428" y="96093"/>
                  <a:pt x="67291" y="96093"/>
                </a:cubicBezTo>
                <a:cubicBezTo>
                  <a:pt x="75511" y="96093"/>
                  <a:pt x="81944" y="89255"/>
                  <a:pt x="81944" y="81337"/>
                </a:cubicBezTo>
                <a:lnTo>
                  <a:pt x="81944" y="34190"/>
                </a:lnTo>
                <a:cubicBezTo>
                  <a:pt x="81944" y="25913"/>
                  <a:pt x="75511" y="19434"/>
                  <a:pt x="67291" y="19434"/>
                </a:cubicBezTo>
                <a:close/>
                <a:moveTo>
                  <a:pt x="67291" y="0"/>
                </a:moveTo>
                <a:cubicBezTo>
                  <a:pt x="86232" y="0"/>
                  <a:pt x="101243" y="15476"/>
                  <a:pt x="101243" y="34190"/>
                </a:cubicBezTo>
                <a:lnTo>
                  <a:pt x="101243" y="81337"/>
                </a:lnTo>
                <a:cubicBezTo>
                  <a:pt x="101243" y="100051"/>
                  <a:pt x="86232" y="115527"/>
                  <a:pt x="67291" y="115527"/>
                </a:cubicBezTo>
                <a:cubicBezTo>
                  <a:pt x="48706" y="115527"/>
                  <a:pt x="33338" y="100051"/>
                  <a:pt x="33338" y="81337"/>
                </a:cubicBezTo>
                <a:lnTo>
                  <a:pt x="33338" y="34190"/>
                </a:lnTo>
                <a:cubicBezTo>
                  <a:pt x="33338" y="15476"/>
                  <a:pt x="48706" y="0"/>
                  <a:pt x="67291"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103" name="Freeform 624">
            <a:extLst>
              <a:ext uri="{FF2B5EF4-FFF2-40B4-BE49-F238E27FC236}">
                <a16:creationId xmlns:a16="http://schemas.microsoft.com/office/drawing/2014/main" id="{DFEA1F71-409E-5842-8F2D-2D02914B4CB8}"/>
              </a:ext>
            </a:extLst>
          </p:cNvPr>
          <p:cNvSpPr>
            <a:spLocks noChangeAspect="1"/>
          </p:cNvSpPr>
          <p:nvPr/>
        </p:nvSpPr>
        <p:spPr bwMode="auto">
          <a:xfrm>
            <a:off x="12100172" y="6628926"/>
            <a:ext cx="790178" cy="483738"/>
          </a:xfrm>
          <a:custGeom>
            <a:avLst/>
            <a:gdLst>
              <a:gd name="T0" fmla="*/ 1228470 w 169501"/>
              <a:gd name="T1" fmla="*/ 434138 h 104417"/>
              <a:gd name="T2" fmla="*/ 1401228 w 169501"/>
              <a:gd name="T3" fmla="*/ 608950 h 104417"/>
              <a:gd name="T4" fmla="*/ 1401228 w 169501"/>
              <a:gd name="T5" fmla="*/ 1236931 h 104417"/>
              <a:gd name="T6" fmla="*/ 1228470 w 169501"/>
              <a:gd name="T7" fmla="*/ 1411734 h 104417"/>
              <a:gd name="T8" fmla="*/ 1055715 w 169501"/>
              <a:gd name="T9" fmla="*/ 1236931 h 104417"/>
              <a:gd name="T10" fmla="*/ 1055715 w 169501"/>
              <a:gd name="T11" fmla="*/ 608950 h 104417"/>
              <a:gd name="T12" fmla="*/ 1228470 w 169501"/>
              <a:gd name="T13" fmla="*/ 434138 h 104417"/>
              <a:gd name="T14" fmla="*/ 682327 w 169501"/>
              <a:gd name="T15" fmla="*/ 434138 h 104417"/>
              <a:gd name="T16" fmla="*/ 872942 w 169501"/>
              <a:gd name="T17" fmla="*/ 608950 h 104417"/>
              <a:gd name="T18" fmla="*/ 872942 w 169501"/>
              <a:gd name="T19" fmla="*/ 1236931 h 104417"/>
              <a:gd name="T20" fmla="*/ 682327 w 169501"/>
              <a:gd name="T21" fmla="*/ 1411734 h 104417"/>
              <a:gd name="T22" fmla="*/ 498525 w 169501"/>
              <a:gd name="T23" fmla="*/ 1236931 h 104417"/>
              <a:gd name="T24" fmla="*/ 498525 w 169501"/>
              <a:gd name="T25" fmla="*/ 608950 h 104417"/>
              <a:gd name="T26" fmla="*/ 682327 w 169501"/>
              <a:gd name="T27" fmla="*/ 434138 h 104417"/>
              <a:gd name="T28" fmla="*/ 367182 w 169501"/>
              <a:gd name="T29" fmla="*/ 352060 h 104417"/>
              <a:gd name="T30" fmla="*/ 367182 w 169501"/>
              <a:gd name="T31" fmla="*/ 1551663 h 104417"/>
              <a:gd name="T32" fmla="*/ 2536941 w 169501"/>
              <a:gd name="T33" fmla="*/ 1551663 h 104417"/>
              <a:gd name="T34" fmla="*/ 2536941 w 169501"/>
              <a:gd name="T35" fmla="*/ 1290896 h 104417"/>
              <a:gd name="T36" fmla="*/ 2683818 w 169501"/>
              <a:gd name="T37" fmla="*/ 1108335 h 104417"/>
              <a:gd name="T38" fmla="*/ 2763934 w 169501"/>
              <a:gd name="T39" fmla="*/ 1108335 h 104417"/>
              <a:gd name="T40" fmla="*/ 2763934 w 169501"/>
              <a:gd name="T41" fmla="*/ 749755 h 104417"/>
              <a:gd name="T42" fmla="*/ 2683818 w 169501"/>
              <a:gd name="T43" fmla="*/ 749755 h 104417"/>
              <a:gd name="T44" fmla="*/ 2536941 w 169501"/>
              <a:gd name="T45" fmla="*/ 586776 h 104417"/>
              <a:gd name="T46" fmla="*/ 2536941 w 169501"/>
              <a:gd name="T47" fmla="*/ 352060 h 104417"/>
              <a:gd name="T48" fmla="*/ 166901 w 169501"/>
              <a:gd name="T49" fmla="*/ 0 h 104417"/>
              <a:gd name="T50" fmla="*/ 2683818 w 169501"/>
              <a:gd name="T51" fmla="*/ 0 h 104417"/>
              <a:gd name="T52" fmla="*/ 2904140 w 169501"/>
              <a:gd name="T53" fmla="*/ 169499 h 104417"/>
              <a:gd name="T54" fmla="*/ 2904140 w 169501"/>
              <a:gd name="T55" fmla="*/ 397696 h 104417"/>
              <a:gd name="T56" fmla="*/ 2897475 w 169501"/>
              <a:gd name="T57" fmla="*/ 397696 h 104417"/>
              <a:gd name="T58" fmla="*/ 3131133 w 169501"/>
              <a:gd name="T59" fmla="*/ 586776 h 104417"/>
              <a:gd name="T60" fmla="*/ 3131133 w 169501"/>
              <a:gd name="T61" fmla="*/ 1290896 h 104417"/>
              <a:gd name="T62" fmla="*/ 2897475 w 169501"/>
              <a:gd name="T63" fmla="*/ 1460395 h 104417"/>
              <a:gd name="T64" fmla="*/ 2904140 w 169501"/>
              <a:gd name="T65" fmla="*/ 1460395 h 104417"/>
              <a:gd name="T66" fmla="*/ 2904140 w 169501"/>
              <a:gd name="T67" fmla="*/ 1714659 h 104417"/>
              <a:gd name="T68" fmla="*/ 2683818 w 169501"/>
              <a:gd name="T69" fmla="*/ 1903723 h 104417"/>
              <a:gd name="T70" fmla="*/ 166901 w 169501"/>
              <a:gd name="T71" fmla="*/ 1903723 h 104417"/>
              <a:gd name="T72" fmla="*/ 0 w 169501"/>
              <a:gd name="T73" fmla="*/ 1714659 h 104417"/>
              <a:gd name="T74" fmla="*/ 0 w 169501"/>
              <a:gd name="T75" fmla="*/ 169499 h 104417"/>
              <a:gd name="T76" fmla="*/ 166901 w 169501"/>
              <a:gd name="T77" fmla="*/ 0 h 104417"/>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69501" h="104417">
                <a:moveTo>
                  <a:pt x="66502" y="23812"/>
                </a:moveTo>
                <a:cubicBezTo>
                  <a:pt x="71351" y="23812"/>
                  <a:pt x="75854" y="28073"/>
                  <a:pt x="75854" y="33400"/>
                </a:cubicBezTo>
                <a:lnTo>
                  <a:pt x="75854" y="67844"/>
                </a:lnTo>
                <a:cubicBezTo>
                  <a:pt x="75854" y="73171"/>
                  <a:pt x="71351" y="77432"/>
                  <a:pt x="66502" y="77432"/>
                </a:cubicBezTo>
                <a:cubicBezTo>
                  <a:pt x="61307" y="77432"/>
                  <a:pt x="57150" y="73171"/>
                  <a:pt x="57150" y="67844"/>
                </a:cubicBezTo>
                <a:lnTo>
                  <a:pt x="57150" y="33400"/>
                </a:lnTo>
                <a:cubicBezTo>
                  <a:pt x="57150" y="28073"/>
                  <a:pt x="61307" y="23812"/>
                  <a:pt x="66502" y="23812"/>
                </a:cubicBezTo>
                <a:close/>
                <a:moveTo>
                  <a:pt x="36937" y="23812"/>
                </a:moveTo>
                <a:cubicBezTo>
                  <a:pt x="42465" y="23812"/>
                  <a:pt x="47256" y="28073"/>
                  <a:pt x="47256" y="33400"/>
                </a:cubicBezTo>
                <a:lnTo>
                  <a:pt x="47256" y="67844"/>
                </a:lnTo>
                <a:cubicBezTo>
                  <a:pt x="47256" y="73171"/>
                  <a:pt x="42465" y="77432"/>
                  <a:pt x="36937" y="77432"/>
                </a:cubicBezTo>
                <a:cubicBezTo>
                  <a:pt x="31409" y="77432"/>
                  <a:pt x="26987" y="73171"/>
                  <a:pt x="26987" y="67844"/>
                </a:cubicBezTo>
                <a:lnTo>
                  <a:pt x="26987" y="33400"/>
                </a:lnTo>
                <a:cubicBezTo>
                  <a:pt x="26987" y="28073"/>
                  <a:pt x="31409" y="23812"/>
                  <a:pt x="36937" y="23812"/>
                </a:cubicBezTo>
                <a:close/>
                <a:moveTo>
                  <a:pt x="19877" y="19310"/>
                </a:moveTo>
                <a:lnTo>
                  <a:pt x="19877" y="85107"/>
                </a:lnTo>
                <a:lnTo>
                  <a:pt x="137335" y="85107"/>
                </a:lnTo>
                <a:lnTo>
                  <a:pt x="137335" y="70804"/>
                </a:lnTo>
                <a:cubicBezTo>
                  <a:pt x="137335" y="65797"/>
                  <a:pt x="140227" y="60791"/>
                  <a:pt x="145286" y="60791"/>
                </a:cubicBezTo>
                <a:lnTo>
                  <a:pt x="149623" y="60791"/>
                </a:lnTo>
                <a:lnTo>
                  <a:pt x="149623" y="41123"/>
                </a:lnTo>
                <a:lnTo>
                  <a:pt x="145286" y="41123"/>
                </a:lnTo>
                <a:cubicBezTo>
                  <a:pt x="140227" y="41123"/>
                  <a:pt x="137335" y="37547"/>
                  <a:pt x="137335" y="32184"/>
                </a:cubicBezTo>
                <a:lnTo>
                  <a:pt x="137335" y="19310"/>
                </a:lnTo>
                <a:lnTo>
                  <a:pt x="19877" y="19310"/>
                </a:lnTo>
                <a:close/>
                <a:moveTo>
                  <a:pt x="9035" y="0"/>
                </a:moveTo>
                <a:lnTo>
                  <a:pt x="145286" y="0"/>
                </a:lnTo>
                <a:cubicBezTo>
                  <a:pt x="150708" y="0"/>
                  <a:pt x="157213" y="3933"/>
                  <a:pt x="157213" y="9297"/>
                </a:cubicBezTo>
                <a:lnTo>
                  <a:pt x="157213" y="21813"/>
                </a:lnTo>
                <a:lnTo>
                  <a:pt x="156852" y="21813"/>
                </a:lnTo>
                <a:cubicBezTo>
                  <a:pt x="162634" y="21813"/>
                  <a:pt x="169501" y="27177"/>
                  <a:pt x="169501" y="32184"/>
                </a:cubicBezTo>
                <a:lnTo>
                  <a:pt x="169501" y="70804"/>
                </a:lnTo>
                <a:cubicBezTo>
                  <a:pt x="169501" y="76168"/>
                  <a:pt x="162634" y="80101"/>
                  <a:pt x="156852" y="80101"/>
                </a:cubicBezTo>
                <a:lnTo>
                  <a:pt x="157213" y="80101"/>
                </a:lnTo>
                <a:lnTo>
                  <a:pt x="157213" y="94047"/>
                </a:lnTo>
                <a:cubicBezTo>
                  <a:pt x="157213" y="99411"/>
                  <a:pt x="150708" y="104417"/>
                  <a:pt x="145286" y="104417"/>
                </a:cubicBezTo>
                <a:lnTo>
                  <a:pt x="9035" y="104417"/>
                </a:lnTo>
                <a:cubicBezTo>
                  <a:pt x="3252" y="104417"/>
                  <a:pt x="0" y="99411"/>
                  <a:pt x="0" y="94047"/>
                </a:cubicBezTo>
                <a:lnTo>
                  <a:pt x="0" y="9297"/>
                </a:lnTo>
                <a:cubicBezTo>
                  <a:pt x="0" y="3933"/>
                  <a:pt x="3252" y="0"/>
                  <a:pt x="9035"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93" name="Rectangle 10">
            <a:extLst>
              <a:ext uri="{FF2B5EF4-FFF2-40B4-BE49-F238E27FC236}">
                <a16:creationId xmlns:a16="http://schemas.microsoft.com/office/drawing/2014/main" id="{B6B4BD2A-233B-6C45-BCF1-4941CAC83FDB}"/>
              </a:ext>
            </a:extLst>
          </p:cNvPr>
          <p:cNvSpPr/>
          <p:nvPr/>
        </p:nvSpPr>
        <p:spPr>
          <a:xfrm>
            <a:off x="10298717" y="1564358"/>
            <a:ext cx="4356726" cy="561606"/>
          </a:xfrm>
          <a:prstGeom prst="rect">
            <a:avLst/>
          </a:prstGeom>
          <a:solidFill>
            <a:srgbClr val="F0A2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oppins Light" pitchFamily="2" charset="77"/>
            </a:endParaRPr>
          </a:p>
        </p:txBody>
      </p:sp>
      <p:sp>
        <p:nvSpPr>
          <p:cNvPr id="94" name="TextBox 11">
            <a:extLst>
              <a:ext uri="{FF2B5EF4-FFF2-40B4-BE49-F238E27FC236}">
                <a16:creationId xmlns:a16="http://schemas.microsoft.com/office/drawing/2014/main" id="{557361F8-BCA9-1B49-94BE-66480DDD57D9}"/>
              </a:ext>
            </a:extLst>
          </p:cNvPr>
          <p:cNvSpPr txBox="1"/>
          <p:nvPr/>
        </p:nvSpPr>
        <p:spPr>
          <a:xfrm>
            <a:off x="8125366" y="1086243"/>
            <a:ext cx="7410111" cy="1323439"/>
          </a:xfrm>
          <a:prstGeom prst="rect">
            <a:avLst/>
          </a:prstGeom>
          <a:noFill/>
        </p:spPr>
        <p:txBody>
          <a:bodyPr wrap="square" rtlCol="0" anchor="t">
            <a:spAutoFit/>
          </a:bodyPr>
          <a:lstStyle/>
          <a:p>
            <a:r>
              <a:rPr lang="en-US" sz="8000" b="1" dirty="0">
                <a:solidFill>
                  <a:srgbClr val="131316"/>
                </a:solidFill>
                <a:latin typeface="Poppins" pitchFamily="2" charset="77"/>
                <a:ea typeface="Arimo" panose="020B0604020202020204" pitchFamily="34" charset="0"/>
                <a:cs typeface="Poppins" pitchFamily="2" charset="77"/>
              </a:rPr>
              <a:t>Your Title Here.</a:t>
            </a:r>
          </a:p>
        </p:txBody>
      </p:sp>
      <p:sp>
        <p:nvSpPr>
          <p:cNvPr id="95" name="TextBox 12">
            <a:extLst>
              <a:ext uri="{FF2B5EF4-FFF2-40B4-BE49-F238E27FC236}">
                <a16:creationId xmlns:a16="http://schemas.microsoft.com/office/drawing/2014/main" id="{0E88C2E3-6514-4244-8C4A-8B1745302BA8}"/>
              </a:ext>
            </a:extLst>
          </p:cNvPr>
          <p:cNvSpPr txBox="1"/>
          <p:nvPr/>
        </p:nvSpPr>
        <p:spPr>
          <a:xfrm>
            <a:off x="8180547" y="738477"/>
            <a:ext cx="6486768" cy="369332"/>
          </a:xfrm>
          <a:prstGeom prst="rect">
            <a:avLst/>
          </a:prstGeom>
          <a:noFill/>
        </p:spPr>
        <p:txBody>
          <a:bodyPr wrap="square" rtlCol="0" anchor="b">
            <a:spAutoFit/>
          </a:bodyPr>
          <a:lstStyle/>
          <a:p>
            <a:pPr algn="ctr"/>
            <a:r>
              <a:rPr lang="en-US" sz="1800" spc="500" dirty="0">
                <a:solidFill>
                  <a:schemeClr val="accent3"/>
                </a:solidFill>
                <a:latin typeface="Poppins" pitchFamily="2" charset="77"/>
                <a:cs typeface="Poppins" pitchFamily="2" charset="77"/>
              </a:rPr>
              <a:t>WRITE YOUR SUBTITLE HERE</a:t>
            </a:r>
          </a:p>
        </p:txBody>
      </p:sp>
    </p:spTree>
    <p:extLst>
      <p:ext uri="{BB962C8B-B14F-4D97-AF65-F5344CB8AC3E}">
        <p14:creationId xmlns:p14="http://schemas.microsoft.com/office/powerpoint/2010/main" val="12382807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23A37EC-BF83-CF45-9C08-5173CAC69A6D}"/>
              </a:ext>
            </a:extLst>
          </p:cNvPr>
          <p:cNvGrpSpPr/>
          <p:nvPr/>
        </p:nvGrpSpPr>
        <p:grpSpPr>
          <a:xfrm>
            <a:off x="2372060" y="2609849"/>
            <a:ext cx="7156762" cy="10426729"/>
            <a:chOff x="7620667" y="1157883"/>
            <a:chExt cx="7987078" cy="11636421"/>
          </a:xfrm>
        </p:grpSpPr>
        <p:sp>
          <p:nvSpPr>
            <p:cNvPr id="3" name="Freeform 2">
              <a:extLst>
                <a:ext uri="{FF2B5EF4-FFF2-40B4-BE49-F238E27FC236}">
                  <a16:creationId xmlns:a16="http://schemas.microsoft.com/office/drawing/2014/main" id="{A8C1AB92-0FC9-6B40-8B18-CB62EC4423B8}"/>
                </a:ext>
              </a:extLst>
            </p:cNvPr>
            <p:cNvSpPr>
              <a:spLocks noChangeArrowheads="1"/>
            </p:cNvSpPr>
            <p:nvPr/>
          </p:nvSpPr>
          <p:spPr bwMode="auto">
            <a:xfrm>
              <a:off x="8401464" y="8995186"/>
              <a:ext cx="3829913" cy="1842913"/>
            </a:xfrm>
            <a:custGeom>
              <a:avLst/>
              <a:gdLst>
                <a:gd name="connsiteX0" fmla="*/ 3200426 w 3829913"/>
                <a:gd name="connsiteY0" fmla="*/ 121498 h 1842913"/>
                <a:gd name="connsiteX1" fmla="*/ 887911 w 3829913"/>
                <a:gd name="connsiteY1" fmla="*/ 1456974 h 1842913"/>
                <a:gd name="connsiteX2" fmla="*/ 598586 w 3829913"/>
                <a:gd name="connsiteY2" fmla="*/ 1292374 h 1842913"/>
                <a:gd name="connsiteX3" fmla="*/ 597225 w 3829913"/>
                <a:gd name="connsiteY3" fmla="*/ 803328 h 1842913"/>
                <a:gd name="connsiteX4" fmla="*/ 655432 w 3829913"/>
                <a:gd name="connsiteY4" fmla="*/ 785755 h 1842913"/>
                <a:gd name="connsiteX5" fmla="*/ 3138769 w 3829913"/>
                <a:gd name="connsiteY5" fmla="*/ 134634 h 1842913"/>
                <a:gd name="connsiteX6" fmla="*/ 3829913 w 3829913"/>
                <a:gd name="connsiteY6" fmla="*/ 0 h 1842913"/>
                <a:gd name="connsiteX7" fmla="*/ 763424 w 3829913"/>
                <a:gd name="connsiteY7" fmla="*/ 1836337 h 1842913"/>
                <a:gd name="connsiteX8" fmla="*/ 217936 w 3829913"/>
                <a:gd name="connsiteY8" fmla="*/ 917842 h 1842913"/>
                <a:gd name="connsiteX9" fmla="*/ 438398 w 3829913"/>
                <a:gd name="connsiteY9" fmla="*/ 851281 h 1842913"/>
                <a:gd name="connsiteX10" fmla="*/ 439881 w 3829913"/>
                <a:gd name="connsiteY10" fmla="*/ 1384471 h 1842913"/>
                <a:gd name="connsiteX11" fmla="*/ 888564 w 3829913"/>
                <a:gd name="connsiteY11" fmla="*/ 1639862 h 1842913"/>
                <a:gd name="connsiteX12" fmla="*/ 3372321 w 3829913"/>
                <a:gd name="connsiteY12" fmla="*/ 204841 h 1842913"/>
                <a:gd name="connsiteX13" fmla="*/ 3546159 w 3829913"/>
                <a:gd name="connsiteY13" fmla="*/ 64205 h 1842913"/>
                <a:gd name="connsiteX14" fmla="*/ 3559521 w 3829913"/>
                <a:gd name="connsiteY14" fmla="*/ 48144 h 1842913"/>
                <a:gd name="connsiteX15" fmla="*/ 3604256 w 3829913"/>
                <a:gd name="connsiteY15" fmla="*/ 39495 h 1842913"/>
                <a:gd name="connsiteX16" fmla="*/ 3829913 w 3829913"/>
                <a:gd name="connsiteY16" fmla="*/ 0 h 1842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829913" h="1842913">
                  <a:moveTo>
                    <a:pt x="3200426" y="121498"/>
                  </a:moveTo>
                  <a:lnTo>
                    <a:pt x="887911" y="1456974"/>
                  </a:lnTo>
                  <a:cubicBezTo>
                    <a:pt x="729207" y="1549071"/>
                    <a:pt x="599239" y="1475916"/>
                    <a:pt x="598586" y="1292374"/>
                  </a:cubicBezTo>
                  <a:lnTo>
                    <a:pt x="597225" y="803328"/>
                  </a:lnTo>
                  <a:lnTo>
                    <a:pt x="655432" y="785755"/>
                  </a:lnTo>
                  <a:cubicBezTo>
                    <a:pt x="1784423" y="450530"/>
                    <a:pt x="2612121" y="249375"/>
                    <a:pt x="3138769" y="134634"/>
                  </a:cubicBezTo>
                  <a:close/>
                  <a:moveTo>
                    <a:pt x="3829913" y="0"/>
                  </a:moveTo>
                  <a:cubicBezTo>
                    <a:pt x="1785804" y="1224007"/>
                    <a:pt x="763424" y="1836337"/>
                    <a:pt x="763424" y="1836337"/>
                  </a:cubicBezTo>
                  <a:cubicBezTo>
                    <a:pt x="122558" y="1934910"/>
                    <a:pt x="-268103" y="892383"/>
                    <a:pt x="217936" y="917842"/>
                  </a:cubicBezTo>
                  <a:lnTo>
                    <a:pt x="438398" y="851281"/>
                  </a:lnTo>
                  <a:lnTo>
                    <a:pt x="439881" y="1384471"/>
                  </a:lnTo>
                  <a:cubicBezTo>
                    <a:pt x="441187" y="1667949"/>
                    <a:pt x="641690" y="1782254"/>
                    <a:pt x="888564" y="1639862"/>
                  </a:cubicBezTo>
                  <a:lnTo>
                    <a:pt x="3372321" y="204841"/>
                  </a:lnTo>
                  <a:cubicBezTo>
                    <a:pt x="3434040" y="169243"/>
                    <a:pt x="3492778" y="120990"/>
                    <a:pt x="3546159" y="64205"/>
                  </a:cubicBezTo>
                  <a:lnTo>
                    <a:pt x="3559521" y="48144"/>
                  </a:lnTo>
                  <a:lnTo>
                    <a:pt x="3604256" y="39495"/>
                  </a:lnTo>
                  <a:cubicBezTo>
                    <a:pt x="3754704" y="11179"/>
                    <a:pt x="3829913" y="0"/>
                    <a:pt x="3829913" y="0"/>
                  </a:cubicBezTo>
                  <a:close/>
                </a:path>
              </a:pathLst>
            </a:custGeom>
            <a:solidFill>
              <a:schemeClr val="bg1">
                <a:lumMod val="95000"/>
              </a:schemeClr>
            </a:solidFill>
            <a:ln>
              <a:noFill/>
            </a:ln>
            <a:effectLst/>
          </p:spPr>
          <p:txBody>
            <a:bodyPr wrap="square" anchor="ctr">
              <a:noAutofit/>
            </a:bodyPr>
            <a:lstStyle/>
            <a:p>
              <a:endParaRPr lang="en-US" sz="6532" dirty="0">
                <a:latin typeface="Lato Light" panose="020F0502020204030203" pitchFamily="34" charset="0"/>
              </a:endParaRPr>
            </a:p>
          </p:txBody>
        </p:sp>
        <p:sp>
          <p:nvSpPr>
            <p:cNvPr id="4" name="Freeform 2">
              <a:extLst>
                <a:ext uri="{FF2B5EF4-FFF2-40B4-BE49-F238E27FC236}">
                  <a16:creationId xmlns:a16="http://schemas.microsoft.com/office/drawing/2014/main" id="{60974665-D42D-5844-8067-962BF1AFBABC}"/>
                </a:ext>
              </a:extLst>
            </p:cNvPr>
            <p:cNvSpPr>
              <a:spLocks noChangeArrowheads="1"/>
            </p:cNvSpPr>
            <p:nvPr/>
          </p:nvSpPr>
          <p:spPr bwMode="auto">
            <a:xfrm>
              <a:off x="11278652" y="11423280"/>
              <a:ext cx="1952845" cy="1371024"/>
            </a:xfrm>
            <a:custGeom>
              <a:avLst/>
              <a:gdLst>
                <a:gd name="T0" fmla="*/ 2538 w 2989"/>
                <a:gd name="T1" fmla="*/ 513 h 2098"/>
                <a:gd name="T2" fmla="*/ 2538 w 2989"/>
                <a:gd name="T3" fmla="*/ 513 h 2098"/>
                <a:gd name="T4" fmla="*/ 2521 w 2989"/>
                <a:gd name="T5" fmla="*/ 1568 h 2098"/>
                <a:gd name="T6" fmla="*/ 2521 w 2989"/>
                <a:gd name="T7" fmla="*/ 1568 h 2098"/>
                <a:gd name="T8" fmla="*/ 1793 w 2989"/>
                <a:gd name="T9" fmla="*/ 1880 h 2098"/>
                <a:gd name="T10" fmla="*/ 1793 w 2989"/>
                <a:gd name="T11" fmla="*/ 1880 h 2098"/>
                <a:gd name="T12" fmla="*/ 587 w 2989"/>
                <a:gd name="T13" fmla="*/ 1852 h 2098"/>
                <a:gd name="T14" fmla="*/ 587 w 2989"/>
                <a:gd name="T15" fmla="*/ 1852 h 2098"/>
                <a:gd name="T16" fmla="*/ 262 w 2989"/>
                <a:gd name="T17" fmla="*/ 898 h 2098"/>
                <a:gd name="T18" fmla="*/ 262 w 2989"/>
                <a:gd name="T19" fmla="*/ 898 h 2098"/>
                <a:gd name="T20" fmla="*/ 2139 w 2989"/>
                <a:gd name="T21" fmla="*/ 179 h 2098"/>
                <a:gd name="T22" fmla="*/ 2139 w 2989"/>
                <a:gd name="T23" fmla="*/ 179 h 2098"/>
                <a:gd name="T24" fmla="*/ 2538 w 2989"/>
                <a:gd name="T25" fmla="*/ 513 h 2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89" h="2098">
                  <a:moveTo>
                    <a:pt x="2538" y="513"/>
                  </a:moveTo>
                  <a:lnTo>
                    <a:pt x="2538" y="513"/>
                  </a:lnTo>
                  <a:cubicBezTo>
                    <a:pt x="2689" y="868"/>
                    <a:pt x="2988" y="870"/>
                    <a:pt x="2521" y="1568"/>
                  </a:cubicBezTo>
                  <a:lnTo>
                    <a:pt x="2521" y="1568"/>
                  </a:lnTo>
                  <a:cubicBezTo>
                    <a:pt x="2357" y="1812"/>
                    <a:pt x="1976" y="1733"/>
                    <a:pt x="1793" y="1880"/>
                  </a:cubicBezTo>
                  <a:lnTo>
                    <a:pt x="1793" y="1880"/>
                  </a:lnTo>
                  <a:cubicBezTo>
                    <a:pt x="1532" y="2088"/>
                    <a:pt x="846" y="2097"/>
                    <a:pt x="587" y="1852"/>
                  </a:cubicBezTo>
                  <a:lnTo>
                    <a:pt x="587" y="1852"/>
                  </a:lnTo>
                  <a:cubicBezTo>
                    <a:pt x="0" y="1299"/>
                    <a:pt x="187" y="1590"/>
                    <a:pt x="262" y="898"/>
                  </a:cubicBezTo>
                  <a:lnTo>
                    <a:pt x="262" y="898"/>
                  </a:lnTo>
                  <a:cubicBezTo>
                    <a:pt x="289" y="653"/>
                    <a:pt x="1728" y="0"/>
                    <a:pt x="2139" y="179"/>
                  </a:cubicBezTo>
                  <a:lnTo>
                    <a:pt x="2139" y="179"/>
                  </a:lnTo>
                  <a:cubicBezTo>
                    <a:pt x="2376" y="281"/>
                    <a:pt x="2572" y="200"/>
                    <a:pt x="2538" y="513"/>
                  </a:cubicBezTo>
                </a:path>
              </a:pathLst>
            </a:custGeom>
            <a:solidFill>
              <a:schemeClr val="bg1">
                <a:lumMod val="95000"/>
              </a:schemeClr>
            </a:solidFill>
            <a:ln>
              <a:noFill/>
            </a:ln>
            <a:effectLst/>
          </p:spPr>
          <p:txBody>
            <a:bodyPr wrap="none" anchor="ctr"/>
            <a:lstStyle/>
            <a:p>
              <a:endParaRPr lang="en-US" sz="6532" dirty="0">
                <a:latin typeface="Lato Light" panose="020F0502020204030203" pitchFamily="34" charset="0"/>
              </a:endParaRPr>
            </a:p>
          </p:txBody>
        </p:sp>
        <p:sp>
          <p:nvSpPr>
            <p:cNvPr id="5" name="Freeform 3">
              <a:extLst>
                <a:ext uri="{FF2B5EF4-FFF2-40B4-BE49-F238E27FC236}">
                  <a16:creationId xmlns:a16="http://schemas.microsoft.com/office/drawing/2014/main" id="{FC3CE4BB-9798-E84E-B0EE-E9158F7EE034}"/>
                </a:ext>
              </a:extLst>
            </p:cNvPr>
            <p:cNvSpPr>
              <a:spLocks noChangeArrowheads="1"/>
            </p:cNvSpPr>
            <p:nvPr/>
          </p:nvSpPr>
          <p:spPr bwMode="auto">
            <a:xfrm>
              <a:off x="8599971" y="1157883"/>
              <a:ext cx="3470763" cy="9507879"/>
            </a:xfrm>
            <a:custGeom>
              <a:avLst/>
              <a:gdLst>
                <a:gd name="T0" fmla="*/ 4972 w 5312"/>
                <a:gd name="T1" fmla="*/ 72 h 14555"/>
                <a:gd name="T2" fmla="*/ 4972 w 5312"/>
                <a:gd name="T3" fmla="*/ 72 h 14555"/>
                <a:gd name="T4" fmla="*/ 4487 w 5312"/>
                <a:gd name="T5" fmla="*/ 121 h 14555"/>
                <a:gd name="T6" fmla="*/ 683 w 5312"/>
                <a:gd name="T7" fmla="*/ 2317 h 14555"/>
                <a:gd name="T8" fmla="*/ 683 w 5312"/>
                <a:gd name="T9" fmla="*/ 2317 h 14555"/>
                <a:gd name="T10" fmla="*/ 1 w 5312"/>
                <a:gd name="T11" fmla="*/ 3498 h 14555"/>
                <a:gd name="T12" fmla="*/ 31 w 5312"/>
                <a:gd name="T13" fmla="*/ 13920 h 14555"/>
                <a:gd name="T14" fmla="*/ 31 w 5312"/>
                <a:gd name="T15" fmla="*/ 13920 h 14555"/>
                <a:gd name="T16" fmla="*/ 231 w 5312"/>
                <a:gd name="T17" fmla="*/ 14358 h 14555"/>
                <a:gd name="T18" fmla="*/ 568 w 5312"/>
                <a:gd name="T19" fmla="*/ 14554 h 14555"/>
                <a:gd name="T20" fmla="*/ 568 w 5312"/>
                <a:gd name="T21" fmla="*/ 14554 h 14555"/>
                <a:gd name="T22" fmla="*/ 368 w 5312"/>
                <a:gd name="T23" fmla="*/ 14116 h 14555"/>
                <a:gd name="T24" fmla="*/ 339 w 5312"/>
                <a:gd name="T25" fmla="*/ 3694 h 14555"/>
                <a:gd name="T26" fmla="*/ 339 w 5312"/>
                <a:gd name="T27" fmla="*/ 3694 h 14555"/>
                <a:gd name="T28" fmla="*/ 1021 w 5312"/>
                <a:gd name="T29" fmla="*/ 2513 h 14555"/>
                <a:gd name="T30" fmla="*/ 4824 w 5312"/>
                <a:gd name="T31" fmla="*/ 317 h 14555"/>
                <a:gd name="T32" fmla="*/ 4824 w 5312"/>
                <a:gd name="T33" fmla="*/ 317 h 14555"/>
                <a:gd name="T34" fmla="*/ 5311 w 5312"/>
                <a:gd name="T35" fmla="*/ 269 h 14555"/>
                <a:gd name="T36" fmla="*/ 4972 w 5312"/>
                <a:gd name="T37" fmla="*/ 72 h 145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312" h="14555">
                  <a:moveTo>
                    <a:pt x="4972" y="72"/>
                  </a:moveTo>
                  <a:lnTo>
                    <a:pt x="4972" y="72"/>
                  </a:lnTo>
                  <a:cubicBezTo>
                    <a:pt x="4848" y="0"/>
                    <a:pt x="4676" y="11"/>
                    <a:pt x="4487" y="121"/>
                  </a:cubicBezTo>
                  <a:lnTo>
                    <a:pt x="683" y="2317"/>
                  </a:lnTo>
                  <a:lnTo>
                    <a:pt x="683" y="2317"/>
                  </a:lnTo>
                  <a:cubicBezTo>
                    <a:pt x="305" y="2535"/>
                    <a:pt x="0" y="3064"/>
                    <a:pt x="1" y="3498"/>
                  </a:cubicBezTo>
                  <a:lnTo>
                    <a:pt x="31" y="13920"/>
                  </a:lnTo>
                  <a:lnTo>
                    <a:pt x="31" y="13920"/>
                  </a:lnTo>
                  <a:cubicBezTo>
                    <a:pt x="31" y="14135"/>
                    <a:pt x="108" y="14287"/>
                    <a:pt x="231" y="14358"/>
                  </a:cubicBezTo>
                  <a:lnTo>
                    <a:pt x="568" y="14554"/>
                  </a:lnTo>
                  <a:lnTo>
                    <a:pt x="568" y="14554"/>
                  </a:lnTo>
                  <a:cubicBezTo>
                    <a:pt x="445" y="14483"/>
                    <a:pt x="369" y="14331"/>
                    <a:pt x="368" y="14116"/>
                  </a:cubicBezTo>
                  <a:lnTo>
                    <a:pt x="339" y="3694"/>
                  </a:lnTo>
                  <a:lnTo>
                    <a:pt x="339" y="3694"/>
                  </a:lnTo>
                  <a:cubicBezTo>
                    <a:pt x="338" y="3260"/>
                    <a:pt x="643" y="2731"/>
                    <a:pt x="1021" y="2513"/>
                  </a:cubicBezTo>
                  <a:lnTo>
                    <a:pt x="4824" y="317"/>
                  </a:lnTo>
                  <a:lnTo>
                    <a:pt x="4824" y="317"/>
                  </a:lnTo>
                  <a:cubicBezTo>
                    <a:pt x="5014" y="207"/>
                    <a:pt x="5186" y="197"/>
                    <a:pt x="5311" y="269"/>
                  </a:cubicBezTo>
                  <a:lnTo>
                    <a:pt x="4972" y="72"/>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6" name="Freeform 4">
              <a:extLst>
                <a:ext uri="{FF2B5EF4-FFF2-40B4-BE49-F238E27FC236}">
                  <a16:creationId xmlns:a16="http://schemas.microsoft.com/office/drawing/2014/main" id="{C1DB8CBD-4C40-D847-A2C4-C5019EFFBDB7}"/>
                </a:ext>
              </a:extLst>
            </p:cNvPr>
            <p:cNvSpPr>
              <a:spLocks noChangeArrowheads="1"/>
            </p:cNvSpPr>
            <p:nvPr/>
          </p:nvSpPr>
          <p:spPr bwMode="auto">
            <a:xfrm>
              <a:off x="8939846" y="1434392"/>
              <a:ext cx="3145290" cy="9144961"/>
            </a:xfrm>
            <a:custGeom>
              <a:avLst/>
              <a:gdLst>
                <a:gd name="T0" fmla="*/ 4237 w 4816"/>
                <a:gd name="T1" fmla="*/ 141 h 14002"/>
                <a:gd name="T2" fmla="*/ 4237 w 4816"/>
                <a:gd name="T3" fmla="*/ 141 h 14002"/>
                <a:gd name="T4" fmla="*/ 4815 w 4816"/>
                <a:gd name="T5" fmla="*/ 393 h 14002"/>
                <a:gd name="T6" fmla="*/ 4804 w 4816"/>
                <a:gd name="T7" fmla="*/ 10821 h 14002"/>
                <a:gd name="T8" fmla="*/ 4804 w 4816"/>
                <a:gd name="T9" fmla="*/ 10821 h 14002"/>
                <a:gd name="T10" fmla="*/ 4357 w 4816"/>
                <a:gd name="T11" fmla="*/ 11647 h 14002"/>
                <a:gd name="T12" fmla="*/ 497 w 4816"/>
                <a:gd name="T13" fmla="*/ 13860 h 14002"/>
                <a:gd name="T14" fmla="*/ 497 w 4816"/>
                <a:gd name="T15" fmla="*/ 13860 h 14002"/>
                <a:gd name="T16" fmla="*/ 55 w 4816"/>
                <a:gd name="T17" fmla="*/ 13608 h 14002"/>
                <a:gd name="T18" fmla="*/ 1 w 4816"/>
                <a:gd name="T19" fmla="*/ 3099 h 14002"/>
                <a:gd name="T20" fmla="*/ 1 w 4816"/>
                <a:gd name="T21" fmla="*/ 3099 h 14002"/>
                <a:gd name="T22" fmla="*/ 441 w 4816"/>
                <a:gd name="T23" fmla="*/ 2337 h 14002"/>
                <a:gd name="T24" fmla="*/ 1087 w 4816"/>
                <a:gd name="T25" fmla="*/ 1981 h 14002"/>
                <a:gd name="T26" fmla="*/ 1087 w 4816"/>
                <a:gd name="T27" fmla="*/ 1981 h 14002"/>
                <a:gd name="T28" fmla="*/ 1155 w 4816"/>
                <a:gd name="T29" fmla="*/ 2019 h 14002"/>
                <a:gd name="T30" fmla="*/ 1155 w 4816"/>
                <a:gd name="T31" fmla="*/ 2019 h 14002"/>
                <a:gd name="T32" fmla="*/ 1443 w 4816"/>
                <a:gd name="T33" fmla="*/ 2183 h 14002"/>
                <a:gd name="T34" fmla="*/ 3360 w 4816"/>
                <a:gd name="T35" fmla="*/ 1056 h 14002"/>
                <a:gd name="T36" fmla="*/ 3360 w 4816"/>
                <a:gd name="T37" fmla="*/ 1056 h 14002"/>
                <a:gd name="T38" fmla="*/ 3645 w 4816"/>
                <a:gd name="T39" fmla="*/ 562 h 14002"/>
                <a:gd name="T40" fmla="*/ 3645 w 4816"/>
                <a:gd name="T41" fmla="*/ 562 h 14002"/>
                <a:gd name="T42" fmla="*/ 3713 w 4816"/>
                <a:gd name="T43" fmla="*/ 444 h 14002"/>
                <a:gd name="T44" fmla="*/ 4237 w 4816"/>
                <a:gd name="T45" fmla="*/ 141 h 140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816" h="14002">
                  <a:moveTo>
                    <a:pt x="4237" y="141"/>
                  </a:moveTo>
                  <a:lnTo>
                    <a:pt x="4237" y="141"/>
                  </a:lnTo>
                  <a:cubicBezTo>
                    <a:pt x="4481" y="0"/>
                    <a:pt x="4814" y="113"/>
                    <a:pt x="4815" y="393"/>
                  </a:cubicBezTo>
                  <a:lnTo>
                    <a:pt x="4804" y="10821"/>
                  </a:lnTo>
                  <a:lnTo>
                    <a:pt x="4804" y="10821"/>
                  </a:lnTo>
                  <a:cubicBezTo>
                    <a:pt x="4804" y="11102"/>
                    <a:pt x="4601" y="11507"/>
                    <a:pt x="4357" y="11647"/>
                  </a:cubicBezTo>
                  <a:lnTo>
                    <a:pt x="497" y="13860"/>
                  </a:lnTo>
                  <a:lnTo>
                    <a:pt x="497" y="13860"/>
                  </a:lnTo>
                  <a:cubicBezTo>
                    <a:pt x="253" y="14001"/>
                    <a:pt x="55" y="13889"/>
                    <a:pt x="55" y="13608"/>
                  </a:cubicBezTo>
                  <a:lnTo>
                    <a:pt x="1" y="3099"/>
                  </a:lnTo>
                  <a:lnTo>
                    <a:pt x="1" y="3099"/>
                  </a:lnTo>
                  <a:cubicBezTo>
                    <a:pt x="0" y="2819"/>
                    <a:pt x="197" y="2478"/>
                    <a:pt x="441" y="2337"/>
                  </a:cubicBezTo>
                  <a:lnTo>
                    <a:pt x="1087" y="1981"/>
                  </a:lnTo>
                  <a:lnTo>
                    <a:pt x="1087" y="1981"/>
                  </a:lnTo>
                  <a:cubicBezTo>
                    <a:pt x="1125" y="1959"/>
                    <a:pt x="1155" y="1976"/>
                    <a:pt x="1155" y="2019"/>
                  </a:cubicBezTo>
                  <a:lnTo>
                    <a:pt x="1155" y="2019"/>
                  </a:lnTo>
                  <a:cubicBezTo>
                    <a:pt x="1156" y="2202"/>
                    <a:pt x="1284" y="2275"/>
                    <a:pt x="1443" y="2183"/>
                  </a:cubicBezTo>
                  <a:lnTo>
                    <a:pt x="3360" y="1056"/>
                  </a:lnTo>
                  <a:lnTo>
                    <a:pt x="3360" y="1056"/>
                  </a:lnTo>
                  <a:cubicBezTo>
                    <a:pt x="3518" y="965"/>
                    <a:pt x="3646" y="744"/>
                    <a:pt x="3645" y="562"/>
                  </a:cubicBezTo>
                  <a:lnTo>
                    <a:pt x="3645" y="562"/>
                  </a:lnTo>
                  <a:cubicBezTo>
                    <a:pt x="3645" y="518"/>
                    <a:pt x="3676" y="466"/>
                    <a:pt x="3713" y="444"/>
                  </a:cubicBezTo>
                  <a:lnTo>
                    <a:pt x="4237" y="141"/>
                  </a:lnTo>
                </a:path>
              </a:pathLst>
            </a:custGeom>
            <a:solidFill>
              <a:schemeClr val="bg1">
                <a:lumMod val="95000"/>
              </a:schemeClr>
            </a:solidFill>
            <a:ln>
              <a:noFill/>
            </a:ln>
            <a:effectLst/>
          </p:spPr>
          <p:txBody>
            <a:bodyPr wrap="none" anchor="ctr"/>
            <a:lstStyle/>
            <a:p>
              <a:endParaRPr lang="en-US" sz="6532" dirty="0">
                <a:latin typeface="Lato Light" panose="020F0502020204030203" pitchFamily="34" charset="0"/>
              </a:endParaRPr>
            </a:p>
          </p:txBody>
        </p:sp>
        <p:sp>
          <p:nvSpPr>
            <p:cNvPr id="7" name="Freeform 6">
              <a:extLst>
                <a:ext uri="{FF2B5EF4-FFF2-40B4-BE49-F238E27FC236}">
                  <a16:creationId xmlns:a16="http://schemas.microsoft.com/office/drawing/2014/main" id="{7CD174D8-4202-FC48-83B3-89ACD7A47B30}"/>
                </a:ext>
              </a:extLst>
            </p:cNvPr>
            <p:cNvSpPr>
              <a:spLocks noChangeArrowheads="1"/>
            </p:cNvSpPr>
            <p:nvPr/>
          </p:nvSpPr>
          <p:spPr bwMode="auto">
            <a:xfrm>
              <a:off x="9302764" y="2284082"/>
              <a:ext cx="2543306" cy="4144754"/>
            </a:xfrm>
            <a:custGeom>
              <a:avLst/>
              <a:gdLst>
                <a:gd name="T0" fmla="*/ 3892 w 3893"/>
                <a:gd name="T1" fmla="*/ 4103 h 6346"/>
                <a:gd name="T2" fmla="*/ 10 w 3893"/>
                <a:gd name="T3" fmla="*/ 6345 h 6346"/>
                <a:gd name="T4" fmla="*/ 0 w 3893"/>
                <a:gd name="T5" fmla="*/ 2241 h 6346"/>
                <a:gd name="T6" fmla="*/ 3881 w 3893"/>
                <a:gd name="T7" fmla="*/ 0 h 6346"/>
                <a:gd name="T8" fmla="*/ 3892 w 3893"/>
                <a:gd name="T9" fmla="*/ 4103 h 6346"/>
              </a:gdLst>
              <a:ahLst/>
              <a:cxnLst>
                <a:cxn ang="0">
                  <a:pos x="T0" y="T1"/>
                </a:cxn>
                <a:cxn ang="0">
                  <a:pos x="T2" y="T3"/>
                </a:cxn>
                <a:cxn ang="0">
                  <a:pos x="T4" y="T5"/>
                </a:cxn>
                <a:cxn ang="0">
                  <a:pos x="T6" y="T7"/>
                </a:cxn>
                <a:cxn ang="0">
                  <a:pos x="T8" y="T9"/>
                </a:cxn>
              </a:cxnLst>
              <a:rect l="0" t="0" r="r" b="b"/>
              <a:pathLst>
                <a:path w="3893" h="6346">
                  <a:moveTo>
                    <a:pt x="3892" y="4103"/>
                  </a:moveTo>
                  <a:lnTo>
                    <a:pt x="10" y="6345"/>
                  </a:lnTo>
                  <a:lnTo>
                    <a:pt x="0" y="2241"/>
                  </a:lnTo>
                  <a:lnTo>
                    <a:pt x="3881" y="0"/>
                  </a:lnTo>
                  <a:lnTo>
                    <a:pt x="3892" y="4103"/>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8" name="Freeform 7">
              <a:extLst>
                <a:ext uri="{FF2B5EF4-FFF2-40B4-BE49-F238E27FC236}">
                  <a16:creationId xmlns:a16="http://schemas.microsoft.com/office/drawing/2014/main" id="{DFB6BFBB-18B8-724E-8F60-2437C34A549A}"/>
                </a:ext>
              </a:extLst>
            </p:cNvPr>
            <p:cNvSpPr>
              <a:spLocks noChangeArrowheads="1"/>
            </p:cNvSpPr>
            <p:nvPr/>
          </p:nvSpPr>
          <p:spPr bwMode="auto">
            <a:xfrm>
              <a:off x="9302764" y="2284083"/>
              <a:ext cx="2537546" cy="2042133"/>
            </a:xfrm>
            <a:custGeom>
              <a:avLst/>
              <a:gdLst>
                <a:gd name="T0" fmla="*/ 3881 w 3885"/>
                <a:gd name="T1" fmla="*/ 0 h 3128"/>
                <a:gd name="T2" fmla="*/ 0 w 3885"/>
                <a:gd name="T3" fmla="*/ 2241 h 3128"/>
                <a:gd name="T4" fmla="*/ 2 w 3885"/>
                <a:gd name="T5" fmla="*/ 3127 h 3128"/>
                <a:gd name="T6" fmla="*/ 3884 w 3885"/>
                <a:gd name="T7" fmla="*/ 886 h 3128"/>
                <a:gd name="T8" fmla="*/ 3881 w 3885"/>
                <a:gd name="T9" fmla="*/ 0 h 3128"/>
              </a:gdLst>
              <a:ahLst/>
              <a:cxnLst>
                <a:cxn ang="0">
                  <a:pos x="T0" y="T1"/>
                </a:cxn>
                <a:cxn ang="0">
                  <a:pos x="T2" y="T3"/>
                </a:cxn>
                <a:cxn ang="0">
                  <a:pos x="T4" y="T5"/>
                </a:cxn>
                <a:cxn ang="0">
                  <a:pos x="T6" y="T7"/>
                </a:cxn>
                <a:cxn ang="0">
                  <a:pos x="T8" y="T9"/>
                </a:cxn>
              </a:cxnLst>
              <a:rect l="0" t="0" r="r" b="b"/>
              <a:pathLst>
                <a:path w="3885" h="3128">
                  <a:moveTo>
                    <a:pt x="3881" y="0"/>
                  </a:moveTo>
                  <a:lnTo>
                    <a:pt x="0" y="2241"/>
                  </a:lnTo>
                  <a:lnTo>
                    <a:pt x="2" y="3127"/>
                  </a:lnTo>
                  <a:lnTo>
                    <a:pt x="3884" y="886"/>
                  </a:lnTo>
                  <a:lnTo>
                    <a:pt x="3881" y="0"/>
                  </a:lnTo>
                </a:path>
              </a:pathLst>
            </a:custGeom>
            <a:solidFill>
              <a:schemeClr val="bg1">
                <a:lumMod val="65000"/>
              </a:schemeClr>
            </a:solidFill>
            <a:ln>
              <a:noFill/>
            </a:ln>
            <a:effectLst/>
          </p:spPr>
          <p:txBody>
            <a:bodyPr wrap="none" anchor="ctr"/>
            <a:lstStyle/>
            <a:p>
              <a:endParaRPr lang="en-US" sz="6532" dirty="0">
                <a:latin typeface="Lato Light" panose="020F0502020204030203" pitchFamily="34" charset="0"/>
              </a:endParaRPr>
            </a:p>
          </p:txBody>
        </p:sp>
        <p:sp>
          <p:nvSpPr>
            <p:cNvPr id="9" name="Freeform 8">
              <a:extLst>
                <a:ext uri="{FF2B5EF4-FFF2-40B4-BE49-F238E27FC236}">
                  <a16:creationId xmlns:a16="http://schemas.microsoft.com/office/drawing/2014/main" id="{FD46A9EF-57A2-9243-BB00-C4651D4DEEE1}"/>
                </a:ext>
              </a:extLst>
            </p:cNvPr>
            <p:cNvSpPr>
              <a:spLocks noChangeArrowheads="1"/>
            </p:cNvSpPr>
            <p:nvPr/>
          </p:nvSpPr>
          <p:spPr bwMode="auto">
            <a:xfrm>
              <a:off x="9616717" y="3986338"/>
              <a:ext cx="975769" cy="2015560"/>
            </a:xfrm>
            <a:custGeom>
              <a:avLst/>
              <a:gdLst>
                <a:gd name="connsiteX0" fmla="*/ 975116 w 975769"/>
                <a:gd name="connsiteY0" fmla="*/ 1371024 h 2015560"/>
                <a:gd name="connsiteX1" fmla="*/ 975769 w 975769"/>
                <a:gd name="connsiteY1" fmla="*/ 1453222 h 2015560"/>
                <a:gd name="connsiteX2" fmla="*/ 0 w 975769"/>
                <a:gd name="connsiteY2" fmla="*/ 2015560 h 2015560"/>
                <a:gd name="connsiteX3" fmla="*/ 0 w 975769"/>
                <a:gd name="connsiteY3" fmla="*/ 1933362 h 2015560"/>
                <a:gd name="connsiteX4" fmla="*/ 975116 w 975769"/>
                <a:gd name="connsiteY4" fmla="*/ 1175164 h 2015560"/>
                <a:gd name="connsiteX5" fmla="*/ 975769 w 975769"/>
                <a:gd name="connsiteY5" fmla="*/ 1257362 h 2015560"/>
                <a:gd name="connsiteX6" fmla="*/ 0 w 975769"/>
                <a:gd name="connsiteY6" fmla="*/ 1819700 h 2015560"/>
                <a:gd name="connsiteX7" fmla="*/ 0 w 975769"/>
                <a:gd name="connsiteY7" fmla="*/ 1737502 h 2015560"/>
                <a:gd name="connsiteX8" fmla="*/ 975116 w 975769"/>
                <a:gd name="connsiteY8" fmla="*/ 979303 h 2015560"/>
                <a:gd name="connsiteX9" fmla="*/ 975769 w 975769"/>
                <a:gd name="connsiteY9" fmla="*/ 1062439 h 2015560"/>
                <a:gd name="connsiteX10" fmla="*/ 0 w 975769"/>
                <a:gd name="connsiteY10" fmla="*/ 1626718 h 2015560"/>
                <a:gd name="connsiteX11" fmla="*/ 0 w 975769"/>
                <a:gd name="connsiteY11" fmla="*/ 1544236 h 2015560"/>
                <a:gd name="connsiteX12" fmla="*/ 975116 w 975769"/>
                <a:gd name="connsiteY12" fmla="*/ 783443 h 2015560"/>
                <a:gd name="connsiteX13" fmla="*/ 975769 w 975769"/>
                <a:gd name="connsiteY13" fmla="*/ 866579 h 2015560"/>
                <a:gd name="connsiteX14" fmla="*/ 0 w 975769"/>
                <a:gd name="connsiteY14" fmla="*/ 1430858 h 2015560"/>
                <a:gd name="connsiteX15" fmla="*/ 0 w 975769"/>
                <a:gd name="connsiteY15" fmla="*/ 1347721 h 2015560"/>
                <a:gd name="connsiteX16" fmla="*/ 975116 w 975769"/>
                <a:gd name="connsiteY16" fmla="*/ 587582 h 2015560"/>
                <a:gd name="connsiteX17" fmla="*/ 975769 w 975769"/>
                <a:gd name="connsiteY17" fmla="*/ 670718 h 2015560"/>
                <a:gd name="connsiteX18" fmla="*/ 0 w 975769"/>
                <a:gd name="connsiteY18" fmla="*/ 1234997 h 2015560"/>
                <a:gd name="connsiteX19" fmla="*/ 0 w 975769"/>
                <a:gd name="connsiteY19" fmla="*/ 1152515 h 2015560"/>
                <a:gd name="connsiteX20" fmla="*/ 975116 w 975769"/>
                <a:gd name="connsiteY20" fmla="*/ 391722 h 2015560"/>
                <a:gd name="connsiteX21" fmla="*/ 975769 w 975769"/>
                <a:gd name="connsiteY21" fmla="*/ 474858 h 2015560"/>
                <a:gd name="connsiteX22" fmla="*/ 0 w 975769"/>
                <a:gd name="connsiteY22" fmla="*/ 1039137 h 2015560"/>
                <a:gd name="connsiteX23" fmla="*/ 0 w 975769"/>
                <a:gd name="connsiteY23" fmla="*/ 956000 h 2015560"/>
                <a:gd name="connsiteX24" fmla="*/ 975116 w 975769"/>
                <a:gd name="connsiteY24" fmla="*/ 195861 h 2015560"/>
                <a:gd name="connsiteX25" fmla="*/ 975769 w 975769"/>
                <a:gd name="connsiteY25" fmla="*/ 278059 h 2015560"/>
                <a:gd name="connsiteX26" fmla="*/ 0 w 975769"/>
                <a:gd name="connsiteY26" fmla="*/ 840397 h 2015560"/>
                <a:gd name="connsiteX27" fmla="*/ 0 w 975769"/>
                <a:gd name="connsiteY27" fmla="*/ 758199 h 2015560"/>
                <a:gd name="connsiteX28" fmla="*/ 975116 w 975769"/>
                <a:gd name="connsiteY28" fmla="*/ 0 h 2015560"/>
                <a:gd name="connsiteX29" fmla="*/ 975769 w 975769"/>
                <a:gd name="connsiteY29" fmla="*/ 82482 h 2015560"/>
                <a:gd name="connsiteX30" fmla="*/ 0 w 975769"/>
                <a:gd name="connsiteY30" fmla="*/ 647415 h 2015560"/>
                <a:gd name="connsiteX31" fmla="*/ 0 w 975769"/>
                <a:gd name="connsiteY31" fmla="*/ 564278 h 2015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75769" h="2015560">
                  <a:moveTo>
                    <a:pt x="975116" y="1371024"/>
                  </a:moveTo>
                  <a:lnTo>
                    <a:pt x="975769" y="1453222"/>
                  </a:lnTo>
                  <a:lnTo>
                    <a:pt x="0" y="2015560"/>
                  </a:lnTo>
                  <a:lnTo>
                    <a:pt x="0" y="1933362"/>
                  </a:lnTo>
                  <a:close/>
                  <a:moveTo>
                    <a:pt x="975116" y="1175164"/>
                  </a:moveTo>
                  <a:lnTo>
                    <a:pt x="975769" y="1257362"/>
                  </a:lnTo>
                  <a:lnTo>
                    <a:pt x="0" y="1819700"/>
                  </a:lnTo>
                  <a:lnTo>
                    <a:pt x="0" y="1737502"/>
                  </a:lnTo>
                  <a:close/>
                  <a:moveTo>
                    <a:pt x="975116" y="979303"/>
                  </a:moveTo>
                  <a:lnTo>
                    <a:pt x="975769" y="1062439"/>
                  </a:lnTo>
                  <a:lnTo>
                    <a:pt x="0" y="1626718"/>
                  </a:lnTo>
                  <a:lnTo>
                    <a:pt x="0" y="1544236"/>
                  </a:lnTo>
                  <a:close/>
                  <a:moveTo>
                    <a:pt x="975116" y="783443"/>
                  </a:moveTo>
                  <a:lnTo>
                    <a:pt x="975769" y="866579"/>
                  </a:lnTo>
                  <a:lnTo>
                    <a:pt x="0" y="1430858"/>
                  </a:lnTo>
                  <a:lnTo>
                    <a:pt x="0" y="1347721"/>
                  </a:lnTo>
                  <a:close/>
                  <a:moveTo>
                    <a:pt x="975116" y="587582"/>
                  </a:moveTo>
                  <a:lnTo>
                    <a:pt x="975769" y="670718"/>
                  </a:lnTo>
                  <a:lnTo>
                    <a:pt x="0" y="1234997"/>
                  </a:lnTo>
                  <a:lnTo>
                    <a:pt x="0" y="1152515"/>
                  </a:lnTo>
                  <a:close/>
                  <a:moveTo>
                    <a:pt x="975116" y="391722"/>
                  </a:moveTo>
                  <a:lnTo>
                    <a:pt x="975769" y="474858"/>
                  </a:lnTo>
                  <a:lnTo>
                    <a:pt x="0" y="1039137"/>
                  </a:lnTo>
                  <a:lnTo>
                    <a:pt x="0" y="956000"/>
                  </a:lnTo>
                  <a:close/>
                  <a:moveTo>
                    <a:pt x="975116" y="195861"/>
                  </a:moveTo>
                  <a:lnTo>
                    <a:pt x="975769" y="278059"/>
                  </a:lnTo>
                  <a:lnTo>
                    <a:pt x="0" y="840397"/>
                  </a:lnTo>
                  <a:lnTo>
                    <a:pt x="0" y="758199"/>
                  </a:lnTo>
                  <a:close/>
                  <a:moveTo>
                    <a:pt x="975116" y="0"/>
                  </a:moveTo>
                  <a:lnTo>
                    <a:pt x="975769" y="82482"/>
                  </a:lnTo>
                  <a:lnTo>
                    <a:pt x="0" y="647415"/>
                  </a:lnTo>
                  <a:lnTo>
                    <a:pt x="0" y="564278"/>
                  </a:lnTo>
                  <a:close/>
                </a:path>
              </a:pathLst>
            </a:custGeom>
            <a:solidFill>
              <a:schemeClr val="accent1">
                <a:lumMod val="75000"/>
              </a:schemeClr>
            </a:solidFill>
            <a:ln>
              <a:noFill/>
            </a:ln>
            <a:effectLst/>
          </p:spPr>
          <p:txBody>
            <a:bodyPr wrap="square" anchor="ctr">
              <a:noAutofit/>
            </a:bodyPr>
            <a:lstStyle/>
            <a:p>
              <a:endParaRPr lang="en-US" sz="6532" dirty="0">
                <a:latin typeface="Lato Light" panose="020F0502020204030203" pitchFamily="34" charset="0"/>
              </a:endParaRPr>
            </a:p>
          </p:txBody>
        </p:sp>
        <p:sp>
          <p:nvSpPr>
            <p:cNvPr id="10" name="Freeform 16">
              <a:extLst>
                <a:ext uri="{FF2B5EF4-FFF2-40B4-BE49-F238E27FC236}">
                  <a16:creationId xmlns:a16="http://schemas.microsoft.com/office/drawing/2014/main" id="{620B89EC-40A3-8A4C-ACA0-00F55BB591A8}"/>
                </a:ext>
              </a:extLst>
            </p:cNvPr>
            <p:cNvSpPr>
              <a:spLocks noChangeArrowheads="1"/>
            </p:cNvSpPr>
            <p:nvPr/>
          </p:nvSpPr>
          <p:spPr bwMode="auto">
            <a:xfrm>
              <a:off x="10892691" y="3433321"/>
              <a:ext cx="558779" cy="1820351"/>
            </a:xfrm>
            <a:custGeom>
              <a:avLst/>
              <a:gdLst>
                <a:gd name="T0" fmla="*/ 853 w 857"/>
                <a:gd name="T1" fmla="*/ 0 h 2786"/>
                <a:gd name="T2" fmla="*/ 856 w 857"/>
                <a:gd name="T3" fmla="*/ 2293 h 2786"/>
                <a:gd name="T4" fmla="*/ 2 w 857"/>
                <a:gd name="T5" fmla="*/ 2785 h 2786"/>
                <a:gd name="T6" fmla="*/ 0 w 857"/>
                <a:gd name="T7" fmla="*/ 493 h 2786"/>
                <a:gd name="T8" fmla="*/ 853 w 857"/>
                <a:gd name="T9" fmla="*/ 0 h 2786"/>
              </a:gdLst>
              <a:ahLst/>
              <a:cxnLst>
                <a:cxn ang="0">
                  <a:pos x="T0" y="T1"/>
                </a:cxn>
                <a:cxn ang="0">
                  <a:pos x="T2" y="T3"/>
                </a:cxn>
                <a:cxn ang="0">
                  <a:pos x="T4" y="T5"/>
                </a:cxn>
                <a:cxn ang="0">
                  <a:pos x="T6" y="T7"/>
                </a:cxn>
                <a:cxn ang="0">
                  <a:pos x="T8" y="T9"/>
                </a:cxn>
              </a:cxnLst>
              <a:rect l="0" t="0" r="r" b="b"/>
              <a:pathLst>
                <a:path w="857" h="2786">
                  <a:moveTo>
                    <a:pt x="853" y="0"/>
                  </a:moveTo>
                  <a:lnTo>
                    <a:pt x="856" y="2293"/>
                  </a:lnTo>
                  <a:lnTo>
                    <a:pt x="2" y="2785"/>
                  </a:lnTo>
                  <a:lnTo>
                    <a:pt x="0" y="493"/>
                  </a:lnTo>
                  <a:lnTo>
                    <a:pt x="853" y="0"/>
                  </a:lnTo>
                </a:path>
              </a:pathLst>
            </a:custGeom>
            <a:solidFill>
              <a:schemeClr val="bg1"/>
            </a:solidFill>
            <a:ln>
              <a:noFill/>
            </a:ln>
            <a:effectLst/>
          </p:spPr>
          <p:txBody>
            <a:bodyPr wrap="none" anchor="ctr"/>
            <a:lstStyle/>
            <a:p>
              <a:endParaRPr lang="en-US" sz="6532" dirty="0">
                <a:latin typeface="Lato Light" panose="020F0502020204030203" pitchFamily="34" charset="0"/>
              </a:endParaRPr>
            </a:p>
          </p:txBody>
        </p:sp>
        <p:sp>
          <p:nvSpPr>
            <p:cNvPr id="11" name="Freeform 17">
              <a:extLst>
                <a:ext uri="{FF2B5EF4-FFF2-40B4-BE49-F238E27FC236}">
                  <a16:creationId xmlns:a16="http://schemas.microsoft.com/office/drawing/2014/main" id="{93FE46DC-06E5-9C43-8332-366246D28A05}"/>
                </a:ext>
              </a:extLst>
            </p:cNvPr>
            <p:cNvSpPr>
              <a:spLocks noChangeArrowheads="1"/>
            </p:cNvSpPr>
            <p:nvPr/>
          </p:nvSpPr>
          <p:spPr bwMode="auto">
            <a:xfrm>
              <a:off x="11534998" y="2606675"/>
              <a:ext cx="132494" cy="195861"/>
            </a:xfrm>
            <a:custGeom>
              <a:avLst/>
              <a:gdLst>
                <a:gd name="T0" fmla="*/ 101 w 203"/>
                <a:gd name="T1" fmla="*/ 32 h 298"/>
                <a:gd name="T2" fmla="*/ 101 w 203"/>
                <a:gd name="T3" fmla="*/ 32 h 298"/>
                <a:gd name="T4" fmla="*/ 202 w 203"/>
                <a:gd name="T5" fmla="*/ 90 h 298"/>
                <a:gd name="T6" fmla="*/ 202 w 203"/>
                <a:gd name="T7" fmla="*/ 90 h 298"/>
                <a:gd name="T8" fmla="*/ 102 w 203"/>
                <a:gd name="T9" fmla="*/ 264 h 298"/>
                <a:gd name="T10" fmla="*/ 102 w 203"/>
                <a:gd name="T11" fmla="*/ 264 h 298"/>
                <a:gd name="T12" fmla="*/ 0 w 203"/>
                <a:gd name="T13" fmla="*/ 207 h 298"/>
                <a:gd name="T14" fmla="*/ 0 w 203"/>
                <a:gd name="T15" fmla="*/ 207 h 298"/>
                <a:gd name="T16" fmla="*/ 101 w 203"/>
                <a:gd name="T17" fmla="*/ 32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3" h="298">
                  <a:moveTo>
                    <a:pt x="101" y="32"/>
                  </a:moveTo>
                  <a:lnTo>
                    <a:pt x="101" y="32"/>
                  </a:lnTo>
                  <a:cubicBezTo>
                    <a:pt x="156" y="0"/>
                    <a:pt x="201" y="26"/>
                    <a:pt x="202" y="90"/>
                  </a:cubicBezTo>
                  <a:lnTo>
                    <a:pt x="202" y="90"/>
                  </a:lnTo>
                  <a:cubicBezTo>
                    <a:pt x="202" y="154"/>
                    <a:pt x="157" y="232"/>
                    <a:pt x="102" y="264"/>
                  </a:cubicBezTo>
                  <a:lnTo>
                    <a:pt x="102" y="264"/>
                  </a:lnTo>
                  <a:cubicBezTo>
                    <a:pt x="46" y="297"/>
                    <a:pt x="1" y="271"/>
                    <a:pt x="0" y="207"/>
                  </a:cubicBezTo>
                  <a:lnTo>
                    <a:pt x="0" y="207"/>
                  </a:lnTo>
                  <a:cubicBezTo>
                    <a:pt x="0" y="143"/>
                    <a:pt x="45" y="65"/>
                    <a:pt x="101" y="32"/>
                  </a:cubicBezTo>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p:nvSpPr>
            <p:cNvPr id="12" name="Freeform 18">
              <a:extLst>
                <a:ext uri="{FF2B5EF4-FFF2-40B4-BE49-F238E27FC236}">
                  <a16:creationId xmlns:a16="http://schemas.microsoft.com/office/drawing/2014/main" id="{E15754C4-5EB9-0E49-B8B0-94D668B8A4ED}"/>
                </a:ext>
              </a:extLst>
            </p:cNvPr>
            <p:cNvSpPr>
              <a:spLocks noChangeArrowheads="1"/>
            </p:cNvSpPr>
            <p:nvPr/>
          </p:nvSpPr>
          <p:spPr bwMode="auto">
            <a:xfrm>
              <a:off x="11336258" y="2721888"/>
              <a:ext cx="132494" cy="192979"/>
            </a:xfrm>
            <a:custGeom>
              <a:avLst/>
              <a:gdLst>
                <a:gd name="T0" fmla="*/ 101 w 203"/>
                <a:gd name="T1" fmla="*/ 32 h 297"/>
                <a:gd name="T2" fmla="*/ 101 w 203"/>
                <a:gd name="T3" fmla="*/ 32 h 297"/>
                <a:gd name="T4" fmla="*/ 202 w 203"/>
                <a:gd name="T5" fmla="*/ 90 h 297"/>
                <a:gd name="T6" fmla="*/ 202 w 203"/>
                <a:gd name="T7" fmla="*/ 90 h 297"/>
                <a:gd name="T8" fmla="*/ 102 w 203"/>
                <a:gd name="T9" fmla="*/ 264 h 297"/>
                <a:gd name="T10" fmla="*/ 102 w 203"/>
                <a:gd name="T11" fmla="*/ 264 h 297"/>
                <a:gd name="T12" fmla="*/ 0 w 203"/>
                <a:gd name="T13" fmla="*/ 206 h 297"/>
                <a:gd name="T14" fmla="*/ 0 w 203"/>
                <a:gd name="T15" fmla="*/ 206 h 297"/>
                <a:gd name="T16" fmla="*/ 101 w 203"/>
                <a:gd name="T17" fmla="*/ 32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3" h="297">
                  <a:moveTo>
                    <a:pt x="101" y="32"/>
                  </a:moveTo>
                  <a:lnTo>
                    <a:pt x="101" y="32"/>
                  </a:lnTo>
                  <a:cubicBezTo>
                    <a:pt x="157" y="0"/>
                    <a:pt x="202" y="26"/>
                    <a:pt x="202" y="90"/>
                  </a:cubicBezTo>
                  <a:lnTo>
                    <a:pt x="202" y="90"/>
                  </a:lnTo>
                  <a:cubicBezTo>
                    <a:pt x="202" y="154"/>
                    <a:pt x="158" y="232"/>
                    <a:pt x="102" y="264"/>
                  </a:cubicBezTo>
                  <a:lnTo>
                    <a:pt x="102" y="264"/>
                  </a:lnTo>
                  <a:cubicBezTo>
                    <a:pt x="46" y="296"/>
                    <a:pt x="0" y="271"/>
                    <a:pt x="0" y="206"/>
                  </a:cubicBezTo>
                  <a:lnTo>
                    <a:pt x="0" y="206"/>
                  </a:lnTo>
                  <a:cubicBezTo>
                    <a:pt x="0" y="142"/>
                    <a:pt x="45" y="64"/>
                    <a:pt x="101" y="32"/>
                  </a:cubicBezTo>
                </a:path>
              </a:pathLst>
            </a:custGeom>
            <a:solidFill>
              <a:schemeClr val="accent3">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13" name="Freeform 19">
              <a:extLst>
                <a:ext uri="{FF2B5EF4-FFF2-40B4-BE49-F238E27FC236}">
                  <a16:creationId xmlns:a16="http://schemas.microsoft.com/office/drawing/2014/main" id="{3822C913-C1AE-CA47-AF6C-DD49DF74DCF5}"/>
                </a:ext>
              </a:extLst>
            </p:cNvPr>
            <p:cNvSpPr>
              <a:spLocks noChangeArrowheads="1"/>
            </p:cNvSpPr>
            <p:nvPr/>
          </p:nvSpPr>
          <p:spPr bwMode="auto">
            <a:xfrm>
              <a:off x="11134637" y="2837099"/>
              <a:ext cx="132494" cy="195861"/>
            </a:xfrm>
            <a:custGeom>
              <a:avLst/>
              <a:gdLst>
                <a:gd name="T0" fmla="*/ 101 w 203"/>
                <a:gd name="T1" fmla="*/ 33 h 298"/>
                <a:gd name="T2" fmla="*/ 101 w 203"/>
                <a:gd name="T3" fmla="*/ 33 h 298"/>
                <a:gd name="T4" fmla="*/ 202 w 203"/>
                <a:gd name="T5" fmla="*/ 90 h 298"/>
                <a:gd name="T6" fmla="*/ 202 w 203"/>
                <a:gd name="T7" fmla="*/ 90 h 298"/>
                <a:gd name="T8" fmla="*/ 101 w 203"/>
                <a:gd name="T9" fmla="*/ 265 h 298"/>
                <a:gd name="T10" fmla="*/ 101 w 203"/>
                <a:gd name="T11" fmla="*/ 265 h 298"/>
                <a:gd name="T12" fmla="*/ 0 w 203"/>
                <a:gd name="T13" fmla="*/ 207 h 298"/>
                <a:gd name="T14" fmla="*/ 0 w 203"/>
                <a:gd name="T15" fmla="*/ 207 h 298"/>
                <a:gd name="T16" fmla="*/ 101 w 203"/>
                <a:gd name="T17" fmla="*/ 33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3" h="298">
                  <a:moveTo>
                    <a:pt x="101" y="33"/>
                  </a:moveTo>
                  <a:lnTo>
                    <a:pt x="101" y="33"/>
                  </a:lnTo>
                  <a:cubicBezTo>
                    <a:pt x="157" y="0"/>
                    <a:pt x="202" y="27"/>
                    <a:pt x="202" y="90"/>
                  </a:cubicBezTo>
                  <a:lnTo>
                    <a:pt x="202" y="90"/>
                  </a:lnTo>
                  <a:cubicBezTo>
                    <a:pt x="202" y="154"/>
                    <a:pt x="157" y="233"/>
                    <a:pt x="101" y="265"/>
                  </a:cubicBezTo>
                  <a:lnTo>
                    <a:pt x="101" y="265"/>
                  </a:lnTo>
                  <a:cubicBezTo>
                    <a:pt x="46" y="297"/>
                    <a:pt x="0" y="271"/>
                    <a:pt x="0" y="207"/>
                  </a:cubicBezTo>
                  <a:lnTo>
                    <a:pt x="0" y="207"/>
                  </a:lnTo>
                  <a:cubicBezTo>
                    <a:pt x="0" y="143"/>
                    <a:pt x="45" y="65"/>
                    <a:pt x="101" y="33"/>
                  </a:cubicBez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14" name="Freeform 20">
              <a:extLst>
                <a:ext uri="{FF2B5EF4-FFF2-40B4-BE49-F238E27FC236}">
                  <a16:creationId xmlns:a16="http://schemas.microsoft.com/office/drawing/2014/main" id="{9E001AEF-D27D-2243-87A1-BD6FB4782204}"/>
                </a:ext>
              </a:extLst>
            </p:cNvPr>
            <p:cNvSpPr>
              <a:spLocks noChangeArrowheads="1"/>
            </p:cNvSpPr>
            <p:nvPr/>
          </p:nvSpPr>
          <p:spPr bwMode="auto">
            <a:xfrm>
              <a:off x="9956591" y="5219109"/>
              <a:ext cx="1901000" cy="2569230"/>
            </a:xfrm>
            <a:custGeom>
              <a:avLst/>
              <a:gdLst>
                <a:gd name="T0" fmla="*/ 0 w 2910"/>
                <a:gd name="T1" fmla="*/ 1677 h 3933"/>
                <a:gd name="T2" fmla="*/ 7 w 2910"/>
                <a:gd name="T3" fmla="*/ 3932 h 3933"/>
                <a:gd name="T4" fmla="*/ 2909 w 2910"/>
                <a:gd name="T5" fmla="*/ 2257 h 3933"/>
                <a:gd name="T6" fmla="*/ 2903 w 2910"/>
                <a:gd name="T7" fmla="*/ 0 h 3933"/>
                <a:gd name="T8" fmla="*/ 0 w 2910"/>
                <a:gd name="T9" fmla="*/ 1677 h 3933"/>
              </a:gdLst>
              <a:ahLst/>
              <a:cxnLst>
                <a:cxn ang="0">
                  <a:pos x="T0" y="T1"/>
                </a:cxn>
                <a:cxn ang="0">
                  <a:pos x="T2" y="T3"/>
                </a:cxn>
                <a:cxn ang="0">
                  <a:pos x="T4" y="T5"/>
                </a:cxn>
                <a:cxn ang="0">
                  <a:pos x="T6" y="T7"/>
                </a:cxn>
                <a:cxn ang="0">
                  <a:pos x="T8" y="T9"/>
                </a:cxn>
              </a:cxnLst>
              <a:rect l="0" t="0" r="r" b="b"/>
              <a:pathLst>
                <a:path w="2910" h="3933">
                  <a:moveTo>
                    <a:pt x="0" y="1677"/>
                  </a:moveTo>
                  <a:lnTo>
                    <a:pt x="7" y="3932"/>
                  </a:lnTo>
                  <a:lnTo>
                    <a:pt x="2909" y="2257"/>
                  </a:lnTo>
                  <a:lnTo>
                    <a:pt x="2903" y="0"/>
                  </a:lnTo>
                  <a:lnTo>
                    <a:pt x="0" y="1677"/>
                  </a:lnTo>
                </a:path>
              </a:pathLst>
            </a:custGeom>
            <a:solidFill>
              <a:schemeClr val="bg1">
                <a:lumMod val="85000"/>
              </a:schemeClr>
            </a:solidFill>
            <a:ln>
              <a:noFill/>
            </a:ln>
            <a:effectLst/>
          </p:spPr>
          <p:txBody>
            <a:bodyPr wrap="none" anchor="ctr"/>
            <a:lstStyle/>
            <a:p>
              <a:endParaRPr lang="en-US" sz="6532" dirty="0">
                <a:latin typeface="Lato Light" panose="020F0502020204030203" pitchFamily="34" charset="0"/>
              </a:endParaRPr>
            </a:p>
          </p:txBody>
        </p:sp>
        <p:sp>
          <p:nvSpPr>
            <p:cNvPr id="15" name="Freeform 21">
              <a:extLst>
                <a:ext uri="{FF2B5EF4-FFF2-40B4-BE49-F238E27FC236}">
                  <a16:creationId xmlns:a16="http://schemas.microsoft.com/office/drawing/2014/main" id="{97BF7641-C320-9848-88B5-72882BCF2015}"/>
                </a:ext>
              </a:extLst>
            </p:cNvPr>
            <p:cNvSpPr>
              <a:spLocks noChangeArrowheads="1"/>
            </p:cNvSpPr>
            <p:nvPr/>
          </p:nvSpPr>
          <p:spPr bwMode="auto">
            <a:xfrm>
              <a:off x="9956593" y="5219110"/>
              <a:ext cx="1898120" cy="1503518"/>
            </a:xfrm>
            <a:custGeom>
              <a:avLst/>
              <a:gdLst>
                <a:gd name="T0" fmla="*/ 2904 w 2905"/>
                <a:gd name="T1" fmla="*/ 627 h 2304"/>
                <a:gd name="T2" fmla="*/ 2 w 2905"/>
                <a:gd name="T3" fmla="*/ 2303 h 2304"/>
                <a:gd name="T4" fmla="*/ 0 w 2905"/>
                <a:gd name="T5" fmla="*/ 1677 h 2304"/>
                <a:gd name="T6" fmla="*/ 2903 w 2905"/>
                <a:gd name="T7" fmla="*/ 0 h 2304"/>
                <a:gd name="T8" fmla="*/ 2904 w 2905"/>
                <a:gd name="T9" fmla="*/ 627 h 2304"/>
              </a:gdLst>
              <a:ahLst/>
              <a:cxnLst>
                <a:cxn ang="0">
                  <a:pos x="T0" y="T1"/>
                </a:cxn>
                <a:cxn ang="0">
                  <a:pos x="T2" y="T3"/>
                </a:cxn>
                <a:cxn ang="0">
                  <a:pos x="T4" y="T5"/>
                </a:cxn>
                <a:cxn ang="0">
                  <a:pos x="T6" y="T7"/>
                </a:cxn>
                <a:cxn ang="0">
                  <a:pos x="T8" y="T9"/>
                </a:cxn>
              </a:cxnLst>
              <a:rect l="0" t="0" r="r" b="b"/>
              <a:pathLst>
                <a:path w="2905" h="2304">
                  <a:moveTo>
                    <a:pt x="2904" y="627"/>
                  </a:moveTo>
                  <a:lnTo>
                    <a:pt x="2" y="2303"/>
                  </a:lnTo>
                  <a:lnTo>
                    <a:pt x="0" y="1677"/>
                  </a:lnTo>
                  <a:lnTo>
                    <a:pt x="2903" y="0"/>
                  </a:lnTo>
                  <a:lnTo>
                    <a:pt x="2904" y="627"/>
                  </a:lnTo>
                </a:path>
              </a:pathLst>
            </a:custGeom>
            <a:solidFill>
              <a:schemeClr val="bg1">
                <a:lumMod val="65000"/>
              </a:schemeClr>
            </a:solidFill>
            <a:ln>
              <a:noFill/>
            </a:ln>
            <a:effectLst/>
          </p:spPr>
          <p:txBody>
            <a:bodyPr wrap="none" anchor="ctr"/>
            <a:lstStyle/>
            <a:p>
              <a:endParaRPr lang="en-US" sz="6532" dirty="0">
                <a:latin typeface="Lato Light" panose="020F0502020204030203" pitchFamily="34" charset="0"/>
              </a:endParaRPr>
            </a:p>
          </p:txBody>
        </p:sp>
        <p:sp>
          <p:nvSpPr>
            <p:cNvPr id="16" name="Freeform 22">
              <a:extLst>
                <a:ext uri="{FF2B5EF4-FFF2-40B4-BE49-F238E27FC236}">
                  <a16:creationId xmlns:a16="http://schemas.microsoft.com/office/drawing/2014/main" id="{4B34470F-D4B5-0E4C-A597-811CA598A0A1}"/>
                </a:ext>
              </a:extLst>
            </p:cNvPr>
            <p:cNvSpPr>
              <a:spLocks noChangeArrowheads="1"/>
            </p:cNvSpPr>
            <p:nvPr/>
          </p:nvSpPr>
          <p:spPr bwMode="auto">
            <a:xfrm>
              <a:off x="11088552" y="5878699"/>
              <a:ext cx="625025" cy="1022506"/>
            </a:xfrm>
            <a:custGeom>
              <a:avLst/>
              <a:gdLst>
                <a:gd name="T0" fmla="*/ 956 w 957"/>
                <a:gd name="T1" fmla="*/ 1011 h 1564"/>
                <a:gd name="T2" fmla="*/ 1 w 957"/>
                <a:gd name="T3" fmla="*/ 1563 h 1564"/>
                <a:gd name="T4" fmla="*/ 0 w 957"/>
                <a:gd name="T5" fmla="*/ 552 h 1564"/>
                <a:gd name="T6" fmla="*/ 955 w 957"/>
                <a:gd name="T7" fmla="*/ 0 h 1564"/>
                <a:gd name="T8" fmla="*/ 956 w 957"/>
                <a:gd name="T9" fmla="*/ 1011 h 1564"/>
              </a:gdLst>
              <a:ahLst/>
              <a:cxnLst>
                <a:cxn ang="0">
                  <a:pos x="T0" y="T1"/>
                </a:cxn>
                <a:cxn ang="0">
                  <a:pos x="T2" y="T3"/>
                </a:cxn>
                <a:cxn ang="0">
                  <a:pos x="T4" y="T5"/>
                </a:cxn>
                <a:cxn ang="0">
                  <a:pos x="T6" y="T7"/>
                </a:cxn>
                <a:cxn ang="0">
                  <a:pos x="T8" y="T9"/>
                </a:cxn>
              </a:cxnLst>
              <a:rect l="0" t="0" r="r" b="b"/>
              <a:pathLst>
                <a:path w="957" h="1564">
                  <a:moveTo>
                    <a:pt x="956" y="1011"/>
                  </a:moveTo>
                  <a:lnTo>
                    <a:pt x="1" y="1563"/>
                  </a:lnTo>
                  <a:lnTo>
                    <a:pt x="0" y="552"/>
                  </a:lnTo>
                  <a:lnTo>
                    <a:pt x="955" y="0"/>
                  </a:lnTo>
                  <a:lnTo>
                    <a:pt x="956" y="1011"/>
                  </a:lnTo>
                </a:path>
              </a:pathLst>
            </a:custGeom>
            <a:solidFill>
              <a:schemeClr val="bg1"/>
            </a:solidFill>
            <a:ln>
              <a:noFill/>
            </a:ln>
            <a:effectLst/>
          </p:spPr>
          <p:txBody>
            <a:bodyPr wrap="none" anchor="ctr"/>
            <a:lstStyle/>
            <a:p>
              <a:endParaRPr lang="en-US" sz="6532" dirty="0">
                <a:latin typeface="Lato Light" panose="020F0502020204030203" pitchFamily="34" charset="0"/>
              </a:endParaRPr>
            </a:p>
          </p:txBody>
        </p:sp>
        <p:sp>
          <p:nvSpPr>
            <p:cNvPr id="17" name="Freeform 16">
              <a:extLst>
                <a:ext uri="{FF2B5EF4-FFF2-40B4-BE49-F238E27FC236}">
                  <a16:creationId xmlns:a16="http://schemas.microsoft.com/office/drawing/2014/main" id="{EE57D162-03B6-8246-BA9E-1A31FEB31448}"/>
                </a:ext>
              </a:extLst>
            </p:cNvPr>
            <p:cNvSpPr>
              <a:spLocks noChangeArrowheads="1"/>
            </p:cNvSpPr>
            <p:nvPr/>
          </p:nvSpPr>
          <p:spPr bwMode="auto">
            <a:xfrm>
              <a:off x="10091969" y="6397154"/>
              <a:ext cx="808711" cy="998811"/>
            </a:xfrm>
            <a:custGeom>
              <a:avLst/>
              <a:gdLst>
                <a:gd name="connsiteX0" fmla="*/ 808711 w 808711"/>
                <a:gd name="connsiteY0" fmla="*/ 463728 h 998811"/>
                <a:gd name="connsiteX1" fmla="*/ 808711 w 808711"/>
                <a:gd name="connsiteY1" fmla="*/ 531675 h 998811"/>
                <a:gd name="connsiteX2" fmla="*/ 0 w 808711"/>
                <a:gd name="connsiteY2" fmla="*/ 998811 h 998811"/>
                <a:gd name="connsiteX3" fmla="*/ 0 w 808711"/>
                <a:gd name="connsiteY3" fmla="*/ 930211 h 998811"/>
                <a:gd name="connsiteX4" fmla="*/ 808711 w 808711"/>
                <a:gd name="connsiteY4" fmla="*/ 308192 h 998811"/>
                <a:gd name="connsiteX5" fmla="*/ 808711 w 808711"/>
                <a:gd name="connsiteY5" fmla="*/ 376793 h 998811"/>
                <a:gd name="connsiteX6" fmla="*/ 0 w 808711"/>
                <a:gd name="connsiteY6" fmla="*/ 843275 h 998811"/>
                <a:gd name="connsiteX7" fmla="*/ 0 w 808711"/>
                <a:gd name="connsiteY7" fmla="*/ 774675 h 998811"/>
                <a:gd name="connsiteX8" fmla="*/ 808711 w 808711"/>
                <a:gd name="connsiteY8" fmla="*/ 152656 h 998811"/>
                <a:gd name="connsiteX9" fmla="*/ 808711 w 808711"/>
                <a:gd name="connsiteY9" fmla="*/ 220603 h 998811"/>
                <a:gd name="connsiteX10" fmla="*/ 0 w 808711"/>
                <a:gd name="connsiteY10" fmla="*/ 687739 h 998811"/>
                <a:gd name="connsiteX11" fmla="*/ 0 w 808711"/>
                <a:gd name="connsiteY11" fmla="*/ 619139 h 998811"/>
                <a:gd name="connsiteX12" fmla="*/ 808711 w 808711"/>
                <a:gd name="connsiteY12" fmla="*/ 0 h 998811"/>
                <a:gd name="connsiteX13" fmla="*/ 808711 w 808711"/>
                <a:gd name="connsiteY13" fmla="*/ 68517 h 998811"/>
                <a:gd name="connsiteX14" fmla="*/ 0 w 808711"/>
                <a:gd name="connsiteY14" fmla="*/ 535084 h 998811"/>
                <a:gd name="connsiteX15" fmla="*/ 0 w 808711"/>
                <a:gd name="connsiteY15" fmla="*/ 466567 h 998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08711" h="998811">
                  <a:moveTo>
                    <a:pt x="808711" y="463728"/>
                  </a:moveTo>
                  <a:lnTo>
                    <a:pt x="808711" y="531675"/>
                  </a:lnTo>
                  <a:lnTo>
                    <a:pt x="0" y="998811"/>
                  </a:lnTo>
                  <a:lnTo>
                    <a:pt x="0" y="930211"/>
                  </a:lnTo>
                  <a:close/>
                  <a:moveTo>
                    <a:pt x="808711" y="308192"/>
                  </a:moveTo>
                  <a:lnTo>
                    <a:pt x="808711" y="376793"/>
                  </a:lnTo>
                  <a:lnTo>
                    <a:pt x="0" y="843275"/>
                  </a:lnTo>
                  <a:lnTo>
                    <a:pt x="0" y="774675"/>
                  </a:lnTo>
                  <a:close/>
                  <a:moveTo>
                    <a:pt x="808711" y="152656"/>
                  </a:moveTo>
                  <a:lnTo>
                    <a:pt x="808711" y="220603"/>
                  </a:lnTo>
                  <a:lnTo>
                    <a:pt x="0" y="687739"/>
                  </a:lnTo>
                  <a:lnTo>
                    <a:pt x="0" y="619139"/>
                  </a:lnTo>
                  <a:close/>
                  <a:moveTo>
                    <a:pt x="808711" y="0"/>
                  </a:moveTo>
                  <a:lnTo>
                    <a:pt x="808711" y="68517"/>
                  </a:lnTo>
                  <a:lnTo>
                    <a:pt x="0" y="535084"/>
                  </a:lnTo>
                  <a:lnTo>
                    <a:pt x="0" y="466567"/>
                  </a:lnTo>
                  <a:close/>
                </a:path>
              </a:pathLst>
            </a:custGeom>
            <a:solidFill>
              <a:schemeClr val="accent4">
                <a:lumMod val="75000"/>
              </a:schemeClr>
            </a:solidFill>
            <a:ln>
              <a:noFill/>
            </a:ln>
            <a:effectLst/>
          </p:spPr>
          <p:txBody>
            <a:bodyPr wrap="square" anchor="ctr">
              <a:noAutofit/>
            </a:bodyPr>
            <a:lstStyle/>
            <a:p>
              <a:endParaRPr lang="en-US" sz="6532" dirty="0">
                <a:latin typeface="Lato Light" panose="020F0502020204030203" pitchFamily="34" charset="0"/>
              </a:endParaRPr>
            </a:p>
          </p:txBody>
        </p:sp>
        <p:sp>
          <p:nvSpPr>
            <p:cNvPr id="18" name="Freeform 27">
              <a:extLst>
                <a:ext uri="{FF2B5EF4-FFF2-40B4-BE49-F238E27FC236}">
                  <a16:creationId xmlns:a16="http://schemas.microsoft.com/office/drawing/2014/main" id="{91C3E520-6F5D-F34C-B387-32C577B8E2B7}"/>
                </a:ext>
              </a:extLst>
            </p:cNvPr>
            <p:cNvSpPr>
              <a:spLocks noChangeArrowheads="1"/>
            </p:cNvSpPr>
            <p:nvPr/>
          </p:nvSpPr>
          <p:spPr bwMode="auto">
            <a:xfrm>
              <a:off x="9250919" y="8001482"/>
              <a:ext cx="797843" cy="1034029"/>
            </a:xfrm>
            <a:custGeom>
              <a:avLst/>
              <a:gdLst>
                <a:gd name="T0" fmla="*/ 964 w 1223"/>
                <a:gd name="T1" fmla="*/ 59 h 1585"/>
                <a:gd name="T2" fmla="*/ 964 w 1223"/>
                <a:gd name="T3" fmla="*/ 59 h 1585"/>
                <a:gd name="T4" fmla="*/ 563 w 1223"/>
                <a:gd name="T5" fmla="*/ 99 h 1585"/>
                <a:gd name="T6" fmla="*/ 563 w 1223"/>
                <a:gd name="T7" fmla="*/ 99 h 1585"/>
                <a:gd name="T8" fmla="*/ 1 w 1223"/>
                <a:gd name="T9" fmla="*/ 1072 h 1585"/>
                <a:gd name="T10" fmla="*/ 1 w 1223"/>
                <a:gd name="T11" fmla="*/ 1072 h 1585"/>
                <a:gd name="T12" fmla="*/ 165 w 1223"/>
                <a:gd name="T13" fmla="*/ 1434 h 1585"/>
                <a:gd name="T14" fmla="*/ 430 w 1223"/>
                <a:gd name="T15" fmla="*/ 1584 h 1585"/>
                <a:gd name="T16" fmla="*/ 430 w 1223"/>
                <a:gd name="T17" fmla="*/ 1584 h 1585"/>
                <a:gd name="T18" fmla="*/ 259 w 1223"/>
                <a:gd name="T19" fmla="*/ 1222 h 1585"/>
                <a:gd name="T20" fmla="*/ 259 w 1223"/>
                <a:gd name="T21" fmla="*/ 1222 h 1585"/>
                <a:gd name="T22" fmla="*/ 821 w 1223"/>
                <a:gd name="T23" fmla="*/ 249 h 1585"/>
                <a:gd name="T24" fmla="*/ 821 w 1223"/>
                <a:gd name="T25" fmla="*/ 249 h 1585"/>
                <a:gd name="T26" fmla="*/ 1222 w 1223"/>
                <a:gd name="T27" fmla="*/ 210 h 1585"/>
                <a:gd name="T28" fmla="*/ 964 w 1223"/>
                <a:gd name="T29" fmla="*/ 59 h 1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23" h="1585">
                  <a:moveTo>
                    <a:pt x="964" y="59"/>
                  </a:moveTo>
                  <a:lnTo>
                    <a:pt x="964" y="59"/>
                  </a:lnTo>
                  <a:cubicBezTo>
                    <a:pt x="862" y="0"/>
                    <a:pt x="720" y="8"/>
                    <a:pt x="563" y="99"/>
                  </a:cubicBezTo>
                  <a:lnTo>
                    <a:pt x="563" y="99"/>
                  </a:lnTo>
                  <a:cubicBezTo>
                    <a:pt x="252" y="278"/>
                    <a:pt x="0" y="714"/>
                    <a:pt x="1" y="1072"/>
                  </a:cubicBezTo>
                  <a:lnTo>
                    <a:pt x="1" y="1072"/>
                  </a:lnTo>
                  <a:cubicBezTo>
                    <a:pt x="1" y="1250"/>
                    <a:pt x="64" y="1375"/>
                    <a:pt x="165" y="1434"/>
                  </a:cubicBezTo>
                  <a:lnTo>
                    <a:pt x="430" y="1584"/>
                  </a:lnTo>
                  <a:lnTo>
                    <a:pt x="430" y="1584"/>
                  </a:lnTo>
                  <a:cubicBezTo>
                    <a:pt x="329" y="1525"/>
                    <a:pt x="260" y="1400"/>
                    <a:pt x="259" y="1222"/>
                  </a:cubicBezTo>
                  <a:lnTo>
                    <a:pt x="259" y="1222"/>
                  </a:lnTo>
                  <a:cubicBezTo>
                    <a:pt x="259" y="864"/>
                    <a:pt x="510" y="429"/>
                    <a:pt x="821" y="249"/>
                  </a:cubicBezTo>
                  <a:lnTo>
                    <a:pt x="821" y="249"/>
                  </a:lnTo>
                  <a:cubicBezTo>
                    <a:pt x="978" y="159"/>
                    <a:pt x="1120" y="150"/>
                    <a:pt x="1222" y="210"/>
                  </a:cubicBezTo>
                  <a:lnTo>
                    <a:pt x="964" y="59"/>
                  </a:lnTo>
                </a:path>
              </a:pathLst>
            </a:custGeom>
            <a:solidFill>
              <a:schemeClr val="accent4">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19" name="Freeform 28">
              <a:extLst>
                <a:ext uri="{FF2B5EF4-FFF2-40B4-BE49-F238E27FC236}">
                  <a16:creationId xmlns:a16="http://schemas.microsoft.com/office/drawing/2014/main" id="{57BF869A-291B-E84F-9CDA-7B00E5E6B9DC}"/>
                </a:ext>
              </a:extLst>
            </p:cNvPr>
            <p:cNvSpPr>
              <a:spLocks noChangeArrowheads="1"/>
            </p:cNvSpPr>
            <p:nvPr/>
          </p:nvSpPr>
          <p:spPr bwMode="auto">
            <a:xfrm>
              <a:off x="9412216" y="8041805"/>
              <a:ext cx="737357" cy="1082994"/>
            </a:xfrm>
            <a:custGeom>
              <a:avLst/>
              <a:gdLst>
                <a:gd name="T0" fmla="*/ 563 w 1131"/>
                <a:gd name="T1" fmla="*/ 179 h 1656"/>
                <a:gd name="T2" fmla="*/ 563 w 1131"/>
                <a:gd name="T3" fmla="*/ 179 h 1656"/>
                <a:gd name="T4" fmla="*/ 1128 w 1131"/>
                <a:gd name="T5" fmla="*/ 502 h 1656"/>
                <a:gd name="T6" fmla="*/ 1128 w 1131"/>
                <a:gd name="T7" fmla="*/ 502 h 1656"/>
                <a:gd name="T8" fmla="*/ 567 w 1131"/>
                <a:gd name="T9" fmla="*/ 1475 h 1656"/>
                <a:gd name="T10" fmla="*/ 567 w 1131"/>
                <a:gd name="T11" fmla="*/ 1475 h 1656"/>
                <a:gd name="T12" fmla="*/ 1 w 1131"/>
                <a:gd name="T13" fmla="*/ 1153 h 1656"/>
                <a:gd name="T14" fmla="*/ 1 w 1131"/>
                <a:gd name="T15" fmla="*/ 1153 h 1656"/>
                <a:gd name="T16" fmla="*/ 563 w 1131"/>
                <a:gd name="T17" fmla="*/ 179 h 16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31" h="1656">
                  <a:moveTo>
                    <a:pt x="563" y="179"/>
                  </a:moveTo>
                  <a:lnTo>
                    <a:pt x="563" y="179"/>
                  </a:lnTo>
                  <a:cubicBezTo>
                    <a:pt x="874" y="0"/>
                    <a:pt x="1127" y="144"/>
                    <a:pt x="1128" y="502"/>
                  </a:cubicBezTo>
                  <a:lnTo>
                    <a:pt x="1128" y="502"/>
                  </a:lnTo>
                  <a:cubicBezTo>
                    <a:pt x="1130" y="859"/>
                    <a:pt x="878" y="1295"/>
                    <a:pt x="567" y="1475"/>
                  </a:cubicBezTo>
                  <a:lnTo>
                    <a:pt x="567" y="1475"/>
                  </a:lnTo>
                  <a:cubicBezTo>
                    <a:pt x="255" y="1655"/>
                    <a:pt x="2" y="1511"/>
                    <a:pt x="1" y="1153"/>
                  </a:cubicBezTo>
                  <a:lnTo>
                    <a:pt x="1" y="1153"/>
                  </a:lnTo>
                  <a:cubicBezTo>
                    <a:pt x="0" y="795"/>
                    <a:pt x="252" y="360"/>
                    <a:pt x="563" y="179"/>
                  </a:cubicBezTo>
                </a:path>
              </a:pathLst>
            </a:custGeom>
            <a:solidFill>
              <a:schemeClr val="accent4"/>
            </a:solidFill>
            <a:ln>
              <a:noFill/>
            </a:ln>
            <a:effectLst/>
          </p:spPr>
          <p:txBody>
            <a:bodyPr wrap="none" anchor="ctr"/>
            <a:lstStyle/>
            <a:p>
              <a:endParaRPr lang="en-US" sz="6532" dirty="0">
                <a:latin typeface="Lato Light" panose="020F0502020204030203" pitchFamily="34" charset="0"/>
              </a:endParaRPr>
            </a:p>
          </p:txBody>
        </p:sp>
        <p:sp>
          <p:nvSpPr>
            <p:cNvPr id="20" name="Freeform 29">
              <a:extLst>
                <a:ext uri="{FF2B5EF4-FFF2-40B4-BE49-F238E27FC236}">
                  <a16:creationId xmlns:a16="http://schemas.microsoft.com/office/drawing/2014/main" id="{F0011014-B58D-5E42-8BBE-CD46423E40EE}"/>
                </a:ext>
              </a:extLst>
            </p:cNvPr>
            <p:cNvSpPr>
              <a:spLocks noChangeArrowheads="1"/>
            </p:cNvSpPr>
            <p:nvPr/>
          </p:nvSpPr>
          <p:spPr bwMode="auto">
            <a:xfrm>
              <a:off x="9582152" y="8309674"/>
              <a:ext cx="429166" cy="515573"/>
            </a:xfrm>
            <a:custGeom>
              <a:avLst/>
              <a:gdLst>
                <a:gd name="T0" fmla="*/ 476 w 658"/>
                <a:gd name="T1" fmla="*/ 49 h 789"/>
                <a:gd name="T2" fmla="*/ 476 w 658"/>
                <a:gd name="T3" fmla="*/ 49 h 789"/>
                <a:gd name="T4" fmla="*/ 651 w 658"/>
                <a:gd name="T5" fmla="*/ 161 h 789"/>
                <a:gd name="T6" fmla="*/ 651 w 658"/>
                <a:gd name="T7" fmla="*/ 161 h 789"/>
                <a:gd name="T8" fmla="*/ 363 w 658"/>
                <a:gd name="T9" fmla="*/ 748 h 789"/>
                <a:gd name="T10" fmla="*/ 363 w 658"/>
                <a:gd name="T11" fmla="*/ 748 h 789"/>
                <a:gd name="T12" fmla="*/ 330 w 658"/>
                <a:gd name="T13" fmla="*/ 779 h 789"/>
                <a:gd name="T14" fmla="*/ 330 w 658"/>
                <a:gd name="T15" fmla="*/ 779 h 789"/>
                <a:gd name="T16" fmla="*/ 298 w 658"/>
                <a:gd name="T17" fmla="*/ 786 h 789"/>
                <a:gd name="T18" fmla="*/ 298 w 658"/>
                <a:gd name="T19" fmla="*/ 786 h 789"/>
                <a:gd name="T20" fmla="*/ 4 w 658"/>
                <a:gd name="T21" fmla="*/ 537 h 789"/>
                <a:gd name="T22" fmla="*/ 4 w 658"/>
                <a:gd name="T23" fmla="*/ 537 h 789"/>
                <a:gd name="T24" fmla="*/ 177 w 658"/>
                <a:gd name="T25" fmla="*/ 223 h 789"/>
                <a:gd name="T26" fmla="*/ 177 w 658"/>
                <a:gd name="T27" fmla="*/ 223 h 789"/>
                <a:gd name="T28" fmla="*/ 228 w 658"/>
                <a:gd name="T29" fmla="*/ 204 h 789"/>
                <a:gd name="T30" fmla="*/ 228 w 658"/>
                <a:gd name="T31" fmla="*/ 204 h 789"/>
                <a:gd name="T32" fmla="*/ 326 w 658"/>
                <a:gd name="T33" fmla="*/ 235 h 789"/>
                <a:gd name="T34" fmla="*/ 326 w 658"/>
                <a:gd name="T35" fmla="*/ 235 h 789"/>
                <a:gd name="T36" fmla="*/ 424 w 658"/>
                <a:gd name="T37" fmla="*/ 90 h 789"/>
                <a:gd name="T38" fmla="*/ 424 w 658"/>
                <a:gd name="T39" fmla="*/ 90 h 789"/>
                <a:gd name="T40" fmla="*/ 476 w 658"/>
                <a:gd name="T41" fmla="*/ 49 h 7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58" h="789">
                  <a:moveTo>
                    <a:pt x="476" y="49"/>
                  </a:moveTo>
                  <a:lnTo>
                    <a:pt x="476" y="49"/>
                  </a:lnTo>
                  <a:cubicBezTo>
                    <a:pt x="561" y="0"/>
                    <a:pt x="644" y="34"/>
                    <a:pt x="651" y="161"/>
                  </a:cubicBezTo>
                  <a:lnTo>
                    <a:pt x="651" y="161"/>
                  </a:lnTo>
                  <a:cubicBezTo>
                    <a:pt x="657" y="303"/>
                    <a:pt x="515" y="531"/>
                    <a:pt x="363" y="748"/>
                  </a:cubicBezTo>
                  <a:lnTo>
                    <a:pt x="363" y="748"/>
                  </a:lnTo>
                  <a:cubicBezTo>
                    <a:pt x="354" y="762"/>
                    <a:pt x="342" y="773"/>
                    <a:pt x="330" y="779"/>
                  </a:cubicBezTo>
                  <a:lnTo>
                    <a:pt x="330" y="779"/>
                  </a:lnTo>
                  <a:cubicBezTo>
                    <a:pt x="319" y="786"/>
                    <a:pt x="308" y="788"/>
                    <a:pt x="298" y="786"/>
                  </a:cubicBezTo>
                  <a:lnTo>
                    <a:pt x="298" y="786"/>
                  </a:lnTo>
                  <a:cubicBezTo>
                    <a:pt x="144" y="749"/>
                    <a:pt x="0" y="686"/>
                    <a:pt x="4" y="537"/>
                  </a:cubicBezTo>
                  <a:lnTo>
                    <a:pt x="4" y="537"/>
                  </a:lnTo>
                  <a:cubicBezTo>
                    <a:pt x="8" y="404"/>
                    <a:pt x="91" y="273"/>
                    <a:pt x="177" y="223"/>
                  </a:cubicBezTo>
                  <a:lnTo>
                    <a:pt x="177" y="223"/>
                  </a:lnTo>
                  <a:cubicBezTo>
                    <a:pt x="194" y="213"/>
                    <a:pt x="211" y="207"/>
                    <a:pt x="228" y="204"/>
                  </a:cubicBezTo>
                  <a:lnTo>
                    <a:pt x="228" y="204"/>
                  </a:lnTo>
                  <a:cubicBezTo>
                    <a:pt x="295" y="193"/>
                    <a:pt x="321" y="228"/>
                    <a:pt x="326" y="235"/>
                  </a:cubicBezTo>
                  <a:lnTo>
                    <a:pt x="326" y="235"/>
                  </a:lnTo>
                  <a:cubicBezTo>
                    <a:pt x="331" y="222"/>
                    <a:pt x="357" y="157"/>
                    <a:pt x="424" y="90"/>
                  </a:cubicBezTo>
                  <a:lnTo>
                    <a:pt x="424" y="90"/>
                  </a:lnTo>
                  <a:cubicBezTo>
                    <a:pt x="441" y="72"/>
                    <a:pt x="459" y="59"/>
                    <a:pt x="476" y="49"/>
                  </a:cubicBezTo>
                </a:path>
              </a:pathLst>
            </a:custGeom>
            <a:solidFill>
              <a:schemeClr val="bg1"/>
            </a:solidFill>
            <a:ln>
              <a:noFill/>
            </a:ln>
            <a:effectLst/>
          </p:spPr>
          <p:txBody>
            <a:bodyPr wrap="none" anchor="ctr"/>
            <a:lstStyle/>
            <a:p>
              <a:endParaRPr lang="en-US" sz="6532" dirty="0">
                <a:latin typeface="Lato Light" panose="020F0502020204030203" pitchFamily="34" charset="0"/>
              </a:endParaRPr>
            </a:p>
          </p:txBody>
        </p:sp>
        <p:sp>
          <p:nvSpPr>
            <p:cNvPr id="21" name="Freeform 30">
              <a:extLst>
                <a:ext uri="{FF2B5EF4-FFF2-40B4-BE49-F238E27FC236}">
                  <a16:creationId xmlns:a16="http://schemas.microsoft.com/office/drawing/2014/main" id="{0FE6B78C-39E5-AA4C-99FF-5EF9643B74C8}"/>
                </a:ext>
              </a:extLst>
            </p:cNvPr>
            <p:cNvSpPr>
              <a:spLocks noChangeArrowheads="1"/>
            </p:cNvSpPr>
            <p:nvPr/>
          </p:nvSpPr>
          <p:spPr bwMode="auto">
            <a:xfrm>
              <a:off x="11339137" y="8021644"/>
              <a:ext cx="175699" cy="334115"/>
            </a:xfrm>
            <a:custGeom>
              <a:avLst/>
              <a:gdLst>
                <a:gd name="T0" fmla="*/ 131 w 269"/>
                <a:gd name="T1" fmla="*/ 510 h 511"/>
                <a:gd name="T2" fmla="*/ 0 w 269"/>
                <a:gd name="T3" fmla="*/ 434 h 511"/>
                <a:gd name="T4" fmla="*/ 0 w 269"/>
                <a:gd name="T5" fmla="*/ 94 h 511"/>
                <a:gd name="T6" fmla="*/ 268 w 269"/>
                <a:gd name="T7" fmla="*/ 0 h 511"/>
                <a:gd name="T8" fmla="*/ 131 w 269"/>
                <a:gd name="T9" fmla="*/ 510 h 511"/>
              </a:gdLst>
              <a:ahLst/>
              <a:cxnLst>
                <a:cxn ang="0">
                  <a:pos x="T0" y="T1"/>
                </a:cxn>
                <a:cxn ang="0">
                  <a:pos x="T2" y="T3"/>
                </a:cxn>
                <a:cxn ang="0">
                  <a:pos x="T4" y="T5"/>
                </a:cxn>
                <a:cxn ang="0">
                  <a:pos x="T6" y="T7"/>
                </a:cxn>
                <a:cxn ang="0">
                  <a:pos x="T8" y="T9"/>
                </a:cxn>
              </a:cxnLst>
              <a:rect l="0" t="0" r="r" b="b"/>
              <a:pathLst>
                <a:path w="269" h="511">
                  <a:moveTo>
                    <a:pt x="131" y="510"/>
                  </a:moveTo>
                  <a:lnTo>
                    <a:pt x="0" y="434"/>
                  </a:lnTo>
                  <a:lnTo>
                    <a:pt x="0" y="94"/>
                  </a:lnTo>
                  <a:lnTo>
                    <a:pt x="268" y="0"/>
                  </a:lnTo>
                  <a:lnTo>
                    <a:pt x="131" y="510"/>
                  </a:lnTo>
                </a:path>
              </a:pathLst>
            </a:custGeom>
            <a:solidFill>
              <a:schemeClr val="accent2">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22" name="Freeform 31">
              <a:extLst>
                <a:ext uri="{FF2B5EF4-FFF2-40B4-BE49-F238E27FC236}">
                  <a16:creationId xmlns:a16="http://schemas.microsoft.com/office/drawing/2014/main" id="{E2AC801D-03DF-CE43-8C99-C764D5454D10}"/>
                </a:ext>
              </a:extLst>
            </p:cNvPr>
            <p:cNvSpPr>
              <a:spLocks noChangeArrowheads="1"/>
            </p:cNvSpPr>
            <p:nvPr/>
          </p:nvSpPr>
          <p:spPr bwMode="auto">
            <a:xfrm>
              <a:off x="10650745" y="7091307"/>
              <a:ext cx="1163642" cy="1310538"/>
            </a:xfrm>
            <a:custGeom>
              <a:avLst/>
              <a:gdLst>
                <a:gd name="T0" fmla="*/ 0 w 1782"/>
                <a:gd name="T1" fmla="*/ 941 h 2006"/>
                <a:gd name="T2" fmla="*/ 0 w 1782"/>
                <a:gd name="T3" fmla="*/ 1790 h 2006"/>
                <a:gd name="T4" fmla="*/ 1 w 1782"/>
                <a:gd name="T5" fmla="*/ 1790 h 2006"/>
                <a:gd name="T6" fmla="*/ 1 w 1782"/>
                <a:gd name="T7" fmla="*/ 1796 h 2006"/>
                <a:gd name="T8" fmla="*/ 1 w 1782"/>
                <a:gd name="T9" fmla="*/ 1796 h 2006"/>
                <a:gd name="T10" fmla="*/ 57 w 1782"/>
                <a:gd name="T11" fmla="*/ 1889 h 2006"/>
                <a:gd name="T12" fmla="*/ 257 w 1782"/>
                <a:gd name="T13" fmla="*/ 2005 h 2006"/>
                <a:gd name="T14" fmla="*/ 263 w 1782"/>
                <a:gd name="T15" fmla="*/ 1826 h 2006"/>
                <a:gd name="T16" fmla="*/ 750 w 1782"/>
                <a:gd name="T17" fmla="*/ 1545 h 2006"/>
                <a:gd name="T18" fmla="*/ 901 w 1782"/>
                <a:gd name="T19" fmla="*/ 1632 h 2006"/>
                <a:gd name="T20" fmla="*/ 908 w 1782"/>
                <a:gd name="T21" fmla="*/ 1454 h 2006"/>
                <a:gd name="T22" fmla="*/ 908 w 1782"/>
                <a:gd name="T23" fmla="*/ 1454 h 2006"/>
                <a:gd name="T24" fmla="*/ 911 w 1782"/>
                <a:gd name="T25" fmla="*/ 1452 h 2006"/>
                <a:gd name="T26" fmla="*/ 1515 w 1782"/>
                <a:gd name="T27" fmla="*/ 1103 h 2006"/>
                <a:gd name="T28" fmla="*/ 1515 w 1782"/>
                <a:gd name="T29" fmla="*/ 1102 h 2006"/>
                <a:gd name="T30" fmla="*/ 1515 w 1782"/>
                <a:gd name="T31" fmla="*/ 1102 h 2006"/>
                <a:gd name="T32" fmla="*/ 1613 w 1782"/>
                <a:gd name="T33" fmla="*/ 948 h 2006"/>
                <a:gd name="T34" fmla="*/ 1613 w 1782"/>
                <a:gd name="T35" fmla="*/ 271 h 2006"/>
                <a:gd name="T36" fmla="*/ 1657 w 1782"/>
                <a:gd name="T37" fmla="*/ 296 h 2006"/>
                <a:gd name="T38" fmla="*/ 1781 w 1782"/>
                <a:gd name="T39" fmla="*/ 146 h 2006"/>
                <a:gd name="T40" fmla="*/ 1575 w 1782"/>
                <a:gd name="T41" fmla="*/ 28 h 2006"/>
                <a:gd name="T42" fmla="*/ 1575 w 1782"/>
                <a:gd name="T43" fmla="*/ 28 h 2006"/>
                <a:gd name="T44" fmla="*/ 1487 w 1782"/>
                <a:gd name="T45" fmla="*/ 8 h 2006"/>
                <a:gd name="T46" fmla="*/ 1487 w 1782"/>
                <a:gd name="T47" fmla="*/ 8 h 2006"/>
                <a:gd name="T48" fmla="*/ 1449 w 1782"/>
                <a:gd name="T49" fmla="*/ 23 h 2006"/>
                <a:gd name="T50" fmla="*/ 1449 w 1782"/>
                <a:gd name="T51" fmla="*/ 21 h 2006"/>
                <a:gd name="T52" fmla="*/ 805 w 1782"/>
                <a:gd name="T53" fmla="*/ 394 h 2006"/>
                <a:gd name="T54" fmla="*/ 805 w 1782"/>
                <a:gd name="T55" fmla="*/ 394 h 2006"/>
                <a:gd name="T56" fmla="*/ 735 w 1782"/>
                <a:gd name="T57" fmla="*/ 434 h 2006"/>
                <a:gd name="T58" fmla="*/ 735 w 1782"/>
                <a:gd name="T59" fmla="*/ 434 h 2006"/>
                <a:gd name="T60" fmla="*/ 711 w 1782"/>
                <a:gd name="T61" fmla="*/ 448 h 2006"/>
                <a:gd name="T62" fmla="*/ 92 w 1782"/>
                <a:gd name="T63" fmla="*/ 806 h 2006"/>
                <a:gd name="T64" fmla="*/ 92 w 1782"/>
                <a:gd name="T65" fmla="*/ 806 h 2006"/>
                <a:gd name="T66" fmla="*/ 1 w 1782"/>
                <a:gd name="T67" fmla="*/ 941 h 2006"/>
                <a:gd name="T68" fmla="*/ 0 w 1782"/>
                <a:gd name="T69" fmla="*/ 941 h 20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782" h="2006">
                  <a:moveTo>
                    <a:pt x="0" y="941"/>
                  </a:moveTo>
                  <a:lnTo>
                    <a:pt x="0" y="1790"/>
                  </a:lnTo>
                  <a:lnTo>
                    <a:pt x="1" y="1790"/>
                  </a:lnTo>
                  <a:lnTo>
                    <a:pt x="1" y="1796"/>
                  </a:lnTo>
                  <a:lnTo>
                    <a:pt x="1" y="1796"/>
                  </a:lnTo>
                  <a:cubicBezTo>
                    <a:pt x="3" y="1839"/>
                    <a:pt x="25" y="1873"/>
                    <a:pt x="57" y="1889"/>
                  </a:cubicBezTo>
                  <a:lnTo>
                    <a:pt x="257" y="2005"/>
                  </a:lnTo>
                  <a:lnTo>
                    <a:pt x="263" y="1826"/>
                  </a:lnTo>
                  <a:lnTo>
                    <a:pt x="750" y="1545"/>
                  </a:lnTo>
                  <a:lnTo>
                    <a:pt x="901" y="1632"/>
                  </a:lnTo>
                  <a:lnTo>
                    <a:pt x="908" y="1454"/>
                  </a:lnTo>
                  <a:lnTo>
                    <a:pt x="908" y="1454"/>
                  </a:lnTo>
                  <a:cubicBezTo>
                    <a:pt x="909" y="1453"/>
                    <a:pt x="911" y="1453"/>
                    <a:pt x="911" y="1452"/>
                  </a:cubicBezTo>
                  <a:lnTo>
                    <a:pt x="1515" y="1103"/>
                  </a:lnTo>
                  <a:lnTo>
                    <a:pt x="1515" y="1102"/>
                  </a:lnTo>
                  <a:lnTo>
                    <a:pt x="1515" y="1102"/>
                  </a:lnTo>
                  <a:cubicBezTo>
                    <a:pt x="1576" y="1080"/>
                    <a:pt x="1616" y="1014"/>
                    <a:pt x="1613" y="948"/>
                  </a:cubicBezTo>
                  <a:lnTo>
                    <a:pt x="1613" y="271"/>
                  </a:lnTo>
                  <a:lnTo>
                    <a:pt x="1657" y="296"/>
                  </a:lnTo>
                  <a:lnTo>
                    <a:pt x="1781" y="146"/>
                  </a:lnTo>
                  <a:lnTo>
                    <a:pt x="1575" y="28"/>
                  </a:lnTo>
                  <a:lnTo>
                    <a:pt x="1575" y="28"/>
                  </a:lnTo>
                  <a:cubicBezTo>
                    <a:pt x="1552" y="9"/>
                    <a:pt x="1521" y="0"/>
                    <a:pt x="1487" y="8"/>
                  </a:cubicBezTo>
                  <a:lnTo>
                    <a:pt x="1487" y="8"/>
                  </a:lnTo>
                  <a:cubicBezTo>
                    <a:pt x="1475" y="10"/>
                    <a:pt x="1462" y="16"/>
                    <a:pt x="1449" y="23"/>
                  </a:cubicBezTo>
                  <a:lnTo>
                    <a:pt x="1449" y="21"/>
                  </a:lnTo>
                  <a:lnTo>
                    <a:pt x="805" y="394"/>
                  </a:lnTo>
                  <a:lnTo>
                    <a:pt x="805" y="394"/>
                  </a:lnTo>
                  <a:lnTo>
                    <a:pt x="735" y="434"/>
                  </a:lnTo>
                  <a:lnTo>
                    <a:pt x="735" y="434"/>
                  </a:lnTo>
                  <a:cubicBezTo>
                    <a:pt x="726" y="438"/>
                    <a:pt x="718" y="443"/>
                    <a:pt x="711" y="448"/>
                  </a:cubicBezTo>
                  <a:lnTo>
                    <a:pt x="92" y="806"/>
                  </a:lnTo>
                  <a:lnTo>
                    <a:pt x="92" y="806"/>
                  </a:lnTo>
                  <a:cubicBezTo>
                    <a:pt x="41" y="829"/>
                    <a:pt x="3" y="883"/>
                    <a:pt x="1" y="941"/>
                  </a:cubicBezTo>
                  <a:lnTo>
                    <a:pt x="0" y="941"/>
                  </a:lnTo>
                </a:path>
              </a:pathLst>
            </a:custGeom>
            <a:solidFill>
              <a:schemeClr val="accent2">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23" name="Freeform 22">
              <a:extLst>
                <a:ext uri="{FF2B5EF4-FFF2-40B4-BE49-F238E27FC236}">
                  <a16:creationId xmlns:a16="http://schemas.microsoft.com/office/drawing/2014/main" id="{36530FEF-EAC6-B646-B550-B3CDF6088630}"/>
                </a:ext>
              </a:extLst>
            </p:cNvPr>
            <p:cNvSpPr>
              <a:spLocks noChangeArrowheads="1"/>
            </p:cNvSpPr>
            <p:nvPr/>
          </p:nvSpPr>
          <p:spPr bwMode="auto">
            <a:xfrm>
              <a:off x="10786119" y="7170812"/>
              <a:ext cx="1051582" cy="1237281"/>
            </a:xfrm>
            <a:custGeom>
              <a:avLst/>
              <a:gdLst>
                <a:gd name="connsiteX0" fmla="*/ 970038 w 1051582"/>
                <a:gd name="connsiteY0" fmla="*/ 1638 h 1237281"/>
                <a:gd name="connsiteX1" fmla="*/ 1051582 w 1051582"/>
                <a:gd name="connsiteY1" fmla="*/ 68200 h 1237281"/>
                <a:gd name="connsiteX2" fmla="*/ 1050929 w 1051582"/>
                <a:gd name="connsiteY2" fmla="*/ 79293 h 1237281"/>
                <a:gd name="connsiteX3" fmla="*/ 1050929 w 1051582"/>
                <a:gd name="connsiteY3" fmla="*/ 615704 h 1237281"/>
                <a:gd name="connsiteX4" fmla="*/ 986999 w 1051582"/>
                <a:gd name="connsiteY4" fmla="*/ 716200 h 1237281"/>
                <a:gd name="connsiteX5" fmla="*/ 987652 w 1051582"/>
                <a:gd name="connsiteY5" fmla="*/ 716200 h 1237281"/>
                <a:gd name="connsiteX6" fmla="*/ 851562 w 1051582"/>
                <a:gd name="connsiteY6" fmla="*/ 794862 h 1237281"/>
                <a:gd name="connsiteX7" fmla="*/ 639427 w 1051582"/>
                <a:gd name="connsiteY7" fmla="*/ 1184297 h 1237281"/>
                <a:gd name="connsiteX8" fmla="*/ 639427 w 1051582"/>
                <a:gd name="connsiteY8" fmla="*/ 917478 h 1237281"/>
                <a:gd name="connsiteX9" fmla="*/ 593635 w 1051582"/>
                <a:gd name="connsiteY9" fmla="*/ 943947 h 1237281"/>
                <a:gd name="connsiteX10" fmla="*/ 568846 w 1051582"/>
                <a:gd name="connsiteY10" fmla="*/ 958303 h 1237281"/>
                <a:gd name="connsiteX11" fmla="*/ 567541 w 1051582"/>
                <a:gd name="connsiteY11" fmla="*/ 959608 h 1237281"/>
                <a:gd name="connsiteX12" fmla="*/ 110899 w 1051582"/>
                <a:gd name="connsiteY12" fmla="*/ 1223246 h 1237281"/>
                <a:gd name="connsiteX13" fmla="*/ 82196 w 1051582"/>
                <a:gd name="connsiteY13" fmla="*/ 1235644 h 1237281"/>
                <a:gd name="connsiteX14" fmla="*/ 652 w 1051582"/>
                <a:gd name="connsiteY14" fmla="*/ 1168430 h 1237281"/>
                <a:gd name="connsiteX15" fmla="*/ 0 w 1051582"/>
                <a:gd name="connsiteY15" fmla="*/ 1165167 h 1237281"/>
                <a:gd name="connsiteX16" fmla="*/ 0 w 1051582"/>
                <a:gd name="connsiteY16" fmla="*/ 611136 h 1237281"/>
                <a:gd name="connsiteX17" fmla="*/ 59363 w 1051582"/>
                <a:gd name="connsiteY17" fmla="*/ 523040 h 1237281"/>
                <a:gd name="connsiteX18" fmla="*/ 463166 w 1051582"/>
                <a:gd name="connsiteY18" fmla="*/ 289420 h 1237281"/>
                <a:gd name="connsiteX19" fmla="*/ 478170 w 1051582"/>
                <a:gd name="connsiteY19" fmla="*/ 280937 h 1237281"/>
                <a:gd name="connsiteX20" fmla="*/ 523834 w 1051582"/>
                <a:gd name="connsiteY20" fmla="*/ 254182 h 1237281"/>
                <a:gd name="connsiteX21" fmla="*/ 943945 w 1051582"/>
                <a:gd name="connsiteY21" fmla="*/ 10774 h 1237281"/>
                <a:gd name="connsiteX22" fmla="*/ 943945 w 1051582"/>
                <a:gd name="connsiteY22" fmla="*/ 11426 h 1237281"/>
                <a:gd name="connsiteX23" fmla="*/ 970038 w 1051582"/>
                <a:gd name="connsiteY23" fmla="*/ 1638 h 1237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051582" h="1237281">
                  <a:moveTo>
                    <a:pt x="970038" y="1638"/>
                  </a:moveTo>
                  <a:cubicBezTo>
                    <a:pt x="1013093" y="-7498"/>
                    <a:pt x="1050277" y="22520"/>
                    <a:pt x="1051582" y="68200"/>
                  </a:cubicBezTo>
                  <a:cubicBezTo>
                    <a:pt x="1051582" y="71463"/>
                    <a:pt x="1051582" y="76030"/>
                    <a:pt x="1050929" y="79293"/>
                  </a:cubicBezTo>
                  <a:lnTo>
                    <a:pt x="1050929" y="615704"/>
                  </a:lnTo>
                  <a:cubicBezTo>
                    <a:pt x="1053539" y="658774"/>
                    <a:pt x="1027445" y="701191"/>
                    <a:pt x="986999" y="716200"/>
                  </a:cubicBezTo>
                  <a:lnTo>
                    <a:pt x="987652" y="716200"/>
                  </a:lnTo>
                  <a:lnTo>
                    <a:pt x="851562" y="794862"/>
                  </a:lnTo>
                  <a:lnTo>
                    <a:pt x="639427" y="1184297"/>
                  </a:lnTo>
                  <a:lnTo>
                    <a:pt x="639427" y="917478"/>
                  </a:lnTo>
                  <a:lnTo>
                    <a:pt x="593635" y="943947"/>
                  </a:lnTo>
                  <a:cubicBezTo>
                    <a:pt x="586459" y="950472"/>
                    <a:pt x="577979" y="955040"/>
                    <a:pt x="568846" y="958303"/>
                  </a:cubicBezTo>
                  <a:lnTo>
                    <a:pt x="567541" y="959608"/>
                  </a:lnTo>
                  <a:lnTo>
                    <a:pt x="110899" y="1223246"/>
                  </a:lnTo>
                  <a:cubicBezTo>
                    <a:pt x="101766" y="1229119"/>
                    <a:pt x="92633" y="1233034"/>
                    <a:pt x="82196" y="1235644"/>
                  </a:cubicBezTo>
                  <a:cubicBezTo>
                    <a:pt x="38488" y="1244780"/>
                    <a:pt x="1957" y="1214762"/>
                    <a:pt x="652" y="1168430"/>
                  </a:cubicBezTo>
                  <a:cubicBezTo>
                    <a:pt x="0" y="1167778"/>
                    <a:pt x="0" y="1166472"/>
                    <a:pt x="0" y="1165167"/>
                  </a:cubicBezTo>
                  <a:lnTo>
                    <a:pt x="0" y="611136"/>
                  </a:lnTo>
                  <a:cubicBezTo>
                    <a:pt x="1305" y="573288"/>
                    <a:pt x="25441" y="537396"/>
                    <a:pt x="59363" y="523040"/>
                  </a:cubicBezTo>
                  <a:lnTo>
                    <a:pt x="463166" y="289420"/>
                  </a:lnTo>
                  <a:cubicBezTo>
                    <a:pt x="467732" y="286157"/>
                    <a:pt x="472951" y="282895"/>
                    <a:pt x="478170" y="280937"/>
                  </a:cubicBezTo>
                  <a:lnTo>
                    <a:pt x="523834" y="254182"/>
                  </a:lnTo>
                  <a:lnTo>
                    <a:pt x="943945" y="10774"/>
                  </a:lnTo>
                  <a:lnTo>
                    <a:pt x="943945" y="11426"/>
                  </a:lnTo>
                  <a:cubicBezTo>
                    <a:pt x="952425" y="6858"/>
                    <a:pt x="960906" y="3595"/>
                    <a:pt x="970038" y="1638"/>
                  </a:cubicBezTo>
                  <a:close/>
                </a:path>
              </a:pathLst>
            </a:custGeom>
            <a:solidFill>
              <a:schemeClr val="accent2"/>
            </a:solidFill>
            <a:ln>
              <a:noFill/>
            </a:ln>
            <a:effectLst/>
          </p:spPr>
          <p:txBody>
            <a:bodyPr wrap="square" anchor="ctr">
              <a:noAutofit/>
            </a:bodyPr>
            <a:lstStyle/>
            <a:p>
              <a:endParaRPr lang="en-US" sz="6532" dirty="0">
                <a:latin typeface="Lato Light" panose="020F0502020204030203" pitchFamily="34" charset="0"/>
              </a:endParaRPr>
            </a:p>
          </p:txBody>
        </p:sp>
        <p:sp>
          <p:nvSpPr>
            <p:cNvPr id="24" name="Freeform 34">
              <a:extLst>
                <a:ext uri="{FF2B5EF4-FFF2-40B4-BE49-F238E27FC236}">
                  <a16:creationId xmlns:a16="http://schemas.microsoft.com/office/drawing/2014/main" id="{835E3603-08BC-7C46-BD6F-8115772E4502}"/>
                </a:ext>
              </a:extLst>
            </p:cNvPr>
            <p:cNvSpPr>
              <a:spLocks noChangeArrowheads="1"/>
            </p:cNvSpPr>
            <p:nvPr/>
          </p:nvSpPr>
          <p:spPr bwMode="auto">
            <a:xfrm>
              <a:off x="10993500" y="7534873"/>
              <a:ext cx="668230" cy="492533"/>
            </a:xfrm>
            <a:custGeom>
              <a:avLst/>
              <a:gdLst>
                <a:gd name="T0" fmla="*/ 518 w 1023"/>
                <a:gd name="T1" fmla="*/ 265 h 755"/>
                <a:gd name="T2" fmla="*/ 518 w 1023"/>
                <a:gd name="T3" fmla="*/ 265 h 755"/>
                <a:gd name="T4" fmla="*/ 634 w 1023"/>
                <a:gd name="T5" fmla="*/ 336 h 755"/>
                <a:gd name="T6" fmla="*/ 634 w 1023"/>
                <a:gd name="T7" fmla="*/ 336 h 755"/>
                <a:gd name="T8" fmla="*/ 518 w 1023"/>
                <a:gd name="T9" fmla="*/ 497 h 755"/>
                <a:gd name="T10" fmla="*/ 518 w 1023"/>
                <a:gd name="T11" fmla="*/ 497 h 755"/>
                <a:gd name="T12" fmla="*/ 402 w 1023"/>
                <a:gd name="T13" fmla="*/ 426 h 755"/>
                <a:gd name="T14" fmla="*/ 402 w 1023"/>
                <a:gd name="T15" fmla="*/ 426 h 755"/>
                <a:gd name="T16" fmla="*/ 518 w 1023"/>
                <a:gd name="T17" fmla="*/ 265 h 755"/>
                <a:gd name="T18" fmla="*/ 908 w 1023"/>
                <a:gd name="T19" fmla="*/ 25 h 755"/>
                <a:gd name="T20" fmla="*/ 908 w 1023"/>
                <a:gd name="T21" fmla="*/ 25 h 755"/>
                <a:gd name="T22" fmla="*/ 1022 w 1023"/>
                <a:gd name="T23" fmla="*/ 95 h 755"/>
                <a:gd name="T24" fmla="*/ 1022 w 1023"/>
                <a:gd name="T25" fmla="*/ 95 h 755"/>
                <a:gd name="T26" fmla="*/ 908 w 1023"/>
                <a:gd name="T27" fmla="*/ 256 h 755"/>
                <a:gd name="T28" fmla="*/ 908 w 1023"/>
                <a:gd name="T29" fmla="*/ 256 h 755"/>
                <a:gd name="T30" fmla="*/ 792 w 1023"/>
                <a:gd name="T31" fmla="*/ 186 h 755"/>
                <a:gd name="T32" fmla="*/ 792 w 1023"/>
                <a:gd name="T33" fmla="*/ 186 h 755"/>
                <a:gd name="T34" fmla="*/ 908 w 1023"/>
                <a:gd name="T35" fmla="*/ 25 h 755"/>
                <a:gd name="T36" fmla="*/ 115 w 1023"/>
                <a:gd name="T37" fmla="*/ 498 h 755"/>
                <a:gd name="T38" fmla="*/ 115 w 1023"/>
                <a:gd name="T39" fmla="*/ 498 h 755"/>
                <a:gd name="T40" fmla="*/ 231 w 1023"/>
                <a:gd name="T41" fmla="*/ 568 h 755"/>
                <a:gd name="T42" fmla="*/ 231 w 1023"/>
                <a:gd name="T43" fmla="*/ 568 h 755"/>
                <a:gd name="T44" fmla="*/ 115 w 1023"/>
                <a:gd name="T45" fmla="*/ 729 h 755"/>
                <a:gd name="T46" fmla="*/ 115 w 1023"/>
                <a:gd name="T47" fmla="*/ 729 h 755"/>
                <a:gd name="T48" fmla="*/ 0 w 1023"/>
                <a:gd name="T49" fmla="*/ 659 h 755"/>
                <a:gd name="T50" fmla="*/ 0 w 1023"/>
                <a:gd name="T51" fmla="*/ 659 h 755"/>
                <a:gd name="T52" fmla="*/ 115 w 1023"/>
                <a:gd name="T53" fmla="*/ 498 h 7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23" h="755">
                  <a:moveTo>
                    <a:pt x="518" y="265"/>
                  </a:moveTo>
                  <a:lnTo>
                    <a:pt x="518" y="265"/>
                  </a:lnTo>
                  <a:cubicBezTo>
                    <a:pt x="582" y="241"/>
                    <a:pt x="634" y="272"/>
                    <a:pt x="634" y="336"/>
                  </a:cubicBezTo>
                  <a:lnTo>
                    <a:pt x="634" y="336"/>
                  </a:lnTo>
                  <a:cubicBezTo>
                    <a:pt x="634" y="400"/>
                    <a:pt x="582" y="472"/>
                    <a:pt x="518" y="497"/>
                  </a:cubicBezTo>
                  <a:lnTo>
                    <a:pt x="518" y="497"/>
                  </a:lnTo>
                  <a:cubicBezTo>
                    <a:pt x="454" y="522"/>
                    <a:pt x="402" y="490"/>
                    <a:pt x="402" y="426"/>
                  </a:cubicBezTo>
                  <a:lnTo>
                    <a:pt x="402" y="426"/>
                  </a:lnTo>
                  <a:cubicBezTo>
                    <a:pt x="402" y="362"/>
                    <a:pt x="454" y="291"/>
                    <a:pt x="518" y="265"/>
                  </a:cubicBezTo>
                  <a:close/>
                  <a:moveTo>
                    <a:pt x="908" y="25"/>
                  </a:moveTo>
                  <a:lnTo>
                    <a:pt x="908" y="25"/>
                  </a:lnTo>
                  <a:cubicBezTo>
                    <a:pt x="971" y="0"/>
                    <a:pt x="1022" y="32"/>
                    <a:pt x="1022" y="95"/>
                  </a:cubicBezTo>
                  <a:lnTo>
                    <a:pt x="1022" y="95"/>
                  </a:lnTo>
                  <a:cubicBezTo>
                    <a:pt x="1022" y="160"/>
                    <a:pt x="971" y="232"/>
                    <a:pt x="908" y="256"/>
                  </a:cubicBezTo>
                  <a:lnTo>
                    <a:pt x="908" y="256"/>
                  </a:lnTo>
                  <a:cubicBezTo>
                    <a:pt x="844" y="281"/>
                    <a:pt x="792" y="250"/>
                    <a:pt x="792" y="186"/>
                  </a:cubicBezTo>
                  <a:lnTo>
                    <a:pt x="792" y="186"/>
                  </a:lnTo>
                  <a:cubicBezTo>
                    <a:pt x="792" y="122"/>
                    <a:pt x="844" y="50"/>
                    <a:pt x="908" y="25"/>
                  </a:cubicBezTo>
                  <a:close/>
                  <a:moveTo>
                    <a:pt x="115" y="498"/>
                  </a:moveTo>
                  <a:lnTo>
                    <a:pt x="115" y="498"/>
                  </a:lnTo>
                  <a:cubicBezTo>
                    <a:pt x="179" y="473"/>
                    <a:pt x="231" y="505"/>
                    <a:pt x="231" y="568"/>
                  </a:cubicBezTo>
                  <a:lnTo>
                    <a:pt x="231" y="568"/>
                  </a:lnTo>
                  <a:cubicBezTo>
                    <a:pt x="231" y="632"/>
                    <a:pt x="179" y="705"/>
                    <a:pt x="115" y="729"/>
                  </a:cubicBezTo>
                  <a:lnTo>
                    <a:pt x="115" y="729"/>
                  </a:lnTo>
                  <a:cubicBezTo>
                    <a:pt x="51" y="754"/>
                    <a:pt x="0" y="723"/>
                    <a:pt x="0" y="659"/>
                  </a:cubicBezTo>
                  <a:lnTo>
                    <a:pt x="0" y="659"/>
                  </a:lnTo>
                  <a:cubicBezTo>
                    <a:pt x="0" y="595"/>
                    <a:pt x="51" y="523"/>
                    <a:pt x="115" y="498"/>
                  </a:cubicBezTo>
                  <a:close/>
                </a:path>
              </a:pathLst>
            </a:custGeom>
            <a:solidFill>
              <a:schemeClr val="bg1"/>
            </a:solidFill>
            <a:ln>
              <a:noFill/>
            </a:ln>
            <a:effectLst/>
          </p:spPr>
          <p:txBody>
            <a:bodyPr wrap="none" anchor="ctr"/>
            <a:lstStyle/>
            <a:p>
              <a:endParaRPr lang="en-US" sz="6532" dirty="0">
                <a:latin typeface="Lato Light" panose="020F0502020204030203" pitchFamily="34" charset="0"/>
              </a:endParaRPr>
            </a:p>
          </p:txBody>
        </p:sp>
        <p:sp>
          <p:nvSpPr>
            <p:cNvPr id="25" name="Freeform 35">
              <a:extLst>
                <a:ext uri="{FF2B5EF4-FFF2-40B4-BE49-F238E27FC236}">
                  <a16:creationId xmlns:a16="http://schemas.microsoft.com/office/drawing/2014/main" id="{108A420C-97C1-7940-87AB-FA9EA01E03C0}"/>
                </a:ext>
              </a:extLst>
            </p:cNvPr>
            <p:cNvSpPr>
              <a:spLocks noChangeArrowheads="1"/>
            </p:cNvSpPr>
            <p:nvPr/>
          </p:nvSpPr>
          <p:spPr bwMode="auto">
            <a:xfrm>
              <a:off x="9487103" y="10930749"/>
              <a:ext cx="1483355" cy="864091"/>
            </a:xfrm>
            <a:custGeom>
              <a:avLst/>
              <a:gdLst>
                <a:gd name="T0" fmla="*/ 1170 w 2273"/>
                <a:gd name="T1" fmla="*/ 17 h 1322"/>
                <a:gd name="T2" fmla="*/ 2034 w 2273"/>
                <a:gd name="T3" fmla="*/ 515 h 1322"/>
                <a:gd name="T4" fmla="*/ 2272 w 2273"/>
                <a:gd name="T5" fmla="*/ 448 h 1322"/>
                <a:gd name="T6" fmla="*/ 2272 w 2273"/>
                <a:gd name="T7" fmla="*/ 687 h 1322"/>
                <a:gd name="T8" fmla="*/ 2272 w 2273"/>
                <a:gd name="T9" fmla="*/ 687 h 1322"/>
                <a:gd name="T10" fmla="*/ 2232 w 2273"/>
                <a:gd name="T11" fmla="*/ 743 h 1322"/>
                <a:gd name="T12" fmla="*/ 2232 w 2273"/>
                <a:gd name="T13" fmla="*/ 743 h 1322"/>
                <a:gd name="T14" fmla="*/ 1257 w 2273"/>
                <a:gd name="T15" fmla="*/ 1306 h 1322"/>
                <a:gd name="T16" fmla="*/ 1254 w 2273"/>
                <a:gd name="T17" fmla="*/ 1306 h 1322"/>
                <a:gd name="T18" fmla="*/ 1254 w 2273"/>
                <a:gd name="T19" fmla="*/ 1306 h 1322"/>
                <a:gd name="T20" fmla="*/ 1180 w 2273"/>
                <a:gd name="T21" fmla="*/ 1321 h 1322"/>
                <a:gd name="T22" fmla="*/ 1180 w 2273"/>
                <a:gd name="T23" fmla="*/ 1321 h 1322"/>
                <a:gd name="T24" fmla="*/ 1106 w 2273"/>
                <a:gd name="T25" fmla="*/ 1306 h 1322"/>
                <a:gd name="T26" fmla="*/ 1104 w 2273"/>
                <a:gd name="T27" fmla="*/ 1306 h 1322"/>
                <a:gd name="T28" fmla="*/ 1099 w 2273"/>
                <a:gd name="T29" fmla="*/ 1303 h 1322"/>
                <a:gd name="T30" fmla="*/ 1099 w 2273"/>
                <a:gd name="T31" fmla="*/ 1303 h 1322"/>
                <a:gd name="T32" fmla="*/ 1088 w 2273"/>
                <a:gd name="T33" fmla="*/ 1297 h 1322"/>
                <a:gd name="T34" fmla="*/ 39 w 2273"/>
                <a:gd name="T35" fmla="*/ 691 h 1322"/>
                <a:gd name="T36" fmla="*/ 39 w 2273"/>
                <a:gd name="T37" fmla="*/ 691 h 1322"/>
                <a:gd name="T38" fmla="*/ 39 w 2273"/>
                <a:gd name="T39" fmla="*/ 691 h 1322"/>
                <a:gd name="T40" fmla="*/ 0 w 2273"/>
                <a:gd name="T41" fmla="*/ 634 h 1322"/>
                <a:gd name="T42" fmla="*/ 0 w 2273"/>
                <a:gd name="T43" fmla="*/ 397 h 1322"/>
                <a:gd name="T44" fmla="*/ 0 w 2273"/>
                <a:gd name="T45" fmla="*/ 397 h 1322"/>
                <a:gd name="T46" fmla="*/ 230 w 2273"/>
                <a:gd name="T47" fmla="*/ 469 h 1322"/>
                <a:gd name="T48" fmla="*/ 998 w 2273"/>
                <a:gd name="T49" fmla="*/ 25 h 1322"/>
                <a:gd name="T50" fmla="*/ 998 w 2273"/>
                <a:gd name="T51" fmla="*/ 25 h 1322"/>
                <a:gd name="T52" fmla="*/ 1011 w 2273"/>
                <a:gd name="T53" fmla="*/ 18 h 1322"/>
                <a:gd name="T54" fmla="*/ 1013 w 2273"/>
                <a:gd name="T55" fmla="*/ 17 h 1322"/>
                <a:gd name="T56" fmla="*/ 1013 w 2273"/>
                <a:gd name="T57" fmla="*/ 17 h 1322"/>
                <a:gd name="T58" fmla="*/ 1013 w 2273"/>
                <a:gd name="T59" fmla="*/ 17 h 1322"/>
                <a:gd name="T60" fmla="*/ 1091 w 2273"/>
                <a:gd name="T61" fmla="*/ 0 h 1322"/>
                <a:gd name="T62" fmla="*/ 1091 w 2273"/>
                <a:gd name="T63" fmla="*/ 0 h 1322"/>
                <a:gd name="T64" fmla="*/ 1169 w 2273"/>
                <a:gd name="T65" fmla="*/ 17 h 1322"/>
                <a:gd name="T66" fmla="*/ 1170 w 2273"/>
                <a:gd name="T67" fmla="*/ 17 h 1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273" h="1322">
                  <a:moveTo>
                    <a:pt x="1170" y="17"/>
                  </a:moveTo>
                  <a:lnTo>
                    <a:pt x="2034" y="515"/>
                  </a:lnTo>
                  <a:lnTo>
                    <a:pt x="2272" y="448"/>
                  </a:lnTo>
                  <a:lnTo>
                    <a:pt x="2272" y="687"/>
                  </a:lnTo>
                  <a:lnTo>
                    <a:pt x="2272" y="687"/>
                  </a:lnTo>
                  <a:cubicBezTo>
                    <a:pt x="2272" y="708"/>
                    <a:pt x="2257" y="728"/>
                    <a:pt x="2232" y="743"/>
                  </a:cubicBezTo>
                  <a:lnTo>
                    <a:pt x="2232" y="743"/>
                  </a:lnTo>
                  <a:lnTo>
                    <a:pt x="1257" y="1306"/>
                  </a:lnTo>
                  <a:lnTo>
                    <a:pt x="1254" y="1306"/>
                  </a:lnTo>
                  <a:lnTo>
                    <a:pt x="1254" y="1306"/>
                  </a:lnTo>
                  <a:cubicBezTo>
                    <a:pt x="1234" y="1315"/>
                    <a:pt x="1208" y="1321"/>
                    <a:pt x="1180" y="1321"/>
                  </a:cubicBezTo>
                  <a:lnTo>
                    <a:pt x="1180" y="1321"/>
                  </a:lnTo>
                  <a:cubicBezTo>
                    <a:pt x="1152" y="1321"/>
                    <a:pt x="1127" y="1315"/>
                    <a:pt x="1106" y="1306"/>
                  </a:cubicBezTo>
                  <a:lnTo>
                    <a:pt x="1104" y="1306"/>
                  </a:lnTo>
                  <a:lnTo>
                    <a:pt x="1099" y="1303"/>
                  </a:lnTo>
                  <a:lnTo>
                    <a:pt x="1099" y="1303"/>
                  </a:lnTo>
                  <a:cubicBezTo>
                    <a:pt x="1095" y="1301"/>
                    <a:pt x="1091" y="1299"/>
                    <a:pt x="1088" y="1297"/>
                  </a:cubicBezTo>
                  <a:lnTo>
                    <a:pt x="39" y="691"/>
                  </a:lnTo>
                  <a:lnTo>
                    <a:pt x="39" y="691"/>
                  </a:lnTo>
                  <a:lnTo>
                    <a:pt x="39" y="691"/>
                  </a:lnTo>
                  <a:cubicBezTo>
                    <a:pt x="15" y="677"/>
                    <a:pt x="0" y="657"/>
                    <a:pt x="0" y="634"/>
                  </a:cubicBezTo>
                  <a:lnTo>
                    <a:pt x="0" y="397"/>
                  </a:lnTo>
                  <a:lnTo>
                    <a:pt x="0" y="397"/>
                  </a:lnTo>
                  <a:cubicBezTo>
                    <a:pt x="0" y="397"/>
                    <a:pt x="118" y="432"/>
                    <a:pt x="230" y="469"/>
                  </a:cubicBezTo>
                  <a:lnTo>
                    <a:pt x="998" y="25"/>
                  </a:lnTo>
                  <a:lnTo>
                    <a:pt x="998" y="25"/>
                  </a:lnTo>
                  <a:cubicBezTo>
                    <a:pt x="1002" y="23"/>
                    <a:pt x="1007" y="20"/>
                    <a:pt x="1011" y="18"/>
                  </a:cubicBezTo>
                  <a:lnTo>
                    <a:pt x="1013" y="17"/>
                  </a:lnTo>
                  <a:lnTo>
                    <a:pt x="1013" y="17"/>
                  </a:lnTo>
                  <a:lnTo>
                    <a:pt x="1013" y="17"/>
                  </a:lnTo>
                  <a:cubicBezTo>
                    <a:pt x="1035" y="6"/>
                    <a:pt x="1062" y="0"/>
                    <a:pt x="1091" y="0"/>
                  </a:cubicBezTo>
                  <a:lnTo>
                    <a:pt x="1091" y="0"/>
                  </a:lnTo>
                  <a:cubicBezTo>
                    <a:pt x="1120" y="0"/>
                    <a:pt x="1147" y="6"/>
                    <a:pt x="1169" y="17"/>
                  </a:cubicBezTo>
                  <a:lnTo>
                    <a:pt x="1170" y="17"/>
                  </a:lnTo>
                </a:path>
              </a:pathLst>
            </a:custGeom>
            <a:solidFill>
              <a:schemeClr val="bg1">
                <a:lumMod val="95000"/>
              </a:schemeClr>
            </a:solidFill>
            <a:ln>
              <a:noFill/>
            </a:ln>
            <a:effectLst/>
          </p:spPr>
          <p:txBody>
            <a:bodyPr wrap="none" anchor="ctr"/>
            <a:lstStyle/>
            <a:p>
              <a:endParaRPr lang="en-US" sz="6532" dirty="0">
                <a:latin typeface="Lato Light" panose="020F0502020204030203" pitchFamily="34" charset="0"/>
              </a:endParaRPr>
            </a:p>
          </p:txBody>
        </p:sp>
        <p:sp>
          <p:nvSpPr>
            <p:cNvPr id="26" name="Freeform 36">
              <a:extLst>
                <a:ext uri="{FF2B5EF4-FFF2-40B4-BE49-F238E27FC236}">
                  <a16:creationId xmlns:a16="http://schemas.microsoft.com/office/drawing/2014/main" id="{4FD0E47D-57DD-CD40-8828-E413216B4186}"/>
                </a:ext>
              </a:extLst>
            </p:cNvPr>
            <p:cNvSpPr>
              <a:spLocks noChangeArrowheads="1"/>
            </p:cNvSpPr>
            <p:nvPr/>
          </p:nvSpPr>
          <p:spPr bwMode="auto">
            <a:xfrm>
              <a:off x="9487103" y="10887544"/>
              <a:ext cx="1483355" cy="864091"/>
            </a:xfrm>
            <a:custGeom>
              <a:avLst/>
              <a:gdLst>
                <a:gd name="T0" fmla="*/ 1170 w 2273"/>
                <a:gd name="T1" fmla="*/ 17 h 1323"/>
                <a:gd name="T2" fmla="*/ 2034 w 2273"/>
                <a:gd name="T3" fmla="*/ 516 h 1323"/>
                <a:gd name="T4" fmla="*/ 2272 w 2273"/>
                <a:gd name="T5" fmla="*/ 449 h 1323"/>
                <a:gd name="T6" fmla="*/ 2272 w 2273"/>
                <a:gd name="T7" fmla="*/ 687 h 1323"/>
                <a:gd name="T8" fmla="*/ 2272 w 2273"/>
                <a:gd name="T9" fmla="*/ 687 h 1323"/>
                <a:gd name="T10" fmla="*/ 2232 w 2273"/>
                <a:gd name="T11" fmla="*/ 744 h 1323"/>
                <a:gd name="T12" fmla="*/ 1257 w 2273"/>
                <a:gd name="T13" fmla="*/ 1307 h 1323"/>
                <a:gd name="T14" fmla="*/ 1254 w 2273"/>
                <a:gd name="T15" fmla="*/ 1307 h 1323"/>
                <a:gd name="T16" fmla="*/ 1254 w 2273"/>
                <a:gd name="T17" fmla="*/ 1307 h 1323"/>
                <a:gd name="T18" fmla="*/ 1180 w 2273"/>
                <a:gd name="T19" fmla="*/ 1322 h 1323"/>
                <a:gd name="T20" fmla="*/ 1180 w 2273"/>
                <a:gd name="T21" fmla="*/ 1322 h 1323"/>
                <a:gd name="T22" fmla="*/ 1106 w 2273"/>
                <a:gd name="T23" fmla="*/ 1307 h 1323"/>
                <a:gd name="T24" fmla="*/ 1104 w 2273"/>
                <a:gd name="T25" fmla="*/ 1307 h 1323"/>
                <a:gd name="T26" fmla="*/ 1099 w 2273"/>
                <a:gd name="T27" fmla="*/ 1304 h 1323"/>
                <a:gd name="T28" fmla="*/ 1099 w 2273"/>
                <a:gd name="T29" fmla="*/ 1304 h 1323"/>
                <a:gd name="T30" fmla="*/ 1088 w 2273"/>
                <a:gd name="T31" fmla="*/ 1297 h 1323"/>
                <a:gd name="T32" fmla="*/ 39 w 2273"/>
                <a:gd name="T33" fmla="*/ 692 h 1323"/>
                <a:gd name="T34" fmla="*/ 39 w 2273"/>
                <a:gd name="T35" fmla="*/ 691 h 1323"/>
                <a:gd name="T36" fmla="*/ 39 w 2273"/>
                <a:gd name="T37" fmla="*/ 691 h 1323"/>
                <a:gd name="T38" fmla="*/ 0 w 2273"/>
                <a:gd name="T39" fmla="*/ 636 h 1323"/>
                <a:gd name="T40" fmla="*/ 0 w 2273"/>
                <a:gd name="T41" fmla="*/ 397 h 1323"/>
                <a:gd name="T42" fmla="*/ 0 w 2273"/>
                <a:gd name="T43" fmla="*/ 397 h 1323"/>
                <a:gd name="T44" fmla="*/ 230 w 2273"/>
                <a:gd name="T45" fmla="*/ 470 h 1323"/>
                <a:gd name="T46" fmla="*/ 998 w 2273"/>
                <a:gd name="T47" fmla="*/ 26 h 1323"/>
                <a:gd name="T48" fmla="*/ 998 w 2273"/>
                <a:gd name="T49" fmla="*/ 26 h 1323"/>
                <a:gd name="T50" fmla="*/ 1011 w 2273"/>
                <a:gd name="T51" fmla="*/ 18 h 1323"/>
                <a:gd name="T52" fmla="*/ 1013 w 2273"/>
                <a:gd name="T53" fmla="*/ 17 h 1323"/>
                <a:gd name="T54" fmla="*/ 1013 w 2273"/>
                <a:gd name="T55" fmla="*/ 17 h 1323"/>
                <a:gd name="T56" fmla="*/ 1013 w 2273"/>
                <a:gd name="T57" fmla="*/ 17 h 1323"/>
                <a:gd name="T58" fmla="*/ 1091 w 2273"/>
                <a:gd name="T59" fmla="*/ 0 h 1323"/>
                <a:gd name="T60" fmla="*/ 1091 w 2273"/>
                <a:gd name="T61" fmla="*/ 0 h 1323"/>
                <a:gd name="T62" fmla="*/ 1169 w 2273"/>
                <a:gd name="T63" fmla="*/ 17 h 1323"/>
                <a:gd name="T64" fmla="*/ 1170 w 2273"/>
                <a:gd name="T65" fmla="*/ 17 h 13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273" h="1323">
                  <a:moveTo>
                    <a:pt x="1170" y="17"/>
                  </a:moveTo>
                  <a:lnTo>
                    <a:pt x="2034" y="516"/>
                  </a:lnTo>
                  <a:lnTo>
                    <a:pt x="2272" y="449"/>
                  </a:lnTo>
                  <a:lnTo>
                    <a:pt x="2272" y="687"/>
                  </a:lnTo>
                  <a:lnTo>
                    <a:pt x="2272" y="687"/>
                  </a:lnTo>
                  <a:cubicBezTo>
                    <a:pt x="2272" y="709"/>
                    <a:pt x="2257" y="729"/>
                    <a:pt x="2232" y="744"/>
                  </a:cubicBezTo>
                  <a:lnTo>
                    <a:pt x="1257" y="1307"/>
                  </a:lnTo>
                  <a:lnTo>
                    <a:pt x="1254" y="1307"/>
                  </a:lnTo>
                  <a:lnTo>
                    <a:pt x="1254" y="1307"/>
                  </a:lnTo>
                  <a:cubicBezTo>
                    <a:pt x="1234" y="1316"/>
                    <a:pt x="1208" y="1322"/>
                    <a:pt x="1180" y="1322"/>
                  </a:cubicBezTo>
                  <a:lnTo>
                    <a:pt x="1180" y="1322"/>
                  </a:lnTo>
                  <a:cubicBezTo>
                    <a:pt x="1152" y="1322"/>
                    <a:pt x="1127" y="1316"/>
                    <a:pt x="1106" y="1307"/>
                  </a:cubicBezTo>
                  <a:lnTo>
                    <a:pt x="1104" y="1307"/>
                  </a:lnTo>
                  <a:lnTo>
                    <a:pt x="1099" y="1304"/>
                  </a:lnTo>
                  <a:lnTo>
                    <a:pt x="1099" y="1304"/>
                  </a:lnTo>
                  <a:cubicBezTo>
                    <a:pt x="1095" y="1302"/>
                    <a:pt x="1091" y="1300"/>
                    <a:pt x="1088" y="1297"/>
                  </a:cubicBezTo>
                  <a:lnTo>
                    <a:pt x="39" y="692"/>
                  </a:lnTo>
                  <a:lnTo>
                    <a:pt x="39" y="691"/>
                  </a:lnTo>
                  <a:lnTo>
                    <a:pt x="39" y="691"/>
                  </a:lnTo>
                  <a:cubicBezTo>
                    <a:pt x="15" y="677"/>
                    <a:pt x="0" y="658"/>
                    <a:pt x="0" y="636"/>
                  </a:cubicBezTo>
                  <a:lnTo>
                    <a:pt x="0" y="397"/>
                  </a:lnTo>
                  <a:lnTo>
                    <a:pt x="0" y="397"/>
                  </a:lnTo>
                  <a:cubicBezTo>
                    <a:pt x="0" y="397"/>
                    <a:pt x="118" y="433"/>
                    <a:pt x="230" y="470"/>
                  </a:cubicBezTo>
                  <a:lnTo>
                    <a:pt x="998" y="26"/>
                  </a:lnTo>
                  <a:lnTo>
                    <a:pt x="998" y="26"/>
                  </a:lnTo>
                  <a:cubicBezTo>
                    <a:pt x="1002" y="23"/>
                    <a:pt x="1007" y="20"/>
                    <a:pt x="1011" y="18"/>
                  </a:cubicBezTo>
                  <a:lnTo>
                    <a:pt x="1013" y="17"/>
                  </a:lnTo>
                  <a:lnTo>
                    <a:pt x="1013" y="17"/>
                  </a:lnTo>
                  <a:lnTo>
                    <a:pt x="1013" y="17"/>
                  </a:lnTo>
                  <a:cubicBezTo>
                    <a:pt x="1035" y="7"/>
                    <a:pt x="1062" y="0"/>
                    <a:pt x="1091" y="0"/>
                  </a:cubicBezTo>
                  <a:lnTo>
                    <a:pt x="1091" y="0"/>
                  </a:lnTo>
                  <a:cubicBezTo>
                    <a:pt x="1120" y="0"/>
                    <a:pt x="1147" y="7"/>
                    <a:pt x="1169" y="17"/>
                  </a:cubicBezTo>
                  <a:lnTo>
                    <a:pt x="1170" y="17"/>
                  </a:lnTo>
                </a:path>
              </a:pathLst>
            </a:custGeom>
            <a:solidFill>
              <a:schemeClr val="accent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27" name="Freeform 37">
              <a:extLst>
                <a:ext uri="{FF2B5EF4-FFF2-40B4-BE49-F238E27FC236}">
                  <a16:creationId xmlns:a16="http://schemas.microsoft.com/office/drawing/2014/main" id="{6772F8C9-9173-9045-BB0C-960A048CD093}"/>
                </a:ext>
              </a:extLst>
            </p:cNvPr>
            <p:cNvSpPr>
              <a:spLocks noChangeArrowheads="1"/>
            </p:cNvSpPr>
            <p:nvPr/>
          </p:nvSpPr>
          <p:spPr bwMode="auto">
            <a:xfrm>
              <a:off x="9487103" y="10734889"/>
              <a:ext cx="1483355" cy="864091"/>
            </a:xfrm>
            <a:custGeom>
              <a:avLst/>
              <a:gdLst>
                <a:gd name="T0" fmla="*/ 1170 w 2273"/>
                <a:gd name="T1" fmla="*/ 16 h 1322"/>
                <a:gd name="T2" fmla="*/ 2232 w 2273"/>
                <a:gd name="T3" fmla="*/ 629 h 1322"/>
                <a:gd name="T4" fmla="*/ 2232 w 2273"/>
                <a:gd name="T5" fmla="*/ 630 h 1322"/>
                <a:gd name="T6" fmla="*/ 2232 w 2273"/>
                <a:gd name="T7" fmla="*/ 630 h 1322"/>
                <a:gd name="T8" fmla="*/ 2272 w 2273"/>
                <a:gd name="T9" fmla="*/ 686 h 1322"/>
                <a:gd name="T10" fmla="*/ 2272 w 2273"/>
                <a:gd name="T11" fmla="*/ 686 h 1322"/>
                <a:gd name="T12" fmla="*/ 2232 w 2273"/>
                <a:gd name="T13" fmla="*/ 742 h 1322"/>
                <a:gd name="T14" fmla="*/ 1257 w 2273"/>
                <a:gd name="T15" fmla="*/ 1306 h 1322"/>
                <a:gd name="T16" fmla="*/ 1254 w 2273"/>
                <a:gd name="T17" fmla="*/ 1306 h 1322"/>
                <a:gd name="T18" fmla="*/ 1254 w 2273"/>
                <a:gd name="T19" fmla="*/ 1306 h 1322"/>
                <a:gd name="T20" fmla="*/ 1180 w 2273"/>
                <a:gd name="T21" fmla="*/ 1321 h 1322"/>
                <a:gd name="T22" fmla="*/ 1180 w 2273"/>
                <a:gd name="T23" fmla="*/ 1321 h 1322"/>
                <a:gd name="T24" fmla="*/ 1106 w 2273"/>
                <a:gd name="T25" fmla="*/ 1306 h 1322"/>
                <a:gd name="T26" fmla="*/ 1104 w 2273"/>
                <a:gd name="T27" fmla="*/ 1306 h 1322"/>
                <a:gd name="T28" fmla="*/ 1099 w 2273"/>
                <a:gd name="T29" fmla="*/ 1302 h 1322"/>
                <a:gd name="T30" fmla="*/ 1099 w 2273"/>
                <a:gd name="T31" fmla="*/ 1302 h 1322"/>
                <a:gd name="T32" fmla="*/ 1088 w 2273"/>
                <a:gd name="T33" fmla="*/ 1296 h 1322"/>
                <a:gd name="T34" fmla="*/ 39 w 2273"/>
                <a:gd name="T35" fmla="*/ 690 h 1322"/>
                <a:gd name="T36" fmla="*/ 39 w 2273"/>
                <a:gd name="T37" fmla="*/ 690 h 1322"/>
                <a:gd name="T38" fmla="*/ 39 w 2273"/>
                <a:gd name="T39" fmla="*/ 690 h 1322"/>
                <a:gd name="T40" fmla="*/ 0 w 2273"/>
                <a:gd name="T41" fmla="*/ 634 h 1322"/>
                <a:gd name="T42" fmla="*/ 0 w 2273"/>
                <a:gd name="T43" fmla="*/ 634 h 1322"/>
                <a:gd name="T44" fmla="*/ 39 w 2273"/>
                <a:gd name="T45" fmla="*/ 578 h 1322"/>
                <a:gd name="T46" fmla="*/ 998 w 2273"/>
                <a:gd name="T47" fmla="*/ 24 h 1322"/>
                <a:gd name="T48" fmla="*/ 998 w 2273"/>
                <a:gd name="T49" fmla="*/ 24 h 1322"/>
                <a:gd name="T50" fmla="*/ 1011 w 2273"/>
                <a:gd name="T51" fmla="*/ 17 h 1322"/>
                <a:gd name="T52" fmla="*/ 1013 w 2273"/>
                <a:gd name="T53" fmla="*/ 16 h 1322"/>
                <a:gd name="T54" fmla="*/ 1013 w 2273"/>
                <a:gd name="T55" fmla="*/ 16 h 1322"/>
                <a:gd name="T56" fmla="*/ 1013 w 2273"/>
                <a:gd name="T57" fmla="*/ 16 h 1322"/>
                <a:gd name="T58" fmla="*/ 1091 w 2273"/>
                <a:gd name="T59" fmla="*/ 0 h 1322"/>
                <a:gd name="T60" fmla="*/ 1091 w 2273"/>
                <a:gd name="T61" fmla="*/ 0 h 1322"/>
                <a:gd name="T62" fmla="*/ 1169 w 2273"/>
                <a:gd name="T63" fmla="*/ 16 h 1322"/>
                <a:gd name="T64" fmla="*/ 1170 w 2273"/>
                <a:gd name="T65" fmla="*/ 16 h 1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273" h="1322">
                  <a:moveTo>
                    <a:pt x="1170" y="16"/>
                  </a:moveTo>
                  <a:lnTo>
                    <a:pt x="2232" y="629"/>
                  </a:lnTo>
                  <a:lnTo>
                    <a:pt x="2232" y="630"/>
                  </a:lnTo>
                  <a:lnTo>
                    <a:pt x="2232" y="630"/>
                  </a:lnTo>
                  <a:cubicBezTo>
                    <a:pt x="2257" y="643"/>
                    <a:pt x="2272" y="664"/>
                    <a:pt x="2272" y="686"/>
                  </a:cubicBezTo>
                  <a:lnTo>
                    <a:pt x="2272" y="686"/>
                  </a:lnTo>
                  <a:cubicBezTo>
                    <a:pt x="2272" y="708"/>
                    <a:pt x="2257" y="728"/>
                    <a:pt x="2232" y="742"/>
                  </a:cubicBezTo>
                  <a:lnTo>
                    <a:pt x="1257" y="1306"/>
                  </a:lnTo>
                  <a:lnTo>
                    <a:pt x="1254" y="1306"/>
                  </a:lnTo>
                  <a:lnTo>
                    <a:pt x="1254" y="1306"/>
                  </a:lnTo>
                  <a:cubicBezTo>
                    <a:pt x="1234" y="1315"/>
                    <a:pt x="1208" y="1321"/>
                    <a:pt x="1180" y="1321"/>
                  </a:cubicBezTo>
                  <a:lnTo>
                    <a:pt x="1180" y="1321"/>
                  </a:lnTo>
                  <a:cubicBezTo>
                    <a:pt x="1152" y="1321"/>
                    <a:pt x="1127" y="1315"/>
                    <a:pt x="1106" y="1306"/>
                  </a:cubicBezTo>
                  <a:lnTo>
                    <a:pt x="1104" y="1306"/>
                  </a:lnTo>
                  <a:lnTo>
                    <a:pt x="1099" y="1302"/>
                  </a:lnTo>
                  <a:lnTo>
                    <a:pt x="1099" y="1302"/>
                  </a:lnTo>
                  <a:cubicBezTo>
                    <a:pt x="1095" y="1301"/>
                    <a:pt x="1091" y="1298"/>
                    <a:pt x="1088" y="1296"/>
                  </a:cubicBezTo>
                  <a:lnTo>
                    <a:pt x="39" y="690"/>
                  </a:lnTo>
                  <a:lnTo>
                    <a:pt x="39" y="690"/>
                  </a:lnTo>
                  <a:lnTo>
                    <a:pt x="39" y="690"/>
                  </a:lnTo>
                  <a:cubicBezTo>
                    <a:pt x="15" y="676"/>
                    <a:pt x="0" y="656"/>
                    <a:pt x="0" y="634"/>
                  </a:cubicBezTo>
                  <a:lnTo>
                    <a:pt x="0" y="634"/>
                  </a:lnTo>
                  <a:cubicBezTo>
                    <a:pt x="0" y="612"/>
                    <a:pt x="15" y="592"/>
                    <a:pt x="39" y="578"/>
                  </a:cubicBezTo>
                  <a:lnTo>
                    <a:pt x="998" y="24"/>
                  </a:lnTo>
                  <a:lnTo>
                    <a:pt x="998" y="24"/>
                  </a:lnTo>
                  <a:cubicBezTo>
                    <a:pt x="1002" y="22"/>
                    <a:pt x="1007" y="19"/>
                    <a:pt x="1011" y="17"/>
                  </a:cubicBezTo>
                  <a:lnTo>
                    <a:pt x="1013" y="16"/>
                  </a:lnTo>
                  <a:lnTo>
                    <a:pt x="1013" y="16"/>
                  </a:lnTo>
                  <a:lnTo>
                    <a:pt x="1013" y="16"/>
                  </a:lnTo>
                  <a:cubicBezTo>
                    <a:pt x="1035" y="5"/>
                    <a:pt x="1062" y="0"/>
                    <a:pt x="1091" y="0"/>
                  </a:cubicBezTo>
                  <a:lnTo>
                    <a:pt x="1091" y="0"/>
                  </a:lnTo>
                  <a:cubicBezTo>
                    <a:pt x="1120" y="0"/>
                    <a:pt x="1147" y="5"/>
                    <a:pt x="1169" y="16"/>
                  </a:cubicBezTo>
                  <a:lnTo>
                    <a:pt x="1170" y="16"/>
                  </a:ln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28" name="Freeform 38">
              <a:extLst>
                <a:ext uri="{FF2B5EF4-FFF2-40B4-BE49-F238E27FC236}">
                  <a16:creationId xmlns:a16="http://schemas.microsoft.com/office/drawing/2014/main" id="{444D00F8-0DE6-5F47-963A-CB7F71B1A940}"/>
                </a:ext>
              </a:extLst>
            </p:cNvPr>
            <p:cNvSpPr>
              <a:spLocks noChangeArrowheads="1"/>
            </p:cNvSpPr>
            <p:nvPr/>
          </p:nvSpPr>
          <p:spPr bwMode="auto">
            <a:xfrm>
              <a:off x="12275236" y="9153603"/>
              <a:ext cx="1575525" cy="915936"/>
            </a:xfrm>
            <a:custGeom>
              <a:avLst/>
              <a:gdLst>
                <a:gd name="T0" fmla="*/ 1243 w 2413"/>
                <a:gd name="T1" fmla="*/ 18 h 1403"/>
                <a:gd name="T2" fmla="*/ 2159 w 2413"/>
                <a:gd name="T3" fmla="*/ 547 h 1403"/>
                <a:gd name="T4" fmla="*/ 2412 w 2413"/>
                <a:gd name="T5" fmla="*/ 476 h 1403"/>
                <a:gd name="T6" fmla="*/ 2412 w 2413"/>
                <a:gd name="T7" fmla="*/ 728 h 1403"/>
                <a:gd name="T8" fmla="*/ 2412 w 2413"/>
                <a:gd name="T9" fmla="*/ 728 h 1403"/>
                <a:gd name="T10" fmla="*/ 2370 w 2413"/>
                <a:gd name="T11" fmla="*/ 788 h 1403"/>
                <a:gd name="T12" fmla="*/ 1335 w 2413"/>
                <a:gd name="T13" fmla="*/ 1386 h 1403"/>
                <a:gd name="T14" fmla="*/ 1332 w 2413"/>
                <a:gd name="T15" fmla="*/ 1386 h 1403"/>
                <a:gd name="T16" fmla="*/ 1332 w 2413"/>
                <a:gd name="T17" fmla="*/ 1386 h 1403"/>
                <a:gd name="T18" fmla="*/ 1253 w 2413"/>
                <a:gd name="T19" fmla="*/ 1402 h 1403"/>
                <a:gd name="T20" fmla="*/ 1253 w 2413"/>
                <a:gd name="T21" fmla="*/ 1402 h 1403"/>
                <a:gd name="T22" fmla="*/ 1174 w 2413"/>
                <a:gd name="T23" fmla="*/ 1386 h 1403"/>
                <a:gd name="T24" fmla="*/ 1173 w 2413"/>
                <a:gd name="T25" fmla="*/ 1386 h 1403"/>
                <a:gd name="T26" fmla="*/ 1167 w 2413"/>
                <a:gd name="T27" fmla="*/ 1383 h 1403"/>
                <a:gd name="T28" fmla="*/ 1167 w 2413"/>
                <a:gd name="T29" fmla="*/ 1383 h 1403"/>
                <a:gd name="T30" fmla="*/ 1156 w 2413"/>
                <a:gd name="T31" fmla="*/ 1376 h 1403"/>
                <a:gd name="T32" fmla="*/ 43 w 2413"/>
                <a:gd name="T33" fmla="*/ 734 h 1403"/>
                <a:gd name="T34" fmla="*/ 43 w 2413"/>
                <a:gd name="T35" fmla="*/ 733 h 1403"/>
                <a:gd name="T36" fmla="*/ 43 w 2413"/>
                <a:gd name="T37" fmla="*/ 733 h 1403"/>
                <a:gd name="T38" fmla="*/ 0 w 2413"/>
                <a:gd name="T39" fmla="*/ 674 h 1403"/>
                <a:gd name="T40" fmla="*/ 0 w 2413"/>
                <a:gd name="T41" fmla="*/ 421 h 1403"/>
                <a:gd name="T42" fmla="*/ 0 w 2413"/>
                <a:gd name="T43" fmla="*/ 421 h 1403"/>
                <a:gd name="T44" fmla="*/ 245 w 2413"/>
                <a:gd name="T45" fmla="*/ 498 h 1403"/>
                <a:gd name="T46" fmla="*/ 1060 w 2413"/>
                <a:gd name="T47" fmla="*/ 27 h 1403"/>
                <a:gd name="T48" fmla="*/ 1060 w 2413"/>
                <a:gd name="T49" fmla="*/ 27 h 1403"/>
                <a:gd name="T50" fmla="*/ 1073 w 2413"/>
                <a:gd name="T51" fmla="*/ 19 h 1403"/>
                <a:gd name="T52" fmla="*/ 1076 w 2413"/>
                <a:gd name="T53" fmla="*/ 18 h 1403"/>
                <a:gd name="T54" fmla="*/ 1076 w 2413"/>
                <a:gd name="T55" fmla="*/ 18 h 1403"/>
                <a:gd name="T56" fmla="*/ 1076 w 2413"/>
                <a:gd name="T57" fmla="*/ 18 h 1403"/>
                <a:gd name="T58" fmla="*/ 1158 w 2413"/>
                <a:gd name="T59" fmla="*/ 0 h 1403"/>
                <a:gd name="T60" fmla="*/ 1158 w 2413"/>
                <a:gd name="T61" fmla="*/ 0 h 1403"/>
                <a:gd name="T62" fmla="*/ 1241 w 2413"/>
                <a:gd name="T63" fmla="*/ 18 h 1403"/>
                <a:gd name="T64" fmla="*/ 1243 w 2413"/>
                <a:gd name="T65" fmla="*/ 18 h 1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413" h="1403">
                  <a:moveTo>
                    <a:pt x="1243" y="18"/>
                  </a:moveTo>
                  <a:lnTo>
                    <a:pt x="2159" y="547"/>
                  </a:lnTo>
                  <a:lnTo>
                    <a:pt x="2412" y="476"/>
                  </a:lnTo>
                  <a:lnTo>
                    <a:pt x="2412" y="728"/>
                  </a:lnTo>
                  <a:lnTo>
                    <a:pt x="2412" y="728"/>
                  </a:lnTo>
                  <a:cubicBezTo>
                    <a:pt x="2412" y="752"/>
                    <a:pt x="2396" y="773"/>
                    <a:pt x="2370" y="788"/>
                  </a:cubicBezTo>
                  <a:lnTo>
                    <a:pt x="1335" y="1386"/>
                  </a:lnTo>
                  <a:lnTo>
                    <a:pt x="1332" y="1386"/>
                  </a:lnTo>
                  <a:lnTo>
                    <a:pt x="1332" y="1386"/>
                  </a:lnTo>
                  <a:cubicBezTo>
                    <a:pt x="1310" y="1396"/>
                    <a:pt x="1282" y="1402"/>
                    <a:pt x="1253" y="1402"/>
                  </a:cubicBezTo>
                  <a:lnTo>
                    <a:pt x="1253" y="1402"/>
                  </a:lnTo>
                  <a:cubicBezTo>
                    <a:pt x="1224" y="1402"/>
                    <a:pt x="1196" y="1396"/>
                    <a:pt x="1174" y="1386"/>
                  </a:cubicBezTo>
                  <a:lnTo>
                    <a:pt x="1173" y="1386"/>
                  </a:lnTo>
                  <a:lnTo>
                    <a:pt x="1167" y="1383"/>
                  </a:lnTo>
                  <a:lnTo>
                    <a:pt x="1167" y="1383"/>
                  </a:lnTo>
                  <a:cubicBezTo>
                    <a:pt x="1163" y="1381"/>
                    <a:pt x="1159" y="1379"/>
                    <a:pt x="1156" y="1376"/>
                  </a:cubicBezTo>
                  <a:lnTo>
                    <a:pt x="43" y="734"/>
                  </a:lnTo>
                  <a:lnTo>
                    <a:pt x="43" y="733"/>
                  </a:lnTo>
                  <a:lnTo>
                    <a:pt x="43" y="733"/>
                  </a:lnTo>
                  <a:cubicBezTo>
                    <a:pt x="17" y="718"/>
                    <a:pt x="0" y="697"/>
                    <a:pt x="0" y="674"/>
                  </a:cubicBezTo>
                  <a:lnTo>
                    <a:pt x="0" y="421"/>
                  </a:lnTo>
                  <a:lnTo>
                    <a:pt x="0" y="421"/>
                  </a:lnTo>
                  <a:cubicBezTo>
                    <a:pt x="0" y="421"/>
                    <a:pt x="126" y="459"/>
                    <a:pt x="245" y="498"/>
                  </a:cubicBezTo>
                  <a:lnTo>
                    <a:pt x="1060" y="27"/>
                  </a:lnTo>
                  <a:lnTo>
                    <a:pt x="1060" y="27"/>
                  </a:lnTo>
                  <a:cubicBezTo>
                    <a:pt x="1064" y="23"/>
                    <a:pt x="1069" y="21"/>
                    <a:pt x="1073" y="19"/>
                  </a:cubicBezTo>
                  <a:lnTo>
                    <a:pt x="1076" y="18"/>
                  </a:lnTo>
                  <a:lnTo>
                    <a:pt x="1076" y="18"/>
                  </a:lnTo>
                  <a:lnTo>
                    <a:pt x="1076" y="18"/>
                  </a:lnTo>
                  <a:cubicBezTo>
                    <a:pt x="1099" y="7"/>
                    <a:pt x="1127" y="0"/>
                    <a:pt x="1158" y="0"/>
                  </a:cubicBezTo>
                  <a:lnTo>
                    <a:pt x="1158" y="0"/>
                  </a:lnTo>
                  <a:cubicBezTo>
                    <a:pt x="1190" y="0"/>
                    <a:pt x="1218" y="7"/>
                    <a:pt x="1241" y="18"/>
                  </a:cubicBezTo>
                  <a:lnTo>
                    <a:pt x="1243" y="18"/>
                  </a:lnTo>
                </a:path>
              </a:pathLst>
            </a:custGeom>
            <a:solidFill>
              <a:schemeClr val="bg1">
                <a:lumMod val="95000"/>
              </a:schemeClr>
            </a:solidFill>
            <a:ln>
              <a:noFill/>
            </a:ln>
            <a:effectLst/>
          </p:spPr>
          <p:txBody>
            <a:bodyPr wrap="none" anchor="ctr"/>
            <a:lstStyle/>
            <a:p>
              <a:endParaRPr lang="en-US" sz="6532" dirty="0">
                <a:latin typeface="Lato Light" panose="020F0502020204030203" pitchFamily="34" charset="0"/>
              </a:endParaRPr>
            </a:p>
          </p:txBody>
        </p:sp>
        <p:sp>
          <p:nvSpPr>
            <p:cNvPr id="29" name="Freeform 39">
              <a:extLst>
                <a:ext uri="{FF2B5EF4-FFF2-40B4-BE49-F238E27FC236}">
                  <a16:creationId xmlns:a16="http://schemas.microsoft.com/office/drawing/2014/main" id="{70DDD04F-4BB9-9C4E-B2BD-777A8CE9B431}"/>
                </a:ext>
              </a:extLst>
            </p:cNvPr>
            <p:cNvSpPr>
              <a:spLocks noChangeArrowheads="1"/>
            </p:cNvSpPr>
            <p:nvPr/>
          </p:nvSpPr>
          <p:spPr bwMode="auto">
            <a:xfrm>
              <a:off x="9896107" y="10936511"/>
              <a:ext cx="636546" cy="455088"/>
            </a:xfrm>
            <a:custGeom>
              <a:avLst/>
              <a:gdLst>
                <a:gd name="T0" fmla="*/ 475 w 974"/>
                <a:gd name="T1" fmla="*/ 164 h 696"/>
                <a:gd name="T2" fmla="*/ 228 w 974"/>
                <a:gd name="T3" fmla="*/ 360 h 696"/>
                <a:gd name="T4" fmla="*/ 498 w 974"/>
                <a:gd name="T5" fmla="*/ 531 h 696"/>
                <a:gd name="T6" fmla="*/ 745 w 974"/>
                <a:gd name="T7" fmla="*/ 335 h 696"/>
                <a:gd name="T8" fmla="*/ 529 w 974"/>
                <a:gd name="T9" fmla="*/ 0 h 696"/>
                <a:gd name="T10" fmla="*/ 402 w 974"/>
                <a:gd name="T11" fmla="*/ 6 h 696"/>
                <a:gd name="T12" fmla="*/ 375 w 974"/>
                <a:gd name="T13" fmla="*/ 70 h 696"/>
                <a:gd name="T14" fmla="*/ 258 w 974"/>
                <a:gd name="T15" fmla="*/ 111 h 696"/>
                <a:gd name="T16" fmla="*/ 216 w 974"/>
                <a:gd name="T17" fmla="*/ 84 h 696"/>
                <a:gd name="T18" fmla="*/ 87 w 974"/>
                <a:gd name="T19" fmla="*/ 155 h 696"/>
                <a:gd name="T20" fmla="*/ 89 w 974"/>
                <a:gd name="T21" fmla="*/ 185 h 696"/>
                <a:gd name="T22" fmla="*/ 132 w 974"/>
                <a:gd name="T23" fmla="*/ 212 h 696"/>
                <a:gd name="T24" fmla="*/ 30 w 974"/>
                <a:gd name="T25" fmla="*/ 302 h 696"/>
                <a:gd name="T26" fmla="*/ 1 w 974"/>
                <a:gd name="T27" fmla="*/ 325 h 696"/>
                <a:gd name="T28" fmla="*/ 7 w 974"/>
                <a:gd name="T29" fmla="*/ 416 h 696"/>
                <a:gd name="T30" fmla="*/ 95 w 974"/>
                <a:gd name="T31" fmla="*/ 433 h 696"/>
                <a:gd name="T32" fmla="*/ 150 w 974"/>
                <a:gd name="T33" fmla="*/ 516 h 696"/>
                <a:gd name="T34" fmla="*/ 112 w 974"/>
                <a:gd name="T35" fmla="*/ 546 h 696"/>
                <a:gd name="T36" fmla="*/ 207 w 974"/>
                <a:gd name="T37" fmla="*/ 637 h 696"/>
                <a:gd name="T38" fmla="*/ 250 w 974"/>
                <a:gd name="T39" fmla="*/ 635 h 696"/>
                <a:gd name="T40" fmla="*/ 289 w 974"/>
                <a:gd name="T41" fmla="*/ 604 h 696"/>
                <a:gd name="T42" fmla="*/ 413 w 974"/>
                <a:gd name="T43" fmla="*/ 674 h 696"/>
                <a:gd name="T44" fmla="*/ 444 w 974"/>
                <a:gd name="T45" fmla="*/ 694 h 696"/>
                <a:gd name="T46" fmla="*/ 571 w 974"/>
                <a:gd name="T47" fmla="*/ 688 h 696"/>
                <a:gd name="T48" fmla="*/ 598 w 974"/>
                <a:gd name="T49" fmla="*/ 624 h 696"/>
                <a:gd name="T50" fmla="*/ 715 w 974"/>
                <a:gd name="T51" fmla="*/ 584 h 696"/>
                <a:gd name="T52" fmla="*/ 757 w 974"/>
                <a:gd name="T53" fmla="*/ 610 h 696"/>
                <a:gd name="T54" fmla="*/ 885 w 974"/>
                <a:gd name="T55" fmla="*/ 540 h 696"/>
                <a:gd name="T56" fmla="*/ 884 w 974"/>
                <a:gd name="T57" fmla="*/ 509 h 696"/>
                <a:gd name="T58" fmla="*/ 842 w 974"/>
                <a:gd name="T59" fmla="*/ 483 h 696"/>
                <a:gd name="T60" fmla="*/ 943 w 974"/>
                <a:gd name="T61" fmla="*/ 392 h 696"/>
                <a:gd name="T62" fmla="*/ 972 w 974"/>
                <a:gd name="T63" fmla="*/ 370 h 696"/>
                <a:gd name="T64" fmla="*/ 967 w 974"/>
                <a:gd name="T65" fmla="*/ 279 h 696"/>
                <a:gd name="T66" fmla="*/ 878 w 974"/>
                <a:gd name="T67" fmla="*/ 261 h 696"/>
                <a:gd name="T68" fmla="*/ 823 w 974"/>
                <a:gd name="T69" fmla="*/ 179 h 696"/>
                <a:gd name="T70" fmla="*/ 862 w 974"/>
                <a:gd name="T71" fmla="*/ 148 h 696"/>
                <a:gd name="T72" fmla="*/ 766 w 974"/>
                <a:gd name="T73" fmla="*/ 58 h 696"/>
                <a:gd name="T74" fmla="*/ 723 w 974"/>
                <a:gd name="T75" fmla="*/ 59 h 696"/>
                <a:gd name="T76" fmla="*/ 685 w 974"/>
                <a:gd name="T77" fmla="*/ 91 h 696"/>
                <a:gd name="T78" fmla="*/ 561 w 974"/>
                <a:gd name="T79" fmla="*/ 20 h 696"/>
                <a:gd name="T80" fmla="*/ 529 w 974"/>
                <a:gd name="T81" fmla="*/ 0 h 6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974" h="696">
                  <a:moveTo>
                    <a:pt x="475" y="164"/>
                  </a:moveTo>
                  <a:lnTo>
                    <a:pt x="475" y="164"/>
                  </a:lnTo>
                  <a:cubicBezTo>
                    <a:pt x="333" y="170"/>
                    <a:pt x="223" y="258"/>
                    <a:pt x="228" y="360"/>
                  </a:cubicBezTo>
                  <a:lnTo>
                    <a:pt x="228" y="360"/>
                  </a:lnTo>
                  <a:cubicBezTo>
                    <a:pt x="235" y="461"/>
                    <a:pt x="355" y="538"/>
                    <a:pt x="498" y="531"/>
                  </a:cubicBezTo>
                  <a:lnTo>
                    <a:pt x="498" y="531"/>
                  </a:lnTo>
                  <a:cubicBezTo>
                    <a:pt x="640" y="525"/>
                    <a:pt x="751" y="437"/>
                    <a:pt x="745" y="335"/>
                  </a:cubicBezTo>
                  <a:lnTo>
                    <a:pt x="745" y="335"/>
                  </a:lnTo>
                  <a:cubicBezTo>
                    <a:pt x="738" y="233"/>
                    <a:pt x="617" y="156"/>
                    <a:pt x="475" y="164"/>
                  </a:cubicBezTo>
                  <a:close/>
                  <a:moveTo>
                    <a:pt x="529" y="0"/>
                  </a:moveTo>
                  <a:lnTo>
                    <a:pt x="402" y="6"/>
                  </a:lnTo>
                  <a:lnTo>
                    <a:pt x="402" y="6"/>
                  </a:lnTo>
                  <a:cubicBezTo>
                    <a:pt x="385" y="7"/>
                    <a:pt x="372" y="17"/>
                    <a:pt x="373" y="29"/>
                  </a:cubicBezTo>
                  <a:lnTo>
                    <a:pt x="375" y="70"/>
                  </a:lnTo>
                  <a:lnTo>
                    <a:pt x="375" y="70"/>
                  </a:lnTo>
                  <a:cubicBezTo>
                    <a:pt x="333" y="79"/>
                    <a:pt x="294" y="93"/>
                    <a:pt x="258" y="111"/>
                  </a:cubicBezTo>
                  <a:lnTo>
                    <a:pt x="216" y="84"/>
                  </a:lnTo>
                  <a:lnTo>
                    <a:pt x="216" y="84"/>
                  </a:lnTo>
                  <a:cubicBezTo>
                    <a:pt x="204" y="76"/>
                    <a:pt x="184" y="77"/>
                    <a:pt x="173" y="86"/>
                  </a:cubicBezTo>
                  <a:lnTo>
                    <a:pt x="87" y="155"/>
                  </a:lnTo>
                  <a:lnTo>
                    <a:pt x="87" y="155"/>
                  </a:lnTo>
                  <a:cubicBezTo>
                    <a:pt x="76" y="164"/>
                    <a:pt x="77" y="177"/>
                    <a:pt x="89" y="185"/>
                  </a:cubicBezTo>
                  <a:lnTo>
                    <a:pt x="132" y="212"/>
                  </a:lnTo>
                  <a:lnTo>
                    <a:pt x="132" y="212"/>
                  </a:lnTo>
                  <a:cubicBezTo>
                    <a:pt x="110" y="239"/>
                    <a:pt x="95" y="268"/>
                    <a:pt x="87" y="299"/>
                  </a:cubicBezTo>
                  <a:lnTo>
                    <a:pt x="30" y="302"/>
                  </a:lnTo>
                  <a:lnTo>
                    <a:pt x="30" y="302"/>
                  </a:lnTo>
                  <a:cubicBezTo>
                    <a:pt x="13" y="303"/>
                    <a:pt x="0" y="313"/>
                    <a:pt x="1" y="325"/>
                  </a:cubicBezTo>
                  <a:lnTo>
                    <a:pt x="7" y="416"/>
                  </a:lnTo>
                  <a:lnTo>
                    <a:pt x="7" y="416"/>
                  </a:lnTo>
                  <a:cubicBezTo>
                    <a:pt x="8" y="428"/>
                    <a:pt x="22" y="437"/>
                    <a:pt x="38" y="436"/>
                  </a:cubicBezTo>
                  <a:lnTo>
                    <a:pt x="95" y="433"/>
                  </a:lnTo>
                  <a:lnTo>
                    <a:pt x="95" y="433"/>
                  </a:lnTo>
                  <a:cubicBezTo>
                    <a:pt x="107" y="463"/>
                    <a:pt x="126" y="491"/>
                    <a:pt x="150" y="516"/>
                  </a:cubicBezTo>
                  <a:lnTo>
                    <a:pt x="112" y="546"/>
                  </a:lnTo>
                  <a:lnTo>
                    <a:pt x="112" y="546"/>
                  </a:lnTo>
                  <a:cubicBezTo>
                    <a:pt x="101" y="555"/>
                    <a:pt x="101" y="569"/>
                    <a:pt x="113" y="577"/>
                  </a:cubicBezTo>
                  <a:lnTo>
                    <a:pt x="207" y="637"/>
                  </a:lnTo>
                  <a:lnTo>
                    <a:pt x="207" y="637"/>
                  </a:lnTo>
                  <a:cubicBezTo>
                    <a:pt x="220" y="644"/>
                    <a:pt x="239" y="643"/>
                    <a:pt x="250" y="635"/>
                  </a:cubicBezTo>
                  <a:lnTo>
                    <a:pt x="289" y="604"/>
                  </a:lnTo>
                  <a:lnTo>
                    <a:pt x="289" y="604"/>
                  </a:lnTo>
                  <a:cubicBezTo>
                    <a:pt x="326" y="619"/>
                    <a:pt x="367" y="629"/>
                    <a:pt x="410" y="634"/>
                  </a:cubicBezTo>
                  <a:lnTo>
                    <a:pt x="413" y="674"/>
                  </a:lnTo>
                  <a:lnTo>
                    <a:pt x="413" y="674"/>
                  </a:lnTo>
                  <a:cubicBezTo>
                    <a:pt x="414" y="686"/>
                    <a:pt x="427" y="695"/>
                    <a:pt x="444" y="694"/>
                  </a:cubicBezTo>
                  <a:lnTo>
                    <a:pt x="571" y="688"/>
                  </a:lnTo>
                  <a:lnTo>
                    <a:pt x="571" y="688"/>
                  </a:lnTo>
                  <a:cubicBezTo>
                    <a:pt x="588" y="688"/>
                    <a:pt x="601" y="677"/>
                    <a:pt x="600" y="665"/>
                  </a:cubicBezTo>
                  <a:lnTo>
                    <a:pt x="598" y="624"/>
                  </a:lnTo>
                  <a:lnTo>
                    <a:pt x="598" y="624"/>
                  </a:lnTo>
                  <a:cubicBezTo>
                    <a:pt x="640" y="616"/>
                    <a:pt x="680" y="602"/>
                    <a:pt x="715" y="584"/>
                  </a:cubicBezTo>
                  <a:lnTo>
                    <a:pt x="757" y="610"/>
                  </a:lnTo>
                  <a:lnTo>
                    <a:pt x="757" y="610"/>
                  </a:lnTo>
                  <a:cubicBezTo>
                    <a:pt x="769" y="619"/>
                    <a:pt x="789" y="617"/>
                    <a:pt x="800" y="609"/>
                  </a:cubicBezTo>
                  <a:lnTo>
                    <a:pt x="885" y="540"/>
                  </a:lnTo>
                  <a:lnTo>
                    <a:pt x="885" y="540"/>
                  </a:lnTo>
                  <a:cubicBezTo>
                    <a:pt x="897" y="531"/>
                    <a:pt x="896" y="518"/>
                    <a:pt x="884" y="509"/>
                  </a:cubicBezTo>
                  <a:lnTo>
                    <a:pt x="842" y="483"/>
                  </a:lnTo>
                  <a:lnTo>
                    <a:pt x="842" y="483"/>
                  </a:lnTo>
                  <a:cubicBezTo>
                    <a:pt x="863" y="456"/>
                    <a:pt x="878" y="427"/>
                    <a:pt x="886" y="395"/>
                  </a:cubicBezTo>
                  <a:lnTo>
                    <a:pt x="943" y="392"/>
                  </a:lnTo>
                  <a:lnTo>
                    <a:pt x="943" y="392"/>
                  </a:lnTo>
                  <a:cubicBezTo>
                    <a:pt x="960" y="392"/>
                    <a:pt x="973" y="381"/>
                    <a:pt x="972" y="370"/>
                  </a:cubicBezTo>
                  <a:lnTo>
                    <a:pt x="967" y="279"/>
                  </a:lnTo>
                  <a:lnTo>
                    <a:pt x="967" y="279"/>
                  </a:lnTo>
                  <a:cubicBezTo>
                    <a:pt x="965" y="267"/>
                    <a:pt x="951" y="258"/>
                    <a:pt x="935" y="259"/>
                  </a:cubicBezTo>
                  <a:lnTo>
                    <a:pt x="878" y="261"/>
                  </a:lnTo>
                  <a:lnTo>
                    <a:pt x="878" y="261"/>
                  </a:lnTo>
                  <a:cubicBezTo>
                    <a:pt x="866" y="231"/>
                    <a:pt x="847" y="203"/>
                    <a:pt x="823" y="179"/>
                  </a:cubicBezTo>
                  <a:lnTo>
                    <a:pt x="862" y="148"/>
                  </a:lnTo>
                  <a:lnTo>
                    <a:pt x="862" y="148"/>
                  </a:lnTo>
                  <a:cubicBezTo>
                    <a:pt x="873" y="139"/>
                    <a:pt x="872" y="125"/>
                    <a:pt x="860" y="118"/>
                  </a:cubicBezTo>
                  <a:lnTo>
                    <a:pt x="766" y="58"/>
                  </a:lnTo>
                  <a:lnTo>
                    <a:pt x="766" y="58"/>
                  </a:lnTo>
                  <a:cubicBezTo>
                    <a:pt x="753" y="49"/>
                    <a:pt x="735" y="51"/>
                    <a:pt x="723" y="59"/>
                  </a:cubicBezTo>
                  <a:lnTo>
                    <a:pt x="685" y="91"/>
                  </a:lnTo>
                  <a:lnTo>
                    <a:pt x="685" y="91"/>
                  </a:lnTo>
                  <a:cubicBezTo>
                    <a:pt x="647" y="76"/>
                    <a:pt x="607" y="66"/>
                    <a:pt x="563" y="61"/>
                  </a:cubicBezTo>
                  <a:lnTo>
                    <a:pt x="561" y="20"/>
                  </a:lnTo>
                  <a:lnTo>
                    <a:pt x="561" y="20"/>
                  </a:lnTo>
                  <a:cubicBezTo>
                    <a:pt x="560" y="8"/>
                    <a:pt x="546" y="0"/>
                    <a:pt x="529"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30" name="Freeform 40">
              <a:extLst>
                <a:ext uri="{FF2B5EF4-FFF2-40B4-BE49-F238E27FC236}">
                  <a16:creationId xmlns:a16="http://schemas.microsoft.com/office/drawing/2014/main" id="{ED263211-E97C-A544-B352-7A1F75E5BAD5}"/>
                </a:ext>
              </a:extLst>
            </p:cNvPr>
            <p:cNvSpPr>
              <a:spLocks noChangeArrowheads="1"/>
            </p:cNvSpPr>
            <p:nvPr/>
          </p:nvSpPr>
          <p:spPr bwMode="auto">
            <a:xfrm>
              <a:off x="12272356" y="9101757"/>
              <a:ext cx="1575526" cy="915936"/>
            </a:xfrm>
            <a:custGeom>
              <a:avLst/>
              <a:gdLst>
                <a:gd name="T0" fmla="*/ 1242 w 2413"/>
                <a:gd name="T1" fmla="*/ 18 h 1402"/>
                <a:gd name="T2" fmla="*/ 2159 w 2413"/>
                <a:gd name="T3" fmla="*/ 547 h 1402"/>
                <a:gd name="T4" fmla="*/ 2412 w 2413"/>
                <a:gd name="T5" fmla="*/ 476 h 1402"/>
                <a:gd name="T6" fmla="*/ 2412 w 2413"/>
                <a:gd name="T7" fmla="*/ 728 h 1402"/>
                <a:gd name="T8" fmla="*/ 2412 w 2413"/>
                <a:gd name="T9" fmla="*/ 728 h 1402"/>
                <a:gd name="T10" fmla="*/ 2370 w 2413"/>
                <a:gd name="T11" fmla="*/ 788 h 1402"/>
                <a:gd name="T12" fmla="*/ 1334 w 2413"/>
                <a:gd name="T13" fmla="*/ 1386 h 1402"/>
                <a:gd name="T14" fmla="*/ 1331 w 2413"/>
                <a:gd name="T15" fmla="*/ 1386 h 1402"/>
                <a:gd name="T16" fmla="*/ 1331 w 2413"/>
                <a:gd name="T17" fmla="*/ 1386 h 1402"/>
                <a:gd name="T18" fmla="*/ 1252 w 2413"/>
                <a:gd name="T19" fmla="*/ 1401 h 1402"/>
                <a:gd name="T20" fmla="*/ 1252 w 2413"/>
                <a:gd name="T21" fmla="*/ 1401 h 1402"/>
                <a:gd name="T22" fmla="*/ 1174 w 2413"/>
                <a:gd name="T23" fmla="*/ 1386 h 1402"/>
                <a:gd name="T24" fmla="*/ 1172 w 2413"/>
                <a:gd name="T25" fmla="*/ 1386 h 1402"/>
                <a:gd name="T26" fmla="*/ 1167 w 2413"/>
                <a:gd name="T27" fmla="*/ 1383 h 1402"/>
                <a:gd name="T28" fmla="*/ 1167 w 2413"/>
                <a:gd name="T29" fmla="*/ 1383 h 1402"/>
                <a:gd name="T30" fmla="*/ 1155 w 2413"/>
                <a:gd name="T31" fmla="*/ 1376 h 1402"/>
                <a:gd name="T32" fmla="*/ 42 w 2413"/>
                <a:gd name="T33" fmla="*/ 733 h 1402"/>
                <a:gd name="T34" fmla="*/ 42 w 2413"/>
                <a:gd name="T35" fmla="*/ 733 h 1402"/>
                <a:gd name="T36" fmla="*/ 42 w 2413"/>
                <a:gd name="T37" fmla="*/ 733 h 1402"/>
                <a:gd name="T38" fmla="*/ 0 w 2413"/>
                <a:gd name="T39" fmla="*/ 674 h 1402"/>
                <a:gd name="T40" fmla="*/ 0 w 2413"/>
                <a:gd name="T41" fmla="*/ 420 h 1402"/>
                <a:gd name="T42" fmla="*/ 0 w 2413"/>
                <a:gd name="T43" fmla="*/ 420 h 1402"/>
                <a:gd name="T44" fmla="*/ 244 w 2413"/>
                <a:gd name="T45" fmla="*/ 497 h 1402"/>
                <a:gd name="T46" fmla="*/ 1060 w 2413"/>
                <a:gd name="T47" fmla="*/ 26 h 1402"/>
                <a:gd name="T48" fmla="*/ 1060 w 2413"/>
                <a:gd name="T49" fmla="*/ 26 h 1402"/>
                <a:gd name="T50" fmla="*/ 1073 w 2413"/>
                <a:gd name="T51" fmla="*/ 19 h 1402"/>
                <a:gd name="T52" fmla="*/ 1076 w 2413"/>
                <a:gd name="T53" fmla="*/ 18 h 1402"/>
                <a:gd name="T54" fmla="*/ 1076 w 2413"/>
                <a:gd name="T55" fmla="*/ 18 h 1402"/>
                <a:gd name="T56" fmla="*/ 1076 w 2413"/>
                <a:gd name="T57" fmla="*/ 18 h 1402"/>
                <a:gd name="T58" fmla="*/ 1159 w 2413"/>
                <a:gd name="T59" fmla="*/ 0 h 1402"/>
                <a:gd name="T60" fmla="*/ 1159 w 2413"/>
                <a:gd name="T61" fmla="*/ 0 h 1402"/>
                <a:gd name="T62" fmla="*/ 1241 w 2413"/>
                <a:gd name="T63" fmla="*/ 18 h 1402"/>
                <a:gd name="T64" fmla="*/ 1242 w 2413"/>
                <a:gd name="T65" fmla="*/ 18 h 1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413" h="1402">
                  <a:moveTo>
                    <a:pt x="1242" y="18"/>
                  </a:moveTo>
                  <a:lnTo>
                    <a:pt x="2159" y="547"/>
                  </a:lnTo>
                  <a:lnTo>
                    <a:pt x="2412" y="476"/>
                  </a:lnTo>
                  <a:lnTo>
                    <a:pt x="2412" y="728"/>
                  </a:lnTo>
                  <a:lnTo>
                    <a:pt x="2412" y="728"/>
                  </a:lnTo>
                  <a:cubicBezTo>
                    <a:pt x="2412" y="752"/>
                    <a:pt x="2395" y="773"/>
                    <a:pt x="2370" y="788"/>
                  </a:cubicBezTo>
                  <a:lnTo>
                    <a:pt x="1334" y="1386"/>
                  </a:lnTo>
                  <a:lnTo>
                    <a:pt x="1331" y="1386"/>
                  </a:lnTo>
                  <a:lnTo>
                    <a:pt x="1331" y="1386"/>
                  </a:lnTo>
                  <a:cubicBezTo>
                    <a:pt x="1309" y="1396"/>
                    <a:pt x="1282" y="1401"/>
                    <a:pt x="1252" y="1401"/>
                  </a:cubicBezTo>
                  <a:lnTo>
                    <a:pt x="1252" y="1401"/>
                  </a:lnTo>
                  <a:cubicBezTo>
                    <a:pt x="1223" y="1401"/>
                    <a:pt x="1196" y="1396"/>
                    <a:pt x="1174" y="1386"/>
                  </a:cubicBezTo>
                  <a:lnTo>
                    <a:pt x="1172" y="1386"/>
                  </a:lnTo>
                  <a:lnTo>
                    <a:pt x="1167" y="1383"/>
                  </a:lnTo>
                  <a:lnTo>
                    <a:pt x="1167" y="1383"/>
                  </a:lnTo>
                  <a:cubicBezTo>
                    <a:pt x="1162" y="1381"/>
                    <a:pt x="1159" y="1378"/>
                    <a:pt x="1155" y="1376"/>
                  </a:cubicBezTo>
                  <a:lnTo>
                    <a:pt x="42" y="733"/>
                  </a:lnTo>
                  <a:lnTo>
                    <a:pt x="42" y="733"/>
                  </a:lnTo>
                  <a:lnTo>
                    <a:pt x="42" y="733"/>
                  </a:lnTo>
                  <a:cubicBezTo>
                    <a:pt x="16" y="718"/>
                    <a:pt x="0" y="697"/>
                    <a:pt x="0" y="674"/>
                  </a:cubicBezTo>
                  <a:lnTo>
                    <a:pt x="0" y="420"/>
                  </a:lnTo>
                  <a:lnTo>
                    <a:pt x="0" y="420"/>
                  </a:lnTo>
                  <a:cubicBezTo>
                    <a:pt x="0" y="420"/>
                    <a:pt x="126" y="459"/>
                    <a:pt x="244" y="497"/>
                  </a:cubicBezTo>
                  <a:lnTo>
                    <a:pt x="1060" y="26"/>
                  </a:lnTo>
                  <a:lnTo>
                    <a:pt x="1060" y="26"/>
                  </a:lnTo>
                  <a:cubicBezTo>
                    <a:pt x="1064" y="23"/>
                    <a:pt x="1069" y="21"/>
                    <a:pt x="1073" y="19"/>
                  </a:cubicBezTo>
                  <a:lnTo>
                    <a:pt x="1076" y="18"/>
                  </a:lnTo>
                  <a:lnTo>
                    <a:pt x="1076" y="18"/>
                  </a:lnTo>
                  <a:lnTo>
                    <a:pt x="1076" y="18"/>
                  </a:lnTo>
                  <a:cubicBezTo>
                    <a:pt x="1099" y="7"/>
                    <a:pt x="1127" y="0"/>
                    <a:pt x="1159" y="0"/>
                  </a:cubicBezTo>
                  <a:lnTo>
                    <a:pt x="1159" y="0"/>
                  </a:lnTo>
                  <a:cubicBezTo>
                    <a:pt x="1190" y="0"/>
                    <a:pt x="1218" y="7"/>
                    <a:pt x="1241" y="18"/>
                  </a:cubicBezTo>
                  <a:lnTo>
                    <a:pt x="1242" y="18"/>
                  </a:lnTo>
                </a:path>
              </a:pathLst>
            </a:custGeom>
            <a:solidFill>
              <a:schemeClr val="accent2">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31" name="Freeform 41">
              <a:extLst>
                <a:ext uri="{FF2B5EF4-FFF2-40B4-BE49-F238E27FC236}">
                  <a16:creationId xmlns:a16="http://schemas.microsoft.com/office/drawing/2014/main" id="{D9F0A4C7-773A-C44D-9689-A8BAA599C692}"/>
                </a:ext>
              </a:extLst>
            </p:cNvPr>
            <p:cNvSpPr>
              <a:spLocks noChangeArrowheads="1"/>
            </p:cNvSpPr>
            <p:nvPr/>
          </p:nvSpPr>
          <p:spPr bwMode="auto">
            <a:xfrm>
              <a:off x="12272356" y="8934700"/>
              <a:ext cx="1575526" cy="915936"/>
            </a:xfrm>
            <a:custGeom>
              <a:avLst/>
              <a:gdLst>
                <a:gd name="T0" fmla="*/ 1242 w 2413"/>
                <a:gd name="T1" fmla="*/ 18 h 1403"/>
                <a:gd name="T2" fmla="*/ 2370 w 2413"/>
                <a:gd name="T3" fmla="*/ 668 h 1403"/>
                <a:gd name="T4" fmla="*/ 2370 w 2413"/>
                <a:gd name="T5" fmla="*/ 669 h 1403"/>
                <a:gd name="T6" fmla="*/ 2370 w 2413"/>
                <a:gd name="T7" fmla="*/ 669 h 1403"/>
                <a:gd name="T8" fmla="*/ 2412 w 2413"/>
                <a:gd name="T9" fmla="*/ 729 h 1403"/>
                <a:gd name="T10" fmla="*/ 2412 w 2413"/>
                <a:gd name="T11" fmla="*/ 729 h 1403"/>
                <a:gd name="T12" fmla="*/ 2370 w 2413"/>
                <a:gd name="T13" fmla="*/ 788 h 1403"/>
                <a:gd name="T14" fmla="*/ 2370 w 2413"/>
                <a:gd name="T15" fmla="*/ 788 h 1403"/>
                <a:gd name="T16" fmla="*/ 1334 w 2413"/>
                <a:gd name="T17" fmla="*/ 1386 h 1403"/>
                <a:gd name="T18" fmla="*/ 1331 w 2413"/>
                <a:gd name="T19" fmla="*/ 1386 h 1403"/>
                <a:gd name="T20" fmla="*/ 1331 w 2413"/>
                <a:gd name="T21" fmla="*/ 1386 h 1403"/>
                <a:gd name="T22" fmla="*/ 1252 w 2413"/>
                <a:gd name="T23" fmla="*/ 1402 h 1403"/>
                <a:gd name="T24" fmla="*/ 1252 w 2413"/>
                <a:gd name="T25" fmla="*/ 1402 h 1403"/>
                <a:gd name="T26" fmla="*/ 1174 w 2413"/>
                <a:gd name="T27" fmla="*/ 1386 h 1403"/>
                <a:gd name="T28" fmla="*/ 1172 w 2413"/>
                <a:gd name="T29" fmla="*/ 1386 h 1403"/>
                <a:gd name="T30" fmla="*/ 1167 w 2413"/>
                <a:gd name="T31" fmla="*/ 1383 h 1403"/>
                <a:gd name="T32" fmla="*/ 1167 w 2413"/>
                <a:gd name="T33" fmla="*/ 1383 h 1403"/>
                <a:gd name="T34" fmla="*/ 1155 w 2413"/>
                <a:gd name="T35" fmla="*/ 1376 h 1403"/>
                <a:gd name="T36" fmla="*/ 42 w 2413"/>
                <a:gd name="T37" fmla="*/ 733 h 1403"/>
                <a:gd name="T38" fmla="*/ 42 w 2413"/>
                <a:gd name="T39" fmla="*/ 733 h 1403"/>
                <a:gd name="T40" fmla="*/ 42 w 2413"/>
                <a:gd name="T41" fmla="*/ 733 h 1403"/>
                <a:gd name="T42" fmla="*/ 0 w 2413"/>
                <a:gd name="T43" fmla="*/ 673 h 1403"/>
                <a:gd name="T44" fmla="*/ 0 w 2413"/>
                <a:gd name="T45" fmla="*/ 673 h 1403"/>
                <a:gd name="T46" fmla="*/ 43 w 2413"/>
                <a:gd name="T47" fmla="*/ 614 h 1403"/>
                <a:gd name="T48" fmla="*/ 1060 w 2413"/>
                <a:gd name="T49" fmla="*/ 26 h 1403"/>
                <a:gd name="T50" fmla="*/ 1060 w 2413"/>
                <a:gd name="T51" fmla="*/ 26 h 1403"/>
                <a:gd name="T52" fmla="*/ 1073 w 2413"/>
                <a:gd name="T53" fmla="*/ 19 h 1403"/>
                <a:gd name="T54" fmla="*/ 1076 w 2413"/>
                <a:gd name="T55" fmla="*/ 18 h 1403"/>
                <a:gd name="T56" fmla="*/ 1076 w 2413"/>
                <a:gd name="T57" fmla="*/ 18 h 1403"/>
                <a:gd name="T58" fmla="*/ 1076 w 2413"/>
                <a:gd name="T59" fmla="*/ 18 h 1403"/>
                <a:gd name="T60" fmla="*/ 1159 w 2413"/>
                <a:gd name="T61" fmla="*/ 0 h 1403"/>
                <a:gd name="T62" fmla="*/ 1159 w 2413"/>
                <a:gd name="T63" fmla="*/ 0 h 1403"/>
                <a:gd name="T64" fmla="*/ 1241 w 2413"/>
                <a:gd name="T65" fmla="*/ 18 h 1403"/>
                <a:gd name="T66" fmla="*/ 1242 w 2413"/>
                <a:gd name="T67" fmla="*/ 18 h 1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413" h="1403">
                  <a:moveTo>
                    <a:pt x="1242" y="18"/>
                  </a:moveTo>
                  <a:lnTo>
                    <a:pt x="2370" y="668"/>
                  </a:lnTo>
                  <a:lnTo>
                    <a:pt x="2370" y="669"/>
                  </a:lnTo>
                  <a:lnTo>
                    <a:pt x="2370" y="669"/>
                  </a:lnTo>
                  <a:cubicBezTo>
                    <a:pt x="2395" y="683"/>
                    <a:pt x="2412" y="705"/>
                    <a:pt x="2412" y="729"/>
                  </a:cubicBezTo>
                  <a:lnTo>
                    <a:pt x="2412" y="729"/>
                  </a:lnTo>
                  <a:cubicBezTo>
                    <a:pt x="2412" y="752"/>
                    <a:pt x="2395" y="773"/>
                    <a:pt x="2370" y="788"/>
                  </a:cubicBezTo>
                  <a:lnTo>
                    <a:pt x="2370" y="788"/>
                  </a:lnTo>
                  <a:lnTo>
                    <a:pt x="1334" y="1386"/>
                  </a:lnTo>
                  <a:lnTo>
                    <a:pt x="1331" y="1386"/>
                  </a:lnTo>
                  <a:lnTo>
                    <a:pt x="1331" y="1386"/>
                  </a:lnTo>
                  <a:cubicBezTo>
                    <a:pt x="1309" y="1396"/>
                    <a:pt x="1282" y="1402"/>
                    <a:pt x="1252" y="1402"/>
                  </a:cubicBezTo>
                  <a:lnTo>
                    <a:pt x="1252" y="1402"/>
                  </a:lnTo>
                  <a:cubicBezTo>
                    <a:pt x="1223" y="1402"/>
                    <a:pt x="1196" y="1396"/>
                    <a:pt x="1174" y="1386"/>
                  </a:cubicBezTo>
                  <a:lnTo>
                    <a:pt x="1172" y="1386"/>
                  </a:lnTo>
                  <a:lnTo>
                    <a:pt x="1167" y="1383"/>
                  </a:lnTo>
                  <a:lnTo>
                    <a:pt x="1167" y="1383"/>
                  </a:lnTo>
                  <a:cubicBezTo>
                    <a:pt x="1162" y="1381"/>
                    <a:pt x="1159" y="1378"/>
                    <a:pt x="1155" y="1376"/>
                  </a:cubicBezTo>
                  <a:lnTo>
                    <a:pt x="42" y="733"/>
                  </a:lnTo>
                  <a:lnTo>
                    <a:pt x="42" y="733"/>
                  </a:lnTo>
                  <a:lnTo>
                    <a:pt x="42" y="733"/>
                  </a:lnTo>
                  <a:cubicBezTo>
                    <a:pt x="16" y="718"/>
                    <a:pt x="0" y="697"/>
                    <a:pt x="0" y="673"/>
                  </a:cubicBezTo>
                  <a:lnTo>
                    <a:pt x="0" y="673"/>
                  </a:lnTo>
                  <a:cubicBezTo>
                    <a:pt x="0" y="650"/>
                    <a:pt x="16" y="629"/>
                    <a:pt x="43" y="614"/>
                  </a:cubicBezTo>
                  <a:lnTo>
                    <a:pt x="1060" y="26"/>
                  </a:lnTo>
                  <a:lnTo>
                    <a:pt x="1060" y="26"/>
                  </a:lnTo>
                  <a:cubicBezTo>
                    <a:pt x="1064" y="24"/>
                    <a:pt x="1069" y="21"/>
                    <a:pt x="1073" y="19"/>
                  </a:cubicBezTo>
                  <a:lnTo>
                    <a:pt x="1076" y="18"/>
                  </a:lnTo>
                  <a:lnTo>
                    <a:pt x="1076" y="18"/>
                  </a:lnTo>
                  <a:lnTo>
                    <a:pt x="1076" y="18"/>
                  </a:lnTo>
                  <a:cubicBezTo>
                    <a:pt x="1099" y="7"/>
                    <a:pt x="1127" y="0"/>
                    <a:pt x="1159" y="0"/>
                  </a:cubicBezTo>
                  <a:lnTo>
                    <a:pt x="1159" y="0"/>
                  </a:lnTo>
                  <a:cubicBezTo>
                    <a:pt x="1190" y="0"/>
                    <a:pt x="1218" y="7"/>
                    <a:pt x="1241" y="18"/>
                  </a:cubicBezTo>
                  <a:lnTo>
                    <a:pt x="1242" y="18"/>
                  </a:lnTo>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p:nvSpPr>
            <p:cNvPr id="32" name="Freeform 42">
              <a:extLst>
                <a:ext uri="{FF2B5EF4-FFF2-40B4-BE49-F238E27FC236}">
                  <a16:creationId xmlns:a16="http://schemas.microsoft.com/office/drawing/2014/main" id="{9CCD17BB-6D1A-B54A-97FB-714E5672505D}"/>
                </a:ext>
              </a:extLst>
            </p:cNvPr>
            <p:cNvSpPr>
              <a:spLocks noChangeArrowheads="1"/>
            </p:cNvSpPr>
            <p:nvPr/>
          </p:nvSpPr>
          <p:spPr bwMode="auto">
            <a:xfrm>
              <a:off x="13061558" y="9401309"/>
              <a:ext cx="276509" cy="204502"/>
            </a:xfrm>
            <a:custGeom>
              <a:avLst/>
              <a:gdLst>
                <a:gd name="T0" fmla="*/ 62 w 422"/>
                <a:gd name="T1" fmla="*/ 42 h 311"/>
                <a:gd name="T2" fmla="*/ 62 w 422"/>
                <a:gd name="T3" fmla="*/ 42 h 311"/>
                <a:gd name="T4" fmla="*/ 99 w 422"/>
                <a:gd name="T5" fmla="*/ 232 h 311"/>
                <a:gd name="T6" fmla="*/ 99 w 422"/>
                <a:gd name="T7" fmla="*/ 232 h 311"/>
                <a:gd name="T8" fmla="*/ 359 w 422"/>
                <a:gd name="T9" fmla="*/ 267 h 311"/>
                <a:gd name="T10" fmla="*/ 359 w 422"/>
                <a:gd name="T11" fmla="*/ 267 h 311"/>
                <a:gd name="T12" fmla="*/ 322 w 422"/>
                <a:gd name="T13" fmla="*/ 78 h 311"/>
                <a:gd name="T14" fmla="*/ 322 w 422"/>
                <a:gd name="T15" fmla="*/ 78 h 311"/>
                <a:gd name="T16" fmla="*/ 62 w 422"/>
                <a:gd name="T17" fmla="*/ 42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2" h="311">
                  <a:moveTo>
                    <a:pt x="62" y="42"/>
                  </a:moveTo>
                  <a:lnTo>
                    <a:pt x="62" y="42"/>
                  </a:lnTo>
                  <a:cubicBezTo>
                    <a:pt x="0" y="85"/>
                    <a:pt x="17" y="170"/>
                    <a:pt x="99" y="232"/>
                  </a:cubicBezTo>
                  <a:lnTo>
                    <a:pt x="99" y="232"/>
                  </a:lnTo>
                  <a:cubicBezTo>
                    <a:pt x="181" y="294"/>
                    <a:pt x="298" y="310"/>
                    <a:pt x="359" y="267"/>
                  </a:cubicBezTo>
                  <a:lnTo>
                    <a:pt x="359" y="267"/>
                  </a:lnTo>
                  <a:cubicBezTo>
                    <a:pt x="421" y="224"/>
                    <a:pt x="405" y="140"/>
                    <a:pt x="322" y="78"/>
                  </a:cubicBezTo>
                  <a:lnTo>
                    <a:pt x="322" y="78"/>
                  </a:lnTo>
                  <a:cubicBezTo>
                    <a:pt x="240" y="16"/>
                    <a:pt x="123" y="0"/>
                    <a:pt x="62" y="42"/>
                  </a:cubicBezTo>
                </a:path>
              </a:pathLst>
            </a:custGeom>
            <a:solidFill>
              <a:srgbClr val="57BBE2"/>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33" name="Freeform 43">
              <a:extLst>
                <a:ext uri="{FF2B5EF4-FFF2-40B4-BE49-F238E27FC236}">
                  <a16:creationId xmlns:a16="http://schemas.microsoft.com/office/drawing/2014/main" id="{9848FF5C-05DF-CD40-B366-F26CC9711607}"/>
                </a:ext>
              </a:extLst>
            </p:cNvPr>
            <p:cNvSpPr>
              <a:spLocks noChangeArrowheads="1"/>
            </p:cNvSpPr>
            <p:nvPr/>
          </p:nvSpPr>
          <p:spPr bwMode="auto">
            <a:xfrm>
              <a:off x="12911783" y="9294738"/>
              <a:ext cx="319714" cy="224664"/>
            </a:xfrm>
            <a:custGeom>
              <a:avLst/>
              <a:gdLst>
                <a:gd name="T0" fmla="*/ 196 w 491"/>
                <a:gd name="T1" fmla="*/ 137 h 345"/>
                <a:gd name="T2" fmla="*/ 196 w 491"/>
                <a:gd name="T3" fmla="*/ 137 h 345"/>
                <a:gd name="T4" fmla="*/ 160 w 491"/>
                <a:gd name="T5" fmla="*/ 337 h 345"/>
                <a:gd name="T6" fmla="*/ 57 w 491"/>
                <a:gd name="T7" fmla="*/ 344 h 345"/>
                <a:gd name="T8" fmla="*/ 57 w 491"/>
                <a:gd name="T9" fmla="*/ 344 h 345"/>
                <a:gd name="T10" fmla="*/ 107 w 491"/>
                <a:gd name="T11" fmla="*/ 70 h 345"/>
                <a:gd name="T12" fmla="*/ 107 w 491"/>
                <a:gd name="T13" fmla="*/ 70 h 345"/>
                <a:gd name="T14" fmla="*/ 490 w 491"/>
                <a:gd name="T15" fmla="*/ 46 h 345"/>
                <a:gd name="T16" fmla="*/ 477 w 491"/>
                <a:gd name="T17" fmla="*/ 121 h 345"/>
                <a:gd name="T18" fmla="*/ 477 w 491"/>
                <a:gd name="T19" fmla="*/ 121 h 345"/>
                <a:gd name="T20" fmla="*/ 197 w 491"/>
                <a:gd name="T21" fmla="*/ 137 h 345"/>
                <a:gd name="T22" fmla="*/ 196 w 491"/>
                <a:gd name="T23" fmla="*/ 137 h 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91" h="345">
                  <a:moveTo>
                    <a:pt x="196" y="137"/>
                  </a:moveTo>
                  <a:lnTo>
                    <a:pt x="196" y="137"/>
                  </a:lnTo>
                  <a:cubicBezTo>
                    <a:pt x="129" y="184"/>
                    <a:pt x="119" y="261"/>
                    <a:pt x="160" y="337"/>
                  </a:cubicBezTo>
                  <a:lnTo>
                    <a:pt x="57" y="344"/>
                  </a:lnTo>
                  <a:lnTo>
                    <a:pt x="57" y="344"/>
                  </a:lnTo>
                  <a:cubicBezTo>
                    <a:pt x="0" y="240"/>
                    <a:pt x="15" y="133"/>
                    <a:pt x="107" y="70"/>
                  </a:cubicBezTo>
                  <a:lnTo>
                    <a:pt x="107" y="70"/>
                  </a:lnTo>
                  <a:cubicBezTo>
                    <a:pt x="199" y="6"/>
                    <a:pt x="347" y="0"/>
                    <a:pt x="490" y="46"/>
                  </a:cubicBezTo>
                  <a:lnTo>
                    <a:pt x="477" y="121"/>
                  </a:lnTo>
                  <a:lnTo>
                    <a:pt x="477" y="121"/>
                  </a:lnTo>
                  <a:cubicBezTo>
                    <a:pt x="372" y="87"/>
                    <a:pt x="264" y="91"/>
                    <a:pt x="197" y="137"/>
                  </a:cubicBezTo>
                  <a:lnTo>
                    <a:pt x="196" y="137"/>
                  </a:lnTo>
                </a:path>
              </a:pathLst>
            </a:custGeom>
            <a:solidFill>
              <a:srgbClr val="57BBE2"/>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34" name="Freeform 44">
              <a:extLst>
                <a:ext uri="{FF2B5EF4-FFF2-40B4-BE49-F238E27FC236}">
                  <a16:creationId xmlns:a16="http://schemas.microsoft.com/office/drawing/2014/main" id="{4C6383BF-70DF-2F44-8638-562F3B4031C1}"/>
                </a:ext>
              </a:extLst>
            </p:cNvPr>
            <p:cNvSpPr>
              <a:spLocks noChangeArrowheads="1"/>
            </p:cNvSpPr>
            <p:nvPr/>
          </p:nvSpPr>
          <p:spPr bwMode="auto">
            <a:xfrm>
              <a:off x="12704400" y="9142081"/>
              <a:ext cx="553018" cy="388842"/>
            </a:xfrm>
            <a:custGeom>
              <a:avLst/>
              <a:gdLst>
                <a:gd name="T0" fmla="*/ 339 w 848"/>
                <a:gd name="T1" fmla="*/ 236 h 595"/>
                <a:gd name="T2" fmla="*/ 339 w 848"/>
                <a:gd name="T3" fmla="*/ 236 h 595"/>
                <a:gd name="T4" fmla="*/ 276 w 848"/>
                <a:gd name="T5" fmla="*/ 584 h 595"/>
                <a:gd name="T6" fmla="*/ 98 w 848"/>
                <a:gd name="T7" fmla="*/ 594 h 595"/>
                <a:gd name="T8" fmla="*/ 98 w 848"/>
                <a:gd name="T9" fmla="*/ 594 h 595"/>
                <a:gd name="T10" fmla="*/ 184 w 848"/>
                <a:gd name="T11" fmla="*/ 119 h 595"/>
                <a:gd name="T12" fmla="*/ 184 w 848"/>
                <a:gd name="T13" fmla="*/ 119 h 595"/>
                <a:gd name="T14" fmla="*/ 847 w 848"/>
                <a:gd name="T15" fmla="*/ 80 h 595"/>
                <a:gd name="T16" fmla="*/ 823 w 848"/>
                <a:gd name="T17" fmla="*/ 208 h 595"/>
                <a:gd name="T18" fmla="*/ 823 w 848"/>
                <a:gd name="T19" fmla="*/ 208 h 595"/>
                <a:gd name="T20" fmla="*/ 339 w 848"/>
                <a:gd name="T21" fmla="*/ 236 h 5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8" h="595">
                  <a:moveTo>
                    <a:pt x="339" y="236"/>
                  </a:moveTo>
                  <a:lnTo>
                    <a:pt x="339" y="236"/>
                  </a:lnTo>
                  <a:cubicBezTo>
                    <a:pt x="223" y="317"/>
                    <a:pt x="205" y="451"/>
                    <a:pt x="276" y="584"/>
                  </a:cubicBezTo>
                  <a:lnTo>
                    <a:pt x="98" y="594"/>
                  </a:lnTo>
                  <a:lnTo>
                    <a:pt x="98" y="594"/>
                  </a:lnTo>
                  <a:cubicBezTo>
                    <a:pt x="0" y="413"/>
                    <a:pt x="24" y="230"/>
                    <a:pt x="184" y="119"/>
                  </a:cubicBezTo>
                  <a:lnTo>
                    <a:pt x="184" y="119"/>
                  </a:lnTo>
                  <a:cubicBezTo>
                    <a:pt x="344" y="9"/>
                    <a:pt x="600" y="0"/>
                    <a:pt x="847" y="80"/>
                  </a:cubicBezTo>
                  <a:lnTo>
                    <a:pt x="823" y="208"/>
                  </a:lnTo>
                  <a:lnTo>
                    <a:pt x="823" y="208"/>
                  </a:lnTo>
                  <a:cubicBezTo>
                    <a:pt x="643" y="150"/>
                    <a:pt x="456" y="156"/>
                    <a:pt x="339" y="236"/>
                  </a:cubicBezTo>
                </a:path>
              </a:pathLst>
            </a:custGeom>
            <a:solidFill>
              <a:srgbClr val="57BBE2"/>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35" name="Freeform 45">
              <a:extLst>
                <a:ext uri="{FF2B5EF4-FFF2-40B4-BE49-F238E27FC236}">
                  <a16:creationId xmlns:a16="http://schemas.microsoft.com/office/drawing/2014/main" id="{137B6786-63C5-DD4B-BFEC-E6B0F920CA61}"/>
                </a:ext>
              </a:extLst>
            </p:cNvPr>
            <p:cNvSpPr>
              <a:spLocks noChangeArrowheads="1"/>
            </p:cNvSpPr>
            <p:nvPr/>
          </p:nvSpPr>
          <p:spPr bwMode="auto">
            <a:xfrm>
              <a:off x="12327081" y="8897256"/>
              <a:ext cx="1483355" cy="864091"/>
            </a:xfrm>
            <a:custGeom>
              <a:avLst/>
              <a:gdLst>
                <a:gd name="T0" fmla="*/ 1170 w 2273"/>
                <a:gd name="T1" fmla="*/ 17 h 1323"/>
                <a:gd name="T2" fmla="*/ 2034 w 2273"/>
                <a:gd name="T3" fmla="*/ 515 h 1323"/>
                <a:gd name="T4" fmla="*/ 2272 w 2273"/>
                <a:gd name="T5" fmla="*/ 448 h 1323"/>
                <a:gd name="T6" fmla="*/ 2272 w 2273"/>
                <a:gd name="T7" fmla="*/ 687 h 1323"/>
                <a:gd name="T8" fmla="*/ 2272 w 2273"/>
                <a:gd name="T9" fmla="*/ 687 h 1323"/>
                <a:gd name="T10" fmla="*/ 2232 w 2273"/>
                <a:gd name="T11" fmla="*/ 742 h 1323"/>
                <a:gd name="T12" fmla="*/ 1257 w 2273"/>
                <a:gd name="T13" fmla="*/ 1306 h 1323"/>
                <a:gd name="T14" fmla="*/ 1254 w 2273"/>
                <a:gd name="T15" fmla="*/ 1306 h 1323"/>
                <a:gd name="T16" fmla="*/ 1254 w 2273"/>
                <a:gd name="T17" fmla="*/ 1306 h 1323"/>
                <a:gd name="T18" fmla="*/ 1180 w 2273"/>
                <a:gd name="T19" fmla="*/ 1322 h 1323"/>
                <a:gd name="T20" fmla="*/ 1180 w 2273"/>
                <a:gd name="T21" fmla="*/ 1322 h 1323"/>
                <a:gd name="T22" fmla="*/ 1106 w 2273"/>
                <a:gd name="T23" fmla="*/ 1306 h 1323"/>
                <a:gd name="T24" fmla="*/ 1105 w 2273"/>
                <a:gd name="T25" fmla="*/ 1306 h 1323"/>
                <a:gd name="T26" fmla="*/ 1099 w 2273"/>
                <a:gd name="T27" fmla="*/ 1304 h 1323"/>
                <a:gd name="T28" fmla="*/ 1099 w 2273"/>
                <a:gd name="T29" fmla="*/ 1304 h 1323"/>
                <a:gd name="T30" fmla="*/ 1088 w 2273"/>
                <a:gd name="T31" fmla="*/ 1297 h 1323"/>
                <a:gd name="T32" fmla="*/ 39 w 2273"/>
                <a:gd name="T33" fmla="*/ 691 h 1323"/>
                <a:gd name="T34" fmla="*/ 39 w 2273"/>
                <a:gd name="T35" fmla="*/ 691 h 1323"/>
                <a:gd name="T36" fmla="*/ 39 w 2273"/>
                <a:gd name="T37" fmla="*/ 691 h 1323"/>
                <a:gd name="T38" fmla="*/ 0 w 2273"/>
                <a:gd name="T39" fmla="*/ 635 h 1323"/>
                <a:gd name="T40" fmla="*/ 0 w 2273"/>
                <a:gd name="T41" fmla="*/ 396 h 1323"/>
                <a:gd name="T42" fmla="*/ 0 w 2273"/>
                <a:gd name="T43" fmla="*/ 396 h 1323"/>
                <a:gd name="T44" fmla="*/ 230 w 2273"/>
                <a:gd name="T45" fmla="*/ 469 h 1323"/>
                <a:gd name="T46" fmla="*/ 998 w 2273"/>
                <a:gd name="T47" fmla="*/ 25 h 1323"/>
                <a:gd name="T48" fmla="*/ 998 w 2273"/>
                <a:gd name="T49" fmla="*/ 25 h 1323"/>
                <a:gd name="T50" fmla="*/ 1011 w 2273"/>
                <a:gd name="T51" fmla="*/ 18 h 1323"/>
                <a:gd name="T52" fmla="*/ 1013 w 2273"/>
                <a:gd name="T53" fmla="*/ 17 h 1323"/>
                <a:gd name="T54" fmla="*/ 1014 w 2273"/>
                <a:gd name="T55" fmla="*/ 17 h 1323"/>
                <a:gd name="T56" fmla="*/ 1014 w 2273"/>
                <a:gd name="T57" fmla="*/ 17 h 1323"/>
                <a:gd name="T58" fmla="*/ 1091 w 2273"/>
                <a:gd name="T59" fmla="*/ 0 h 1323"/>
                <a:gd name="T60" fmla="*/ 1091 w 2273"/>
                <a:gd name="T61" fmla="*/ 0 h 1323"/>
                <a:gd name="T62" fmla="*/ 1169 w 2273"/>
                <a:gd name="T63" fmla="*/ 17 h 1323"/>
                <a:gd name="T64" fmla="*/ 1170 w 2273"/>
                <a:gd name="T65" fmla="*/ 17 h 13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273" h="1323">
                  <a:moveTo>
                    <a:pt x="1170" y="17"/>
                  </a:moveTo>
                  <a:lnTo>
                    <a:pt x="2034" y="515"/>
                  </a:lnTo>
                  <a:lnTo>
                    <a:pt x="2272" y="448"/>
                  </a:lnTo>
                  <a:lnTo>
                    <a:pt x="2272" y="687"/>
                  </a:lnTo>
                  <a:lnTo>
                    <a:pt x="2272" y="687"/>
                  </a:lnTo>
                  <a:cubicBezTo>
                    <a:pt x="2272" y="708"/>
                    <a:pt x="2257" y="729"/>
                    <a:pt x="2232" y="742"/>
                  </a:cubicBezTo>
                  <a:lnTo>
                    <a:pt x="1257" y="1306"/>
                  </a:lnTo>
                  <a:lnTo>
                    <a:pt x="1254" y="1306"/>
                  </a:lnTo>
                  <a:lnTo>
                    <a:pt x="1254" y="1306"/>
                  </a:lnTo>
                  <a:cubicBezTo>
                    <a:pt x="1233" y="1316"/>
                    <a:pt x="1208" y="1322"/>
                    <a:pt x="1180" y="1322"/>
                  </a:cubicBezTo>
                  <a:lnTo>
                    <a:pt x="1180" y="1322"/>
                  </a:lnTo>
                  <a:cubicBezTo>
                    <a:pt x="1152" y="1322"/>
                    <a:pt x="1127" y="1316"/>
                    <a:pt x="1106" y="1306"/>
                  </a:cubicBezTo>
                  <a:lnTo>
                    <a:pt x="1105" y="1306"/>
                  </a:lnTo>
                  <a:lnTo>
                    <a:pt x="1099" y="1304"/>
                  </a:lnTo>
                  <a:lnTo>
                    <a:pt x="1099" y="1304"/>
                  </a:lnTo>
                  <a:cubicBezTo>
                    <a:pt x="1095" y="1301"/>
                    <a:pt x="1091" y="1299"/>
                    <a:pt x="1088" y="1297"/>
                  </a:cubicBezTo>
                  <a:lnTo>
                    <a:pt x="39" y="691"/>
                  </a:lnTo>
                  <a:lnTo>
                    <a:pt x="39" y="691"/>
                  </a:lnTo>
                  <a:lnTo>
                    <a:pt x="39" y="691"/>
                  </a:lnTo>
                  <a:cubicBezTo>
                    <a:pt x="15" y="677"/>
                    <a:pt x="0" y="657"/>
                    <a:pt x="0" y="635"/>
                  </a:cubicBezTo>
                  <a:lnTo>
                    <a:pt x="0" y="396"/>
                  </a:lnTo>
                  <a:lnTo>
                    <a:pt x="0" y="396"/>
                  </a:lnTo>
                  <a:cubicBezTo>
                    <a:pt x="0" y="396"/>
                    <a:pt x="118" y="433"/>
                    <a:pt x="230" y="469"/>
                  </a:cubicBezTo>
                  <a:lnTo>
                    <a:pt x="998" y="25"/>
                  </a:lnTo>
                  <a:lnTo>
                    <a:pt x="998" y="25"/>
                  </a:lnTo>
                  <a:cubicBezTo>
                    <a:pt x="1003" y="22"/>
                    <a:pt x="1007" y="20"/>
                    <a:pt x="1011" y="18"/>
                  </a:cubicBezTo>
                  <a:lnTo>
                    <a:pt x="1013" y="17"/>
                  </a:lnTo>
                  <a:lnTo>
                    <a:pt x="1014" y="17"/>
                  </a:lnTo>
                  <a:lnTo>
                    <a:pt x="1014" y="17"/>
                  </a:lnTo>
                  <a:cubicBezTo>
                    <a:pt x="1035" y="7"/>
                    <a:pt x="1062" y="0"/>
                    <a:pt x="1091" y="0"/>
                  </a:cubicBezTo>
                  <a:lnTo>
                    <a:pt x="1091" y="0"/>
                  </a:lnTo>
                  <a:cubicBezTo>
                    <a:pt x="1120" y="0"/>
                    <a:pt x="1148" y="7"/>
                    <a:pt x="1169" y="17"/>
                  </a:cubicBezTo>
                  <a:lnTo>
                    <a:pt x="1170" y="17"/>
                  </a:lnTo>
                </a:path>
              </a:pathLst>
            </a:custGeom>
            <a:solidFill>
              <a:schemeClr val="accent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36" name="Freeform 46">
              <a:extLst>
                <a:ext uri="{FF2B5EF4-FFF2-40B4-BE49-F238E27FC236}">
                  <a16:creationId xmlns:a16="http://schemas.microsoft.com/office/drawing/2014/main" id="{0C48AECF-8713-6D48-8AAD-7F834E01FD2B}"/>
                </a:ext>
              </a:extLst>
            </p:cNvPr>
            <p:cNvSpPr>
              <a:spLocks noChangeArrowheads="1"/>
            </p:cNvSpPr>
            <p:nvPr/>
          </p:nvSpPr>
          <p:spPr bwMode="auto">
            <a:xfrm>
              <a:off x="12327081" y="8741719"/>
              <a:ext cx="1483355" cy="864091"/>
            </a:xfrm>
            <a:custGeom>
              <a:avLst/>
              <a:gdLst>
                <a:gd name="T0" fmla="*/ 1170 w 2273"/>
                <a:gd name="T1" fmla="*/ 17 h 1322"/>
                <a:gd name="T2" fmla="*/ 2232 w 2273"/>
                <a:gd name="T3" fmla="*/ 630 h 1322"/>
                <a:gd name="T4" fmla="*/ 2232 w 2273"/>
                <a:gd name="T5" fmla="*/ 630 h 1322"/>
                <a:gd name="T6" fmla="*/ 2232 w 2273"/>
                <a:gd name="T7" fmla="*/ 630 h 1322"/>
                <a:gd name="T8" fmla="*/ 2272 w 2273"/>
                <a:gd name="T9" fmla="*/ 686 h 1322"/>
                <a:gd name="T10" fmla="*/ 2272 w 2273"/>
                <a:gd name="T11" fmla="*/ 686 h 1322"/>
                <a:gd name="T12" fmla="*/ 2232 w 2273"/>
                <a:gd name="T13" fmla="*/ 743 h 1322"/>
                <a:gd name="T14" fmla="*/ 1257 w 2273"/>
                <a:gd name="T15" fmla="*/ 1307 h 1322"/>
                <a:gd name="T16" fmla="*/ 1254 w 2273"/>
                <a:gd name="T17" fmla="*/ 1307 h 1322"/>
                <a:gd name="T18" fmla="*/ 1254 w 2273"/>
                <a:gd name="T19" fmla="*/ 1307 h 1322"/>
                <a:gd name="T20" fmla="*/ 1180 w 2273"/>
                <a:gd name="T21" fmla="*/ 1321 h 1322"/>
                <a:gd name="T22" fmla="*/ 1180 w 2273"/>
                <a:gd name="T23" fmla="*/ 1321 h 1322"/>
                <a:gd name="T24" fmla="*/ 1106 w 2273"/>
                <a:gd name="T25" fmla="*/ 1307 h 1322"/>
                <a:gd name="T26" fmla="*/ 1105 w 2273"/>
                <a:gd name="T27" fmla="*/ 1307 h 1322"/>
                <a:gd name="T28" fmla="*/ 1099 w 2273"/>
                <a:gd name="T29" fmla="*/ 1303 h 1322"/>
                <a:gd name="T30" fmla="*/ 1099 w 2273"/>
                <a:gd name="T31" fmla="*/ 1303 h 1322"/>
                <a:gd name="T32" fmla="*/ 1088 w 2273"/>
                <a:gd name="T33" fmla="*/ 1297 h 1322"/>
                <a:gd name="T34" fmla="*/ 39 w 2273"/>
                <a:gd name="T35" fmla="*/ 691 h 1322"/>
                <a:gd name="T36" fmla="*/ 39 w 2273"/>
                <a:gd name="T37" fmla="*/ 691 h 1322"/>
                <a:gd name="T38" fmla="*/ 39 w 2273"/>
                <a:gd name="T39" fmla="*/ 691 h 1322"/>
                <a:gd name="T40" fmla="*/ 0 w 2273"/>
                <a:gd name="T41" fmla="*/ 634 h 1322"/>
                <a:gd name="T42" fmla="*/ 0 w 2273"/>
                <a:gd name="T43" fmla="*/ 634 h 1322"/>
                <a:gd name="T44" fmla="*/ 39 w 2273"/>
                <a:gd name="T45" fmla="*/ 579 h 1322"/>
                <a:gd name="T46" fmla="*/ 998 w 2273"/>
                <a:gd name="T47" fmla="*/ 25 h 1322"/>
                <a:gd name="T48" fmla="*/ 998 w 2273"/>
                <a:gd name="T49" fmla="*/ 25 h 1322"/>
                <a:gd name="T50" fmla="*/ 1011 w 2273"/>
                <a:gd name="T51" fmla="*/ 18 h 1322"/>
                <a:gd name="T52" fmla="*/ 1013 w 2273"/>
                <a:gd name="T53" fmla="*/ 17 h 1322"/>
                <a:gd name="T54" fmla="*/ 1014 w 2273"/>
                <a:gd name="T55" fmla="*/ 17 h 1322"/>
                <a:gd name="T56" fmla="*/ 1014 w 2273"/>
                <a:gd name="T57" fmla="*/ 17 h 1322"/>
                <a:gd name="T58" fmla="*/ 1091 w 2273"/>
                <a:gd name="T59" fmla="*/ 0 h 1322"/>
                <a:gd name="T60" fmla="*/ 1091 w 2273"/>
                <a:gd name="T61" fmla="*/ 0 h 1322"/>
                <a:gd name="T62" fmla="*/ 1169 w 2273"/>
                <a:gd name="T63" fmla="*/ 17 h 1322"/>
                <a:gd name="T64" fmla="*/ 1170 w 2273"/>
                <a:gd name="T65" fmla="*/ 17 h 1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273" h="1322">
                  <a:moveTo>
                    <a:pt x="1170" y="17"/>
                  </a:moveTo>
                  <a:lnTo>
                    <a:pt x="2232" y="630"/>
                  </a:lnTo>
                  <a:lnTo>
                    <a:pt x="2232" y="630"/>
                  </a:lnTo>
                  <a:lnTo>
                    <a:pt x="2232" y="630"/>
                  </a:lnTo>
                  <a:cubicBezTo>
                    <a:pt x="2257" y="644"/>
                    <a:pt x="2272" y="664"/>
                    <a:pt x="2272" y="686"/>
                  </a:cubicBezTo>
                  <a:lnTo>
                    <a:pt x="2272" y="686"/>
                  </a:lnTo>
                  <a:cubicBezTo>
                    <a:pt x="2272" y="709"/>
                    <a:pt x="2257" y="729"/>
                    <a:pt x="2232" y="743"/>
                  </a:cubicBezTo>
                  <a:lnTo>
                    <a:pt x="1257" y="1307"/>
                  </a:lnTo>
                  <a:lnTo>
                    <a:pt x="1254" y="1307"/>
                  </a:lnTo>
                  <a:lnTo>
                    <a:pt x="1254" y="1307"/>
                  </a:lnTo>
                  <a:cubicBezTo>
                    <a:pt x="1233" y="1315"/>
                    <a:pt x="1208" y="1321"/>
                    <a:pt x="1180" y="1321"/>
                  </a:cubicBezTo>
                  <a:lnTo>
                    <a:pt x="1180" y="1321"/>
                  </a:lnTo>
                  <a:cubicBezTo>
                    <a:pt x="1152" y="1321"/>
                    <a:pt x="1127" y="1315"/>
                    <a:pt x="1106" y="1307"/>
                  </a:cubicBezTo>
                  <a:lnTo>
                    <a:pt x="1105" y="1307"/>
                  </a:lnTo>
                  <a:lnTo>
                    <a:pt x="1099" y="1303"/>
                  </a:lnTo>
                  <a:lnTo>
                    <a:pt x="1099" y="1303"/>
                  </a:lnTo>
                  <a:cubicBezTo>
                    <a:pt x="1095" y="1301"/>
                    <a:pt x="1091" y="1299"/>
                    <a:pt x="1088" y="1297"/>
                  </a:cubicBezTo>
                  <a:lnTo>
                    <a:pt x="39" y="691"/>
                  </a:lnTo>
                  <a:lnTo>
                    <a:pt x="39" y="691"/>
                  </a:lnTo>
                  <a:lnTo>
                    <a:pt x="39" y="691"/>
                  </a:lnTo>
                  <a:cubicBezTo>
                    <a:pt x="15" y="677"/>
                    <a:pt x="0" y="657"/>
                    <a:pt x="0" y="634"/>
                  </a:cubicBezTo>
                  <a:lnTo>
                    <a:pt x="0" y="634"/>
                  </a:lnTo>
                  <a:cubicBezTo>
                    <a:pt x="0" y="613"/>
                    <a:pt x="15" y="593"/>
                    <a:pt x="39" y="579"/>
                  </a:cubicBezTo>
                  <a:lnTo>
                    <a:pt x="998" y="25"/>
                  </a:lnTo>
                  <a:lnTo>
                    <a:pt x="998" y="25"/>
                  </a:lnTo>
                  <a:cubicBezTo>
                    <a:pt x="1003" y="22"/>
                    <a:pt x="1007" y="20"/>
                    <a:pt x="1011" y="18"/>
                  </a:cubicBezTo>
                  <a:lnTo>
                    <a:pt x="1013" y="17"/>
                  </a:lnTo>
                  <a:lnTo>
                    <a:pt x="1014" y="17"/>
                  </a:lnTo>
                  <a:lnTo>
                    <a:pt x="1014" y="17"/>
                  </a:lnTo>
                  <a:cubicBezTo>
                    <a:pt x="1035" y="6"/>
                    <a:pt x="1062" y="0"/>
                    <a:pt x="1091" y="0"/>
                  </a:cubicBezTo>
                  <a:lnTo>
                    <a:pt x="1091" y="0"/>
                  </a:lnTo>
                  <a:cubicBezTo>
                    <a:pt x="1120" y="0"/>
                    <a:pt x="1148" y="6"/>
                    <a:pt x="1169" y="17"/>
                  </a:cubicBezTo>
                  <a:lnTo>
                    <a:pt x="1170" y="17"/>
                  </a:ln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37" name="Freeform 47">
              <a:extLst>
                <a:ext uri="{FF2B5EF4-FFF2-40B4-BE49-F238E27FC236}">
                  <a16:creationId xmlns:a16="http://schemas.microsoft.com/office/drawing/2014/main" id="{2B824AAB-2C14-064F-8A17-C9AFA2FD727A}"/>
                </a:ext>
              </a:extLst>
            </p:cNvPr>
            <p:cNvSpPr>
              <a:spLocks noChangeArrowheads="1"/>
            </p:cNvSpPr>
            <p:nvPr/>
          </p:nvSpPr>
          <p:spPr bwMode="auto">
            <a:xfrm>
              <a:off x="12733203" y="8946221"/>
              <a:ext cx="636548" cy="455088"/>
            </a:xfrm>
            <a:custGeom>
              <a:avLst/>
              <a:gdLst>
                <a:gd name="T0" fmla="*/ 475 w 974"/>
                <a:gd name="T1" fmla="*/ 164 h 696"/>
                <a:gd name="T2" fmla="*/ 229 w 974"/>
                <a:gd name="T3" fmla="*/ 360 h 696"/>
                <a:gd name="T4" fmla="*/ 498 w 974"/>
                <a:gd name="T5" fmla="*/ 532 h 696"/>
                <a:gd name="T6" fmla="*/ 744 w 974"/>
                <a:gd name="T7" fmla="*/ 335 h 696"/>
                <a:gd name="T8" fmla="*/ 529 w 974"/>
                <a:gd name="T9" fmla="*/ 0 h 696"/>
                <a:gd name="T10" fmla="*/ 402 w 974"/>
                <a:gd name="T11" fmla="*/ 7 h 696"/>
                <a:gd name="T12" fmla="*/ 375 w 974"/>
                <a:gd name="T13" fmla="*/ 71 h 696"/>
                <a:gd name="T14" fmla="*/ 258 w 974"/>
                <a:gd name="T15" fmla="*/ 111 h 696"/>
                <a:gd name="T16" fmla="*/ 216 w 974"/>
                <a:gd name="T17" fmla="*/ 85 h 696"/>
                <a:gd name="T18" fmla="*/ 87 w 974"/>
                <a:gd name="T19" fmla="*/ 155 h 696"/>
                <a:gd name="T20" fmla="*/ 89 w 974"/>
                <a:gd name="T21" fmla="*/ 185 h 696"/>
                <a:gd name="T22" fmla="*/ 131 w 974"/>
                <a:gd name="T23" fmla="*/ 212 h 696"/>
                <a:gd name="T24" fmla="*/ 30 w 974"/>
                <a:gd name="T25" fmla="*/ 302 h 696"/>
                <a:gd name="T26" fmla="*/ 1 w 974"/>
                <a:gd name="T27" fmla="*/ 326 h 696"/>
                <a:gd name="T28" fmla="*/ 7 w 974"/>
                <a:gd name="T29" fmla="*/ 416 h 696"/>
                <a:gd name="T30" fmla="*/ 95 w 974"/>
                <a:gd name="T31" fmla="*/ 433 h 696"/>
                <a:gd name="T32" fmla="*/ 150 w 974"/>
                <a:gd name="T33" fmla="*/ 516 h 696"/>
                <a:gd name="T34" fmla="*/ 112 w 974"/>
                <a:gd name="T35" fmla="*/ 547 h 696"/>
                <a:gd name="T36" fmla="*/ 207 w 974"/>
                <a:gd name="T37" fmla="*/ 637 h 696"/>
                <a:gd name="T38" fmla="*/ 250 w 974"/>
                <a:gd name="T39" fmla="*/ 636 h 696"/>
                <a:gd name="T40" fmla="*/ 289 w 974"/>
                <a:gd name="T41" fmla="*/ 604 h 696"/>
                <a:gd name="T42" fmla="*/ 413 w 974"/>
                <a:gd name="T43" fmla="*/ 675 h 696"/>
                <a:gd name="T44" fmla="*/ 444 w 974"/>
                <a:gd name="T45" fmla="*/ 695 h 696"/>
                <a:gd name="T46" fmla="*/ 572 w 974"/>
                <a:gd name="T47" fmla="*/ 688 h 696"/>
                <a:gd name="T48" fmla="*/ 598 w 974"/>
                <a:gd name="T49" fmla="*/ 625 h 696"/>
                <a:gd name="T50" fmla="*/ 716 w 974"/>
                <a:gd name="T51" fmla="*/ 584 h 696"/>
                <a:gd name="T52" fmla="*/ 757 w 974"/>
                <a:gd name="T53" fmla="*/ 611 h 696"/>
                <a:gd name="T54" fmla="*/ 886 w 974"/>
                <a:gd name="T55" fmla="*/ 541 h 696"/>
                <a:gd name="T56" fmla="*/ 884 w 974"/>
                <a:gd name="T57" fmla="*/ 510 h 696"/>
                <a:gd name="T58" fmla="*/ 842 w 974"/>
                <a:gd name="T59" fmla="*/ 483 h 696"/>
                <a:gd name="T60" fmla="*/ 943 w 974"/>
                <a:gd name="T61" fmla="*/ 393 h 696"/>
                <a:gd name="T62" fmla="*/ 972 w 974"/>
                <a:gd name="T63" fmla="*/ 370 h 696"/>
                <a:gd name="T64" fmla="*/ 967 w 974"/>
                <a:gd name="T65" fmla="*/ 279 h 696"/>
                <a:gd name="T66" fmla="*/ 878 w 974"/>
                <a:gd name="T67" fmla="*/ 262 h 696"/>
                <a:gd name="T68" fmla="*/ 823 w 974"/>
                <a:gd name="T69" fmla="*/ 179 h 696"/>
                <a:gd name="T70" fmla="*/ 862 w 974"/>
                <a:gd name="T71" fmla="*/ 148 h 696"/>
                <a:gd name="T72" fmla="*/ 766 w 974"/>
                <a:gd name="T73" fmla="*/ 58 h 696"/>
                <a:gd name="T74" fmla="*/ 723 w 974"/>
                <a:gd name="T75" fmla="*/ 60 h 696"/>
                <a:gd name="T76" fmla="*/ 685 w 974"/>
                <a:gd name="T77" fmla="*/ 91 h 696"/>
                <a:gd name="T78" fmla="*/ 560 w 974"/>
                <a:gd name="T79" fmla="*/ 21 h 696"/>
                <a:gd name="T80" fmla="*/ 529 w 974"/>
                <a:gd name="T81" fmla="*/ 0 h 6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974" h="696">
                  <a:moveTo>
                    <a:pt x="475" y="164"/>
                  </a:moveTo>
                  <a:lnTo>
                    <a:pt x="475" y="164"/>
                  </a:lnTo>
                  <a:cubicBezTo>
                    <a:pt x="332" y="170"/>
                    <a:pt x="222" y="259"/>
                    <a:pt x="229" y="360"/>
                  </a:cubicBezTo>
                  <a:lnTo>
                    <a:pt x="229" y="360"/>
                  </a:lnTo>
                  <a:cubicBezTo>
                    <a:pt x="235" y="462"/>
                    <a:pt x="355" y="539"/>
                    <a:pt x="498" y="532"/>
                  </a:cubicBezTo>
                  <a:lnTo>
                    <a:pt x="498" y="532"/>
                  </a:lnTo>
                  <a:cubicBezTo>
                    <a:pt x="640" y="525"/>
                    <a:pt x="751" y="437"/>
                    <a:pt x="744" y="335"/>
                  </a:cubicBezTo>
                  <a:lnTo>
                    <a:pt x="744" y="335"/>
                  </a:lnTo>
                  <a:cubicBezTo>
                    <a:pt x="738" y="234"/>
                    <a:pt x="617" y="157"/>
                    <a:pt x="475" y="164"/>
                  </a:cubicBezTo>
                  <a:close/>
                  <a:moveTo>
                    <a:pt x="529" y="0"/>
                  </a:moveTo>
                  <a:lnTo>
                    <a:pt x="402" y="7"/>
                  </a:lnTo>
                  <a:lnTo>
                    <a:pt x="402" y="7"/>
                  </a:lnTo>
                  <a:cubicBezTo>
                    <a:pt x="385" y="7"/>
                    <a:pt x="372" y="18"/>
                    <a:pt x="372" y="29"/>
                  </a:cubicBezTo>
                  <a:lnTo>
                    <a:pt x="375" y="71"/>
                  </a:lnTo>
                  <a:lnTo>
                    <a:pt x="375" y="71"/>
                  </a:lnTo>
                  <a:cubicBezTo>
                    <a:pt x="332" y="79"/>
                    <a:pt x="294" y="94"/>
                    <a:pt x="258" y="111"/>
                  </a:cubicBezTo>
                  <a:lnTo>
                    <a:pt x="216" y="85"/>
                  </a:lnTo>
                  <a:lnTo>
                    <a:pt x="216" y="85"/>
                  </a:lnTo>
                  <a:cubicBezTo>
                    <a:pt x="204" y="76"/>
                    <a:pt x="184" y="78"/>
                    <a:pt x="173" y="86"/>
                  </a:cubicBezTo>
                  <a:lnTo>
                    <a:pt x="87" y="155"/>
                  </a:lnTo>
                  <a:lnTo>
                    <a:pt x="87" y="155"/>
                  </a:lnTo>
                  <a:cubicBezTo>
                    <a:pt x="76" y="164"/>
                    <a:pt x="77" y="178"/>
                    <a:pt x="89" y="185"/>
                  </a:cubicBezTo>
                  <a:lnTo>
                    <a:pt x="131" y="212"/>
                  </a:lnTo>
                  <a:lnTo>
                    <a:pt x="131" y="212"/>
                  </a:lnTo>
                  <a:cubicBezTo>
                    <a:pt x="110" y="239"/>
                    <a:pt x="95" y="269"/>
                    <a:pt x="87" y="300"/>
                  </a:cubicBezTo>
                  <a:lnTo>
                    <a:pt x="30" y="302"/>
                  </a:lnTo>
                  <a:lnTo>
                    <a:pt x="30" y="302"/>
                  </a:lnTo>
                  <a:cubicBezTo>
                    <a:pt x="14" y="303"/>
                    <a:pt x="0" y="314"/>
                    <a:pt x="1" y="326"/>
                  </a:cubicBezTo>
                  <a:lnTo>
                    <a:pt x="7" y="416"/>
                  </a:lnTo>
                  <a:lnTo>
                    <a:pt x="7" y="416"/>
                  </a:lnTo>
                  <a:cubicBezTo>
                    <a:pt x="8" y="428"/>
                    <a:pt x="22" y="437"/>
                    <a:pt x="38" y="437"/>
                  </a:cubicBezTo>
                  <a:lnTo>
                    <a:pt x="95" y="433"/>
                  </a:lnTo>
                  <a:lnTo>
                    <a:pt x="95" y="433"/>
                  </a:lnTo>
                  <a:cubicBezTo>
                    <a:pt x="108" y="463"/>
                    <a:pt x="126" y="492"/>
                    <a:pt x="150" y="516"/>
                  </a:cubicBezTo>
                  <a:lnTo>
                    <a:pt x="112" y="547"/>
                  </a:lnTo>
                  <a:lnTo>
                    <a:pt x="112" y="547"/>
                  </a:lnTo>
                  <a:cubicBezTo>
                    <a:pt x="100" y="556"/>
                    <a:pt x="101" y="569"/>
                    <a:pt x="113" y="577"/>
                  </a:cubicBezTo>
                  <a:lnTo>
                    <a:pt x="207" y="637"/>
                  </a:lnTo>
                  <a:lnTo>
                    <a:pt x="207" y="637"/>
                  </a:lnTo>
                  <a:cubicBezTo>
                    <a:pt x="219" y="645"/>
                    <a:pt x="239" y="644"/>
                    <a:pt x="250" y="636"/>
                  </a:cubicBezTo>
                  <a:lnTo>
                    <a:pt x="289" y="604"/>
                  </a:lnTo>
                  <a:lnTo>
                    <a:pt x="289" y="604"/>
                  </a:lnTo>
                  <a:cubicBezTo>
                    <a:pt x="325" y="619"/>
                    <a:pt x="367" y="629"/>
                    <a:pt x="410" y="634"/>
                  </a:cubicBezTo>
                  <a:lnTo>
                    <a:pt x="413" y="675"/>
                  </a:lnTo>
                  <a:lnTo>
                    <a:pt x="413" y="675"/>
                  </a:lnTo>
                  <a:cubicBezTo>
                    <a:pt x="414" y="687"/>
                    <a:pt x="428" y="695"/>
                    <a:pt x="444" y="695"/>
                  </a:cubicBezTo>
                  <a:lnTo>
                    <a:pt x="572" y="688"/>
                  </a:lnTo>
                  <a:lnTo>
                    <a:pt x="572" y="688"/>
                  </a:lnTo>
                  <a:cubicBezTo>
                    <a:pt x="588" y="688"/>
                    <a:pt x="601" y="677"/>
                    <a:pt x="600" y="666"/>
                  </a:cubicBezTo>
                  <a:lnTo>
                    <a:pt x="598" y="625"/>
                  </a:lnTo>
                  <a:lnTo>
                    <a:pt x="598" y="625"/>
                  </a:lnTo>
                  <a:cubicBezTo>
                    <a:pt x="640" y="616"/>
                    <a:pt x="679" y="602"/>
                    <a:pt x="716" y="584"/>
                  </a:cubicBezTo>
                  <a:lnTo>
                    <a:pt x="757" y="611"/>
                  </a:lnTo>
                  <a:lnTo>
                    <a:pt x="757" y="611"/>
                  </a:lnTo>
                  <a:cubicBezTo>
                    <a:pt x="769" y="619"/>
                    <a:pt x="788" y="617"/>
                    <a:pt x="799" y="609"/>
                  </a:cubicBezTo>
                  <a:lnTo>
                    <a:pt x="886" y="541"/>
                  </a:lnTo>
                  <a:lnTo>
                    <a:pt x="886" y="541"/>
                  </a:lnTo>
                  <a:cubicBezTo>
                    <a:pt x="898" y="532"/>
                    <a:pt x="896" y="518"/>
                    <a:pt x="884" y="510"/>
                  </a:cubicBezTo>
                  <a:lnTo>
                    <a:pt x="842" y="483"/>
                  </a:lnTo>
                  <a:lnTo>
                    <a:pt x="842" y="483"/>
                  </a:lnTo>
                  <a:cubicBezTo>
                    <a:pt x="863" y="456"/>
                    <a:pt x="878" y="427"/>
                    <a:pt x="886" y="395"/>
                  </a:cubicBezTo>
                  <a:lnTo>
                    <a:pt x="943" y="393"/>
                  </a:lnTo>
                  <a:lnTo>
                    <a:pt x="943" y="393"/>
                  </a:lnTo>
                  <a:cubicBezTo>
                    <a:pt x="960" y="392"/>
                    <a:pt x="973" y="382"/>
                    <a:pt x="972" y="370"/>
                  </a:cubicBezTo>
                  <a:lnTo>
                    <a:pt x="967" y="279"/>
                  </a:lnTo>
                  <a:lnTo>
                    <a:pt x="967" y="279"/>
                  </a:lnTo>
                  <a:cubicBezTo>
                    <a:pt x="966" y="267"/>
                    <a:pt x="951" y="259"/>
                    <a:pt x="934" y="259"/>
                  </a:cubicBezTo>
                  <a:lnTo>
                    <a:pt x="878" y="262"/>
                  </a:lnTo>
                  <a:lnTo>
                    <a:pt x="878" y="262"/>
                  </a:lnTo>
                  <a:cubicBezTo>
                    <a:pt x="866" y="232"/>
                    <a:pt x="847" y="204"/>
                    <a:pt x="823" y="179"/>
                  </a:cubicBezTo>
                  <a:lnTo>
                    <a:pt x="862" y="148"/>
                  </a:lnTo>
                  <a:lnTo>
                    <a:pt x="862" y="148"/>
                  </a:lnTo>
                  <a:cubicBezTo>
                    <a:pt x="873" y="140"/>
                    <a:pt x="872" y="126"/>
                    <a:pt x="860" y="118"/>
                  </a:cubicBezTo>
                  <a:lnTo>
                    <a:pt x="766" y="58"/>
                  </a:lnTo>
                  <a:lnTo>
                    <a:pt x="766" y="58"/>
                  </a:lnTo>
                  <a:cubicBezTo>
                    <a:pt x="754" y="50"/>
                    <a:pt x="735" y="51"/>
                    <a:pt x="723" y="60"/>
                  </a:cubicBezTo>
                  <a:lnTo>
                    <a:pt x="685" y="91"/>
                  </a:lnTo>
                  <a:lnTo>
                    <a:pt x="685" y="91"/>
                  </a:lnTo>
                  <a:cubicBezTo>
                    <a:pt x="647" y="76"/>
                    <a:pt x="606" y="67"/>
                    <a:pt x="563" y="61"/>
                  </a:cubicBezTo>
                  <a:lnTo>
                    <a:pt x="560" y="21"/>
                  </a:lnTo>
                  <a:lnTo>
                    <a:pt x="560" y="21"/>
                  </a:lnTo>
                  <a:cubicBezTo>
                    <a:pt x="560" y="8"/>
                    <a:pt x="545" y="0"/>
                    <a:pt x="529" y="0"/>
                  </a:cubicBezTo>
                  <a:close/>
                </a:path>
              </a:pathLst>
            </a:custGeom>
            <a:solidFill>
              <a:schemeClr val="bg1"/>
            </a:solidFill>
            <a:ln>
              <a:noFill/>
            </a:ln>
            <a:effectLst/>
          </p:spPr>
          <p:txBody>
            <a:bodyPr wrap="none" anchor="ctr"/>
            <a:lstStyle/>
            <a:p>
              <a:endParaRPr lang="en-US" sz="6532" dirty="0">
                <a:latin typeface="Lato Light" panose="020F0502020204030203" pitchFamily="34" charset="0"/>
              </a:endParaRPr>
            </a:p>
          </p:txBody>
        </p:sp>
        <p:sp>
          <p:nvSpPr>
            <p:cNvPr id="38" name="Freeform 48">
              <a:extLst>
                <a:ext uri="{FF2B5EF4-FFF2-40B4-BE49-F238E27FC236}">
                  <a16:creationId xmlns:a16="http://schemas.microsoft.com/office/drawing/2014/main" id="{8918C401-2D38-B94C-BFA0-6EC516FD5141}"/>
                </a:ext>
              </a:extLst>
            </p:cNvPr>
            <p:cNvSpPr>
              <a:spLocks noChangeArrowheads="1"/>
            </p:cNvSpPr>
            <p:nvPr/>
          </p:nvSpPr>
          <p:spPr bwMode="auto">
            <a:xfrm>
              <a:off x="9582152" y="10717608"/>
              <a:ext cx="1336460" cy="777682"/>
            </a:xfrm>
            <a:custGeom>
              <a:avLst/>
              <a:gdLst>
                <a:gd name="T0" fmla="*/ 1054 w 2047"/>
                <a:gd name="T1" fmla="*/ 15 h 1190"/>
                <a:gd name="T2" fmla="*/ 1831 w 2047"/>
                <a:gd name="T3" fmla="*/ 464 h 1190"/>
                <a:gd name="T4" fmla="*/ 2046 w 2047"/>
                <a:gd name="T5" fmla="*/ 403 h 1190"/>
                <a:gd name="T6" fmla="*/ 2046 w 2047"/>
                <a:gd name="T7" fmla="*/ 618 h 1190"/>
                <a:gd name="T8" fmla="*/ 2046 w 2047"/>
                <a:gd name="T9" fmla="*/ 618 h 1190"/>
                <a:gd name="T10" fmla="*/ 2010 w 2047"/>
                <a:gd name="T11" fmla="*/ 668 h 1190"/>
                <a:gd name="T12" fmla="*/ 2010 w 2047"/>
                <a:gd name="T13" fmla="*/ 668 h 1190"/>
                <a:gd name="T14" fmla="*/ 1131 w 2047"/>
                <a:gd name="T15" fmla="*/ 1176 h 1190"/>
                <a:gd name="T16" fmla="*/ 1129 w 2047"/>
                <a:gd name="T17" fmla="*/ 1176 h 1190"/>
                <a:gd name="T18" fmla="*/ 1129 w 2047"/>
                <a:gd name="T19" fmla="*/ 1176 h 1190"/>
                <a:gd name="T20" fmla="*/ 1062 w 2047"/>
                <a:gd name="T21" fmla="*/ 1189 h 1190"/>
                <a:gd name="T22" fmla="*/ 1062 w 2047"/>
                <a:gd name="T23" fmla="*/ 1189 h 1190"/>
                <a:gd name="T24" fmla="*/ 996 w 2047"/>
                <a:gd name="T25" fmla="*/ 1176 h 1190"/>
                <a:gd name="T26" fmla="*/ 994 w 2047"/>
                <a:gd name="T27" fmla="*/ 1176 h 1190"/>
                <a:gd name="T28" fmla="*/ 990 w 2047"/>
                <a:gd name="T29" fmla="*/ 1173 h 1190"/>
                <a:gd name="T30" fmla="*/ 990 w 2047"/>
                <a:gd name="T31" fmla="*/ 1173 h 1190"/>
                <a:gd name="T32" fmla="*/ 979 w 2047"/>
                <a:gd name="T33" fmla="*/ 1168 h 1190"/>
                <a:gd name="T34" fmla="*/ 35 w 2047"/>
                <a:gd name="T35" fmla="*/ 623 h 1190"/>
                <a:gd name="T36" fmla="*/ 35 w 2047"/>
                <a:gd name="T37" fmla="*/ 621 h 1190"/>
                <a:gd name="T38" fmla="*/ 35 w 2047"/>
                <a:gd name="T39" fmla="*/ 621 h 1190"/>
                <a:gd name="T40" fmla="*/ 0 w 2047"/>
                <a:gd name="T41" fmla="*/ 572 h 1190"/>
                <a:gd name="T42" fmla="*/ 0 w 2047"/>
                <a:gd name="T43" fmla="*/ 357 h 1190"/>
                <a:gd name="T44" fmla="*/ 0 w 2047"/>
                <a:gd name="T45" fmla="*/ 357 h 1190"/>
                <a:gd name="T46" fmla="*/ 207 w 2047"/>
                <a:gd name="T47" fmla="*/ 422 h 1190"/>
                <a:gd name="T48" fmla="*/ 899 w 2047"/>
                <a:gd name="T49" fmla="*/ 22 h 1190"/>
                <a:gd name="T50" fmla="*/ 899 w 2047"/>
                <a:gd name="T51" fmla="*/ 22 h 1190"/>
                <a:gd name="T52" fmla="*/ 910 w 2047"/>
                <a:gd name="T53" fmla="*/ 16 h 1190"/>
                <a:gd name="T54" fmla="*/ 912 w 2047"/>
                <a:gd name="T55" fmla="*/ 15 h 1190"/>
                <a:gd name="T56" fmla="*/ 912 w 2047"/>
                <a:gd name="T57" fmla="*/ 15 h 1190"/>
                <a:gd name="T58" fmla="*/ 912 w 2047"/>
                <a:gd name="T59" fmla="*/ 15 h 1190"/>
                <a:gd name="T60" fmla="*/ 982 w 2047"/>
                <a:gd name="T61" fmla="*/ 0 h 1190"/>
                <a:gd name="T62" fmla="*/ 982 w 2047"/>
                <a:gd name="T63" fmla="*/ 0 h 1190"/>
                <a:gd name="T64" fmla="*/ 1053 w 2047"/>
                <a:gd name="T65" fmla="*/ 15 h 1190"/>
                <a:gd name="T66" fmla="*/ 1054 w 2047"/>
                <a:gd name="T67" fmla="*/ 15 h 1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047" h="1190">
                  <a:moveTo>
                    <a:pt x="1054" y="15"/>
                  </a:moveTo>
                  <a:lnTo>
                    <a:pt x="1831" y="464"/>
                  </a:lnTo>
                  <a:lnTo>
                    <a:pt x="2046" y="403"/>
                  </a:lnTo>
                  <a:lnTo>
                    <a:pt x="2046" y="618"/>
                  </a:lnTo>
                  <a:lnTo>
                    <a:pt x="2046" y="618"/>
                  </a:lnTo>
                  <a:cubicBezTo>
                    <a:pt x="2046" y="638"/>
                    <a:pt x="2032" y="656"/>
                    <a:pt x="2010" y="668"/>
                  </a:cubicBezTo>
                  <a:lnTo>
                    <a:pt x="2010" y="668"/>
                  </a:lnTo>
                  <a:lnTo>
                    <a:pt x="1131" y="1176"/>
                  </a:lnTo>
                  <a:lnTo>
                    <a:pt x="1129" y="1176"/>
                  </a:lnTo>
                  <a:lnTo>
                    <a:pt x="1129" y="1176"/>
                  </a:lnTo>
                  <a:cubicBezTo>
                    <a:pt x="1111" y="1184"/>
                    <a:pt x="1087" y="1189"/>
                    <a:pt x="1062" y="1189"/>
                  </a:cubicBezTo>
                  <a:lnTo>
                    <a:pt x="1062" y="1189"/>
                  </a:lnTo>
                  <a:cubicBezTo>
                    <a:pt x="1037" y="1189"/>
                    <a:pt x="1014" y="1184"/>
                    <a:pt x="996" y="1176"/>
                  </a:cubicBezTo>
                  <a:lnTo>
                    <a:pt x="994" y="1176"/>
                  </a:lnTo>
                  <a:lnTo>
                    <a:pt x="990" y="1173"/>
                  </a:lnTo>
                  <a:lnTo>
                    <a:pt x="990" y="1173"/>
                  </a:lnTo>
                  <a:cubicBezTo>
                    <a:pt x="986" y="1172"/>
                    <a:pt x="983" y="1170"/>
                    <a:pt x="979" y="1168"/>
                  </a:cubicBezTo>
                  <a:lnTo>
                    <a:pt x="35" y="623"/>
                  </a:lnTo>
                  <a:lnTo>
                    <a:pt x="35" y="621"/>
                  </a:lnTo>
                  <a:lnTo>
                    <a:pt x="35" y="621"/>
                  </a:lnTo>
                  <a:cubicBezTo>
                    <a:pt x="14" y="609"/>
                    <a:pt x="0" y="592"/>
                    <a:pt x="0" y="572"/>
                  </a:cubicBezTo>
                  <a:lnTo>
                    <a:pt x="0" y="357"/>
                  </a:lnTo>
                  <a:lnTo>
                    <a:pt x="0" y="357"/>
                  </a:lnTo>
                  <a:cubicBezTo>
                    <a:pt x="0" y="357"/>
                    <a:pt x="106" y="390"/>
                    <a:pt x="207" y="422"/>
                  </a:cubicBezTo>
                  <a:lnTo>
                    <a:pt x="899" y="22"/>
                  </a:lnTo>
                  <a:lnTo>
                    <a:pt x="899" y="22"/>
                  </a:lnTo>
                  <a:cubicBezTo>
                    <a:pt x="902" y="20"/>
                    <a:pt x="906" y="18"/>
                    <a:pt x="910" y="16"/>
                  </a:cubicBezTo>
                  <a:lnTo>
                    <a:pt x="912" y="15"/>
                  </a:lnTo>
                  <a:lnTo>
                    <a:pt x="912" y="15"/>
                  </a:lnTo>
                  <a:lnTo>
                    <a:pt x="912" y="15"/>
                  </a:lnTo>
                  <a:cubicBezTo>
                    <a:pt x="932" y="5"/>
                    <a:pt x="956" y="0"/>
                    <a:pt x="982" y="0"/>
                  </a:cubicBezTo>
                  <a:lnTo>
                    <a:pt x="982" y="0"/>
                  </a:lnTo>
                  <a:cubicBezTo>
                    <a:pt x="1008" y="0"/>
                    <a:pt x="1033" y="5"/>
                    <a:pt x="1053" y="15"/>
                  </a:cubicBezTo>
                  <a:lnTo>
                    <a:pt x="1054" y="15"/>
                  </a:lnTo>
                </a:path>
              </a:pathLst>
            </a:custGeom>
            <a:solidFill>
              <a:schemeClr val="accent2">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39" name="Freeform 49">
              <a:extLst>
                <a:ext uri="{FF2B5EF4-FFF2-40B4-BE49-F238E27FC236}">
                  <a16:creationId xmlns:a16="http://schemas.microsoft.com/office/drawing/2014/main" id="{5251C7FA-AF28-1942-BAE2-04CD68C4CBE3}"/>
                </a:ext>
              </a:extLst>
            </p:cNvPr>
            <p:cNvSpPr>
              <a:spLocks noChangeArrowheads="1"/>
            </p:cNvSpPr>
            <p:nvPr/>
          </p:nvSpPr>
          <p:spPr bwMode="auto">
            <a:xfrm>
              <a:off x="9582152" y="10576472"/>
              <a:ext cx="1336460" cy="777682"/>
            </a:xfrm>
            <a:custGeom>
              <a:avLst/>
              <a:gdLst>
                <a:gd name="T0" fmla="*/ 1054 w 2047"/>
                <a:gd name="T1" fmla="*/ 14 h 1190"/>
                <a:gd name="T2" fmla="*/ 2010 w 2047"/>
                <a:gd name="T3" fmla="*/ 566 h 1190"/>
                <a:gd name="T4" fmla="*/ 2010 w 2047"/>
                <a:gd name="T5" fmla="*/ 567 h 1190"/>
                <a:gd name="T6" fmla="*/ 2010 w 2047"/>
                <a:gd name="T7" fmla="*/ 567 h 1190"/>
                <a:gd name="T8" fmla="*/ 2046 w 2047"/>
                <a:gd name="T9" fmla="*/ 617 h 1190"/>
                <a:gd name="T10" fmla="*/ 2046 w 2047"/>
                <a:gd name="T11" fmla="*/ 617 h 1190"/>
                <a:gd name="T12" fmla="*/ 2010 w 2047"/>
                <a:gd name="T13" fmla="*/ 668 h 1190"/>
                <a:gd name="T14" fmla="*/ 1131 w 2047"/>
                <a:gd name="T15" fmla="*/ 1175 h 1190"/>
                <a:gd name="T16" fmla="*/ 1129 w 2047"/>
                <a:gd name="T17" fmla="*/ 1175 h 1190"/>
                <a:gd name="T18" fmla="*/ 1129 w 2047"/>
                <a:gd name="T19" fmla="*/ 1175 h 1190"/>
                <a:gd name="T20" fmla="*/ 1062 w 2047"/>
                <a:gd name="T21" fmla="*/ 1189 h 1190"/>
                <a:gd name="T22" fmla="*/ 1062 w 2047"/>
                <a:gd name="T23" fmla="*/ 1189 h 1190"/>
                <a:gd name="T24" fmla="*/ 996 w 2047"/>
                <a:gd name="T25" fmla="*/ 1175 h 1190"/>
                <a:gd name="T26" fmla="*/ 994 w 2047"/>
                <a:gd name="T27" fmla="*/ 1175 h 1190"/>
                <a:gd name="T28" fmla="*/ 990 w 2047"/>
                <a:gd name="T29" fmla="*/ 1173 h 1190"/>
                <a:gd name="T30" fmla="*/ 990 w 2047"/>
                <a:gd name="T31" fmla="*/ 1173 h 1190"/>
                <a:gd name="T32" fmla="*/ 979 w 2047"/>
                <a:gd name="T33" fmla="*/ 1167 h 1190"/>
                <a:gd name="T34" fmla="*/ 35 w 2047"/>
                <a:gd name="T35" fmla="*/ 622 h 1190"/>
                <a:gd name="T36" fmla="*/ 35 w 2047"/>
                <a:gd name="T37" fmla="*/ 621 h 1190"/>
                <a:gd name="T38" fmla="*/ 35 w 2047"/>
                <a:gd name="T39" fmla="*/ 621 h 1190"/>
                <a:gd name="T40" fmla="*/ 0 w 2047"/>
                <a:gd name="T41" fmla="*/ 571 h 1190"/>
                <a:gd name="T42" fmla="*/ 0 w 2047"/>
                <a:gd name="T43" fmla="*/ 571 h 1190"/>
                <a:gd name="T44" fmla="*/ 35 w 2047"/>
                <a:gd name="T45" fmla="*/ 521 h 1190"/>
                <a:gd name="T46" fmla="*/ 899 w 2047"/>
                <a:gd name="T47" fmla="*/ 22 h 1190"/>
                <a:gd name="T48" fmla="*/ 899 w 2047"/>
                <a:gd name="T49" fmla="*/ 22 h 1190"/>
                <a:gd name="T50" fmla="*/ 910 w 2047"/>
                <a:gd name="T51" fmla="*/ 16 h 1190"/>
                <a:gd name="T52" fmla="*/ 912 w 2047"/>
                <a:gd name="T53" fmla="*/ 14 h 1190"/>
                <a:gd name="T54" fmla="*/ 912 w 2047"/>
                <a:gd name="T55" fmla="*/ 14 h 1190"/>
                <a:gd name="T56" fmla="*/ 912 w 2047"/>
                <a:gd name="T57" fmla="*/ 14 h 1190"/>
                <a:gd name="T58" fmla="*/ 982 w 2047"/>
                <a:gd name="T59" fmla="*/ 0 h 1190"/>
                <a:gd name="T60" fmla="*/ 982 w 2047"/>
                <a:gd name="T61" fmla="*/ 0 h 1190"/>
                <a:gd name="T62" fmla="*/ 1053 w 2047"/>
                <a:gd name="T63" fmla="*/ 14 h 1190"/>
                <a:gd name="T64" fmla="*/ 1054 w 2047"/>
                <a:gd name="T65" fmla="*/ 14 h 1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047" h="1190">
                  <a:moveTo>
                    <a:pt x="1054" y="14"/>
                  </a:moveTo>
                  <a:lnTo>
                    <a:pt x="2010" y="566"/>
                  </a:lnTo>
                  <a:lnTo>
                    <a:pt x="2010" y="567"/>
                  </a:lnTo>
                  <a:lnTo>
                    <a:pt x="2010" y="567"/>
                  </a:lnTo>
                  <a:cubicBezTo>
                    <a:pt x="2032" y="579"/>
                    <a:pt x="2046" y="597"/>
                    <a:pt x="2046" y="617"/>
                  </a:cubicBezTo>
                  <a:lnTo>
                    <a:pt x="2046" y="617"/>
                  </a:lnTo>
                  <a:cubicBezTo>
                    <a:pt x="2046" y="637"/>
                    <a:pt x="2032" y="656"/>
                    <a:pt x="2010" y="668"/>
                  </a:cubicBezTo>
                  <a:lnTo>
                    <a:pt x="1131" y="1175"/>
                  </a:lnTo>
                  <a:lnTo>
                    <a:pt x="1129" y="1175"/>
                  </a:lnTo>
                  <a:lnTo>
                    <a:pt x="1129" y="1175"/>
                  </a:lnTo>
                  <a:cubicBezTo>
                    <a:pt x="1111" y="1184"/>
                    <a:pt x="1087" y="1189"/>
                    <a:pt x="1062" y="1189"/>
                  </a:cubicBezTo>
                  <a:lnTo>
                    <a:pt x="1062" y="1189"/>
                  </a:lnTo>
                  <a:cubicBezTo>
                    <a:pt x="1037" y="1189"/>
                    <a:pt x="1014" y="1184"/>
                    <a:pt x="996" y="1175"/>
                  </a:cubicBezTo>
                  <a:lnTo>
                    <a:pt x="994" y="1175"/>
                  </a:lnTo>
                  <a:lnTo>
                    <a:pt x="990" y="1173"/>
                  </a:lnTo>
                  <a:lnTo>
                    <a:pt x="990" y="1173"/>
                  </a:lnTo>
                  <a:cubicBezTo>
                    <a:pt x="986" y="1171"/>
                    <a:pt x="983" y="1169"/>
                    <a:pt x="979" y="1167"/>
                  </a:cubicBezTo>
                  <a:lnTo>
                    <a:pt x="35" y="622"/>
                  </a:lnTo>
                  <a:lnTo>
                    <a:pt x="35" y="621"/>
                  </a:lnTo>
                  <a:lnTo>
                    <a:pt x="35" y="621"/>
                  </a:lnTo>
                  <a:cubicBezTo>
                    <a:pt x="14" y="609"/>
                    <a:pt x="0" y="591"/>
                    <a:pt x="0" y="571"/>
                  </a:cubicBezTo>
                  <a:lnTo>
                    <a:pt x="0" y="571"/>
                  </a:lnTo>
                  <a:cubicBezTo>
                    <a:pt x="0" y="551"/>
                    <a:pt x="14" y="533"/>
                    <a:pt x="35" y="521"/>
                  </a:cubicBezTo>
                  <a:lnTo>
                    <a:pt x="899" y="22"/>
                  </a:lnTo>
                  <a:lnTo>
                    <a:pt x="899" y="22"/>
                  </a:lnTo>
                  <a:cubicBezTo>
                    <a:pt x="902" y="20"/>
                    <a:pt x="906" y="17"/>
                    <a:pt x="910" y="16"/>
                  </a:cubicBezTo>
                  <a:lnTo>
                    <a:pt x="912" y="14"/>
                  </a:lnTo>
                  <a:lnTo>
                    <a:pt x="912" y="14"/>
                  </a:lnTo>
                  <a:lnTo>
                    <a:pt x="912" y="14"/>
                  </a:lnTo>
                  <a:cubicBezTo>
                    <a:pt x="932" y="5"/>
                    <a:pt x="956" y="0"/>
                    <a:pt x="982" y="0"/>
                  </a:cubicBezTo>
                  <a:lnTo>
                    <a:pt x="982" y="0"/>
                  </a:lnTo>
                  <a:cubicBezTo>
                    <a:pt x="1008" y="0"/>
                    <a:pt x="1033" y="5"/>
                    <a:pt x="1053" y="14"/>
                  </a:cubicBezTo>
                  <a:lnTo>
                    <a:pt x="1054" y="14"/>
                  </a:lnTo>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p:nvSpPr>
            <p:cNvPr id="40" name="Freeform 50">
              <a:extLst>
                <a:ext uri="{FF2B5EF4-FFF2-40B4-BE49-F238E27FC236}">
                  <a16:creationId xmlns:a16="http://schemas.microsoft.com/office/drawing/2014/main" id="{853F0BAE-47C9-BF49-986C-05ACFA7D7434}"/>
                </a:ext>
              </a:extLst>
            </p:cNvPr>
            <p:cNvSpPr>
              <a:spLocks noChangeArrowheads="1"/>
            </p:cNvSpPr>
            <p:nvPr/>
          </p:nvSpPr>
          <p:spPr bwMode="auto">
            <a:xfrm>
              <a:off x="9907627" y="10812657"/>
              <a:ext cx="668230" cy="308193"/>
            </a:xfrm>
            <a:custGeom>
              <a:avLst/>
              <a:gdLst>
                <a:gd name="T0" fmla="*/ 353 w 1024"/>
                <a:gd name="T1" fmla="*/ 74 h 474"/>
                <a:gd name="T2" fmla="*/ 353 w 1024"/>
                <a:gd name="T3" fmla="*/ 74 h 474"/>
                <a:gd name="T4" fmla="*/ 353 w 1024"/>
                <a:gd name="T5" fmla="*/ 74 h 474"/>
                <a:gd name="T6" fmla="*/ 338 w 1024"/>
                <a:gd name="T7" fmla="*/ 54 h 474"/>
                <a:gd name="T8" fmla="*/ 139 w 1024"/>
                <a:gd name="T9" fmla="*/ 41 h 474"/>
                <a:gd name="T10" fmla="*/ 139 w 1024"/>
                <a:gd name="T11" fmla="*/ 41 h 474"/>
                <a:gd name="T12" fmla="*/ 118 w 1024"/>
                <a:gd name="T13" fmla="*/ 59 h 474"/>
                <a:gd name="T14" fmla="*/ 118 w 1024"/>
                <a:gd name="T15" fmla="*/ 59 h 474"/>
                <a:gd name="T16" fmla="*/ 118 w 1024"/>
                <a:gd name="T17" fmla="*/ 59 h 474"/>
                <a:gd name="T18" fmla="*/ 133 w 1024"/>
                <a:gd name="T19" fmla="*/ 79 h 474"/>
                <a:gd name="T20" fmla="*/ 331 w 1024"/>
                <a:gd name="T21" fmla="*/ 91 h 474"/>
                <a:gd name="T22" fmla="*/ 331 w 1024"/>
                <a:gd name="T23" fmla="*/ 91 h 474"/>
                <a:gd name="T24" fmla="*/ 353 w 1024"/>
                <a:gd name="T25" fmla="*/ 74 h 474"/>
                <a:gd name="T26" fmla="*/ 946 w 1024"/>
                <a:gd name="T27" fmla="*/ 111 h 474"/>
                <a:gd name="T28" fmla="*/ 946 w 1024"/>
                <a:gd name="T29" fmla="*/ 111 h 474"/>
                <a:gd name="T30" fmla="*/ 946 w 1024"/>
                <a:gd name="T31" fmla="*/ 111 h 474"/>
                <a:gd name="T32" fmla="*/ 932 w 1024"/>
                <a:gd name="T33" fmla="*/ 92 h 474"/>
                <a:gd name="T34" fmla="*/ 733 w 1024"/>
                <a:gd name="T35" fmla="*/ 79 h 474"/>
                <a:gd name="T36" fmla="*/ 733 w 1024"/>
                <a:gd name="T37" fmla="*/ 79 h 474"/>
                <a:gd name="T38" fmla="*/ 711 w 1024"/>
                <a:gd name="T39" fmla="*/ 96 h 474"/>
                <a:gd name="T40" fmla="*/ 711 w 1024"/>
                <a:gd name="T41" fmla="*/ 96 h 474"/>
                <a:gd name="T42" fmla="*/ 711 w 1024"/>
                <a:gd name="T43" fmla="*/ 96 h 474"/>
                <a:gd name="T44" fmla="*/ 727 w 1024"/>
                <a:gd name="T45" fmla="*/ 116 h 474"/>
                <a:gd name="T46" fmla="*/ 924 w 1024"/>
                <a:gd name="T47" fmla="*/ 129 h 474"/>
                <a:gd name="T48" fmla="*/ 924 w 1024"/>
                <a:gd name="T49" fmla="*/ 129 h 474"/>
                <a:gd name="T50" fmla="*/ 946 w 1024"/>
                <a:gd name="T51" fmla="*/ 111 h 474"/>
                <a:gd name="T52" fmla="*/ 1017 w 1024"/>
                <a:gd name="T53" fmla="*/ 228 h 474"/>
                <a:gd name="T54" fmla="*/ 1017 w 1024"/>
                <a:gd name="T55" fmla="*/ 228 h 474"/>
                <a:gd name="T56" fmla="*/ 1017 w 1024"/>
                <a:gd name="T57" fmla="*/ 228 h 474"/>
                <a:gd name="T58" fmla="*/ 985 w 1024"/>
                <a:gd name="T59" fmla="*/ 131 h 474"/>
                <a:gd name="T60" fmla="*/ 985 w 1024"/>
                <a:gd name="T61" fmla="*/ 130 h 474"/>
                <a:gd name="T62" fmla="*/ 985 w 1024"/>
                <a:gd name="T63" fmla="*/ 130 h 474"/>
                <a:gd name="T64" fmla="*/ 924 w 1024"/>
                <a:gd name="T65" fmla="*/ 50 h 474"/>
                <a:gd name="T66" fmla="*/ 759 w 1024"/>
                <a:gd name="T67" fmla="*/ 39 h 474"/>
                <a:gd name="T68" fmla="*/ 759 w 1024"/>
                <a:gd name="T69" fmla="*/ 39 h 474"/>
                <a:gd name="T70" fmla="*/ 672 w 1024"/>
                <a:gd name="T71" fmla="*/ 110 h 474"/>
                <a:gd name="T72" fmla="*/ 662 w 1024"/>
                <a:gd name="T73" fmla="*/ 170 h 474"/>
                <a:gd name="T74" fmla="*/ 662 w 1024"/>
                <a:gd name="T75" fmla="*/ 170 h 474"/>
                <a:gd name="T76" fmla="*/ 702 w 1024"/>
                <a:gd name="T77" fmla="*/ 245 h 474"/>
                <a:gd name="T78" fmla="*/ 702 w 1024"/>
                <a:gd name="T79" fmla="*/ 245 h 474"/>
                <a:gd name="T80" fmla="*/ 325 w 1024"/>
                <a:gd name="T81" fmla="*/ 216 h 474"/>
                <a:gd name="T82" fmla="*/ 325 w 1024"/>
                <a:gd name="T83" fmla="*/ 216 h 474"/>
                <a:gd name="T84" fmla="*/ 377 w 1024"/>
                <a:gd name="T85" fmla="*/ 152 h 474"/>
                <a:gd name="T86" fmla="*/ 387 w 1024"/>
                <a:gd name="T87" fmla="*/ 92 h 474"/>
                <a:gd name="T88" fmla="*/ 387 w 1024"/>
                <a:gd name="T89" fmla="*/ 92 h 474"/>
                <a:gd name="T90" fmla="*/ 327 w 1024"/>
                <a:gd name="T91" fmla="*/ 13 h 474"/>
                <a:gd name="T92" fmla="*/ 161 w 1024"/>
                <a:gd name="T93" fmla="*/ 2 h 474"/>
                <a:gd name="T94" fmla="*/ 161 w 1024"/>
                <a:gd name="T95" fmla="*/ 2 h 474"/>
                <a:gd name="T96" fmla="*/ 73 w 1024"/>
                <a:gd name="T97" fmla="*/ 72 h 474"/>
                <a:gd name="T98" fmla="*/ 73 w 1024"/>
                <a:gd name="T99" fmla="*/ 74 h 474"/>
                <a:gd name="T100" fmla="*/ 73 w 1024"/>
                <a:gd name="T101" fmla="*/ 74 h 474"/>
                <a:gd name="T102" fmla="*/ 9 w 1024"/>
                <a:gd name="T103" fmla="*/ 165 h 474"/>
                <a:gd name="T104" fmla="*/ 9 w 1024"/>
                <a:gd name="T105" fmla="*/ 165 h 474"/>
                <a:gd name="T106" fmla="*/ 85 w 1024"/>
                <a:gd name="T107" fmla="*/ 265 h 474"/>
                <a:gd name="T108" fmla="*/ 85 w 1024"/>
                <a:gd name="T109" fmla="*/ 265 h 474"/>
                <a:gd name="T110" fmla="*/ 909 w 1024"/>
                <a:gd name="T111" fmla="*/ 317 h 474"/>
                <a:gd name="T112" fmla="*/ 909 w 1024"/>
                <a:gd name="T113" fmla="*/ 317 h 474"/>
                <a:gd name="T114" fmla="*/ 1017 w 1024"/>
                <a:gd name="T115" fmla="*/ 228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24" h="474">
                  <a:moveTo>
                    <a:pt x="353" y="74"/>
                  </a:moveTo>
                  <a:lnTo>
                    <a:pt x="353" y="74"/>
                  </a:lnTo>
                  <a:lnTo>
                    <a:pt x="353" y="74"/>
                  </a:lnTo>
                  <a:cubicBezTo>
                    <a:pt x="355" y="64"/>
                    <a:pt x="348" y="54"/>
                    <a:pt x="338" y="54"/>
                  </a:cubicBezTo>
                  <a:lnTo>
                    <a:pt x="139" y="41"/>
                  </a:lnTo>
                  <a:lnTo>
                    <a:pt x="139" y="41"/>
                  </a:lnTo>
                  <a:cubicBezTo>
                    <a:pt x="129" y="41"/>
                    <a:pt x="119" y="48"/>
                    <a:pt x="118" y="59"/>
                  </a:cubicBezTo>
                  <a:lnTo>
                    <a:pt x="118" y="59"/>
                  </a:lnTo>
                  <a:lnTo>
                    <a:pt x="118" y="59"/>
                  </a:lnTo>
                  <a:cubicBezTo>
                    <a:pt x="116" y="69"/>
                    <a:pt x="123" y="78"/>
                    <a:pt x="133" y="79"/>
                  </a:cubicBezTo>
                  <a:lnTo>
                    <a:pt x="331" y="91"/>
                  </a:lnTo>
                  <a:lnTo>
                    <a:pt x="331" y="91"/>
                  </a:lnTo>
                  <a:cubicBezTo>
                    <a:pt x="341" y="92"/>
                    <a:pt x="351" y="84"/>
                    <a:pt x="353" y="74"/>
                  </a:cubicBezTo>
                  <a:close/>
                  <a:moveTo>
                    <a:pt x="946" y="111"/>
                  </a:moveTo>
                  <a:lnTo>
                    <a:pt x="946" y="111"/>
                  </a:lnTo>
                  <a:lnTo>
                    <a:pt x="946" y="111"/>
                  </a:lnTo>
                  <a:cubicBezTo>
                    <a:pt x="948" y="101"/>
                    <a:pt x="942" y="92"/>
                    <a:pt x="932" y="92"/>
                  </a:cubicBezTo>
                  <a:lnTo>
                    <a:pt x="733" y="79"/>
                  </a:lnTo>
                  <a:lnTo>
                    <a:pt x="733" y="79"/>
                  </a:lnTo>
                  <a:cubicBezTo>
                    <a:pt x="723" y="78"/>
                    <a:pt x="713" y="86"/>
                    <a:pt x="711" y="96"/>
                  </a:cubicBezTo>
                  <a:lnTo>
                    <a:pt x="711" y="96"/>
                  </a:lnTo>
                  <a:lnTo>
                    <a:pt x="711" y="96"/>
                  </a:lnTo>
                  <a:cubicBezTo>
                    <a:pt x="710" y="106"/>
                    <a:pt x="716" y="116"/>
                    <a:pt x="727" y="116"/>
                  </a:cubicBezTo>
                  <a:lnTo>
                    <a:pt x="924" y="129"/>
                  </a:lnTo>
                  <a:lnTo>
                    <a:pt x="924" y="129"/>
                  </a:lnTo>
                  <a:cubicBezTo>
                    <a:pt x="935" y="129"/>
                    <a:pt x="944" y="122"/>
                    <a:pt x="946" y="111"/>
                  </a:cubicBezTo>
                  <a:close/>
                  <a:moveTo>
                    <a:pt x="1017" y="228"/>
                  </a:moveTo>
                  <a:lnTo>
                    <a:pt x="1017" y="228"/>
                  </a:lnTo>
                  <a:lnTo>
                    <a:pt x="1017" y="228"/>
                  </a:lnTo>
                  <a:cubicBezTo>
                    <a:pt x="1023" y="195"/>
                    <a:pt x="1009" y="150"/>
                    <a:pt x="985" y="131"/>
                  </a:cubicBezTo>
                  <a:lnTo>
                    <a:pt x="985" y="130"/>
                  </a:lnTo>
                  <a:lnTo>
                    <a:pt x="985" y="130"/>
                  </a:lnTo>
                  <a:cubicBezTo>
                    <a:pt x="993" y="89"/>
                    <a:pt x="965" y="53"/>
                    <a:pt x="924" y="50"/>
                  </a:cubicBezTo>
                  <a:lnTo>
                    <a:pt x="759" y="39"/>
                  </a:lnTo>
                  <a:lnTo>
                    <a:pt x="759" y="39"/>
                  </a:lnTo>
                  <a:cubicBezTo>
                    <a:pt x="718" y="37"/>
                    <a:pt x="680" y="69"/>
                    <a:pt x="672" y="110"/>
                  </a:cubicBezTo>
                  <a:lnTo>
                    <a:pt x="662" y="170"/>
                  </a:lnTo>
                  <a:lnTo>
                    <a:pt x="662" y="170"/>
                  </a:lnTo>
                  <a:cubicBezTo>
                    <a:pt x="656" y="204"/>
                    <a:pt x="674" y="235"/>
                    <a:pt x="702" y="245"/>
                  </a:cubicBezTo>
                  <a:lnTo>
                    <a:pt x="702" y="245"/>
                  </a:lnTo>
                  <a:cubicBezTo>
                    <a:pt x="574" y="281"/>
                    <a:pt x="448" y="272"/>
                    <a:pt x="325" y="216"/>
                  </a:cubicBezTo>
                  <a:lnTo>
                    <a:pt x="325" y="216"/>
                  </a:lnTo>
                  <a:cubicBezTo>
                    <a:pt x="351" y="206"/>
                    <a:pt x="372" y="181"/>
                    <a:pt x="377" y="152"/>
                  </a:cubicBezTo>
                  <a:lnTo>
                    <a:pt x="387" y="92"/>
                  </a:lnTo>
                  <a:lnTo>
                    <a:pt x="387" y="92"/>
                  </a:lnTo>
                  <a:cubicBezTo>
                    <a:pt x="395" y="51"/>
                    <a:pt x="367" y="15"/>
                    <a:pt x="327" y="13"/>
                  </a:cubicBezTo>
                  <a:lnTo>
                    <a:pt x="161" y="2"/>
                  </a:lnTo>
                  <a:lnTo>
                    <a:pt x="161" y="2"/>
                  </a:lnTo>
                  <a:cubicBezTo>
                    <a:pt x="120" y="0"/>
                    <a:pt x="81" y="31"/>
                    <a:pt x="73" y="72"/>
                  </a:cubicBezTo>
                  <a:lnTo>
                    <a:pt x="73" y="74"/>
                  </a:lnTo>
                  <a:lnTo>
                    <a:pt x="73" y="74"/>
                  </a:lnTo>
                  <a:cubicBezTo>
                    <a:pt x="44" y="89"/>
                    <a:pt x="15" y="131"/>
                    <a:pt x="9" y="165"/>
                  </a:cubicBezTo>
                  <a:lnTo>
                    <a:pt x="9" y="165"/>
                  </a:lnTo>
                  <a:cubicBezTo>
                    <a:pt x="0" y="217"/>
                    <a:pt x="46" y="236"/>
                    <a:pt x="85" y="265"/>
                  </a:cubicBezTo>
                  <a:lnTo>
                    <a:pt x="85" y="265"/>
                  </a:lnTo>
                  <a:cubicBezTo>
                    <a:pt x="285" y="410"/>
                    <a:pt x="533" y="473"/>
                    <a:pt x="909" y="317"/>
                  </a:cubicBezTo>
                  <a:lnTo>
                    <a:pt x="909" y="317"/>
                  </a:lnTo>
                  <a:cubicBezTo>
                    <a:pt x="958" y="297"/>
                    <a:pt x="1009" y="281"/>
                    <a:pt x="1017" y="228"/>
                  </a:cubicBezTo>
                  <a:close/>
                </a:path>
              </a:pathLst>
            </a:custGeom>
            <a:solidFill>
              <a:schemeClr val="bg1"/>
            </a:solidFill>
            <a:ln>
              <a:noFill/>
            </a:ln>
            <a:effectLst/>
          </p:spPr>
          <p:txBody>
            <a:bodyPr wrap="none" anchor="ctr"/>
            <a:lstStyle/>
            <a:p>
              <a:endParaRPr lang="en-US" sz="6532" dirty="0">
                <a:latin typeface="Lato Light" panose="020F0502020204030203" pitchFamily="34" charset="0"/>
              </a:endParaRPr>
            </a:p>
          </p:txBody>
        </p:sp>
        <p:sp>
          <p:nvSpPr>
            <p:cNvPr id="41" name="Freeform 51">
              <a:extLst>
                <a:ext uri="{FF2B5EF4-FFF2-40B4-BE49-F238E27FC236}">
                  <a16:creationId xmlns:a16="http://schemas.microsoft.com/office/drawing/2014/main" id="{A175612E-55D3-D74E-AD18-40536B37B2BD}"/>
                </a:ext>
              </a:extLst>
            </p:cNvPr>
            <p:cNvSpPr>
              <a:spLocks noChangeArrowheads="1"/>
            </p:cNvSpPr>
            <p:nvPr/>
          </p:nvSpPr>
          <p:spPr bwMode="auto">
            <a:xfrm>
              <a:off x="10722752" y="8188702"/>
              <a:ext cx="475251" cy="394601"/>
            </a:xfrm>
            <a:custGeom>
              <a:avLst/>
              <a:gdLst>
                <a:gd name="T0" fmla="*/ 529 w 726"/>
                <a:gd name="T1" fmla="*/ 601 h 602"/>
                <a:gd name="T2" fmla="*/ 529 w 726"/>
                <a:gd name="T3" fmla="*/ 601 h 602"/>
                <a:gd name="T4" fmla="*/ 286 w 726"/>
                <a:gd name="T5" fmla="*/ 542 h 602"/>
                <a:gd name="T6" fmla="*/ 286 w 726"/>
                <a:gd name="T7" fmla="*/ 542 h 602"/>
                <a:gd name="T8" fmla="*/ 38 w 726"/>
                <a:gd name="T9" fmla="*/ 336 h 602"/>
                <a:gd name="T10" fmla="*/ 38 w 726"/>
                <a:gd name="T11" fmla="*/ 336 h 602"/>
                <a:gd name="T12" fmla="*/ 38 w 726"/>
                <a:gd name="T13" fmla="*/ 44 h 602"/>
                <a:gd name="T14" fmla="*/ 38 w 726"/>
                <a:gd name="T15" fmla="*/ 44 h 602"/>
                <a:gd name="T16" fmla="*/ 273 w 726"/>
                <a:gd name="T17" fmla="*/ 200 h 602"/>
                <a:gd name="T18" fmla="*/ 330 w 726"/>
                <a:gd name="T19" fmla="*/ 249 h 602"/>
                <a:gd name="T20" fmla="*/ 330 w 726"/>
                <a:gd name="T21" fmla="*/ 249 h 602"/>
                <a:gd name="T22" fmla="*/ 297 w 726"/>
                <a:gd name="T23" fmla="*/ 87 h 602"/>
                <a:gd name="T24" fmla="*/ 297 w 726"/>
                <a:gd name="T25" fmla="*/ 87 h 602"/>
                <a:gd name="T26" fmla="*/ 449 w 726"/>
                <a:gd name="T27" fmla="*/ 130 h 602"/>
                <a:gd name="T28" fmla="*/ 449 w 726"/>
                <a:gd name="T29" fmla="*/ 130 h 602"/>
                <a:gd name="T30" fmla="*/ 725 w 726"/>
                <a:gd name="T31" fmla="*/ 390 h 602"/>
                <a:gd name="T32" fmla="*/ 529 w 726"/>
                <a:gd name="T33" fmla="*/ 601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26" h="602">
                  <a:moveTo>
                    <a:pt x="529" y="601"/>
                  </a:moveTo>
                  <a:lnTo>
                    <a:pt x="529" y="601"/>
                  </a:lnTo>
                  <a:cubicBezTo>
                    <a:pt x="529" y="601"/>
                    <a:pt x="373" y="574"/>
                    <a:pt x="286" y="542"/>
                  </a:cubicBezTo>
                  <a:lnTo>
                    <a:pt x="286" y="542"/>
                  </a:lnTo>
                  <a:cubicBezTo>
                    <a:pt x="200" y="509"/>
                    <a:pt x="54" y="385"/>
                    <a:pt x="38" y="336"/>
                  </a:cubicBezTo>
                  <a:lnTo>
                    <a:pt x="38" y="336"/>
                  </a:lnTo>
                  <a:cubicBezTo>
                    <a:pt x="21" y="287"/>
                    <a:pt x="0" y="87"/>
                    <a:pt x="38" y="44"/>
                  </a:cubicBezTo>
                  <a:lnTo>
                    <a:pt x="38" y="44"/>
                  </a:lnTo>
                  <a:cubicBezTo>
                    <a:pt x="76" y="0"/>
                    <a:pt x="216" y="152"/>
                    <a:pt x="273" y="200"/>
                  </a:cubicBezTo>
                  <a:lnTo>
                    <a:pt x="330" y="249"/>
                  </a:lnTo>
                  <a:lnTo>
                    <a:pt x="330" y="249"/>
                  </a:lnTo>
                  <a:cubicBezTo>
                    <a:pt x="330" y="249"/>
                    <a:pt x="286" y="119"/>
                    <a:pt x="297" y="87"/>
                  </a:cubicBezTo>
                  <a:lnTo>
                    <a:pt x="297" y="87"/>
                  </a:lnTo>
                  <a:cubicBezTo>
                    <a:pt x="308" y="55"/>
                    <a:pt x="373" y="49"/>
                    <a:pt x="449" y="130"/>
                  </a:cubicBezTo>
                  <a:lnTo>
                    <a:pt x="449" y="130"/>
                  </a:lnTo>
                  <a:cubicBezTo>
                    <a:pt x="524" y="211"/>
                    <a:pt x="725" y="390"/>
                    <a:pt x="725" y="390"/>
                  </a:cubicBezTo>
                  <a:lnTo>
                    <a:pt x="529" y="601"/>
                  </a:lnTo>
                </a:path>
              </a:pathLst>
            </a:custGeom>
            <a:solidFill>
              <a:srgbClr val="ECBC86"/>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42" name="Freeform 52">
              <a:extLst>
                <a:ext uri="{FF2B5EF4-FFF2-40B4-BE49-F238E27FC236}">
                  <a16:creationId xmlns:a16="http://schemas.microsoft.com/office/drawing/2014/main" id="{27688656-6322-F848-BE25-564E1895771E}"/>
                </a:ext>
              </a:extLst>
            </p:cNvPr>
            <p:cNvSpPr>
              <a:spLocks noChangeArrowheads="1"/>
            </p:cNvSpPr>
            <p:nvPr/>
          </p:nvSpPr>
          <p:spPr bwMode="auto">
            <a:xfrm>
              <a:off x="11529238" y="11976299"/>
              <a:ext cx="697033" cy="443567"/>
            </a:xfrm>
            <a:custGeom>
              <a:avLst/>
              <a:gdLst>
                <a:gd name="T0" fmla="*/ 614 w 1069"/>
                <a:gd name="T1" fmla="*/ 44 h 677"/>
                <a:gd name="T2" fmla="*/ 561 w 1069"/>
                <a:gd name="T3" fmla="*/ 79 h 677"/>
                <a:gd name="T4" fmla="*/ 561 w 1069"/>
                <a:gd name="T5" fmla="*/ 79 h 677"/>
                <a:gd name="T6" fmla="*/ 298 w 1069"/>
                <a:gd name="T7" fmla="*/ 61 h 677"/>
                <a:gd name="T8" fmla="*/ 298 w 1069"/>
                <a:gd name="T9" fmla="*/ 61 h 677"/>
                <a:gd name="T10" fmla="*/ 26 w 1069"/>
                <a:gd name="T11" fmla="*/ 166 h 677"/>
                <a:gd name="T12" fmla="*/ 26 w 1069"/>
                <a:gd name="T13" fmla="*/ 166 h 677"/>
                <a:gd name="T14" fmla="*/ 376 w 1069"/>
                <a:gd name="T15" fmla="*/ 448 h 677"/>
                <a:gd name="T16" fmla="*/ 376 w 1069"/>
                <a:gd name="T17" fmla="*/ 448 h 677"/>
                <a:gd name="T18" fmla="*/ 693 w 1069"/>
                <a:gd name="T19" fmla="*/ 589 h 677"/>
                <a:gd name="T20" fmla="*/ 693 w 1069"/>
                <a:gd name="T21" fmla="*/ 589 h 677"/>
                <a:gd name="T22" fmla="*/ 913 w 1069"/>
                <a:gd name="T23" fmla="*/ 641 h 677"/>
                <a:gd name="T24" fmla="*/ 913 w 1069"/>
                <a:gd name="T25" fmla="*/ 641 h 677"/>
                <a:gd name="T26" fmla="*/ 1068 w 1069"/>
                <a:gd name="T27" fmla="*/ 545 h 677"/>
                <a:gd name="T28" fmla="*/ 1068 w 1069"/>
                <a:gd name="T29" fmla="*/ 0 h 677"/>
                <a:gd name="T30" fmla="*/ 614 w 1069"/>
                <a:gd name="T31" fmla="*/ 44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69" h="677">
                  <a:moveTo>
                    <a:pt x="614" y="44"/>
                  </a:moveTo>
                  <a:lnTo>
                    <a:pt x="561" y="79"/>
                  </a:lnTo>
                  <a:lnTo>
                    <a:pt x="561" y="79"/>
                  </a:lnTo>
                  <a:cubicBezTo>
                    <a:pt x="561" y="79"/>
                    <a:pt x="438" y="96"/>
                    <a:pt x="298" y="61"/>
                  </a:cubicBezTo>
                  <a:lnTo>
                    <a:pt x="298" y="61"/>
                  </a:lnTo>
                  <a:cubicBezTo>
                    <a:pt x="157" y="26"/>
                    <a:pt x="0" y="35"/>
                    <a:pt x="26" y="166"/>
                  </a:cubicBezTo>
                  <a:lnTo>
                    <a:pt x="26" y="166"/>
                  </a:lnTo>
                  <a:cubicBezTo>
                    <a:pt x="53" y="299"/>
                    <a:pt x="280" y="404"/>
                    <a:pt x="376" y="448"/>
                  </a:cubicBezTo>
                  <a:lnTo>
                    <a:pt x="376" y="448"/>
                  </a:lnTo>
                  <a:cubicBezTo>
                    <a:pt x="474" y="492"/>
                    <a:pt x="667" y="553"/>
                    <a:pt x="693" y="589"/>
                  </a:cubicBezTo>
                  <a:lnTo>
                    <a:pt x="693" y="589"/>
                  </a:lnTo>
                  <a:cubicBezTo>
                    <a:pt x="719" y="623"/>
                    <a:pt x="764" y="676"/>
                    <a:pt x="913" y="641"/>
                  </a:cubicBezTo>
                  <a:lnTo>
                    <a:pt x="913" y="641"/>
                  </a:lnTo>
                  <a:cubicBezTo>
                    <a:pt x="1062" y="606"/>
                    <a:pt x="1068" y="545"/>
                    <a:pt x="1068" y="545"/>
                  </a:cubicBezTo>
                  <a:lnTo>
                    <a:pt x="1068" y="0"/>
                  </a:lnTo>
                  <a:lnTo>
                    <a:pt x="614" y="44"/>
                  </a:lnTo>
                </a:path>
              </a:pathLst>
            </a:custGeom>
            <a:solidFill>
              <a:srgbClr val="142566"/>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43" name="Freeform 53">
              <a:extLst>
                <a:ext uri="{FF2B5EF4-FFF2-40B4-BE49-F238E27FC236}">
                  <a16:creationId xmlns:a16="http://schemas.microsoft.com/office/drawing/2014/main" id="{39D45409-72C3-9848-A204-21218B58C04F}"/>
                </a:ext>
              </a:extLst>
            </p:cNvPr>
            <p:cNvSpPr>
              <a:spLocks noChangeArrowheads="1"/>
            </p:cNvSpPr>
            <p:nvPr/>
          </p:nvSpPr>
          <p:spPr bwMode="auto">
            <a:xfrm>
              <a:off x="12252193" y="11676748"/>
              <a:ext cx="529976" cy="489651"/>
            </a:xfrm>
            <a:custGeom>
              <a:avLst/>
              <a:gdLst>
                <a:gd name="T0" fmla="*/ 369 w 810"/>
                <a:gd name="T1" fmla="*/ 88 h 748"/>
                <a:gd name="T2" fmla="*/ 369 w 810"/>
                <a:gd name="T3" fmla="*/ 88 h 748"/>
                <a:gd name="T4" fmla="*/ 131 w 810"/>
                <a:gd name="T5" fmla="*/ 8 h 748"/>
                <a:gd name="T6" fmla="*/ 131 w 810"/>
                <a:gd name="T7" fmla="*/ 8 h 748"/>
                <a:gd name="T8" fmla="*/ 131 w 810"/>
                <a:gd name="T9" fmla="*/ 255 h 748"/>
                <a:gd name="T10" fmla="*/ 131 w 810"/>
                <a:gd name="T11" fmla="*/ 255 h 748"/>
                <a:gd name="T12" fmla="*/ 369 w 810"/>
                <a:gd name="T13" fmla="*/ 562 h 748"/>
                <a:gd name="T14" fmla="*/ 369 w 810"/>
                <a:gd name="T15" fmla="*/ 562 h 748"/>
                <a:gd name="T16" fmla="*/ 580 w 810"/>
                <a:gd name="T17" fmla="*/ 738 h 748"/>
                <a:gd name="T18" fmla="*/ 580 w 810"/>
                <a:gd name="T19" fmla="*/ 738 h 748"/>
                <a:gd name="T20" fmla="*/ 682 w 810"/>
                <a:gd name="T21" fmla="*/ 714 h 748"/>
                <a:gd name="T22" fmla="*/ 682 w 810"/>
                <a:gd name="T23" fmla="*/ 714 h 748"/>
                <a:gd name="T24" fmla="*/ 809 w 810"/>
                <a:gd name="T25" fmla="*/ 526 h 748"/>
                <a:gd name="T26" fmla="*/ 809 w 810"/>
                <a:gd name="T27" fmla="*/ 245 h 748"/>
                <a:gd name="T28" fmla="*/ 433 w 810"/>
                <a:gd name="T29" fmla="*/ 70 h 748"/>
                <a:gd name="T30" fmla="*/ 369 w 810"/>
                <a:gd name="T31" fmla="*/ 88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10" h="748">
                  <a:moveTo>
                    <a:pt x="369" y="88"/>
                  </a:moveTo>
                  <a:lnTo>
                    <a:pt x="369" y="88"/>
                  </a:lnTo>
                  <a:cubicBezTo>
                    <a:pt x="369" y="88"/>
                    <a:pt x="193" y="0"/>
                    <a:pt x="131" y="8"/>
                  </a:cubicBezTo>
                  <a:lnTo>
                    <a:pt x="131" y="8"/>
                  </a:lnTo>
                  <a:cubicBezTo>
                    <a:pt x="70" y="18"/>
                    <a:pt x="0" y="114"/>
                    <a:pt x="131" y="255"/>
                  </a:cubicBezTo>
                  <a:lnTo>
                    <a:pt x="131" y="255"/>
                  </a:lnTo>
                  <a:cubicBezTo>
                    <a:pt x="264" y="396"/>
                    <a:pt x="316" y="457"/>
                    <a:pt x="369" y="562"/>
                  </a:cubicBezTo>
                  <a:lnTo>
                    <a:pt x="369" y="562"/>
                  </a:lnTo>
                  <a:cubicBezTo>
                    <a:pt x="422" y="667"/>
                    <a:pt x="457" y="747"/>
                    <a:pt x="580" y="738"/>
                  </a:cubicBezTo>
                  <a:lnTo>
                    <a:pt x="580" y="738"/>
                  </a:lnTo>
                  <a:cubicBezTo>
                    <a:pt x="616" y="736"/>
                    <a:pt x="651" y="726"/>
                    <a:pt x="682" y="714"/>
                  </a:cubicBezTo>
                  <a:lnTo>
                    <a:pt x="682" y="714"/>
                  </a:lnTo>
                  <a:cubicBezTo>
                    <a:pt x="759" y="684"/>
                    <a:pt x="809" y="609"/>
                    <a:pt x="809" y="526"/>
                  </a:cubicBezTo>
                  <a:lnTo>
                    <a:pt x="809" y="245"/>
                  </a:lnTo>
                  <a:lnTo>
                    <a:pt x="433" y="70"/>
                  </a:lnTo>
                  <a:lnTo>
                    <a:pt x="369" y="88"/>
                  </a:lnTo>
                </a:path>
              </a:pathLst>
            </a:custGeom>
            <a:solidFill>
              <a:srgbClr val="142566"/>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44" name="Freeform 54">
              <a:extLst>
                <a:ext uri="{FF2B5EF4-FFF2-40B4-BE49-F238E27FC236}">
                  <a16:creationId xmlns:a16="http://schemas.microsoft.com/office/drawing/2014/main" id="{957548BE-03C5-7B4A-9978-AE2BD6C4162C}"/>
                </a:ext>
              </a:extLst>
            </p:cNvPr>
            <p:cNvSpPr>
              <a:spLocks noChangeArrowheads="1"/>
            </p:cNvSpPr>
            <p:nvPr/>
          </p:nvSpPr>
          <p:spPr bwMode="auto">
            <a:xfrm>
              <a:off x="11673253" y="9199687"/>
              <a:ext cx="1111797" cy="2926387"/>
            </a:xfrm>
            <a:custGeom>
              <a:avLst/>
              <a:gdLst>
                <a:gd name="T0" fmla="*/ 41 w 1702"/>
                <a:gd name="T1" fmla="*/ 914 h 4482"/>
                <a:gd name="T2" fmla="*/ 0 w 1702"/>
                <a:gd name="T3" fmla="*/ 1047 h 4482"/>
                <a:gd name="T4" fmla="*/ 0 w 1702"/>
                <a:gd name="T5" fmla="*/ 1047 h 4482"/>
                <a:gd name="T6" fmla="*/ 137 w 1702"/>
                <a:gd name="T7" fmla="*/ 2390 h 4482"/>
                <a:gd name="T8" fmla="*/ 137 w 1702"/>
                <a:gd name="T9" fmla="*/ 2390 h 4482"/>
                <a:gd name="T10" fmla="*/ 339 w 1702"/>
                <a:gd name="T11" fmla="*/ 4332 h 4482"/>
                <a:gd name="T12" fmla="*/ 339 w 1702"/>
                <a:gd name="T13" fmla="*/ 4332 h 4482"/>
                <a:gd name="T14" fmla="*/ 533 w 1702"/>
                <a:gd name="T15" fmla="*/ 4472 h 4482"/>
                <a:gd name="T16" fmla="*/ 533 w 1702"/>
                <a:gd name="T17" fmla="*/ 4472 h 4482"/>
                <a:gd name="T18" fmla="*/ 866 w 1702"/>
                <a:gd name="T19" fmla="*/ 4376 h 4482"/>
                <a:gd name="T20" fmla="*/ 866 w 1702"/>
                <a:gd name="T21" fmla="*/ 4376 h 4482"/>
                <a:gd name="T22" fmla="*/ 866 w 1702"/>
                <a:gd name="T23" fmla="*/ 3076 h 4482"/>
                <a:gd name="T24" fmla="*/ 866 w 1702"/>
                <a:gd name="T25" fmla="*/ 3076 h 4482"/>
                <a:gd name="T26" fmla="*/ 878 w 1702"/>
                <a:gd name="T27" fmla="*/ 2056 h 4482"/>
                <a:gd name="T28" fmla="*/ 878 w 1702"/>
                <a:gd name="T29" fmla="*/ 2056 h 4482"/>
                <a:gd name="T30" fmla="*/ 1024 w 1702"/>
                <a:gd name="T31" fmla="*/ 2917 h 4482"/>
                <a:gd name="T32" fmla="*/ 1024 w 1702"/>
                <a:gd name="T33" fmla="*/ 2917 h 4482"/>
                <a:gd name="T34" fmla="*/ 1226 w 1702"/>
                <a:gd name="T35" fmla="*/ 4059 h 4482"/>
                <a:gd name="T36" fmla="*/ 1226 w 1702"/>
                <a:gd name="T37" fmla="*/ 4059 h 4482"/>
                <a:gd name="T38" fmla="*/ 1394 w 1702"/>
                <a:gd name="T39" fmla="*/ 4217 h 4482"/>
                <a:gd name="T40" fmla="*/ 1394 w 1702"/>
                <a:gd name="T41" fmla="*/ 4217 h 4482"/>
                <a:gd name="T42" fmla="*/ 1657 w 1702"/>
                <a:gd name="T43" fmla="*/ 4086 h 4482"/>
                <a:gd name="T44" fmla="*/ 1657 w 1702"/>
                <a:gd name="T45" fmla="*/ 4086 h 4482"/>
                <a:gd name="T46" fmla="*/ 1692 w 1702"/>
                <a:gd name="T47" fmla="*/ 2961 h 4482"/>
                <a:gd name="T48" fmla="*/ 1692 w 1702"/>
                <a:gd name="T49" fmla="*/ 2961 h 4482"/>
                <a:gd name="T50" fmla="*/ 1499 w 1702"/>
                <a:gd name="T51" fmla="*/ 2144 h 4482"/>
                <a:gd name="T52" fmla="*/ 1499 w 1702"/>
                <a:gd name="T53" fmla="*/ 2144 h 4482"/>
                <a:gd name="T54" fmla="*/ 1525 w 1702"/>
                <a:gd name="T55" fmla="*/ 571 h 4482"/>
                <a:gd name="T56" fmla="*/ 1525 w 1702"/>
                <a:gd name="T57" fmla="*/ 571 h 4482"/>
                <a:gd name="T58" fmla="*/ 919 w 1702"/>
                <a:gd name="T59" fmla="*/ 0 h 4482"/>
                <a:gd name="T60" fmla="*/ 41 w 1702"/>
                <a:gd name="T61" fmla="*/ 914 h 4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702" h="4482">
                  <a:moveTo>
                    <a:pt x="41" y="914"/>
                  </a:moveTo>
                  <a:lnTo>
                    <a:pt x="0" y="1047"/>
                  </a:lnTo>
                  <a:lnTo>
                    <a:pt x="0" y="1047"/>
                  </a:lnTo>
                  <a:cubicBezTo>
                    <a:pt x="0" y="1047"/>
                    <a:pt x="14" y="1827"/>
                    <a:pt x="137" y="2390"/>
                  </a:cubicBezTo>
                  <a:lnTo>
                    <a:pt x="137" y="2390"/>
                  </a:lnTo>
                  <a:cubicBezTo>
                    <a:pt x="260" y="2952"/>
                    <a:pt x="339" y="4332"/>
                    <a:pt x="339" y="4332"/>
                  </a:cubicBezTo>
                  <a:lnTo>
                    <a:pt x="339" y="4332"/>
                  </a:lnTo>
                  <a:cubicBezTo>
                    <a:pt x="339" y="4332"/>
                    <a:pt x="365" y="4463"/>
                    <a:pt x="533" y="4472"/>
                  </a:cubicBezTo>
                  <a:lnTo>
                    <a:pt x="533" y="4472"/>
                  </a:lnTo>
                  <a:cubicBezTo>
                    <a:pt x="700" y="4481"/>
                    <a:pt x="866" y="4376"/>
                    <a:pt x="866" y="4376"/>
                  </a:cubicBezTo>
                  <a:lnTo>
                    <a:pt x="866" y="4376"/>
                  </a:lnTo>
                  <a:cubicBezTo>
                    <a:pt x="866" y="4376"/>
                    <a:pt x="893" y="3559"/>
                    <a:pt x="866" y="3076"/>
                  </a:cubicBezTo>
                  <a:lnTo>
                    <a:pt x="866" y="3076"/>
                  </a:lnTo>
                  <a:cubicBezTo>
                    <a:pt x="840" y="2592"/>
                    <a:pt x="811" y="2302"/>
                    <a:pt x="878" y="2056"/>
                  </a:cubicBezTo>
                  <a:lnTo>
                    <a:pt x="878" y="2056"/>
                  </a:lnTo>
                  <a:cubicBezTo>
                    <a:pt x="878" y="2056"/>
                    <a:pt x="937" y="2592"/>
                    <a:pt x="1024" y="2917"/>
                  </a:cubicBezTo>
                  <a:lnTo>
                    <a:pt x="1024" y="2917"/>
                  </a:lnTo>
                  <a:cubicBezTo>
                    <a:pt x="1113" y="3243"/>
                    <a:pt x="1192" y="3814"/>
                    <a:pt x="1226" y="4059"/>
                  </a:cubicBezTo>
                  <a:lnTo>
                    <a:pt x="1226" y="4059"/>
                  </a:lnTo>
                  <a:cubicBezTo>
                    <a:pt x="1226" y="4059"/>
                    <a:pt x="1262" y="4217"/>
                    <a:pt x="1394" y="4217"/>
                  </a:cubicBezTo>
                  <a:lnTo>
                    <a:pt x="1394" y="4217"/>
                  </a:lnTo>
                  <a:cubicBezTo>
                    <a:pt x="1525" y="4217"/>
                    <a:pt x="1569" y="4192"/>
                    <a:pt x="1657" y="4086"/>
                  </a:cubicBezTo>
                  <a:lnTo>
                    <a:pt x="1657" y="4086"/>
                  </a:lnTo>
                  <a:cubicBezTo>
                    <a:pt x="1657" y="4086"/>
                    <a:pt x="1701" y="3304"/>
                    <a:pt x="1692" y="2961"/>
                  </a:cubicBezTo>
                  <a:lnTo>
                    <a:pt x="1692" y="2961"/>
                  </a:lnTo>
                  <a:cubicBezTo>
                    <a:pt x="1683" y="2619"/>
                    <a:pt x="1499" y="2144"/>
                    <a:pt x="1499" y="2144"/>
                  </a:cubicBezTo>
                  <a:lnTo>
                    <a:pt x="1499" y="2144"/>
                  </a:lnTo>
                  <a:cubicBezTo>
                    <a:pt x="1499" y="2144"/>
                    <a:pt x="1543" y="906"/>
                    <a:pt x="1525" y="571"/>
                  </a:cubicBezTo>
                  <a:lnTo>
                    <a:pt x="1525" y="571"/>
                  </a:lnTo>
                  <a:cubicBezTo>
                    <a:pt x="1508" y="237"/>
                    <a:pt x="919" y="0"/>
                    <a:pt x="919" y="0"/>
                  </a:cubicBezTo>
                  <a:lnTo>
                    <a:pt x="41" y="914"/>
                  </a:lnTo>
                </a:path>
              </a:pathLst>
            </a:custGeom>
            <a:solidFill>
              <a:srgbClr val="12080B"/>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45" name="Freeform 55">
              <a:extLst>
                <a:ext uri="{FF2B5EF4-FFF2-40B4-BE49-F238E27FC236}">
                  <a16:creationId xmlns:a16="http://schemas.microsoft.com/office/drawing/2014/main" id="{275AF763-A06C-954E-B841-B82CE781E436}"/>
                </a:ext>
              </a:extLst>
            </p:cNvPr>
            <p:cNvSpPr>
              <a:spLocks noChangeArrowheads="1"/>
            </p:cNvSpPr>
            <p:nvPr/>
          </p:nvSpPr>
          <p:spPr bwMode="auto">
            <a:xfrm>
              <a:off x="11030946" y="7488787"/>
              <a:ext cx="1996049" cy="2491462"/>
            </a:xfrm>
            <a:custGeom>
              <a:avLst/>
              <a:gdLst>
                <a:gd name="T0" fmla="*/ 1466 w 3058"/>
                <a:gd name="T1" fmla="*/ 351 h 3814"/>
                <a:gd name="T2" fmla="*/ 1466 w 3058"/>
                <a:gd name="T3" fmla="*/ 351 h 3814"/>
                <a:gd name="T4" fmla="*/ 1018 w 3058"/>
                <a:gd name="T5" fmla="*/ 615 h 3814"/>
                <a:gd name="T6" fmla="*/ 1018 w 3058"/>
                <a:gd name="T7" fmla="*/ 615 h 3814"/>
                <a:gd name="T8" fmla="*/ 852 w 3058"/>
                <a:gd name="T9" fmla="*/ 1309 h 3814"/>
                <a:gd name="T10" fmla="*/ 852 w 3058"/>
                <a:gd name="T11" fmla="*/ 1309 h 3814"/>
                <a:gd name="T12" fmla="*/ 799 w 3058"/>
                <a:gd name="T13" fmla="*/ 1704 h 3814"/>
                <a:gd name="T14" fmla="*/ 799 w 3058"/>
                <a:gd name="T15" fmla="*/ 1704 h 3814"/>
                <a:gd name="T16" fmla="*/ 289 w 3058"/>
                <a:gd name="T17" fmla="*/ 1414 h 3814"/>
                <a:gd name="T18" fmla="*/ 289 w 3058"/>
                <a:gd name="T19" fmla="*/ 1414 h 3814"/>
                <a:gd name="T20" fmla="*/ 70 w 3058"/>
                <a:gd name="T21" fmla="*/ 1757 h 3814"/>
                <a:gd name="T22" fmla="*/ 70 w 3058"/>
                <a:gd name="T23" fmla="*/ 1757 h 3814"/>
                <a:gd name="T24" fmla="*/ 615 w 3058"/>
                <a:gd name="T25" fmla="*/ 2135 h 3814"/>
                <a:gd name="T26" fmla="*/ 615 w 3058"/>
                <a:gd name="T27" fmla="*/ 2135 h 3814"/>
                <a:gd name="T28" fmla="*/ 1105 w 3058"/>
                <a:gd name="T29" fmla="*/ 2381 h 3814"/>
                <a:gd name="T30" fmla="*/ 1105 w 3058"/>
                <a:gd name="T31" fmla="*/ 2381 h 3814"/>
                <a:gd name="T32" fmla="*/ 983 w 3058"/>
                <a:gd name="T33" fmla="*/ 2926 h 3814"/>
                <a:gd name="T34" fmla="*/ 983 w 3058"/>
                <a:gd name="T35" fmla="*/ 2926 h 3814"/>
                <a:gd name="T36" fmla="*/ 930 w 3058"/>
                <a:gd name="T37" fmla="*/ 3637 h 3814"/>
                <a:gd name="T38" fmla="*/ 930 w 3058"/>
                <a:gd name="T39" fmla="*/ 3637 h 3814"/>
                <a:gd name="T40" fmla="*/ 1528 w 3058"/>
                <a:gd name="T41" fmla="*/ 3787 h 3814"/>
                <a:gd name="T42" fmla="*/ 1528 w 3058"/>
                <a:gd name="T43" fmla="*/ 3787 h 3814"/>
                <a:gd name="T44" fmla="*/ 1923 w 3058"/>
                <a:gd name="T45" fmla="*/ 3673 h 3814"/>
                <a:gd name="T46" fmla="*/ 2054 w 3058"/>
                <a:gd name="T47" fmla="*/ 3145 h 3814"/>
                <a:gd name="T48" fmla="*/ 2054 w 3058"/>
                <a:gd name="T49" fmla="*/ 3584 h 3814"/>
                <a:gd name="T50" fmla="*/ 2054 w 3058"/>
                <a:gd name="T51" fmla="*/ 3584 h 3814"/>
                <a:gd name="T52" fmla="*/ 2511 w 3058"/>
                <a:gd name="T53" fmla="*/ 3189 h 3814"/>
                <a:gd name="T54" fmla="*/ 2511 w 3058"/>
                <a:gd name="T55" fmla="*/ 3189 h 3814"/>
                <a:gd name="T56" fmla="*/ 2458 w 3058"/>
                <a:gd name="T57" fmla="*/ 2530 h 3814"/>
                <a:gd name="T58" fmla="*/ 2458 w 3058"/>
                <a:gd name="T59" fmla="*/ 2530 h 3814"/>
                <a:gd name="T60" fmla="*/ 2564 w 3058"/>
                <a:gd name="T61" fmla="*/ 308 h 3814"/>
                <a:gd name="T62" fmla="*/ 2564 w 3058"/>
                <a:gd name="T63" fmla="*/ 308 h 3814"/>
                <a:gd name="T64" fmla="*/ 1923 w 3058"/>
                <a:gd name="T65" fmla="*/ 140 h 3814"/>
                <a:gd name="T66" fmla="*/ 1466 w 3058"/>
                <a:gd name="T67" fmla="*/ 351 h 38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058" h="3814">
                  <a:moveTo>
                    <a:pt x="1466" y="351"/>
                  </a:moveTo>
                  <a:lnTo>
                    <a:pt x="1466" y="351"/>
                  </a:lnTo>
                  <a:cubicBezTo>
                    <a:pt x="1466" y="351"/>
                    <a:pt x="1185" y="457"/>
                    <a:pt x="1018" y="615"/>
                  </a:cubicBezTo>
                  <a:lnTo>
                    <a:pt x="1018" y="615"/>
                  </a:lnTo>
                  <a:cubicBezTo>
                    <a:pt x="852" y="773"/>
                    <a:pt x="870" y="1072"/>
                    <a:pt x="852" y="1309"/>
                  </a:cubicBezTo>
                  <a:lnTo>
                    <a:pt x="852" y="1309"/>
                  </a:lnTo>
                  <a:cubicBezTo>
                    <a:pt x="834" y="1547"/>
                    <a:pt x="799" y="1704"/>
                    <a:pt x="799" y="1704"/>
                  </a:cubicBezTo>
                  <a:lnTo>
                    <a:pt x="799" y="1704"/>
                  </a:lnTo>
                  <a:cubicBezTo>
                    <a:pt x="799" y="1704"/>
                    <a:pt x="342" y="1432"/>
                    <a:pt x="289" y="1414"/>
                  </a:cubicBezTo>
                  <a:lnTo>
                    <a:pt x="289" y="1414"/>
                  </a:lnTo>
                  <a:cubicBezTo>
                    <a:pt x="289" y="1414"/>
                    <a:pt x="0" y="1476"/>
                    <a:pt x="70" y="1757"/>
                  </a:cubicBezTo>
                  <a:lnTo>
                    <a:pt x="70" y="1757"/>
                  </a:lnTo>
                  <a:cubicBezTo>
                    <a:pt x="70" y="1757"/>
                    <a:pt x="421" y="2003"/>
                    <a:pt x="615" y="2135"/>
                  </a:cubicBezTo>
                  <a:lnTo>
                    <a:pt x="615" y="2135"/>
                  </a:lnTo>
                  <a:cubicBezTo>
                    <a:pt x="808" y="2267"/>
                    <a:pt x="983" y="2381"/>
                    <a:pt x="1105" y="2381"/>
                  </a:cubicBezTo>
                  <a:lnTo>
                    <a:pt x="1105" y="2381"/>
                  </a:lnTo>
                  <a:cubicBezTo>
                    <a:pt x="1105" y="2381"/>
                    <a:pt x="1062" y="2627"/>
                    <a:pt x="983" y="2926"/>
                  </a:cubicBezTo>
                  <a:lnTo>
                    <a:pt x="983" y="2926"/>
                  </a:lnTo>
                  <a:cubicBezTo>
                    <a:pt x="903" y="3225"/>
                    <a:pt x="930" y="3637"/>
                    <a:pt x="930" y="3637"/>
                  </a:cubicBezTo>
                  <a:lnTo>
                    <a:pt x="930" y="3637"/>
                  </a:lnTo>
                  <a:cubicBezTo>
                    <a:pt x="930" y="3637"/>
                    <a:pt x="1246" y="3813"/>
                    <a:pt x="1528" y="3787"/>
                  </a:cubicBezTo>
                  <a:lnTo>
                    <a:pt x="1528" y="3787"/>
                  </a:lnTo>
                  <a:cubicBezTo>
                    <a:pt x="1808" y="3761"/>
                    <a:pt x="1923" y="3673"/>
                    <a:pt x="1923" y="3673"/>
                  </a:cubicBezTo>
                  <a:lnTo>
                    <a:pt x="2054" y="3145"/>
                  </a:lnTo>
                  <a:lnTo>
                    <a:pt x="2054" y="3584"/>
                  </a:lnTo>
                  <a:lnTo>
                    <a:pt x="2054" y="3584"/>
                  </a:lnTo>
                  <a:cubicBezTo>
                    <a:pt x="2054" y="3584"/>
                    <a:pt x="2380" y="3427"/>
                    <a:pt x="2511" y="3189"/>
                  </a:cubicBezTo>
                  <a:lnTo>
                    <a:pt x="2511" y="3189"/>
                  </a:lnTo>
                  <a:cubicBezTo>
                    <a:pt x="2511" y="3189"/>
                    <a:pt x="2494" y="2698"/>
                    <a:pt x="2458" y="2530"/>
                  </a:cubicBezTo>
                  <a:lnTo>
                    <a:pt x="2458" y="2530"/>
                  </a:lnTo>
                  <a:cubicBezTo>
                    <a:pt x="2365" y="2088"/>
                    <a:pt x="3057" y="1417"/>
                    <a:pt x="2564" y="308"/>
                  </a:cubicBezTo>
                  <a:lnTo>
                    <a:pt x="2564" y="308"/>
                  </a:lnTo>
                  <a:cubicBezTo>
                    <a:pt x="2494" y="149"/>
                    <a:pt x="2212" y="0"/>
                    <a:pt x="1923" y="140"/>
                  </a:cubicBezTo>
                  <a:lnTo>
                    <a:pt x="1466" y="351"/>
                  </a:lnTo>
                </a:path>
              </a:pathLst>
            </a:custGeom>
            <a:solidFill>
              <a:srgbClr val="362F4E"/>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46" name="Freeform 56">
              <a:extLst>
                <a:ext uri="{FF2B5EF4-FFF2-40B4-BE49-F238E27FC236}">
                  <a16:creationId xmlns:a16="http://schemas.microsoft.com/office/drawing/2014/main" id="{D8C927DE-AA8B-B349-9CF7-F23378BA01DA}"/>
                </a:ext>
              </a:extLst>
            </p:cNvPr>
            <p:cNvSpPr>
              <a:spLocks noChangeArrowheads="1"/>
            </p:cNvSpPr>
            <p:nvPr/>
          </p:nvSpPr>
          <p:spPr bwMode="auto">
            <a:xfrm>
              <a:off x="9731928" y="11823644"/>
              <a:ext cx="1612969" cy="558779"/>
            </a:xfrm>
            <a:custGeom>
              <a:avLst/>
              <a:gdLst>
                <a:gd name="T0" fmla="*/ 1610 w 2469"/>
                <a:gd name="T1" fmla="*/ 84 h 857"/>
                <a:gd name="T2" fmla="*/ 1610 w 2469"/>
                <a:gd name="T3" fmla="*/ 84 h 857"/>
                <a:gd name="T4" fmla="*/ 2468 w 2469"/>
                <a:gd name="T5" fmla="*/ 162 h 857"/>
                <a:gd name="T6" fmla="*/ 2468 w 2469"/>
                <a:gd name="T7" fmla="*/ 162 h 857"/>
                <a:gd name="T8" fmla="*/ 1509 w 2469"/>
                <a:gd name="T9" fmla="*/ 167 h 857"/>
                <a:gd name="T10" fmla="*/ 1509 w 2469"/>
                <a:gd name="T11" fmla="*/ 167 h 857"/>
                <a:gd name="T12" fmla="*/ 1148 w 2469"/>
                <a:gd name="T13" fmla="*/ 260 h 857"/>
                <a:gd name="T14" fmla="*/ 1148 w 2469"/>
                <a:gd name="T15" fmla="*/ 260 h 857"/>
                <a:gd name="T16" fmla="*/ 1112 w 2469"/>
                <a:gd name="T17" fmla="*/ 305 h 857"/>
                <a:gd name="T18" fmla="*/ 1112 w 2469"/>
                <a:gd name="T19" fmla="*/ 305 h 857"/>
                <a:gd name="T20" fmla="*/ 206 w 2469"/>
                <a:gd name="T21" fmla="*/ 833 h 857"/>
                <a:gd name="T22" fmla="*/ 206 w 2469"/>
                <a:gd name="T23" fmla="*/ 833 h 857"/>
                <a:gd name="T24" fmla="*/ 0 w 2469"/>
                <a:gd name="T25" fmla="*/ 702 h 857"/>
                <a:gd name="T26" fmla="*/ 0 w 2469"/>
                <a:gd name="T27" fmla="*/ 702 h 857"/>
                <a:gd name="T28" fmla="*/ 1027 w 2469"/>
                <a:gd name="T29" fmla="*/ 208 h 857"/>
                <a:gd name="T30" fmla="*/ 1027 w 2469"/>
                <a:gd name="T31" fmla="*/ 208 h 857"/>
                <a:gd name="T32" fmla="*/ 1610 w 2469"/>
                <a:gd name="T33" fmla="*/ 84 h 8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69" h="857">
                  <a:moveTo>
                    <a:pt x="1610" y="84"/>
                  </a:moveTo>
                  <a:lnTo>
                    <a:pt x="1610" y="84"/>
                  </a:lnTo>
                  <a:cubicBezTo>
                    <a:pt x="1979" y="260"/>
                    <a:pt x="2265" y="287"/>
                    <a:pt x="2468" y="162"/>
                  </a:cubicBezTo>
                  <a:lnTo>
                    <a:pt x="2468" y="162"/>
                  </a:lnTo>
                  <a:cubicBezTo>
                    <a:pt x="2142" y="417"/>
                    <a:pt x="1822" y="419"/>
                    <a:pt x="1509" y="167"/>
                  </a:cubicBezTo>
                  <a:lnTo>
                    <a:pt x="1509" y="167"/>
                  </a:lnTo>
                  <a:cubicBezTo>
                    <a:pt x="1412" y="134"/>
                    <a:pt x="1291" y="165"/>
                    <a:pt x="1148" y="260"/>
                  </a:cubicBezTo>
                  <a:lnTo>
                    <a:pt x="1148" y="260"/>
                  </a:lnTo>
                  <a:cubicBezTo>
                    <a:pt x="1145" y="279"/>
                    <a:pt x="1133" y="295"/>
                    <a:pt x="1112" y="305"/>
                  </a:cubicBezTo>
                  <a:lnTo>
                    <a:pt x="1112" y="305"/>
                  </a:lnTo>
                  <a:cubicBezTo>
                    <a:pt x="508" y="657"/>
                    <a:pt x="206" y="833"/>
                    <a:pt x="206" y="833"/>
                  </a:cubicBezTo>
                  <a:lnTo>
                    <a:pt x="206" y="833"/>
                  </a:lnTo>
                  <a:cubicBezTo>
                    <a:pt x="115" y="856"/>
                    <a:pt x="47" y="813"/>
                    <a:pt x="0" y="702"/>
                  </a:cubicBezTo>
                  <a:lnTo>
                    <a:pt x="0" y="702"/>
                  </a:lnTo>
                  <a:cubicBezTo>
                    <a:pt x="685" y="373"/>
                    <a:pt x="1027" y="208"/>
                    <a:pt x="1027" y="208"/>
                  </a:cubicBezTo>
                  <a:lnTo>
                    <a:pt x="1027" y="208"/>
                  </a:lnTo>
                  <a:cubicBezTo>
                    <a:pt x="1287" y="41"/>
                    <a:pt x="1481" y="0"/>
                    <a:pt x="1610" y="84"/>
                  </a:cubicBezTo>
                </a:path>
              </a:pathLst>
            </a:custGeom>
            <a:solidFill>
              <a:schemeClr val="bg1">
                <a:lumMod val="95000"/>
              </a:schemeClr>
            </a:solidFill>
            <a:ln>
              <a:noFill/>
            </a:ln>
            <a:effectLst/>
          </p:spPr>
          <p:txBody>
            <a:bodyPr wrap="none" anchor="ctr"/>
            <a:lstStyle/>
            <a:p>
              <a:endParaRPr lang="en-US" sz="6532" dirty="0">
                <a:latin typeface="Lato Light" panose="020F0502020204030203" pitchFamily="34" charset="0"/>
              </a:endParaRPr>
            </a:p>
          </p:txBody>
        </p:sp>
        <p:sp>
          <p:nvSpPr>
            <p:cNvPr id="47" name="Freeform 57">
              <a:extLst>
                <a:ext uri="{FF2B5EF4-FFF2-40B4-BE49-F238E27FC236}">
                  <a16:creationId xmlns:a16="http://schemas.microsoft.com/office/drawing/2014/main" id="{45702344-3A3C-3B43-BFB6-147B4EE98BC0}"/>
                </a:ext>
              </a:extLst>
            </p:cNvPr>
            <p:cNvSpPr>
              <a:spLocks noChangeArrowheads="1"/>
            </p:cNvSpPr>
            <p:nvPr/>
          </p:nvSpPr>
          <p:spPr bwMode="auto">
            <a:xfrm>
              <a:off x="9184671" y="11593220"/>
              <a:ext cx="616385" cy="360037"/>
            </a:xfrm>
            <a:custGeom>
              <a:avLst/>
              <a:gdLst>
                <a:gd name="T0" fmla="*/ 750 w 943"/>
                <a:gd name="T1" fmla="*/ 0 h 550"/>
                <a:gd name="T2" fmla="*/ 0 w 943"/>
                <a:gd name="T3" fmla="*/ 432 h 550"/>
                <a:gd name="T4" fmla="*/ 202 w 943"/>
                <a:gd name="T5" fmla="*/ 549 h 550"/>
                <a:gd name="T6" fmla="*/ 942 w 943"/>
                <a:gd name="T7" fmla="*/ 122 h 550"/>
                <a:gd name="T8" fmla="*/ 750 w 943"/>
                <a:gd name="T9" fmla="*/ 0 h 550"/>
              </a:gdLst>
              <a:ahLst/>
              <a:cxnLst>
                <a:cxn ang="0">
                  <a:pos x="T0" y="T1"/>
                </a:cxn>
                <a:cxn ang="0">
                  <a:pos x="T2" y="T3"/>
                </a:cxn>
                <a:cxn ang="0">
                  <a:pos x="T4" y="T5"/>
                </a:cxn>
                <a:cxn ang="0">
                  <a:pos x="T6" y="T7"/>
                </a:cxn>
                <a:cxn ang="0">
                  <a:pos x="T8" y="T9"/>
                </a:cxn>
              </a:cxnLst>
              <a:rect l="0" t="0" r="r" b="b"/>
              <a:pathLst>
                <a:path w="943" h="550">
                  <a:moveTo>
                    <a:pt x="750" y="0"/>
                  </a:moveTo>
                  <a:lnTo>
                    <a:pt x="0" y="432"/>
                  </a:lnTo>
                  <a:lnTo>
                    <a:pt x="202" y="549"/>
                  </a:lnTo>
                  <a:lnTo>
                    <a:pt x="942" y="122"/>
                  </a:lnTo>
                  <a:lnTo>
                    <a:pt x="750" y="0"/>
                  </a:lnTo>
                </a:path>
              </a:pathLst>
            </a:custGeom>
            <a:solidFill>
              <a:srgbClr val="FFFFF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48" name="Freeform 58">
              <a:extLst>
                <a:ext uri="{FF2B5EF4-FFF2-40B4-BE49-F238E27FC236}">
                  <a16:creationId xmlns:a16="http://schemas.microsoft.com/office/drawing/2014/main" id="{C9C934EB-7E83-F04D-A357-AFFEC07BF669}"/>
                </a:ext>
              </a:extLst>
            </p:cNvPr>
            <p:cNvSpPr>
              <a:spLocks noChangeArrowheads="1"/>
            </p:cNvSpPr>
            <p:nvPr/>
          </p:nvSpPr>
          <p:spPr bwMode="auto">
            <a:xfrm>
              <a:off x="10613300" y="10841459"/>
              <a:ext cx="913057" cy="1163642"/>
            </a:xfrm>
            <a:custGeom>
              <a:avLst/>
              <a:gdLst>
                <a:gd name="T0" fmla="*/ 245 w 1399"/>
                <a:gd name="T1" fmla="*/ 622 h 1782"/>
                <a:gd name="T2" fmla="*/ 245 w 1399"/>
                <a:gd name="T3" fmla="*/ 622 h 1782"/>
                <a:gd name="T4" fmla="*/ 1168 w 1399"/>
                <a:gd name="T5" fmla="*/ 157 h 1782"/>
                <a:gd name="T6" fmla="*/ 1398 w 1399"/>
                <a:gd name="T7" fmla="*/ 289 h 1782"/>
                <a:gd name="T8" fmla="*/ 1310 w 1399"/>
                <a:gd name="T9" fmla="*/ 435 h 1782"/>
                <a:gd name="T10" fmla="*/ 1310 w 1399"/>
                <a:gd name="T11" fmla="*/ 435 h 1782"/>
                <a:gd name="T12" fmla="*/ 1260 w 1399"/>
                <a:gd name="T13" fmla="*/ 373 h 1782"/>
                <a:gd name="T14" fmla="*/ 1260 w 1399"/>
                <a:gd name="T15" fmla="*/ 373 h 1782"/>
                <a:gd name="T16" fmla="*/ 540 w 1399"/>
                <a:gd name="T17" fmla="*/ 792 h 1782"/>
                <a:gd name="T18" fmla="*/ 540 w 1399"/>
                <a:gd name="T19" fmla="*/ 792 h 1782"/>
                <a:gd name="T20" fmla="*/ 517 w 1399"/>
                <a:gd name="T21" fmla="*/ 1625 h 1782"/>
                <a:gd name="T22" fmla="*/ 517 w 1399"/>
                <a:gd name="T23" fmla="*/ 1625 h 1782"/>
                <a:gd name="T24" fmla="*/ 586 w 1399"/>
                <a:gd name="T25" fmla="*/ 1639 h 1782"/>
                <a:gd name="T26" fmla="*/ 500 w 1399"/>
                <a:gd name="T27" fmla="*/ 1781 h 1782"/>
                <a:gd name="T28" fmla="*/ 279 w 1399"/>
                <a:gd name="T29" fmla="*/ 1655 h 1782"/>
                <a:gd name="T30" fmla="*/ 279 w 1399"/>
                <a:gd name="T31" fmla="*/ 1655 h 1782"/>
                <a:gd name="T32" fmla="*/ 245 w 1399"/>
                <a:gd name="T33" fmla="*/ 622 h 17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99" h="1782">
                  <a:moveTo>
                    <a:pt x="245" y="622"/>
                  </a:moveTo>
                  <a:lnTo>
                    <a:pt x="245" y="622"/>
                  </a:lnTo>
                  <a:cubicBezTo>
                    <a:pt x="491" y="208"/>
                    <a:pt x="904" y="0"/>
                    <a:pt x="1168" y="157"/>
                  </a:cubicBezTo>
                  <a:lnTo>
                    <a:pt x="1398" y="289"/>
                  </a:lnTo>
                  <a:lnTo>
                    <a:pt x="1310" y="435"/>
                  </a:lnTo>
                  <a:lnTo>
                    <a:pt x="1310" y="435"/>
                  </a:lnTo>
                  <a:cubicBezTo>
                    <a:pt x="1295" y="413"/>
                    <a:pt x="1279" y="392"/>
                    <a:pt x="1260" y="373"/>
                  </a:cubicBezTo>
                  <a:lnTo>
                    <a:pt x="1260" y="373"/>
                  </a:lnTo>
                  <a:cubicBezTo>
                    <a:pt x="1037" y="301"/>
                    <a:pt x="729" y="474"/>
                    <a:pt x="540" y="792"/>
                  </a:cubicBezTo>
                  <a:lnTo>
                    <a:pt x="540" y="792"/>
                  </a:lnTo>
                  <a:cubicBezTo>
                    <a:pt x="351" y="1110"/>
                    <a:pt x="346" y="1463"/>
                    <a:pt x="517" y="1625"/>
                  </a:cubicBezTo>
                  <a:lnTo>
                    <a:pt x="517" y="1625"/>
                  </a:lnTo>
                  <a:cubicBezTo>
                    <a:pt x="539" y="1632"/>
                    <a:pt x="562" y="1636"/>
                    <a:pt x="586" y="1639"/>
                  </a:cubicBezTo>
                  <a:lnTo>
                    <a:pt x="500" y="1781"/>
                  </a:lnTo>
                  <a:lnTo>
                    <a:pt x="279" y="1655"/>
                  </a:lnTo>
                  <a:lnTo>
                    <a:pt x="279" y="1655"/>
                  </a:lnTo>
                  <a:cubicBezTo>
                    <a:pt x="15" y="1498"/>
                    <a:pt x="0" y="1035"/>
                    <a:pt x="245" y="622"/>
                  </a:cubicBezTo>
                </a:path>
              </a:pathLst>
            </a:custGeom>
            <a:solidFill>
              <a:schemeClr val="accent5"/>
            </a:solidFill>
            <a:ln>
              <a:noFill/>
            </a:ln>
            <a:effectLst/>
          </p:spPr>
          <p:txBody>
            <a:bodyPr wrap="none" anchor="ctr"/>
            <a:lstStyle/>
            <a:p>
              <a:endParaRPr lang="en-US" sz="6532" dirty="0">
                <a:latin typeface="Lato Light" panose="020F0502020204030203" pitchFamily="34" charset="0"/>
              </a:endParaRPr>
            </a:p>
          </p:txBody>
        </p:sp>
        <p:sp>
          <p:nvSpPr>
            <p:cNvPr id="49" name="Freeform 59">
              <a:extLst>
                <a:ext uri="{FF2B5EF4-FFF2-40B4-BE49-F238E27FC236}">
                  <a16:creationId xmlns:a16="http://schemas.microsoft.com/office/drawing/2014/main" id="{98B2B11A-A523-9149-B010-77023A8B5DB0}"/>
                </a:ext>
              </a:extLst>
            </p:cNvPr>
            <p:cNvSpPr>
              <a:spLocks noChangeArrowheads="1"/>
            </p:cNvSpPr>
            <p:nvPr/>
          </p:nvSpPr>
          <p:spPr bwMode="auto">
            <a:xfrm>
              <a:off x="10757316" y="10924989"/>
              <a:ext cx="944739" cy="1183803"/>
            </a:xfrm>
            <a:custGeom>
              <a:avLst/>
              <a:gdLst>
                <a:gd name="T0" fmla="*/ 296 w 1447"/>
                <a:gd name="T1" fmla="*/ 1498 h 1812"/>
                <a:gd name="T2" fmla="*/ 296 w 1447"/>
                <a:gd name="T3" fmla="*/ 1498 h 1812"/>
                <a:gd name="T4" fmla="*/ 1016 w 1447"/>
                <a:gd name="T5" fmla="*/ 1079 h 1812"/>
                <a:gd name="T6" fmla="*/ 1016 w 1447"/>
                <a:gd name="T7" fmla="*/ 1079 h 1812"/>
                <a:gd name="T8" fmla="*/ 1039 w 1447"/>
                <a:gd name="T9" fmla="*/ 246 h 1812"/>
                <a:gd name="T10" fmla="*/ 1039 w 1447"/>
                <a:gd name="T11" fmla="*/ 246 h 1812"/>
                <a:gd name="T12" fmla="*/ 319 w 1447"/>
                <a:gd name="T13" fmla="*/ 665 h 1812"/>
                <a:gd name="T14" fmla="*/ 319 w 1447"/>
                <a:gd name="T15" fmla="*/ 665 h 1812"/>
                <a:gd name="T16" fmla="*/ 296 w 1447"/>
                <a:gd name="T17" fmla="*/ 1498 h 1812"/>
                <a:gd name="T18" fmla="*/ 245 w 1447"/>
                <a:gd name="T19" fmla="*/ 621 h 1812"/>
                <a:gd name="T20" fmla="*/ 245 w 1447"/>
                <a:gd name="T21" fmla="*/ 621 h 1812"/>
                <a:gd name="T22" fmla="*/ 1168 w 1447"/>
                <a:gd name="T23" fmla="*/ 156 h 1812"/>
                <a:gd name="T24" fmla="*/ 1168 w 1447"/>
                <a:gd name="T25" fmla="*/ 156 h 1812"/>
                <a:gd name="T26" fmla="*/ 1202 w 1447"/>
                <a:gd name="T27" fmla="*/ 1189 h 1812"/>
                <a:gd name="T28" fmla="*/ 1202 w 1447"/>
                <a:gd name="T29" fmla="*/ 1189 h 1812"/>
                <a:gd name="T30" fmla="*/ 279 w 1447"/>
                <a:gd name="T31" fmla="*/ 1654 h 1812"/>
                <a:gd name="T32" fmla="*/ 279 w 1447"/>
                <a:gd name="T33" fmla="*/ 1654 h 1812"/>
                <a:gd name="T34" fmla="*/ 245 w 1447"/>
                <a:gd name="T35" fmla="*/ 621 h 18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47" h="1812">
                  <a:moveTo>
                    <a:pt x="296" y="1498"/>
                  </a:moveTo>
                  <a:lnTo>
                    <a:pt x="296" y="1498"/>
                  </a:lnTo>
                  <a:cubicBezTo>
                    <a:pt x="519" y="1570"/>
                    <a:pt x="827" y="1397"/>
                    <a:pt x="1016" y="1079"/>
                  </a:cubicBezTo>
                  <a:lnTo>
                    <a:pt x="1016" y="1079"/>
                  </a:lnTo>
                  <a:cubicBezTo>
                    <a:pt x="1205" y="760"/>
                    <a:pt x="1210" y="408"/>
                    <a:pt x="1039" y="246"/>
                  </a:cubicBezTo>
                  <a:lnTo>
                    <a:pt x="1039" y="246"/>
                  </a:lnTo>
                  <a:cubicBezTo>
                    <a:pt x="816" y="174"/>
                    <a:pt x="508" y="347"/>
                    <a:pt x="319" y="665"/>
                  </a:cubicBezTo>
                  <a:lnTo>
                    <a:pt x="319" y="665"/>
                  </a:lnTo>
                  <a:cubicBezTo>
                    <a:pt x="130" y="983"/>
                    <a:pt x="125" y="1336"/>
                    <a:pt x="296" y="1498"/>
                  </a:cubicBezTo>
                  <a:close/>
                  <a:moveTo>
                    <a:pt x="245" y="621"/>
                  </a:moveTo>
                  <a:lnTo>
                    <a:pt x="245" y="621"/>
                  </a:lnTo>
                  <a:cubicBezTo>
                    <a:pt x="491" y="207"/>
                    <a:pt x="903" y="0"/>
                    <a:pt x="1168" y="156"/>
                  </a:cubicBezTo>
                  <a:lnTo>
                    <a:pt x="1168" y="156"/>
                  </a:lnTo>
                  <a:cubicBezTo>
                    <a:pt x="1431" y="313"/>
                    <a:pt x="1446" y="775"/>
                    <a:pt x="1202" y="1189"/>
                  </a:cubicBezTo>
                  <a:lnTo>
                    <a:pt x="1202" y="1189"/>
                  </a:lnTo>
                  <a:cubicBezTo>
                    <a:pt x="956" y="1603"/>
                    <a:pt x="544" y="1811"/>
                    <a:pt x="279" y="1654"/>
                  </a:cubicBezTo>
                  <a:lnTo>
                    <a:pt x="279" y="1654"/>
                  </a:lnTo>
                  <a:cubicBezTo>
                    <a:pt x="15" y="1497"/>
                    <a:pt x="0" y="1035"/>
                    <a:pt x="245" y="621"/>
                  </a:cubicBezTo>
                  <a:close/>
                </a:path>
              </a:pathLst>
            </a:custGeom>
            <a:solidFill>
              <a:schemeClr val="accent5">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50" name="Freeform 60">
              <a:extLst>
                <a:ext uri="{FF2B5EF4-FFF2-40B4-BE49-F238E27FC236}">
                  <a16:creationId xmlns:a16="http://schemas.microsoft.com/office/drawing/2014/main" id="{D8F9D55C-797E-4F4C-A5F6-AC9606311B08}"/>
                </a:ext>
              </a:extLst>
            </p:cNvPr>
            <p:cNvSpPr>
              <a:spLocks noChangeArrowheads="1"/>
            </p:cNvSpPr>
            <p:nvPr/>
          </p:nvSpPr>
          <p:spPr bwMode="auto">
            <a:xfrm>
              <a:off x="10950298" y="11060362"/>
              <a:ext cx="682631" cy="956260"/>
            </a:xfrm>
            <a:custGeom>
              <a:avLst/>
              <a:gdLst>
                <a:gd name="T0" fmla="*/ 720 w 1046"/>
                <a:gd name="T1" fmla="*/ 870 h 1466"/>
                <a:gd name="T2" fmla="*/ 720 w 1046"/>
                <a:gd name="T3" fmla="*/ 870 h 1466"/>
                <a:gd name="T4" fmla="*/ 743 w 1046"/>
                <a:gd name="T5" fmla="*/ 37 h 1466"/>
                <a:gd name="T6" fmla="*/ 743 w 1046"/>
                <a:gd name="T7" fmla="*/ 37 h 1466"/>
                <a:gd name="T8" fmla="*/ 419 w 1046"/>
                <a:gd name="T9" fmla="*/ 74 h 1466"/>
                <a:gd name="T10" fmla="*/ 419 w 1046"/>
                <a:gd name="T11" fmla="*/ 74 h 1466"/>
                <a:gd name="T12" fmla="*/ 806 w 1046"/>
                <a:gd name="T13" fmla="*/ 65 h 1466"/>
                <a:gd name="T14" fmla="*/ 806 w 1046"/>
                <a:gd name="T15" fmla="*/ 65 h 1466"/>
                <a:gd name="T16" fmla="*/ 838 w 1046"/>
                <a:gd name="T17" fmla="*/ 940 h 1466"/>
                <a:gd name="T18" fmla="*/ 838 w 1046"/>
                <a:gd name="T19" fmla="*/ 940 h 1466"/>
                <a:gd name="T20" fmla="*/ 55 w 1046"/>
                <a:gd name="T21" fmla="*/ 1331 h 1466"/>
                <a:gd name="T22" fmla="*/ 55 w 1046"/>
                <a:gd name="T23" fmla="*/ 1331 h 1466"/>
                <a:gd name="T24" fmla="*/ 0 w 1046"/>
                <a:gd name="T25" fmla="*/ 1289 h 1466"/>
                <a:gd name="T26" fmla="*/ 0 w 1046"/>
                <a:gd name="T27" fmla="*/ 1289 h 1466"/>
                <a:gd name="T28" fmla="*/ 720 w 1046"/>
                <a:gd name="T29" fmla="*/ 870 h 1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46" h="1466">
                  <a:moveTo>
                    <a:pt x="720" y="870"/>
                  </a:moveTo>
                  <a:lnTo>
                    <a:pt x="720" y="870"/>
                  </a:lnTo>
                  <a:cubicBezTo>
                    <a:pt x="909" y="551"/>
                    <a:pt x="914" y="199"/>
                    <a:pt x="743" y="37"/>
                  </a:cubicBezTo>
                  <a:lnTo>
                    <a:pt x="743" y="37"/>
                  </a:lnTo>
                  <a:cubicBezTo>
                    <a:pt x="645" y="6"/>
                    <a:pt x="532" y="21"/>
                    <a:pt x="419" y="74"/>
                  </a:cubicBezTo>
                  <a:lnTo>
                    <a:pt x="419" y="74"/>
                  </a:lnTo>
                  <a:cubicBezTo>
                    <a:pt x="557" y="8"/>
                    <a:pt x="697" y="0"/>
                    <a:pt x="806" y="65"/>
                  </a:cubicBezTo>
                  <a:lnTo>
                    <a:pt x="806" y="65"/>
                  </a:lnTo>
                  <a:cubicBezTo>
                    <a:pt x="1030" y="198"/>
                    <a:pt x="1045" y="590"/>
                    <a:pt x="838" y="940"/>
                  </a:cubicBezTo>
                  <a:lnTo>
                    <a:pt x="838" y="940"/>
                  </a:lnTo>
                  <a:cubicBezTo>
                    <a:pt x="631" y="1289"/>
                    <a:pt x="280" y="1465"/>
                    <a:pt x="55" y="1331"/>
                  </a:cubicBezTo>
                  <a:lnTo>
                    <a:pt x="55" y="1331"/>
                  </a:lnTo>
                  <a:cubicBezTo>
                    <a:pt x="35" y="1319"/>
                    <a:pt x="17" y="1305"/>
                    <a:pt x="0" y="1289"/>
                  </a:cubicBezTo>
                  <a:lnTo>
                    <a:pt x="0" y="1289"/>
                  </a:lnTo>
                  <a:cubicBezTo>
                    <a:pt x="223" y="1361"/>
                    <a:pt x="531" y="1188"/>
                    <a:pt x="720" y="870"/>
                  </a:cubicBezTo>
                </a:path>
              </a:pathLst>
            </a:custGeom>
            <a:solidFill>
              <a:schemeClr val="accent5">
                <a:lumMod val="50000"/>
              </a:schemeClr>
            </a:solidFill>
            <a:ln>
              <a:noFill/>
            </a:ln>
            <a:effectLst/>
          </p:spPr>
          <p:txBody>
            <a:bodyPr wrap="none" anchor="ctr"/>
            <a:lstStyle/>
            <a:p>
              <a:endParaRPr lang="en-US" sz="6532" dirty="0">
                <a:latin typeface="Lato Light" panose="020F0502020204030203" pitchFamily="34" charset="0"/>
              </a:endParaRPr>
            </a:p>
          </p:txBody>
        </p:sp>
        <p:sp>
          <p:nvSpPr>
            <p:cNvPr id="51" name="Freeform 61">
              <a:extLst>
                <a:ext uri="{FF2B5EF4-FFF2-40B4-BE49-F238E27FC236}">
                  <a16:creationId xmlns:a16="http://schemas.microsoft.com/office/drawing/2014/main" id="{867D752D-F0F0-6541-84B8-DF49E18BFD48}"/>
                </a:ext>
              </a:extLst>
            </p:cNvPr>
            <p:cNvSpPr>
              <a:spLocks noChangeArrowheads="1"/>
            </p:cNvSpPr>
            <p:nvPr/>
          </p:nvSpPr>
          <p:spPr bwMode="auto">
            <a:xfrm>
              <a:off x="10950297" y="11086286"/>
              <a:ext cx="518454" cy="826646"/>
            </a:xfrm>
            <a:custGeom>
              <a:avLst/>
              <a:gdLst>
                <a:gd name="T0" fmla="*/ 67 w 793"/>
                <a:gd name="T1" fmla="*/ 1266 h 1267"/>
                <a:gd name="T2" fmla="*/ 68 w 793"/>
                <a:gd name="T3" fmla="*/ 1266 h 1267"/>
                <a:gd name="T4" fmla="*/ 68 w 793"/>
                <a:gd name="T5" fmla="*/ 1266 h 1267"/>
                <a:gd name="T6" fmla="*/ 0 w 793"/>
                <a:gd name="T7" fmla="*/ 1252 h 1267"/>
                <a:gd name="T8" fmla="*/ 0 w 793"/>
                <a:gd name="T9" fmla="*/ 1252 h 1267"/>
                <a:gd name="T10" fmla="*/ 67 w 793"/>
                <a:gd name="T11" fmla="*/ 1266 h 1267"/>
                <a:gd name="T12" fmla="*/ 0 w 793"/>
                <a:gd name="T13" fmla="*/ 1252 h 1267"/>
                <a:gd name="T14" fmla="*/ 0 w 793"/>
                <a:gd name="T15" fmla="*/ 1252 h 1267"/>
                <a:gd name="T16" fmla="*/ 792 w 793"/>
                <a:gd name="T17" fmla="*/ 62 h 1267"/>
                <a:gd name="T18" fmla="*/ 792 w 793"/>
                <a:gd name="T19" fmla="*/ 61 h 1267"/>
                <a:gd name="T20" fmla="*/ 792 w 793"/>
                <a:gd name="T21" fmla="*/ 61 h 1267"/>
                <a:gd name="T22" fmla="*/ 742 w 793"/>
                <a:gd name="T23" fmla="*/ 0 h 1267"/>
                <a:gd name="T24" fmla="*/ 742 w 793"/>
                <a:gd name="T25" fmla="*/ 0 h 1267"/>
                <a:gd name="T26" fmla="*/ 792 w 793"/>
                <a:gd name="T27" fmla="*/ 62 h 1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93" h="1267">
                  <a:moveTo>
                    <a:pt x="67" y="1266"/>
                  </a:moveTo>
                  <a:lnTo>
                    <a:pt x="68" y="1266"/>
                  </a:lnTo>
                  <a:lnTo>
                    <a:pt x="68" y="1266"/>
                  </a:lnTo>
                  <a:cubicBezTo>
                    <a:pt x="45" y="1263"/>
                    <a:pt x="22" y="1259"/>
                    <a:pt x="0" y="1252"/>
                  </a:cubicBezTo>
                  <a:lnTo>
                    <a:pt x="0" y="1252"/>
                  </a:lnTo>
                  <a:cubicBezTo>
                    <a:pt x="22" y="1259"/>
                    <a:pt x="44" y="1264"/>
                    <a:pt x="67" y="1266"/>
                  </a:cubicBezTo>
                  <a:close/>
                  <a:moveTo>
                    <a:pt x="0" y="1252"/>
                  </a:moveTo>
                  <a:lnTo>
                    <a:pt x="0" y="1252"/>
                  </a:lnTo>
                  <a:close/>
                  <a:moveTo>
                    <a:pt x="792" y="62"/>
                  </a:moveTo>
                  <a:lnTo>
                    <a:pt x="792" y="61"/>
                  </a:lnTo>
                  <a:lnTo>
                    <a:pt x="792" y="61"/>
                  </a:lnTo>
                  <a:cubicBezTo>
                    <a:pt x="777" y="39"/>
                    <a:pt x="761" y="18"/>
                    <a:pt x="742" y="0"/>
                  </a:cubicBezTo>
                  <a:lnTo>
                    <a:pt x="742" y="0"/>
                  </a:lnTo>
                  <a:cubicBezTo>
                    <a:pt x="761" y="19"/>
                    <a:pt x="777" y="40"/>
                    <a:pt x="792" y="62"/>
                  </a:cubicBezTo>
                  <a:close/>
                </a:path>
              </a:pathLst>
            </a:custGeom>
            <a:solidFill>
              <a:srgbClr val="ACB3D9"/>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52" name="Freeform 62">
              <a:extLst>
                <a:ext uri="{FF2B5EF4-FFF2-40B4-BE49-F238E27FC236}">
                  <a16:creationId xmlns:a16="http://schemas.microsoft.com/office/drawing/2014/main" id="{842D2578-2008-E24C-8179-D064E94CF754}"/>
                </a:ext>
              </a:extLst>
            </p:cNvPr>
            <p:cNvSpPr>
              <a:spLocks noChangeArrowheads="1"/>
            </p:cNvSpPr>
            <p:nvPr/>
          </p:nvSpPr>
          <p:spPr bwMode="auto">
            <a:xfrm>
              <a:off x="10869649" y="11086286"/>
              <a:ext cx="567419" cy="829527"/>
            </a:xfrm>
            <a:custGeom>
              <a:avLst/>
              <a:gdLst>
                <a:gd name="T0" fmla="*/ 231 w 868"/>
                <a:gd name="T1" fmla="*/ 1268 h 1269"/>
                <a:gd name="T2" fmla="*/ 231 w 868"/>
                <a:gd name="T3" fmla="*/ 1268 h 1269"/>
                <a:gd name="T4" fmla="*/ 124 w 868"/>
                <a:gd name="T5" fmla="*/ 1252 h 1269"/>
                <a:gd name="T6" fmla="*/ 124 w 868"/>
                <a:gd name="T7" fmla="*/ 1252 h 1269"/>
                <a:gd name="T8" fmla="*/ 124 w 868"/>
                <a:gd name="T9" fmla="*/ 1252 h 1269"/>
                <a:gd name="T10" fmla="*/ 0 w 868"/>
                <a:gd name="T11" fmla="*/ 911 h 1269"/>
                <a:gd name="T12" fmla="*/ 0 w 868"/>
                <a:gd name="T13" fmla="*/ 911 h 1269"/>
                <a:gd name="T14" fmla="*/ 124 w 868"/>
                <a:gd name="T15" fmla="*/ 1252 h 1269"/>
                <a:gd name="T16" fmla="*/ 147 w 868"/>
                <a:gd name="T17" fmla="*/ 419 h 1269"/>
                <a:gd name="T18" fmla="*/ 147 w 868"/>
                <a:gd name="T19" fmla="*/ 419 h 1269"/>
                <a:gd name="T20" fmla="*/ 150 w 868"/>
                <a:gd name="T21" fmla="*/ 414 h 1269"/>
                <a:gd name="T22" fmla="*/ 150 w 868"/>
                <a:gd name="T23" fmla="*/ 414 h 1269"/>
                <a:gd name="T24" fmla="*/ 147 w 868"/>
                <a:gd name="T25" fmla="*/ 419 h 1269"/>
                <a:gd name="T26" fmla="*/ 867 w 868"/>
                <a:gd name="T27" fmla="*/ 0 h 1269"/>
                <a:gd name="T28" fmla="*/ 867 w 868"/>
                <a:gd name="T29" fmla="*/ 0 h 1269"/>
                <a:gd name="T30" fmla="*/ 866 w 868"/>
                <a:gd name="T31" fmla="*/ 0 h 1269"/>
                <a:gd name="T32" fmla="*/ 866 w 868"/>
                <a:gd name="T33" fmla="*/ 0 h 1269"/>
                <a:gd name="T34" fmla="*/ 867 w 868"/>
                <a:gd name="T35" fmla="*/ 0 h 1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68" h="1269">
                  <a:moveTo>
                    <a:pt x="231" y="1268"/>
                  </a:moveTo>
                  <a:lnTo>
                    <a:pt x="231" y="1268"/>
                  </a:lnTo>
                  <a:close/>
                  <a:moveTo>
                    <a:pt x="124" y="1252"/>
                  </a:moveTo>
                  <a:lnTo>
                    <a:pt x="124" y="1252"/>
                  </a:lnTo>
                  <a:lnTo>
                    <a:pt x="124" y="1252"/>
                  </a:lnTo>
                  <a:cubicBezTo>
                    <a:pt x="42" y="1174"/>
                    <a:pt x="0" y="1052"/>
                    <a:pt x="0" y="911"/>
                  </a:cubicBezTo>
                  <a:lnTo>
                    <a:pt x="0" y="911"/>
                  </a:lnTo>
                  <a:cubicBezTo>
                    <a:pt x="0" y="1052"/>
                    <a:pt x="42" y="1174"/>
                    <a:pt x="124" y="1252"/>
                  </a:cubicBezTo>
                  <a:close/>
                  <a:moveTo>
                    <a:pt x="147" y="419"/>
                  </a:moveTo>
                  <a:lnTo>
                    <a:pt x="147" y="419"/>
                  </a:lnTo>
                  <a:cubicBezTo>
                    <a:pt x="148" y="417"/>
                    <a:pt x="149" y="416"/>
                    <a:pt x="150" y="414"/>
                  </a:cubicBezTo>
                  <a:lnTo>
                    <a:pt x="150" y="414"/>
                  </a:lnTo>
                  <a:cubicBezTo>
                    <a:pt x="149" y="416"/>
                    <a:pt x="148" y="417"/>
                    <a:pt x="147" y="419"/>
                  </a:cubicBezTo>
                  <a:close/>
                  <a:moveTo>
                    <a:pt x="867" y="0"/>
                  </a:moveTo>
                  <a:lnTo>
                    <a:pt x="867" y="0"/>
                  </a:lnTo>
                  <a:lnTo>
                    <a:pt x="866" y="0"/>
                  </a:lnTo>
                  <a:lnTo>
                    <a:pt x="866" y="0"/>
                  </a:lnTo>
                  <a:lnTo>
                    <a:pt x="867" y="0"/>
                  </a:lnTo>
                  <a:close/>
                </a:path>
              </a:pathLst>
            </a:custGeom>
            <a:solidFill>
              <a:srgbClr val="A1B2D6"/>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53" name="Freeform 63">
              <a:extLst>
                <a:ext uri="{FF2B5EF4-FFF2-40B4-BE49-F238E27FC236}">
                  <a16:creationId xmlns:a16="http://schemas.microsoft.com/office/drawing/2014/main" id="{9B42D949-537E-9C4A-B6EE-761E6C2BC408}"/>
                </a:ext>
              </a:extLst>
            </p:cNvPr>
            <p:cNvSpPr>
              <a:spLocks noChangeArrowheads="1"/>
            </p:cNvSpPr>
            <p:nvPr/>
          </p:nvSpPr>
          <p:spPr bwMode="auto">
            <a:xfrm>
              <a:off x="10950298" y="11074765"/>
              <a:ext cx="567419" cy="838167"/>
            </a:xfrm>
            <a:custGeom>
              <a:avLst/>
              <a:gdLst>
                <a:gd name="T0" fmla="*/ 107 w 867"/>
                <a:gd name="T1" fmla="*/ 1284 h 1285"/>
                <a:gd name="T2" fmla="*/ 107 w 867"/>
                <a:gd name="T3" fmla="*/ 1284 h 1285"/>
                <a:gd name="T4" fmla="*/ 107 w 867"/>
                <a:gd name="T5" fmla="*/ 1284 h 1285"/>
                <a:gd name="T6" fmla="*/ 68 w 867"/>
                <a:gd name="T7" fmla="*/ 1282 h 1285"/>
                <a:gd name="T8" fmla="*/ 68 w 867"/>
                <a:gd name="T9" fmla="*/ 1282 h 1285"/>
                <a:gd name="T10" fmla="*/ 1 w 867"/>
                <a:gd name="T11" fmla="*/ 1268 h 1285"/>
                <a:gd name="T12" fmla="*/ 1 w 867"/>
                <a:gd name="T13" fmla="*/ 1268 h 1285"/>
                <a:gd name="T14" fmla="*/ 1 w 867"/>
                <a:gd name="T15" fmla="*/ 1268 h 1285"/>
                <a:gd name="T16" fmla="*/ 1 w 867"/>
                <a:gd name="T17" fmla="*/ 1268 h 1285"/>
                <a:gd name="T18" fmla="*/ 1 w 867"/>
                <a:gd name="T19" fmla="*/ 1268 h 1285"/>
                <a:gd name="T20" fmla="*/ 1 w 867"/>
                <a:gd name="T21" fmla="*/ 1268 h 1285"/>
                <a:gd name="T22" fmla="*/ 0 w 867"/>
                <a:gd name="T23" fmla="*/ 1268 h 1285"/>
                <a:gd name="T24" fmla="*/ 0 w 867"/>
                <a:gd name="T25" fmla="*/ 1268 h 1285"/>
                <a:gd name="T26" fmla="*/ 107 w 867"/>
                <a:gd name="T27" fmla="*/ 1284 h 1285"/>
                <a:gd name="T28" fmla="*/ 718 w 867"/>
                <a:gd name="T29" fmla="*/ 851 h 1285"/>
                <a:gd name="T30" fmla="*/ 718 w 867"/>
                <a:gd name="T31" fmla="*/ 851 h 1285"/>
                <a:gd name="T32" fmla="*/ 720 w 867"/>
                <a:gd name="T33" fmla="*/ 849 h 1285"/>
                <a:gd name="T34" fmla="*/ 720 w 867"/>
                <a:gd name="T35" fmla="*/ 849 h 1285"/>
                <a:gd name="T36" fmla="*/ 866 w 867"/>
                <a:gd name="T37" fmla="*/ 357 h 1285"/>
                <a:gd name="T38" fmla="*/ 866 w 867"/>
                <a:gd name="T39" fmla="*/ 357 h 1285"/>
                <a:gd name="T40" fmla="*/ 720 w 867"/>
                <a:gd name="T41" fmla="*/ 849 h 1285"/>
                <a:gd name="T42" fmla="*/ 720 w 867"/>
                <a:gd name="T43" fmla="*/ 849 h 1285"/>
                <a:gd name="T44" fmla="*/ 718 w 867"/>
                <a:gd name="T45" fmla="*/ 851 h 1285"/>
                <a:gd name="T46" fmla="*/ 419 w 867"/>
                <a:gd name="T47" fmla="*/ 53 h 1285"/>
                <a:gd name="T48" fmla="*/ 419 w 867"/>
                <a:gd name="T49" fmla="*/ 53 h 1285"/>
                <a:gd name="T50" fmla="*/ 587 w 867"/>
                <a:gd name="T51" fmla="*/ 3 h 1285"/>
                <a:gd name="T52" fmla="*/ 587 w 867"/>
                <a:gd name="T53" fmla="*/ 3 h 1285"/>
                <a:gd name="T54" fmla="*/ 636 w 867"/>
                <a:gd name="T55" fmla="*/ 0 h 1285"/>
                <a:gd name="T56" fmla="*/ 636 w 867"/>
                <a:gd name="T57" fmla="*/ 0 h 1285"/>
                <a:gd name="T58" fmla="*/ 742 w 867"/>
                <a:gd name="T59" fmla="*/ 16 h 1285"/>
                <a:gd name="T60" fmla="*/ 742 w 867"/>
                <a:gd name="T61" fmla="*/ 16 h 1285"/>
                <a:gd name="T62" fmla="*/ 636 w 867"/>
                <a:gd name="T63" fmla="*/ 0 h 1285"/>
                <a:gd name="T64" fmla="*/ 636 w 867"/>
                <a:gd name="T65" fmla="*/ 0 h 1285"/>
                <a:gd name="T66" fmla="*/ 443 w 867"/>
                <a:gd name="T67" fmla="*/ 43 h 1285"/>
                <a:gd name="T68" fmla="*/ 443 w 867"/>
                <a:gd name="T69" fmla="*/ 43 h 1285"/>
                <a:gd name="T70" fmla="*/ 419 w 867"/>
                <a:gd name="T71" fmla="*/ 53 h 1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867" h="1285">
                  <a:moveTo>
                    <a:pt x="107" y="1284"/>
                  </a:moveTo>
                  <a:lnTo>
                    <a:pt x="107" y="1284"/>
                  </a:lnTo>
                  <a:lnTo>
                    <a:pt x="107" y="1284"/>
                  </a:lnTo>
                  <a:cubicBezTo>
                    <a:pt x="94" y="1284"/>
                    <a:pt x="81" y="1283"/>
                    <a:pt x="68" y="1282"/>
                  </a:cubicBezTo>
                  <a:lnTo>
                    <a:pt x="68" y="1282"/>
                  </a:lnTo>
                  <a:cubicBezTo>
                    <a:pt x="45" y="1280"/>
                    <a:pt x="23" y="1275"/>
                    <a:pt x="1" y="1268"/>
                  </a:cubicBezTo>
                  <a:lnTo>
                    <a:pt x="1" y="1268"/>
                  </a:lnTo>
                  <a:lnTo>
                    <a:pt x="1" y="1268"/>
                  </a:lnTo>
                  <a:lnTo>
                    <a:pt x="1" y="1268"/>
                  </a:lnTo>
                  <a:lnTo>
                    <a:pt x="1" y="1268"/>
                  </a:lnTo>
                  <a:lnTo>
                    <a:pt x="1" y="1268"/>
                  </a:lnTo>
                  <a:cubicBezTo>
                    <a:pt x="0" y="1268"/>
                    <a:pt x="0" y="1268"/>
                    <a:pt x="0" y="1268"/>
                  </a:cubicBezTo>
                  <a:lnTo>
                    <a:pt x="0" y="1268"/>
                  </a:lnTo>
                  <a:cubicBezTo>
                    <a:pt x="34" y="1278"/>
                    <a:pt x="70" y="1284"/>
                    <a:pt x="107" y="1284"/>
                  </a:cubicBezTo>
                  <a:close/>
                  <a:moveTo>
                    <a:pt x="718" y="851"/>
                  </a:moveTo>
                  <a:lnTo>
                    <a:pt x="718" y="851"/>
                  </a:lnTo>
                  <a:cubicBezTo>
                    <a:pt x="718" y="851"/>
                    <a:pt x="719" y="850"/>
                    <a:pt x="720" y="849"/>
                  </a:cubicBezTo>
                  <a:lnTo>
                    <a:pt x="720" y="849"/>
                  </a:lnTo>
                  <a:cubicBezTo>
                    <a:pt x="818" y="684"/>
                    <a:pt x="866" y="509"/>
                    <a:pt x="866" y="357"/>
                  </a:cubicBezTo>
                  <a:lnTo>
                    <a:pt x="866" y="357"/>
                  </a:lnTo>
                  <a:cubicBezTo>
                    <a:pt x="866" y="509"/>
                    <a:pt x="818" y="684"/>
                    <a:pt x="720" y="849"/>
                  </a:cubicBezTo>
                  <a:lnTo>
                    <a:pt x="720" y="849"/>
                  </a:lnTo>
                  <a:cubicBezTo>
                    <a:pt x="719" y="850"/>
                    <a:pt x="718" y="851"/>
                    <a:pt x="718" y="851"/>
                  </a:cubicBezTo>
                  <a:close/>
                  <a:moveTo>
                    <a:pt x="419" y="53"/>
                  </a:moveTo>
                  <a:lnTo>
                    <a:pt x="419" y="53"/>
                  </a:lnTo>
                  <a:cubicBezTo>
                    <a:pt x="475" y="26"/>
                    <a:pt x="532" y="9"/>
                    <a:pt x="587" y="3"/>
                  </a:cubicBezTo>
                  <a:lnTo>
                    <a:pt x="587" y="3"/>
                  </a:lnTo>
                  <a:cubicBezTo>
                    <a:pt x="603" y="1"/>
                    <a:pt x="620" y="0"/>
                    <a:pt x="636" y="0"/>
                  </a:cubicBezTo>
                  <a:lnTo>
                    <a:pt x="636" y="0"/>
                  </a:lnTo>
                  <a:cubicBezTo>
                    <a:pt x="673" y="0"/>
                    <a:pt x="708" y="5"/>
                    <a:pt x="742" y="16"/>
                  </a:cubicBezTo>
                  <a:lnTo>
                    <a:pt x="742" y="16"/>
                  </a:lnTo>
                  <a:cubicBezTo>
                    <a:pt x="708" y="5"/>
                    <a:pt x="673" y="0"/>
                    <a:pt x="636" y="0"/>
                  </a:cubicBezTo>
                  <a:lnTo>
                    <a:pt x="636" y="0"/>
                  </a:lnTo>
                  <a:cubicBezTo>
                    <a:pt x="573" y="0"/>
                    <a:pt x="508" y="15"/>
                    <a:pt x="443" y="43"/>
                  </a:cubicBezTo>
                  <a:lnTo>
                    <a:pt x="443" y="43"/>
                  </a:lnTo>
                  <a:cubicBezTo>
                    <a:pt x="435" y="46"/>
                    <a:pt x="427" y="49"/>
                    <a:pt x="419" y="53"/>
                  </a:cubicBezTo>
                  <a:close/>
                </a:path>
              </a:pathLst>
            </a:custGeom>
            <a:solidFill>
              <a:srgbClr val="9AACCD"/>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54" name="Freeform 64">
              <a:extLst>
                <a:ext uri="{FF2B5EF4-FFF2-40B4-BE49-F238E27FC236}">
                  <a16:creationId xmlns:a16="http://schemas.microsoft.com/office/drawing/2014/main" id="{A5A91771-810E-4F44-B210-3C15799DBCAC}"/>
                </a:ext>
              </a:extLst>
            </p:cNvPr>
            <p:cNvSpPr>
              <a:spLocks noChangeArrowheads="1"/>
            </p:cNvSpPr>
            <p:nvPr/>
          </p:nvSpPr>
          <p:spPr bwMode="auto">
            <a:xfrm>
              <a:off x="10339672" y="11647944"/>
              <a:ext cx="414764" cy="311073"/>
            </a:xfrm>
            <a:custGeom>
              <a:avLst/>
              <a:gdLst>
                <a:gd name="T0" fmla="*/ 608 w 636"/>
                <a:gd name="T1" fmla="*/ 67 h 475"/>
                <a:gd name="T2" fmla="*/ 608 w 636"/>
                <a:gd name="T3" fmla="*/ 67 h 475"/>
                <a:gd name="T4" fmla="*/ 508 w 636"/>
                <a:gd name="T5" fmla="*/ 17 h 475"/>
                <a:gd name="T6" fmla="*/ 0 w 636"/>
                <a:gd name="T7" fmla="*/ 313 h 475"/>
                <a:gd name="T8" fmla="*/ 97 w 636"/>
                <a:gd name="T9" fmla="*/ 474 h 475"/>
                <a:gd name="T10" fmla="*/ 605 w 636"/>
                <a:gd name="T11" fmla="*/ 179 h 475"/>
                <a:gd name="T12" fmla="*/ 605 w 636"/>
                <a:gd name="T13" fmla="*/ 179 h 475"/>
                <a:gd name="T14" fmla="*/ 608 w 636"/>
                <a:gd name="T15" fmla="*/ 67 h 47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36" h="475">
                  <a:moveTo>
                    <a:pt x="608" y="67"/>
                  </a:moveTo>
                  <a:lnTo>
                    <a:pt x="608" y="67"/>
                  </a:lnTo>
                  <a:cubicBezTo>
                    <a:pt x="582" y="22"/>
                    <a:pt x="537" y="0"/>
                    <a:pt x="508" y="17"/>
                  </a:cubicBezTo>
                  <a:lnTo>
                    <a:pt x="0" y="313"/>
                  </a:lnTo>
                  <a:lnTo>
                    <a:pt x="97" y="474"/>
                  </a:lnTo>
                  <a:lnTo>
                    <a:pt x="605" y="179"/>
                  </a:lnTo>
                  <a:lnTo>
                    <a:pt x="605" y="179"/>
                  </a:lnTo>
                  <a:cubicBezTo>
                    <a:pt x="633" y="162"/>
                    <a:pt x="635" y="112"/>
                    <a:pt x="608" y="67"/>
                  </a:cubicBezTo>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55" name="Freeform 65">
              <a:extLst>
                <a:ext uri="{FF2B5EF4-FFF2-40B4-BE49-F238E27FC236}">
                  <a16:creationId xmlns:a16="http://schemas.microsoft.com/office/drawing/2014/main" id="{25549119-91F2-364E-9F77-DB32B9E60505}"/>
                </a:ext>
              </a:extLst>
            </p:cNvPr>
            <p:cNvSpPr>
              <a:spLocks noChangeArrowheads="1"/>
            </p:cNvSpPr>
            <p:nvPr/>
          </p:nvSpPr>
          <p:spPr bwMode="auto">
            <a:xfrm>
              <a:off x="9737689" y="11791960"/>
              <a:ext cx="734478" cy="547257"/>
            </a:xfrm>
            <a:custGeom>
              <a:avLst/>
              <a:gdLst>
                <a:gd name="T0" fmla="*/ 1076 w 1124"/>
                <a:gd name="T1" fmla="*/ 119 h 839"/>
                <a:gd name="T2" fmla="*/ 1076 w 1124"/>
                <a:gd name="T3" fmla="*/ 119 h 839"/>
                <a:gd name="T4" fmla="*/ 900 w 1124"/>
                <a:gd name="T5" fmla="*/ 30 h 839"/>
                <a:gd name="T6" fmla="*/ 0 w 1124"/>
                <a:gd name="T7" fmla="*/ 553 h 839"/>
                <a:gd name="T8" fmla="*/ 171 w 1124"/>
                <a:gd name="T9" fmla="*/ 838 h 839"/>
                <a:gd name="T10" fmla="*/ 1069 w 1124"/>
                <a:gd name="T11" fmla="*/ 316 h 839"/>
                <a:gd name="T12" fmla="*/ 1069 w 1124"/>
                <a:gd name="T13" fmla="*/ 316 h 839"/>
                <a:gd name="T14" fmla="*/ 1076 w 1124"/>
                <a:gd name="T15" fmla="*/ 119 h 8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24" h="839">
                  <a:moveTo>
                    <a:pt x="1076" y="119"/>
                  </a:moveTo>
                  <a:lnTo>
                    <a:pt x="1076" y="119"/>
                  </a:lnTo>
                  <a:cubicBezTo>
                    <a:pt x="1029" y="40"/>
                    <a:pt x="950" y="0"/>
                    <a:pt x="900" y="30"/>
                  </a:cubicBezTo>
                  <a:lnTo>
                    <a:pt x="0" y="553"/>
                  </a:lnTo>
                  <a:lnTo>
                    <a:pt x="171" y="838"/>
                  </a:lnTo>
                  <a:lnTo>
                    <a:pt x="1069" y="316"/>
                  </a:lnTo>
                  <a:lnTo>
                    <a:pt x="1069" y="316"/>
                  </a:lnTo>
                  <a:cubicBezTo>
                    <a:pt x="1120" y="286"/>
                    <a:pt x="1123" y="198"/>
                    <a:pt x="1076" y="119"/>
                  </a:cubicBezTo>
                </a:path>
              </a:pathLst>
            </a:custGeom>
            <a:solidFill>
              <a:schemeClr val="accent5"/>
            </a:solidFill>
            <a:ln>
              <a:noFill/>
            </a:ln>
            <a:effectLst/>
          </p:spPr>
          <p:txBody>
            <a:bodyPr wrap="none" anchor="ctr"/>
            <a:lstStyle/>
            <a:p>
              <a:endParaRPr lang="en-US" sz="6532" dirty="0">
                <a:latin typeface="Lato Light" panose="020F0502020204030203" pitchFamily="34" charset="0"/>
              </a:endParaRPr>
            </a:p>
          </p:txBody>
        </p:sp>
        <p:sp>
          <p:nvSpPr>
            <p:cNvPr id="56" name="Freeform 66">
              <a:extLst>
                <a:ext uri="{FF2B5EF4-FFF2-40B4-BE49-F238E27FC236}">
                  <a16:creationId xmlns:a16="http://schemas.microsoft.com/office/drawing/2014/main" id="{639B70F7-40EC-1A40-BDBA-5755D42FD723}"/>
                </a:ext>
              </a:extLst>
            </p:cNvPr>
            <p:cNvSpPr>
              <a:spLocks noChangeArrowheads="1"/>
            </p:cNvSpPr>
            <p:nvPr/>
          </p:nvSpPr>
          <p:spPr bwMode="auto">
            <a:xfrm>
              <a:off x="9703126" y="12134716"/>
              <a:ext cx="181460" cy="227543"/>
            </a:xfrm>
            <a:custGeom>
              <a:avLst/>
              <a:gdLst>
                <a:gd name="T0" fmla="*/ 47 w 278"/>
                <a:gd name="T1" fmla="*/ 227 h 347"/>
                <a:gd name="T2" fmla="*/ 47 w 278"/>
                <a:gd name="T3" fmla="*/ 227 h 347"/>
                <a:gd name="T4" fmla="*/ 223 w 278"/>
                <a:gd name="T5" fmla="*/ 316 h 347"/>
                <a:gd name="T6" fmla="*/ 223 w 278"/>
                <a:gd name="T7" fmla="*/ 316 h 347"/>
                <a:gd name="T8" fmla="*/ 230 w 278"/>
                <a:gd name="T9" fmla="*/ 119 h 347"/>
                <a:gd name="T10" fmla="*/ 230 w 278"/>
                <a:gd name="T11" fmla="*/ 119 h 347"/>
                <a:gd name="T12" fmla="*/ 54 w 278"/>
                <a:gd name="T13" fmla="*/ 30 h 347"/>
                <a:gd name="T14" fmla="*/ 54 w 278"/>
                <a:gd name="T15" fmla="*/ 30 h 347"/>
                <a:gd name="T16" fmla="*/ 47 w 278"/>
                <a:gd name="T17" fmla="*/ 227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8" h="347">
                  <a:moveTo>
                    <a:pt x="47" y="227"/>
                  </a:moveTo>
                  <a:lnTo>
                    <a:pt x="47" y="227"/>
                  </a:lnTo>
                  <a:cubicBezTo>
                    <a:pt x="94" y="306"/>
                    <a:pt x="173" y="346"/>
                    <a:pt x="223" y="316"/>
                  </a:cubicBezTo>
                  <a:lnTo>
                    <a:pt x="223" y="316"/>
                  </a:lnTo>
                  <a:cubicBezTo>
                    <a:pt x="274" y="286"/>
                    <a:pt x="277" y="198"/>
                    <a:pt x="230" y="119"/>
                  </a:cubicBezTo>
                  <a:lnTo>
                    <a:pt x="230" y="119"/>
                  </a:lnTo>
                  <a:cubicBezTo>
                    <a:pt x="183" y="40"/>
                    <a:pt x="104" y="0"/>
                    <a:pt x="54" y="30"/>
                  </a:cubicBezTo>
                  <a:lnTo>
                    <a:pt x="54" y="30"/>
                  </a:lnTo>
                  <a:cubicBezTo>
                    <a:pt x="3" y="60"/>
                    <a:pt x="0" y="148"/>
                    <a:pt x="47" y="227"/>
                  </a:cubicBezTo>
                </a:path>
              </a:pathLst>
            </a:custGeom>
            <a:solidFill>
              <a:schemeClr val="accent6">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57" name="Freeform 67">
              <a:extLst>
                <a:ext uri="{FF2B5EF4-FFF2-40B4-BE49-F238E27FC236}">
                  <a16:creationId xmlns:a16="http://schemas.microsoft.com/office/drawing/2014/main" id="{C096D6B9-405B-FC42-9935-BDDCEAB91517}"/>
                </a:ext>
              </a:extLst>
            </p:cNvPr>
            <p:cNvSpPr>
              <a:spLocks noChangeArrowheads="1"/>
            </p:cNvSpPr>
            <p:nvPr/>
          </p:nvSpPr>
          <p:spPr bwMode="auto">
            <a:xfrm>
              <a:off x="9731928" y="12175040"/>
              <a:ext cx="118093" cy="146895"/>
            </a:xfrm>
            <a:custGeom>
              <a:avLst/>
              <a:gdLst>
                <a:gd name="T0" fmla="*/ 30 w 181"/>
                <a:gd name="T1" fmla="*/ 149 h 227"/>
                <a:gd name="T2" fmla="*/ 30 w 181"/>
                <a:gd name="T3" fmla="*/ 149 h 227"/>
                <a:gd name="T4" fmla="*/ 145 w 181"/>
                <a:gd name="T5" fmla="*/ 206 h 227"/>
                <a:gd name="T6" fmla="*/ 145 w 181"/>
                <a:gd name="T7" fmla="*/ 206 h 227"/>
                <a:gd name="T8" fmla="*/ 150 w 181"/>
                <a:gd name="T9" fmla="*/ 78 h 227"/>
                <a:gd name="T10" fmla="*/ 150 w 181"/>
                <a:gd name="T11" fmla="*/ 78 h 227"/>
                <a:gd name="T12" fmla="*/ 35 w 181"/>
                <a:gd name="T13" fmla="*/ 19 h 227"/>
                <a:gd name="T14" fmla="*/ 35 w 181"/>
                <a:gd name="T15" fmla="*/ 19 h 227"/>
                <a:gd name="T16" fmla="*/ 30 w 181"/>
                <a:gd name="T17" fmla="*/ 149 h 2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1" h="227">
                  <a:moveTo>
                    <a:pt x="30" y="149"/>
                  </a:moveTo>
                  <a:lnTo>
                    <a:pt x="30" y="149"/>
                  </a:lnTo>
                  <a:cubicBezTo>
                    <a:pt x="61" y="200"/>
                    <a:pt x="112" y="226"/>
                    <a:pt x="145" y="206"/>
                  </a:cubicBezTo>
                  <a:lnTo>
                    <a:pt x="145" y="206"/>
                  </a:lnTo>
                  <a:cubicBezTo>
                    <a:pt x="178" y="187"/>
                    <a:pt x="180" y="129"/>
                    <a:pt x="150" y="78"/>
                  </a:cubicBezTo>
                  <a:lnTo>
                    <a:pt x="150" y="78"/>
                  </a:lnTo>
                  <a:cubicBezTo>
                    <a:pt x="119" y="26"/>
                    <a:pt x="68" y="0"/>
                    <a:pt x="35" y="19"/>
                  </a:cubicBezTo>
                  <a:lnTo>
                    <a:pt x="35" y="19"/>
                  </a:lnTo>
                  <a:cubicBezTo>
                    <a:pt x="1" y="39"/>
                    <a:pt x="0" y="97"/>
                    <a:pt x="30" y="149"/>
                  </a:cubicBezTo>
                </a:path>
              </a:pathLst>
            </a:custGeom>
            <a:solidFill>
              <a:schemeClr val="accent6">
                <a:lumMod val="90000"/>
              </a:schemeClr>
            </a:solidFill>
            <a:ln>
              <a:noFill/>
            </a:ln>
            <a:effectLst/>
          </p:spPr>
          <p:txBody>
            <a:bodyPr wrap="none" anchor="ctr"/>
            <a:lstStyle/>
            <a:p>
              <a:endParaRPr lang="en-US" sz="6532" dirty="0">
                <a:latin typeface="Lato Light" panose="020F0502020204030203" pitchFamily="34" charset="0"/>
              </a:endParaRPr>
            </a:p>
          </p:txBody>
        </p:sp>
        <p:sp>
          <p:nvSpPr>
            <p:cNvPr id="58" name="Freeform 68">
              <a:extLst>
                <a:ext uri="{FF2B5EF4-FFF2-40B4-BE49-F238E27FC236}">
                  <a16:creationId xmlns:a16="http://schemas.microsoft.com/office/drawing/2014/main" id="{7734191A-E7DB-2A4E-9CA5-47698A0340EC}"/>
                </a:ext>
              </a:extLst>
            </p:cNvPr>
            <p:cNvSpPr>
              <a:spLocks noChangeArrowheads="1"/>
            </p:cNvSpPr>
            <p:nvPr/>
          </p:nvSpPr>
          <p:spPr bwMode="auto">
            <a:xfrm>
              <a:off x="12594949" y="7261245"/>
              <a:ext cx="5761" cy="5761"/>
            </a:xfrm>
            <a:custGeom>
              <a:avLst/>
              <a:gdLst>
                <a:gd name="T0" fmla="*/ 8 w 9"/>
                <a:gd name="T1" fmla="*/ 6 h 7"/>
                <a:gd name="T2" fmla="*/ 8 w 9"/>
                <a:gd name="T3" fmla="*/ 6 h 7"/>
                <a:gd name="T4" fmla="*/ 0 w 9"/>
                <a:gd name="T5" fmla="*/ 0 h 7"/>
                <a:gd name="T6" fmla="*/ 0 w 9"/>
                <a:gd name="T7" fmla="*/ 0 h 7"/>
                <a:gd name="T8" fmla="*/ 8 w 9"/>
                <a:gd name="T9" fmla="*/ 6 h 7"/>
              </a:gdLst>
              <a:ahLst/>
              <a:cxnLst>
                <a:cxn ang="0">
                  <a:pos x="T0" y="T1"/>
                </a:cxn>
                <a:cxn ang="0">
                  <a:pos x="T2" y="T3"/>
                </a:cxn>
                <a:cxn ang="0">
                  <a:pos x="T4" y="T5"/>
                </a:cxn>
                <a:cxn ang="0">
                  <a:pos x="T6" y="T7"/>
                </a:cxn>
                <a:cxn ang="0">
                  <a:pos x="T8" y="T9"/>
                </a:cxn>
              </a:cxnLst>
              <a:rect l="0" t="0" r="r" b="b"/>
              <a:pathLst>
                <a:path w="9" h="7">
                  <a:moveTo>
                    <a:pt x="8" y="6"/>
                  </a:moveTo>
                  <a:lnTo>
                    <a:pt x="8" y="6"/>
                  </a:lnTo>
                  <a:cubicBezTo>
                    <a:pt x="5" y="4"/>
                    <a:pt x="3" y="2"/>
                    <a:pt x="0" y="0"/>
                  </a:cubicBezTo>
                  <a:lnTo>
                    <a:pt x="0" y="0"/>
                  </a:lnTo>
                  <a:cubicBezTo>
                    <a:pt x="3" y="2"/>
                    <a:pt x="6" y="4"/>
                    <a:pt x="8" y="6"/>
                  </a:cubicBezTo>
                </a:path>
              </a:pathLst>
            </a:custGeom>
            <a:solidFill>
              <a:srgbClr val="703524"/>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59" name="Freeform 69">
              <a:extLst>
                <a:ext uri="{FF2B5EF4-FFF2-40B4-BE49-F238E27FC236}">
                  <a16:creationId xmlns:a16="http://schemas.microsoft.com/office/drawing/2014/main" id="{69A16753-5EB3-DD4F-96B2-587DF0AFB712}"/>
                </a:ext>
              </a:extLst>
            </p:cNvPr>
            <p:cNvSpPr>
              <a:spLocks noChangeArrowheads="1"/>
            </p:cNvSpPr>
            <p:nvPr/>
          </p:nvSpPr>
          <p:spPr bwMode="auto">
            <a:xfrm>
              <a:off x="12099538" y="7468627"/>
              <a:ext cx="308193" cy="236185"/>
            </a:xfrm>
            <a:custGeom>
              <a:avLst/>
              <a:gdLst>
                <a:gd name="T0" fmla="*/ 469 w 470"/>
                <a:gd name="T1" fmla="*/ 320 h 363"/>
                <a:gd name="T2" fmla="*/ 469 w 470"/>
                <a:gd name="T3" fmla="*/ 320 h 363"/>
                <a:gd name="T4" fmla="*/ 453 w 470"/>
                <a:gd name="T5" fmla="*/ 362 h 363"/>
                <a:gd name="T6" fmla="*/ 453 w 470"/>
                <a:gd name="T7" fmla="*/ 362 h 363"/>
                <a:gd name="T8" fmla="*/ 310 w 470"/>
                <a:gd name="T9" fmla="*/ 339 h 363"/>
                <a:gd name="T10" fmla="*/ 310 w 470"/>
                <a:gd name="T11" fmla="*/ 339 h 363"/>
                <a:gd name="T12" fmla="*/ 309 w 470"/>
                <a:gd name="T13" fmla="*/ 338 h 363"/>
                <a:gd name="T14" fmla="*/ 309 w 470"/>
                <a:gd name="T15" fmla="*/ 338 h 363"/>
                <a:gd name="T16" fmla="*/ 235 w 470"/>
                <a:gd name="T17" fmla="*/ 319 h 363"/>
                <a:gd name="T18" fmla="*/ 235 w 470"/>
                <a:gd name="T19" fmla="*/ 319 h 363"/>
                <a:gd name="T20" fmla="*/ 172 w 470"/>
                <a:gd name="T21" fmla="*/ 293 h 363"/>
                <a:gd name="T22" fmla="*/ 172 w 470"/>
                <a:gd name="T23" fmla="*/ 293 h 363"/>
                <a:gd name="T24" fmla="*/ 0 w 470"/>
                <a:gd name="T25" fmla="*/ 106 h 363"/>
                <a:gd name="T26" fmla="*/ 0 w 470"/>
                <a:gd name="T27" fmla="*/ 106 h 363"/>
                <a:gd name="T28" fmla="*/ 35 w 470"/>
                <a:gd name="T29" fmla="*/ 0 h 363"/>
                <a:gd name="T30" fmla="*/ 35 w 470"/>
                <a:gd name="T31" fmla="*/ 0 h 363"/>
                <a:gd name="T32" fmla="*/ 35 w 470"/>
                <a:gd name="T33" fmla="*/ 0 h 363"/>
                <a:gd name="T34" fmla="*/ 35 w 470"/>
                <a:gd name="T35" fmla="*/ 0 h 363"/>
                <a:gd name="T36" fmla="*/ 43 w 470"/>
                <a:gd name="T37" fmla="*/ 6 h 363"/>
                <a:gd name="T38" fmla="*/ 43 w 470"/>
                <a:gd name="T39" fmla="*/ 6 h 363"/>
                <a:gd name="T40" fmla="*/ 209 w 470"/>
                <a:gd name="T41" fmla="*/ 221 h 363"/>
                <a:gd name="T42" fmla="*/ 209 w 470"/>
                <a:gd name="T43" fmla="*/ 221 h 363"/>
                <a:gd name="T44" fmla="*/ 469 w 470"/>
                <a:gd name="T45" fmla="*/ 320 h 3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70" h="363">
                  <a:moveTo>
                    <a:pt x="469" y="320"/>
                  </a:moveTo>
                  <a:lnTo>
                    <a:pt x="469" y="320"/>
                  </a:lnTo>
                  <a:cubicBezTo>
                    <a:pt x="464" y="332"/>
                    <a:pt x="459" y="346"/>
                    <a:pt x="453" y="362"/>
                  </a:cubicBezTo>
                  <a:lnTo>
                    <a:pt x="453" y="362"/>
                  </a:lnTo>
                  <a:cubicBezTo>
                    <a:pt x="404" y="358"/>
                    <a:pt x="355" y="346"/>
                    <a:pt x="310" y="339"/>
                  </a:cubicBezTo>
                  <a:lnTo>
                    <a:pt x="310" y="339"/>
                  </a:lnTo>
                  <a:cubicBezTo>
                    <a:pt x="310" y="338"/>
                    <a:pt x="310" y="338"/>
                    <a:pt x="309" y="338"/>
                  </a:cubicBezTo>
                  <a:lnTo>
                    <a:pt x="309" y="338"/>
                  </a:lnTo>
                  <a:cubicBezTo>
                    <a:pt x="285" y="331"/>
                    <a:pt x="259" y="325"/>
                    <a:pt x="235" y="319"/>
                  </a:cubicBezTo>
                  <a:lnTo>
                    <a:pt x="235" y="319"/>
                  </a:lnTo>
                  <a:cubicBezTo>
                    <a:pt x="214" y="312"/>
                    <a:pt x="193" y="304"/>
                    <a:pt x="172" y="293"/>
                  </a:cubicBezTo>
                  <a:lnTo>
                    <a:pt x="172" y="293"/>
                  </a:lnTo>
                  <a:cubicBezTo>
                    <a:pt x="87" y="251"/>
                    <a:pt x="17" y="207"/>
                    <a:pt x="0" y="106"/>
                  </a:cubicBezTo>
                  <a:lnTo>
                    <a:pt x="0" y="106"/>
                  </a:lnTo>
                  <a:cubicBezTo>
                    <a:pt x="11" y="66"/>
                    <a:pt x="23" y="30"/>
                    <a:pt x="35" y="0"/>
                  </a:cubicBezTo>
                  <a:lnTo>
                    <a:pt x="35" y="0"/>
                  </a:lnTo>
                  <a:lnTo>
                    <a:pt x="35" y="0"/>
                  </a:lnTo>
                  <a:lnTo>
                    <a:pt x="35" y="0"/>
                  </a:lnTo>
                  <a:cubicBezTo>
                    <a:pt x="37" y="3"/>
                    <a:pt x="40" y="5"/>
                    <a:pt x="43" y="6"/>
                  </a:cubicBezTo>
                  <a:lnTo>
                    <a:pt x="43" y="6"/>
                  </a:lnTo>
                  <a:cubicBezTo>
                    <a:pt x="71" y="134"/>
                    <a:pt x="100" y="177"/>
                    <a:pt x="209" y="221"/>
                  </a:cubicBezTo>
                  <a:lnTo>
                    <a:pt x="209" y="221"/>
                  </a:lnTo>
                  <a:cubicBezTo>
                    <a:pt x="282" y="250"/>
                    <a:pt x="378" y="298"/>
                    <a:pt x="469" y="320"/>
                  </a:cubicBezTo>
                </a:path>
              </a:pathLst>
            </a:custGeom>
            <a:solidFill>
              <a:srgbClr val="EDA763"/>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60" name="Freeform 70">
              <a:extLst>
                <a:ext uri="{FF2B5EF4-FFF2-40B4-BE49-F238E27FC236}">
                  <a16:creationId xmlns:a16="http://schemas.microsoft.com/office/drawing/2014/main" id="{5B72CF28-8390-3340-BB91-7EA358096823}"/>
                </a:ext>
              </a:extLst>
            </p:cNvPr>
            <p:cNvSpPr>
              <a:spLocks noChangeArrowheads="1"/>
            </p:cNvSpPr>
            <p:nvPr/>
          </p:nvSpPr>
          <p:spPr bwMode="auto">
            <a:xfrm>
              <a:off x="12301158" y="7690408"/>
              <a:ext cx="95051" cy="48966"/>
            </a:xfrm>
            <a:custGeom>
              <a:avLst/>
              <a:gdLst>
                <a:gd name="T0" fmla="*/ 143 w 144"/>
                <a:gd name="T1" fmla="*/ 23 h 76"/>
                <a:gd name="T2" fmla="*/ 143 w 144"/>
                <a:gd name="T3" fmla="*/ 23 h 76"/>
                <a:gd name="T4" fmla="*/ 126 w 144"/>
                <a:gd name="T5" fmla="*/ 75 h 76"/>
                <a:gd name="T6" fmla="*/ 126 w 144"/>
                <a:gd name="T7" fmla="*/ 75 h 76"/>
                <a:gd name="T8" fmla="*/ 72 w 144"/>
                <a:gd name="T9" fmla="*/ 26 h 76"/>
                <a:gd name="T10" fmla="*/ 72 w 144"/>
                <a:gd name="T11" fmla="*/ 26 h 76"/>
                <a:gd name="T12" fmla="*/ 0 w 144"/>
                <a:gd name="T13" fmla="*/ 0 h 76"/>
                <a:gd name="T14" fmla="*/ 0 w 144"/>
                <a:gd name="T15" fmla="*/ 0 h 76"/>
                <a:gd name="T16" fmla="*/ 143 w 144"/>
                <a:gd name="T17" fmla="*/ 23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4" h="76">
                  <a:moveTo>
                    <a:pt x="143" y="23"/>
                  </a:moveTo>
                  <a:lnTo>
                    <a:pt x="143" y="23"/>
                  </a:lnTo>
                  <a:cubicBezTo>
                    <a:pt x="137" y="40"/>
                    <a:pt x="132" y="57"/>
                    <a:pt x="126" y="75"/>
                  </a:cubicBezTo>
                  <a:lnTo>
                    <a:pt x="126" y="75"/>
                  </a:lnTo>
                  <a:cubicBezTo>
                    <a:pt x="110" y="55"/>
                    <a:pt x="92" y="38"/>
                    <a:pt x="72" y="26"/>
                  </a:cubicBezTo>
                  <a:lnTo>
                    <a:pt x="72" y="26"/>
                  </a:lnTo>
                  <a:cubicBezTo>
                    <a:pt x="51" y="16"/>
                    <a:pt x="26" y="7"/>
                    <a:pt x="0" y="0"/>
                  </a:cubicBezTo>
                  <a:lnTo>
                    <a:pt x="0" y="0"/>
                  </a:lnTo>
                  <a:cubicBezTo>
                    <a:pt x="45" y="7"/>
                    <a:pt x="94" y="19"/>
                    <a:pt x="143" y="23"/>
                  </a:cubicBezTo>
                </a:path>
              </a:pathLst>
            </a:custGeom>
            <a:solidFill>
              <a:srgbClr val="F0BA84"/>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61" name="Freeform 71">
              <a:extLst>
                <a:ext uri="{FF2B5EF4-FFF2-40B4-BE49-F238E27FC236}">
                  <a16:creationId xmlns:a16="http://schemas.microsoft.com/office/drawing/2014/main" id="{EA82B657-15CD-2E44-82FE-6F62A6A6B3D2}"/>
                </a:ext>
              </a:extLst>
            </p:cNvPr>
            <p:cNvSpPr>
              <a:spLocks noChangeArrowheads="1"/>
            </p:cNvSpPr>
            <p:nvPr/>
          </p:nvSpPr>
          <p:spPr bwMode="auto">
            <a:xfrm>
              <a:off x="12497018" y="7197878"/>
              <a:ext cx="2881" cy="14401"/>
            </a:xfrm>
            <a:custGeom>
              <a:avLst/>
              <a:gdLst>
                <a:gd name="T0" fmla="*/ 1 w 6"/>
                <a:gd name="T1" fmla="*/ 0 h 20"/>
                <a:gd name="T2" fmla="*/ 1 w 6"/>
                <a:gd name="T3" fmla="*/ 0 h 20"/>
                <a:gd name="T4" fmla="*/ 5 w 6"/>
                <a:gd name="T5" fmla="*/ 19 h 20"/>
                <a:gd name="T6" fmla="*/ 5 w 6"/>
                <a:gd name="T7" fmla="*/ 19 h 20"/>
                <a:gd name="T8" fmla="*/ 1 w 6"/>
                <a:gd name="T9" fmla="*/ 0 h 20"/>
              </a:gdLst>
              <a:ahLst/>
              <a:cxnLst>
                <a:cxn ang="0">
                  <a:pos x="T0" y="T1"/>
                </a:cxn>
                <a:cxn ang="0">
                  <a:pos x="T2" y="T3"/>
                </a:cxn>
                <a:cxn ang="0">
                  <a:pos x="T4" y="T5"/>
                </a:cxn>
                <a:cxn ang="0">
                  <a:pos x="T6" y="T7"/>
                </a:cxn>
                <a:cxn ang="0">
                  <a:pos x="T8" y="T9"/>
                </a:cxn>
              </a:cxnLst>
              <a:rect l="0" t="0" r="r" b="b"/>
              <a:pathLst>
                <a:path w="6" h="20">
                  <a:moveTo>
                    <a:pt x="1" y="0"/>
                  </a:moveTo>
                  <a:lnTo>
                    <a:pt x="1" y="0"/>
                  </a:lnTo>
                  <a:cubicBezTo>
                    <a:pt x="2" y="7"/>
                    <a:pt x="4" y="13"/>
                    <a:pt x="5" y="19"/>
                  </a:cubicBezTo>
                  <a:lnTo>
                    <a:pt x="5" y="19"/>
                  </a:lnTo>
                  <a:cubicBezTo>
                    <a:pt x="2" y="12"/>
                    <a:pt x="0" y="6"/>
                    <a:pt x="1" y="0"/>
                  </a:cubicBezTo>
                </a:path>
              </a:pathLst>
            </a:custGeom>
            <a:solidFill>
              <a:srgbClr val="703524"/>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62" name="Freeform 72">
              <a:extLst>
                <a:ext uri="{FF2B5EF4-FFF2-40B4-BE49-F238E27FC236}">
                  <a16:creationId xmlns:a16="http://schemas.microsoft.com/office/drawing/2014/main" id="{7A65CF88-BD59-C741-A2F9-C49AD22B9709}"/>
                </a:ext>
              </a:extLst>
            </p:cNvPr>
            <p:cNvSpPr>
              <a:spLocks noChangeArrowheads="1"/>
            </p:cNvSpPr>
            <p:nvPr/>
          </p:nvSpPr>
          <p:spPr bwMode="auto">
            <a:xfrm>
              <a:off x="12064974" y="7537753"/>
              <a:ext cx="319714" cy="288030"/>
            </a:xfrm>
            <a:custGeom>
              <a:avLst/>
              <a:gdLst>
                <a:gd name="T0" fmla="*/ 0 w 491"/>
                <a:gd name="T1" fmla="*/ 227 h 441"/>
                <a:gd name="T2" fmla="*/ 0 w 491"/>
                <a:gd name="T3" fmla="*/ 227 h 441"/>
                <a:gd name="T4" fmla="*/ 8 w 491"/>
                <a:gd name="T5" fmla="*/ 194 h 441"/>
                <a:gd name="T6" fmla="*/ 8 w 491"/>
                <a:gd name="T7" fmla="*/ 194 h 441"/>
                <a:gd name="T8" fmla="*/ 54 w 491"/>
                <a:gd name="T9" fmla="*/ 0 h 441"/>
                <a:gd name="T10" fmla="*/ 54 w 491"/>
                <a:gd name="T11" fmla="*/ 0 h 441"/>
                <a:gd name="T12" fmla="*/ 190 w 491"/>
                <a:gd name="T13" fmla="*/ 169 h 441"/>
                <a:gd name="T14" fmla="*/ 190 w 491"/>
                <a:gd name="T15" fmla="*/ 169 h 441"/>
                <a:gd name="T16" fmla="*/ 422 w 491"/>
                <a:gd name="T17" fmla="*/ 198 h 441"/>
                <a:gd name="T18" fmla="*/ 422 w 491"/>
                <a:gd name="T19" fmla="*/ 198 h 441"/>
                <a:gd name="T20" fmla="*/ 490 w 491"/>
                <a:gd name="T21" fmla="*/ 308 h 441"/>
                <a:gd name="T22" fmla="*/ 490 w 491"/>
                <a:gd name="T23" fmla="*/ 308 h 441"/>
                <a:gd name="T24" fmla="*/ 0 w 491"/>
                <a:gd name="T25" fmla="*/ 227 h 4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91" h="441">
                  <a:moveTo>
                    <a:pt x="0" y="227"/>
                  </a:moveTo>
                  <a:lnTo>
                    <a:pt x="0" y="227"/>
                  </a:lnTo>
                  <a:cubicBezTo>
                    <a:pt x="2" y="217"/>
                    <a:pt x="5" y="205"/>
                    <a:pt x="8" y="194"/>
                  </a:cubicBezTo>
                  <a:lnTo>
                    <a:pt x="8" y="194"/>
                  </a:lnTo>
                  <a:cubicBezTo>
                    <a:pt x="22" y="126"/>
                    <a:pt x="37" y="59"/>
                    <a:pt x="54" y="0"/>
                  </a:cubicBezTo>
                  <a:lnTo>
                    <a:pt x="54" y="0"/>
                  </a:lnTo>
                  <a:cubicBezTo>
                    <a:pt x="69" y="86"/>
                    <a:pt x="122" y="131"/>
                    <a:pt x="190" y="169"/>
                  </a:cubicBezTo>
                  <a:lnTo>
                    <a:pt x="190" y="169"/>
                  </a:lnTo>
                  <a:cubicBezTo>
                    <a:pt x="253" y="170"/>
                    <a:pt x="331" y="179"/>
                    <a:pt x="422" y="198"/>
                  </a:cubicBezTo>
                  <a:lnTo>
                    <a:pt x="422" y="198"/>
                  </a:lnTo>
                  <a:cubicBezTo>
                    <a:pt x="462" y="222"/>
                    <a:pt x="484" y="259"/>
                    <a:pt x="490" y="308"/>
                  </a:cubicBezTo>
                  <a:lnTo>
                    <a:pt x="490" y="308"/>
                  </a:lnTo>
                  <a:cubicBezTo>
                    <a:pt x="306" y="440"/>
                    <a:pt x="143" y="413"/>
                    <a:pt x="0" y="227"/>
                  </a:cubicBezTo>
                </a:path>
              </a:pathLst>
            </a:custGeom>
            <a:solidFill>
              <a:srgbClr val="F0BA84"/>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63" name="Freeform 73">
              <a:extLst>
                <a:ext uri="{FF2B5EF4-FFF2-40B4-BE49-F238E27FC236}">
                  <a16:creationId xmlns:a16="http://schemas.microsoft.com/office/drawing/2014/main" id="{7621FDA9-4D94-2C4D-81E1-17777A8C4BF8}"/>
                </a:ext>
              </a:extLst>
            </p:cNvPr>
            <p:cNvSpPr>
              <a:spLocks noChangeArrowheads="1"/>
            </p:cNvSpPr>
            <p:nvPr/>
          </p:nvSpPr>
          <p:spPr bwMode="auto">
            <a:xfrm>
              <a:off x="12122579" y="7275646"/>
              <a:ext cx="115212" cy="204502"/>
            </a:xfrm>
            <a:custGeom>
              <a:avLst/>
              <a:gdLst>
                <a:gd name="T0" fmla="*/ 119 w 178"/>
                <a:gd name="T1" fmla="*/ 160 h 315"/>
                <a:gd name="T2" fmla="*/ 119 w 178"/>
                <a:gd name="T3" fmla="*/ 160 h 315"/>
                <a:gd name="T4" fmla="*/ 8 w 178"/>
                <a:gd name="T5" fmla="*/ 302 h 315"/>
                <a:gd name="T6" fmla="*/ 8 w 178"/>
                <a:gd name="T7" fmla="*/ 302 h 315"/>
                <a:gd name="T8" fmla="*/ 0 w 178"/>
                <a:gd name="T9" fmla="*/ 296 h 315"/>
                <a:gd name="T10" fmla="*/ 0 w 178"/>
                <a:gd name="T11" fmla="*/ 296 h 315"/>
                <a:gd name="T12" fmla="*/ 62 w 178"/>
                <a:gd name="T13" fmla="*/ 70 h 315"/>
                <a:gd name="T14" fmla="*/ 62 w 178"/>
                <a:gd name="T15" fmla="*/ 70 h 315"/>
                <a:gd name="T16" fmla="*/ 140 w 178"/>
                <a:gd name="T17" fmla="*/ 109 h 315"/>
                <a:gd name="T18" fmla="*/ 140 w 178"/>
                <a:gd name="T19" fmla="*/ 109 h 315"/>
                <a:gd name="T20" fmla="*/ 119 w 178"/>
                <a:gd name="T21" fmla="*/ 160 h 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8" h="315">
                  <a:moveTo>
                    <a:pt x="119" y="160"/>
                  </a:moveTo>
                  <a:lnTo>
                    <a:pt x="119" y="160"/>
                  </a:lnTo>
                  <a:cubicBezTo>
                    <a:pt x="92" y="223"/>
                    <a:pt x="47" y="314"/>
                    <a:pt x="8" y="302"/>
                  </a:cubicBezTo>
                  <a:lnTo>
                    <a:pt x="8" y="302"/>
                  </a:lnTo>
                  <a:cubicBezTo>
                    <a:pt x="5" y="301"/>
                    <a:pt x="2" y="299"/>
                    <a:pt x="0" y="296"/>
                  </a:cubicBezTo>
                  <a:lnTo>
                    <a:pt x="0" y="296"/>
                  </a:lnTo>
                  <a:cubicBezTo>
                    <a:pt x="22" y="222"/>
                    <a:pt x="43" y="146"/>
                    <a:pt x="62" y="70"/>
                  </a:cubicBezTo>
                  <a:lnTo>
                    <a:pt x="62" y="70"/>
                  </a:lnTo>
                  <a:cubicBezTo>
                    <a:pt x="101" y="15"/>
                    <a:pt x="177" y="0"/>
                    <a:pt x="140" y="109"/>
                  </a:cubicBezTo>
                  <a:lnTo>
                    <a:pt x="140" y="109"/>
                  </a:lnTo>
                  <a:cubicBezTo>
                    <a:pt x="136" y="117"/>
                    <a:pt x="129" y="137"/>
                    <a:pt x="119" y="160"/>
                  </a:cubicBezTo>
                </a:path>
              </a:pathLst>
            </a:custGeom>
            <a:solidFill>
              <a:srgbClr val="F0BA84"/>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64" name="Freeform 74">
              <a:extLst>
                <a:ext uri="{FF2B5EF4-FFF2-40B4-BE49-F238E27FC236}">
                  <a16:creationId xmlns:a16="http://schemas.microsoft.com/office/drawing/2014/main" id="{32A1B400-1735-FF47-95D3-342F956B42A0}"/>
                </a:ext>
              </a:extLst>
            </p:cNvPr>
            <p:cNvSpPr>
              <a:spLocks noChangeArrowheads="1"/>
            </p:cNvSpPr>
            <p:nvPr/>
          </p:nvSpPr>
          <p:spPr bwMode="auto">
            <a:xfrm>
              <a:off x="11990086" y="7076905"/>
              <a:ext cx="158418" cy="354276"/>
            </a:xfrm>
            <a:custGeom>
              <a:avLst/>
              <a:gdLst>
                <a:gd name="T0" fmla="*/ 242 w 243"/>
                <a:gd name="T1" fmla="*/ 68 h 544"/>
                <a:gd name="T2" fmla="*/ 242 w 243"/>
                <a:gd name="T3" fmla="*/ 68 h 544"/>
                <a:gd name="T4" fmla="*/ 88 w 243"/>
                <a:gd name="T5" fmla="*/ 543 h 544"/>
                <a:gd name="T6" fmla="*/ 88 w 243"/>
                <a:gd name="T7" fmla="*/ 543 h 544"/>
                <a:gd name="T8" fmla="*/ 1 w 243"/>
                <a:gd name="T9" fmla="*/ 422 h 544"/>
                <a:gd name="T10" fmla="*/ 0 w 243"/>
                <a:gd name="T11" fmla="*/ 422 h 544"/>
                <a:gd name="T12" fmla="*/ 0 w 243"/>
                <a:gd name="T13" fmla="*/ 422 h 544"/>
                <a:gd name="T14" fmla="*/ 105 w 243"/>
                <a:gd name="T15" fmla="*/ 177 h 544"/>
                <a:gd name="T16" fmla="*/ 105 w 243"/>
                <a:gd name="T17" fmla="*/ 177 h 544"/>
                <a:gd name="T18" fmla="*/ 148 w 243"/>
                <a:gd name="T19" fmla="*/ 2 h 544"/>
                <a:gd name="T20" fmla="*/ 150 w 243"/>
                <a:gd name="T21" fmla="*/ 0 h 544"/>
                <a:gd name="T22" fmla="*/ 150 w 243"/>
                <a:gd name="T23" fmla="*/ 0 h 544"/>
                <a:gd name="T24" fmla="*/ 242 w 243"/>
                <a:gd name="T25" fmla="*/ 68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3" h="544">
                  <a:moveTo>
                    <a:pt x="242" y="68"/>
                  </a:moveTo>
                  <a:lnTo>
                    <a:pt x="242" y="68"/>
                  </a:lnTo>
                  <a:cubicBezTo>
                    <a:pt x="143" y="199"/>
                    <a:pt x="141" y="439"/>
                    <a:pt x="88" y="543"/>
                  </a:cubicBezTo>
                  <a:lnTo>
                    <a:pt x="88" y="543"/>
                  </a:lnTo>
                  <a:cubicBezTo>
                    <a:pt x="57" y="493"/>
                    <a:pt x="50" y="448"/>
                    <a:pt x="1" y="422"/>
                  </a:cubicBezTo>
                  <a:lnTo>
                    <a:pt x="0" y="422"/>
                  </a:lnTo>
                  <a:lnTo>
                    <a:pt x="0" y="422"/>
                  </a:lnTo>
                  <a:cubicBezTo>
                    <a:pt x="24" y="327"/>
                    <a:pt x="81" y="289"/>
                    <a:pt x="105" y="177"/>
                  </a:cubicBezTo>
                  <a:lnTo>
                    <a:pt x="105" y="177"/>
                  </a:lnTo>
                  <a:cubicBezTo>
                    <a:pt x="115" y="132"/>
                    <a:pt x="129" y="66"/>
                    <a:pt x="148" y="2"/>
                  </a:cubicBezTo>
                  <a:lnTo>
                    <a:pt x="150" y="0"/>
                  </a:lnTo>
                  <a:lnTo>
                    <a:pt x="150" y="0"/>
                  </a:lnTo>
                  <a:cubicBezTo>
                    <a:pt x="176" y="26"/>
                    <a:pt x="208" y="49"/>
                    <a:pt x="242" y="68"/>
                  </a:cubicBezTo>
                </a:path>
              </a:pathLst>
            </a:custGeom>
            <a:solidFill>
              <a:srgbClr val="F0BA84"/>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65" name="Freeform 75">
              <a:extLst>
                <a:ext uri="{FF2B5EF4-FFF2-40B4-BE49-F238E27FC236}">
                  <a16:creationId xmlns:a16="http://schemas.microsoft.com/office/drawing/2014/main" id="{CB988A5D-D8DA-5546-A44C-866B90528C23}"/>
                </a:ext>
              </a:extLst>
            </p:cNvPr>
            <p:cNvSpPr>
              <a:spLocks noChangeArrowheads="1"/>
            </p:cNvSpPr>
            <p:nvPr/>
          </p:nvSpPr>
          <p:spPr bwMode="auto">
            <a:xfrm>
              <a:off x="11886394" y="6814797"/>
              <a:ext cx="843930" cy="872733"/>
            </a:xfrm>
            <a:custGeom>
              <a:avLst/>
              <a:gdLst>
                <a:gd name="T0" fmla="*/ 78 w 1293"/>
                <a:gd name="T1" fmla="*/ 1208 h 1337"/>
                <a:gd name="T2" fmla="*/ 115 w 1293"/>
                <a:gd name="T3" fmla="*/ 938 h 1337"/>
                <a:gd name="T4" fmla="*/ 108 w 1293"/>
                <a:gd name="T5" fmla="*/ 911 h 1337"/>
                <a:gd name="T6" fmla="*/ 108 w 1293"/>
                <a:gd name="T7" fmla="*/ 911 h 1337"/>
                <a:gd name="T8" fmla="*/ 156 w 1293"/>
                <a:gd name="T9" fmla="*/ 823 h 1337"/>
                <a:gd name="T10" fmla="*/ 157 w 1293"/>
                <a:gd name="T11" fmla="*/ 823 h 1337"/>
                <a:gd name="T12" fmla="*/ 244 w 1293"/>
                <a:gd name="T13" fmla="*/ 944 h 1337"/>
                <a:gd name="T14" fmla="*/ 406 w 1293"/>
                <a:gd name="T15" fmla="*/ 457 h 1337"/>
                <a:gd name="T16" fmla="*/ 398 w 1293"/>
                <a:gd name="T17" fmla="*/ 469 h 1337"/>
                <a:gd name="T18" fmla="*/ 306 w 1293"/>
                <a:gd name="T19" fmla="*/ 401 h 1337"/>
                <a:gd name="T20" fmla="*/ 304 w 1293"/>
                <a:gd name="T21" fmla="*/ 97 h 1337"/>
                <a:gd name="T22" fmla="*/ 554 w 1293"/>
                <a:gd name="T23" fmla="*/ 83 h 1337"/>
                <a:gd name="T24" fmla="*/ 734 w 1293"/>
                <a:gd name="T25" fmla="*/ 134 h 1337"/>
                <a:gd name="T26" fmla="*/ 843 w 1293"/>
                <a:gd name="T27" fmla="*/ 155 h 1337"/>
                <a:gd name="T28" fmla="*/ 940 w 1293"/>
                <a:gd name="T29" fmla="*/ 195 h 1337"/>
                <a:gd name="T30" fmla="*/ 1168 w 1293"/>
                <a:gd name="T31" fmla="*/ 342 h 1337"/>
                <a:gd name="T32" fmla="*/ 1281 w 1293"/>
                <a:gd name="T33" fmla="*/ 678 h 1337"/>
                <a:gd name="T34" fmla="*/ 989 w 1293"/>
                <a:gd name="T35" fmla="*/ 1125 h 1337"/>
                <a:gd name="T36" fmla="*/ 989 w 1293"/>
                <a:gd name="T37" fmla="*/ 1125 h 1337"/>
                <a:gd name="T38" fmla="*/ 944 w 1293"/>
                <a:gd name="T39" fmla="*/ 1168 h 1337"/>
                <a:gd name="T40" fmla="*/ 929 w 1293"/>
                <a:gd name="T41" fmla="*/ 1327 h 1337"/>
                <a:gd name="T42" fmla="*/ 794 w 1293"/>
                <a:gd name="T43" fmla="*/ 1322 h 1337"/>
                <a:gd name="T44" fmla="*/ 534 w 1293"/>
                <a:gd name="T45" fmla="*/ 1223 h 1337"/>
                <a:gd name="T46" fmla="*/ 368 w 1293"/>
                <a:gd name="T47" fmla="*/ 1008 h 1337"/>
                <a:gd name="T48" fmla="*/ 479 w 1293"/>
                <a:gd name="T49" fmla="*/ 866 h 1337"/>
                <a:gd name="T50" fmla="*/ 500 w 1293"/>
                <a:gd name="T51" fmla="*/ 815 h 1337"/>
                <a:gd name="T52" fmla="*/ 422 w 1293"/>
                <a:gd name="T53" fmla="*/ 776 h 1337"/>
                <a:gd name="T54" fmla="*/ 360 w 1293"/>
                <a:gd name="T55" fmla="*/ 1002 h 1337"/>
                <a:gd name="T56" fmla="*/ 325 w 1293"/>
                <a:gd name="T57" fmla="*/ 1108 h 1337"/>
                <a:gd name="T58" fmla="*/ 279 w 1293"/>
                <a:gd name="T59" fmla="*/ 1302 h 1337"/>
                <a:gd name="T60" fmla="*/ 78 w 1293"/>
                <a:gd name="T61" fmla="*/ 1208 h 1337"/>
                <a:gd name="T62" fmla="*/ 160 w 1293"/>
                <a:gd name="T63" fmla="*/ 1011 h 1337"/>
                <a:gd name="T64" fmla="*/ 167 w 1293"/>
                <a:gd name="T65" fmla="*/ 1035 h 1337"/>
                <a:gd name="T66" fmla="*/ 160 w 1293"/>
                <a:gd name="T67" fmla="*/ 1011 h 1337"/>
                <a:gd name="T68" fmla="*/ 482 w 1293"/>
                <a:gd name="T69" fmla="*/ 884 h 1337"/>
                <a:gd name="T70" fmla="*/ 493 w 1293"/>
                <a:gd name="T71" fmla="*/ 921 h 1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293" h="1337">
                  <a:moveTo>
                    <a:pt x="78" y="1208"/>
                  </a:moveTo>
                  <a:lnTo>
                    <a:pt x="78" y="1208"/>
                  </a:lnTo>
                  <a:cubicBezTo>
                    <a:pt x="16" y="1136"/>
                    <a:pt x="0" y="1033"/>
                    <a:pt x="115" y="938"/>
                  </a:cubicBezTo>
                  <a:lnTo>
                    <a:pt x="115" y="938"/>
                  </a:lnTo>
                  <a:cubicBezTo>
                    <a:pt x="109" y="931"/>
                    <a:pt x="107" y="922"/>
                    <a:pt x="108" y="911"/>
                  </a:cubicBezTo>
                  <a:lnTo>
                    <a:pt x="108" y="911"/>
                  </a:lnTo>
                  <a:lnTo>
                    <a:pt x="108" y="911"/>
                  </a:lnTo>
                  <a:lnTo>
                    <a:pt x="108" y="911"/>
                  </a:lnTo>
                  <a:cubicBezTo>
                    <a:pt x="111" y="885"/>
                    <a:pt x="133" y="850"/>
                    <a:pt x="156" y="823"/>
                  </a:cubicBezTo>
                  <a:lnTo>
                    <a:pt x="156" y="823"/>
                  </a:lnTo>
                  <a:lnTo>
                    <a:pt x="157" y="823"/>
                  </a:lnTo>
                  <a:lnTo>
                    <a:pt x="157" y="823"/>
                  </a:lnTo>
                  <a:cubicBezTo>
                    <a:pt x="206" y="849"/>
                    <a:pt x="213" y="894"/>
                    <a:pt x="244" y="944"/>
                  </a:cubicBezTo>
                  <a:lnTo>
                    <a:pt x="244" y="944"/>
                  </a:lnTo>
                  <a:cubicBezTo>
                    <a:pt x="297" y="840"/>
                    <a:pt x="299" y="600"/>
                    <a:pt x="398" y="469"/>
                  </a:cubicBezTo>
                  <a:lnTo>
                    <a:pt x="406" y="457"/>
                  </a:lnTo>
                  <a:lnTo>
                    <a:pt x="398" y="469"/>
                  </a:lnTo>
                  <a:lnTo>
                    <a:pt x="398" y="469"/>
                  </a:lnTo>
                  <a:cubicBezTo>
                    <a:pt x="364" y="450"/>
                    <a:pt x="331" y="427"/>
                    <a:pt x="306" y="401"/>
                  </a:cubicBezTo>
                  <a:lnTo>
                    <a:pt x="306" y="401"/>
                  </a:lnTo>
                  <a:cubicBezTo>
                    <a:pt x="229" y="325"/>
                    <a:pt x="202" y="221"/>
                    <a:pt x="304" y="97"/>
                  </a:cubicBezTo>
                  <a:lnTo>
                    <a:pt x="304" y="97"/>
                  </a:lnTo>
                  <a:cubicBezTo>
                    <a:pt x="384" y="0"/>
                    <a:pt x="459" y="22"/>
                    <a:pt x="554" y="83"/>
                  </a:cubicBezTo>
                  <a:lnTo>
                    <a:pt x="554" y="83"/>
                  </a:lnTo>
                  <a:cubicBezTo>
                    <a:pt x="606" y="111"/>
                    <a:pt x="673" y="121"/>
                    <a:pt x="734" y="134"/>
                  </a:cubicBezTo>
                  <a:lnTo>
                    <a:pt x="734" y="134"/>
                  </a:lnTo>
                  <a:cubicBezTo>
                    <a:pt x="778" y="137"/>
                    <a:pt x="816" y="145"/>
                    <a:pt x="843" y="155"/>
                  </a:cubicBezTo>
                  <a:lnTo>
                    <a:pt x="843" y="155"/>
                  </a:lnTo>
                  <a:cubicBezTo>
                    <a:pt x="872" y="165"/>
                    <a:pt x="905" y="179"/>
                    <a:pt x="940" y="195"/>
                  </a:cubicBezTo>
                  <a:lnTo>
                    <a:pt x="940" y="195"/>
                  </a:lnTo>
                  <a:cubicBezTo>
                    <a:pt x="1024" y="233"/>
                    <a:pt x="1117" y="285"/>
                    <a:pt x="1168" y="342"/>
                  </a:cubicBezTo>
                  <a:lnTo>
                    <a:pt x="1168" y="342"/>
                  </a:lnTo>
                  <a:cubicBezTo>
                    <a:pt x="1242" y="428"/>
                    <a:pt x="1292" y="568"/>
                    <a:pt x="1281" y="678"/>
                  </a:cubicBezTo>
                  <a:lnTo>
                    <a:pt x="1281" y="678"/>
                  </a:lnTo>
                  <a:cubicBezTo>
                    <a:pt x="1277" y="705"/>
                    <a:pt x="1120" y="1002"/>
                    <a:pt x="989" y="1125"/>
                  </a:cubicBezTo>
                  <a:lnTo>
                    <a:pt x="989" y="1125"/>
                  </a:lnTo>
                  <a:lnTo>
                    <a:pt x="989" y="1125"/>
                  </a:lnTo>
                  <a:lnTo>
                    <a:pt x="989" y="1125"/>
                  </a:lnTo>
                  <a:cubicBezTo>
                    <a:pt x="974" y="1140"/>
                    <a:pt x="959" y="1154"/>
                    <a:pt x="944" y="1168"/>
                  </a:cubicBezTo>
                  <a:lnTo>
                    <a:pt x="944" y="1168"/>
                  </a:lnTo>
                  <a:cubicBezTo>
                    <a:pt x="920" y="1216"/>
                    <a:pt x="916" y="1275"/>
                    <a:pt x="929" y="1327"/>
                  </a:cubicBezTo>
                  <a:lnTo>
                    <a:pt x="929" y="1327"/>
                  </a:lnTo>
                  <a:cubicBezTo>
                    <a:pt x="888" y="1336"/>
                    <a:pt x="842" y="1333"/>
                    <a:pt x="794" y="1322"/>
                  </a:cubicBezTo>
                  <a:lnTo>
                    <a:pt x="794" y="1322"/>
                  </a:lnTo>
                  <a:cubicBezTo>
                    <a:pt x="703" y="1300"/>
                    <a:pt x="607" y="1252"/>
                    <a:pt x="534" y="1223"/>
                  </a:cubicBezTo>
                  <a:lnTo>
                    <a:pt x="534" y="1223"/>
                  </a:lnTo>
                  <a:cubicBezTo>
                    <a:pt x="425" y="1179"/>
                    <a:pt x="396" y="1136"/>
                    <a:pt x="368" y="1008"/>
                  </a:cubicBezTo>
                  <a:lnTo>
                    <a:pt x="368" y="1008"/>
                  </a:lnTo>
                  <a:cubicBezTo>
                    <a:pt x="407" y="1020"/>
                    <a:pt x="452" y="929"/>
                    <a:pt x="479" y="866"/>
                  </a:cubicBezTo>
                  <a:lnTo>
                    <a:pt x="479" y="866"/>
                  </a:lnTo>
                  <a:cubicBezTo>
                    <a:pt x="489" y="843"/>
                    <a:pt x="497" y="823"/>
                    <a:pt x="500" y="815"/>
                  </a:cubicBezTo>
                  <a:lnTo>
                    <a:pt x="500" y="815"/>
                  </a:lnTo>
                  <a:cubicBezTo>
                    <a:pt x="537" y="706"/>
                    <a:pt x="461" y="721"/>
                    <a:pt x="422" y="776"/>
                  </a:cubicBezTo>
                  <a:lnTo>
                    <a:pt x="422" y="776"/>
                  </a:lnTo>
                  <a:cubicBezTo>
                    <a:pt x="403" y="852"/>
                    <a:pt x="382" y="928"/>
                    <a:pt x="360" y="1002"/>
                  </a:cubicBezTo>
                  <a:lnTo>
                    <a:pt x="360" y="1002"/>
                  </a:lnTo>
                  <a:lnTo>
                    <a:pt x="360" y="1002"/>
                  </a:lnTo>
                  <a:cubicBezTo>
                    <a:pt x="348" y="1032"/>
                    <a:pt x="336" y="1068"/>
                    <a:pt x="325" y="1108"/>
                  </a:cubicBezTo>
                  <a:lnTo>
                    <a:pt x="325" y="1108"/>
                  </a:lnTo>
                  <a:cubicBezTo>
                    <a:pt x="308" y="1167"/>
                    <a:pt x="293" y="1234"/>
                    <a:pt x="279" y="1302"/>
                  </a:cubicBezTo>
                  <a:lnTo>
                    <a:pt x="279" y="1302"/>
                  </a:lnTo>
                  <a:cubicBezTo>
                    <a:pt x="210" y="1304"/>
                    <a:pt x="128" y="1266"/>
                    <a:pt x="78" y="1208"/>
                  </a:cubicBezTo>
                  <a:close/>
                  <a:moveTo>
                    <a:pt x="160" y="1011"/>
                  </a:moveTo>
                  <a:lnTo>
                    <a:pt x="160" y="1011"/>
                  </a:lnTo>
                  <a:cubicBezTo>
                    <a:pt x="163" y="1020"/>
                    <a:pt x="166" y="1028"/>
                    <a:pt x="167" y="1035"/>
                  </a:cubicBezTo>
                  <a:lnTo>
                    <a:pt x="167" y="1035"/>
                  </a:lnTo>
                  <a:lnTo>
                    <a:pt x="167" y="1035"/>
                  </a:lnTo>
                  <a:cubicBezTo>
                    <a:pt x="166" y="1028"/>
                    <a:pt x="163" y="1020"/>
                    <a:pt x="160" y="1011"/>
                  </a:cubicBezTo>
                  <a:close/>
                  <a:moveTo>
                    <a:pt x="482" y="884"/>
                  </a:moveTo>
                  <a:lnTo>
                    <a:pt x="482" y="884"/>
                  </a:lnTo>
                  <a:cubicBezTo>
                    <a:pt x="484" y="896"/>
                    <a:pt x="487" y="909"/>
                    <a:pt x="493" y="921"/>
                  </a:cubicBezTo>
                  <a:lnTo>
                    <a:pt x="493" y="921"/>
                  </a:lnTo>
                  <a:cubicBezTo>
                    <a:pt x="487" y="909"/>
                    <a:pt x="484" y="896"/>
                    <a:pt x="482" y="884"/>
                  </a:cubicBezTo>
                  <a:close/>
                </a:path>
              </a:pathLst>
            </a:custGeom>
            <a:solidFill>
              <a:srgbClr val="44160B"/>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66" name="Freeform 76">
              <a:extLst>
                <a:ext uri="{FF2B5EF4-FFF2-40B4-BE49-F238E27FC236}">
                  <a16:creationId xmlns:a16="http://schemas.microsoft.com/office/drawing/2014/main" id="{D9EC0832-AAB2-8D41-A380-D55BD372B23E}"/>
                </a:ext>
              </a:extLst>
            </p:cNvPr>
            <p:cNvSpPr>
              <a:spLocks noChangeArrowheads="1"/>
            </p:cNvSpPr>
            <p:nvPr/>
          </p:nvSpPr>
          <p:spPr bwMode="auto">
            <a:xfrm>
              <a:off x="14052382" y="7146032"/>
              <a:ext cx="1555363" cy="818006"/>
            </a:xfrm>
            <a:custGeom>
              <a:avLst/>
              <a:gdLst>
                <a:gd name="T0" fmla="*/ 207 w 2382"/>
                <a:gd name="T1" fmla="*/ 252 h 1252"/>
                <a:gd name="T2" fmla="*/ 219 w 2382"/>
                <a:gd name="T3" fmla="*/ 278 h 1252"/>
                <a:gd name="T4" fmla="*/ 229 w 2382"/>
                <a:gd name="T5" fmla="*/ 299 h 1252"/>
                <a:gd name="T6" fmla="*/ 243 w 2382"/>
                <a:gd name="T7" fmla="*/ 325 h 1252"/>
                <a:gd name="T8" fmla="*/ 244 w 2382"/>
                <a:gd name="T9" fmla="*/ 325 h 1252"/>
                <a:gd name="T10" fmla="*/ 261 w 2382"/>
                <a:gd name="T11" fmla="*/ 350 h 1252"/>
                <a:gd name="T12" fmla="*/ 276 w 2382"/>
                <a:gd name="T13" fmla="*/ 371 h 1252"/>
                <a:gd name="T14" fmla="*/ 293 w 2382"/>
                <a:gd name="T15" fmla="*/ 392 h 1252"/>
                <a:gd name="T16" fmla="*/ 299 w 2382"/>
                <a:gd name="T17" fmla="*/ 398 h 1252"/>
                <a:gd name="T18" fmla="*/ 318 w 2382"/>
                <a:gd name="T19" fmla="*/ 418 h 1252"/>
                <a:gd name="T20" fmla="*/ 341 w 2382"/>
                <a:gd name="T21" fmla="*/ 610 h 1252"/>
                <a:gd name="T22" fmla="*/ 647 w 2382"/>
                <a:gd name="T23" fmla="*/ 617 h 1252"/>
                <a:gd name="T24" fmla="*/ 711 w 2382"/>
                <a:gd name="T25" fmla="*/ 639 h 1252"/>
                <a:gd name="T26" fmla="*/ 737 w 2382"/>
                <a:gd name="T27" fmla="*/ 647 h 1252"/>
                <a:gd name="T28" fmla="*/ 781 w 2382"/>
                <a:gd name="T29" fmla="*/ 659 h 1252"/>
                <a:gd name="T30" fmla="*/ 798 w 2382"/>
                <a:gd name="T31" fmla="*/ 663 h 1252"/>
                <a:gd name="T32" fmla="*/ 842 w 2382"/>
                <a:gd name="T33" fmla="*/ 673 h 1252"/>
                <a:gd name="T34" fmla="*/ 886 w 2382"/>
                <a:gd name="T35" fmla="*/ 682 h 1252"/>
                <a:gd name="T36" fmla="*/ 928 w 2382"/>
                <a:gd name="T37" fmla="*/ 689 h 1252"/>
                <a:gd name="T38" fmla="*/ 969 w 2382"/>
                <a:gd name="T39" fmla="*/ 815 h 1252"/>
                <a:gd name="T40" fmla="*/ 1405 w 2382"/>
                <a:gd name="T41" fmla="*/ 695 h 1252"/>
                <a:gd name="T42" fmla="*/ 1466 w 2382"/>
                <a:gd name="T43" fmla="*/ 685 h 1252"/>
                <a:gd name="T44" fmla="*/ 1482 w 2382"/>
                <a:gd name="T45" fmla="*/ 683 h 1252"/>
                <a:gd name="T46" fmla="*/ 1528 w 2382"/>
                <a:gd name="T47" fmla="*/ 674 h 1252"/>
                <a:gd name="T48" fmla="*/ 1575 w 2382"/>
                <a:gd name="T49" fmla="*/ 664 h 1252"/>
                <a:gd name="T50" fmla="*/ 1623 w 2382"/>
                <a:gd name="T51" fmla="*/ 651 h 1252"/>
                <a:gd name="T52" fmla="*/ 1639 w 2382"/>
                <a:gd name="T53" fmla="*/ 646 h 1252"/>
                <a:gd name="T54" fmla="*/ 1684 w 2382"/>
                <a:gd name="T55" fmla="*/ 633 h 1252"/>
                <a:gd name="T56" fmla="*/ 1874 w 2382"/>
                <a:gd name="T57" fmla="*/ 703 h 1252"/>
                <a:gd name="T58" fmla="*/ 2036 w 2382"/>
                <a:gd name="T59" fmla="*/ 439 h 1252"/>
                <a:gd name="T60" fmla="*/ 2171 w 2382"/>
                <a:gd name="T61" fmla="*/ 252 h 1252"/>
                <a:gd name="T62" fmla="*/ 2380 w 2382"/>
                <a:gd name="T63" fmla="*/ 0 h 1252"/>
                <a:gd name="T64" fmla="*/ 2183 w 2382"/>
                <a:gd name="T65" fmla="*/ 688 h 1252"/>
                <a:gd name="T66" fmla="*/ 1729 w 2382"/>
                <a:gd name="T67" fmla="*/ 1053 h 1252"/>
                <a:gd name="T68" fmla="*/ 1685 w 2382"/>
                <a:gd name="T69" fmla="*/ 1068 h 1252"/>
                <a:gd name="T70" fmla="*/ 1640 w 2382"/>
                <a:gd name="T71" fmla="*/ 1082 h 1252"/>
                <a:gd name="T72" fmla="*/ 1632 w 2382"/>
                <a:gd name="T73" fmla="*/ 1085 h 1252"/>
                <a:gd name="T74" fmla="*/ 1590 w 2382"/>
                <a:gd name="T75" fmla="*/ 1096 h 1252"/>
                <a:gd name="T76" fmla="*/ 1577 w 2382"/>
                <a:gd name="T77" fmla="*/ 1099 h 1252"/>
                <a:gd name="T78" fmla="*/ 1527 w 2382"/>
                <a:gd name="T79" fmla="*/ 1110 h 1252"/>
                <a:gd name="T80" fmla="*/ 1518 w 2382"/>
                <a:gd name="T81" fmla="*/ 1112 h 1252"/>
                <a:gd name="T82" fmla="*/ 1467 w 2382"/>
                <a:gd name="T83" fmla="*/ 1121 h 1252"/>
                <a:gd name="T84" fmla="*/ 1437 w 2382"/>
                <a:gd name="T85" fmla="*/ 1127 h 1252"/>
                <a:gd name="T86" fmla="*/ 1406 w 2382"/>
                <a:gd name="T87" fmla="*/ 1131 h 1252"/>
                <a:gd name="T88" fmla="*/ 969 w 2382"/>
                <a:gd name="T89" fmla="*/ 1130 h 1252"/>
                <a:gd name="T90" fmla="*/ 929 w 2382"/>
                <a:gd name="T91" fmla="*/ 1125 h 1252"/>
                <a:gd name="T92" fmla="*/ 889 w 2382"/>
                <a:gd name="T93" fmla="*/ 1118 h 1252"/>
                <a:gd name="T94" fmla="*/ 888 w 2382"/>
                <a:gd name="T95" fmla="*/ 1118 h 1252"/>
                <a:gd name="T96" fmla="*/ 831 w 2382"/>
                <a:gd name="T97" fmla="*/ 1107 h 1252"/>
                <a:gd name="T98" fmla="*/ 799 w 2382"/>
                <a:gd name="T99" fmla="*/ 1099 h 1252"/>
                <a:gd name="T100" fmla="*/ 755 w 2382"/>
                <a:gd name="T101" fmla="*/ 1088 h 1252"/>
                <a:gd name="T102" fmla="*/ 739 w 2382"/>
                <a:gd name="T103" fmla="*/ 1082 h 1252"/>
                <a:gd name="T104" fmla="*/ 702 w 2382"/>
                <a:gd name="T105" fmla="*/ 1072 h 1252"/>
                <a:gd name="T106" fmla="*/ 697 w 2382"/>
                <a:gd name="T107" fmla="*/ 1070 h 1252"/>
                <a:gd name="T108" fmla="*/ 194 w 2382"/>
                <a:gd name="T109" fmla="*/ 960 h 1252"/>
                <a:gd name="T110" fmla="*/ 0 w 2382"/>
                <a:gd name="T111" fmla="*/ 252 h 1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382" h="1252">
                  <a:moveTo>
                    <a:pt x="0" y="252"/>
                  </a:moveTo>
                  <a:lnTo>
                    <a:pt x="207" y="252"/>
                  </a:lnTo>
                  <a:lnTo>
                    <a:pt x="207" y="252"/>
                  </a:lnTo>
                  <a:cubicBezTo>
                    <a:pt x="211" y="260"/>
                    <a:pt x="213" y="267"/>
                    <a:pt x="217" y="274"/>
                  </a:cubicBezTo>
                  <a:lnTo>
                    <a:pt x="217" y="274"/>
                  </a:lnTo>
                  <a:cubicBezTo>
                    <a:pt x="217" y="275"/>
                    <a:pt x="218" y="277"/>
                    <a:pt x="219" y="278"/>
                  </a:cubicBezTo>
                  <a:lnTo>
                    <a:pt x="219" y="278"/>
                  </a:lnTo>
                  <a:cubicBezTo>
                    <a:pt x="222" y="285"/>
                    <a:pt x="225" y="292"/>
                    <a:pt x="229" y="299"/>
                  </a:cubicBezTo>
                  <a:lnTo>
                    <a:pt x="229" y="299"/>
                  </a:lnTo>
                  <a:cubicBezTo>
                    <a:pt x="230" y="301"/>
                    <a:pt x="231" y="302"/>
                    <a:pt x="231" y="303"/>
                  </a:cubicBezTo>
                  <a:lnTo>
                    <a:pt x="231" y="303"/>
                  </a:lnTo>
                  <a:cubicBezTo>
                    <a:pt x="235" y="310"/>
                    <a:pt x="239" y="318"/>
                    <a:pt x="243" y="325"/>
                  </a:cubicBezTo>
                  <a:lnTo>
                    <a:pt x="243" y="325"/>
                  </a:lnTo>
                  <a:cubicBezTo>
                    <a:pt x="244" y="325"/>
                    <a:pt x="244" y="325"/>
                    <a:pt x="244" y="325"/>
                  </a:cubicBezTo>
                  <a:lnTo>
                    <a:pt x="244" y="325"/>
                  </a:lnTo>
                  <a:cubicBezTo>
                    <a:pt x="248" y="332"/>
                    <a:pt x="253" y="339"/>
                    <a:pt x="257" y="346"/>
                  </a:cubicBezTo>
                  <a:lnTo>
                    <a:pt x="257" y="346"/>
                  </a:lnTo>
                  <a:cubicBezTo>
                    <a:pt x="259" y="347"/>
                    <a:pt x="260" y="349"/>
                    <a:pt x="261" y="350"/>
                  </a:cubicBezTo>
                  <a:lnTo>
                    <a:pt x="261" y="350"/>
                  </a:lnTo>
                  <a:cubicBezTo>
                    <a:pt x="266" y="357"/>
                    <a:pt x="270" y="363"/>
                    <a:pt x="276" y="371"/>
                  </a:cubicBezTo>
                  <a:lnTo>
                    <a:pt x="276" y="371"/>
                  </a:lnTo>
                  <a:cubicBezTo>
                    <a:pt x="277" y="372"/>
                    <a:pt x="279" y="373"/>
                    <a:pt x="280" y="375"/>
                  </a:cubicBezTo>
                  <a:lnTo>
                    <a:pt x="280" y="375"/>
                  </a:lnTo>
                  <a:cubicBezTo>
                    <a:pt x="284" y="381"/>
                    <a:pt x="288" y="386"/>
                    <a:pt x="293" y="392"/>
                  </a:cubicBezTo>
                  <a:lnTo>
                    <a:pt x="293" y="392"/>
                  </a:lnTo>
                  <a:cubicBezTo>
                    <a:pt x="295" y="393"/>
                    <a:pt x="297" y="395"/>
                    <a:pt x="299" y="398"/>
                  </a:cubicBezTo>
                  <a:lnTo>
                    <a:pt x="299" y="398"/>
                  </a:lnTo>
                  <a:cubicBezTo>
                    <a:pt x="304" y="403"/>
                    <a:pt x="309" y="408"/>
                    <a:pt x="314" y="414"/>
                  </a:cubicBezTo>
                  <a:lnTo>
                    <a:pt x="314" y="414"/>
                  </a:lnTo>
                  <a:cubicBezTo>
                    <a:pt x="316" y="415"/>
                    <a:pt x="317" y="417"/>
                    <a:pt x="318" y="418"/>
                  </a:cubicBezTo>
                  <a:lnTo>
                    <a:pt x="318" y="418"/>
                  </a:lnTo>
                  <a:cubicBezTo>
                    <a:pt x="326" y="425"/>
                    <a:pt x="333" y="432"/>
                    <a:pt x="340" y="439"/>
                  </a:cubicBezTo>
                  <a:lnTo>
                    <a:pt x="341" y="610"/>
                  </a:lnTo>
                  <a:lnTo>
                    <a:pt x="499" y="703"/>
                  </a:lnTo>
                  <a:lnTo>
                    <a:pt x="647" y="617"/>
                  </a:lnTo>
                  <a:lnTo>
                    <a:pt x="647" y="617"/>
                  </a:lnTo>
                  <a:cubicBezTo>
                    <a:pt x="663" y="623"/>
                    <a:pt x="679" y="629"/>
                    <a:pt x="696" y="634"/>
                  </a:cubicBezTo>
                  <a:lnTo>
                    <a:pt x="696" y="634"/>
                  </a:lnTo>
                  <a:cubicBezTo>
                    <a:pt x="700" y="635"/>
                    <a:pt x="706" y="637"/>
                    <a:pt x="711" y="639"/>
                  </a:cubicBezTo>
                  <a:lnTo>
                    <a:pt x="711" y="639"/>
                  </a:lnTo>
                  <a:cubicBezTo>
                    <a:pt x="720" y="642"/>
                    <a:pt x="729" y="644"/>
                    <a:pt x="737" y="647"/>
                  </a:cubicBezTo>
                  <a:lnTo>
                    <a:pt x="737" y="647"/>
                  </a:lnTo>
                  <a:cubicBezTo>
                    <a:pt x="742" y="648"/>
                    <a:pt x="749" y="650"/>
                    <a:pt x="754" y="652"/>
                  </a:cubicBezTo>
                  <a:lnTo>
                    <a:pt x="754" y="652"/>
                  </a:lnTo>
                  <a:cubicBezTo>
                    <a:pt x="763" y="654"/>
                    <a:pt x="772" y="656"/>
                    <a:pt x="781" y="659"/>
                  </a:cubicBezTo>
                  <a:lnTo>
                    <a:pt x="781" y="659"/>
                  </a:lnTo>
                  <a:cubicBezTo>
                    <a:pt x="787" y="661"/>
                    <a:pt x="792" y="662"/>
                    <a:pt x="798" y="663"/>
                  </a:cubicBezTo>
                  <a:lnTo>
                    <a:pt x="798" y="663"/>
                  </a:lnTo>
                  <a:cubicBezTo>
                    <a:pt x="808" y="665"/>
                    <a:pt x="819" y="668"/>
                    <a:pt x="830" y="671"/>
                  </a:cubicBezTo>
                  <a:lnTo>
                    <a:pt x="830" y="671"/>
                  </a:lnTo>
                  <a:cubicBezTo>
                    <a:pt x="833" y="671"/>
                    <a:pt x="838" y="673"/>
                    <a:pt x="842" y="673"/>
                  </a:cubicBezTo>
                  <a:lnTo>
                    <a:pt x="842" y="673"/>
                  </a:lnTo>
                  <a:cubicBezTo>
                    <a:pt x="856" y="676"/>
                    <a:pt x="872" y="679"/>
                    <a:pt x="886" y="682"/>
                  </a:cubicBezTo>
                  <a:lnTo>
                    <a:pt x="886" y="682"/>
                  </a:lnTo>
                  <a:cubicBezTo>
                    <a:pt x="896" y="684"/>
                    <a:pt x="905" y="685"/>
                    <a:pt x="914" y="686"/>
                  </a:cubicBezTo>
                  <a:lnTo>
                    <a:pt x="914" y="686"/>
                  </a:lnTo>
                  <a:cubicBezTo>
                    <a:pt x="919" y="687"/>
                    <a:pt x="923" y="688"/>
                    <a:pt x="928" y="689"/>
                  </a:cubicBezTo>
                  <a:lnTo>
                    <a:pt x="928" y="689"/>
                  </a:lnTo>
                  <a:cubicBezTo>
                    <a:pt x="942" y="691"/>
                    <a:pt x="955" y="693"/>
                    <a:pt x="969" y="695"/>
                  </a:cubicBezTo>
                  <a:lnTo>
                    <a:pt x="969" y="815"/>
                  </a:lnTo>
                  <a:lnTo>
                    <a:pt x="1404" y="815"/>
                  </a:lnTo>
                  <a:lnTo>
                    <a:pt x="1405" y="695"/>
                  </a:lnTo>
                  <a:lnTo>
                    <a:pt x="1405" y="695"/>
                  </a:lnTo>
                  <a:cubicBezTo>
                    <a:pt x="1415" y="693"/>
                    <a:pt x="1425" y="692"/>
                    <a:pt x="1436" y="690"/>
                  </a:cubicBezTo>
                  <a:lnTo>
                    <a:pt x="1436" y="690"/>
                  </a:lnTo>
                  <a:cubicBezTo>
                    <a:pt x="1446" y="689"/>
                    <a:pt x="1456" y="687"/>
                    <a:pt x="1466" y="685"/>
                  </a:cubicBezTo>
                  <a:lnTo>
                    <a:pt x="1466" y="685"/>
                  </a:lnTo>
                  <a:cubicBezTo>
                    <a:pt x="1471" y="685"/>
                    <a:pt x="1477" y="684"/>
                    <a:pt x="1482" y="683"/>
                  </a:cubicBezTo>
                  <a:lnTo>
                    <a:pt x="1482" y="683"/>
                  </a:lnTo>
                  <a:cubicBezTo>
                    <a:pt x="1494" y="681"/>
                    <a:pt x="1506" y="678"/>
                    <a:pt x="1517" y="676"/>
                  </a:cubicBezTo>
                  <a:lnTo>
                    <a:pt x="1517" y="676"/>
                  </a:lnTo>
                  <a:cubicBezTo>
                    <a:pt x="1520" y="675"/>
                    <a:pt x="1524" y="675"/>
                    <a:pt x="1528" y="674"/>
                  </a:cubicBezTo>
                  <a:lnTo>
                    <a:pt x="1528" y="674"/>
                  </a:lnTo>
                  <a:cubicBezTo>
                    <a:pt x="1544" y="671"/>
                    <a:pt x="1560" y="667"/>
                    <a:pt x="1575" y="664"/>
                  </a:cubicBezTo>
                  <a:lnTo>
                    <a:pt x="1575" y="664"/>
                  </a:lnTo>
                  <a:cubicBezTo>
                    <a:pt x="1580" y="663"/>
                    <a:pt x="1584" y="661"/>
                    <a:pt x="1588" y="660"/>
                  </a:cubicBezTo>
                  <a:lnTo>
                    <a:pt x="1588" y="660"/>
                  </a:lnTo>
                  <a:cubicBezTo>
                    <a:pt x="1600" y="657"/>
                    <a:pt x="1612" y="654"/>
                    <a:pt x="1623" y="651"/>
                  </a:cubicBezTo>
                  <a:lnTo>
                    <a:pt x="1623" y="651"/>
                  </a:lnTo>
                  <a:cubicBezTo>
                    <a:pt x="1628" y="650"/>
                    <a:pt x="1633" y="648"/>
                    <a:pt x="1639" y="646"/>
                  </a:cubicBezTo>
                  <a:lnTo>
                    <a:pt x="1639" y="646"/>
                  </a:lnTo>
                  <a:cubicBezTo>
                    <a:pt x="1649" y="643"/>
                    <a:pt x="1659" y="640"/>
                    <a:pt x="1670" y="636"/>
                  </a:cubicBezTo>
                  <a:lnTo>
                    <a:pt x="1670" y="636"/>
                  </a:lnTo>
                  <a:cubicBezTo>
                    <a:pt x="1675" y="635"/>
                    <a:pt x="1679" y="634"/>
                    <a:pt x="1684" y="633"/>
                  </a:cubicBezTo>
                  <a:lnTo>
                    <a:pt x="1684" y="633"/>
                  </a:lnTo>
                  <a:cubicBezTo>
                    <a:pt x="1699" y="628"/>
                    <a:pt x="1713" y="623"/>
                    <a:pt x="1728" y="617"/>
                  </a:cubicBezTo>
                  <a:lnTo>
                    <a:pt x="1874" y="703"/>
                  </a:lnTo>
                  <a:lnTo>
                    <a:pt x="2036" y="608"/>
                  </a:lnTo>
                  <a:lnTo>
                    <a:pt x="2036" y="439"/>
                  </a:lnTo>
                  <a:lnTo>
                    <a:pt x="2036" y="439"/>
                  </a:lnTo>
                  <a:cubicBezTo>
                    <a:pt x="2085" y="395"/>
                    <a:pt x="2122" y="349"/>
                    <a:pt x="2148" y="301"/>
                  </a:cubicBezTo>
                  <a:lnTo>
                    <a:pt x="2148" y="301"/>
                  </a:lnTo>
                  <a:cubicBezTo>
                    <a:pt x="2157" y="285"/>
                    <a:pt x="2165" y="268"/>
                    <a:pt x="2171" y="252"/>
                  </a:cubicBezTo>
                  <a:lnTo>
                    <a:pt x="2171" y="252"/>
                  </a:lnTo>
                  <a:lnTo>
                    <a:pt x="2379" y="252"/>
                  </a:lnTo>
                  <a:lnTo>
                    <a:pt x="2380" y="0"/>
                  </a:lnTo>
                  <a:lnTo>
                    <a:pt x="2381" y="436"/>
                  </a:lnTo>
                  <a:lnTo>
                    <a:pt x="2380" y="688"/>
                  </a:lnTo>
                  <a:lnTo>
                    <a:pt x="2183" y="688"/>
                  </a:lnTo>
                  <a:lnTo>
                    <a:pt x="2184" y="960"/>
                  </a:lnTo>
                  <a:lnTo>
                    <a:pt x="1875" y="1138"/>
                  </a:lnTo>
                  <a:lnTo>
                    <a:pt x="1729" y="1053"/>
                  </a:lnTo>
                  <a:lnTo>
                    <a:pt x="1729" y="1053"/>
                  </a:lnTo>
                  <a:cubicBezTo>
                    <a:pt x="1714" y="1058"/>
                    <a:pt x="1700" y="1064"/>
                    <a:pt x="1685" y="1068"/>
                  </a:cubicBezTo>
                  <a:lnTo>
                    <a:pt x="1685" y="1068"/>
                  </a:lnTo>
                  <a:cubicBezTo>
                    <a:pt x="1681" y="1069"/>
                    <a:pt x="1676" y="1071"/>
                    <a:pt x="1671" y="1072"/>
                  </a:cubicBezTo>
                  <a:lnTo>
                    <a:pt x="1671" y="1072"/>
                  </a:lnTo>
                  <a:cubicBezTo>
                    <a:pt x="1661" y="1076"/>
                    <a:pt x="1651" y="1079"/>
                    <a:pt x="1640" y="1082"/>
                  </a:cubicBezTo>
                  <a:lnTo>
                    <a:pt x="1640" y="1082"/>
                  </a:lnTo>
                  <a:cubicBezTo>
                    <a:pt x="1638" y="1083"/>
                    <a:pt x="1635" y="1083"/>
                    <a:pt x="1632" y="1085"/>
                  </a:cubicBezTo>
                  <a:lnTo>
                    <a:pt x="1632" y="1085"/>
                  </a:lnTo>
                  <a:cubicBezTo>
                    <a:pt x="1630" y="1085"/>
                    <a:pt x="1627" y="1086"/>
                    <a:pt x="1625" y="1087"/>
                  </a:cubicBezTo>
                  <a:lnTo>
                    <a:pt x="1625" y="1087"/>
                  </a:lnTo>
                  <a:cubicBezTo>
                    <a:pt x="1613" y="1090"/>
                    <a:pt x="1601" y="1093"/>
                    <a:pt x="1590" y="1096"/>
                  </a:cubicBezTo>
                  <a:lnTo>
                    <a:pt x="1590" y="1096"/>
                  </a:lnTo>
                  <a:cubicBezTo>
                    <a:pt x="1585" y="1097"/>
                    <a:pt x="1581" y="1098"/>
                    <a:pt x="1577" y="1099"/>
                  </a:cubicBezTo>
                  <a:lnTo>
                    <a:pt x="1577" y="1099"/>
                  </a:lnTo>
                  <a:cubicBezTo>
                    <a:pt x="1561" y="1103"/>
                    <a:pt x="1545" y="1107"/>
                    <a:pt x="1529" y="1110"/>
                  </a:cubicBezTo>
                  <a:lnTo>
                    <a:pt x="1529" y="1110"/>
                  </a:lnTo>
                  <a:cubicBezTo>
                    <a:pt x="1528" y="1110"/>
                    <a:pt x="1528" y="1110"/>
                    <a:pt x="1527" y="1110"/>
                  </a:cubicBezTo>
                  <a:lnTo>
                    <a:pt x="1527" y="1110"/>
                  </a:lnTo>
                  <a:cubicBezTo>
                    <a:pt x="1524" y="1111"/>
                    <a:pt x="1521" y="1111"/>
                    <a:pt x="1518" y="1112"/>
                  </a:cubicBezTo>
                  <a:lnTo>
                    <a:pt x="1518" y="1112"/>
                  </a:lnTo>
                  <a:cubicBezTo>
                    <a:pt x="1507" y="1114"/>
                    <a:pt x="1495" y="1117"/>
                    <a:pt x="1483" y="1119"/>
                  </a:cubicBezTo>
                  <a:lnTo>
                    <a:pt x="1483" y="1119"/>
                  </a:lnTo>
                  <a:cubicBezTo>
                    <a:pt x="1478" y="1119"/>
                    <a:pt x="1472" y="1121"/>
                    <a:pt x="1467" y="1121"/>
                  </a:cubicBezTo>
                  <a:lnTo>
                    <a:pt x="1467" y="1121"/>
                  </a:lnTo>
                  <a:cubicBezTo>
                    <a:pt x="1457" y="1123"/>
                    <a:pt x="1447" y="1125"/>
                    <a:pt x="1437" y="1127"/>
                  </a:cubicBezTo>
                  <a:lnTo>
                    <a:pt x="1437" y="1127"/>
                  </a:lnTo>
                  <a:cubicBezTo>
                    <a:pt x="1434" y="1127"/>
                    <a:pt x="1431" y="1127"/>
                    <a:pt x="1429" y="1128"/>
                  </a:cubicBezTo>
                  <a:lnTo>
                    <a:pt x="1429" y="1128"/>
                  </a:lnTo>
                  <a:cubicBezTo>
                    <a:pt x="1421" y="1128"/>
                    <a:pt x="1413" y="1129"/>
                    <a:pt x="1406" y="1131"/>
                  </a:cubicBezTo>
                  <a:lnTo>
                    <a:pt x="1405" y="1251"/>
                  </a:lnTo>
                  <a:lnTo>
                    <a:pt x="970" y="1251"/>
                  </a:lnTo>
                  <a:lnTo>
                    <a:pt x="969" y="1130"/>
                  </a:lnTo>
                  <a:lnTo>
                    <a:pt x="969" y="1130"/>
                  </a:lnTo>
                  <a:cubicBezTo>
                    <a:pt x="956" y="1129"/>
                    <a:pt x="942" y="1127"/>
                    <a:pt x="929" y="1125"/>
                  </a:cubicBezTo>
                  <a:lnTo>
                    <a:pt x="929" y="1125"/>
                  </a:lnTo>
                  <a:cubicBezTo>
                    <a:pt x="924" y="1124"/>
                    <a:pt x="920" y="1123"/>
                    <a:pt x="915" y="1122"/>
                  </a:cubicBezTo>
                  <a:lnTo>
                    <a:pt x="915" y="1122"/>
                  </a:lnTo>
                  <a:cubicBezTo>
                    <a:pt x="906" y="1121"/>
                    <a:pt x="898" y="1119"/>
                    <a:pt x="889" y="1118"/>
                  </a:cubicBezTo>
                  <a:lnTo>
                    <a:pt x="889" y="1118"/>
                  </a:lnTo>
                  <a:cubicBezTo>
                    <a:pt x="888" y="1118"/>
                    <a:pt x="888" y="1118"/>
                    <a:pt x="888" y="1118"/>
                  </a:cubicBezTo>
                  <a:lnTo>
                    <a:pt x="888" y="1118"/>
                  </a:lnTo>
                  <a:cubicBezTo>
                    <a:pt x="873" y="1115"/>
                    <a:pt x="858" y="1112"/>
                    <a:pt x="843" y="1109"/>
                  </a:cubicBezTo>
                  <a:lnTo>
                    <a:pt x="843" y="1109"/>
                  </a:lnTo>
                  <a:cubicBezTo>
                    <a:pt x="839" y="1108"/>
                    <a:pt x="835" y="1107"/>
                    <a:pt x="831" y="1107"/>
                  </a:cubicBezTo>
                  <a:lnTo>
                    <a:pt x="831" y="1107"/>
                  </a:lnTo>
                  <a:cubicBezTo>
                    <a:pt x="820" y="1103"/>
                    <a:pt x="810" y="1101"/>
                    <a:pt x="799" y="1099"/>
                  </a:cubicBezTo>
                  <a:lnTo>
                    <a:pt x="799" y="1099"/>
                  </a:lnTo>
                  <a:cubicBezTo>
                    <a:pt x="794" y="1098"/>
                    <a:pt x="788" y="1096"/>
                    <a:pt x="782" y="1095"/>
                  </a:cubicBezTo>
                  <a:lnTo>
                    <a:pt x="782" y="1095"/>
                  </a:lnTo>
                  <a:cubicBezTo>
                    <a:pt x="774" y="1092"/>
                    <a:pt x="764" y="1090"/>
                    <a:pt x="755" y="1088"/>
                  </a:cubicBezTo>
                  <a:lnTo>
                    <a:pt x="755" y="1088"/>
                  </a:lnTo>
                  <a:cubicBezTo>
                    <a:pt x="750" y="1086"/>
                    <a:pt x="744" y="1084"/>
                    <a:pt x="739" y="1082"/>
                  </a:cubicBezTo>
                  <a:lnTo>
                    <a:pt x="739" y="1082"/>
                  </a:lnTo>
                  <a:cubicBezTo>
                    <a:pt x="730" y="1080"/>
                    <a:pt x="721" y="1078"/>
                    <a:pt x="712" y="1075"/>
                  </a:cubicBezTo>
                  <a:lnTo>
                    <a:pt x="712" y="1075"/>
                  </a:lnTo>
                  <a:cubicBezTo>
                    <a:pt x="709" y="1074"/>
                    <a:pt x="706" y="1073"/>
                    <a:pt x="702" y="1072"/>
                  </a:cubicBezTo>
                  <a:lnTo>
                    <a:pt x="702" y="1072"/>
                  </a:lnTo>
                  <a:cubicBezTo>
                    <a:pt x="700" y="1071"/>
                    <a:pt x="699" y="1071"/>
                    <a:pt x="697" y="1070"/>
                  </a:cubicBezTo>
                  <a:lnTo>
                    <a:pt x="697" y="1070"/>
                  </a:lnTo>
                  <a:cubicBezTo>
                    <a:pt x="680" y="1065"/>
                    <a:pt x="664" y="1059"/>
                    <a:pt x="648" y="1053"/>
                  </a:cubicBezTo>
                  <a:lnTo>
                    <a:pt x="500" y="1138"/>
                  </a:lnTo>
                  <a:lnTo>
                    <a:pt x="194" y="960"/>
                  </a:lnTo>
                  <a:lnTo>
                    <a:pt x="193" y="688"/>
                  </a:lnTo>
                  <a:lnTo>
                    <a:pt x="1" y="688"/>
                  </a:lnTo>
                  <a:lnTo>
                    <a:pt x="0" y="252"/>
                  </a:lnTo>
                </a:path>
              </a:pathLst>
            </a:custGeom>
            <a:solidFill>
              <a:schemeClr val="bg1">
                <a:lumMod val="95000"/>
              </a:schemeClr>
            </a:solidFill>
            <a:ln>
              <a:noFill/>
            </a:ln>
            <a:effectLst/>
          </p:spPr>
          <p:txBody>
            <a:bodyPr wrap="none" anchor="ctr"/>
            <a:lstStyle/>
            <a:p>
              <a:endParaRPr lang="en-US" sz="6532" dirty="0">
                <a:latin typeface="Lato Light" panose="020F0502020204030203" pitchFamily="34" charset="0"/>
              </a:endParaRPr>
            </a:p>
          </p:txBody>
        </p:sp>
        <p:sp>
          <p:nvSpPr>
            <p:cNvPr id="67" name="Freeform 77">
              <a:extLst>
                <a:ext uri="{FF2B5EF4-FFF2-40B4-BE49-F238E27FC236}">
                  <a16:creationId xmlns:a16="http://schemas.microsoft.com/office/drawing/2014/main" id="{606028A7-4924-8C4D-977A-C2266CC726EE}"/>
                </a:ext>
              </a:extLst>
            </p:cNvPr>
            <p:cNvSpPr>
              <a:spLocks noChangeArrowheads="1"/>
            </p:cNvSpPr>
            <p:nvPr/>
          </p:nvSpPr>
          <p:spPr bwMode="auto">
            <a:xfrm>
              <a:off x="14181997" y="6909848"/>
              <a:ext cx="97930" cy="339876"/>
            </a:xfrm>
            <a:custGeom>
              <a:avLst/>
              <a:gdLst>
                <a:gd name="T0" fmla="*/ 0 w 149"/>
                <a:gd name="T1" fmla="*/ 0 h 521"/>
                <a:gd name="T2" fmla="*/ 147 w 149"/>
                <a:gd name="T3" fmla="*/ 85 h 521"/>
                <a:gd name="T4" fmla="*/ 148 w 149"/>
                <a:gd name="T5" fmla="*/ 520 h 521"/>
                <a:gd name="T6" fmla="*/ 2 w 149"/>
                <a:gd name="T7" fmla="*/ 435 h 521"/>
                <a:gd name="T8" fmla="*/ 0 w 149"/>
                <a:gd name="T9" fmla="*/ 0 h 521"/>
              </a:gdLst>
              <a:ahLst/>
              <a:cxnLst>
                <a:cxn ang="0">
                  <a:pos x="T0" y="T1"/>
                </a:cxn>
                <a:cxn ang="0">
                  <a:pos x="T2" y="T3"/>
                </a:cxn>
                <a:cxn ang="0">
                  <a:pos x="T4" y="T5"/>
                </a:cxn>
                <a:cxn ang="0">
                  <a:pos x="T6" y="T7"/>
                </a:cxn>
                <a:cxn ang="0">
                  <a:pos x="T8" y="T9"/>
                </a:cxn>
              </a:cxnLst>
              <a:rect l="0" t="0" r="r" b="b"/>
              <a:pathLst>
                <a:path w="149" h="521">
                  <a:moveTo>
                    <a:pt x="0" y="0"/>
                  </a:moveTo>
                  <a:lnTo>
                    <a:pt x="147" y="85"/>
                  </a:lnTo>
                  <a:lnTo>
                    <a:pt x="148" y="520"/>
                  </a:lnTo>
                  <a:lnTo>
                    <a:pt x="2" y="435"/>
                  </a:lnTo>
                  <a:lnTo>
                    <a:pt x="0" y="0"/>
                  </a:lnTo>
                </a:path>
              </a:pathLst>
            </a:custGeom>
            <a:solidFill>
              <a:schemeClr val="accent2">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68" name="Freeform 78">
              <a:extLst>
                <a:ext uri="{FF2B5EF4-FFF2-40B4-BE49-F238E27FC236}">
                  <a16:creationId xmlns:a16="http://schemas.microsoft.com/office/drawing/2014/main" id="{2A0EB966-1597-694F-9E0D-FA6315C976DD}"/>
                </a:ext>
              </a:extLst>
            </p:cNvPr>
            <p:cNvSpPr>
              <a:spLocks noChangeArrowheads="1"/>
            </p:cNvSpPr>
            <p:nvPr/>
          </p:nvSpPr>
          <p:spPr bwMode="auto">
            <a:xfrm>
              <a:off x="15385964" y="6909848"/>
              <a:ext cx="97930" cy="339876"/>
            </a:xfrm>
            <a:custGeom>
              <a:avLst/>
              <a:gdLst>
                <a:gd name="T0" fmla="*/ 0 w 149"/>
                <a:gd name="T1" fmla="*/ 85 h 521"/>
                <a:gd name="T2" fmla="*/ 147 w 149"/>
                <a:gd name="T3" fmla="*/ 0 h 521"/>
                <a:gd name="T4" fmla="*/ 148 w 149"/>
                <a:gd name="T5" fmla="*/ 435 h 521"/>
                <a:gd name="T6" fmla="*/ 1 w 149"/>
                <a:gd name="T7" fmla="*/ 520 h 521"/>
                <a:gd name="T8" fmla="*/ 0 w 149"/>
                <a:gd name="T9" fmla="*/ 85 h 521"/>
              </a:gdLst>
              <a:ahLst/>
              <a:cxnLst>
                <a:cxn ang="0">
                  <a:pos x="T0" y="T1"/>
                </a:cxn>
                <a:cxn ang="0">
                  <a:pos x="T2" y="T3"/>
                </a:cxn>
                <a:cxn ang="0">
                  <a:pos x="T4" y="T5"/>
                </a:cxn>
                <a:cxn ang="0">
                  <a:pos x="T6" y="T7"/>
                </a:cxn>
                <a:cxn ang="0">
                  <a:pos x="T8" y="T9"/>
                </a:cxn>
              </a:cxnLst>
              <a:rect l="0" t="0" r="r" b="b"/>
              <a:pathLst>
                <a:path w="149" h="521">
                  <a:moveTo>
                    <a:pt x="0" y="85"/>
                  </a:moveTo>
                  <a:lnTo>
                    <a:pt x="147" y="0"/>
                  </a:lnTo>
                  <a:lnTo>
                    <a:pt x="148" y="435"/>
                  </a:lnTo>
                  <a:lnTo>
                    <a:pt x="1" y="520"/>
                  </a:lnTo>
                  <a:lnTo>
                    <a:pt x="0" y="85"/>
                  </a:lnTo>
                </a:path>
              </a:pathLst>
            </a:custGeom>
            <a:solidFill>
              <a:schemeClr val="accent2">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69" name="Freeform 79">
              <a:extLst>
                <a:ext uri="{FF2B5EF4-FFF2-40B4-BE49-F238E27FC236}">
                  <a16:creationId xmlns:a16="http://schemas.microsoft.com/office/drawing/2014/main" id="{1D3114D2-E1AD-C34C-84D1-50714F383184}"/>
                </a:ext>
              </a:extLst>
            </p:cNvPr>
            <p:cNvSpPr>
              <a:spLocks noChangeArrowheads="1"/>
            </p:cNvSpPr>
            <p:nvPr/>
          </p:nvSpPr>
          <p:spPr bwMode="auto">
            <a:xfrm>
              <a:off x="12834016" y="7851706"/>
              <a:ext cx="1201085" cy="630787"/>
            </a:xfrm>
            <a:custGeom>
              <a:avLst/>
              <a:gdLst>
                <a:gd name="T0" fmla="*/ 161 w 1839"/>
                <a:gd name="T1" fmla="*/ 194 h 966"/>
                <a:gd name="T2" fmla="*/ 169 w 1839"/>
                <a:gd name="T3" fmla="*/ 214 h 966"/>
                <a:gd name="T4" fmla="*/ 177 w 1839"/>
                <a:gd name="T5" fmla="*/ 231 h 966"/>
                <a:gd name="T6" fmla="*/ 188 w 1839"/>
                <a:gd name="T7" fmla="*/ 250 h 966"/>
                <a:gd name="T8" fmla="*/ 189 w 1839"/>
                <a:gd name="T9" fmla="*/ 250 h 966"/>
                <a:gd name="T10" fmla="*/ 202 w 1839"/>
                <a:gd name="T11" fmla="*/ 270 h 966"/>
                <a:gd name="T12" fmla="*/ 213 w 1839"/>
                <a:gd name="T13" fmla="*/ 286 h 966"/>
                <a:gd name="T14" fmla="*/ 227 w 1839"/>
                <a:gd name="T15" fmla="*/ 302 h 966"/>
                <a:gd name="T16" fmla="*/ 231 w 1839"/>
                <a:gd name="T17" fmla="*/ 306 h 966"/>
                <a:gd name="T18" fmla="*/ 246 w 1839"/>
                <a:gd name="T19" fmla="*/ 322 h 966"/>
                <a:gd name="T20" fmla="*/ 263 w 1839"/>
                <a:gd name="T21" fmla="*/ 471 h 966"/>
                <a:gd name="T22" fmla="*/ 500 w 1839"/>
                <a:gd name="T23" fmla="*/ 476 h 966"/>
                <a:gd name="T24" fmla="*/ 549 w 1839"/>
                <a:gd name="T25" fmla="*/ 493 h 966"/>
                <a:gd name="T26" fmla="*/ 569 w 1839"/>
                <a:gd name="T27" fmla="*/ 499 h 966"/>
                <a:gd name="T28" fmla="*/ 604 w 1839"/>
                <a:gd name="T29" fmla="*/ 508 h 966"/>
                <a:gd name="T30" fmla="*/ 616 w 1839"/>
                <a:gd name="T31" fmla="*/ 511 h 966"/>
                <a:gd name="T32" fmla="*/ 650 w 1839"/>
                <a:gd name="T33" fmla="*/ 519 h 966"/>
                <a:gd name="T34" fmla="*/ 685 w 1839"/>
                <a:gd name="T35" fmla="*/ 526 h 966"/>
                <a:gd name="T36" fmla="*/ 716 w 1839"/>
                <a:gd name="T37" fmla="*/ 531 h 966"/>
                <a:gd name="T38" fmla="*/ 748 w 1839"/>
                <a:gd name="T39" fmla="*/ 629 h 966"/>
                <a:gd name="T40" fmla="*/ 1084 w 1839"/>
                <a:gd name="T41" fmla="*/ 536 h 966"/>
                <a:gd name="T42" fmla="*/ 1132 w 1839"/>
                <a:gd name="T43" fmla="*/ 528 h 966"/>
                <a:gd name="T44" fmla="*/ 1144 w 1839"/>
                <a:gd name="T45" fmla="*/ 526 h 966"/>
                <a:gd name="T46" fmla="*/ 1179 w 1839"/>
                <a:gd name="T47" fmla="*/ 519 h 966"/>
                <a:gd name="T48" fmla="*/ 1216 w 1839"/>
                <a:gd name="T49" fmla="*/ 511 h 966"/>
                <a:gd name="T50" fmla="*/ 1253 w 1839"/>
                <a:gd name="T51" fmla="*/ 502 h 966"/>
                <a:gd name="T52" fmla="*/ 1265 w 1839"/>
                <a:gd name="T53" fmla="*/ 498 h 966"/>
                <a:gd name="T54" fmla="*/ 1300 w 1839"/>
                <a:gd name="T55" fmla="*/ 488 h 966"/>
                <a:gd name="T56" fmla="*/ 1446 w 1839"/>
                <a:gd name="T57" fmla="*/ 542 h 966"/>
                <a:gd name="T58" fmla="*/ 1571 w 1839"/>
                <a:gd name="T59" fmla="*/ 339 h 966"/>
                <a:gd name="T60" fmla="*/ 1676 w 1839"/>
                <a:gd name="T61" fmla="*/ 194 h 966"/>
                <a:gd name="T62" fmla="*/ 1838 w 1839"/>
                <a:gd name="T63" fmla="*/ 336 h 966"/>
                <a:gd name="T64" fmla="*/ 1685 w 1839"/>
                <a:gd name="T65" fmla="*/ 740 h 966"/>
                <a:gd name="T66" fmla="*/ 1334 w 1839"/>
                <a:gd name="T67" fmla="*/ 812 h 966"/>
                <a:gd name="T68" fmla="*/ 1290 w 1839"/>
                <a:gd name="T69" fmla="*/ 827 h 966"/>
                <a:gd name="T70" fmla="*/ 1266 w 1839"/>
                <a:gd name="T71" fmla="*/ 835 h 966"/>
                <a:gd name="T72" fmla="*/ 1254 w 1839"/>
                <a:gd name="T73" fmla="*/ 838 h 966"/>
                <a:gd name="T74" fmla="*/ 1227 w 1839"/>
                <a:gd name="T75" fmla="*/ 845 h 966"/>
                <a:gd name="T76" fmla="*/ 1180 w 1839"/>
                <a:gd name="T77" fmla="*/ 856 h 966"/>
                <a:gd name="T78" fmla="*/ 1179 w 1839"/>
                <a:gd name="T79" fmla="*/ 856 h 966"/>
                <a:gd name="T80" fmla="*/ 1145 w 1839"/>
                <a:gd name="T81" fmla="*/ 862 h 966"/>
                <a:gd name="T82" fmla="*/ 1132 w 1839"/>
                <a:gd name="T83" fmla="*/ 865 h 966"/>
                <a:gd name="T84" fmla="*/ 1103 w 1839"/>
                <a:gd name="T85" fmla="*/ 869 h 966"/>
                <a:gd name="T86" fmla="*/ 1084 w 1839"/>
                <a:gd name="T87" fmla="*/ 965 h 966"/>
                <a:gd name="T88" fmla="*/ 748 w 1839"/>
                <a:gd name="T89" fmla="*/ 872 h 966"/>
                <a:gd name="T90" fmla="*/ 706 w 1839"/>
                <a:gd name="T91" fmla="*/ 865 h 966"/>
                <a:gd name="T92" fmla="*/ 686 w 1839"/>
                <a:gd name="T93" fmla="*/ 862 h 966"/>
                <a:gd name="T94" fmla="*/ 651 w 1839"/>
                <a:gd name="T95" fmla="*/ 855 h 966"/>
                <a:gd name="T96" fmla="*/ 642 w 1839"/>
                <a:gd name="T97" fmla="*/ 853 h 966"/>
                <a:gd name="T98" fmla="*/ 605 w 1839"/>
                <a:gd name="T99" fmla="*/ 844 h 966"/>
                <a:gd name="T100" fmla="*/ 583 w 1839"/>
                <a:gd name="T101" fmla="*/ 838 h 966"/>
                <a:gd name="T102" fmla="*/ 550 w 1839"/>
                <a:gd name="T103" fmla="*/ 829 h 966"/>
                <a:gd name="T104" fmla="*/ 543 w 1839"/>
                <a:gd name="T105" fmla="*/ 827 h 966"/>
                <a:gd name="T106" fmla="*/ 501 w 1839"/>
                <a:gd name="T107" fmla="*/ 812 h 966"/>
                <a:gd name="T108" fmla="*/ 150 w 1839"/>
                <a:gd name="T109" fmla="*/ 530 h 9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839" h="966">
                  <a:moveTo>
                    <a:pt x="0" y="194"/>
                  </a:moveTo>
                  <a:lnTo>
                    <a:pt x="161" y="194"/>
                  </a:lnTo>
                  <a:lnTo>
                    <a:pt x="161" y="194"/>
                  </a:lnTo>
                  <a:cubicBezTo>
                    <a:pt x="163" y="200"/>
                    <a:pt x="165" y="206"/>
                    <a:pt x="168" y="211"/>
                  </a:cubicBezTo>
                  <a:lnTo>
                    <a:pt x="168" y="211"/>
                  </a:lnTo>
                  <a:cubicBezTo>
                    <a:pt x="168" y="212"/>
                    <a:pt x="169" y="213"/>
                    <a:pt x="169" y="214"/>
                  </a:cubicBezTo>
                  <a:lnTo>
                    <a:pt x="169" y="214"/>
                  </a:lnTo>
                  <a:cubicBezTo>
                    <a:pt x="172" y="219"/>
                    <a:pt x="174" y="225"/>
                    <a:pt x="177" y="231"/>
                  </a:cubicBezTo>
                  <a:lnTo>
                    <a:pt x="177" y="231"/>
                  </a:lnTo>
                  <a:cubicBezTo>
                    <a:pt x="178" y="232"/>
                    <a:pt x="178" y="232"/>
                    <a:pt x="179" y="233"/>
                  </a:cubicBezTo>
                  <a:lnTo>
                    <a:pt x="179" y="233"/>
                  </a:lnTo>
                  <a:cubicBezTo>
                    <a:pt x="182" y="239"/>
                    <a:pt x="185" y="244"/>
                    <a:pt x="188" y="250"/>
                  </a:cubicBezTo>
                  <a:lnTo>
                    <a:pt x="188" y="250"/>
                  </a:lnTo>
                  <a:lnTo>
                    <a:pt x="189" y="250"/>
                  </a:lnTo>
                  <a:lnTo>
                    <a:pt x="189" y="250"/>
                  </a:lnTo>
                  <a:cubicBezTo>
                    <a:pt x="192" y="256"/>
                    <a:pt x="195" y="261"/>
                    <a:pt x="199" y="266"/>
                  </a:cubicBezTo>
                  <a:lnTo>
                    <a:pt x="199" y="266"/>
                  </a:lnTo>
                  <a:cubicBezTo>
                    <a:pt x="200" y="267"/>
                    <a:pt x="201" y="269"/>
                    <a:pt x="202" y="270"/>
                  </a:cubicBezTo>
                  <a:lnTo>
                    <a:pt x="202" y="270"/>
                  </a:lnTo>
                  <a:cubicBezTo>
                    <a:pt x="205" y="275"/>
                    <a:pt x="209" y="280"/>
                    <a:pt x="213" y="286"/>
                  </a:cubicBezTo>
                  <a:lnTo>
                    <a:pt x="213" y="286"/>
                  </a:lnTo>
                  <a:cubicBezTo>
                    <a:pt x="214" y="286"/>
                    <a:pt x="215" y="288"/>
                    <a:pt x="217" y="289"/>
                  </a:cubicBezTo>
                  <a:lnTo>
                    <a:pt x="217" y="289"/>
                  </a:lnTo>
                  <a:cubicBezTo>
                    <a:pt x="219" y="293"/>
                    <a:pt x="223" y="297"/>
                    <a:pt x="227" y="302"/>
                  </a:cubicBezTo>
                  <a:lnTo>
                    <a:pt x="227" y="302"/>
                  </a:lnTo>
                  <a:cubicBezTo>
                    <a:pt x="228" y="303"/>
                    <a:pt x="230" y="305"/>
                    <a:pt x="231" y="306"/>
                  </a:cubicBezTo>
                  <a:lnTo>
                    <a:pt x="231" y="306"/>
                  </a:lnTo>
                  <a:cubicBezTo>
                    <a:pt x="235" y="310"/>
                    <a:pt x="239" y="315"/>
                    <a:pt x="243" y="319"/>
                  </a:cubicBezTo>
                  <a:lnTo>
                    <a:pt x="243" y="319"/>
                  </a:lnTo>
                  <a:cubicBezTo>
                    <a:pt x="244" y="320"/>
                    <a:pt x="245" y="321"/>
                    <a:pt x="246" y="322"/>
                  </a:cubicBezTo>
                  <a:lnTo>
                    <a:pt x="246" y="322"/>
                  </a:lnTo>
                  <a:cubicBezTo>
                    <a:pt x="252" y="327"/>
                    <a:pt x="257" y="333"/>
                    <a:pt x="263" y="339"/>
                  </a:cubicBezTo>
                  <a:lnTo>
                    <a:pt x="263" y="471"/>
                  </a:lnTo>
                  <a:lnTo>
                    <a:pt x="386" y="542"/>
                  </a:lnTo>
                  <a:lnTo>
                    <a:pt x="500" y="476"/>
                  </a:lnTo>
                  <a:lnTo>
                    <a:pt x="500" y="476"/>
                  </a:lnTo>
                  <a:cubicBezTo>
                    <a:pt x="512" y="481"/>
                    <a:pt x="524" y="485"/>
                    <a:pt x="537" y="489"/>
                  </a:cubicBezTo>
                  <a:lnTo>
                    <a:pt x="537" y="489"/>
                  </a:lnTo>
                  <a:cubicBezTo>
                    <a:pt x="541" y="490"/>
                    <a:pt x="545" y="491"/>
                    <a:pt x="549" y="493"/>
                  </a:cubicBezTo>
                  <a:lnTo>
                    <a:pt x="549" y="493"/>
                  </a:lnTo>
                  <a:cubicBezTo>
                    <a:pt x="556" y="495"/>
                    <a:pt x="563" y="496"/>
                    <a:pt x="569" y="499"/>
                  </a:cubicBezTo>
                  <a:lnTo>
                    <a:pt x="569" y="499"/>
                  </a:lnTo>
                  <a:cubicBezTo>
                    <a:pt x="574" y="500"/>
                    <a:pt x="578" y="501"/>
                    <a:pt x="582" y="503"/>
                  </a:cubicBezTo>
                  <a:lnTo>
                    <a:pt x="582" y="503"/>
                  </a:lnTo>
                  <a:cubicBezTo>
                    <a:pt x="589" y="504"/>
                    <a:pt x="596" y="506"/>
                    <a:pt x="604" y="508"/>
                  </a:cubicBezTo>
                  <a:lnTo>
                    <a:pt x="604" y="508"/>
                  </a:lnTo>
                  <a:cubicBezTo>
                    <a:pt x="608" y="509"/>
                    <a:pt x="612" y="510"/>
                    <a:pt x="616" y="511"/>
                  </a:cubicBezTo>
                  <a:lnTo>
                    <a:pt x="616" y="511"/>
                  </a:lnTo>
                  <a:cubicBezTo>
                    <a:pt x="624" y="513"/>
                    <a:pt x="632" y="515"/>
                    <a:pt x="641" y="517"/>
                  </a:cubicBezTo>
                  <a:lnTo>
                    <a:pt x="641" y="517"/>
                  </a:lnTo>
                  <a:cubicBezTo>
                    <a:pt x="644" y="518"/>
                    <a:pt x="647" y="518"/>
                    <a:pt x="650" y="519"/>
                  </a:cubicBezTo>
                  <a:lnTo>
                    <a:pt x="650" y="519"/>
                  </a:lnTo>
                  <a:cubicBezTo>
                    <a:pt x="662" y="521"/>
                    <a:pt x="673" y="524"/>
                    <a:pt x="685" y="526"/>
                  </a:cubicBezTo>
                  <a:lnTo>
                    <a:pt x="685" y="526"/>
                  </a:lnTo>
                  <a:cubicBezTo>
                    <a:pt x="692" y="527"/>
                    <a:pt x="699" y="528"/>
                    <a:pt x="706" y="529"/>
                  </a:cubicBezTo>
                  <a:lnTo>
                    <a:pt x="706" y="529"/>
                  </a:lnTo>
                  <a:cubicBezTo>
                    <a:pt x="709" y="530"/>
                    <a:pt x="713" y="531"/>
                    <a:pt x="716" y="531"/>
                  </a:cubicBezTo>
                  <a:lnTo>
                    <a:pt x="716" y="531"/>
                  </a:lnTo>
                  <a:cubicBezTo>
                    <a:pt x="727" y="533"/>
                    <a:pt x="737" y="534"/>
                    <a:pt x="748" y="536"/>
                  </a:cubicBezTo>
                  <a:lnTo>
                    <a:pt x="748" y="629"/>
                  </a:lnTo>
                  <a:lnTo>
                    <a:pt x="1083" y="629"/>
                  </a:lnTo>
                  <a:lnTo>
                    <a:pt x="1084" y="536"/>
                  </a:lnTo>
                  <a:lnTo>
                    <a:pt x="1084" y="536"/>
                  </a:lnTo>
                  <a:cubicBezTo>
                    <a:pt x="1092" y="535"/>
                    <a:pt x="1100" y="534"/>
                    <a:pt x="1108" y="532"/>
                  </a:cubicBezTo>
                  <a:lnTo>
                    <a:pt x="1108" y="532"/>
                  </a:lnTo>
                  <a:cubicBezTo>
                    <a:pt x="1116" y="531"/>
                    <a:pt x="1123" y="530"/>
                    <a:pt x="1132" y="528"/>
                  </a:cubicBezTo>
                  <a:lnTo>
                    <a:pt x="1132" y="528"/>
                  </a:lnTo>
                  <a:cubicBezTo>
                    <a:pt x="1136" y="528"/>
                    <a:pt x="1140" y="527"/>
                    <a:pt x="1144" y="526"/>
                  </a:cubicBezTo>
                  <a:lnTo>
                    <a:pt x="1144" y="526"/>
                  </a:lnTo>
                  <a:cubicBezTo>
                    <a:pt x="1153" y="525"/>
                    <a:pt x="1162" y="523"/>
                    <a:pt x="1171" y="521"/>
                  </a:cubicBezTo>
                  <a:lnTo>
                    <a:pt x="1171" y="521"/>
                  </a:lnTo>
                  <a:cubicBezTo>
                    <a:pt x="1174" y="521"/>
                    <a:pt x="1176" y="520"/>
                    <a:pt x="1179" y="519"/>
                  </a:cubicBezTo>
                  <a:lnTo>
                    <a:pt x="1179" y="519"/>
                  </a:lnTo>
                  <a:cubicBezTo>
                    <a:pt x="1191" y="517"/>
                    <a:pt x="1204" y="514"/>
                    <a:pt x="1216" y="511"/>
                  </a:cubicBezTo>
                  <a:lnTo>
                    <a:pt x="1216" y="511"/>
                  </a:lnTo>
                  <a:cubicBezTo>
                    <a:pt x="1220" y="511"/>
                    <a:pt x="1223" y="509"/>
                    <a:pt x="1226" y="509"/>
                  </a:cubicBezTo>
                  <a:lnTo>
                    <a:pt x="1226" y="509"/>
                  </a:lnTo>
                  <a:cubicBezTo>
                    <a:pt x="1235" y="506"/>
                    <a:pt x="1244" y="504"/>
                    <a:pt x="1253" y="502"/>
                  </a:cubicBezTo>
                  <a:lnTo>
                    <a:pt x="1253" y="502"/>
                  </a:lnTo>
                  <a:cubicBezTo>
                    <a:pt x="1257" y="501"/>
                    <a:pt x="1261" y="499"/>
                    <a:pt x="1265" y="498"/>
                  </a:cubicBezTo>
                  <a:lnTo>
                    <a:pt x="1265" y="498"/>
                  </a:lnTo>
                  <a:cubicBezTo>
                    <a:pt x="1273" y="496"/>
                    <a:pt x="1281" y="494"/>
                    <a:pt x="1289" y="491"/>
                  </a:cubicBezTo>
                  <a:lnTo>
                    <a:pt x="1289" y="491"/>
                  </a:lnTo>
                  <a:cubicBezTo>
                    <a:pt x="1292" y="490"/>
                    <a:pt x="1296" y="489"/>
                    <a:pt x="1300" y="488"/>
                  </a:cubicBezTo>
                  <a:lnTo>
                    <a:pt x="1300" y="488"/>
                  </a:lnTo>
                  <a:cubicBezTo>
                    <a:pt x="1311" y="484"/>
                    <a:pt x="1322" y="480"/>
                    <a:pt x="1334" y="476"/>
                  </a:cubicBezTo>
                  <a:lnTo>
                    <a:pt x="1446" y="542"/>
                  </a:lnTo>
                  <a:lnTo>
                    <a:pt x="1572" y="469"/>
                  </a:lnTo>
                  <a:lnTo>
                    <a:pt x="1571" y="339"/>
                  </a:lnTo>
                  <a:lnTo>
                    <a:pt x="1571" y="339"/>
                  </a:lnTo>
                  <a:cubicBezTo>
                    <a:pt x="1609" y="304"/>
                    <a:pt x="1638" y="269"/>
                    <a:pt x="1658" y="232"/>
                  </a:cubicBezTo>
                  <a:lnTo>
                    <a:pt x="1658" y="232"/>
                  </a:lnTo>
                  <a:cubicBezTo>
                    <a:pt x="1665" y="219"/>
                    <a:pt x="1671" y="207"/>
                    <a:pt x="1676" y="194"/>
                  </a:cubicBezTo>
                  <a:lnTo>
                    <a:pt x="1836" y="194"/>
                  </a:lnTo>
                  <a:lnTo>
                    <a:pt x="1837" y="0"/>
                  </a:lnTo>
                  <a:lnTo>
                    <a:pt x="1838" y="336"/>
                  </a:lnTo>
                  <a:lnTo>
                    <a:pt x="1837" y="531"/>
                  </a:lnTo>
                  <a:lnTo>
                    <a:pt x="1685" y="530"/>
                  </a:lnTo>
                  <a:lnTo>
                    <a:pt x="1685" y="740"/>
                  </a:lnTo>
                  <a:lnTo>
                    <a:pt x="1447" y="878"/>
                  </a:lnTo>
                  <a:lnTo>
                    <a:pt x="1334" y="812"/>
                  </a:lnTo>
                  <a:lnTo>
                    <a:pt x="1334" y="812"/>
                  </a:lnTo>
                  <a:cubicBezTo>
                    <a:pt x="1323" y="816"/>
                    <a:pt x="1312" y="820"/>
                    <a:pt x="1301" y="824"/>
                  </a:cubicBezTo>
                  <a:lnTo>
                    <a:pt x="1301" y="824"/>
                  </a:lnTo>
                  <a:cubicBezTo>
                    <a:pt x="1297" y="825"/>
                    <a:pt x="1294" y="826"/>
                    <a:pt x="1290" y="827"/>
                  </a:cubicBezTo>
                  <a:lnTo>
                    <a:pt x="1290" y="827"/>
                  </a:lnTo>
                  <a:cubicBezTo>
                    <a:pt x="1282" y="830"/>
                    <a:pt x="1274" y="832"/>
                    <a:pt x="1266" y="835"/>
                  </a:cubicBezTo>
                  <a:lnTo>
                    <a:pt x="1266" y="835"/>
                  </a:lnTo>
                  <a:cubicBezTo>
                    <a:pt x="1264" y="835"/>
                    <a:pt x="1262" y="835"/>
                    <a:pt x="1260" y="836"/>
                  </a:cubicBezTo>
                  <a:lnTo>
                    <a:pt x="1260" y="836"/>
                  </a:lnTo>
                  <a:cubicBezTo>
                    <a:pt x="1258" y="837"/>
                    <a:pt x="1256" y="837"/>
                    <a:pt x="1254" y="838"/>
                  </a:cubicBezTo>
                  <a:lnTo>
                    <a:pt x="1254" y="838"/>
                  </a:lnTo>
                  <a:cubicBezTo>
                    <a:pt x="1245" y="841"/>
                    <a:pt x="1236" y="842"/>
                    <a:pt x="1227" y="845"/>
                  </a:cubicBezTo>
                  <a:lnTo>
                    <a:pt x="1227" y="845"/>
                  </a:lnTo>
                  <a:cubicBezTo>
                    <a:pt x="1224" y="846"/>
                    <a:pt x="1220" y="847"/>
                    <a:pt x="1217" y="848"/>
                  </a:cubicBezTo>
                  <a:lnTo>
                    <a:pt x="1217" y="848"/>
                  </a:lnTo>
                  <a:cubicBezTo>
                    <a:pt x="1205" y="851"/>
                    <a:pt x="1193" y="854"/>
                    <a:pt x="1180" y="856"/>
                  </a:cubicBezTo>
                  <a:lnTo>
                    <a:pt x="1180" y="856"/>
                  </a:lnTo>
                  <a:lnTo>
                    <a:pt x="1179" y="856"/>
                  </a:lnTo>
                  <a:lnTo>
                    <a:pt x="1179" y="856"/>
                  </a:lnTo>
                  <a:cubicBezTo>
                    <a:pt x="1177" y="857"/>
                    <a:pt x="1174" y="857"/>
                    <a:pt x="1172" y="857"/>
                  </a:cubicBezTo>
                  <a:lnTo>
                    <a:pt x="1172" y="857"/>
                  </a:lnTo>
                  <a:cubicBezTo>
                    <a:pt x="1163" y="859"/>
                    <a:pt x="1154" y="861"/>
                    <a:pt x="1145" y="862"/>
                  </a:cubicBezTo>
                  <a:lnTo>
                    <a:pt x="1145" y="862"/>
                  </a:lnTo>
                  <a:cubicBezTo>
                    <a:pt x="1141" y="864"/>
                    <a:pt x="1136" y="864"/>
                    <a:pt x="1132" y="865"/>
                  </a:cubicBezTo>
                  <a:lnTo>
                    <a:pt x="1132" y="865"/>
                  </a:lnTo>
                  <a:cubicBezTo>
                    <a:pt x="1124" y="866"/>
                    <a:pt x="1117" y="867"/>
                    <a:pt x="1109" y="868"/>
                  </a:cubicBezTo>
                  <a:lnTo>
                    <a:pt x="1109" y="868"/>
                  </a:lnTo>
                  <a:cubicBezTo>
                    <a:pt x="1107" y="869"/>
                    <a:pt x="1104" y="869"/>
                    <a:pt x="1103" y="869"/>
                  </a:cubicBezTo>
                  <a:lnTo>
                    <a:pt x="1103" y="869"/>
                  </a:lnTo>
                  <a:cubicBezTo>
                    <a:pt x="1097" y="870"/>
                    <a:pt x="1091" y="871"/>
                    <a:pt x="1085" y="872"/>
                  </a:cubicBezTo>
                  <a:lnTo>
                    <a:pt x="1084" y="965"/>
                  </a:lnTo>
                  <a:lnTo>
                    <a:pt x="748" y="965"/>
                  </a:lnTo>
                  <a:lnTo>
                    <a:pt x="748" y="872"/>
                  </a:lnTo>
                  <a:lnTo>
                    <a:pt x="748" y="872"/>
                  </a:lnTo>
                  <a:cubicBezTo>
                    <a:pt x="738" y="870"/>
                    <a:pt x="727" y="869"/>
                    <a:pt x="717" y="867"/>
                  </a:cubicBezTo>
                  <a:lnTo>
                    <a:pt x="717" y="867"/>
                  </a:lnTo>
                  <a:cubicBezTo>
                    <a:pt x="713" y="867"/>
                    <a:pt x="710" y="866"/>
                    <a:pt x="706" y="865"/>
                  </a:cubicBezTo>
                  <a:lnTo>
                    <a:pt x="706" y="865"/>
                  </a:lnTo>
                  <a:cubicBezTo>
                    <a:pt x="700" y="864"/>
                    <a:pt x="693" y="864"/>
                    <a:pt x="686" y="862"/>
                  </a:cubicBezTo>
                  <a:lnTo>
                    <a:pt x="686" y="862"/>
                  </a:lnTo>
                  <a:lnTo>
                    <a:pt x="686" y="862"/>
                  </a:lnTo>
                  <a:lnTo>
                    <a:pt x="686" y="862"/>
                  </a:lnTo>
                  <a:cubicBezTo>
                    <a:pt x="674" y="860"/>
                    <a:pt x="662" y="858"/>
                    <a:pt x="651" y="855"/>
                  </a:cubicBezTo>
                  <a:lnTo>
                    <a:pt x="651" y="855"/>
                  </a:lnTo>
                  <a:cubicBezTo>
                    <a:pt x="647" y="854"/>
                    <a:pt x="645" y="854"/>
                    <a:pt x="642" y="853"/>
                  </a:cubicBezTo>
                  <a:lnTo>
                    <a:pt x="642" y="853"/>
                  </a:lnTo>
                  <a:cubicBezTo>
                    <a:pt x="634" y="851"/>
                    <a:pt x="625" y="850"/>
                    <a:pt x="617" y="848"/>
                  </a:cubicBezTo>
                  <a:lnTo>
                    <a:pt x="617" y="848"/>
                  </a:lnTo>
                  <a:cubicBezTo>
                    <a:pt x="613" y="847"/>
                    <a:pt x="609" y="845"/>
                    <a:pt x="605" y="844"/>
                  </a:cubicBezTo>
                  <a:lnTo>
                    <a:pt x="605" y="844"/>
                  </a:lnTo>
                  <a:cubicBezTo>
                    <a:pt x="597" y="842"/>
                    <a:pt x="590" y="841"/>
                    <a:pt x="583" y="838"/>
                  </a:cubicBezTo>
                  <a:lnTo>
                    <a:pt x="583" y="838"/>
                  </a:lnTo>
                  <a:cubicBezTo>
                    <a:pt x="579" y="837"/>
                    <a:pt x="575" y="836"/>
                    <a:pt x="570" y="835"/>
                  </a:cubicBezTo>
                  <a:lnTo>
                    <a:pt x="570" y="835"/>
                  </a:lnTo>
                  <a:cubicBezTo>
                    <a:pt x="564" y="833"/>
                    <a:pt x="556" y="831"/>
                    <a:pt x="550" y="829"/>
                  </a:cubicBezTo>
                  <a:lnTo>
                    <a:pt x="550" y="829"/>
                  </a:lnTo>
                  <a:cubicBezTo>
                    <a:pt x="548" y="828"/>
                    <a:pt x="545" y="827"/>
                    <a:pt x="543" y="827"/>
                  </a:cubicBezTo>
                  <a:lnTo>
                    <a:pt x="543" y="827"/>
                  </a:lnTo>
                  <a:cubicBezTo>
                    <a:pt x="541" y="826"/>
                    <a:pt x="540" y="825"/>
                    <a:pt x="538" y="825"/>
                  </a:cubicBezTo>
                  <a:lnTo>
                    <a:pt x="538" y="825"/>
                  </a:lnTo>
                  <a:cubicBezTo>
                    <a:pt x="525" y="821"/>
                    <a:pt x="513" y="817"/>
                    <a:pt x="501" y="812"/>
                  </a:cubicBezTo>
                  <a:lnTo>
                    <a:pt x="387" y="878"/>
                  </a:lnTo>
                  <a:lnTo>
                    <a:pt x="150" y="740"/>
                  </a:lnTo>
                  <a:lnTo>
                    <a:pt x="150" y="530"/>
                  </a:lnTo>
                  <a:lnTo>
                    <a:pt x="1" y="531"/>
                  </a:lnTo>
                  <a:lnTo>
                    <a:pt x="0" y="194"/>
                  </a:lnTo>
                </a:path>
              </a:pathLst>
            </a:custGeom>
            <a:solidFill>
              <a:schemeClr val="bg1">
                <a:lumMod val="95000"/>
              </a:schemeClr>
            </a:solidFill>
            <a:ln>
              <a:noFill/>
            </a:ln>
            <a:effectLst/>
          </p:spPr>
          <p:txBody>
            <a:bodyPr wrap="none" anchor="ctr"/>
            <a:lstStyle/>
            <a:p>
              <a:endParaRPr lang="en-US" sz="6532" dirty="0">
                <a:latin typeface="Lato Light" panose="020F0502020204030203" pitchFamily="34" charset="0"/>
              </a:endParaRPr>
            </a:p>
          </p:txBody>
        </p:sp>
        <p:sp>
          <p:nvSpPr>
            <p:cNvPr id="70" name="Freeform 80">
              <a:extLst>
                <a:ext uri="{FF2B5EF4-FFF2-40B4-BE49-F238E27FC236}">
                  <a16:creationId xmlns:a16="http://schemas.microsoft.com/office/drawing/2014/main" id="{79C29FBF-3E52-014F-B219-A1DF1E6C6497}"/>
                </a:ext>
              </a:extLst>
            </p:cNvPr>
            <p:cNvSpPr>
              <a:spLocks noChangeArrowheads="1"/>
            </p:cNvSpPr>
            <p:nvPr/>
          </p:nvSpPr>
          <p:spPr bwMode="auto">
            <a:xfrm>
              <a:off x="13974615" y="8301033"/>
              <a:ext cx="1201085" cy="630787"/>
            </a:xfrm>
            <a:custGeom>
              <a:avLst/>
              <a:gdLst>
                <a:gd name="T0" fmla="*/ 161 w 1839"/>
                <a:gd name="T1" fmla="*/ 195 h 967"/>
                <a:gd name="T2" fmla="*/ 169 w 1839"/>
                <a:gd name="T3" fmla="*/ 215 h 967"/>
                <a:gd name="T4" fmla="*/ 177 w 1839"/>
                <a:gd name="T5" fmla="*/ 231 h 967"/>
                <a:gd name="T6" fmla="*/ 188 w 1839"/>
                <a:gd name="T7" fmla="*/ 250 h 967"/>
                <a:gd name="T8" fmla="*/ 189 w 1839"/>
                <a:gd name="T9" fmla="*/ 251 h 967"/>
                <a:gd name="T10" fmla="*/ 202 w 1839"/>
                <a:gd name="T11" fmla="*/ 270 h 967"/>
                <a:gd name="T12" fmla="*/ 213 w 1839"/>
                <a:gd name="T13" fmla="*/ 286 h 967"/>
                <a:gd name="T14" fmla="*/ 227 w 1839"/>
                <a:gd name="T15" fmla="*/ 302 h 967"/>
                <a:gd name="T16" fmla="*/ 231 w 1839"/>
                <a:gd name="T17" fmla="*/ 307 h 967"/>
                <a:gd name="T18" fmla="*/ 246 w 1839"/>
                <a:gd name="T19" fmla="*/ 323 h 967"/>
                <a:gd name="T20" fmla="*/ 263 w 1839"/>
                <a:gd name="T21" fmla="*/ 471 h 967"/>
                <a:gd name="T22" fmla="*/ 499 w 1839"/>
                <a:gd name="T23" fmla="*/ 477 h 967"/>
                <a:gd name="T24" fmla="*/ 549 w 1839"/>
                <a:gd name="T25" fmla="*/ 494 h 967"/>
                <a:gd name="T26" fmla="*/ 569 w 1839"/>
                <a:gd name="T27" fmla="*/ 499 h 967"/>
                <a:gd name="T28" fmla="*/ 603 w 1839"/>
                <a:gd name="T29" fmla="*/ 509 h 967"/>
                <a:gd name="T30" fmla="*/ 616 w 1839"/>
                <a:gd name="T31" fmla="*/ 512 h 967"/>
                <a:gd name="T32" fmla="*/ 650 w 1839"/>
                <a:gd name="T33" fmla="*/ 520 h 967"/>
                <a:gd name="T34" fmla="*/ 684 w 1839"/>
                <a:gd name="T35" fmla="*/ 527 h 967"/>
                <a:gd name="T36" fmla="*/ 716 w 1839"/>
                <a:gd name="T37" fmla="*/ 532 h 967"/>
                <a:gd name="T38" fmla="*/ 749 w 1839"/>
                <a:gd name="T39" fmla="*/ 629 h 967"/>
                <a:gd name="T40" fmla="*/ 1084 w 1839"/>
                <a:gd name="T41" fmla="*/ 537 h 967"/>
                <a:gd name="T42" fmla="*/ 1131 w 1839"/>
                <a:gd name="T43" fmla="*/ 529 h 967"/>
                <a:gd name="T44" fmla="*/ 1144 w 1839"/>
                <a:gd name="T45" fmla="*/ 527 h 967"/>
                <a:gd name="T46" fmla="*/ 1179 w 1839"/>
                <a:gd name="T47" fmla="*/ 520 h 967"/>
                <a:gd name="T48" fmla="*/ 1216 w 1839"/>
                <a:gd name="T49" fmla="*/ 512 h 967"/>
                <a:gd name="T50" fmla="*/ 1253 w 1839"/>
                <a:gd name="T51" fmla="*/ 502 h 967"/>
                <a:gd name="T52" fmla="*/ 1265 w 1839"/>
                <a:gd name="T53" fmla="*/ 499 h 967"/>
                <a:gd name="T54" fmla="*/ 1299 w 1839"/>
                <a:gd name="T55" fmla="*/ 488 h 967"/>
                <a:gd name="T56" fmla="*/ 1446 w 1839"/>
                <a:gd name="T57" fmla="*/ 542 h 967"/>
                <a:gd name="T58" fmla="*/ 1571 w 1839"/>
                <a:gd name="T59" fmla="*/ 339 h 967"/>
                <a:gd name="T60" fmla="*/ 1675 w 1839"/>
                <a:gd name="T61" fmla="*/ 195 h 967"/>
                <a:gd name="T62" fmla="*/ 1838 w 1839"/>
                <a:gd name="T63" fmla="*/ 337 h 967"/>
                <a:gd name="T64" fmla="*/ 1685 w 1839"/>
                <a:gd name="T65" fmla="*/ 741 h 967"/>
                <a:gd name="T66" fmla="*/ 1334 w 1839"/>
                <a:gd name="T67" fmla="*/ 812 h 967"/>
                <a:gd name="T68" fmla="*/ 1290 w 1839"/>
                <a:gd name="T69" fmla="*/ 828 h 967"/>
                <a:gd name="T70" fmla="*/ 1266 w 1839"/>
                <a:gd name="T71" fmla="*/ 835 h 967"/>
                <a:gd name="T72" fmla="*/ 1254 w 1839"/>
                <a:gd name="T73" fmla="*/ 838 h 967"/>
                <a:gd name="T74" fmla="*/ 1226 w 1839"/>
                <a:gd name="T75" fmla="*/ 846 h 967"/>
                <a:gd name="T76" fmla="*/ 1180 w 1839"/>
                <a:gd name="T77" fmla="*/ 857 h 967"/>
                <a:gd name="T78" fmla="*/ 1179 w 1839"/>
                <a:gd name="T79" fmla="*/ 857 h 967"/>
                <a:gd name="T80" fmla="*/ 1145 w 1839"/>
                <a:gd name="T81" fmla="*/ 864 h 967"/>
                <a:gd name="T82" fmla="*/ 1132 w 1839"/>
                <a:gd name="T83" fmla="*/ 865 h 967"/>
                <a:gd name="T84" fmla="*/ 1103 w 1839"/>
                <a:gd name="T85" fmla="*/ 870 h 967"/>
                <a:gd name="T86" fmla="*/ 1084 w 1839"/>
                <a:gd name="T87" fmla="*/ 966 h 967"/>
                <a:gd name="T88" fmla="*/ 749 w 1839"/>
                <a:gd name="T89" fmla="*/ 872 h 967"/>
                <a:gd name="T90" fmla="*/ 706 w 1839"/>
                <a:gd name="T91" fmla="*/ 866 h 967"/>
                <a:gd name="T92" fmla="*/ 686 w 1839"/>
                <a:gd name="T93" fmla="*/ 863 h 967"/>
                <a:gd name="T94" fmla="*/ 651 w 1839"/>
                <a:gd name="T95" fmla="*/ 856 h 967"/>
                <a:gd name="T96" fmla="*/ 641 w 1839"/>
                <a:gd name="T97" fmla="*/ 854 h 967"/>
                <a:gd name="T98" fmla="*/ 605 w 1839"/>
                <a:gd name="T99" fmla="*/ 845 h 967"/>
                <a:gd name="T100" fmla="*/ 583 w 1839"/>
                <a:gd name="T101" fmla="*/ 840 h 967"/>
                <a:gd name="T102" fmla="*/ 550 w 1839"/>
                <a:gd name="T103" fmla="*/ 830 h 967"/>
                <a:gd name="T104" fmla="*/ 542 w 1839"/>
                <a:gd name="T105" fmla="*/ 827 h 967"/>
                <a:gd name="T106" fmla="*/ 501 w 1839"/>
                <a:gd name="T107" fmla="*/ 812 h 967"/>
                <a:gd name="T108" fmla="*/ 150 w 1839"/>
                <a:gd name="T109" fmla="*/ 531 h 9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839" h="967">
                  <a:moveTo>
                    <a:pt x="0" y="195"/>
                  </a:moveTo>
                  <a:lnTo>
                    <a:pt x="161" y="195"/>
                  </a:lnTo>
                  <a:lnTo>
                    <a:pt x="161" y="195"/>
                  </a:lnTo>
                  <a:cubicBezTo>
                    <a:pt x="163" y="201"/>
                    <a:pt x="165" y="206"/>
                    <a:pt x="168" y="212"/>
                  </a:cubicBezTo>
                  <a:lnTo>
                    <a:pt x="168" y="212"/>
                  </a:lnTo>
                  <a:cubicBezTo>
                    <a:pt x="168" y="213"/>
                    <a:pt x="169" y="214"/>
                    <a:pt x="169" y="215"/>
                  </a:cubicBezTo>
                  <a:lnTo>
                    <a:pt x="169" y="215"/>
                  </a:lnTo>
                  <a:cubicBezTo>
                    <a:pt x="172" y="221"/>
                    <a:pt x="174" y="226"/>
                    <a:pt x="177" y="231"/>
                  </a:cubicBezTo>
                  <a:lnTo>
                    <a:pt x="177" y="231"/>
                  </a:lnTo>
                  <a:cubicBezTo>
                    <a:pt x="178" y="232"/>
                    <a:pt x="178" y="233"/>
                    <a:pt x="179" y="234"/>
                  </a:cubicBezTo>
                  <a:lnTo>
                    <a:pt x="179" y="234"/>
                  </a:lnTo>
                  <a:cubicBezTo>
                    <a:pt x="182" y="240"/>
                    <a:pt x="185" y="245"/>
                    <a:pt x="188" y="250"/>
                  </a:cubicBezTo>
                  <a:lnTo>
                    <a:pt x="188" y="250"/>
                  </a:lnTo>
                  <a:cubicBezTo>
                    <a:pt x="188" y="251"/>
                    <a:pt x="189" y="251"/>
                    <a:pt x="189" y="251"/>
                  </a:cubicBezTo>
                  <a:lnTo>
                    <a:pt x="189" y="251"/>
                  </a:lnTo>
                  <a:cubicBezTo>
                    <a:pt x="192" y="257"/>
                    <a:pt x="195" y="262"/>
                    <a:pt x="199" y="267"/>
                  </a:cubicBezTo>
                  <a:lnTo>
                    <a:pt x="199" y="267"/>
                  </a:lnTo>
                  <a:cubicBezTo>
                    <a:pt x="200" y="268"/>
                    <a:pt x="201" y="269"/>
                    <a:pt x="202" y="270"/>
                  </a:cubicBezTo>
                  <a:lnTo>
                    <a:pt x="202" y="270"/>
                  </a:lnTo>
                  <a:cubicBezTo>
                    <a:pt x="205" y="276"/>
                    <a:pt x="209" y="281"/>
                    <a:pt x="213" y="286"/>
                  </a:cubicBezTo>
                  <a:lnTo>
                    <a:pt x="213" y="286"/>
                  </a:lnTo>
                  <a:cubicBezTo>
                    <a:pt x="214" y="287"/>
                    <a:pt x="215" y="289"/>
                    <a:pt x="216" y="290"/>
                  </a:cubicBezTo>
                  <a:lnTo>
                    <a:pt x="216" y="290"/>
                  </a:lnTo>
                  <a:cubicBezTo>
                    <a:pt x="219" y="294"/>
                    <a:pt x="223" y="298"/>
                    <a:pt x="227" y="302"/>
                  </a:cubicBezTo>
                  <a:lnTo>
                    <a:pt x="227" y="302"/>
                  </a:lnTo>
                  <a:cubicBezTo>
                    <a:pt x="228" y="304"/>
                    <a:pt x="230" y="306"/>
                    <a:pt x="231" y="307"/>
                  </a:cubicBezTo>
                  <a:lnTo>
                    <a:pt x="231" y="307"/>
                  </a:lnTo>
                  <a:cubicBezTo>
                    <a:pt x="234" y="312"/>
                    <a:pt x="239" y="316"/>
                    <a:pt x="243" y="320"/>
                  </a:cubicBezTo>
                  <a:lnTo>
                    <a:pt x="243" y="320"/>
                  </a:lnTo>
                  <a:cubicBezTo>
                    <a:pt x="244" y="321"/>
                    <a:pt x="245" y="322"/>
                    <a:pt x="246" y="323"/>
                  </a:cubicBezTo>
                  <a:lnTo>
                    <a:pt x="246" y="323"/>
                  </a:lnTo>
                  <a:cubicBezTo>
                    <a:pt x="252" y="328"/>
                    <a:pt x="257" y="334"/>
                    <a:pt x="263" y="339"/>
                  </a:cubicBezTo>
                  <a:lnTo>
                    <a:pt x="263" y="471"/>
                  </a:lnTo>
                  <a:lnTo>
                    <a:pt x="385" y="542"/>
                  </a:lnTo>
                  <a:lnTo>
                    <a:pt x="499" y="477"/>
                  </a:lnTo>
                  <a:lnTo>
                    <a:pt x="499" y="477"/>
                  </a:lnTo>
                  <a:cubicBezTo>
                    <a:pt x="512" y="481"/>
                    <a:pt x="524" y="485"/>
                    <a:pt x="537" y="489"/>
                  </a:cubicBezTo>
                  <a:lnTo>
                    <a:pt x="537" y="489"/>
                  </a:lnTo>
                  <a:cubicBezTo>
                    <a:pt x="541" y="491"/>
                    <a:pt x="545" y="492"/>
                    <a:pt x="549" y="494"/>
                  </a:cubicBezTo>
                  <a:lnTo>
                    <a:pt x="549" y="494"/>
                  </a:lnTo>
                  <a:cubicBezTo>
                    <a:pt x="555" y="495"/>
                    <a:pt x="562" y="498"/>
                    <a:pt x="569" y="499"/>
                  </a:cubicBezTo>
                  <a:lnTo>
                    <a:pt x="569" y="499"/>
                  </a:lnTo>
                  <a:cubicBezTo>
                    <a:pt x="573" y="500"/>
                    <a:pt x="578" y="502"/>
                    <a:pt x="582" y="503"/>
                  </a:cubicBezTo>
                  <a:lnTo>
                    <a:pt x="582" y="503"/>
                  </a:lnTo>
                  <a:cubicBezTo>
                    <a:pt x="589" y="505"/>
                    <a:pt x="596" y="507"/>
                    <a:pt x="603" y="509"/>
                  </a:cubicBezTo>
                  <a:lnTo>
                    <a:pt x="603" y="509"/>
                  </a:lnTo>
                  <a:cubicBezTo>
                    <a:pt x="608" y="510"/>
                    <a:pt x="612" y="510"/>
                    <a:pt x="616" y="512"/>
                  </a:cubicBezTo>
                  <a:lnTo>
                    <a:pt x="616" y="512"/>
                  </a:lnTo>
                  <a:cubicBezTo>
                    <a:pt x="624" y="514"/>
                    <a:pt x="632" y="516"/>
                    <a:pt x="640" y="518"/>
                  </a:cubicBezTo>
                  <a:lnTo>
                    <a:pt x="640" y="518"/>
                  </a:lnTo>
                  <a:cubicBezTo>
                    <a:pt x="643" y="518"/>
                    <a:pt x="647" y="519"/>
                    <a:pt x="650" y="520"/>
                  </a:cubicBezTo>
                  <a:lnTo>
                    <a:pt x="650" y="520"/>
                  </a:lnTo>
                  <a:cubicBezTo>
                    <a:pt x="661" y="522"/>
                    <a:pt x="673" y="524"/>
                    <a:pt x="684" y="527"/>
                  </a:cubicBezTo>
                  <a:lnTo>
                    <a:pt x="684" y="527"/>
                  </a:lnTo>
                  <a:cubicBezTo>
                    <a:pt x="691" y="528"/>
                    <a:pt x="699" y="529"/>
                    <a:pt x="706" y="530"/>
                  </a:cubicBezTo>
                  <a:lnTo>
                    <a:pt x="706" y="530"/>
                  </a:lnTo>
                  <a:cubicBezTo>
                    <a:pt x="709" y="530"/>
                    <a:pt x="713" y="531"/>
                    <a:pt x="716" y="532"/>
                  </a:cubicBezTo>
                  <a:lnTo>
                    <a:pt x="716" y="532"/>
                  </a:lnTo>
                  <a:cubicBezTo>
                    <a:pt x="727" y="534"/>
                    <a:pt x="737" y="535"/>
                    <a:pt x="748" y="537"/>
                  </a:cubicBezTo>
                  <a:lnTo>
                    <a:pt x="749" y="629"/>
                  </a:lnTo>
                  <a:lnTo>
                    <a:pt x="1083" y="629"/>
                  </a:lnTo>
                  <a:lnTo>
                    <a:pt x="1084" y="537"/>
                  </a:lnTo>
                  <a:lnTo>
                    <a:pt x="1084" y="537"/>
                  </a:lnTo>
                  <a:cubicBezTo>
                    <a:pt x="1092" y="535"/>
                    <a:pt x="1100" y="534"/>
                    <a:pt x="1108" y="533"/>
                  </a:cubicBezTo>
                  <a:lnTo>
                    <a:pt x="1108" y="533"/>
                  </a:lnTo>
                  <a:cubicBezTo>
                    <a:pt x="1115" y="532"/>
                    <a:pt x="1123" y="530"/>
                    <a:pt x="1131" y="529"/>
                  </a:cubicBezTo>
                  <a:lnTo>
                    <a:pt x="1131" y="529"/>
                  </a:lnTo>
                  <a:cubicBezTo>
                    <a:pt x="1135" y="529"/>
                    <a:pt x="1140" y="528"/>
                    <a:pt x="1144" y="527"/>
                  </a:cubicBezTo>
                  <a:lnTo>
                    <a:pt x="1144" y="527"/>
                  </a:lnTo>
                  <a:cubicBezTo>
                    <a:pt x="1153" y="525"/>
                    <a:pt x="1162" y="524"/>
                    <a:pt x="1171" y="522"/>
                  </a:cubicBezTo>
                  <a:lnTo>
                    <a:pt x="1171" y="522"/>
                  </a:lnTo>
                  <a:cubicBezTo>
                    <a:pt x="1174" y="521"/>
                    <a:pt x="1176" y="521"/>
                    <a:pt x="1179" y="520"/>
                  </a:cubicBezTo>
                  <a:lnTo>
                    <a:pt x="1179" y="520"/>
                  </a:lnTo>
                  <a:cubicBezTo>
                    <a:pt x="1191" y="518"/>
                    <a:pt x="1204" y="515"/>
                    <a:pt x="1216" y="512"/>
                  </a:cubicBezTo>
                  <a:lnTo>
                    <a:pt x="1216" y="512"/>
                  </a:lnTo>
                  <a:cubicBezTo>
                    <a:pt x="1219" y="511"/>
                    <a:pt x="1223" y="510"/>
                    <a:pt x="1226" y="509"/>
                  </a:cubicBezTo>
                  <a:lnTo>
                    <a:pt x="1226" y="509"/>
                  </a:lnTo>
                  <a:cubicBezTo>
                    <a:pt x="1235" y="507"/>
                    <a:pt x="1244" y="505"/>
                    <a:pt x="1253" y="502"/>
                  </a:cubicBezTo>
                  <a:lnTo>
                    <a:pt x="1253" y="502"/>
                  </a:lnTo>
                  <a:cubicBezTo>
                    <a:pt x="1257" y="501"/>
                    <a:pt x="1261" y="500"/>
                    <a:pt x="1265" y="499"/>
                  </a:cubicBezTo>
                  <a:lnTo>
                    <a:pt x="1265" y="499"/>
                  </a:lnTo>
                  <a:cubicBezTo>
                    <a:pt x="1273" y="497"/>
                    <a:pt x="1281" y="494"/>
                    <a:pt x="1289" y="492"/>
                  </a:cubicBezTo>
                  <a:lnTo>
                    <a:pt x="1289" y="492"/>
                  </a:lnTo>
                  <a:cubicBezTo>
                    <a:pt x="1292" y="491"/>
                    <a:pt x="1296" y="489"/>
                    <a:pt x="1299" y="488"/>
                  </a:cubicBezTo>
                  <a:lnTo>
                    <a:pt x="1299" y="488"/>
                  </a:lnTo>
                  <a:cubicBezTo>
                    <a:pt x="1311" y="485"/>
                    <a:pt x="1322" y="481"/>
                    <a:pt x="1334" y="477"/>
                  </a:cubicBezTo>
                  <a:lnTo>
                    <a:pt x="1446" y="542"/>
                  </a:lnTo>
                  <a:lnTo>
                    <a:pt x="1572" y="470"/>
                  </a:lnTo>
                  <a:lnTo>
                    <a:pt x="1571" y="339"/>
                  </a:lnTo>
                  <a:lnTo>
                    <a:pt x="1571" y="339"/>
                  </a:lnTo>
                  <a:cubicBezTo>
                    <a:pt x="1609" y="305"/>
                    <a:pt x="1638" y="270"/>
                    <a:pt x="1658" y="232"/>
                  </a:cubicBezTo>
                  <a:lnTo>
                    <a:pt x="1658" y="232"/>
                  </a:lnTo>
                  <a:cubicBezTo>
                    <a:pt x="1665" y="220"/>
                    <a:pt x="1671" y="207"/>
                    <a:pt x="1675" y="195"/>
                  </a:cubicBezTo>
                  <a:lnTo>
                    <a:pt x="1835" y="195"/>
                  </a:lnTo>
                  <a:lnTo>
                    <a:pt x="1837" y="0"/>
                  </a:lnTo>
                  <a:lnTo>
                    <a:pt x="1838" y="337"/>
                  </a:lnTo>
                  <a:lnTo>
                    <a:pt x="1837" y="531"/>
                  </a:lnTo>
                  <a:lnTo>
                    <a:pt x="1685" y="531"/>
                  </a:lnTo>
                  <a:lnTo>
                    <a:pt x="1685" y="741"/>
                  </a:lnTo>
                  <a:lnTo>
                    <a:pt x="1447" y="878"/>
                  </a:lnTo>
                  <a:lnTo>
                    <a:pt x="1334" y="812"/>
                  </a:lnTo>
                  <a:lnTo>
                    <a:pt x="1334" y="812"/>
                  </a:lnTo>
                  <a:cubicBezTo>
                    <a:pt x="1323" y="817"/>
                    <a:pt x="1312" y="821"/>
                    <a:pt x="1300" y="825"/>
                  </a:cubicBezTo>
                  <a:lnTo>
                    <a:pt x="1300" y="825"/>
                  </a:lnTo>
                  <a:cubicBezTo>
                    <a:pt x="1297" y="825"/>
                    <a:pt x="1294" y="827"/>
                    <a:pt x="1290" y="828"/>
                  </a:cubicBezTo>
                  <a:lnTo>
                    <a:pt x="1290" y="828"/>
                  </a:lnTo>
                  <a:cubicBezTo>
                    <a:pt x="1282" y="831"/>
                    <a:pt x="1274" y="833"/>
                    <a:pt x="1266" y="835"/>
                  </a:cubicBezTo>
                  <a:lnTo>
                    <a:pt x="1266" y="835"/>
                  </a:lnTo>
                  <a:cubicBezTo>
                    <a:pt x="1264" y="836"/>
                    <a:pt x="1262" y="837"/>
                    <a:pt x="1260" y="837"/>
                  </a:cubicBezTo>
                  <a:lnTo>
                    <a:pt x="1260" y="837"/>
                  </a:lnTo>
                  <a:cubicBezTo>
                    <a:pt x="1258" y="838"/>
                    <a:pt x="1256" y="838"/>
                    <a:pt x="1254" y="838"/>
                  </a:cubicBezTo>
                  <a:lnTo>
                    <a:pt x="1254" y="838"/>
                  </a:lnTo>
                  <a:cubicBezTo>
                    <a:pt x="1245" y="841"/>
                    <a:pt x="1236" y="844"/>
                    <a:pt x="1226" y="846"/>
                  </a:cubicBezTo>
                  <a:lnTo>
                    <a:pt x="1226" y="846"/>
                  </a:lnTo>
                  <a:cubicBezTo>
                    <a:pt x="1224" y="847"/>
                    <a:pt x="1220" y="848"/>
                    <a:pt x="1217" y="848"/>
                  </a:cubicBezTo>
                  <a:lnTo>
                    <a:pt x="1217" y="848"/>
                  </a:lnTo>
                  <a:cubicBezTo>
                    <a:pt x="1205" y="851"/>
                    <a:pt x="1193" y="854"/>
                    <a:pt x="1180" y="857"/>
                  </a:cubicBezTo>
                  <a:lnTo>
                    <a:pt x="1180" y="857"/>
                  </a:lnTo>
                  <a:lnTo>
                    <a:pt x="1179" y="857"/>
                  </a:lnTo>
                  <a:lnTo>
                    <a:pt x="1179" y="857"/>
                  </a:lnTo>
                  <a:cubicBezTo>
                    <a:pt x="1177" y="857"/>
                    <a:pt x="1174" y="858"/>
                    <a:pt x="1172" y="858"/>
                  </a:cubicBezTo>
                  <a:lnTo>
                    <a:pt x="1172" y="858"/>
                  </a:lnTo>
                  <a:cubicBezTo>
                    <a:pt x="1163" y="860"/>
                    <a:pt x="1154" y="862"/>
                    <a:pt x="1145" y="864"/>
                  </a:cubicBezTo>
                  <a:lnTo>
                    <a:pt x="1145" y="864"/>
                  </a:lnTo>
                  <a:cubicBezTo>
                    <a:pt x="1141" y="864"/>
                    <a:pt x="1136" y="865"/>
                    <a:pt x="1132" y="865"/>
                  </a:cubicBezTo>
                  <a:lnTo>
                    <a:pt x="1132" y="865"/>
                  </a:lnTo>
                  <a:cubicBezTo>
                    <a:pt x="1124" y="866"/>
                    <a:pt x="1117" y="868"/>
                    <a:pt x="1109" y="869"/>
                  </a:cubicBezTo>
                  <a:lnTo>
                    <a:pt x="1109" y="869"/>
                  </a:lnTo>
                  <a:cubicBezTo>
                    <a:pt x="1107" y="870"/>
                    <a:pt x="1104" y="870"/>
                    <a:pt x="1103" y="870"/>
                  </a:cubicBezTo>
                  <a:lnTo>
                    <a:pt x="1103" y="870"/>
                  </a:lnTo>
                  <a:cubicBezTo>
                    <a:pt x="1097" y="871"/>
                    <a:pt x="1091" y="872"/>
                    <a:pt x="1085" y="872"/>
                  </a:cubicBezTo>
                  <a:lnTo>
                    <a:pt x="1084" y="966"/>
                  </a:lnTo>
                  <a:lnTo>
                    <a:pt x="749" y="966"/>
                  </a:lnTo>
                  <a:lnTo>
                    <a:pt x="749" y="872"/>
                  </a:lnTo>
                  <a:lnTo>
                    <a:pt x="749" y="872"/>
                  </a:lnTo>
                  <a:cubicBezTo>
                    <a:pt x="738" y="871"/>
                    <a:pt x="727" y="870"/>
                    <a:pt x="717" y="868"/>
                  </a:cubicBezTo>
                  <a:lnTo>
                    <a:pt x="717" y="868"/>
                  </a:lnTo>
                  <a:cubicBezTo>
                    <a:pt x="713" y="867"/>
                    <a:pt x="710" y="866"/>
                    <a:pt x="706" y="866"/>
                  </a:cubicBezTo>
                  <a:lnTo>
                    <a:pt x="706" y="866"/>
                  </a:lnTo>
                  <a:cubicBezTo>
                    <a:pt x="700" y="865"/>
                    <a:pt x="693" y="864"/>
                    <a:pt x="686" y="863"/>
                  </a:cubicBezTo>
                  <a:lnTo>
                    <a:pt x="686" y="863"/>
                  </a:lnTo>
                  <a:cubicBezTo>
                    <a:pt x="686" y="863"/>
                    <a:pt x="686" y="863"/>
                    <a:pt x="686" y="862"/>
                  </a:cubicBezTo>
                  <a:lnTo>
                    <a:pt x="686" y="862"/>
                  </a:lnTo>
                  <a:cubicBezTo>
                    <a:pt x="674" y="861"/>
                    <a:pt x="662" y="858"/>
                    <a:pt x="651" y="856"/>
                  </a:cubicBezTo>
                  <a:lnTo>
                    <a:pt x="651" y="856"/>
                  </a:lnTo>
                  <a:cubicBezTo>
                    <a:pt x="647" y="855"/>
                    <a:pt x="645" y="854"/>
                    <a:pt x="641" y="854"/>
                  </a:cubicBezTo>
                  <a:lnTo>
                    <a:pt x="641" y="854"/>
                  </a:lnTo>
                  <a:cubicBezTo>
                    <a:pt x="633" y="852"/>
                    <a:pt x="625" y="850"/>
                    <a:pt x="617" y="848"/>
                  </a:cubicBezTo>
                  <a:lnTo>
                    <a:pt x="617" y="848"/>
                  </a:lnTo>
                  <a:cubicBezTo>
                    <a:pt x="613" y="847"/>
                    <a:pt x="609" y="846"/>
                    <a:pt x="605" y="845"/>
                  </a:cubicBezTo>
                  <a:lnTo>
                    <a:pt x="605" y="845"/>
                  </a:lnTo>
                  <a:cubicBezTo>
                    <a:pt x="597" y="843"/>
                    <a:pt x="590" y="841"/>
                    <a:pt x="583" y="840"/>
                  </a:cubicBezTo>
                  <a:lnTo>
                    <a:pt x="583" y="840"/>
                  </a:lnTo>
                  <a:cubicBezTo>
                    <a:pt x="579" y="838"/>
                    <a:pt x="575" y="837"/>
                    <a:pt x="570" y="835"/>
                  </a:cubicBezTo>
                  <a:lnTo>
                    <a:pt x="570" y="835"/>
                  </a:lnTo>
                  <a:cubicBezTo>
                    <a:pt x="564" y="834"/>
                    <a:pt x="556" y="831"/>
                    <a:pt x="550" y="830"/>
                  </a:cubicBezTo>
                  <a:lnTo>
                    <a:pt x="550" y="830"/>
                  </a:lnTo>
                  <a:cubicBezTo>
                    <a:pt x="548" y="829"/>
                    <a:pt x="545" y="828"/>
                    <a:pt x="542" y="827"/>
                  </a:cubicBezTo>
                  <a:lnTo>
                    <a:pt x="542" y="827"/>
                  </a:lnTo>
                  <a:cubicBezTo>
                    <a:pt x="541" y="827"/>
                    <a:pt x="539" y="826"/>
                    <a:pt x="538" y="825"/>
                  </a:cubicBezTo>
                  <a:lnTo>
                    <a:pt x="538" y="825"/>
                  </a:lnTo>
                  <a:cubicBezTo>
                    <a:pt x="525" y="822"/>
                    <a:pt x="513" y="817"/>
                    <a:pt x="501" y="812"/>
                  </a:cubicBezTo>
                  <a:lnTo>
                    <a:pt x="387" y="878"/>
                  </a:lnTo>
                  <a:lnTo>
                    <a:pt x="150" y="741"/>
                  </a:lnTo>
                  <a:lnTo>
                    <a:pt x="150" y="531"/>
                  </a:lnTo>
                  <a:lnTo>
                    <a:pt x="1" y="531"/>
                  </a:lnTo>
                  <a:lnTo>
                    <a:pt x="0" y="195"/>
                  </a:lnTo>
                </a:path>
              </a:pathLst>
            </a:custGeom>
            <a:solidFill>
              <a:schemeClr val="bg1">
                <a:lumMod val="95000"/>
              </a:schemeClr>
            </a:solidFill>
            <a:ln>
              <a:noFill/>
            </a:ln>
            <a:effectLst/>
          </p:spPr>
          <p:txBody>
            <a:bodyPr wrap="none" anchor="ctr"/>
            <a:lstStyle/>
            <a:p>
              <a:endParaRPr lang="en-US" sz="6532" dirty="0">
                <a:latin typeface="Lato Light" panose="020F0502020204030203" pitchFamily="34" charset="0"/>
              </a:endParaRPr>
            </a:p>
          </p:txBody>
        </p:sp>
        <p:sp>
          <p:nvSpPr>
            <p:cNvPr id="71" name="Freeform 81">
              <a:extLst>
                <a:ext uri="{FF2B5EF4-FFF2-40B4-BE49-F238E27FC236}">
                  <a16:creationId xmlns:a16="http://schemas.microsoft.com/office/drawing/2014/main" id="{398A6635-02EC-2743-A7C8-85C8FD58D706}"/>
                </a:ext>
              </a:extLst>
            </p:cNvPr>
            <p:cNvSpPr>
              <a:spLocks noChangeArrowheads="1"/>
            </p:cNvSpPr>
            <p:nvPr/>
          </p:nvSpPr>
          <p:spPr bwMode="auto">
            <a:xfrm>
              <a:off x="14553554" y="6719747"/>
              <a:ext cx="555899" cy="734476"/>
            </a:xfrm>
            <a:custGeom>
              <a:avLst/>
              <a:gdLst>
                <a:gd name="T0" fmla="*/ 848 w 852"/>
                <a:gd name="T1" fmla="*/ 1096 h 1125"/>
                <a:gd name="T2" fmla="*/ 844 w 852"/>
                <a:gd name="T3" fmla="*/ 1079 h 1125"/>
                <a:gd name="T4" fmla="*/ 837 w 852"/>
                <a:gd name="T5" fmla="*/ 1061 h 1125"/>
                <a:gd name="T6" fmla="*/ 829 w 852"/>
                <a:gd name="T7" fmla="*/ 1043 h 1125"/>
                <a:gd name="T8" fmla="*/ 815 w 852"/>
                <a:gd name="T9" fmla="*/ 1023 h 1125"/>
                <a:gd name="T10" fmla="*/ 799 w 852"/>
                <a:gd name="T11" fmla="*/ 1004 h 1125"/>
                <a:gd name="T12" fmla="*/ 778 w 852"/>
                <a:gd name="T13" fmla="*/ 985 h 1125"/>
                <a:gd name="T14" fmla="*/ 759 w 852"/>
                <a:gd name="T15" fmla="*/ 969 h 1125"/>
                <a:gd name="T16" fmla="*/ 737 w 852"/>
                <a:gd name="T17" fmla="*/ 955 h 1125"/>
                <a:gd name="T18" fmla="*/ 702 w 852"/>
                <a:gd name="T19" fmla="*/ 936 h 1125"/>
                <a:gd name="T20" fmla="*/ 660 w 852"/>
                <a:gd name="T21" fmla="*/ 917 h 1125"/>
                <a:gd name="T22" fmla="*/ 630 w 852"/>
                <a:gd name="T23" fmla="*/ 907 h 1125"/>
                <a:gd name="T24" fmla="*/ 600 w 852"/>
                <a:gd name="T25" fmla="*/ 898 h 1125"/>
                <a:gd name="T26" fmla="*/ 571 w 852"/>
                <a:gd name="T27" fmla="*/ 892 h 1125"/>
                <a:gd name="T28" fmla="*/ 528 w 852"/>
                <a:gd name="T29" fmla="*/ 884 h 1125"/>
                <a:gd name="T30" fmla="*/ 495 w 852"/>
                <a:gd name="T31" fmla="*/ 880 h 1125"/>
                <a:gd name="T32" fmla="*/ 459 w 852"/>
                <a:gd name="T33" fmla="*/ 878 h 1125"/>
                <a:gd name="T34" fmla="*/ 429 w 852"/>
                <a:gd name="T35" fmla="*/ 877 h 1125"/>
                <a:gd name="T36" fmla="*/ 367 w 852"/>
                <a:gd name="T37" fmla="*/ 880 h 1125"/>
                <a:gd name="T38" fmla="*/ 306 w 852"/>
                <a:gd name="T39" fmla="*/ 887 h 1125"/>
                <a:gd name="T40" fmla="*/ 278 w 852"/>
                <a:gd name="T41" fmla="*/ 892 h 1125"/>
                <a:gd name="T42" fmla="*/ 244 w 852"/>
                <a:gd name="T43" fmla="*/ 901 h 1125"/>
                <a:gd name="T44" fmla="*/ 212 w 852"/>
                <a:gd name="T45" fmla="*/ 911 h 1125"/>
                <a:gd name="T46" fmla="*/ 157 w 852"/>
                <a:gd name="T47" fmla="*/ 933 h 1125"/>
                <a:gd name="T48" fmla="*/ 1 w 852"/>
                <a:gd name="T49" fmla="*/ 1124 h 1125"/>
                <a:gd name="T50" fmla="*/ 153 w 852"/>
                <a:gd name="T51" fmla="*/ 499 h 1125"/>
                <a:gd name="T52" fmla="*/ 187 w 852"/>
                <a:gd name="T53" fmla="*/ 484 h 1125"/>
                <a:gd name="T54" fmla="*/ 215 w 852"/>
                <a:gd name="T55" fmla="*/ 474 h 1125"/>
                <a:gd name="T56" fmla="*/ 242 w 852"/>
                <a:gd name="T57" fmla="*/ 465 h 1125"/>
                <a:gd name="T58" fmla="*/ 277 w 852"/>
                <a:gd name="T59" fmla="*/ 457 h 1125"/>
                <a:gd name="T60" fmla="*/ 297 w 852"/>
                <a:gd name="T61" fmla="*/ 453 h 1125"/>
                <a:gd name="T62" fmla="*/ 325 w 852"/>
                <a:gd name="T63" fmla="*/ 448 h 1125"/>
                <a:gd name="T64" fmla="*/ 408 w 852"/>
                <a:gd name="T65" fmla="*/ 442 h 1125"/>
                <a:gd name="T66" fmla="*/ 437 w 852"/>
                <a:gd name="T67" fmla="*/ 442 h 1125"/>
                <a:gd name="T68" fmla="*/ 457 w 852"/>
                <a:gd name="T69" fmla="*/ 442 h 1125"/>
                <a:gd name="T70" fmla="*/ 494 w 852"/>
                <a:gd name="T71" fmla="*/ 444 h 1125"/>
                <a:gd name="T72" fmla="*/ 523 w 852"/>
                <a:gd name="T73" fmla="*/ 448 h 1125"/>
                <a:gd name="T74" fmla="*/ 553 w 852"/>
                <a:gd name="T75" fmla="*/ 453 h 1125"/>
                <a:gd name="T76" fmla="*/ 580 w 852"/>
                <a:gd name="T77" fmla="*/ 458 h 1125"/>
                <a:gd name="T78" fmla="*/ 610 w 852"/>
                <a:gd name="T79" fmla="*/ 465 h 1125"/>
                <a:gd name="T80" fmla="*/ 634 w 852"/>
                <a:gd name="T81" fmla="*/ 473 h 1125"/>
                <a:gd name="T82" fmla="*/ 648 w 852"/>
                <a:gd name="T83" fmla="*/ 434 h 1125"/>
                <a:gd name="T84" fmla="*/ 659 w 852"/>
                <a:gd name="T85" fmla="*/ 481 h 1125"/>
                <a:gd name="T86" fmla="*/ 701 w 852"/>
                <a:gd name="T87" fmla="*/ 500 h 1125"/>
                <a:gd name="T88" fmla="*/ 732 w 852"/>
                <a:gd name="T89" fmla="*/ 516 h 1125"/>
                <a:gd name="T90" fmla="*/ 751 w 852"/>
                <a:gd name="T91" fmla="*/ 529 h 1125"/>
                <a:gd name="T92" fmla="*/ 771 w 852"/>
                <a:gd name="T93" fmla="*/ 544 h 1125"/>
                <a:gd name="T94" fmla="*/ 786 w 852"/>
                <a:gd name="T95" fmla="*/ 556 h 1125"/>
                <a:gd name="T96" fmla="*/ 800 w 852"/>
                <a:gd name="T97" fmla="*/ 571 h 1125"/>
                <a:gd name="T98" fmla="*/ 814 w 852"/>
                <a:gd name="T99" fmla="*/ 588 h 1125"/>
                <a:gd name="T100" fmla="*/ 827 w 852"/>
                <a:gd name="T101" fmla="*/ 608 h 1125"/>
                <a:gd name="T102" fmla="*/ 834 w 852"/>
                <a:gd name="T103" fmla="*/ 619 h 1125"/>
                <a:gd name="T104" fmla="*/ 840 w 852"/>
                <a:gd name="T105" fmla="*/ 634 h 1125"/>
                <a:gd name="T106" fmla="*/ 845 w 852"/>
                <a:gd name="T107" fmla="*/ 649 h 1125"/>
                <a:gd name="T108" fmla="*/ 847 w 852"/>
                <a:gd name="T109" fmla="*/ 660 h 1125"/>
                <a:gd name="T110" fmla="*/ 850 w 852"/>
                <a:gd name="T111" fmla="*/ 679 h 1125"/>
                <a:gd name="T112" fmla="*/ 851 w 852"/>
                <a:gd name="T113" fmla="*/ 1114 h 1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52" h="1125">
                  <a:moveTo>
                    <a:pt x="850" y="1108"/>
                  </a:moveTo>
                  <a:lnTo>
                    <a:pt x="850" y="1108"/>
                  </a:lnTo>
                  <a:cubicBezTo>
                    <a:pt x="850" y="1106"/>
                    <a:pt x="850" y="1104"/>
                    <a:pt x="850" y="1103"/>
                  </a:cubicBezTo>
                  <a:lnTo>
                    <a:pt x="850" y="1103"/>
                  </a:lnTo>
                  <a:cubicBezTo>
                    <a:pt x="849" y="1100"/>
                    <a:pt x="849" y="1098"/>
                    <a:pt x="848" y="1096"/>
                  </a:cubicBezTo>
                  <a:lnTo>
                    <a:pt x="848" y="1096"/>
                  </a:lnTo>
                  <a:cubicBezTo>
                    <a:pt x="848" y="1094"/>
                    <a:pt x="848" y="1092"/>
                    <a:pt x="847" y="1090"/>
                  </a:cubicBezTo>
                  <a:lnTo>
                    <a:pt x="847" y="1090"/>
                  </a:lnTo>
                  <a:cubicBezTo>
                    <a:pt x="847" y="1089"/>
                    <a:pt x="847" y="1086"/>
                    <a:pt x="846" y="1084"/>
                  </a:cubicBezTo>
                  <a:lnTo>
                    <a:pt x="846" y="1084"/>
                  </a:lnTo>
                  <a:cubicBezTo>
                    <a:pt x="846" y="1082"/>
                    <a:pt x="845" y="1080"/>
                    <a:pt x="844" y="1079"/>
                  </a:cubicBezTo>
                  <a:lnTo>
                    <a:pt x="844" y="1079"/>
                  </a:lnTo>
                  <a:cubicBezTo>
                    <a:pt x="844" y="1077"/>
                    <a:pt x="843" y="1074"/>
                    <a:pt x="842" y="1073"/>
                  </a:cubicBezTo>
                  <a:lnTo>
                    <a:pt x="842" y="1073"/>
                  </a:lnTo>
                  <a:cubicBezTo>
                    <a:pt x="842" y="1071"/>
                    <a:pt x="841" y="1069"/>
                    <a:pt x="840" y="1067"/>
                  </a:cubicBezTo>
                  <a:lnTo>
                    <a:pt x="840" y="1067"/>
                  </a:lnTo>
                  <a:cubicBezTo>
                    <a:pt x="839" y="1065"/>
                    <a:pt x="838" y="1063"/>
                    <a:pt x="837" y="1061"/>
                  </a:cubicBezTo>
                  <a:lnTo>
                    <a:pt x="837" y="1061"/>
                  </a:lnTo>
                  <a:cubicBezTo>
                    <a:pt x="837" y="1059"/>
                    <a:pt x="836" y="1057"/>
                    <a:pt x="835" y="1055"/>
                  </a:cubicBezTo>
                  <a:lnTo>
                    <a:pt x="835" y="1055"/>
                  </a:lnTo>
                  <a:cubicBezTo>
                    <a:pt x="834" y="1053"/>
                    <a:pt x="833" y="1051"/>
                    <a:pt x="832" y="1049"/>
                  </a:cubicBezTo>
                  <a:lnTo>
                    <a:pt x="832" y="1049"/>
                  </a:lnTo>
                  <a:cubicBezTo>
                    <a:pt x="831" y="1047"/>
                    <a:pt x="830" y="1046"/>
                    <a:pt x="829" y="1043"/>
                  </a:cubicBezTo>
                  <a:lnTo>
                    <a:pt x="829" y="1043"/>
                  </a:lnTo>
                  <a:cubicBezTo>
                    <a:pt x="827" y="1041"/>
                    <a:pt x="826" y="1039"/>
                    <a:pt x="825" y="1036"/>
                  </a:cubicBezTo>
                  <a:lnTo>
                    <a:pt x="825" y="1036"/>
                  </a:lnTo>
                  <a:cubicBezTo>
                    <a:pt x="823" y="1035"/>
                    <a:pt x="822" y="1033"/>
                    <a:pt x="822" y="1032"/>
                  </a:cubicBezTo>
                  <a:lnTo>
                    <a:pt x="822" y="1032"/>
                  </a:lnTo>
                  <a:cubicBezTo>
                    <a:pt x="819" y="1029"/>
                    <a:pt x="817" y="1026"/>
                    <a:pt x="815" y="1023"/>
                  </a:cubicBezTo>
                  <a:lnTo>
                    <a:pt x="815" y="1023"/>
                  </a:lnTo>
                  <a:cubicBezTo>
                    <a:pt x="815" y="1022"/>
                    <a:pt x="813" y="1021"/>
                    <a:pt x="813" y="1020"/>
                  </a:cubicBezTo>
                  <a:lnTo>
                    <a:pt x="813" y="1020"/>
                  </a:lnTo>
                  <a:cubicBezTo>
                    <a:pt x="809" y="1015"/>
                    <a:pt x="806" y="1011"/>
                    <a:pt x="802" y="1007"/>
                  </a:cubicBezTo>
                  <a:lnTo>
                    <a:pt x="802" y="1007"/>
                  </a:lnTo>
                  <a:cubicBezTo>
                    <a:pt x="800" y="1006"/>
                    <a:pt x="799" y="1005"/>
                    <a:pt x="799" y="1004"/>
                  </a:cubicBezTo>
                  <a:lnTo>
                    <a:pt x="799" y="1004"/>
                  </a:lnTo>
                  <a:cubicBezTo>
                    <a:pt x="795" y="1001"/>
                    <a:pt x="792" y="998"/>
                    <a:pt x="789" y="994"/>
                  </a:cubicBezTo>
                  <a:lnTo>
                    <a:pt x="789" y="994"/>
                  </a:lnTo>
                  <a:cubicBezTo>
                    <a:pt x="787" y="993"/>
                    <a:pt x="786" y="991"/>
                    <a:pt x="784" y="990"/>
                  </a:cubicBezTo>
                  <a:lnTo>
                    <a:pt x="784" y="990"/>
                  </a:lnTo>
                  <a:cubicBezTo>
                    <a:pt x="782" y="988"/>
                    <a:pt x="780" y="987"/>
                    <a:pt x="778" y="985"/>
                  </a:cubicBezTo>
                  <a:lnTo>
                    <a:pt x="778" y="985"/>
                  </a:lnTo>
                  <a:cubicBezTo>
                    <a:pt x="776" y="983"/>
                    <a:pt x="774" y="981"/>
                    <a:pt x="772" y="979"/>
                  </a:cubicBezTo>
                  <a:lnTo>
                    <a:pt x="772" y="979"/>
                  </a:lnTo>
                  <a:cubicBezTo>
                    <a:pt x="770" y="978"/>
                    <a:pt x="767" y="976"/>
                    <a:pt x="766" y="975"/>
                  </a:cubicBezTo>
                  <a:lnTo>
                    <a:pt x="766" y="975"/>
                  </a:lnTo>
                  <a:cubicBezTo>
                    <a:pt x="763" y="973"/>
                    <a:pt x="762" y="971"/>
                    <a:pt x="759" y="969"/>
                  </a:cubicBezTo>
                  <a:lnTo>
                    <a:pt x="759" y="969"/>
                  </a:lnTo>
                  <a:cubicBezTo>
                    <a:pt x="757" y="968"/>
                    <a:pt x="755" y="967"/>
                    <a:pt x="752" y="965"/>
                  </a:cubicBezTo>
                  <a:lnTo>
                    <a:pt x="752" y="965"/>
                  </a:lnTo>
                  <a:cubicBezTo>
                    <a:pt x="750" y="963"/>
                    <a:pt x="747" y="962"/>
                    <a:pt x="745" y="960"/>
                  </a:cubicBezTo>
                  <a:lnTo>
                    <a:pt x="745" y="960"/>
                  </a:lnTo>
                  <a:cubicBezTo>
                    <a:pt x="743" y="958"/>
                    <a:pt x="740" y="957"/>
                    <a:pt x="737" y="955"/>
                  </a:cubicBezTo>
                  <a:lnTo>
                    <a:pt x="737" y="955"/>
                  </a:lnTo>
                  <a:cubicBezTo>
                    <a:pt x="734" y="953"/>
                    <a:pt x="731" y="951"/>
                    <a:pt x="727" y="949"/>
                  </a:cubicBezTo>
                  <a:lnTo>
                    <a:pt x="727" y="949"/>
                  </a:lnTo>
                  <a:cubicBezTo>
                    <a:pt x="721" y="945"/>
                    <a:pt x="715" y="942"/>
                    <a:pt x="708" y="938"/>
                  </a:cubicBezTo>
                  <a:lnTo>
                    <a:pt x="708" y="938"/>
                  </a:lnTo>
                  <a:cubicBezTo>
                    <a:pt x="706" y="938"/>
                    <a:pt x="704" y="937"/>
                    <a:pt x="702" y="936"/>
                  </a:cubicBezTo>
                  <a:lnTo>
                    <a:pt x="702" y="936"/>
                  </a:lnTo>
                  <a:cubicBezTo>
                    <a:pt x="697" y="933"/>
                    <a:pt x="692" y="931"/>
                    <a:pt x="686" y="928"/>
                  </a:cubicBezTo>
                  <a:lnTo>
                    <a:pt x="686" y="928"/>
                  </a:lnTo>
                  <a:cubicBezTo>
                    <a:pt x="685" y="927"/>
                    <a:pt x="683" y="927"/>
                    <a:pt x="681" y="926"/>
                  </a:cubicBezTo>
                  <a:lnTo>
                    <a:pt x="681" y="926"/>
                  </a:lnTo>
                  <a:cubicBezTo>
                    <a:pt x="674" y="923"/>
                    <a:pt x="667" y="920"/>
                    <a:pt x="660" y="917"/>
                  </a:cubicBezTo>
                  <a:lnTo>
                    <a:pt x="660" y="917"/>
                  </a:lnTo>
                  <a:cubicBezTo>
                    <a:pt x="659" y="917"/>
                    <a:pt x="658" y="917"/>
                    <a:pt x="656" y="916"/>
                  </a:cubicBezTo>
                  <a:lnTo>
                    <a:pt x="656" y="916"/>
                  </a:lnTo>
                  <a:cubicBezTo>
                    <a:pt x="650" y="914"/>
                    <a:pt x="644" y="911"/>
                    <a:pt x="638" y="910"/>
                  </a:cubicBezTo>
                  <a:lnTo>
                    <a:pt x="638" y="910"/>
                  </a:lnTo>
                  <a:cubicBezTo>
                    <a:pt x="635" y="908"/>
                    <a:pt x="632" y="908"/>
                    <a:pt x="630" y="907"/>
                  </a:cubicBezTo>
                  <a:lnTo>
                    <a:pt x="630" y="907"/>
                  </a:lnTo>
                  <a:cubicBezTo>
                    <a:pt x="626" y="906"/>
                    <a:pt x="623" y="905"/>
                    <a:pt x="620" y="904"/>
                  </a:cubicBezTo>
                  <a:lnTo>
                    <a:pt x="620" y="904"/>
                  </a:lnTo>
                  <a:cubicBezTo>
                    <a:pt x="616" y="903"/>
                    <a:pt x="614" y="902"/>
                    <a:pt x="611" y="901"/>
                  </a:cubicBezTo>
                  <a:lnTo>
                    <a:pt x="611" y="901"/>
                  </a:lnTo>
                  <a:cubicBezTo>
                    <a:pt x="607" y="900"/>
                    <a:pt x="604" y="899"/>
                    <a:pt x="600" y="898"/>
                  </a:cubicBezTo>
                  <a:lnTo>
                    <a:pt x="600" y="898"/>
                  </a:lnTo>
                  <a:cubicBezTo>
                    <a:pt x="597" y="898"/>
                    <a:pt x="594" y="897"/>
                    <a:pt x="591" y="896"/>
                  </a:cubicBezTo>
                  <a:lnTo>
                    <a:pt x="591" y="896"/>
                  </a:lnTo>
                  <a:cubicBezTo>
                    <a:pt x="588" y="895"/>
                    <a:pt x="584" y="894"/>
                    <a:pt x="581" y="894"/>
                  </a:cubicBezTo>
                  <a:lnTo>
                    <a:pt x="581" y="894"/>
                  </a:lnTo>
                  <a:cubicBezTo>
                    <a:pt x="578" y="893"/>
                    <a:pt x="575" y="892"/>
                    <a:pt x="571" y="892"/>
                  </a:cubicBezTo>
                  <a:lnTo>
                    <a:pt x="571" y="892"/>
                  </a:lnTo>
                  <a:cubicBezTo>
                    <a:pt x="568" y="891"/>
                    <a:pt x="564" y="890"/>
                    <a:pt x="560" y="890"/>
                  </a:cubicBezTo>
                  <a:lnTo>
                    <a:pt x="560" y="890"/>
                  </a:lnTo>
                  <a:cubicBezTo>
                    <a:pt x="558" y="889"/>
                    <a:pt x="555" y="888"/>
                    <a:pt x="552" y="888"/>
                  </a:cubicBezTo>
                  <a:lnTo>
                    <a:pt x="552" y="888"/>
                  </a:lnTo>
                  <a:cubicBezTo>
                    <a:pt x="544" y="887"/>
                    <a:pt x="536" y="886"/>
                    <a:pt x="528" y="884"/>
                  </a:cubicBezTo>
                  <a:lnTo>
                    <a:pt x="528" y="884"/>
                  </a:lnTo>
                  <a:cubicBezTo>
                    <a:pt x="527" y="884"/>
                    <a:pt x="525" y="884"/>
                    <a:pt x="524" y="884"/>
                  </a:cubicBezTo>
                  <a:lnTo>
                    <a:pt x="524" y="884"/>
                  </a:lnTo>
                  <a:cubicBezTo>
                    <a:pt x="517" y="882"/>
                    <a:pt x="510" y="882"/>
                    <a:pt x="503" y="881"/>
                  </a:cubicBezTo>
                  <a:lnTo>
                    <a:pt x="503" y="881"/>
                  </a:lnTo>
                  <a:cubicBezTo>
                    <a:pt x="500" y="881"/>
                    <a:pt x="498" y="881"/>
                    <a:pt x="495" y="880"/>
                  </a:cubicBezTo>
                  <a:lnTo>
                    <a:pt x="495" y="880"/>
                  </a:lnTo>
                  <a:cubicBezTo>
                    <a:pt x="490" y="880"/>
                    <a:pt x="486" y="880"/>
                    <a:pt x="481" y="879"/>
                  </a:cubicBezTo>
                  <a:lnTo>
                    <a:pt x="481" y="879"/>
                  </a:lnTo>
                  <a:cubicBezTo>
                    <a:pt x="479" y="879"/>
                    <a:pt x="476" y="879"/>
                    <a:pt x="473" y="878"/>
                  </a:cubicBezTo>
                  <a:lnTo>
                    <a:pt x="473" y="878"/>
                  </a:lnTo>
                  <a:cubicBezTo>
                    <a:pt x="468" y="878"/>
                    <a:pt x="463" y="878"/>
                    <a:pt x="459" y="878"/>
                  </a:cubicBezTo>
                  <a:lnTo>
                    <a:pt x="459" y="878"/>
                  </a:lnTo>
                  <a:cubicBezTo>
                    <a:pt x="456" y="878"/>
                    <a:pt x="453" y="878"/>
                    <a:pt x="450" y="877"/>
                  </a:cubicBezTo>
                  <a:lnTo>
                    <a:pt x="450" y="877"/>
                  </a:lnTo>
                  <a:cubicBezTo>
                    <a:pt x="446" y="877"/>
                    <a:pt x="442" y="877"/>
                    <a:pt x="438" y="877"/>
                  </a:cubicBezTo>
                  <a:lnTo>
                    <a:pt x="438" y="877"/>
                  </a:lnTo>
                  <a:cubicBezTo>
                    <a:pt x="435" y="877"/>
                    <a:pt x="432" y="877"/>
                    <a:pt x="429" y="877"/>
                  </a:cubicBezTo>
                  <a:lnTo>
                    <a:pt x="429" y="877"/>
                  </a:lnTo>
                  <a:cubicBezTo>
                    <a:pt x="425" y="877"/>
                    <a:pt x="420" y="877"/>
                    <a:pt x="416" y="877"/>
                  </a:cubicBezTo>
                  <a:lnTo>
                    <a:pt x="409" y="877"/>
                  </a:lnTo>
                  <a:lnTo>
                    <a:pt x="409" y="877"/>
                  </a:lnTo>
                  <a:cubicBezTo>
                    <a:pt x="395" y="878"/>
                    <a:pt x="382" y="878"/>
                    <a:pt x="368" y="880"/>
                  </a:cubicBezTo>
                  <a:lnTo>
                    <a:pt x="368" y="880"/>
                  </a:lnTo>
                  <a:cubicBezTo>
                    <a:pt x="368" y="880"/>
                    <a:pt x="368" y="880"/>
                    <a:pt x="367" y="880"/>
                  </a:cubicBezTo>
                  <a:lnTo>
                    <a:pt x="367" y="880"/>
                  </a:lnTo>
                  <a:cubicBezTo>
                    <a:pt x="353" y="881"/>
                    <a:pt x="340" y="882"/>
                    <a:pt x="327" y="884"/>
                  </a:cubicBezTo>
                  <a:lnTo>
                    <a:pt x="327" y="884"/>
                  </a:lnTo>
                  <a:cubicBezTo>
                    <a:pt x="325" y="884"/>
                    <a:pt x="324" y="884"/>
                    <a:pt x="323" y="885"/>
                  </a:cubicBezTo>
                  <a:lnTo>
                    <a:pt x="323" y="885"/>
                  </a:lnTo>
                  <a:cubicBezTo>
                    <a:pt x="317" y="886"/>
                    <a:pt x="311" y="887"/>
                    <a:pt x="306" y="887"/>
                  </a:cubicBezTo>
                  <a:lnTo>
                    <a:pt x="306" y="887"/>
                  </a:lnTo>
                  <a:cubicBezTo>
                    <a:pt x="303" y="888"/>
                    <a:pt x="301" y="888"/>
                    <a:pt x="298" y="888"/>
                  </a:cubicBezTo>
                  <a:lnTo>
                    <a:pt x="298" y="888"/>
                  </a:lnTo>
                  <a:cubicBezTo>
                    <a:pt x="294" y="890"/>
                    <a:pt x="289" y="890"/>
                    <a:pt x="285" y="891"/>
                  </a:cubicBezTo>
                  <a:lnTo>
                    <a:pt x="285" y="891"/>
                  </a:lnTo>
                  <a:cubicBezTo>
                    <a:pt x="283" y="892"/>
                    <a:pt x="281" y="892"/>
                    <a:pt x="278" y="892"/>
                  </a:cubicBezTo>
                  <a:lnTo>
                    <a:pt x="278" y="892"/>
                  </a:lnTo>
                  <a:cubicBezTo>
                    <a:pt x="274" y="894"/>
                    <a:pt x="269" y="895"/>
                    <a:pt x="264" y="896"/>
                  </a:cubicBezTo>
                  <a:lnTo>
                    <a:pt x="264" y="896"/>
                  </a:lnTo>
                  <a:cubicBezTo>
                    <a:pt x="262" y="897"/>
                    <a:pt x="259" y="897"/>
                    <a:pt x="257" y="898"/>
                  </a:cubicBezTo>
                  <a:lnTo>
                    <a:pt x="257" y="898"/>
                  </a:lnTo>
                  <a:cubicBezTo>
                    <a:pt x="252" y="899"/>
                    <a:pt x="248" y="900"/>
                    <a:pt x="244" y="901"/>
                  </a:cubicBezTo>
                  <a:lnTo>
                    <a:pt x="244" y="901"/>
                  </a:lnTo>
                  <a:cubicBezTo>
                    <a:pt x="241" y="902"/>
                    <a:pt x="239" y="902"/>
                    <a:pt x="236" y="904"/>
                  </a:cubicBezTo>
                  <a:lnTo>
                    <a:pt x="236" y="904"/>
                  </a:lnTo>
                  <a:cubicBezTo>
                    <a:pt x="229" y="905"/>
                    <a:pt x="222" y="908"/>
                    <a:pt x="216" y="910"/>
                  </a:cubicBezTo>
                  <a:lnTo>
                    <a:pt x="216" y="910"/>
                  </a:lnTo>
                  <a:cubicBezTo>
                    <a:pt x="215" y="910"/>
                    <a:pt x="214" y="911"/>
                    <a:pt x="212" y="911"/>
                  </a:cubicBezTo>
                  <a:lnTo>
                    <a:pt x="212" y="911"/>
                  </a:lnTo>
                  <a:cubicBezTo>
                    <a:pt x="205" y="914"/>
                    <a:pt x="197" y="916"/>
                    <a:pt x="190" y="919"/>
                  </a:cubicBezTo>
                  <a:lnTo>
                    <a:pt x="190" y="919"/>
                  </a:lnTo>
                  <a:cubicBezTo>
                    <a:pt x="188" y="920"/>
                    <a:pt x="187" y="920"/>
                    <a:pt x="186" y="921"/>
                  </a:cubicBezTo>
                  <a:lnTo>
                    <a:pt x="186" y="921"/>
                  </a:lnTo>
                  <a:cubicBezTo>
                    <a:pt x="176" y="925"/>
                    <a:pt x="167" y="929"/>
                    <a:pt x="157" y="933"/>
                  </a:cubicBezTo>
                  <a:lnTo>
                    <a:pt x="157" y="933"/>
                  </a:lnTo>
                  <a:cubicBezTo>
                    <a:pt x="157" y="934"/>
                    <a:pt x="156" y="934"/>
                    <a:pt x="154" y="934"/>
                  </a:cubicBezTo>
                  <a:lnTo>
                    <a:pt x="154" y="934"/>
                  </a:lnTo>
                  <a:cubicBezTo>
                    <a:pt x="145" y="939"/>
                    <a:pt x="136" y="944"/>
                    <a:pt x="127" y="949"/>
                  </a:cubicBezTo>
                  <a:lnTo>
                    <a:pt x="127" y="949"/>
                  </a:lnTo>
                  <a:cubicBezTo>
                    <a:pt x="43" y="998"/>
                    <a:pt x="1" y="1061"/>
                    <a:pt x="1" y="1124"/>
                  </a:cubicBezTo>
                  <a:lnTo>
                    <a:pt x="0" y="689"/>
                  </a:lnTo>
                  <a:lnTo>
                    <a:pt x="0" y="689"/>
                  </a:lnTo>
                  <a:cubicBezTo>
                    <a:pt x="0" y="625"/>
                    <a:pt x="42" y="562"/>
                    <a:pt x="126" y="513"/>
                  </a:cubicBezTo>
                  <a:lnTo>
                    <a:pt x="126" y="513"/>
                  </a:lnTo>
                  <a:cubicBezTo>
                    <a:pt x="135" y="508"/>
                    <a:pt x="144" y="504"/>
                    <a:pt x="153" y="499"/>
                  </a:cubicBezTo>
                  <a:lnTo>
                    <a:pt x="153" y="499"/>
                  </a:lnTo>
                  <a:cubicBezTo>
                    <a:pt x="154" y="498"/>
                    <a:pt x="155" y="498"/>
                    <a:pt x="156" y="497"/>
                  </a:cubicBezTo>
                  <a:lnTo>
                    <a:pt x="156" y="497"/>
                  </a:lnTo>
                  <a:cubicBezTo>
                    <a:pt x="166" y="493"/>
                    <a:pt x="175" y="489"/>
                    <a:pt x="184" y="485"/>
                  </a:cubicBezTo>
                  <a:lnTo>
                    <a:pt x="184" y="485"/>
                  </a:lnTo>
                  <a:cubicBezTo>
                    <a:pt x="185" y="485"/>
                    <a:pt x="186" y="484"/>
                    <a:pt x="187" y="484"/>
                  </a:cubicBezTo>
                  <a:lnTo>
                    <a:pt x="187" y="484"/>
                  </a:lnTo>
                  <a:cubicBezTo>
                    <a:pt x="187" y="484"/>
                    <a:pt x="188" y="484"/>
                    <a:pt x="189" y="483"/>
                  </a:cubicBezTo>
                  <a:lnTo>
                    <a:pt x="189" y="483"/>
                  </a:lnTo>
                  <a:cubicBezTo>
                    <a:pt x="196" y="480"/>
                    <a:pt x="204" y="478"/>
                    <a:pt x="211" y="475"/>
                  </a:cubicBezTo>
                  <a:lnTo>
                    <a:pt x="211" y="475"/>
                  </a:lnTo>
                  <a:cubicBezTo>
                    <a:pt x="212" y="474"/>
                    <a:pt x="214" y="474"/>
                    <a:pt x="215" y="474"/>
                  </a:cubicBezTo>
                  <a:lnTo>
                    <a:pt x="215" y="474"/>
                  </a:lnTo>
                  <a:cubicBezTo>
                    <a:pt x="221" y="471"/>
                    <a:pt x="228" y="470"/>
                    <a:pt x="235" y="468"/>
                  </a:cubicBezTo>
                  <a:lnTo>
                    <a:pt x="235" y="468"/>
                  </a:lnTo>
                  <a:cubicBezTo>
                    <a:pt x="236" y="467"/>
                    <a:pt x="237" y="467"/>
                    <a:pt x="238" y="467"/>
                  </a:cubicBezTo>
                  <a:lnTo>
                    <a:pt x="238" y="467"/>
                  </a:lnTo>
                  <a:cubicBezTo>
                    <a:pt x="239" y="466"/>
                    <a:pt x="241" y="466"/>
                    <a:pt x="242" y="465"/>
                  </a:cubicBezTo>
                  <a:lnTo>
                    <a:pt x="242" y="465"/>
                  </a:lnTo>
                  <a:cubicBezTo>
                    <a:pt x="247" y="464"/>
                    <a:pt x="251" y="463"/>
                    <a:pt x="255" y="462"/>
                  </a:cubicBezTo>
                  <a:lnTo>
                    <a:pt x="255" y="462"/>
                  </a:lnTo>
                  <a:cubicBezTo>
                    <a:pt x="258" y="462"/>
                    <a:pt x="261" y="461"/>
                    <a:pt x="263" y="460"/>
                  </a:cubicBezTo>
                  <a:lnTo>
                    <a:pt x="263" y="460"/>
                  </a:lnTo>
                  <a:cubicBezTo>
                    <a:pt x="268" y="459"/>
                    <a:pt x="272" y="458"/>
                    <a:pt x="277" y="457"/>
                  </a:cubicBezTo>
                  <a:lnTo>
                    <a:pt x="277" y="457"/>
                  </a:lnTo>
                  <a:cubicBezTo>
                    <a:pt x="279" y="457"/>
                    <a:pt x="281" y="456"/>
                    <a:pt x="282" y="455"/>
                  </a:cubicBezTo>
                  <a:lnTo>
                    <a:pt x="282" y="455"/>
                  </a:lnTo>
                  <a:cubicBezTo>
                    <a:pt x="283" y="455"/>
                    <a:pt x="284" y="455"/>
                    <a:pt x="284" y="455"/>
                  </a:cubicBezTo>
                  <a:lnTo>
                    <a:pt x="284" y="455"/>
                  </a:lnTo>
                  <a:cubicBezTo>
                    <a:pt x="288" y="454"/>
                    <a:pt x="293" y="454"/>
                    <a:pt x="297" y="453"/>
                  </a:cubicBezTo>
                  <a:lnTo>
                    <a:pt x="297" y="453"/>
                  </a:lnTo>
                  <a:cubicBezTo>
                    <a:pt x="299" y="453"/>
                    <a:pt x="302" y="452"/>
                    <a:pt x="305" y="452"/>
                  </a:cubicBezTo>
                  <a:lnTo>
                    <a:pt x="305" y="452"/>
                  </a:lnTo>
                  <a:cubicBezTo>
                    <a:pt x="310" y="451"/>
                    <a:pt x="316" y="450"/>
                    <a:pt x="322" y="449"/>
                  </a:cubicBezTo>
                  <a:lnTo>
                    <a:pt x="322" y="449"/>
                  </a:lnTo>
                  <a:cubicBezTo>
                    <a:pt x="323" y="449"/>
                    <a:pt x="323" y="448"/>
                    <a:pt x="325" y="448"/>
                  </a:cubicBezTo>
                  <a:lnTo>
                    <a:pt x="325" y="448"/>
                  </a:lnTo>
                  <a:lnTo>
                    <a:pt x="325" y="448"/>
                  </a:lnTo>
                  <a:cubicBezTo>
                    <a:pt x="338" y="446"/>
                    <a:pt x="352" y="445"/>
                    <a:pt x="366" y="444"/>
                  </a:cubicBezTo>
                  <a:lnTo>
                    <a:pt x="366" y="444"/>
                  </a:lnTo>
                  <a:lnTo>
                    <a:pt x="367" y="444"/>
                  </a:lnTo>
                  <a:lnTo>
                    <a:pt x="367" y="444"/>
                  </a:lnTo>
                  <a:cubicBezTo>
                    <a:pt x="380" y="443"/>
                    <a:pt x="394" y="442"/>
                    <a:pt x="408" y="442"/>
                  </a:cubicBezTo>
                  <a:lnTo>
                    <a:pt x="408" y="442"/>
                  </a:lnTo>
                  <a:lnTo>
                    <a:pt x="408" y="442"/>
                  </a:lnTo>
                  <a:lnTo>
                    <a:pt x="408" y="442"/>
                  </a:lnTo>
                  <a:cubicBezTo>
                    <a:pt x="410" y="442"/>
                    <a:pt x="413" y="442"/>
                    <a:pt x="414" y="442"/>
                  </a:cubicBezTo>
                  <a:lnTo>
                    <a:pt x="428" y="442"/>
                  </a:lnTo>
                  <a:lnTo>
                    <a:pt x="437" y="442"/>
                  </a:lnTo>
                  <a:lnTo>
                    <a:pt x="437" y="442"/>
                  </a:lnTo>
                  <a:cubicBezTo>
                    <a:pt x="441" y="442"/>
                    <a:pt x="445" y="442"/>
                    <a:pt x="449" y="442"/>
                  </a:cubicBezTo>
                  <a:lnTo>
                    <a:pt x="451" y="442"/>
                  </a:lnTo>
                  <a:lnTo>
                    <a:pt x="451" y="442"/>
                  </a:lnTo>
                  <a:cubicBezTo>
                    <a:pt x="453" y="442"/>
                    <a:pt x="456" y="442"/>
                    <a:pt x="457" y="442"/>
                  </a:cubicBezTo>
                  <a:lnTo>
                    <a:pt x="457" y="442"/>
                  </a:lnTo>
                  <a:cubicBezTo>
                    <a:pt x="462" y="442"/>
                    <a:pt x="467" y="443"/>
                    <a:pt x="471" y="443"/>
                  </a:cubicBezTo>
                  <a:lnTo>
                    <a:pt x="471" y="443"/>
                  </a:lnTo>
                  <a:cubicBezTo>
                    <a:pt x="474" y="443"/>
                    <a:pt x="477" y="443"/>
                    <a:pt x="480" y="443"/>
                  </a:cubicBezTo>
                  <a:lnTo>
                    <a:pt x="480" y="443"/>
                  </a:lnTo>
                  <a:cubicBezTo>
                    <a:pt x="485" y="444"/>
                    <a:pt x="489" y="444"/>
                    <a:pt x="494" y="444"/>
                  </a:cubicBezTo>
                  <a:lnTo>
                    <a:pt x="494" y="444"/>
                  </a:lnTo>
                  <a:cubicBezTo>
                    <a:pt x="496" y="444"/>
                    <a:pt x="497" y="445"/>
                    <a:pt x="499" y="445"/>
                  </a:cubicBezTo>
                  <a:lnTo>
                    <a:pt x="499" y="445"/>
                  </a:lnTo>
                  <a:cubicBezTo>
                    <a:pt x="500" y="445"/>
                    <a:pt x="501" y="445"/>
                    <a:pt x="502" y="445"/>
                  </a:cubicBezTo>
                  <a:lnTo>
                    <a:pt x="502" y="445"/>
                  </a:lnTo>
                  <a:cubicBezTo>
                    <a:pt x="509" y="446"/>
                    <a:pt x="516" y="447"/>
                    <a:pt x="523" y="448"/>
                  </a:cubicBezTo>
                  <a:lnTo>
                    <a:pt x="523" y="448"/>
                  </a:lnTo>
                  <a:cubicBezTo>
                    <a:pt x="524" y="448"/>
                    <a:pt x="525" y="448"/>
                    <a:pt x="527" y="448"/>
                  </a:cubicBezTo>
                  <a:lnTo>
                    <a:pt x="527" y="448"/>
                  </a:lnTo>
                  <a:cubicBezTo>
                    <a:pt x="535" y="449"/>
                    <a:pt x="543" y="451"/>
                    <a:pt x="551" y="452"/>
                  </a:cubicBezTo>
                  <a:lnTo>
                    <a:pt x="551" y="452"/>
                  </a:lnTo>
                  <a:cubicBezTo>
                    <a:pt x="551" y="452"/>
                    <a:pt x="552" y="452"/>
                    <a:pt x="553" y="453"/>
                  </a:cubicBezTo>
                  <a:lnTo>
                    <a:pt x="553" y="453"/>
                  </a:lnTo>
                  <a:cubicBezTo>
                    <a:pt x="555" y="453"/>
                    <a:pt x="557" y="453"/>
                    <a:pt x="559" y="454"/>
                  </a:cubicBezTo>
                  <a:lnTo>
                    <a:pt x="559" y="454"/>
                  </a:lnTo>
                  <a:cubicBezTo>
                    <a:pt x="563" y="454"/>
                    <a:pt x="567" y="455"/>
                    <a:pt x="570" y="455"/>
                  </a:cubicBezTo>
                  <a:lnTo>
                    <a:pt x="570" y="455"/>
                  </a:lnTo>
                  <a:cubicBezTo>
                    <a:pt x="573" y="457"/>
                    <a:pt x="577" y="457"/>
                    <a:pt x="580" y="458"/>
                  </a:cubicBezTo>
                  <a:lnTo>
                    <a:pt x="580" y="458"/>
                  </a:lnTo>
                  <a:cubicBezTo>
                    <a:pt x="583" y="458"/>
                    <a:pt x="587" y="460"/>
                    <a:pt x="590" y="460"/>
                  </a:cubicBezTo>
                  <a:lnTo>
                    <a:pt x="590" y="460"/>
                  </a:lnTo>
                  <a:cubicBezTo>
                    <a:pt x="593" y="461"/>
                    <a:pt x="596" y="462"/>
                    <a:pt x="599" y="463"/>
                  </a:cubicBezTo>
                  <a:lnTo>
                    <a:pt x="599" y="463"/>
                  </a:lnTo>
                  <a:cubicBezTo>
                    <a:pt x="602" y="464"/>
                    <a:pt x="606" y="464"/>
                    <a:pt x="610" y="465"/>
                  </a:cubicBezTo>
                  <a:lnTo>
                    <a:pt x="610" y="465"/>
                  </a:lnTo>
                  <a:cubicBezTo>
                    <a:pt x="612" y="466"/>
                    <a:pt x="615" y="467"/>
                    <a:pt x="618" y="468"/>
                  </a:cubicBezTo>
                  <a:lnTo>
                    <a:pt x="618" y="468"/>
                  </a:lnTo>
                  <a:cubicBezTo>
                    <a:pt x="622" y="469"/>
                    <a:pt x="625" y="470"/>
                    <a:pt x="629" y="471"/>
                  </a:cubicBezTo>
                  <a:lnTo>
                    <a:pt x="629" y="471"/>
                  </a:lnTo>
                  <a:cubicBezTo>
                    <a:pt x="630" y="471"/>
                    <a:pt x="632" y="472"/>
                    <a:pt x="634" y="473"/>
                  </a:cubicBezTo>
                  <a:lnTo>
                    <a:pt x="634" y="473"/>
                  </a:lnTo>
                  <a:cubicBezTo>
                    <a:pt x="634" y="473"/>
                    <a:pt x="635" y="473"/>
                    <a:pt x="636" y="474"/>
                  </a:cubicBezTo>
                  <a:lnTo>
                    <a:pt x="636" y="474"/>
                  </a:lnTo>
                  <a:cubicBezTo>
                    <a:pt x="640" y="474"/>
                    <a:pt x="644" y="476"/>
                    <a:pt x="646" y="477"/>
                  </a:cubicBezTo>
                  <a:lnTo>
                    <a:pt x="646" y="120"/>
                  </a:lnTo>
                  <a:lnTo>
                    <a:pt x="646" y="0"/>
                  </a:lnTo>
                  <a:lnTo>
                    <a:pt x="648" y="434"/>
                  </a:lnTo>
                  <a:lnTo>
                    <a:pt x="648" y="477"/>
                  </a:lnTo>
                  <a:lnTo>
                    <a:pt x="648" y="477"/>
                  </a:lnTo>
                  <a:cubicBezTo>
                    <a:pt x="650" y="478"/>
                    <a:pt x="652" y="479"/>
                    <a:pt x="655" y="480"/>
                  </a:cubicBezTo>
                  <a:lnTo>
                    <a:pt x="655" y="480"/>
                  </a:lnTo>
                  <a:cubicBezTo>
                    <a:pt x="656" y="481"/>
                    <a:pt x="658" y="481"/>
                    <a:pt x="659" y="481"/>
                  </a:cubicBezTo>
                  <a:lnTo>
                    <a:pt x="659" y="481"/>
                  </a:lnTo>
                  <a:cubicBezTo>
                    <a:pt x="666" y="484"/>
                    <a:pt x="673" y="487"/>
                    <a:pt x="680" y="490"/>
                  </a:cubicBezTo>
                  <a:lnTo>
                    <a:pt x="680" y="490"/>
                  </a:lnTo>
                  <a:cubicBezTo>
                    <a:pt x="682" y="491"/>
                    <a:pt x="684" y="492"/>
                    <a:pt x="685" y="493"/>
                  </a:cubicBezTo>
                  <a:lnTo>
                    <a:pt x="685" y="493"/>
                  </a:lnTo>
                  <a:cubicBezTo>
                    <a:pt x="691" y="495"/>
                    <a:pt x="696" y="497"/>
                    <a:pt x="701" y="500"/>
                  </a:cubicBezTo>
                  <a:lnTo>
                    <a:pt x="701" y="500"/>
                  </a:lnTo>
                  <a:cubicBezTo>
                    <a:pt x="703" y="501"/>
                    <a:pt x="705" y="502"/>
                    <a:pt x="707" y="503"/>
                  </a:cubicBezTo>
                  <a:lnTo>
                    <a:pt x="707" y="503"/>
                  </a:lnTo>
                  <a:cubicBezTo>
                    <a:pt x="713" y="506"/>
                    <a:pt x="720" y="510"/>
                    <a:pt x="726" y="513"/>
                  </a:cubicBezTo>
                  <a:lnTo>
                    <a:pt x="726" y="513"/>
                  </a:lnTo>
                  <a:cubicBezTo>
                    <a:pt x="728" y="514"/>
                    <a:pt x="730" y="515"/>
                    <a:pt x="732" y="516"/>
                  </a:cubicBezTo>
                  <a:lnTo>
                    <a:pt x="732" y="516"/>
                  </a:lnTo>
                  <a:cubicBezTo>
                    <a:pt x="733" y="517"/>
                    <a:pt x="735" y="518"/>
                    <a:pt x="736" y="520"/>
                  </a:cubicBezTo>
                  <a:lnTo>
                    <a:pt x="736" y="520"/>
                  </a:lnTo>
                  <a:cubicBezTo>
                    <a:pt x="739" y="521"/>
                    <a:pt x="742" y="523"/>
                    <a:pt x="744" y="524"/>
                  </a:cubicBezTo>
                  <a:lnTo>
                    <a:pt x="744" y="524"/>
                  </a:lnTo>
                  <a:cubicBezTo>
                    <a:pt x="746" y="526"/>
                    <a:pt x="749" y="527"/>
                    <a:pt x="751" y="529"/>
                  </a:cubicBezTo>
                  <a:lnTo>
                    <a:pt x="751" y="529"/>
                  </a:lnTo>
                  <a:cubicBezTo>
                    <a:pt x="753" y="531"/>
                    <a:pt x="756" y="533"/>
                    <a:pt x="758" y="534"/>
                  </a:cubicBezTo>
                  <a:lnTo>
                    <a:pt x="758" y="534"/>
                  </a:lnTo>
                  <a:cubicBezTo>
                    <a:pt x="760" y="535"/>
                    <a:pt x="762" y="537"/>
                    <a:pt x="765" y="539"/>
                  </a:cubicBezTo>
                  <a:lnTo>
                    <a:pt x="765" y="539"/>
                  </a:lnTo>
                  <a:cubicBezTo>
                    <a:pt x="766" y="541"/>
                    <a:pt x="769" y="542"/>
                    <a:pt x="771" y="544"/>
                  </a:cubicBezTo>
                  <a:lnTo>
                    <a:pt x="771" y="544"/>
                  </a:lnTo>
                  <a:cubicBezTo>
                    <a:pt x="773" y="545"/>
                    <a:pt x="775" y="547"/>
                    <a:pt x="777" y="549"/>
                  </a:cubicBezTo>
                  <a:lnTo>
                    <a:pt x="777" y="549"/>
                  </a:lnTo>
                  <a:cubicBezTo>
                    <a:pt x="779" y="551"/>
                    <a:pt x="781" y="553"/>
                    <a:pt x="783" y="554"/>
                  </a:cubicBezTo>
                  <a:lnTo>
                    <a:pt x="783" y="554"/>
                  </a:lnTo>
                  <a:cubicBezTo>
                    <a:pt x="784" y="555"/>
                    <a:pt x="785" y="555"/>
                    <a:pt x="786" y="556"/>
                  </a:cubicBezTo>
                  <a:lnTo>
                    <a:pt x="786" y="556"/>
                  </a:lnTo>
                  <a:cubicBezTo>
                    <a:pt x="786" y="557"/>
                    <a:pt x="787" y="558"/>
                    <a:pt x="787" y="558"/>
                  </a:cubicBezTo>
                  <a:lnTo>
                    <a:pt x="787" y="558"/>
                  </a:lnTo>
                  <a:cubicBezTo>
                    <a:pt x="791" y="561"/>
                    <a:pt x="794" y="565"/>
                    <a:pt x="797" y="568"/>
                  </a:cubicBezTo>
                  <a:lnTo>
                    <a:pt x="797" y="568"/>
                  </a:lnTo>
                  <a:cubicBezTo>
                    <a:pt x="798" y="569"/>
                    <a:pt x="799" y="570"/>
                    <a:pt x="800" y="571"/>
                  </a:cubicBezTo>
                  <a:lnTo>
                    <a:pt x="800" y="571"/>
                  </a:lnTo>
                  <a:cubicBezTo>
                    <a:pt x="805" y="575"/>
                    <a:pt x="808" y="580"/>
                    <a:pt x="812" y="584"/>
                  </a:cubicBezTo>
                  <a:lnTo>
                    <a:pt x="812" y="584"/>
                  </a:lnTo>
                  <a:cubicBezTo>
                    <a:pt x="812" y="584"/>
                    <a:pt x="812" y="584"/>
                    <a:pt x="812" y="585"/>
                  </a:cubicBezTo>
                  <a:lnTo>
                    <a:pt x="812" y="585"/>
                  </a:lnTo>
                  <a:cubicBezTo>
                    <a:pt x="813" y="586"/>
                    <a:pt x="813" y="586"/>
                    <a:pt x="814" y="588"/>
                  </a:cubicBezTo>
                  <a:lnTo>
                    <a:pt x="814" y="588"/>
                  </a:lnTo>
                  <a:cubicBezTo>
                    <a:pt x="816" y="591"/>
                    <a:pt x="818" y="593"/>
                    <a:pt x="820" y="596"/>
                  </a:cubicBezTo>
                  <a:lnTo>
                    <a:pt x="820" y="596"/>
                  </a:lnTo>
                  <a:cubicBezTo>
                    <a:pt x="821" y="598"/>
                    <a:pt x="822" y="599"/>
                    <a:pt x="823" y="601"/>
                  </a:cubicBezTo>
                  <a:lnTo>
                    <a:pt x="823" y="601"/>
                  </a:lnTo>
                  <a:cubicBezTo>
                    <a:pt x="825" y="603"/>
                    <a:pt x="826" y="605"/>
                    <a:pt x="827" y="608"/>
                  </a:cubicBezTo>
                  <a:lnTo>
                    <a:pt x="827" y="608"/>
                  </a:lnTo>
                  <a:cubicBezTo>
                    <a:pt x="828" y="609"/>
                    <a:pt x="828" y="609"/>
                    <a:pt x="829" y="610"/>
                  </a:cubicBezTo>
                  <a:lnTo>
                    <a:pt x="829" y="610"/>
                  </a:lnTo>
                  <a:cubicBezTo>
                    <a:pt x="830" y="611"/>
                    <a:pt x="830" y="612"/>
                    <a:pt x="830" y="613"/>
                  </a:cubicBezTo>
                  <a:lnTo>
                    <a:pt x="830" y="613"/>
                  </a:lnTo>
                  <a:cubicBezTo>
                    <a:pt x="832" y="615"/>
                    <a:pt x="833" y="618"/>
                    <a:pt x="834" y="619"/>
                  </a:cubicBezTo>
                  <a:lnTo>
                    <a:pt x="834" y="619"/>
                  </a:lnTo>
                  <a:cubicBezTo>
                    <a:pt x="835" y="621"/>
                    <a:pt x="836" y="623"/>
                    <a:pt x="836" y="625"/>
                  </a:cubicBezTo>
                  <a:lnTo>
                    <a:pt x="836" y="625"/>
                  </a:lnTo>
                  <a:cubicBezTo>
                    <a:pt x="837" y="627"/>
                    <a:pt x="838" y="629"/>
                    <a:pt x="839" y="631"/>
                  </a:cubicBezTo>
                  <a:lnTo>
                    <a:pt x="839" y="631"/>
                  </a:lnTo>
                  <a:cubicBezTo>
                    <a:pt x="839" y="632"/>
                    <a:pt x="840" y="634"/>
                    <a:pt x="840" y="634"/>
                  </a:cubicBezTo>
                  <a:lnTo>
                    <a:pt x="840" y="634"/>
                  </a:lnTo>
                  <a:cubicBezTo>
                    <a:pt x="840" y="635"/>
                    <a:pt x="841" y="636"/>
                    <a:pt x="841" y="637"/>
                  </a:cubicBezTo>
                  <a:lnTo>
                    <a:pt x="841" y="637"/>
                  </a:lnTo>
                  <a:cubicBezTo>
                    <a:pt x="842" y="639"/>
                    <a:pt x="843" y="641"/>
                    <a:pt x="843" y="643"/>
                  </a:cubicBezTo>
                  <a:lnTo>
                    <a:pt x="843" y="643"/>
                  </a:lnTo>
                  <a:cubicBezTo>
                    <a:pt x="844" y="645"/>
                    <a:pt x="844" y="647"/>
                    <a:pt x="845" y="649"/>
                  </a:cubicBezTo>
                  <a:lnTo>
                    <a:pt x="845" y="649"/>
                  </a:lnTo>
                  <a:cubicBezTo>
                    <a:pt x="846" y="650"/>
                    <a:pt x="846" y="653"/>
                    <a:pt x="846" y="655"/>
                  </a:cubicBezTo>
                  <a:lnTo>
                    <a:pt x="846" y="655"/>
                  </a:lnTo>
                  <a:cubicBezTo>
                    <a:pt x="847" y="656"/>
                    <a:pt x="847" y="657"/>
                    <a:pt x="847" y="658"/>
                  </a:cubicBezTo>
                  <a:lnTo>
                    <a:pt x="847" y="658"/>
                  </a:lnTo>
                  <a:cubicBezTo>
                    <a:pt x="847" y="659"/>
                    <a:pt x="847" y="660"/>
                    <a:pt x="847" y="660"/>
                  </a:cubicBezTo>
                  <a:lnTo>
                    <a:pt x="847" y="660"/>
                  </a:lnTo>
                  <a:cubicBezTo>
                    <a:pt x="848" y="662"/>
                    <a:pt x="848" y="665"/>
                    <a:pt x="848" y="667"/>
                  </a:cubicBezTo>
                  <a:lnTo>
                    <a:pt x="848" y="667"/>
                  </a:lnTo>
                  <a:cubicBezTo>
                    <a:pt x="848" y="669"/>
                    <a:pt x="849" y="670"/>
                    <a:pt x="849" y="672"/>
                  </a:cubicBezTo>
                  <a:lnTo>
                    <a:pt x="849" y="672"/>
                  </a:lnTo>
                  <a:cubicBezTo>
                    <a:pt x="849" y="675"/>
                    <a:pt x="850" y="677"/>
                    <a:pt x="850" y="679"/>
                  </a:cubicBezTo>
                  <a:lnTo>
                    <a:pt x="850" y="679"/>
                  </a:lnTo>
                  <a:cubicBezTo>
                    <a:pt x="850" y="680"/>
                    <a:pt x="850" y="681"/>
                    <a:pt x="850" y="683"/>
                  </a:cubicBezTo>
                  <a:lnTo>
                    <a:pt x="850" y="683"/>
                  </a:lnTo>
                  <a:cubicBezTo>
                    <a:pt x="850" y="684"/>
                    <a:pt x="850" y="685"/>
                    <a:pt x="850" y="686"/>
                  </a:cubicBezTo>
                  <a:lnTo>
                    <a:pt x="851" y="1122"/>
                  </a:lnTo>
                  <a:lnTo>
                    <a:pt x="851" y="1122"/>
                  </a:lnTo>
                  <a:cubicBezTo>
                    <a:pt x="851" y="1119"/>
                    <a:pt x="851" y="1117"/>
                    <a:pt x="851" y="1114"/>
                  </a:cubicBezTo>
                  <a:lnTo>
                    <a:pt x="851" y="1114"/>
                  </a:lnTo>
                  <a:cubicBezTo>
                    <a:pt x="851" y="1112"/>
                    <a:pt x="851" y="1110"/>
                    <a:pt x="850" y="1108"/>
                  </a:cubicBezTo>
                </a:path>
              </a:pathLst>
            </a:custGeom>
            <a:solidFill>
              <a:schemeClr val="accent2">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72" name="Freeform 82">
              <a:extLst>
                <a:ext uri="{FF2B5EF4-FFF2-40B4-BE49-F238E27FC236}">
                  <a16:creationId xmlns:a16="http://schemas.microsoft.com/office/drawing/2014/main" id="{D5944907-301F-3A4D-8E96-ECF568D09ADB}"/>
                </a:ext>
              </a:extLst>
            </p:cNvPr>
            <p:cNvSpPr>
              <a:spLocks noChangeArrowheads="1"/>
            </p:cNvSpPr>
            <p:nvPr/>
          </p:nvSpPr>
          <p:spPr bwMode="auto">
            <a:xfrm>
              <a:off x="14052382" y="7088426"/>
              <a:ext cx="1555363" cy="818006"/>
            </a:xfrm>
            <a:custGeom>
              <a:avLst/>
              <a:gdLst>
                <a:gd name="T0" fmla="*/ 207 w 2382"/>
                <a:gd name="T1" fmla="*/ 253 h 1252"/>
                <a:gd name="T2" fmla="*/ 219 w 2382"/>
                <a:gd name="T3" fmla="*/ 279 h 1252"/>
                <a:gd name="T4" fmla="*/ 229 w 2382"/>
                <a:gd name="T5" fmla="*/ 299 h 1252"/>
                <a:gd name="T6" fmla="*/ 243 w 2382"/>
                <a:gd name="T7" fmla="*/ 325 h 1252"/>
                <a:gd name="T8" fmla="*/ 244 w 2382"/>
                <a:gd name="T9" fmla="*/ 326 h 1252"/>
                <a:gd name="T10" fmla="*/ 261 w 2382"/>
                <a:gd name="T11" fmla="*/ 350 h 1252"/>
                <a:gd name="T12" fmla="*/ 276 w 2382"/>
                <a:gd name="T13" fmla="*/ 371 h 1252"/>
                <a:gd name="T14" fmla="*/ 293 w 2382"/>
                <a:gd name="T15" fmla="*/ 391 h 1252"/>
                <a:gd name="T16" fmla="*/ 299 w 2382"/>
                <a:gd name="T17" fmla="*/ 398 h 1252"/>
                <a:gd name="T18" fmla="*/ 318 w 2382"/>
                <a:gd name="T19" fmla="*/ 418 h 1252"/>
                <a:gd name="T20" fmla="*/ 341 w 2382"/>
                <a:gd name="T21" fmla="*/ 611 h 1252"/>
                <a:gd name="T22" fmla="*/ 647 w 2382"/>
                <a:gd name="T23" fmla="*/ 618 h 1252"/>
                <a:gd name="T24" fmla="*/ 711 w 2382"/>
                <a:gd name="T25" fmla="*/ 639 h 1252"/>
                <a:gd name="T26" fmla="*/ 737 w 2382"/>
                <a:gd name="T27" fmla="*/ 648 h 1252"/>
                <a:gd name="T28" fmla="*/ 781 w 2382"/>
                <a:gd name="T29" fmla="*/ 659 h 1252"/>
                <a:gd name="T30" fmla="*/ 798 w 2382"/>
                <a:gd name="T31" fmla="*/ 663 h 1252"/>
                <a:gd name="T32" fmla="*/ 842 w 2382"/>
                <a:gd name="T33" fmla="*/ 673 h 1252"/>
                <a:gd name="T34" fmla="*/ 886 w 2382"/>
                <a:gd name="T35" fmla="*/ 682 h 1252"/>
                <a:gd name="T36" fmla="*/ 928 w 2382"/>
                <a:gd name="T37" fmla="*/ 689 h 1252"/>
                <a:gd name="T38" fmla="*/ 969 w 2382"/>
                <a:gd name="T39" fmla="*/ 815 h 1252"/>
                <a:gd name="T40" fmla="*/ 1405 w 2382"/>
                <a:gd name="T41" fmla="*/ 695 h 1252"/>
                <a:gd name="T42" fmla="*/ 1466 w 2382"/>
                <a:gd name="T43" fmla="*/ 686 h 1252"/>
                <a:gd name="T44" fmla="*/ 1482 w 2382"/>
                <a:gd name="T45" fmla="*/ 683 h 1252"/>
                <a:gd name="T46" fmla="*/ 1528 w 2382"/>
                <a:gd name="T47" fmla="*/ 674 h 1252"/>
                <a:gd name="T48" fmla="*/ 1575 w 2382"/>
                <a:gd name="T49" fmla="*/ 664 h 1252"/>
                <a:gd name="T50" fmla="*/ 1623 w 2382"/>
                <a:gd name="T51" fmla="*/ 651 h 1252"/>
                <a:gd name="T52" fmla="*/ 1639 w 2382"/>
                <a:gd name="T53" fmla="*/ 647 h 1252"/>
                <a:gd name="T54" fmla="*/ 1684 w 2382"/>
                <a:gd name="T55" fmla="*/ 633 h 1252"/>
                <a:gd name="T56" fmla="*/ 1874 w 2382"/>
                <a:gd name="T57" fmla="*/ 703 h 1252"/>
                <a:gd name="T58" fmla="*/ 2036 w 2382"/>
                <a:gd name="T59" fmla="*/ 440 h 1252"/>
                <a:gd name="T60" fmla="*/ 2171 w 2382"/>
                <a:gd name="T61" fmla="*/ 253 h 1252"/>
                <a:gd name="T62" fmla="*/ 2380 w 2382"/>
                <a:gd name="T63" fmla="*/ 0 h 1252"/>
                <a:gd name="T64" fmla="*/ 2183 w 2382"/>
                <a:gd name="T65" fmla="*/ 688 h 1252"/>
                <a:gd name="T66" fmla="*/ 1729 w 2382"/>
                <a:gd name="T67" fmla="*/ 1053 h 1252"/>
                <a:gd name="T68" fmla="*/ 1685 w 2382"/>
                <a:gd name="T69" fmla="*/ 1069 h 1252"/>
                <a:gd name="T70" fmla="*/ 1640 w 2382"/>
                <a:gd name="T71" fmla="*/ 1082 h 1252"/>
                <a:gd name="T72" fmla="*/ 1632 w 2382"/>
                <a:gd name="T73" fmla="*/ 1085 h 1252"/>
                <a:gd name="T74" fmla="*/ 1590 w 2382"/>
                <a:gd name="T75" fmla="*/ 1096 h 1252"/>
                <a:gd name="T76" fmla="*/ 1577 w 2382"/>
                <a:gd name="T77" fmla="*/ 1099 h 1252"/>
                <a:gd name="T78" fmla="*/ 1527 w 2382"/>
                <a:gd name="T79" fmla="*/ 1110 h 1252"/>
                <a:gd name="T80" fmla="*/ 1518 w 2382"/>
                <a:gd name="T81" fmla="*/ 1112 h 1252"/>
                <a:gd name="T82" fmla="*/ 1467 w 2382"/>
                <a:gd name="T83" fmla="*/ 1121 h 1252"/>
                <a:gd name="T84" fmla="*/ 1437 w 2382"/>
                <a:gd name="T85" fmla="*/ 1126 h 1252"/>
                <a:gd name="T86" fmla="*/ 1406 w 2382"/>
                <a:gd name="T87" fmla="*/ 1131 h 1252"/>
                <a:gd name="T88" fmla="*/ 969 w 2382"/>
                <a:gd name="T89" fmla="*/ 1130 h 1252"/>
                <a:gd name="T90" fmla="*/ 929 w 2382"/>
                <a:gd name="T91" fmla="*/ 1125 h 1252"/>
                <a:gd name="T92" fmla="*/ 889 w 2382"/>
                <a:gd name="T93" fmla="*/ 1118 h 1252"/>
                <a:gd name="T94" fmla="*/ 888 w 2382"/>
                <a:gd name="T95" fmla="*/ 1118 h 1252"/>
                <a:gd name="T96" fmla="*/ 831 w 2382"/>
                <a:gd name="T97" fmla="*/ 1107 h 1252"/>
                <a:gd name="T98" fmla="*/ 799 w 2382"/>
                <a:gd name="T99" fmla="*/ 1099 h 1252"/>
                <a:gd name="T100" fmla="*/ 755 w 2382"/>
                <a:gd name="T101" fmla="*/ 1088 h 1252"/>
                <a:gd name="T102" fmla="*/ 739 w 2382"/>
                <a:gd name="T103" fmla="*/ 1083 h 1252"/>
                <a:gd name="T104" fmla="*/ 702 w 2382"/>
                <a:gd name="T105" fmla="*/ 1072 h 1252"/>
                <a:gd name="T106" fmla="*/ 697 w 2382"/>
                <a:gd name="T107" fmla="*/ 1070 h 1252"/>
                <a:gd name="T108" fmla="*/ 194 w 2382"/>
                <a:gd name="T109" fmla="*/ 961 h 1252"/>
                <a:gd name="T110" fmla="*/ 0 w 2382"/>
                <a:gd name="T111" fmla="*/ 253 h 1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382" h="1252">
                  <a:moveTo>
                    <a:pt x="0" y="253"/>
                  </a:moveTo>
                  <a:lnTo>
                    <a:pt x="207" y="253"/>
                  </a:lnTo>
                  <a:lnTo>
                    <a:pt x="207" y="253"/>
                  </a:lnTo>
                  <a:cubicBezTo>
                    <a:pt x="211" y="260"/>
                    <a:pt x="213" y="267"/>
                    <a:pt x="217" y="275"/>
                  </a:cubicBezTo>
                  <a:lnTo>
                    <a:pt x="217" y="275"/>
                  </a:lnTo>
                  <a:cubicBezTo>
                    <a:pt x="217" y="276"/>
                    <a:pt x="218" y="277"/>
                    <a:pt x="219" y="279"/>
                  </a:cubicBezTo>
                  <a:lnTo>
                    <a:pt x="219" y="279"/>
                  </a:lnTo>
                  <a:cubicBezTo>
                    <a:pt x="222" y="286"/>
                    <a:pt x="225" y="292"/>
                    <a:pt x="229" y="299"/>
                  </a:cubicBezTo>
                  <a:lnTo>
                    <a:pt x="229" y="299"/>
                  </a:lnTo>
                  <a:cubicBezTo>
                    <a:pt x="230" y="301"/>
                    <a:pt x="231" y="302"/>
                    <a:pt x="231" y="303"/>
                  </a:cubicBezTo>
                  <a:lnTo>
                    <a:pt x="231" y="303"/>
                  </a:lnTo>
                  <a:cubicBezTo>
                    <a:pt x="235" y="310"/>
                    <a:pt x="239" y="318"/>
                    <a:pt x="243" y="325"/>
                  </a:cubicBezTo>
                  <a:lnTo>
                    <a:pt x="243" y="325"/>
                  </a:lnTo>
                  <a:cubicBezTo>
                    <a:pt x="244" y="325"/>
                    <a:pt x="244" y="326"/>
                    <a:pt x="244" y="326"/>
                  </a:cubicBezTo>
                  <a:lnTo>
                    <a:pt x="244" y="326"/>
                  </a:lnTo>
                  <a:cubicBezTo>
                    <a:pt x="248" y="333"/>
                    <a:pt x="253" y="339"/>
                    <a:pt x="257" y="346"/>
                  </a:cubicBezTo>
                  <a:lnTo>
                    <a:pt x="257" y="346"/>
                  </a:lnTo>
                  <a:cubicBezTo>
                    <a:pt x="259" y="347"/>
                    <a:pt x="260" y="349"/>
                    <a:pt x="261" y="350"/>
                  </a:cubicBezTo>
                  <a:lnTo>
                    <a:pt x="261" y="350"/>
                  </a:lnTo>
                  <a:cubicBezTo>
                    <a:pt x="266" y="357"/>
                    <a:pt x="270" y="364"/>
                    <a:pt x="276" y="371"/>
                  </a:cubicBezTo>
                  <a:lnTo>
                    <a:pt x="276" y="371"/>
                  </a:lnTo>
                  <a:cubicBezTo>
                    <a:pt x="277" y="372"/>
                    <a:pt x="279" y="374"/>
                    <a:pt x="280" y="376"/>
                  </a:cubicBezTo>
                  <a:lnTo>
                    <a:pt x="280" y="376"/>
                  </a:lnTo>
                  <a:cubicBezTo>
                    <a:pt x="284" y="381"/>
                    <a:pt x="288" y="386"/>
                    <a:pt x="293" y="391"/>
                  </a:cubicBezTo>
                  <a:lnTo>
                    <a:pt x="293" y="391"/>
                  </a:lnTo>
                  <a:cubicBezTo>
                    <a:pt x="295" y="394"/>
                    <a:pt x="297" y="396"/>
                    <a:pt x="299" y="398"/>
                  </a:cubicBezTo>
                  <a:lnTo>
                    <a:pt x="299" y="398"/>
                  </a:lnTo>
                  <a:cubicBezTo>
                    <a:pt x="304" y="403"/>
                    <a:pt x="309" y="408"/>
                    <a:pt x="314" y="414"/>
                  </a:cubicBezTo>
                  <a:lnTo>
                    <a:pt x="314" y="414"/>
                  </a:lnTo>
                  <a:cubicBezTo>
                    <a:pt x="316" y="416"/>
                    <a:pt x="317" y="417"/>
                    <a:pt x="318" y="418"/>
                  </a:cubicBezTo>
                  <a:lnTo>
                    <a:pt x="318" y="418"/>
                  </a:lnTo>
                  <a:cubicBezTo>
                    <a:pt x="326" y="426"/>
                    <a:pt x="333" y="432"/>
                    <a:pt x="340" y="440"/>
                  </a:cubicBezTo>
                  <a:lnTo>
                    <a:pt x="341" y="611"/>
                  </a:lnTo>
                  <a:lnTo>
                    <a:pt x="499" y="703"/>
                  </a:lnTo>
                  <a:lnTo>
                    <a:pt x="647" y="618"/>
                  </a:lnTo>
                  <a:lnTo>
                    <a:pt x="647" y="618"/>
                  </a:lnTo>
                  <a:cubicBezTo>
                    <a:pt x="663" y="623"/>
                    <a:pt x="679" y="629"/>
                    <a:pt x="696" y="634"/>
                  </a:cubicBezTo>
                  <a:lnTo>
                    <a:pt x="696" y="634"/>
                  </a:lnTo>
                  <a:cubicBezTo>
                    <a:pt x="700" y="636"/>
                    <a:pt x="706" y="638"/>
                    <a:pt x="711" y="639"/>
                  </a:cubicBezTo>
                  <a:lnTo>
                    <a:pt x="711" y="639"/>
                  </a:lnTo>
                  <a:cubicBezTo>
                    <a:pt x="720" y="642"/>
                    <a:pt x="729" y="644"/>
                    <a:pt x="737" y="648"/>
                  </a:cubicBezTo>
                  <a:lnTo>
                    <a:pt x="737" y="648"/>
                  </a:lnTo>
                  <a:cubicBezTo>
                    <a:pt x="742" y="649"/>
                    <a:pt x="749" y="651"/>
                    <a:pt x="754" y="652"/>
                  </a:cubicBezTo>
                  <a:lnTo>
                    <a:pt x="754" y="652"/>
                  </a:lnTo>
                  <a:cubicBezTo>
                    <a:pt x="763" y="654"/>
                    <a:pt x="772" y="657"/>
                    <a:pt x="781" y="659"/>
                  </a:cubicBezTo>
                  <a:lnTo>
                    <a:pt x="781" y="659"/>
                  </a:lnTo>
                  <a:cubicBezTo>
                    <a:pt x="787" y="661"/>
                    <a:pt x="792" y="662"/>
                    <a:pt x="798" y="663"/>
                  </a:cubicBezTo>
                  <a:lnTo>
                    <a:pt x="798" y="663"/>
                  </a:lnTo>
                  <a:cubicBezTo>
                    <a:pt x="808" y="666"/>
                    <a:pt x="819" y="668"/>
                    <a:pt x="830" y="671"/>
                  </a:cubicBezTo>
                  <a:lnTo>
                    <a:pt x="830" y="671"/>
                  </a:lnTo>
                  <a:cubicBezTo>
                    <a:pt x="833" y="672"/>
                    <a:pt x="838" y="673"/>
                    <a:pt x="842" y="673"/>
                  </a:cubicBezTo>
                  <a:lnTo>
                    <a:pt x="842" y="673"/>
                  </a:lnTo>
                  <a:cubicBezTo>
                    <a:pt x="856" y="677"/>
                    <a:pt x="872" y="680"/>
                    <a:pt x="886" y="682"/>
                  </a:cubicBezTo>
                  <a:lnTo>
                    <a:pt x="886" y="682"/>
                  </a:lnTo>
                  <a:cubicBezTo>
                    <a:pt x="896" y="684"/>
                    <a:pt x="905" y="685"/>
                    <a:pt x="914" y="687"/>
                  </a:cubicBezTo>
                  <a:lnTo>
                    <a:pt x="914" y="687"/>
                  </a:lnTo>
                  <a:cubicBezTo>
                    <a:pt x="919" y="687"/>
                    <a:pt x="923" y="689"/>
                    <a:pt x="928" y="689"/>
                  </a:cubicBezTo>
                  <a:lnTo>
                    <a:pt x="928" y="689"/>
                  </a:lnTo>
                  <a:cubicBezTo>
                    <a:pt x="942" y="691"/>
                    <a:pt x="955" y="693"/>
                    <a:pt x="969" y="695"/>
                  </a:cubicBezTo>
                  <a:lnTo>
                    <a:pt x="969" y="815"/>
                  </a:lnTo>
                  <a:lnTo>
                    <a:pt x="1404" y="815"/>
                  </a:lnTo>
                  <a:lnTo>
                    <a:pt x="1405" y="695"/>
                  </a:lnTo>
                  <a:lnTo>
                    <a:pt x="1405" y="695"/>
                  </a:lnTo>
                  <a:cubicBezTo>
                    <a:pt x="1415" y="693"/>
                    <a:pt x="1425" y="692"/>
                    <a:pt x="1436" y="690"/>
                  </a:cubicBezTo>
                  <a:lnTo>
                    <a:pt x="1436" y="690"/>
                  </a:lnTo>
                  <a:cubicBezTo>
                    <a:pt x="1446" y="689"/>
                    <a:pt x="1456" y="687"/>
                    <a:pt x="1466" y="686"/>
                  </a:cubicBezTo>
                  <a:lnTo>
                    <a:pt x="1466" y="686"/>
                  </a:lnTo>
                  <a:cubicBezTo>
                    <a:pt x="1471" y="685"/>
                    <a:pt x="1477" y="684"/>
                    <a:pt x="1482" y="683"/>
                  </a:cubicBezTo>
                  <a:lnTo>
                    <a:pt x="1482" y="683"/>
                  </a:lnTo>
                  <a:cubicBezTo>
                    <a:pt x="1494" y="681"/>
                    <a:pt x="1506" y="679"/>
                    <a:pt x="1517" y="676"/>
                  </a:cubicBezTo>
                  <a:lnTo>
                    <a:pt x="1517" y="676"/>
                  </a:lnTo>
                  <a:cubicBezTo>
                    <a:pt x="1520" y="676"/>
                    <a:pt x="1524" y="675"/>
                    <a:pt x="1528" y="674"/>
                  </a:cubicBezTo>
                  <a:lnTo>
                    <a:pt x="1528" y="674"/>
                  </a:lnTo>
                  <a:cubicBezTo>
                    <a:pt x="1544" y="671"/>
                    <a:pt x="1560" y="667"/>
                    <a:pt x="1575" y="664"/>
                  </a:cubicBezTo>
                  <a:lnTo>
                    <a:pt x="1575" y="664"/>
                  </a:lnTo>
                  <a:cubicBezTo>
                    <a:pt x="1580" y="663"/>
                    <a:pt x="1584" y="662"/>
                    <a:pt x="1588" y="660"/>
                  </a:cubicBezTo>
                  <a:lnTo>
                    <a:pt x="1588" y="660"/>
                  </a:lnTo>
                  <a:cubicBezTo>
                    <a:pt x="1600" y="657"/>
                    <a:pt x="1612" y="654"/>
                    <a:pt x="1623" y="651"/>
                  </a:cubicBezTo>
                  <a:lnTo>
                    <a:pt x="1623" y="651"/>
                  </a:lnTo>
                  <a:cubicBezTo>
                    <a:pt x="1628" y="650"/>
                    <a:pt x="1633" y="648"/>
                    <a:pt x="1639" y="647"/>
                  </a:cubicBezTo>
                  <a:lnTo>
                    <a:pt x="1639" y="647"/>
                  </a:lnTo>
                  <a:cubicBezTo>
                    <a:pt x="1649" y="643"/>
                    <a:pt x="1659" y="641"/>
                    <a:pt x="1670" y="637"/>
                  </a:cubicBezTo>
                  <a:lnTo>
                    <a:pt x="1670" y="637"/>
                  </a:lnTo>
                  <a:cubicBezTo>
                    <a:pt x="1675" y="636"/>
                    <a:pt x="1679" y="634"/>
                    <a:pt x="1684" y="633"/>
                  </a:cubicBezTo>
                  <a:lnTo>
                    <a:pt x="1684" y="633"/>
                  </a:lnTo>
                  <a:cubicBezTo>
                    <a:pt x="1699" y="628"/>
                    <a:pt x="1713" y="623"/>
                    <a:pt x="1728" y="618"/>
                  </a:cubicBezTo>
                  <a:lnTo>
                    <a:pt x="1874" y="703"/>
                  </a:lnTo>
                  <a:lnTo>
                    <a:pt x="2036" y="609"/>
                  </a:lnTo>
                  <a:lnTo>
                    <a:pt x="2036" y="440"/>
                  </a:lnTo>
                  <a:lnTo>
                    <a:pt x="2036" y="440"/>
                  </a:lnTo>
                  <a:cubicBezTo>
                    <a:pt x="2085" y="396"/>
                    <a:pt x="2122" y="349"/>
                    <a:pt x="2148" y="301"/>
                  </a:cubicBezTo>
                  <a:lnTo>
                    <a:pt x="2148" y="301"/>
                  </a:lnTo>
                  <a:cubicBezTo>
                    <a:pt x="2157" y="285"/>
                    <a:pt x="2165" y="269"/>
                    <a:pt x="2171" y="253"/>
                  </a:cubicBezTo>
                  <a:lnTo>
                    <a:pt x="2171" y="253"/>
                  </a:lnTo>
                  <a:lnTo>
                    <a:pt x="2379" y="253"/>
                  </a:lnTo>
                  <a:lnTo>
                    <a:pt x="2380" y="0"/>
                  </a:lnTo>
                  <a:lnTo>
                    <a:pt x="2381" y="436"/>
                  </a:lnTo>
                  <a:lnTo>
                    <a:pt x="2380" y="688"/>
                  </a:lnTo>
                  <a:lnTo>
                    <a:pt x="2183" y="688"/>
                  </a:lnTo>
                  <a:lnTo>
                    <a:pt x="2184" y="961"/>
                  </a:lnTo>
                  <a:lnTo>
                    <a:pt x="1875" y="1138"/>
                  </a:lnTo>
                  <a:lnTo>
                    <a:pt x="1729" y="1053"/>
                  </a:lnTo>
                  <a:lnTo>
                    <a:pt x="1729" y="1053"/>
                  </a:lnTo>
                  <a:cubicBezTo>
                    <a:pt x="1714" y="1059"/>
                    <a:pt x="1700" y="1064"/>
                    <a:pt x="1685" y="1069"/>
                  </a:cubicBezTo>
                  <a:lnTo>
                    <a:pt x="1685" y="1069"/>
                  </a:lnTo>
                  <a:cubicBezTo>
                    <a:pt x="1681" y="1070"/>
                    <a:pt x="1676" y="1071"/>
                    <a:pt x="1671" y="1073"/>
                  </a:cubicBezTo>
                  <a:lnTo>
                    <a:pt x="1671" y="1073"/>
                  </a:lnTo>
                  <a:cubicBezTo>
                    <a:pt x="1661" y="1076"/>
                    <a:pt x="1651" y="1079"/>
                    <a:pt x="1640" y="1082"/>
                  </a:cubicBezTo>
                  <a:lnTo>
                    <a:pt x="1640" y="1082"/>
                  </a:lnTo>
                  <a:cubicBezTo>
                    <a:pt x="1638" y="1083"/>
                    <a:pt x="1635" y="1084"/>
                    <a:pt x="1632" y="1085"/>
                  </a:cubicBezTo>
                  <a:lnTo>
                    <a:pt x="1632" y="1085"/>
                  </a:lnTo>
                  <a:cubicBezTo>
                    <a:pt x="1630" y="1086"/>
                    <a:pt x="1627" y="1086"/>
                    <a:pt x="1625" y="1087"/>
                  </a:cubicBezTo>
                  <a:lnTo>
                    <a:pt x="1625" y="1087"/>
                  </a:lnTo>
                  <a:cubicBezTo>
                    <a:pt x="1613" y="1090"/>
                    <a:pt x="1601" y="1093"/>
                    <a:pt x="1590" y="1096"/>
                  </a:cubicBezTo>
                  <a:lnTo>
                    <a:pt x="1590" y="1096"/>
                  </a:lnTo>
                  <a:cubicBezTo>
                    <a:pt x="1585" y="1097"/>
                    <a:pt x="1581" y="1098"/>
                    <a:pt x="1577" y="1099"/>
                  </a:cubicBezTo>
                  <a:lnTo>
                    <a:pt x="1577" y="1099"/>
                  </a:lnTo>
                  <a:cubicBezTo>
                    <a:pt x="1561" y="1103"/>
                    <a:pt x="1545" y="1107"/>
                    <a:pt x="1529" y="1110"/>
                  </a:cubicBezTo>
                  <a:lnTo>
                    <a:pt x="1529" y="1110"/>
                  </a:lnTo>
                  <a:cubicBezTo>
                    <a:pt x="1528" y="1110"/>
                    <a:pt x="1528" y="1110"/>
                    <a:pt x="1527" y="1110"/>
                  </a:cubicBezTo>
                  <a:lnTo>
                    <a:pt x="1527" y="1110"/>
                  </a:lnTo>
                  <a:cubicBezTo>
                    <a:pt x="1524" y="1111"/>
                    <a:pt x="1521" y="1111"/>
                    <a:pt x="1518" y="1112"/>
                  </a:cubicBezTo>
                  <a:lnTo>
                    <a:pt x="1518" y="1112"/>
                  </a:lnTo>
                  <a:cubicBezTo>
                    <a:pt x="1507" y="1115"/>
                    <a:pt x="1495" y="1117"/>
                    <a:pt x="1483" y="1119"/>
                  </a:cubicBezTo>
                  <a:lnTo>
                    <a:pt x="1483" y="1119"/>
                  </a:lnTo>
                  <a:cubicBezTo>
                    <a:pt x="1478" y="1120"/>
                    <a:pt x="1472" y="1121"/>
                    <a:pt x="1467" y="1121"/>
                  </a:cubicBezTo>
                  <a:lnTo>
                    <a:pt x="1467" y="1121"/>
                  </a:lnTo>
                  <a:cubicBezTo>
                    <a:pt x="1457" y="1123"/>
                    <a:pt x="1447" y="1125"/>
                    <a:pt x="1437" y="1126"/>
                  </a:cubicBezTo>
                  <a:lnTo>
                    <a:pt x="1437" y="1126"/>
                  </a:lnTo>
                  <a:cubicBezTo>
                    <a:pt x="1434" y="1127"/>
                    <a:pt x="1431" y="1127"/>
                    <a:pt x="1429" y="1128"/>
                  </a:cubicBezTo>
                  <a:lnTo>
                    <a:pt x="1429" y="1128"/>
                  </a:lnTo>
                  <a:cubicBezTo>
                    <a:pt x="1421" y="1128"/>
                    <a:pt x="1413" y="1130"/>
                    <a:pt x="1406" y="1131"/>
                  </a:cubicBezTo>
                  <a:lnTo>
                    <a:pt x="1405" y="1251"/>
                  </a:lnTo>
                  <a:lnTo>
                    <a:pt x="970" y="1251"/>
                  </a:lnTo>
                  <a:lnTo>
                    <a:pt x="969" y="1130"/>
                  </a:lnTo>
                  <a:lnTo>
                    <a:pt x="969" y="1130"/>
                  </a:lnTo>
                  <a:cubicBezTo>
                    <a:pt x="956" y="1129"/>
                    <a:pt x="942" y="1127"/>
                    <a:pt x="929" y="1125"/>
                  </a:cubicBezTo>
                  <a:lnTo>
                    <a:pt x="929" y="1125"/>
                  </a:lnTo>
                  <a:cubicBezTo>
                    <a:pt x="924" y="1124"/>
                    <a:pt x="920" y="1123"/>
                    <a:pt x="915" y="1123"/>
                  </a:cubicBezTo>
                  <a:lnTo>
                    <a:pt x="915" y="1123"/>
                  </a:lnTo>
                  <a:cubicBezTo>
                    <a:pt x="906" y="1121"/>
                    <a:pt x="898" y="1120"/>
                    <a:pt x="889" y="1118"/>
                  </a:cubicBezTo>
                  <a:lnTo>
                    <a:pt x="889" y="1118"/>
                  </a:lnTo>
                  <a:cubicBezTo>
                    <a:pt x="888" y="1118"/>
                    <a:pt x="888" y="1118"/>
                    <a:pt x="888" y="1118"/>
                  </a:cubicBezTo>
                  <a:lnTo>
                    <a:pt x="888" y="1118"/>
                  </a:lnTo>
                  <a:cubicBezTo>
                    <a:pt x="873" y="1116"/>
                    <a:pt x="858" y="1113"/>
                    <a:pt x="843" y="1109"/>
                  </a:cubicBezTo>
                  <a:lnTo>
                    <a:pt x="843" y="1109"/>
                  </a:lnTo>
                  <a:cubicBezTo>
                    <a:pt x="839" y="1109"/>
                    <a:pt x="835" y="1107"/>
                    <a:pt x="831" y="1107"/>
                  </a:cubicBezTo>
                  <a:lnTo>
                    <a:pt x="831" y="1107"/>
                  </a:lnTo>
                  <a:cubicBezTo>
                    <a:pt x="820" y="1104"/>
                    <a:pt x="810" y="1101"/>
                    <a:pt x="799" y="1099"/>
                  </a:cubicBezTo>
                  <a:lnTo>
                    <a:pt x="799" y="1099"/>
                  </a:lnTo>
                  <a:cubicBezTo>
                    <a:pt x="794" y="1098"/>
                    <a:pt x="788" y="1096"/>
                    <a:pt x="782" y="1095"/>
                  </a:cubicBezTo>
                  <a:lnTo>
                    <a:pt x="782" y="1095"/>
                  </a:lnTo>
                  <a:cubicBezTo>
                    <a:pt x="774" y="1093"/>
                    <a:pt x="764" y="1090"/>
                    <a:pt x="755" y="1088"/>
                  </a:cubicBezTo>
                  <a:lnTo>
                    <a:pt x="755" y="1088"/>
                  </a:lnTo>
                  <a:cubicBezTo>
                    <a:pt x="750" y="1086"/>
                    <a:pt x="744" y="1085"/>
                    <a:pt x="739" y="1083"/>
                  </a:cubicBezTo>
                  <a:lnTo>
                    <a:pt x="739" y="1083"/>
                  </a:lnTo>
                  <a:cubicBezTo>
                    <a:pt x="730" y="1080"/>
                    <a:pt x="721" y="1078"/>
                    <a:pt x="712" y="1075"/>
                  </a:cubicBezTo>
                  <a:lnTo>
                    <a:pt x="712" y="1075"/>
                  </a:lnTo>
                  <a:cubicBezTo>
                    <a:pt x="709" y="1074"/>
                    <a:pt x="706" y="1073"/>
                    <a:pt x="702" y="1072"/>
                  </a:cubicBezTo>
                  <a:lnTo>
                    <a:pt x="702" y="1072"/>
                  </a:lnTo>
                  <a:cubicBezTo>
                    <a:pt x="700" y="1071"/>
                    <a:pt x="699" y="1071"/>
                    <a:pt x="697" y="1070"/>
                  </a:cubicBezTo>
                  <a:lnTo>
                    <a:pt x="697" y="1070"/>
                  </a:lnTo>
                  <a:cubicBezTo>
                    <a:pt x="680" y="1065"/>
                    <a:pt x="664" y="1059"/>
                    <a:pt x="648" y="1053"/>
                  </a:cubicBezTo>
                  <a:lnTo>
                    <a:pt x="500" y="1138"/>
                  </a:lnTo>
                  <a:lnTo>
                    <a:pt x="194" y="961"/>
                  </a:lnTo>
                  <a:lnTo>
                    <a:pt x="193" y="688"/>
                  </a:lnTo>
                  <a:lnTo>
                    <a:pt x="1" y="688"/>
                  </a:lnTo>
                  <a:lnTo>
                    <a:pt x="0" y="253"/>
                  </a:lnTo>
                </a:path>
              </a:pathLst>
            </a:custGeom>
            <a:solidFill>
              <a:schemeClr val="accent2">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73" name="Freeform 83">
              <a:extLst>
                <a:ext uri="{FF2B5EF4-FFF2-40B4-BE49-F238E27FC236}">
                  <a16:creationId xmlns:a16="http://schemas.microsoft.com/office/drawing/2014/main" id="{12A3E607-7F12-2544-B21E-F37359CA5A8F}"/>
                </a:ext>
              </a:extLst>
            </p:cNvPr>
            <p:cNvSpPr>
              <a:spLocks noChangeArrowheads="1"/>
            </p:cNvSpPr>
            <p:nvPr/>
          </p:nvSpPr>
          <p:spPr bwMode="auto">
            <a:xfrm>
              <a:off x="14052382" y="6719747"/>
              <a:ext cx="1555363" cy="898654"/>
            </a:xfrm>
            <a:custGeom>
              <a:avLst/>
              <a:gdLst>
                <a:gd name="T0" fmla="*/ 888 w 2381"/>
                <a:gd name="T1" fmla="*/ 861 h 1377"/>
                <a:gd name="T2" fmla="*/ 888 w 2381"/>
                <a:gd name="T3" fmla="*/ 861 h 1377"/>
                <a:gd name="T4" fmla="*/ 1490 w 2381"/>
                <a:gd name="T5" fmla="*/ 861 h 1377"/>
                <a:gd name="T6" fmla="*/ 1490 w 2381"/>
                <a:gd name="T7" fmla="*/ 861 h 1377"/>
                <a:gd name="T8" fmla="*/ 1491 w 2381"/>
                <a:gd name="T9" fmla="*/ 513 h 1377"/>
                <a:gd name="T10" fmla="*/ 1491 w 2381"/>
                <a:gd name="T11" fmla="*/ 513 h 1377"/>
                <a:gd name="T12" fmla="*/ 891 w 2381"/>
                <a:gd name="T13" fmla="*/ 513 h 1377"/>
                <a:gd name="T14" fmla="*/ 891 w 2381"/>
                <a:gd name="T15" fmla="*/ 513 h 1377"/>
                <a:gd name="T16" fmla="*/ 888 w 2381"/>
                <a:gd name="T17" fmla="*/ 861 h 1377"/>
                <a:gd name="T18" fmla="*/ 207 w 2381"/>
                <a:gd name="T19" fmla="*/ 814 h 1377"/>
                <a:gd name="T20" fmla="*/ 0 w 2381"/>
                <a:gd name="T21" fmla="*/ 814 h 1377"/>
                <a:gd name="T22" fmla="*/ 1 w 2381"/>
                <a:gd name="T23" fmla="*/ 561 h 1377"/>
                <a:gd name="T24" fmla="*/ 209 w 2381"/>
                <a:gd name="T25" fmla="*/ 561 h 1377"/>
                <a:gd name="T26" fmla="*/ 209 w 2381"/>
                <a:gd name="T27" fmla="*/ 561 h 1377"/>
                <a:gd name="T28" fmla="*/ 344 w 2381"/>
                <a:gd name="T29" fmla="*/ 375 h 1377"/>
                <a:gd name="T30" fmla="*/ 197 w 2381"/>
                <a:gd name="T31" fmla="*/ 290 h 1377"/>
                <a:gd name="T32" fmla="*/ 506 w 2381"/>
                <a:gd name="T33" fmla="*/ 112 h 1377"/>
                <a:gd name="T34" fmla="*/ 653 w 2381"/>
                <a:gd name="T35" fmla="*/ 198 h 1377"/>
                <a:gd name="T36" fmla="*/ 653 w 2381"/>
                <a:gd name="T37" fmla="*/ 198 h 1377"/>
                <a:gd name="T38" fmla="*/ 976 w 2381"/>
                <a:gd name="T39" fmla="*/ 120 h 1377"/>
                <a:gd name="T40" fmla="*/ 976 w 2381"/>
                <a:gd name="T41" fmla="*/ 0 h 1377"/>
                <a:gd name="T42" fmla="*/ 1411 w 2381"/>
                <a:gd name="T43" fmla="*/ 0 h 1377"/>
                <a:gd name="T44" fmla="*/ 1411 w 2381"/>
                <a:gd name="T45" fmla="*/ 120 h 1377"/>
                <a:gd name="T46" fmla="*/ 1411 w 2381"/>
                <a:gd name="T47" fmla="*/ 120 h 1377"/>
                <a:gd name="T48" fmla="*/ 1733 w 2381"/>
                <a:gd name="T49" fmla="*/ 198 h 1377"/>
                <a:gd name="T50" fmla="*/ 1880 w 2381"/>
                <a:gd name="T51" fmla="*/ 112 h 1377"/>
                <a:gd name="T52" fmla="*/ 2187 w 2381"/>
                <a:gd name="T53" fmla="*/ 290 h 1377"/>
                <a:gd name="T54" fmla="*/ 2040 w 2381"/>
                <a:gd name="T55" fmla="*/ 375 h 1377"/>
                <a:gd name="T56" fmla="*/ 2040 w 2381"/>
                <a:gd name="T57" fmla="*/ 375 h 1377"/>
                <a:gd name="T58" fmla="*/ 2172 w 2381"/>
                <a:gd name="T59" fmla="*/ 561 h 1377"/>
                <a:gd name="T60" fmla="*/ 2380 w 2381"/>
                <a:gd name="T61" fmla="*/ 561 h 1377"/>
                <a:gd name="T62" fmla="*/ 2379 w 2381"/>
                <a:gd name="T63" fmla="*/ 814 h 1377"/>
                <a:gd name="T64" fmla="*/ 2171 w 2381"/>
                <a:gd name="T65" fmla="*/ 814 h 1377"/>
                <a:gd name="T66" fmla="*/ 2171 w 2381"/>
                <a:gd name="T67" fmla="*/ 814 h 1377"/>
                <a:gd name="T68" fmla="*/ 2036 w 2381"/>
                <a:gd name="T69" fmla="*/ 1001 h 1377"/>
                <a:gd name="T70" fmla="*/ 2183 w 2381"/>
                <a:gd name="T71" fmla="*/ 1086 h 1377"/>
                <a:gd name="T72" fmla="*/ 1874 w 2381"/>
                <a:gd name="T73" fmla="*/ 1264 h 1377"/>
                <a:gd name="T74" fmla="*/ 1728 w 2381"/>
                <a:gd name="T75" fmla="*/ 1179 h 1377"/>
                <a:gd name="T76" fmla="*/ 1728 w 2381"/>
                <a:gd name="T77" fmla="*/ 1179 h 1377"/>
                <a:gd name="T78" fmla="*/ 1405 w 2381"/>
                <a:gd name="T79" fmla="*/ 1256 h 1377"/>
                <a:gd name="T80" fmla="*/ 1404 w 2381"/>
                <a:gd name="T81" fmla="*/ 1376 h 1377"/>
                <a:gd name="T82" fmla="*/ 969 w 2381"/>
                <a:gd name="T83" fmla="*/ 1376 h 1377"/>
                <a:gd name="T84" fmla="*/ 969 w 2381"/>
                <a:gd name="T85" fmla="*/ 1256 h 1377"/>
                <a:gd name="T86" fmla="*/ 969 w 2381"/>
                <a:gd name="T87" fmla="*/ 1256 h 1377"/>
                <a:gd name="T88" fmla="*/ 647 w 2381"/>
                <a:gd name="T89" fmla="*/ 1179 h 1377"/>
                <a:gd name="T90" fmla="*/ 499 w 2381"/>
                <a:gd name="T91" fmla="*/ 1264 h 1377"/>
                <a:gd name="T92" fmla="*/ 193 w 2381"/>
                <a:gd name="T93" fmla="*/ 1086 h 1377"/>
                <a:gd name="T94" fmla="*/ 340 w 2381"/>
                <a:gd name="T95" fmla="*/ 1001 h 1377"/>
                <a:gd name="T96" fmla="*/ 340 w 2381"/>
                <a:gd name="T97" fmla="*/ 1001 h 1377"/>
                <a:gd name="T98" fmla="*/ 207 w 2381"/>
                <a:gd name="T99" fmla="*/ 814 h 13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381" h="1377">
                  <a:moveTo>
                    <a:pt x="888" y="861"/>
                  </a:moveTo>
                  <a:lnTo>
                    <a:pt x="888" y="861"/>
                  </a:lnTo>
                  <a:cubicBezTo>
                    <a:pt x="1054" y="958"/>
                    <a:pt x="1323" y="958"/>
                    <a:pt x="1490" y="861"/>
                  </a:cubicBezTo>
                  <a:lnTo>
                    <a:pt x="1490" y="861"/>
                  </a:lnTo>
                  <a:cubicBezTo>
                    <a:pt x="1656" y="766"/>
                    <a:pt x="1657" y="609"/>
                    <a:pt x="1491" y="513"/>
                  </a:cubicBezTo>
                  <a:lnTo>
                    <a:pt x="1491" y="513"/>
                  </a:lnTo>
                  <a:cubicBezTo>
                    <a:pt x="1326" y="417"/>
                    <a:pt x="1057" y="417"/>
                    <a:pt x="891" y="513"/>
                  </a:cubicBezTo>
                  <a:lnTo>
                    <a:pt x="891" y="513"/>
                  </a:lnTo>
                  <a:cubicBezTo>
                    <a:pt x="724" y="609"/>
                    <a:pt x="723" y="766"/>
                    <a:pt x="888" y="861"/>
                  </a:cubicBezTo>
                  <a:close/>
                  <a:moveTo>
                    <a:pt x="207" y="814"/>
                  </a:moveTo>
                  <a:lnTo>
                    <a:pt x="0" y="814"/>
                  </a:lnTo>
                  <a:lnTo>
                    <a:pt x="1" y="561"/>
                  </a:lnTo>
                  <a:lnTo>
                    <a:pt x="209" y="561"/>
                  </a:lnTo>
                  <a:lnTo>
                    <a:pt x="209" y="561"/>
                  </a:lnTo>
                  <a:cubicBezTo>
                    <a:pt x="235" y="496"/>
                    <a:pt x="279" y="433"/>
                    <a:pt x="344" y="375"/>
                  </a:cubicBezTo>
                  <a:lnTo>
                    <a:pt x="197" y="290"/>
                  </a:lnTo>
                  <a:lnTo>
                    <a:pt x="506" y="112"/>
                  </a:lnTo>
                  <a:lnTo>
                    <a:pt x="653" y="198"/>
                  </a:lnTo>
                  <a:lnTo>
                    <a:pt x="653" y="198"/>
                  </a:lnTo>
                  <a:cubicBezTo>
                    <a:pt x="753" y="160"/>
                    <a:pt x="863" y="135"/>
                    <a:pt x="976" y="120"/>
                  </a:cubicBezTo>
                  <a:lnTo>
                    <a:pt x="976" y="0"/>
                  </a:lnTo>
                  <a:lnTo>
                    <a:pt x="1411" y="0"/>
                  </a:lnTo>
                  <a:lnTo>
                    <a:pt x="1411" y="120"/>
                  </a:lnTo>
                  <a:lnTo>
                    <a:pt x="1411" y="120"/>
                  </a:lnTo>
                  <a:cubicBezTo>
                    <a:pt x="1524" y="135"/>
                    <a:pt x="1633" y="161"/>
                    <a:pt x="1733" y="198"/>
                  </a:cubicBezTo>
                  <a:lnTo>
                    <a:pt x="1880" y="112"/>
                  </a:lnTo>
                  <a:lnTo>
                    <a:pt x="2187" y="290"/>
                  </a:lnTo>
                  <a:lnTo>
                    <a:pt x="2040" y="375"/>
                  </a:lnTo>
                  <a:lnTo>
                    <a:pt x="2040" y="375"/>
                  </a:lnTo>
                  <a:cubicBezTo>
                    <a:pt x="2103" y="433"/>
                    <a:pt x="2147" y="496"/>
                    <a:pt x="2172" y="561"/>
                  </a:cubicBezTo>
                  <a:lnTo>
                    <a:pt x="2380" y="561"/>
                  </a:lnTo>
                  <a:lnTo>
                    <a:pt x="2379" y="814"/>
                  </a:lnTo>
                  <a:lnTo>
                    <a:pt x="2171" y="814"/>
                  </a:lnTo>
                  <a:lnTo>
                    <a:pt x="2171" y="814"/>
                  </a:lnTo>
                  <a:cubicBezTo>
                    <a:pt x="2146" y="879"/>
                    <a:pt x="2100" y="942"/>
                    <a:pt x="2036" y="1001"/>
                  </a:cubicBezTo>
                  <a:lnTo>
                    <a:pt x="2183" y="1086"/>
                  </a:lnTo>
                  <a:lnTo>
                    <a:pt x="1874" y="1264"/>
                  </a:lnTo>
                  <a:lnTo>
                    <a:pt x="1728" y="1179"/>
                  </a:lnTo>
                  <a:lnTo>
                    <a:pt x="1728" y="1179"/>
                  </a:lnTo>
                  <a:cubicBezTo>
                    <a:pt x="1627" y="1216"/>
                    <a:pt x="1517" y="1241"/>
                    <a:pt x="1405" y="1256"/>
                  </a:cubicBezTo>
                  <a:lnTo>
                    <a:pt x="1404" y="1376"/>
                  </a:lnTo>
                  <a:lnTo>
                    <a:pt x="969" y="1376"/>
                  </a:lnTo>
                  <a:lnTo>
                    <a:pt x="969" y="1256"/>
                  </a:lnTo>
                  <a:lnTo>
                    <a:pt x="969" y="1256"/>
                  </a:lnTo>
                  <a:cubicBezTo>
                    <a:pt x="856" y="1241"/>
                    <a:pt x="747" y="1216"/>
                    <a:pt x="647" y="1179"/>
                  </a:cubicBezTo>
                  <a:lnTo>
                    <a:pt x="499" y="1264"/>
                  </a:lnTo>
                  <a:lnTo>
                    <a:pt x="193" y="1086"/>
                  </a:lnTo>
                  <a:lnTo>
                    <a:pt x="340" y="1001"/>
                  </a:lnTo>
                  <a:lnTo>
                    <a:pt x="340" y="1001"/>
                  </a:lnTo>
                  <a:cubicBezTo>
                    <a:pt x="276" y="942"/>
                    <a:pt x="232" y="879"/>
                    <a:pt x="207" y="814"/>
                  </a:cubicBezTo>
                  <a:close/>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p:nvSpPr>
            <p:cNvPr id="74" name="Freeform 84">
              <a:extLst>
                <a:ext uri="{FF2B5EF4-FFF2-40B4-BE49-F238E27FC236}">
                  <a16:creationId xmlns:a16="http://schemas.microsoft.com/office/drawing/2014/main" id="{037AF322-221D-BD46-93C2-24FE37AEBA01}"/>
                </a:ext>
              </a:extLst>
            </p:cNvPr>
            <p:cNvSpPr>
              <a:spLocks noChangeArrowheads="1"/>
            </p:cNvSpPr>
            <p:nvPr/>
          </p:nvSpPr>
          <p:spPr bwMode="auto">
            <a:xfrm>
              <a:off x="12954988" y="7638564"/>
              <a:ext cx="74888" cy="262108"/>
            </a:xfrm>
            <a:custGeom>
              <a:avLst/>
              <a:gdLst>
                <a:gd name="T0" fmla="*/ 0 w 115"/>
                <a:gd name="T1" fmla="*/ 0 h 403"/>
                <a:gd name="T2" fmla="*/ 113 w 115"/>
                <a:gd name="T3" fmla="*/ 66 h 403"/>
                <a:gd name="T4" fmla="*/ 114 w 115"/>
                <a:gd name="T5" fmla="*/ 402 h 403"/>
                <a:gd name="T6" fmla="*/ 1 w 115"/>
                <a:gd name="T7" fmla="*/ 337 h 403"/>
                <a:gd name="T8" fmla="*/ 0 w 115"/>
                <a:gd name="T9" fmla="*/ 0 h 403"/>
              </a:gdLst>
              <a:ahLst/>
              <a:cxnLst>
                <a:cxn ang="0">
                  <a:pos x="T0" y="T1"/>
                </a:cxn>
                <a:cxn ang="0">
                  <a:pos x="T2" y="T3"/>
                </a:cxn>
                <a:cxn ang="0">
                  <a:pos x="T4" y="T5"/>
                </a:cxn>
                <a:cxn ang="0">
                  <a:pos x="T6" y="T7"/>
                </a:cxn>
                <a:cxn ang="0">
                  <a:pos x="T8" y="T9"/>
                </a:cxn>
              </a:cxnLst>
              <a:rect l="0" t="0" r="r" b="b"/>
              <a:pathLst>
                <a:path w="115" h="403">
                  <a:moveTo>
                    <a:pt x="0" y="0"/>
                  </a:moveTo>
                  <a:lnTo>
                    <a:pt x="113" y="66"/>
                  </a:lnTo>
                  <a:lnTo>
                    <a:pt x="114" y="402"/>
                  </a:lnTo>
                  <a:lnTo>
                    <a:pt x="1" y="337"/>
                  </a:lnTo>
                  <a:lnTo>
                    <a:pt x="0" y="0"/>
                  </a:lnTo>
                </a:path>
              </a:pathLst>
            </a:custGeom>
            <a:solidFill>
              <a:schemeClr val="accent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75" name="Freeform 85">
              <a:extLst>
                <a:ext uri="{FF2B5EF4-FFF2-40B4-BE49-F238E27FC236}">
                  <a16:creationId xmlns:a16="http://schemas.microsoft.com/office/drawing/2014/main" id="{C3F55429-3283-5041-AD38-723EE83C39F7}"/>
                </a:ext>
              </a:extLst>
            </p:cNvPr>
            <p:cNvSpPr>
              <a:spLocks noChangeArrowheads="1"/>
            </p:cNvSpPr>
            <p:nvPr/>
          </p:nvSpPr>
          <p:spPr bwMode="auto">
            <a:xfrm>
              <a:off x="13882445" y="7638564"/>
              <a:ext cx="74888" cy="262108"/>
            </a:xfrm>
            <a:custGeom>
              <a:avLst/>
              <a:gdLst>
                <a:gd name="T0" fmla="*/ 0 w 115"/>
                <a:gd name="T1" fmla="*/ 66 h 403"/>
                <a:gd name="T2" fmla="*/ 113 w 115"/>
                <a:gd name="T3" fmla="*/ 0 h 403"/>
                <a:gd name="T4" fmla="*/ 114 w 115"/>
                <a:gd name="T5" fmla="*/ 337 h 403"/>
                <a:gd name="T6" fmla="*/ 1 w 115"/>
                <a:gd name="T7" fmla="*/ 402 h 403"/>
                <a:gd name="T8" fmla="*/ 0 w 115"/>
                <a:gd name="T9" fmla="*/ 66 h 403"/>
              </a:gdLst>
              <a:ahLst/>
              <a:cxnLst>
                <a:cxn ang="0">
                  <a:pos x="T0" y="T1"/>
                </a:cxn>
                <a:cxn ang="0">
                  <a:pos x="T2" y="T3"/>
                </a:cxn>
                <a:cxn ang="0">
                  <a:pos x="T4" y="T5"/>
                </a:cxn>
                <a:cxn ang="0">
                  <a:pos x="T6" y="T7"/>
                </a:cxn>
                <a:cxn ang="0">
                  <a:pos x="T8" y="T9"/>
                </a:cxn>
              </a:cxnLst>
              <a:rect l="0" t="0" r="r" b="b"/>
              <a:pathLst>
                <a:path w="115" h="403">
                  <a:moveTo>
                    <a:pt x="0" y="66"/>
                  </a:moveTo>
                  <a:lnTo>
                    <a:pt x="113" y="0"/>
                  </a:lnTo>
                  <a:lnTo>
                    <a:pt x="114" y="337"/>
                  </a:lnTo>
                  <a:lnTo>
                    <a:pt x="1" y="402"/>
                  </a:lnTo>
                  <a:lnTo>
                    <a:pt x="0" y="66"/>
                  </a:lnTo>
                </a:path>
              </a:pathLst>
            </a:custGeom>
            <a:solidFill>
              <a:schemeClr val="accent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76" name="Freeform 86">
              <a:extLst>
                <a:ext uri="{FF2B5EF4-FFF2-40B4-BE49-F238E27FC236}">
                  <a16:creationId xmlns:a16="http://schemas.microsoft.com/office/drawing/2014/main" id="{532883A4-47F2-ED4B-964B-8459910F21A5}"/>
                </a:ext>
              </a:extLst>
            </p:cNvPr>
            <p:cNvSpPr>
              <a:spLocks noChangeArrowheads="1"/>
            </p:cNvSpPr>
            <p:nvPr/>
          </p:nvSpPr>
          <p:spPr bwMode="auto">
            <a:xfrm>
              <a:off x="13240136" y="7491669"/>
              <a:ext cx="429166" cy="567419"/>
            </a:xfrm>
            <a:custGeom>
              <a:avLst/>
              <a:gdLst>
                <a:gd name="T0" fmla="*/ 655 w 658"/>
                <a:gd name="T1" fmla="*/ 847 h 870"/>
                <a:gd name="T2" fmla="*/ 652 w 658"/>
                <a:gd name="T3" fmla="*/ 833 h 870"/>
                <a:gd name="T4" fmla="*/ 647 w 658"/>
                <a:gd name="T5" fmla="*/ 819 h 870"/>
                <a:gd name="T6" fmla="*/ 640 w 658"/>
                <a:gd name="T7" fmla="*/ 806 h 870"/>
                <a:gd name="T8" fmla="*/ 629 w 658"/>
                <a:gd name="T9" fmla="*/ 791 h 870"/>
                <a:gd name="T10" fmla="*/ 616 w 658"/>
                <a:gd name="T11" fmla="*/ 776 h 870"/>
                <a:gd name="T12" fmla="*/ 601 w 658"/>
                <a:gd name="T13" fmla="*/ 761 h 870"/>
                <a:gd name="T14" fmla="*/ 586 w 658"/>
                <a:gd name="T15" fmla="*/ 749 h 870"/>
                <a:gd name="T16" fmla="*/ 569 w 658"/>
                <a:gd name="T17" fmla="*/ 738 h 870"/>
                <a:gd name="T18" fmla="*/ 542 w 658"/>
                <a:gd name="T19" fmla="*/ 723 h 870"/>
                <a:gd name="T20" fmla="*/ 510 w 658"/>
                <a:gd name="T21" fmla="*/ 709 h 870"/>
                <a:gd name="T22" fmla="*/ 486 w 658"/>
                <a:gd name="T23" fmla="*/ 701 h 870"/>
                <a:gd name="T24" fmla="*/ 463 w 658"/>
                <a:gd name="T25" fmla="*/ 694 h 870"/>
                <a:gd name="T26" fmla="*/ 441 w 658"/>
                <a:gd name="T27" fmla="*/ 689 h 870"/>
                <a:gd name="T28" fmla="*/ 407 w 658"/>
                <a:gd name="T29" fmla="*/ 683 h 870"/>
                <a:gd name="T30" fmla="*/ 382 w 658"/>
                <a:gd name="T31" fmla="*/ 680 h 870"/>
                <a:gd name="T32" fmla="*/ 354 w 658"/>
                <a:gd name="T33" fmla="*/ 678 h 870"/>
                <a:gd name="T34" fmla="*/ 321 w 658"/>
                <a:gd name="T35" fmla="*/ 678 h 870"/>
                <a:gd name="T36" fmla="*/ 252 w 658"/>
                <a:gd name="T37" fmla="*/ 683 h 870"/>
                <a:gd name="T38" fmla="*/ 231 w 658"/>
                <a:gd name="T39" fmla="*/ 687 h 870"/>
                <a:gd name="T40" fmla="*/ 204 w 658"/>
                <a:gd name="T41" fmla="*/ 692 h 870"/>
                <a:gd name="T42" fmla="*/ 183 w 658"/>
                <a:gd name="T43" fmla="*/ 698 h 870"/>
                <a:gd name="T44" fmla="*/ 147 w 658"/>
                <a:gd name="T45" fmla="*/ 710 h 870"/>
                <a:gd name="T46" fmla="*/ 120 w 658"/>
                <a:gd name="T47" fmla="*/ 722 h 870"/>
                <a:gd name="T48" fmla="*/ 0 w 658"/>
                <a:gd name="T49" fmla="*/ 532 h 870"/>
                <a:gd name="T50" fmla="*/ 120 w 658"/>
                <a:gd name="T51" fmla="*/ 385 h 870"/>
                <a:gd name="T52" fmla="*/ 146 w 658"/>
                <a:gd name="T53" fmla="*/ 374 h 870"/>
                <a:gd name="T54" fmla="*/ 182 w 658"/>
                <a:gd name="T55" fmla="*/ 362 h 870"/>
                <a:gd name="T56" fmla="*/ 197 w 658"/>
                <a:gd name="T57" fmla="*/ 358 h 870"/>
                <a:gd name="T58" fmla="*/ 218 w 658"/>
                <a:gd name="T59" fmla="*/ 352 h 870"/>
                <a:gd name="T60" fmla="*/ 235 w 658"/>
                <a:gd name="T61" fmla="*/ 349 h 870"/>
                <a:gd name="T62" fmla="*/ 283 w 658"/>
                <a:gd name="T63" fmla="*/ 344 h 870"/>
                <a:gd name="T64" fmla="*/ 315 w 658"/>
                <a:gd name="T65" fmla="*/ 342 h 870"/>
                <a:gd name="T66" fmla="*/ 337 w 658"/>
                <a:gd name="T67" fmla="*/ 342 h 870"/>
                <a:gd name="T68" fmla="*/ 353 w 658"/>
                <a:gd name="T69" fmla="*/ 342 h 870"/>
                <a:gd name="T70" fmla="*/ 381 w 658"/>
                <a:gd name="T71" fmla="*/ 344 h 870"/>
                <a:gd name="T72" fmla="*/ 404 w 658"/>
                <a:gd name="T73" fmla="*/ 346 h 870"/>
                <a:gd name="T74" fmla="*/ 427 w 658"/>
                <a:gd name="T75" fmla="*/ 350 h 870"/>
                <a:gd name="T76" fmla="*/ 447 w 658"/>
                <a:gd name="T77" fmla="*/ 354 h 870"/>
                <a:gd name="T78" fmla="*/ 470 w 658"/>
                <a:gd name="T79" fmla="*/ 360 h 870"/>
                <a:gd name="T80" fmla="*/ 489 w 658"/>
                <a:gd name="T81" fmla="*/ 365 h 870"/>
                <a:gd name="T82" fmla="*/ 500 w 658"/>
                <a:gd name="T83" fmla="*/ 336 h 870"/>
                <a:gd name="T84" fmla="*/ 509 w 658"/>
                <a:gd name="T85" fmla="*/ 372 h 870"/>
                <a:gd name="T86" fmla="*/ 541 w 658"/>
                <a:gd name="T87" fmla="*/ 387 h 870"/>
                <a:gd name="T88" fmla="*/ 565 w 658"/>
                <a:gd name="T89" fmla="*/ 399 h 870"/>
                <a:gd name="T90" fmla="*/ 580 w 658"/>
                <a:gd name="T91" fmla="*/ 409 h 870"/>
                <a:gd name="T92" fmla="*/ 595 w 658"/>
                <a:gd name="T93" fmla="*/ 420 h 870"/>
                <a:gd name="T94" fmla="*/ 606 w 658"/>
                <a:gd name="T95" fmla="*/ 430 h 870"/>
                <a:gd name="T96" fmla="*/ 618 w 658"/>
                <a:gd name="T97" fmla="*/ 442 h 870"/>
                <a:gd name="T98" fmla="*/ 628 w 658"/>
                <a:gd name="T99" fmla="*/ 455 h 870"/>
                <a:gd name="T100" fmla="*/ 639 w 658"/>
                <a:gd name="T101" fmla="*/ 470 h 870"/>
                <a:gd name="T102" fmla="*/ 644 w 658"/>
                <a:gd name="T103" fmla="*/ 479 h 870"/>
                <a:gd name="T104" fmla="*/ 648 w 658"/>
                <a:gd name="T105" fmla="*/ 490 h 870"/>
                <a:gd name="T106" fmla="*/ 652 w 658"/>
                <a:gd name="T107" fmla="*/ 501 h 870"/>
                <a:gd name="T108" fmla="*/ 654 w 658"/>
                <a:gd name="T109" fmla="*/ 510 h 870"/>
                <a:gd name="T110" fmla="*/ 656 w 658"/>
                <a:gd name="T111" fmla="*/ 525 h 870"/>
                <a:gd name="T112" fmla="*/ 657 w 658"/>
                <a:gd name="T113" fmla="*/ 861 h 8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58" h="870">
                  <a:moveTo>
                    <a:pt x="657" y="856"/>
                  </a:moveTo>
                  <a:lnTo>
                    <a:pt x="657" y="856"/>
                  </a:lnTo>
                  <a:cubicBezTo>
                    <a:pt x="656" y="854"/>
                    <a:pt x="656" y="853"/>
                    <a:pt x="656" y="852"/>
                  </a:cubicBezTo>
                  <a:lnTo>
                    <a:pt x="656" y="852"/>
                  </a:lnTo>
                  <a:cubicBezTo>
                    <a:pt x="655" y="850"/>
                    <a:pt x="655" y="849"/>
                    <a:pt x="655" y="847"/>
                  </a:cubicBezTo>
                  <a:lnTo>
                    <a:pt x="655" y="847"/>
                  </a:lnTo>
                  <a:cubicBezTo>
                    <a:pt x="655" y="845"/>
                    <a:pt x="654" y="844"/>
                    <a:pt x="654" y="842"/>
                  </a:cubicBezTo>
                  <a:lnTo>
                    <a:pt x="654" y="842"/>
                  </a:lnTo>
                  <a:cubicBezTo>
                    <a:pt x="654" y="841"/>
                    <a:pt x="654" y="839"/>
                    <a:pt x="653" y="837"/>
                  </a:cubicBezTo>
                  <a:lnTo>
                    <a:pt x="653" y="837"/>
                  </a:lnTo>
                  <a:cubicBezTo>
                    <a:pt x="652" y="836"/>
                    <a:pt x="652" y="834"/>
                    <a:pt x="652" y="833"/>
                  </a:cubicBezTo>
                  <a:lnTo>
                    <a:pt x="652" y="833"/>
                  </a:lnTo>
                  <a:cubicBezTo>
                    <a:pt x="651" y="832"/>
                    <a:pt x="651" y="830"/>
                    <a:pt x="650" y="829"/>
                  </a:cubicBezTo>
                  <a:lnTo>
                    <a:pt x="650" y="829"/>
                  </a:lnTo>
                  <a:cubicBezTo>
                    <a:pt x="650" y="827"/>
                    <a:pt x="649" y="826"/>
                    <a:pt x="648" y="824"/>
                  </a:cubicBezTo>
                  <a:lnTo>
                    <a:pt x="648" y="824"/>
                  </a:lnTo>
                  <a:cubicBezTo>
                    <a:pt x="648" y="823"/>
                    <a:pt x="647" y="821"/>
                    <a:pt x="647" y="819"/>
                  </a:cubicBezTo>
                  <a:lnTo>
                    <a:pt x="647" y="819"/>
                  </a:lnTo>
                  <a:cubicBezTo>
                    <a:pt x="646" y="818"/>
                    <a:pt x="645" y="816"/>
                    <a:pt x="644" y="815"/>
                  </a:cubicBezTo>
                  <a:lnTo>
                    <a:pt x="644" y="815"/>
                  </a:lnTo>
                  <a:cubicBezTo>
                    <a:pt x="644" y="813"/>
                    <a:pt x="643" y="812"/>
                    <a:pt x="642" y="810"/>
                  </a:cubicBezTo>
                  <a:lnTo>
                    <a:pt x="642" y="810"/>
                  </a:lnTo>
                  <a:cubicBezTo>
                    <a:pt x="641" y="809"/>
                    <a:pt x="641" y="807"/>
                    <a:pt x="640" y="806"/>
                  </a:cubicBezTo>
                  <a:lnTo>
                    <a:pt x="640" y="806"/>
                  </a:lnTo>
                  <a:cubicBezTo>
                    <a:pt x="638" y="804"/>
                    <a:pt x="637" y="802"/>
                    <a:pt x="636" y="800"/>
                  </a:cubicBezTo>
                  <a:lnTo>
                    <a:pt x="636" y="800"/>
                  </a:lnTo>
                  <a:cubicBezTo>
                    <a:pt x="635" y="799"/>
                    <a:pt x="635" y="798"/>
                    <a:pt x="634" y="797"/>
                  </a:cubicBezTo>
                  <a:lnTo>
                    <a:pt x="634" y="797"/>
                  </a:lnTo>
                  <a:cubicBezTo>
                    <a:pt x="632" y="795"/>
                    <a:pt x="631" y="793"/>
                    <a:pt x="629" y="791"/>
                  </a:cubicBezTo>
                  <a:lnTo>
                    <a:pt x="629" y="791"/>
                  </a:lnTo>
                  <a:cubicBezTo>
                    <a:pt x="628" y="790"/>
                    <a:pt x="628" y="789"/>
                    <a:pt x="627" y="788"/>
                  </a:cubicBezTo>
                  <a:lnTo>
                    <a:pt x="627" y="788"/>
                  </a:lnTo>
                  <a:cubicBezTo>
                    <a:pt x="624" y="784"/>
                    <a:pt x="622" y="781"/>
                    <a:pt x="618" y="778"/>
                  </a:cubicBezTo>
                  <a:lnTo>
                    <a:pt x="618" y="778"/>
                  </a:lnTo>
                  <a:cubicBezTo>
                    <a:pt x="618" y="777"/>
                    <a:pt x="617" y="776"/>
                    <a:pt x="616" y="776"/>
                  </a:cubicBezTo>
                  <a:lnTo>
                    <a:pt x="616" y="776"/>
                  </a:lnTo>
                  <a:cubicBezTo>
                    <a:pt x="614" y="773"/>
                    <a:pt x="611" y="771"/>
                    <a:pt x="609" y="768"/>
                  </a:cubicBezTo>
                  <a:lnTo>
                    <a:pt x="609" y="768"/>
                  </a:lnTo>
                  <a:cubicBezTo>
                    <a:pt x="608" y="767"/>
                    <a:pt x="607" y="766"/>
                    <a:pt x="606" y="764"/>
                  </a:cubicBezTo>
                  <a:lnTo>
                    <a:pt x="606" y="764"/>
                  </a:lnTo>
                  <a:cubicBezTo>
                    <a:pt x="604" y="763"/>
                    <a:pt x="602" y="762"/>
                    <a:pt x="601" y="761"/>
                  </a:cubicBezTo>
                  <a:lnTo>
                    <a:pt x="601" y="761"/>
                  </a:lnTo>
                  <a:cubicBezTo>
                    <a:pt x="599" y="759"/>
                    <a:pt x="598" y="758"/>
                    <a:pt x="596" y="757"/>
                  </a:cubicBezTo>
                  <a:lnTo>
                    <a:pt x="596" y="757"/>
                  </a:lnTo>
                  <a:cubicBezTo>
                    <a:pt x="594" y="755"/>
                    <a:pt x="592" y="754"/>
                    <a:pt x="591" y="753"/>
                  </a:cubicBezTo>
                  <a:lnTo>
                    <a:pt x="591" y="753"/>
                  </a:lnTo>
                  <a:cubicBezTo>
                    <a:pt x="589" y="752"/>
                    <a:pt x="588" y="751"/>
                    <a:pt x="586" y="749"/>
                  </a:cubicBezTo>
                  <a:lnTo>
                    <a:pt x="586" y="749"/>
                  </a:lnTo>
                  <a:cubicBezTo>
                    <a:pt x="584" y="748"/>
                    <a:pt x="582" y="746"/>
                    <a:pt x="580" y="745"/>
                  </a:cubicBezTo>
                  <a:lnTo>
                    <a:pt x="580" y="745"/>
                  </a:lnTo>
                  <a:cubicBezTo>
                    <a:pt x="578" y="744"/>
                    <a:pt x="577" y="743"/>
                    <a:pt x="576" y="742"/>
                  </a:cubicBezTo>
                  <a:lnTo>
                    <a:pt x="576" y="742"/>
                  </a:lnTo>
                  <a:cubicBezTo>
                    <a:pt x="573" y="741"/>
                    <a:pt x="571" y="739"/>
                    <a:pt x="569" y="738"/>
                  </a:cubicBezTo>
                  <a:lnTo>
                    <a:pt x="569" y="738"/>
                  </a:lnTo>
                  <a:cubicBezTo>
                    <a:pt x="567" y="736"/>
                    <a:pt x="564" y="735"/>
                    <a:pt x="561" y="733"/>
                  </a:cubicBezTo>
                  <a:lnTo>
                    <a:pt x="561" y="733"/>
                  </a:lnTo>
                  <a:cubicBezTo>
                    <a:pt x="557" y="731"/>
                    <a:pt x="551" y="728"/>
                    <a:pt x="547" y="725"/>
                  </a:cubicBezTo>
                  <a:lnTo>
                    <a:pt x="547" y="725"/>
                  </a:lnTo>
                  <a:cubicBezTo>
                    <a:pt x="545" y="725"/>
                    <a:pt x="544" y="723"/>
                    <a:pt x="542" y="723"/>
                  </a:cubicBezTo>
                  <a:lnTo>
                    <a:pt x="542" y="723"/>
                  </a:lnTo>
                  <a:cubicBezTo>
                    <a:pt x="538" y="721"/>
                    <a:pt x="534" y="719"/>
                    <a:pt x="530" y="717"/>
                  </a:cubicBezTo>
                  <a:lnTo>
                    <a:pt x="530" y="717"/>
                  </a:lnTo>
                  <a:cubicBezTo>
                    <a:pt x="528" y="716"/>
                    <a:pt x="527" y="716"/>
                    <a:pt x="526" y="715"/>
                  </a:cubicBezTo>
                  <a:lnTo>
                    <a:pt x="526" y="715"/>
                  </a:lnTo>
                  <a:cubicBezTo>
                    <a:pt x="520" y="713"/>
                    <a:pt x="515" y="711"/>
                    <a:pt x="510" y="709"/>
                  </a:cubicBezTo>
                  <a:lnTo>
                    <a:pt x="510" y="709"/>
                  </a:lnTo>
                  <a:cubicBezTo>
                    <a:pt x="509" y="708"/>
                    <a:pt x="507" y="708"/>
                    <a:pt x="507" y="708"/>
                  </a:cubicBezTo>
                  <a:lnTo>
                    <a:pt x="507" y="708"/>
                  </a:lnTo>
                  <a:cubicBezTo>
                    <a:pt x="502" y="706"/>
                    <a:pt x="497" y="704"/>
                    <a:pt x="492" y="702"/>
                  </a:cubicBezTo>
                  <a:lnTo>
                    <a:pt x="492" y="702"/>
                  </a:lnTo>
                  <a:cubicBezTo>
                    <a:pt x="490" y="702"/>
                    <a:pt x="489" y="701"/>
                    <a:pt x="486" y="701"/>
                  </a:cubicBezTo>
                  <a:lnTo>
                    <a:pt x="486" y="701"/>
                  </a:lnTo>
                  <a:cubicBezTo>
                    <a:pt x="484" y="700"/>
                    <a:pt x="481" y="699"/>
                    <a:pt x="479" y="698"/>
                  </a:cubicBezTo>
                  <a:lnTo>
                    <a:pt x="479" y="698"/>
                  </a:lnTo>
                  <a:cubicBezTo>
                    <a:pt x="476" y="698"/>
                    <a:pt x="474" y="697"/>
                    <a:pt x="471" y="697"/>
                  </a:cubicBezTo>
                  <a:lnTo>
                    <a:pt x="471" y="697"/>
                  </a:lnTo>
                  <a:cubicBezTo>
                    <a:pt x="469" y="695"/>
                    <a:pt x="466" y="695"/>
                    <a:pt x="463" y="694"/>
                  </a:cubicBezTo>
                  <a:lnTo>
                    <a:pt x="463" y="694"/>
                  </a:lnTo>
                  <a:cubicBezTo>
                    <a:pt x="461" y="693"/>
                    <a:pt x="459" y="693"/>
                    <a:pt x="456" y="692"/>
                  </a:cubicBezTo>
                  <a:lnTo>
                    <a:pt x="456" y="692"/>
                  </a:lnTo>
                  <a:cubicBezTo>
                    <a:pt x="454" y="692"/>
                    <a:pt x="451" y="691"/>
                    <a:pt x="448" y="691"/>
                  </a:cubicBezTo>
                  <a:lnTo>
                    <a:pt x="448" y="691"/>
                  </a:lnTo>
                  <a:cubicBezTo>
                    <a:pt x="446" y="690"/>
                    <a:pt x="443" y="689"/>
                    <a:pt x="441" y="689"/>
                  </a:cubicBezTo>
                  <a:lnTo>
                    <a:pt x="441" y="689"/>
                  </a:lnTo>
                  <a:cubicBezTo>
                    <a:pt x="438" y="688"/>
                    <a:pt x="436" y="688"/>
                    <a:pt x="433" y="687"/>
                  </a:cubicBezTo>
                  <a:lnTo>
                    <a:pt x="433" y="687"/>
                  </a:lnTo>
                  <a:cubicBezTo>
                    <a:pt x="430" y="687"/>
                    <a:pt x="428" y="687"/>
                    <a:pt x="426" y="686"/>
                  </a:cubicBezTo>
                  <a:lnTo>
                    <a:pt x="426" y="686"/>
                  </a:lnTo>
                  <a:cubicBezTo>
                    <a:pt x="420" y="685"/>
                    <a:pt x="413" y="683"/>
                    <a:pt x="407" y="683"/>
                  </a:cubicBezTo>
                  <a:lnTo>
                    <a:pt x="407" y="683"/>
                  </a:lnTo>
                  <a:cubicBezTo>
                    <a:pt x="406" y="683"/>
                    <a:pt x="406" y="683"/>
                    <a:pt x="405" y="683"/>
                  </a:cubicBezTo>
                  <a:lnTo>
                    <a:pt x="405" y="683"/>
                  </a:lnTo>
                  <a:cubicBezTo>
                    <a:pt x="399" y="682"/>
                    <a:pt x="394" y="681"/>
                    <a:pt x="389" y="681"/>
                  </a:cubicBezTo>
                  <a:lnTo>
                    <a:pt x="389" y="681"/>
                  </a:lnTo>
                  <a:cubicBezTo>
                    <a:pt x="386" y="681"/>
                    <a:pt x="384" y="680"/>
                    <a:pt x="382" y="680"/>
                  </a:cubicBezTo>
                  <a:lnTo>
                    <a:pt x="382" y="680"/>
                  </a:lnTo>
                  <a:cubicBezTo>
                    <a:pt x="379" y="679"/>
                    <a:pt x="375" y="679"/>
                    <a:pt x="372" y="679"/>
                  </a:cubicBezTo>
                  <a:lnTo>
                    <a:pt x="372" y="679"/>
                  </a:lnTo>
                  <a:cubicBezTo>
                    <a:pt x="369" y="679"/>
                    <a:pt x="367" y="679"/>
                    <a:pt x="365" y="679"/>
                  </a:cubicBezTo>
                  <a:lnTo>
                    <a:pt x="365" y="679"/>
                  </a:lnTo>
                  <a:cubicBezTo>
                    <a:pt x="361" y="679"/>
                    <a:pt x="358" y="678"/>
                    <a:pt x="354" y="678"/>
                  </a:cubicBezTo>
                  <a:lnTo>
                    <a:pt x="354" y="678"/>
                  </a:lnTo>
                  <a:cubicBezTo>
                    <a:pt x="352" y="678"/>
                    <a:pt x="350" y="678"/>
                    <a:pt x="348" y="678"/>
                  </a:cubicBezTo>
                  <a:lnTo>
                    <a:pt x="348" y="678"/>
                  </a:lnTo>
                  <a:cubicBezTo>
                    <a:pt x="345" y="678"/>
                    <a:pt x="341" y="678"/>
                    <a:pt x="338" y="678"/>
                  </a:cubicBezTo>
                  <a:lnTo>
                    <a:pt x="331" y="678"/>
                  </a:lnTo>
                  <a:lnTo>
                    <a:pt x="321" y="678"/>
                  </a:lnTo>
                  <a:lnTo>
                    <a:pt x="321" y="678"/>
                  </a:lnTo>
                  <a:cubicBezTo>
                    <a:pt x="319" y="678"/>
                    <a:pt x="318" y="678"/>
                    <a:pt x="315" y="678"/>
                  </a:cubicBezTo>
                  <a:lnTo>
                    <a:pt x="315" y="678"/>
                  </a:lnTo>
                  <a:cubicBezTo>
                    <a:pt x="305" y="678"/>
                    <a:pt x="295" y="679"/>
                    <a:pt x="284" y="679"/>
                  </a:cubicBezTo>
                  <a:lnTo>
                    <a:pt x="284" y="679"/>
                  </a:lnTo>
                  <a:lnTo>
                    <a:pt x="284" y="679"/>
                  </a:lnTo>
                  <a:cubicBezTo>
                    <a:pt x="273" y="681"/>
                    <a:pt x="263" y="682"/>
                    <a:pt x="252" y="683"/>
                  </a:cubicBezTo>
                  <a:lnTo>
                    <a:pt x="252" y="683"/>
                  </a:lnTo>
                  <a:cubicBezTo>
                    <a:pt x="251" y="683"/>
                    <a:pt x="250" y="683"/>
                    <a:pt x="249" y="683"/>
                  </a:cubicBezTo>
                  <a:lnTo>
                    <a:pt x="249" y="683"/>
                  </a:lnTo>
                  <a:cubicBezTo>
                    <a:pt x="245" y="684"/>
                    <a:pt x="240" y="685"/>
                    <a:pt x="236" y="686"/>
                  </a:cubicBezTo>
                  <a:lnTo>
                    <a:pt x="236" y="686"/>
                  </a:lnTo>
                  <a:cubicBezTo>
                    <a:pt x="234" y="686"/>
                    <a:pt x="233" y="687"/>
                    <a:pt x="231" y="687"/>
                  </a:cubicBezTo>
                  <a:lnTo>
                    <a:pt x="231" y="687"/>
                  </a:lnTo>
                  <a:cubicBezTo>
                    <a:pt x="227" y="687"/>
                    <a:pt x="224" y="688"/>
                    <a:pt x="220" y="689"/>
                  </a:cubicBezTo>
                  <a:lnTo>
                    <a:pt x="220" y="689"/>
                  </a:lnTo>
                  <a:cubicBezTo>
                    <a:pt x="218" y="689"/>
                    <a:pt x="217" y="689"/>
                    <a:pt x="215" y="689"/>
                  </a:cubicBezTo>
                  <a:lnTo>
                    <a:pt x="215" y="689"/>
                  </a:lnTo>
                  <a:cubicBezTo>
                    <a:pt x="211" y="691"/>
                    <a:pt x="208" y="691"/>
                    <a:pt x="204" y="692"/>
                  </a:cubicBezTo>
                  <a:lnTo>
                    <a:pt x="204" y="692"/>
                  </a:lnTo>
                  <a:cubicBezTo>
                    <a:pt x="202" y="692"/>
                    <a:pt x="200" y="693"/>
                    <a:pt x="198" y="693"/>
                  </a:cubicBezTo>
                  <a:lnTo>
                    <a:pt x="198" y="693"/>
                  </a:lnTo>
                  <a:cubicBezTo>
                    <a:pt x="195" y="695"/>
                    <a:pt x="192" y="695"/>
                    <a:pt x="188" y="697"/>
                  </a:cubicBezTo>
                  <a:lnTo>
                    <a:pt x="188" y="697"/>
                  </a:lnTo>
                  <a:cubicBezTo>
                    <a:pt x="186" y="697"/>
                    <a:pt x="184" y="698"/>
                    <a:pt x="183" y="698"/>
                  </a:cubicBezTo>
                  <a:lnTo>
                    <a:pt x="183" y="698"/>
                  </a:lnTo>
                  <a:cubicBezTo>
                    <a:pt x="177" y="699"/>
                    <a:pt x="172" y="701"/>
                    <a:pt x="167" y="703"/>
                  </a:cubicBezTo>
                  <a:lnTo>
                    <a:pt x="167" y="703"/>
                  </a:lnTo>
                  <a:cubicBezTo>
                    <a:pt x="166" y="703"/>
                    <a:pt x="165" y="703"/>
                    <a:pt x="164" y="703"/>
                  </a:cubicBezTo>
                  <a:lnTo>
                    <a:pt x="164" y="703"/>
                  </a:lnTo>
                  <a:cubicBezTo>
                    <a:pt x="158" y="705"/>
                    <a:pt x="153" y="708"/>
                    <a:pt x="147" y="710"/>
                  </a:cubicBezTo>
                  <a:lnTo>
                    <a:pt x="147" y="710"/>
                  </a:lnTo>
                  <a:cubicBezTo>
                    <a:pt x="145" y="711"/>
                    <a:pt x="144" y="711"/>
                    <a:pt x="143" y="712"/>
                  </a:cubicBezTo>
                  <a:lnTo>
                    <a:pt x="143" y="712"/>
                  </a:lnTo>
                  <a:cubicBezTo>
                    <a:pt x="136" y="715"/>
                    <a:pt x="129" y="718"/>
                    <a:pt x="122" y="721"/>
                  </a:cubicBezTo>
                  <a:lnTo>
                    <a:pt x="122" y="721"/>
                  </a:lnTo>
                  <a:cubicBezTo>
                    <a:pt x="121" y="721"/>
                    <a:pt x="120" y="722"/>
                    <a:pt x="120" y="722"/>
                  </a:cubicBezTo>
                  <a:lnTo>
                    <a:pt x="120" y="722"/>
                  </a:lnTo>
                  <a:cubicBezTo>
                    <a:pt x="112" y="725"/>
                    <a:pt x="105" y="729"/>
                    <a:pt x="98" y="733"/>
                  </a:cubicBezTo>
                  <a:lnTo>
                    <a:pt x="98" y="733"/>
                  </a:lnTo>
                  <a:cubicBezTo>
                    <a:pt x="33" y="771"/>
                    <a:pt x="1" y="820"/>
                    <a:pt x="1" y="869"/>
                  </a:cubicBezTo>
                  <a:lnTo>
                    <a:pt x="0" y="532"/>
                  </a:lnTo>
                  <a:lnTo>
                    <a:pt x="0" y="532"/>
                  </a:lnTo>
                  <a:cubicBezTo>
                    <a:pt x="0" y="483"/>
                    <a:pt x="32" y="435"/>
                    <a:pt x="97" y="397"/>
                  </a:cubicBezTo>
                  <a:lnTo>
                    <a:pt x="97" y="397"/>
                  </a:lnTo>
                  <a:cubicBezTo>
                    <a:pt x="104" y="393"/>
                    <a:pt x="111" y="389"/>
                    <a:pt x="119" y="386"/>
                  </a:cubicBezTo>
                  <a:lnTo>
                    <a:pt x="119" y="386"/>
                  </a:lnTo>
                  <a:cubicBezTo>
                    <a:pt x="119" y="385"/>
                    <a:pt x="120" y="385"/>
                    <a:pt x="120" y="385"/>
                  </a:cubicBezTo>
                  <a:lnTo>
                    <a:pt x="120" y="385"/>
                  </a:lnTo>
                  <a:cubicBezTo>
                    <a:pt x="128" y="382"/>
                    <a:pt x="135" y="378"/>
                    <a:pt x="143" y="375"/>
                  </a:cubicBezTo>
                  <a:lnTo>
                    <a:pt x="143" y="375"/>
                  </a:lnTo>
                  <a:lnTo>
                    <a:pt x="144" y="375"/>
                  </a:lnTo>
                  <a:lnTo>
                    <a:pt x="144" y="375"/>
                  </a:lnTo>
                  <a:cubicBezTo>
                    <a:pt x="145" y="374"/>
                    <a:pt x="145" y="374"/>
                    <a:pt x="146" y="374"/>
                  </a:cubicBezTo>
                  <a:lnTo>
                    <a:pt x="146" y="374"/>
                  </a:lnTo>
                  <a:cubicBezTo>
                    <a:pt x="152" y="372"/>
                    <a:pt x="157" y="369"/>
                    <a:pt x="163" y="367"/>
                  </a:cubicBezTo>
                  <a:lnTo>
                    <a:pt x="163" y="367"/>
                  </a:lnTo>
                  <a:cubicBezTo>
                    <a:pt x="164" y="367"/>
                    <a:pt x="165" y="367"/>
                    <a:pt x="166" y="366"/>
                  </a:cubicBezTo>
                  <a:lnTo>
                    <a:pt x="166" y="366"/>
                  </a:lnTo>
                  <a:cubicBezTo>
                    <a:pt x="171" y="365"/>
                    <a:pt x="176" y="364"/>
                    <a:pt x="182" y="362"/>
                  </a:cubicBezTo>
                  <a:lnTo>
                    <a:pt x="182" y="362"/>
                  </a:lnTo>
                  <a:cubicBezTo>
                    <a:pt x="183" y="362"/>
                    <a:pt x="183" y="361"/>
                    <a:pt x="184" y="361"/>
                  </a:cubicBezTo>
                  <a:lnTo>
                    <a:pt x="184" y="361"/>
                  </a:lnTo>
                  <a:cubicBezTo>
                    <a:pt x="185" y="360"/>
                    <a:pt x="186" y="360"/>
                    <a:pt x="187" y="360"/>
                  </a:cubicBezTo>
                  <a:lnTo>
                    <a:pt x="187" y="360"/>
                  </a:lnTo>
                  <a:cubicBezTo>
                    <a:pt x="190" y="359"/>
                    <a:pt x="194" y="358"/>
                    <a:pt x="197" y="358"/>
                  </a:cubicBezTo>
                  <a:lnTo>
                    <a:pt x="197" y="358"/>
                  </a:lnTo>
                  <a:cubicBezTo>
                    <a:pt x="199" y="357"/>
                    <a:pt x="201" y="356"/>
                    <a:pt x="203" y="356"/>
                  </a:cubicBezTo>
                  <a:lnTo>
                    <a:pt x="203" y="356"/>
                  </a:lnTo>
                  <a:cubicBezTo>
                    <a:pt x="207" y="355"/>
                    <a:pt x="210" y="354"/>
                    <a:pt x="214" y="354"/>
                  </a:cubicBezTo>
                  <a:lnTo>
                    <a:pt x="214" y="354"/>
                  </a:lnTo>
                  <a:cubicBezTo>
                    <a:pt x="215" y="353"/>
                    <a:pt x="217" y="353"/>
                    <a:pt x="218" y="352"/>
                  </a:cubicBezTo>
                  <a:lnTo>
                    <a:pt x="218" y="352"/>
                  </a:lnTo>
                  <a:cubicBezTo>
                    <a:pt x="218" y="352"/>
                    <a:pt x="219" y="352"/>
                    <a:pt x="220" y="352"/>
                  </a:cubicBezTo>
                  <a:lnTo>
                    <a:pt x="220" y="352"/>
                  </a:lnTo>
                  <a:cubicBezTo>
                    <a:pt x="223" y="352"/>
                    <a:pt x="226" y="351"/>
                    <a:pt x="230" y="350"/>
                  </a:cubicBezTo>
                  <a:lnTo>
                    <a:pt x="230" y="350"/>
                  </a:lnTo>
                  <a:cubicBezTo>
                    <a:pt x="231" y="350"/>
                    <a:pt x="233" y="350"/>
                    <a:pt x="235" y="349"/>
                  </a:cubicBezTo>
                  <a:lnTo>
                    <a:pt x="235" y="349"/>
                  </a:lnTo>
                  <a:cubicBezTo>
                    <a:pt x="240" y="349"/>
                    <a:pt x="244" y="348"/>
                    <a:pt x="248" y="347"/>
                  </a:cubicBezTo>
                  <a:lnTo>
                    <a:pt x="248" y="347"/>
                  </a:lnTo>
                  <a:cubicBezTo>
                    <a:pt x="249" y="347"/>
                    <a:pt x="250" y="347"/>
                    <a:pt x="251" y="347"/>
                  </a:cubicBezTo>
                  <a:lnTo>
                    <a:pt x="251" y="347"/>
                  </a:lnTo>
                  <a:lnTo>
                    <a:pt x="251" y="347"/>
                  </a:lnTo>
                  <a:cubicBezTo>
                    <a:pt x="261" y="345"/>
                    <a:pt x="272" y="344"/>
                    <a:pt x="283" y="344"/>
                  </a:cubicBezTo>
                  <a:lnTo>
                    <a:pt x="283" y="344"/>
                  </a:lnTo>
                  <a:lnTo>
                    <a:pt x="283" y="344"/>
                  </a:lnTo>
                  <a:lnTo>
                    <a:pt x="283" y="344"/>
                  </a:lnTo>
                  <a:lnTo>
                    <a:pt x="283" y="344"/>
                  </a:lnTo>
                  <a:lnTo>
                    <a:pt x="283" y="344"/>
                  </a:lnTo>
                  <a:cubicBezTo>
                    <a:pt x="294" y="342"/>
                    <a:pt x="304" y="342"/>
                    <a:pt x="315" y="342"/>
                  </a:cubicBezTo>
                  <a:lnTo>
                    <a:pt x="315" y="342"/>
                  </a:lnTo>
                  <a:lnTo>
                    <a:pt x="315" y="342"/>
                  </a:lnTo>
                  <a:cubicBezTo>
                    <a:pt x="316" y="342"/>
                    <a:pt x="318" y="342"/>
                    <a:pt x="320" y="342"/>
                  </a:cubicBezTo>
                  <a:lnTo>
                    <a:pt x="331" y="342"/>
                  </a:lnTo>
                  <a:lnTo>
                    <a:pt x="337" y="342"/>
                  </a:lnTo>
                  <a:lnTo>
                    <a:pt x="337" y="342"/>
                  </a:lnTo>
                  <a:cubicBezTo>
                    <a:pt x="341" y="342"/>
                    <a:pt x="344" y="342"/>
                    <a:pt x="347" y="342"/>
                  </a:cubicBezTo>
                  <a:lnTo>
                    <a:pt x="347" y="342"/>
                  </a:lnTo>
                  <a:cubicBezTo>
                    <a:pt x="348" y="342"/>
                    <a:pt x="348" y="342"/>
                    <a:pt x="349" y="342"/>
                  </a:cubicBezTo>
                  <a:lnTo>
                    <a:pt x="349" y="342"/>
                  </a:lnTo>
                  <a:cubicBezTo>
                    <a:pt x="350" y="342"/>
                    <a:pt x="352" y="342"/>
                    <a:pt x="353" y="342"/>
                  </a:cubicBezTo>
                  <a:lnTo>
                    <a:pt x="353" y="342"/>
                  </a:lnTo>
                  <a:cubicBezTo>
                    <a:pt x="356" y="342"/>
                    <a:pt x="360" y="342"/>
                    <a:pt x="364" y="343"/>
                  </a:cubicBezTo>
                  <a:lnTo>
                    <a:pt x="364" y="343"/>
                  </a:lnTo>
                  <a:cubicBezTo>
                    <a:pt x="366" y="343"/>
                    <a:pt x="369" y="343"/>
                    <a:pt x="370" y="343"/>
                  </a:cubicBezTo>
                  <a:lnTo>
                    <a:pt x="370" y="343"/>
                  </a:lnTo>
                  <a:cubicBezTo>
                    <a:pt x="374" y="344"/>
                    <a:pt x="378" y="344"/>
                    <a:pt x="381" y="344"/>
                  </a:cubicBezTo>
                  <a:lnTo>
                    <a:pt x="381" y="344"/>
                  </a:lnTo>
                  <a:cubicBezTo>
                    <a:pt x="382" y="344"/>
                    <a:pt x="384" y="344"/>
                    <a:pt x="385" y="344"/>
                  </a:cubicBezTo>
                  <a:lnTo>
                    <a:pt x="385" y="344"/>
                  </a:lnTo>
                  <a:cubicBezTo>
                    <a:pt x="386" y="344"/>
                    <a:pt x="386" y="345"/>
                    <a:pt x="388" y="345"/>
                  </a:cubicBezTo>
                  <a:lnTo>
                    <a:pt x="388" y="345"/>
                  </a:lnTo>
                  <a:cubicBezTo>
                    <a:pt x="393" y="345"/>
                    <a:pt x="399" y="346"/>
                    <a:pt x="404" y="346"/>
                  </a:cubicBezTo>
                  <a:lnTo>
                    <a:pt x="404" y="346"/>
                  </a:lnTo>
                  <a:cubicBezTo>
                    <a:pt x="405" y="346"/>
                    <a:pt x="406" y="346"/>
                    <a:pt x="406" y="347"/>
                  </a:cubicBezTo>
                  <a:lnTo>
                    <a:pt x="406" y="347"/>
                  </a:lnTo>
                  <a:cubicBezTo>
                    <a:pt x="413" y="348"/>
                    <a:pt x="419" y="349"/>
                    <a:pt x="425" y="350"/>
                  </a:cubicBezTo>
                  <a:lnTo>
                    <a:pt x="425" y="350"/>
                  </a:lnTo>
                  <a:cubicBezTo>
                    <a:pt x="426" y="350"/>
                    <a:pt x="426" y="350"/>
                    <a:pt x="427" y="350"/>
                  </a:cubicBezTo>
                  <a:lnTo>
                    <a:pt x="427" y="350"/>
                  </a:lnTo>
                  <a:cubicBezTo>
                    <a:pt x="429" y="350"/>
                    <a:pt x="430" y="350"/>
                    <a:pt x="432" y="351"/>
                  </a:cubicBezTo>
                  <a:lnTo>
                    <a:pt x="432" y="351"/>
                  </a:lnTo>
                  <a:cubicBezTo>
                    <a:pt x="435" y="352"/>
                    <a:pt x="437" y="352"/>
                    <a:pt x="440" y="353"/>
                  </a:cubicBezTo>
                  <a:lnTo>
                    <a:pt x="440" y="353"/>
                  </a:lnTo>
                  <a:cubicBezTo>
                    <a:pt x="443" y="353"/>
                    <a:pt x="445" y="354"/>
                    <a:pt x="447" y="354"/>
                  </a:cubicBezTo>
                  <a:lnTo>
                    <a:pt x="447" y="354"/>
                  </a:lnTo>
                  <a:cubicBezTo>
                    <a:pt x="450" y="355"/>
                    <a:pt x="453" y="356"/>
                    <a:pt x="456" y="356"/>
                  </a:cubicBezTo>
                  <a:lnTo>
                    <a:pt x="456" y="356"/>
                  </a:lnTo>
                  <a:cubicBezTo>
                    <a:pt x="458" y="356"/>
                    <a:pt x="460" y="357"/>
                    <a:pt x="462" y="358"/>
                  </a:cubicBezTo>
                  <a:lnTo>
                    <a:pt x="462" y="358"/>
                  </a:lnTo>
                  <a:cubicBezTo>
                    <a:pt x="465" y="359"/>
                    <a:pt x="468" y="359"/>
                    <a:pt x="470" y="360"/>
                  </a:cubicBezTo>
                  <a:lnTo>
                    <a:pt x="470" y="360"/>
                  </a:lnTo>
                  <a:cubicBezTo>
                    <a:pt x="473" y="360"/>
                    <a:pt x="475" y="361"/>
                    <a:pt x="477" y="362"/>
                  </a:cubicBezTo>
                  <a:lnTo>
                    <a:pt x="477" y="362"/>
                  </a:lnTo>
                  <a:cubicBezTo>
                    <a:pt x="480" y="363"/>
                    <a:pt x="483" y="364"/>
                    <a:pt x="486" y="365"/>
                  </a:cubicBezTo>
                  <a:lnTo>
                    <a:pt x="486" y="365"/>
                  </a:lnTo>
                  <a:cubicBezTo>
                    <a:pt x="487" y="365"/>
                    <a:pt x="488" y="365"/>
                    <a:pt x="489" y="365"/>
                  </a:cubicBezTo>
                  <a:lnTo>
                    <a:pt x="489" y="365"/>
                  </a:lnTo>
                  <a:cubicBezTo>
                    <a:pt x="490" y="366"/>
                    <a:pt x="490" y="366"/>
                    <a:pt x="491" y="366"/>
                  </a:cubicBezTo>
                  <a:lnTo>
                    <a:pt x="491" y="366"/>
                  </a:lnTo>
                  <a:cubicBezTo>
                    <a:pt x="494" y="367"/>
                    <a:pt x="497" y="368"/>
                    <a:pt x="499" y="369"/>
                  </a:cubicBezTo>
                  <a:lnTo>
                    <a:pt x="499" y="93"/>
                  </a:lnTo>
                  <a:lnTo>
                    <a:pt x="499" y="0"/>
                  </a:lnTo>
                  <a:lnTo>
                    <a:pt x="500" y="336"/>
                  </a:lnTo>
                  <a:lnTo>
                    <a:pt x="500" y="369"/>
                  </a:lnTo>
                  <a:lnTo>
                    <a:pt x="500" y="369"/>
                  </a:lnTo>
                  <a:cubicBezTo>
                    <a:pt x="501" y="370"/>
                    <a:pt x="504" y="370"/>
                    <a:pt x="506" y="372"/>
                  </a:cubicBezTo>
                  <a:lnTo>
                    <a:pt x="506" y="372"/>
                  </a:lnTo>
                  <a:cubicBezTo>
                    <a:pt x="507" y="372"/>
                    <a:pt x="507" y="372"/>
                    <a:pt x="509" y="372"/>
                  </a:cubicBezTo>
                  <a:lnTo>
                    <a:pt x="509" y="372"/>
                  </a:lnTo>
                  <a:cubicBezTo>
                    <a:pt x="514" y="375"/>
                    <a:pt x="520" y="377"/>
                    <a:pt x="525" y="379"/>
                  </a:cubicBezTo>
                  <a:lnTo>
                    <a:pt x="525" y="379"/>
                  </a:lnTo>
                  <a:cubicBezTo>
                    <a:pt x="526" y="380"/>
                    <a:pt x="527" y="380"/>
                    <a:pt x="529" y="381"/>
                  </a:cubicBezTo>
                  <a:lnTo>
                    <a:pt x="529" y="381"/>
                  </a:lnTo>
                  <a:cubicBezTo>
                    <a:pt x="533" y="383"/>
                    <a:pt x="537" y="385"/>
                    <a:pt x="541" y="387"/>
                  </a:cubicBezTo>
                  <a:lnTo>
                    <a:pt x="541" y="387"/>
                  </a:lnTo>
                  <a:cubicBezTo>
                    <a:pt x="543" y="387"/>
                    <a:pt x="544" y="388"/>
                    <a:pt x="546" y="389"/>
                  </a:cubicBezTo>
                  <a:lnTo>
                    <a:pt x="546" y="389"/>
                  </a:lnTo>
                  <a:cubicBezTo>
                    <a:pt x="551" y="392"/>
                    <a:pt x="556" y="394"/>
                    <a:pt x="561" y="397"/>
                  </a:cubicBezTo>
                  <a:lnTo>
                    <a:pt x="561" y="397"/>
                  </a:lnTo>
                  <a:cubicBezTo>
                    <a:pt x="562" y="397"/>
                    <a:pt x="563" y="399"/>
                    <a:pt x="565" y="399"/>
                  </a:cubicBezTo>
                  <a:lnTo>
                    <a:pt x="565" y="399"/>
                  </a:lnTo>
                  <a:cubicBezTo>
                    <a:pt x="566" y="400"/>
                    <a:pt x="567" y="401"/>
                    <a:pt x="568" y="402"/>
                  </a:cubicBezTo>
                  <a:lnTo>
                    <a:pt x="568" y="402"/>
                  </a:lnTo>
                  <a:cubicBezTo>
                    <a:pt x="570" y="403"/>
                    <a:pt x="572" y="404"/>
                    <a:pt x="574" y="406"/>
                  </a:cubicBezTo>
                  <a:lnTo>
                    <a:pt x="574" y="406"/>
                  </a:lnTo>
                  <a:cubicBezTo>
                    <a:pt x="576" y="407"/>
                    <a:pt x="578" y="407"/>
                    <a:pt x="580" y="409"/>
                  </a:cubicBezTo>
                  <a:lnTo>
                    <a:pt x="580" y="409"/>
                  </a:lnTo>
                  <a:cubicBezTo>
                    <a:pt x="581" y="410"/>
                    <a:pt x="583" y="412"/>
                    <a:pt x="585" y="413"/>
                  </a:cubicBezTo>
                  <a:lnTo>
                    <a:pt x="585" y="413"/>
                  </a:lnTo>
                  <a:cubicBezTo>
                    <a:pt x="587" y="414"/>
                    <a:pt x="588" y="415"/>
                    <a:pt x="590" y="417"/>
                  </a:cubicBezTo>
                  <a:lnTo>
                    <a:pt x="590" y="417"/>
                  </a:lnTo>
                  <a:cubicBezTo>
                    <a:pt x="591" y="418"/>
                    <a:pt x="593" y="419"/>
                    <a:pt x="595" y="420"/>
                  </a:cubicBezTo>
                  <a:lnTo>
                    <a:pt x="595" y="420"/>
                  </a:lnTo>
                  <a:cubicBezTo>
                    <a:pt x="597" y="422"/>
                    <a:pt x="598" y="423"/>
                    <a:pt x="600" y="425"/>
                  </a:cubicBezTo>
                  <a:lnTo>
                    <a:pt x="600" y="425"/>
                  </a:lnTo>
                  <a:cubicBezTo>
                    <a:pt x="601" y="426"/>
                    <a:pt x="602" y="427"/>
                    <a:pt x="604" y="429"/>
                  </a:cubicBezTo>
                  <a:lnTo>
                    <a:pt x="604" y="429"/>
                  </a:lnTo>
                  <a:cubicBezTo>
                    <a:pt x="605" y="429"/>
                    <a:pt x="606" y="430"/>
                    <a:pt x="606" y="430"/>
                  </a:cubicBezTo>
                  <a:lnTo>
                    <a:pt x="606" y="430"/>
                  </a:lnTo>
                  <a:cubicBezTo>
                    <a:pt x="607" y="431"/>
                    <a:pt x="607" y="432"/>
                    <a:pt x="608" y="432"/>
                  </a:cubicBezTo>
                  <a:lnTo>
                    <a:pt x="608" y="432"/>
                  </a:lnTo>
                  <a:cubicBezTo>
                    <a:pt x="611" y="435"/>
                    <a:pt x="613" y="437"/>
                    <a:pt x="615" y="439"/>
                  </a:cubicBezTo>
                  <a:lnTo>
                    <a:pt x="615" y="439"/>
                  </a:lnTo>
                  <a:cubicBezTo>
                    <a:pt x="616" y="440"/>
                    <a:pt x="617" y="441"/>
                    <a:pt x="618" y="442"/>
                  </a:cubicBezTo>
                  <a:lnTo>
                    <a:pt x="618" y="442"/>
                  </a:lnTo>
                  <a:cubicBezTo>
                    <a:pt x="621" y="445"/>
                    <a:pt x="624" y="449"/>
                    <a:pt x="626" y="451"/>
                  </a:cubicBezTo>
                  <a:lnTo>
                    <a:pt x="626" y="451"/>
                  </a:lnTo>
                  <a:cubicBezTo>
                    <a:pt x="627" y="452"/>
                    <a:pt x="627" y="452"/>
                    <a:pt x="627" y="452"/>
                  </a:cubicBezTo>
                  <a:lnTo>
                    <a:pt x="627" y="452"/>
                  </a:lnTo>
                  <a:cubicBezTo>
                    <a:pt x="627" y="453"/>
                    <a:pt x="628" y="454"/>
                    <a:pt x="628" y="455"/>
                  </a:cubicBezTo>
                  <a:lnTo>
                    <a:pt x="628" y="455"/>
                  </a:lnTo>
                  <a:cubicBezTo>
                    <a:pt x="630" y="456"/>
                    <a:pt x="631" y="459"/>
                    <a:pt x="633" y="461"/>
                  </a:cubicBezTo>
                  <a:lnTo>
                    <a:pt x="633" y="461"/>
                  </a:lnTo>
                  <a:cubicBezTo>
                    <a:pt x="634" y="461"/>
                    <a:pt x="634" y="463"/>
                    <a:pt x="635" y="465"/>
                  </a:cubicBezTo>
                  <a:lnTo>
                    <a:pt x="635" y="465"/>
                  </a:lnTo>
                  <a:cubicBezTo>
                    <a:pt x="637" y="466"/>
                    <a:pt x="638" y="468"/>
                    <a:pt x="639" y="470"/>
                  </a:cubicBezTo>
                  <a:lnTo>
                    <a:pt x="639" y="470"/>
                  </a:lnTo>
                  <a:cubicBezTo>
                    <a:pt x="639" y="471"/>
                    <a:pt x="640" y="471"/>
                    <a:pt x="640" y="471"/>
                  </a:cubicBezTo>
                  <a:lnTo>
                    <a:pt x="640" y="471"/>
                  </a:lnTo>
                  <a:cubicBezTo>
                    <a:pt x="640" y="473"/>
                    <a:pt x="641" y="473"/>
                    <a:pt x="641" y="474"/>
                  </a:cubicBezTo>
                  <a:lnTo>
                    <a:pt x="641" y="474"/>
                  </a:lnTo>
                  <a:cubicBezTo>
                    <a:pt x="642" y="476"/>
                    <a:pt x="642" y="477"/>
                    <a:pt x="644" y="479"/>
                  </a:cubicBezTo>
                  <a:lnTo>
                    <a:pt x="644" y="479"/>
                  </a:lnTo>
                  <a:cubicBezTo>
                    <a:pt x="644" y="480"/>
                    <a:pt x="645" y="481"/>
                    <a:pt x="645" y="483"/>
                  </a:cubicBezTo>
                  <a:lnTo>
                    <a:pt x="645" y="483"/>
                  </a:lnTo>
                  <a:cubicBezTo>
                    <a:pt x="646" y="485"/>
                    <a:pt x="647" y="486"/>
                    <a:pt x="648" y="488"/>
                  </a:cubicBezTo>
                  <a:lnTo>
                    <a:pt x="648" y="488"/>
                  </a:lnTo>
                  <a:cubicBezTo>
                    <a:pt x="648" y="489"/>
                    <a:pt x="648" y="490"/>
                    <a:pt x="648" y="490"/>
                  </a:cubicBezTo>
                  <a:lnTo>
                    <a:pt x="648" y="490"/>
                  </a:lnTo>
                  <a:cubicBezTo>
                    <a:pt x="649" y="491"/>
                    <a:pt x="649" y="491"/>
                    <a:pt x="649" y="492"/>
                  </a:cubicBezTo>
                  <a:lnTo>
                    <a:pt x="649" y="492"/>
                  </a:lnTo>
                  <a:cubicBezTo>
                    <a:pt x="650" y="494"/>
                    <a:pt x="650" y="496"/>
                    <a:pt x="651" y="497"/>
                  </a:cubicBezTo>
                  <a:lnTo>
                    <a:pt x="651" y="497"/>
                  </a:lnTo>
                  <a:cubicBezTo>
                    <a:pt x="651" y="499"/>
                    <a:pt x="652" y="500"/>
                    <a:pt x="652" y="501"/>
                  </a:cubicBezTo>
                  <a:lnTo>
                    <a:pt x="652" y="501"/>
                  </a:lnTo>
                  <a:cubicBezTo>
                    <a:pt x="652" y="503"/>
                    <a:pt x="653" y="504"/>
                    <a:pt x="653" y="506"/>
                  </a:cubicBezTo>
                  <a:lnTo>
                    <a:pt x="653" y="506"/>
                  </a:lnTo>
                  <a:cubicBezTo>
                    <a:pt x="654" y="507"/>
                    <a:pt x="654" y="508"/>
                    <a:pt x="654" y="508"/>
                  </a:cubicBezTo>
                  <a:lnTo>
                    <a:pt x="654" y="508"/>
                  </a:lnTo>
                  <a:cubicBezTo>
                    <a:pt x="654" y="509"/>
                    <a:pt x="654" y="510"/>
                    <a:pt x="654" y="510"/>
                  </a:cubicBezTo>
                  <a:lnTo>
                    <a:pt x="654" y="510"/>
                  </a:lnTo>
                  <a:cubicBezTo>
                    <a:pt x="654" y="512"/>
                    <a:pt x="655" y="514"/>
                    <a:pt x="655" y="516"/>
                  </a:cubicBezTo>
                  <a:lnTo>
                    <a:pt x="655" y="516"/>
                  </a:lnTo>
                  <a:cubicBezTo>
                    <a:pt x="655" y="517"/>
                    <a:pt x="655" y="518"/>
                    <a:pt x="655" y="520"/>
                  </a:cubicBezTo>
                  <a:lnTo>
                    <a:pt x="655" y="520"/>
                  </a:lnTo>
                  <a:cubicBezTo>
                    <a:pt x="655" y="521"/>
                    <a:pt x="655" y="523"/>
                    <a:pt x="656" y="525"/>
                  </a:cubicBezTo>
                  <a:lnTo>
                    <a:pt x="656" y="525"/>
                  </a:lnTo>
                  <a:cubicBezTo>
                    <a:pt x="656" y="526"/>
                    <a:pt x="656" y="527"/>
                    <a:pt x="656" y="527"/>
                  </a:cubicBezTo>
                  <a:lnTo>
                    <a:pt x="656" y="527"/>
                  </a:lnTo>
                  <a:cubicBezTo>
                    <a:pt x="656" y="528"/>
                    <a:pt x="656" y="530"/>
                    <a:pt x="656" y="530"/>
                  </a:cubicBezTo>
                  <a:lnTo>
                    <a:pt x="657" y="867"/>
                  </a:lnTo>
                  <a:lnTo>
                    <a:pt x="657" y="867"/>
                  </a:lnTo>
                  <a:cubicBezTo>
                    <a:pt x="657" y="865"/>
                    <a:pt x="657" y="863"/>
                    <a:pt x="657" y="861"/>
                  </a:cubicBezTo>
                  <a:lnTo>
                    <a:pt x="657" y="861"/>
                  </a:lnTo>
                  <a:cubicBezTo>
                    <a:pt x="657" y="859"/>
                    <a:pt x="657" y="857"/>
                    <a:pt x="657" y="856"/>
                  </a:cubicBezTo>
                </a:path>
              </a:pathLst>
            </a:custGeom>
            <a:solidFill>
              <a:schemeClr val="accent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77" name="Freeform 87">
              <a:extLst>
                <a:ext uri="{FF2B5EF4-FFF2-40B4-BE49-F238E27FC236}">
                  <a16:creationId xmlns:a16="http://schemas.microsoft.com/office/drawing/2014/main" id="{856C4DCB-67CC-E64B-A6EF-18FAECBFDAEA}"/>
                </a:ext>
              </a:extLst>
            </p:cNvPr>
            <p:cNvSpPr>
              <a:spLocks noChangeArrowheads="1"/>
            </p:cNvSpPr>
            <p:nvPr/>
          </p:nvSpPr>
          <p:spPr bwMode="auto">
            <a:xfrm>
              <a:off x="12854176" y="7776818"/>
              <a:ext cx="1201087" cy="630787"/>
            </a:xfrm>
            <a:custGeom>
              <a:avLst/>
              <a:gdLst>
                <a:gd name="T0" fmla="*/ 160 w 1838"/>
                <a:gd name="T1" fmla="*/ 194 h 966"/>
                <a:gd name="T2" fmla="*/ 169 w 1838"/>
                <a:gd name="T3" fmla="*/ 214 h 966"/>
                <a:gd name="T4" fmla="*/ 176 w 1838"/>
                <a:gd name="T5" fmla="*/ 231 h 966"/>
                <a:gd name="T6" fmla="*/ 188 w 1838"/>
                <a:gd name="T7" fmla="*/ 251 h 966"/>
                <a:gd name="T8" fmla="*/ 188 w 1838"/>
                <a:gd name="T9" fmla="*/ 251 h 966"/>
                <a:gd name="T10" fmla="*/ 201 w 1838"/>
                <a:gd name="T11" fmla="*/ 270 h 966"/>
                <a:gd name="T12" fmla="*/ 213 w 1838"/>
                <a:gd name="T13" fmla="*/ 286 h 966"/>
                <a:gd name="T14" fmla="*/ 226 w 1838"/>
                <a:gd name="T15" fmla="*/ 302 h 966"/>
                <a:gd name="T16" fmla="*/ 230 w 1838"/>
                <a:gd name="T17" fmla="*/ 307 h 966"/>
                <a:gd name="T18" fmla="*/ 246 w 1838"/>
                <a:gd name="T19" fmla="*/ 322 h 966"/>
                <a:gd name="T20" fmla="*/ 263 w 1838"/>
                <a:gd name="T21" fmla="*/ 471 h 966"/>
                <a:gd name="T22" fmla="*/ 499 w 1838"/>
                <a:gd name="T23" fmla="*/ 476 h 966"/>
                <a:gd name="T24" fmla="*/ 548 w 1838"/>
                <a:gd name="T25" fmla="*/ 493 h 966"/>
                <a:gd name="T26" fmla="*/ 569 w 1838"/>
                <a:gd name="T27" fmla="*/ 499 h 966"/>
                <a:gd name="T28" fmla="*/ 603 w 1838"/>
                <a:gd name="T29" fmla="*/ 509 h 966"/>
                <a:gd name="T30" fmla="*/ 615 w 1838"/>
                <a:gd name="T31" fmla="*/ 511 h 966"/>
                <a:gd name="T32" fmla="*/ 649 w 1838"/>
                <a:gd name="T33" fmla="*/ 519 h 966"/>
                <a:gd name="T34" fmla="*/ 684 w 1838"/>
                <a:gd name="T35" fmla="*/ 526 h 966"/>
                <a:gd name="T36" fmla="*/ 715 w 1838"/>
                <a:gd name="T37" fmla="*/ 531 h 966"/>
                <a:gd name="T38" fmla="*/ 748 w 1838"/>
                <a:gd name="T39" fmla="*/ 629 h 966"/>
                <a:gd name="T40" fmla="*/ 1083 w 1838"/>
                <a:gd name="T41" fmla="*/ 536 h 966"/>
                <a:gd name="T42" fmla="*/ 1131 w 1838"/>
                <a:gd name="T43" fmla="*/ 529 h 966"/>
                <a:gd name="T44" fmla="*/ 1143 w 1838"/>
                <a:gd name="T45" fmla="*/ 527 h 966"/>
                <a:gd name="T46" fmla="*/ 1178 w 1838"/>
                <a:gd name="T47" fmla="*/ 520 h 966"/>
                <a:gd name="T48" fmla="*/ 1215 w 1838"/>
                <a:gd name="T49" fmla="*/ 512 h 966"/>
                <a:gd name="T50" fmla="*/ 1252 w 1838"/>
                <a:gd name="T51" fmla="*/ 502 h 966"/>
                <a:gd name="T52" fmla="*/ 1264 w 1838"/>
                <a:gd name="T53" fmla="*/ 499 h 966"/>
                <a:gd name="T54" fmla="*/ 1299 w 1838"/>
                <a:gd name="T55" fmla="*/ 488 h 966"/>
                <a:gd name="T56" fmla="*/ 1446 w 1838"/>
                <a:gd name="T57" fmla="*/ 542 h 966"/>
                <a:gd name="T58" fmla="*/ 1571 w 1838"/>
                <a:gd name="T59" fmla="*/ 339 h 966"/>
                <a:gd name="T60" fmla="*/ 1675 w 1838"/>
                <a:gd name="T61" fmla="*/ 194 h 966"/>
                <a:gd name="T62" fmla="*/ 1837 w 1838"/>
                <a:gd name="T63" fmla="*/ 337 h 966"/>
                <a:gd name="T64" fmla="*/ 1685 w 1838"/>
                <a:gd name="T65" fmla="*/ 741 h 966"/>
                <a:gd name="T66" fmla="*/ 1333 w 1838"/>
                <a:gd name="T67" fmla="*/ 813 h 966"/>
                <a:gd name="T68" fmla="*/ 1289 w 1838"/>
                <a:gd name="T69" fmla="*/ 827 h 966"/>
                <a:gd name="T70" fmla="*/ 1265 w 1838"/>
                <a:gd name="T71" fmla="*/ 835 h 966"/>
                <a:gd name="T72" fmla="*/ 1253 w 1838"/>
                <a:gd name="T73" fmla="*/ 839 h 966"/>
                <a:gd name="T74" fmla="*/ 1227 w 1838"/>
                <a:gd name="T75" fmla="*/ 846 h 966"/>
                <a:gd name="T76" fmla="*/ 1180 w 1838"/>
                <a:gd name="T77" fmla="*/ 856 h 966"/>
                <a:gd name="T78" fmla="*/ 1178 w 1838"/>
                <a:gd name="T79" fmla="*/ 857 h 966"/>
                <a:gd name="T80" fmla="*/ 1144 w 1838"/>
                <a:gd name="T81" fmla="*/ 863 h 966"/>
                <a:gd name="T82" fmla="*/ 1131 w 1838"/>
                <a:gd name="T83" fmla="*/ 865 h 966"/>
                <a:gd name="T84" fmla="*/ 1102 w 1838"/>
                <a:gd name="T85" fmla="*/ 870 h 966"/>
                <a:gd name="T86" fmla="*/ 1084 w 1838"/>
                <a:gd name="T87" fmla="*/ 965 h 966"/>
                <a:gd name="T88" fmla="*/ 748 w 1838"/>
                <a:gd name="T89" fmla="*/ 872 h 966"/>
                <a:gd name="T90" fmla="*/ 706 w 1838"/>
                <a:gd name="T91" fmla="*/ 866 h 966"/>
                <a:gd name="T92" fmla="*/ 686 w 1838"/>
                <a:gd name="T93" fmla="*/ 863 h 966"/>
                <a:gd name="T94" fmla="*/ 651 w 1838"/>
                <a:gd name="T95" fmla="*/ 856 h 966"/>
                <a:gd name="T96" fmla="*/ 641 w 1838"/>
                <a:gd name="T97" fmla="*/ 853 h 966"/>
                <a:gd name="T98" fmla="*/ 604 w 1838"/>
                <a:gd name="T99" fmla="*/ 844 h 966"/>
                <a:gd name="T100" fmla="*/ 583 w 1838"/>
                <a:gd name="T101" fmla="*/ 839 h 966"/>
                <a:gd name="T102" fmla="*/ 549 w 1838"/>
                <a:gd name="T103" fmla="*/ 829 h 966"/>
                <a:gd name="T104" fmla="*/ 542 w 1838"/>
                <a:gd name="T105" fmla="*/ 827 h 966"/>
                <a:gd name="T106" fmla="*/ 500 w 1838"/>
                <a:gd name="T107" fmla="*/ 813 h 966"/>
                <a:gd name="T108" fmla="*/ 149 w 1838"/>
                <a:gd name="T109" fmla="*/ 531 h 9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838" h="966">
                  <a:moveTo>
                    <a:pt x="0" y="194"/>
                  </a:moveTo>
                  <a:lnTo>
                    <a:pt x="160" y="194"/>
                  </a:lnTo>
                  <a:lnTo>
                    <a:pt x="160" y="194"/>
                  </a:lnTo>
                  <a:cubicBezTo>
                    <a:pt x="162" y="200"/>
                    <a:pt x="165" y="206"/>
                    <a:pt x="167" y="211"/>
                  </a:cubicBezTo>
                  <a:lnTo>
                    <a:pt x="167" y="211"/>
                  </a:lnTo>
                  <a:cubicBezTo>
                    <a:pt x="168" y="213"/>
                    <a:pt x="168" y="214"/>
                    <a:pt x="169" y="214"/>
                  </a:cubicBezTo>
                  <a:lnTo>
                    <a:pt x="169" y="214"/>
                  </a:lnTo>
                  <a:cubicBezTo>
                    <a:pt x="171" y="220"/>
                    <a:pt x="174" y="225"/>
                    <a:pt x="176" y="231"/>
                  </a:cubicBezTo>
                  <a:lnTo>
                    <a:pt x="176" y="231"/>
                  </a:lnTo>
                  <a:cubicBezTo>
                    <a:pt x="177" y="232"/>
                    <a:pt x="178" y="233"/>
                    <a:pt x="178" y="234"/>
                  </a:cubicBezTo>
                  <a:lnTo>
                    <a:pt x="178" y="234"/>
                  </a:lnTo>
                  <a:cubicBezTo>
                    <a:pt x="181" y="239"/>
                    <a:pt x="185" y="245"/>
                    <a:pt x="188" y="251"/>
                  </a:cubicBezTo>
                  <a:lnTo>
                    <a:pt x="188" y="251"/>
                  </a:lnTo>
                  <a:lnTo>
                    <a:pt x="188" y="251"/>
                  </a:lnTo>
                  <a:lnTo>
                    <a:pt x="188" y="251"/>
                  </a:lnTo>
                  <a:cubicBezTo>
                    <a:pt x="192" y="257"/>
                    <a:pt x="195" y="262"/>
                    <a:pt x="199" y="267"/>
                  </a:cubicBezTo>
                  <a:lnTo>
                    <a:pt x="199" y="267"/>
                  </a:lnTo>
                  <a:cubicBezTo>
                    <a:pt x="199" y="268"/>
                    <a:pt x="200" y="269"/>
                    <a:pt x="201" y="270"/>
                  </a:cubicBezTo>
                  <a:lnTo>
                    <a:pt x="201" y="270"/>
                  </a:lnTo>
                  <a:cubicBezTo>
                    <a:pt x="205" y="275"/>
                    <a:pt x="209" y="281"/>
                    <a:pt x="213" y="286"/>
                  </a:cubicBezTo>
                  <a:lnTo>
                    <a:pt x="213" y="286"/>
                  </a:lnTo>
                  <a:cubicBezTo>
                    <a:pt x="214" y="287"/>
                    <a:pt x="215" y="288"/>
                    <a:pt x="216" y="289"/>
                  </a:cubicBezTo>
                  <a:lnTo>
                    <a:pt x="216" y="289"/>
                  </a:lnTo>
                  <a:cubicBezTo>
                    <a:pt x="219" y="294"/>
                    <a:pt x="223" y="298"/>
                    <a:pt x="226" y="302"/>
                  </a:cubicBezTo>
                  <a:lnTo>
                    <a:pt x="226" y="302"/>
                  </a:lnTo>
                  <a:cubicBezTo>
                    <a:pt x="228" y="304"/>
                    <a:pt x="229" y="305"/>
                    <a:pt x="230" y="307"/>
                  </a:cubicBezTo>
                  <a:lnTo>
                    <a:pt x="230" y="307"/>
                  </a:lnTo>
                  <a:cubicBezTo>
                    <a:pt x="235" y="311"/>
                    <a:pt x="238" y="315"/>
                    <a:pt x="242" y="319"/>
                  </a:cubicBezTo>
                  <a:lnTo>
                    <a:pt x="242" y="319"/>
                  </a:lnTo>
                  <a:cubicBezTo>
                    <a:pt x="243" y="320"/>
                    <a:pt x="245" y="322"/>
                    <a:pt x="246" y="322"/>
                  </a:cubicBezTo>
                  <a:lnTo>
                    <a:pt x="246" y="322"/>
                  </a:lnTo>
                  <a:cubicBezTo>
                    <a:pt x="251" y="328"/>
                    <a:pt x="256" y="334"/>
                    <a:pt x="262" y="339"/>
                  </a:cubicBezTo>
                  <a:lnTo>
                    <a:pt x="263" y="471"/>
                  </a:lnTo>
                  <a:lnTo>
                    <a:pt x="386" y="542"/>
                  </a:lnTo>
                  <a:lnTo>
                    <a:pt x="499" y="476"/>
                  </a:lnTo>
                  <a:lnTo>
                    <a:pt x="499" y="476"/>
                  </a:lnTo>
                  <a:cubicBezTo>
                    <a:pt x="511" y="481"/>
                    <a:pt x="524" y="485"/>
                    <a:pt x="536" y="489"/>
                  </a:cubicBezTo>
                  <a:lnTo>
                    <a:pt x="536" y="489"/>
                  </a:lnTo>
                  <a:cubicBezTo>
                    <a:pt x="541" y="490"/>
                    <a:pt x="545" y="492"/>
                    <a:pt x="548" y="493"/>
                  </a:cubicBezTo>
                  <a:lnTo>
                    <a:pt x="548" y="493"/>
                  </a:lnTo>
                  <a:cubicBezTo>
                    <a:pt x="555" y="495"/>
                    <a:pt x="562" y="498"/>
                    <a:pt x="569" y="499"/>
                  </a:cubicBezTo>
                  <a:lnTo>
                    <a:pt x="569" y="499"/>
                  </a:lnTo>
                  <a:cubicBezTo>
                    <a:pt x="573" y="500"/>
                    <a:pt x="578" y="501"/>
                    <a:pt x="582" y="503"/>
                  </a:cubicBezTo>
                  <a:lnTo>
                    <a:pt x="582" y="503"/>
                  </a:lnTo>
                  <a:cubicBezTo>
                    <a:pt x="589" y="505"/>
                    <a:pt x="596" y="507"/>
                    <a:pt x="603" y="509"/>
                  </a:cubicBezTo>
                  <a:lnTo>
                    <a:pt x="603" y="509"/>
                  </a:lnTo>
                  <a:cubicBezTo>
                    <a:pt x="607" y="510"/>
                    <a:pt x="611" y="511"/>
                    <a:pt x="615" y="511"/>
                  </a:cubicBezTo>
                  <a:lnTo>
                    <a:pt x="615" y="511"/>
                  </a:lnTo>
                  <a:cubicBezTo>
                    <a:pt x="623" y="514"/>
                    <a:pt x="632" y="516"/>
                    <a:pt x="640" y="517"/>
                  </a:cubicBezTo>
                  <a:lnTo>
                    <a:pt x="640" y="517"/>
                  </a:lnTo>
                  <a:cubicBezTo>
                    <a:pt x="643" y="518"/>
                    <a:pt x="646" y="519"/>
                    <a:pt x="649" y="519"/>
                  </a:cubicBezTo>
                  <a:lnTo>
                    <a:pt x="649" y="519"/>
                  </a:lnTo>
                  <a:cubicBezTo>
                    <a:pt x="661" y="521"/>
                    <a:pt x="672" y="524"/>
                    <a:pt x="684" y="526"/>
                  </a:cubicBezTo>
                  <a:lnTo>
                    <a:pt x="684" y="526"/>
                  </a:lnTo>
                  <a:cubicBezTo>
                    <a:pt x="691" y="527"/>
                    <a:pt x="698" y="529"/>
                    <a:pt x="705" y="530"/>
                  </a:cubicBezTo>
                  <a:lnTo>
                    <a:pt x="705" y="530"/>
                  </a:lnTo>
                  <a:cubicBezTo>
                    <a:pt x="709" y="530"/>
                    <a:pt x="712" y="531"/>
                    <a:pt x="715" y="531"/>
                  </a:cubicBezTo>
                  <a:lnTo>
                    <a:pt x="715" y="531"/>
                  </a:lnTo>
                  <a:cubicBezTo>
                    <a:pt x="726" y="533"/>
                    <a:pt x="737" y="534"/>
                    <a:pt x="748" y="536"/>
                  </a:cubicBezTo>
                  <a:lnTo>
                    <a:pt x="748" y="629"/>
                  </a:lnTo>
                  <a:lnTo>
                    <a:pt x="1083" y="629"/>
                  </a:lnTo>
                  <a:lnTo>
                    <a:pt x="1083" y="536"/>
                  </a:lnTo>
                  <a:lnTo>
                    <a:pt x="1083" y="536"/>
                  </a:lnTo>
                  <a:cubicBezTo>
                    <a:pt x="1091" y="535"/>
                    <a:pt x="1100" y="534"/>
                    <a:pt x="1107" y="533"/>
                  </a:cubicBezTo>
                  <a:lnTo>
                    <a:pt x="1107" y="533"/>
                  </a:lnTo>
                  <a:cubicBezTo>
                    <a:pt x="1115" y="531"/>
                    <a:pt x="1123" y="530"/>
                    <a:pt x="1131" y="529"/>
                  </a:cubicBezTo>
                  <a:lnTo>
                    <a:pt x="1131" y="529"/>
                  </a:lnTo>
                  <a:cubicBezTo>
                    <a:pt x="1135" y="528"/>
                    <a:pt x="1139" y="528"/>
                    <a:pt x="1143" y="527"/>
                  </a:cubicBezTo>
                  <a:lnTo>
                    <a:pt x="1143" y="527"/>
                  </a:lnTo>
                  <a:cubicBezTo>
                    <a:pt x="1152" y="525"/>
                    <a:pt x="1161" y="524"/>
                    <a:pt x="1170" y="521"/>
                  </a:cubicBezTo>
                  <a:lnTo>
                    <a:pt x="1170" y="521"/>
                  </a:lnTo>
                  <a:cubicBezTo>
                    <a:pt x="1173" y="521"/>
                    <a:pt x="1176" y="521"/>
                    <a:pt x="1178" y="520"/>
                  </a:cubicBezTo>
                  <a:lnTo>
                    <a:pt x="1178" y="520"/>
                  </a:lnTo>
                  <a:cubicBezTo>
                    <a:pt x="1191" y="517"/>
                    <a:pt x="1203" y="515"/>
                    <a:pt x="1215" y="512"/>
                  </a:cubicBezTo>
                  <a:lnTo>
                    <a:pt x="1215" y="512"/>
                  </a:lnTo>
                  <a:cubicBezTo>
                    <a:pt x="1219" y="511"/>
                    <a:pt x="1222" y="510"/>
                    <a:pt x="1225" y="509"/>
                  </a:cubicBezTo>
                  <a:lnTo>
                    <a:pt x="1225" y="509"/>
                  </a:lnTo>
                  <a:cubicBezTo>
                    <a:pt x="1234" y="507"/>
                    <a:pt x="1244" y="504"/>
                    <a:pt x="1252" y="502"/>
                  </a:cubicBezTo>
                  <a:lnTo>
                    <a:pt x="1252" y="502"/>
                  </a:lnTo>
                  <a:cubicBezTo>
                    <a:pt x="1257" y="501"/>
                    <a:pt x="1261" y="500"/>
                    <a:pt x="1264" y="499"/>
                  </a:cubicBezTo>
                  <a:lnTo>
                    <a:pt x="1264" y="499"/>
                  </a:lnTo>
                  <a:cubicBezTo>
                    <a:pt x="1272" y="496"/>
                    <a:pt x="1281" y="494"/>
                    <a:pt x="1288" y="491"/>
                  </a:cubicBezTo>
                  <a:lnTo>
                    <a:pt x="1288" y="491"/>
                  </a:lnTo>
                  <a:cubicBezTo>
                    <a:pt x="1292" y="490"/>
                    <a:pt x="1295" y="489"/>
                    <a:pt x="1299" y="488"/>
                  </a:cubicBezTo>
                  <a:lnTo>
                    <a:pt x="1299" y="488"/>
                  </a:lnTo>
                  <a:cubicBezTo>
                    <a:pt x="1311" y="484"/>
                    <a:pt x="1322" y="480"/>
                    <a:pt x="1333" y="476"/>
                  </a:cubicBezTo>
                  <a:lnTo>
                    <a:pt x="1446" y="542"/>
                  </a:lnTo>
                  <a:lnTo>
                    <a:pt x="1571" y="470"/>
                  </a:lnTo>
                  <a:lnTo>
                    <a:pt x="1571" y="339"/>
                  </a:lnTo>
                  <a:lnTo>
                    <a:pt x="1571" y="339"/>
                  </a:lnTo>
                  <a:cubicBezTo>
                    <a:pt x="1608" y="305"/>
                    <a:pt x="1637" y="269"/>
                    <a:pt x="1657" y="232"/>
                  </a:cubicBezTo>
                  <a:lnTo>
                    <a:pt x="1657" y="232"/>
                  </a:lnTo>
                  <a:cubicBezTo>
                    <a:pt x="1664" y="219"/>
                    <a:pt x="1670" y="207"/>
                    <a:pt x="1675" y="194"/>
                  </a:cubicBezTo>
                  <a:lnTo>
                    <a:pt x="1835" y="194"/>
                  </a:lnTo>
                  <a:lnTo>
                    <a:pt x="1836" y="0"/>
                  </a:lnTo>
                  <a:lnTo>
                    <a:pt x="1837" y="337"/>
                  </a:lnTo>
                  <a:lnTo>
                    <a:pt x="1836" y="531"/>
                  </a:lnTo>
                  <a:lnTo>
                    <a:pt x="1684" y="531"/>
                  </a:lnTo>
                  <a:lnTo>
                    <a:pt x="1685" y="741"/>
                  </a:lnTo>
                  <a:lnTo>
                    <a:pt x="1447" y="878"/>
                  </a:lnTo>
                  <a:lnTo>
                    <a:pt x="1333" y="813"/>
                  </a:lnTo>
                  <a:lnTo>
                    <a:pt x="1333" y="813"/>
                  </a:lnTo>
                  <a:cubicBezTo>
                    <a:pt x="1323" y="817"/>
                    <a:pt x="1311" y="821"/>
                    <a:pt x="1300" y="824"/>
                  </a:cubicBezTo>
                  <a:lnTo>
                    <a:pt x="1300" y="824"/>
                  </a:lnTo>
                  <a:cubicBezTo>
                    <a:pt x="1297" y="826"/>
                    <a:pt x="1293" y="826"/>
                    <a:pt x="1289" y="827"/>
                  </a:cubicBezTo>
                  <a:lnTo>
                    <a:pt x="1289" y="827"/>
                  </a:lnTo>
                  <a:cubicBezTo>
                    <a:pt x="1281" y="830"/>
                    <a:pt x="1273" y="833"/>
                    <a:pt x="1265" y="835"/>
                  </a:cubicBezTo>
                  <a:lnTo>
                    <a:pt x="1265" y="835"/>
                  </a:lnTo>
                  <a:cubicBezTo>
                    <a:pt x="1263" y="836"/>
                    <a:pt x="1261" y="836"/>
                    <a:pt x="1259" y="837"/>
                  </a:cubicBezTo>
                  <a:lnTo>
                    <a:pt x="1259" y="837"/>
                  </a:lnTo>
                  <a:cubicBezTo>
                    <a:pt x="1257" y="837"/>
                    <a:pt x="1255" y="838"/>
                    <a:pt x="1253" y="839"/>
                  </a:cubicBezTo>
                  <a:lnTo>
                    <a:pt x="1253" y="839"/>
                  </a:lnTo>
                  <a:cubicBezTo>
                    <a:pt x="1244" y="841"/>
                    <a:pt x="1235" y="843"/>
                    <a:pt x="1227" y="846"/>
                  </a:cubicBezTo>
                  <a:lnTo>
                    <a:pt x="1227" y="846"/>
                  </a:lnTo>
                  <a:cubicBezTo>
                    <a:pt x="1223" y="846"/>
                    <a:pt x="1220" y="847"/>
                    <a:pt x="1217" y="848"/>
                  </a:cubicBezTo>
                  <a:lnTo>
                    <a:pt x="1217" y="848"/>
                  </a:lnTo>
                  <a:cubicBezTo>
                    <a:pt x="1204" y="851"/>
                    <a:pt x="1192" y="854"/>
                    <a:pt x="1180" y="856"/>
                  </a:cubicBezTo>
                  <a:lnTo>
                    <a:pt x="1180" y="856"/>
                  </a:lnTo>
                  <a:cubicBezTo>
                    <a:pt x="1179" y="856"/>
                    <a:pt x="1179" y="856"/>
                    <a:pt x="1178" y="857"/>
                  </a:cubicBezTo>
                  <a:lnTo>
                    <a:pt x="1178" y="857"/>
                  </a:lnTo>
                  <a:cubicBezTo>
                    <a:pt x="1176" y="857"/>
                    <a:pt x="1174" y="857"/>
                    <a:pt x="1171" y="858"/>
                  </a:cubicBezTo>
                  <a:lnTo>
                    <a:pt x="1171" y="858"/>
                  </a:lnTo>
                  <a:cubicBezTo>
                    <a:pt x="1162" y="860"/>
                    <a:pt x="1153" y="862"/>
                    <a:pt x="1144" y="863"/>
                  </a:cubicBezTo>
                  <a:lnTo>
                    <a:pt x="1144" y="863"/>
                  </a:lnTo>
                  <a:cubicBezTo>
                    <a:pt x="1140" y="864"/>
                    <a:pt x="1136" y="864"/>
                    <a:pt x="1131" y="865"/>
                  </a:cubicBezTo>
                  <a:lnTo>
                    <a:pt x="1131" y="865"/>
                  </a:lnTo>
                  <a:cubicBezTo>
                    <a:pt x="1124" y="866"/>
                    <a:pt x="1116" y="868"/>
                    <a:pt x="1109" y="869"/>
                  </a:cubicBezTo>
                  <a:lnTo>
                    <a:pt x="1109" y="869"/>
                  </a:lnTo>
                  <a:cubicBezTo>
                    <a:pt x="1106" y="869"/>
                    <a:pt x="1104" y="870"/>
                    <a:pt x="1102" y="870"/>
                  </a:cubicBezTo>
                  <a:lnTo>
                    <a:pt x="1102" y="870"/>
                  </a:lnTo>
                  <a:cubicBezTo>
                    <a:pt x="1096" y="871"/>
                    <a:pt x="1090" y="872"/>
                    <a:pt x="1085" y="872"/>
                  </a:cubicBezTo>
                  <a:lnTo>
                    <a:pt x="1084" y="965"/>
                  </a:lnTo>
                  <a:lnTo>
                    <a:pt x="748" y="965"/>
                  </a:lnTo>
                  <a:lnTo>
                    <a:pt x="748" y="872"/>
                  </a:lnTo>
                  <a:lnTo>
                    <a:pt x="748" y="872"/>
                  </a:lnTo>
                  <a:cubicBezTo>
                    <a:pt x="737" y="871"/>
                    <a:pt x="727" y="869"/>
                    <a:pt x="717" y="868"/>
                  </a:cubicBezTo>
                  <a:lnTo>
                    <a:pt x="717" y="868"/>
                  </a:lnTo>
                  <a:cubicBezTo>
                    <a:pt x="713" y="867"/>
                    <a:pt x="710" y="866"/>
                    <a:pt x="706" y="866"/>
                  </a:cubicBezTo>
                  <a:lnTo>
                    <a:pt x="706" y="866"/>
                  </a:lnTo>
                  <a:cubicBezTo>
                    <a:pt x="699" y="865"/>
                    <a:pt x="693" y="864"/>
                    <a:pt x="686" y="863"/>
                  </a:cubicBezTo>
                  <a:lnTo>
                    <a:pt x="686" y="863"/>
                  </a:lnTo>
                  <a:lnTo>
                    <a:pt x="685" y="862"/>
                  </a:lnTo>
                  <a:lnTo>
                    <a:pt x="685" y="862"/>
                  </a:lnTo>
                  <a:cubicBezTo>
                    <a:pt x="673" y="860"/>
                    <a:pt x="662" y="858"/>
                    <a:pt x="651" y="856"/>
                  </a:cubicBezTo>
                  <a:lnTo>
                    <a:pt x="651" y="856"/>
                  </a:lnTo>
                  <a:cubicBezTo>
                    <a:pt x="647" y="855"/>
                    <a:pt x="644" y="854"/>
                    <a:pt x="641" y="853"/>
                  </a:cubicBezTo>
                  <a:lnTo>
                    <a:pt x="641" y="853"/>
                  </a:lnTo>
                  <a:cubicBezTo>
                    <a:pt x="633" y="852"/>
                    <a:pt x="624" y="850"/>
                    <a:pt x="616" y="848"/>
                  </a:cubicBezTo>
                  <a:lnTo>
                    <a:pt x="616" y="848"/>
                  </a:lnTo>
                  <a:cubicBezTo>
                    <a:pt x="612" y="847"/>
                    <a:pt x="608" y="846"/>
                    <a:pt x="604" y="844"/>
                  </a:cubicBezTo>
                  <a:lnTo>
                    <a:pt x="604" y="844"/>
                  </a:lnTo>
                  <a:cubicBezTo>
                    <a:pt x="597" y="843"/>
                    <a:pt x="590" y="841"/>
                    <a:pt x="583" y="839"/>
                  </a:cubicBezTo>
                  <a:lnTo>
                    <a:pt x="583" y="839"/>
                  </a:lnTo>
                  <a:cubicBezTo>
                    <a:pt x="578" y="838"/>
                    <a:pt x="574" y="836"/>
                    <a:pt x="569" y="835"/>
                  </a:cubicBezTo>
                  <a:lnTo>
                    <a:pt x="569" y="835"/>
                  </a:lnTo>
                  <a:cubicBezTo>
                    <a:pt x="563" y="833"/>
                    <a:pt x="556" y="832"/>
                    <a:pt x="549" y="829"/>
                  </a:cubicBezTo>
                  <a:lnTo>
                    <a:pt x="549" y="829"/>
                  </a:lnTo>
                  <a:cubicBezTo>
                    <a:pt x="547" y="829"/>
                    <a:pt x="544" y="827"/>
                    <a:pt x="542" y="827"/>
                  </a:cubicBezTo>
                  <a:lnTo>
                    <a:pt x="542" y="827"/>
                  </a:lnTo>
                  <a:cubicBezTo>
                    <a:pt x="541" y="826"/>
                    <a:pt x="539" y="826"/>
                    <a:pt x="538" y="826"/>
                  </a:cubicBezTo>
                  <a:lnTo>
                    <a:pt x="538" y="826"/>
                  </a:lnTo>
                  <a:cubicBezTo>
                    <a:pt x="525" y="822"/>
                    <a:pt x="512" y="817"/>
                    <a:pt x="500" y="813"/>
                  </a:cubicBezTo>
                  <a:lnTo>
                    <a:pt x="386" y="878"/>
                  </a:lnTo>
                  <a:lnTo>
                    <a:pt x="149" y="741"/>
                  </a:lnTo>
                  <a:lnTo>
                    <a:pt x="149" y="531"/>
                  </a:lnTo>
                  <a:lnTo>
                    <a:pt x="1" y="531"/>
                  </a:lnTo>
                  <a:lnTo>
                    <a:pt x="0" y="194"/>
                  </a:lnTo>
                </a:path>
              </a:pathLst>
            </a:custGeom>
            <a:solidFill>
              <a:schemeClr val="accent1">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78" name="Freeform 88">
              <a:extLst>
                <a:ext uri="{FF2B5EF4-FFF2-40B4-BE49-F238E27FC236}">
                  <a16:creationId xmlns:a16="http://schemas.microsoft.com/office/drawing/2014/main" id="{5052496A-5D87-8E41-BC80-2CC6E98A058E}"/>
                </a:ext>
              </a:extLst>
            </p:cNvPr>
            <p:cNvSpPr>
              <a:spLocks noChangeArrowheads="1"/>
            </p:cNvSpPr>
            <p:nvPr/>
          </p:nvSpPr>
          <p:spPr bwMode="auto">
            <a:xfrm>
              <a:off x="12854176" y="7491669"/>
              <a:ext cx="1201087" cy="694152"/>
            </a:xfrm>
            <a:custGeom>
              <a:avLst/>
              <a:gdLst>
                <a:gd name="T0" fmla="*/ 686 w 1837"/>
                <a:gd name="T1" fmla="*/ 666 h 1064"/>
                <a:gd name="T2" fmla="*/ 686 w 1837"/>
                <a:gd name="T3" fmla="*/ 666 h 1064"/>
                <a:gd name="T4" fmla="*/ 1149 w 1837"/>
                <a:gd name="T5" fmla="*/ 666 h 1064"/>
                <a:gd name="T6" fmla="*/ 1149 w 1837"/>
                <a:gd name="T7" fmla="*/ 666 h 1064"/>
                <a:gd name="T8" fmla="*/ 1151 w 1837"/>
                <a:gd name="T9" fmla="*/ 397 h 1064"/>
                <a:gd name="T10" fmla="*/ 1151 w 1837"/>
                <a:gd name="T11" fmla="*/ 397 h 1064"/>
                <a:gd name="T12" fmla="*/ 687 w 1837"/>
                <a:gd name="T13" fmla="*/ 397 h 1064"/>
                <a:gd name="T14" fmla="*/ 687 w 1837"/>
                <a:gd name="T15" fmla="*/ 397 h 1064"/>
                <a:gd name="T16" fmla="*/ 686 w 1837"/>
                <a:gd name="T17" fmla="*/ 666 h 1064"/>
                <a:gd name="T18" fmla="*/ 160 w 1837"/>
                <a:gd name="T19" fmla="*/ 628 h 1064"/>
                <a:gd name="T20" fmla="*/ 0 w 1837"/>
                <a:gd name="T21" fmla="*/ 628 h 1064"/>
                <a:gd name="T22" fmla="*/ 1 w 1837"/>
                <a:gd name="T23" fmla="*/ 434 h 1064"/>
                <a:gd name="T24" fmla="*/ 161 w 1837"/>
                <a:gd name="T25" fmla="*/ 434 h 1064"/>
                <a:gd name="T26" fmla="*/ 161 w 1837"/>
                <a:gd name="T27" fmla="*/ 434 h 1064"/>
                <a:gd name="T28" fmla="*/ 265 w 1837"/>
                <a:gd name="T29" fmla="*/ 290 h 1064"/>
                <a:gd name="T30" fmla="*/ 152 w 1837"/>
                <a:gd name="T31" fmla="*/ 224 h 1064"/>
                <a:gd name="T32" fmla="*/ 390 w 1837"/>
                <a:gd name="T33" fmla="*/ 87 h 1064"/>
                <a:gd name="T34" fmla="*/ 503 w 1837"/>
                <a:gd name="T35" fmla="*/ 153 h 1064"/>
                <a:gd name="T36" fmla="*/ 503 w 1837"/>
                <a:gd name="T37" fmla="*/ 153 h 1064"/>
                <a:gd name="T38" fmla="*/ 753 w 1837"/>
                <a:gd name="T39" fmla="*/ 93 h 1064"/>
                <a:gd name="T40" fmla="*/ 753 w 1837"/>
                <a:gd name="T41" fmla="*/ 0 h 1064"/>
                <a:gd name="T42" fmla="*/ 1089 w 1837"/>
                <a:gd name="T43" fmla="*/ 0 h 1064"/>
                <a:gd name="T44" fmla="*/ 1089 w 1837"/>
                <a:gd name="T45" fmla="*/ 93 h 1064"/>
                <a:gd name="T46" fmla="*/ 1089 w 1837"/>
                <a:gd name="T47" fmla="*/ 93 h 1064"/>
                <a:gd name="T48" fmla="*/ 1337 w 1837"/>
                <a:gd name="T49" fmla="*/ 153 h 1064"/>
                <a:gd name="T50" fmla="*/ 1451 w 1837"/>
                <a:gd name="T51" fmla="*/ 87 h 1064"/>
                <a:gd name="T52" fmla="*/ 1687 w 1837"/>
                <a:gd name="T53" fmla="*/ 224 h 1064"/>
                <a:gd name="T54" fmla="*/ 1574 w 1837"/>
                <a:gd name="T55" fmla="*/ 290 h 1064"/>
                <a:gd name="T56" fmla="*/ 1574 w 1837"/>
                <a:gd name="T57" fmla="*/ 290 h 1064"/>
                <a:gd name="T58" fmla="*/ 1676 w 1837"/>
                <a:gd name="T59" fmla="*/ 434 h 1064"/>
                <a:gd name="T60" fmla="*/ 1836 w 1837"/>
                <a:gd name="T61" fmla="*/ 434 h 1064"/>
                <a:gd name="T62" fmla="*/ 1835 w 1837"/>
                <a:gd name="T63" fmla="*/ 628 h 1064"/>
                <a:gd name="T64" fmla="*/ 1675 w 1837"/>
                <a:gd name="T65" fmla="*/ 628 h 1064"/>
                <a:gd name="T66" fmla="*/ 1675 w 1837"/>
                <a:gd name="T67" fmla="*/ 628 h 1064"/>
                <a:gd name="T68" fmla="*/ 1571 w 1837"/>
                <a:gd name="T69" fmla="*/ 773 h 1064"/>
                <a:gd name="T70" fmla="*/ 1684 w 1837"/>
                <a:gd name="T71" fmla="*/ 839 h 1064"/>
                <a:gd name="T72" fmla="*/ 1446 w 1837"/>
                <a:gd name="T73" fmla="*/ 976 h 1064"/>
                <a:gd name="T74" fmla="*/ 1333 w 1837"/>
                <a:gd name="T75" fmla="*/ 910 h 1064"/>
                <a:gd name="T76" fmla="*/ 1333 w 1837"/>
                <a:gd name="T77" fmla="*/ 910 h 1064"/>
                <a:gd name="T78" fmla="*/ 1083 w 1837"/>
                <a:gd name="T79" fmla="*/ 970 h 1064"/>
                <a:gd name="T80" fmla="*/ 1083 w 1837"/>
                <a:gd name="T81" fmla="*/ 1063 h 1064"/>
                <a:gd name="T82" fmla="*/ 747 w 1837"/>
                <a:gd name="T83" fmla="*/ 1063 h 1064"/>
                <a:gd name="T84" fmla="*/ 748 w 1837"/>
                <a:gd name="T85" fmla="*/ 970 h 1064"/>
                <a:gd name="T86" fmla="*/ 748 w 1837"/>
                <a:gd name="T87" fmla="*/ 970 h 1064"/>
                <a:gd name="T88" fmla="*/ 499 w 1837"/>
                <a:gd name="T89" fmla="*/ 910 h 1064"/>
                <a:gd name="T90" fmla="*/ 386 w 1837"/>
                <a:gd name="T91" fmla="*/ 976 h 1064"/>
                <a:gd name="T92" fmla="*/ 149 w 1837"/>
                <a:gd name="T93" fmla="*/ 839 h 1064"/>
                <a:gd name="T94" fmla="*/ 262 w 1837"/>
                <a:gd name="T95" fmla="*/ 773 h 1064"/>
                <a:gd name="T96" fmla="*/ 262 w 1837"/>
                <a:gd name="T97" fmla="*/ 773 h 1064"/>
                <a:gd name="T98" fmla="*/ 160 w 1837"/>
                <a:gd name="T99" fmla="*/ 628 h 10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837" h="1064">
                  <a:moveTo>
                    <a:pt x="686" y="666"/>
                  </a:moveTo>
                  <a:lnTo>
                    <a:pt x="686" y="666"/>
                  </a:lnTo>
                  <a:cubicBezTo>
                    <a:pt x="813" y="740"/>
                    <a:pt x="1020" y="740"/>
                    <a:pt x="1149" y="666"/>
                  </a:cubicBezTo>
                  <a:lnTo>
                    <a:pt x="1149" y="666"/>
                  </a:lnTo>
                  <a:cubicBezTo>
                    <a:pt x="1278" y="591"/>
                    <a:pt x="1278" y="471"/>
                    <a:pt x="1151" y="397"/>
                  </a:cubicBezTo>
                  <a:lnTo>
                    <a:pt x="1151" y="397"/>
                  </a:lnTo>
                  <a:cubicBezTo>
                    <a:pt x="1023" y="323"/>
                    <a:pt x="815" y="323"/>
                    <a:pt x="687" y="397"/>
                  </a:cubicBezTo>
                  <a:lnTo>
                    <a:pt x="687" y="397"/>
                  </a:lnTo>
                  <a:cubicBezTo>
                    <a:pt x="558" y="471"/>
                    <a:pt x="558" y="591"/>
                    <a:pt x="686" y="666"/>
                  </a:cubicBezTo>
                  <a:close/>
                  <a:moveTo>
                    <a:pt x="160" y="628"/>
                  </a:moveTo>
                  <a:lnTo>
                    <a:pt x="0" y="628"/>
                  </a:lnTo>
                  <a:lnTo>
                    <a:pt x="1" y="434"/>
                  </a:lnTo>
                  <a:lnTo>
                    <a:pt x="161" y="434"/>
                  </a:lnTo>
                  <a:lnTo>
                    <a:pt x="161" y="434"/>
                  </a:lnTo>
                  <a:cubicBezTo>
                    <a:pt x="180" y="384"/>
                    <a:pt x="215" y="335"/>
                    <a:pt x="265" y="290"/>
                  </a:cubicBezTo>
                  <a:lnTo>
                    <a:pt x="152" y="224"/>
                  </a:lnTo>
                  <a:lnTo>
                    <a:pt x="390" y="87"/>
                  </a:lnTo>
                  <a:lnTo>
                    <a:pt x="503" y="153"/>
                  </a:lnTo>
                  <a:lnTo>
                    <a:pt x="503" y="153"/>
                  </a:lnTo>
                  <a:cubicBezTo>
                    <a:pt x="581" y="124"/>
                    <a:pt x="666" y="104"/>
                    <a:pt x="753" y="93"/>
                  </a:cubicBezTo>
                  <a:lnTo>
                    <a:pt x="753" y="0"/>
                  </a:lnTo>
                  <a:lnTo>
                    <a:pt x="1089" y="0"/>
                  </a:lnTo>
                  <a:lnTo>
                    <a:pt x="1089" y="93"/>
                  </a:lnTo>
                  <a:lnTo>
                    <a:pt x="1089" y="93"/>
                  </a:lnTo>
                  <a:cubicBezTo>
                    <a:pt x="1176" y="104"/>
                    <a:pt x="1259" y="124"/>
                    <a:pt x="1337" y="153"/>
                  </a:cubicBezTo>
                  <a:lnTo>
                    <a:pt x="1451" y="87"/>
                  </a:lnTo>
                  <a:lnTo>
                    <a:pt x="1687" y="224"/>
                  </a:lnTo>
                  <a:lnTo>
                    <a:pt x="1574" y="290"/>
                  </a:lnTo>
                  <a:lnTo>
                    <a:pt x="1574" y="290"/>
                  </a:lnTo>
                  <a:cubicBezTo>
                    <a:pt x="1623" y="335"/>
                    <a:pt x="1657" y="384"/>
                    <a:pt x="1676" y="434"/>
                  </a:cubicBezTo>
                  <a:lnTo>
                    <a:pt x="1836" y="434"/>
                  </a:lnTo>
                  <a:lnTo>
                    <a:pt x="1835" y="628"/>
                  </a:lnTo>
                  <a:lnTo>
                    <a:pt x="1675" y="628"/>
                  </a:lnTo>
                  <a:lnTo>
                    <a:pt x="1675" y="628"/>
                  </a:lnTo>
                  <a:cubicBezTo>
                    <a:pt x="1655" y="679"/>
                    <a:pt x="1621" y="728"/>
                    <a:pt x="1571" y="773"/>
                  </a:cubicBezTo>
                  <a:lnTo>
                    <a:pt x="1684" y="839"/>
                  </a:lnTo>
                  <a:lnTo>
                    <a:pt x="1446" y="976"/>
                  </a:lnTo>
                  <a:lnTo>
                    <a:pt x="1333" y="910"/>
                  </a:lnTo>
                  <a:lnTo>
                    <a:pt x="1333" y="910"/>
                  </a:lnTo>
                  <a:cubicBezTo>
                    <a:pt x="1255" y="939"/>
                    <a:pt x="1171" y="959"/>
                    <a:pt x="1083" y="970"/>
                  </a:cubicBezTo>
                  <a:lnTo>
                    <a:pt x="1083" y="1063"/>
                  </a:lnTo>
                  <a:lnTo>
                    <a:pt x="747" y="1063"/>
                  </a:lnTo>
                  <a:lnTo>
                    <a:pt x="748" y="970"/>
                  </a:lnTo>
                  <a:lnTo>
                    <a:pt x="748" y="970"/>
                  </a:lnTo>
                  <a:cubicBezTo>
                    <a:pt x="661" y="959"/>
                    <a:pt x="576" y="939"/>
                    <a:pt x="499" y="910"/>
                  </a:cubicBezTo>
                  <a:lnTo>
                    <a:pt x="386" y="976"/>
                  </a:lnTo>
                  <a:lnTo>
                    <a:pt x="149" y="839"/>
                  </a:lnTo>
                  <a:lnTo>
                    <a:pt x="262" y="773"/>
                  </a:lnTo>
                  <a:lnTo>
                    <a:pt x="262" y="773"/>
                  </a:lnTo>
                  <a:cubicBezTo>
                    <a:pt x="214" y="728"/>
                    <a:pt x="179" y="679"/>
                    <a:pt x="160" y="628"/>
                  </a:cubicBezTo>
                  <a:close/>
                </a:path>
              </a:pathLst>
            </a:custGeom>
            <a:solidFill>
              <a:schemeClr val="accent1"/>
            </a:solidFill>
            <a:ln>
              <a:noFill/>
            </a:ln>
            <a:effectLst/>
          </p:spPr>
          <p:txBody>
            <a:bodyPr wrap="none" anchor="ctr"/>
            <a:lstStyle/>
            <a:p>
              <a:endParaRPr lang="en-US" sz="6532" dirty="0">
                <a:latin typeface="Lato Light" panose="020F0502020204030203" pitchFamily="34" charset="0"/>
              </a:endParaRPr>
            </a:p>
          </p:txBody>
        </p:sp>
        <p:sp>
          <p:nvSpPr>
            <p:cNvPr id="79" name="Freeform 89">
              <a:extLst>
                <a:ext uri="{FF2B5EF4-FFF2-40B4-BE49-F238E27FC236}">
                  <a16:creationId xmlns:a16="http://schemas.microsoft.com/office/drawing/2014/main" id="{AD3F7B43-BCEB-AE4E-B8B6-0E51E31F97EC}"/>
                </a:ext>
              </a:extLst>
            </p:cNvPr>
            <p:cNvSpPr>
              <a:spLocks noChangeArrowheads="1"/>
            </p:cNvSpPr>
            <p:nvPr/>
          </p:nvSpPr>
          <p:spPr bwMode="auto">
            <a:xfrm>
              <a:off x="14098467" y="8119574"/>
              <a:ext cx="74888" cy="262107"/>
            </a:xfrm>
            <a:custGeom>
              <a:avLst/>
              <a:gdLst>
                <a:gd name="T0" fmla="*/ 0 w 115"/>
                <a:gd name="T1" fmla="*/ 0 h 403"/>
                <a:gd name="T2" fmla="*/ 113 w 115"/>
                <a:gd name="T3" fmla="*/ 66 h 403"/>
                <a:gd name="T4" fmla="*/ 114 w 115"/>
                <a:gd name="T5" fmla="*/ 402 h 403"/>
                <a:gd name="T6" fmla="*/ 1 w 115"/>
                <a:gd name="T7" fmla="*/ 336 h 403"/>
                <a:gd name="T8" fmla="*/ 0 w 115"/>
                <a:gd name="T9" fmla="*/ 0 h 403"/>
              </a:gdLst>
              <a:ahLst/>
              <a:cxnLst>
                <a:cxn ang="0">
                  <a:pos x="T0" y="T1"/>
                </a:cxn>
                <a:cxn ang="0">
                  <a:pos x="T2" y="T3"/>
                </a:cxn>
                <a:cxn ang="0">
                  <a:pos x="T4" y="T5"/>
                </a:cxn>
                <a:cxn ang="0">
                  <a:pos x="T6" y="T7"/>
                </a:cxn>
                <a:cxn ang="0">
                  <a:pos x="T8" y="T9"/>
                </a:cxn>
              </a:cxnLst>
              <a:rect l="0" t="0" r="r" b="b"/>
              <a:pathLst>
                <a:path w="115" h="403">
                  <a:moveTo>
                    <a:pt x="0" y="0"/>
                  </a:moveTo>
                  <a:lnTo>
                    <a:pt x="113" y="66"/>
                  </a:lnTo>
                  <a:lnTo>
                    <a:pt x="114" y="402"/>
                  </a:lnTo>
                  <a:lnTo>
                    <a:pt x="1" y="336"/>
                  </a:lnTo>
                  <a:lnTo>
                    <a:pt x="0" y="0"/>
                  </a:lnTo>
                </a:path>
              </a:pathLst>
            </a:custGeom>
            <a:solidFill>
              <a:schemeClr val="accent4">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80" name="Freeform 90">
              <a:extLst>
                <a:ext uri="{FF2B5EF4-FFF2-40B4-BE49-F238E27FC236}">
                  <a16:creationId xmlns:a16="http://schemas.microsoft.com/office/drawing/2014/main" id="{7FF2CA28-39F9-0842-AD7F-EF6E9E4F71F6}"/>
                </a:ext>
              </a:extLst>
            </p:cNvPr>
            <p:cNvSpPr>
              <a:spLocks noChangeArrowheads="1"/>
            </p:cNvSpPr>
            <p:nvPr/>
          </p:nvSpPr>
          <p:spPr bwMode="auto">
            <a:xfrm>
              <a:off x="15028805" y="8119574"/>
              <a:ext cx="77767" cy="262107"/>
            </a:xfrm>
            <a:custGeom>
              <a:avLst/>
              <a:gdLst>
                <a:gd name="T0" fmla="*/ 0 w 117"/>
                <a:gd name="T1" fmla="*/ 66 h 403"/>
                <a:gd name="T2" fmla="*/ 114 w 117"/>
                <a:gd name="T3" fmla="*/ 0 h 403"/>
                <a:gd name="T4" fmla="*/ 116 w 117"/>
                <a:gd name="T5" fmla="*/ 336 h 403"/>
                <a:gd name="T6" fmla="*/ 1 w 117"/>
                <a:gd name="T7" fmla="*/ 402 h 403"/>
                <a:gd name="T8" fmla="*/ 0 w 117"/>
                <a:gd name="T9" fmla="*/ 66 h 403"/>
              </a:gdLst>
              <a:ahLst/>
              <a:cxnLst>
                <a:cxn ang="0">
                  <a:pos x="T0" y="T1"/>
                </a:cxn>
                <a:cxn ang="0">
                  <a:pos x="T2" y="T3"/>
                </a:cxn>
                <a:cxn ang="0">
                  <a:pos x="T4" y="T5"/>
                </a:cxn>
                <a:cxn ang="0">
                  <a:pos x="T6" y="T7"/>
                </a:cxn>
                <a:cxn ang="0">
                  <a:pos x="T8" y="T9"/>
                </a:cxn>
              </a:cxnLst>
              <a:rect l="0" t="0" r="r" b="b"/>
              <a:pathLst>
                <a:path w="117" h="403">
                  <a:moveTo>
                    <a:pt x="0" y="66"/>
                  </a:moveTo>
                  <a:lnTo>
                    <a:pt x="114" y="0"/>
                  </a:lnTo>
                  <a:lnTo>
                    <a:pt x="116" y="336"/>
                  </a:lnTo>
                  <a:lnTo>
                    <a:pt x="1" y="402"/>
                  </a:lnTo>
                  <a:lnTo>
                    <a:pt x="0" y="66"/>
                  </a:lnTo>
                </a:path>
              </a:pathLst>
            </a:custGeom>
            <a:solidFill>
              <a:schemeClr val="accent4">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81" name="Freeform 91">
              <a:extLst>
                <a:ext uri="{FF2B5EF4-FFF2-40B4-BE49-F238E27FC236}">
                  <a16:creationId xmlns:a16="http://schemas.microsoft.com/office/drawing/2014/main" id="{1E6A24E9-BBF5-3142-B399-F04D02B64B8B}"/>
                </a:ext>
              </a:extLst>
            </p:cNvPr>
            <p:cNvSpPr>
              <a:spLocks noChangeArrowheads="1"/>
            </p:cNvSpPr>
            <p:nvPr/>
          </p:nvSpPr>
          <p:spPr bwMode="auto">
            <a:xfrm>
              <a:off x="14386497" y="7972678"/>
              <a:ext cx="429166" cy="567420"/>
            </a:xfrm>
            <a:custGeom>
              <a:avLst/>
              <a:gdLst>
                <a:gd name="T0" fmla="*/ 655 w 658"/>
                <a:gd name="T1" fmla="*/ 847 h 870"/>
                <a:gd name="T2" fmla="*/ 652 w 658"/>
                <a:gd name="T3" fmla="*/ 834 h 870"/>
                <a:gd name="T4" fmla="*/ 646 w 658"/>
                <a:gd name="T5" fmla="*/ 820 h 870"/>
                <a:gd name="T6" fmla="*/ 640 w 658"/>
                <a:gd name="T7" fmla="*/ 807 h 870"/>
                <a:gd name="T8" fmla="*/ 629 w 658"/>
                <a:gd name="T9" fmla="*/ 791 h 870"/>
                <a:gd name="T10" fmla="*/ 616 w 658"/>
                <a:gd name="T11" fmla="*/ 776 h 870"/>
                <a:gd name="T12" fmla="*/ 600 w 658"/>
                <a:gd name="T13" fmla="*/ 761 h 870"/>
                <a:gd name="T14" fmla="*/ 586 w 658"/>
                <a:gd name="T15" fmla="*/ 749 h 870"/>
                <a:gd name="T16" fmla="*/ 569 w 658"/>
                <a:gd name="T17" fmla="*/ 739 h 870"/>
                <a:gd name="T18" fmla="*/ 542 w 658"/>
                <a:gd name="T19" fmla="*/ 724 h 870"/>
                <a:gd name="T20" fmla="*/ 509 w 658"/>
                <a:gd name="T21" fmla="*/ 709 h 870"/>
                <a:gd name="T22" fmla="*/ 486 w 658"/>
                <a:gd name="T23" fmla="*/ 701 h 870"/>
                <a:gd name="T24" fmla="*/ 464 w 658"/>
                <a:gd name="T25" fmla="*/ 695 h 870"/>
                <a:gd name="T26" fmla="*/ 441 w 658"/>
                <a:gd name="T27" fmla="*/ 689 h 870"/>
                <a:gd name="T28" fmla="*/ 407 w 658"/>
                <a:gd name="T29" fmla="*/ 684 h 870"/>
                <a:gd name="T30" fmla="*/ 382 w 658"/>
                <a:gd name="T31" fmla="*/ 681 h 870"/>
                <a:gd name="T32" fmla="*/ 354 w 658"/>
                <a:gd name="T33" fmla="*/ 679 h 870"/>
                <a:gd name="T34" fmla="*/ 332 w 658"/>
                <a:gd name="T35" fmla="*/ 678 h 870"/>
                <a:gd name="T36" fmla="*/ 283 w 658"/>
                <a:gd name="T37" fmla="*/ 680 h 870"/>
                <a:gd name="T38" fmla="*/ 236 w 658"/>
                <a:gd name="T39" fmla="*/ 686 h 870"/>
                <a:gd name="T40" fmla="*/ 215 w 658"/>
                <a:gd name="T41" fmla="*/ 690 h 870"/>
                <a:gd name="T42" fmla="*/ 188 w 658"/>
                <a:gd name="T43" fmla="*/ 697 h 870"/>
                <a:gd name="T44" fmla="*/ 164 w 658"/>
                <a:gd name="T45" fmla="*/ 704 h 870"/>
                <a:gd name="T46" fmla="*/ 122 w 658"/>
                <a:gd name="T47" fmla="*/ 721 h 870"/>
                <a:gd name="T48" fmla="*/ 1 w 658"/>
                <a:gd name="T49" fmla="*/ 869 h 870"/>
                <a:gd name="T50" fmla="*/ 118 w 658"/>
                <a:gd name="T51" fmla="*/ 386 h 870"/>
                <a:gd name="T52" fmla="*/ 144 w 658"/>
                <a:gd name="T53" fmla="*/ 375 h 870"/>
                <a:gd name="T54" fmla="*/ 166 w 658"/>
                <a:gd name="T55" fmla="*/ 367 h 870"/>
                <a:gd name="T56" fmla="*/ 187 w 658"/>
                <a:gd name="T57" fmla="*/ 361 h 870"/>
                <a:gd name="T58" fmla="*/ 214 w 658"/>
                <a:gd name="T59" fmla="*/ 354 h 870"/>
                <a:gd name="T60" fmla="*/ 229 w 658"/>
                <a:gd name="T61" fmla="*/ 351 h 870"/>
                <a:gd name="T62" fmla="*/ 251 w 658"/>
                <a:gd name="T63" fmla="*/ 348 h 870"/>
                <a:gd name="T64" fmla="*/ 314 w 658"/>
                <a:gd name="T65" fmla="*/ 342 h 870"/>
                <a:gd name="T66" fmla="*/ 337 w 658"/>
                <a:gd name="T67" fmla="*/ 342 h 870"/>
                <a:gd name="T68" fmla="*/ 353 w 658"/>
                <a:gd name="T69" fmla="*/ 342 h 870"/>
                <a:gd name="T70" fmla="*/ 382 w 658"/>
                <a:gd name="T71" fmla="*/ 345 h 870"/>
                <a:gd name="T72" fmla="*/ 404 w 658"/>
                <a:gd name="T73" fmla="*/ 347 h 870"/>
                <a:gd name="T74" fmla="*/ 427 w 658"/>
                <a:gd name="T75" fmla="*/ 351 h 870"/>
                <a:gd name="T76" fmla="*/ 447 w 658"/>
                <a:gd name="T77" fmla="*/ 355 h 870"/>
                <a:gd name="T78" fmla="*/ 471 w 658"/>
                <a:gd name="T79" fmla="*/ 361 h 870"/>
                <a:gd name="T80" fmla="*/ 489 w 658"/>
                <a:gd name="T81" fmla="*/ 366 h 870"/>
                <a:gd name="T82" fmla="*/ 500 w 658"/>
                <a:gd name="T83" fmla="*/ 336 h 870"/>
                <a:gd name="T84" fmla="*/ 508 w 658"/>
                <a:gd name="T85" fmla="*/ 373 h 870"/>
                <a:gd name="T86" fmla="*/ 541 w 658"/>
                <a:gd name="T87" fmla="*/ 387 h 870"/>
                <a:gd name="T88" fmla="*/ 565 w 658"/>
                <a:gd name="T89" fmla="*/ 400 h 870"/>
                <a:gd name="T90" fmla="*/ 579 w 658"/>
                <a:gd name="T91" fmla="*/ 409 h 870"/>
                <a:gd name="T92" fmla="*/ 595 w 658"/>
                <a:gd name="T93" fmla="*/ 421 h 870"/>
                <a:gd name="T94" fmla="*/ 606 w 658"/>
                <a:gd name="T95" fmla="*/ 431 h 870"/>
                <a:gd name="T96" fmla="*/ 617 w 658"/>
                <a:gd name="T97" fmla="*/ 442 h 870"/>
                <a:gd name="T98" fmla="*/ 628 w 658"/>
                <a:gd name="T99" fmla="*/ 455 h 870"/>
                <a:gd name="T100" fmla="*/ 639 w 658"/>
                <a:gd name="T101" fmla="*/ 470 h 870"/>
                <a:gd name="T102" fmla="*/ 643 w 658"/>
                <a:gd name="T103" fmla="*/ 479 h 870"/>
                <a:gd name="T104" fmla="*/ 649 w 658"/>
                <a:gd name="T105" fmla="*/ 491 h 870"/>
                <a:gd name="T106" fmla="*/ 652 w 658"/>
                <a:gd name="T107" fmla="*/ 502 h 870"/>
                <a:gd name="T108" fmla="*/ 654 w 658"/>
                <a:gd name="T109" fmla="*/ 511 h 870"/>
                <a:gd name="T110" fmla="*/ 656 w 658"/>
                <a:gd name="T111" fmla="*/ 525 h 870"/>
                <a:gd name="T112" fmla="*/ 657 w 658"/>
                <a:gd name="T113" fmla="*/ 861 h 8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58" h="870">
                  <a:moveTo>
                    <a:pt x="656" y="856"/>
                  </a:moveTo>
                  <a:lnTo>
                    <a:pt x="656" y="856"/>
                  </a:lnTo>
                  <a:cubicBezTo>
                    <a:pt x="656" y="855"/>
                    <a:pt x="656" y="854"/>
                    <a:pt x="656" y="852"/>
                  </a:cubicBezTo>
                  <a:lnTo>
                    <a:pt x="656" y="852"/>
                  </a:lnTo>
                  <a:cubicBezTo>
                    <a:pt x="656" y="850"/>
                    <a:pt x="655" y="849"/>
                    <a:pt x="655" y="847"/>
                  </a:cubicBezTo>
                  <a:lnTo>
                    <a:pt x="655" y="847"/>
                  </a:lnTo>
                  <a:cubicBezTo>
                    <a:pt x="655" y="846"/>
                    <a:pt x="655" y="845"/>
                    <a:pt x="654" y="843"/>
                  </a:cubicBezTo>
                  <a:lnTo>
                    <a:pt x="654" y="843"/>
                  </a:lnTo>
                  <a:cubicBezTo>
                    <a:pt x="654" y="841"/>
                    <a:pt x="653" y="840"/>
                    <a:pt x="653" y="838"/>
                  </a:cubicBezTo>
                  <a:lnTo>
                    <a:pt x="653" y="838"/>
                  </a:lnTo>
                  <a:cubicBezTo>
                    <a:pt x="653" y="837"/>
                    <a:pt x="652" y="835"/>
                    <a:pt x="652" y="834"/>
                  </a:cubicBezTo>
                  <a:lnTo>
                    <a:pt x="652" y="834"/>
                  </a:lnTo>
                  <a:cubicBezTo>
                    <a:pt x="651" y="832"/>
                    <a:pt x="651" y="830"/>
                    <a:pt x="650" y="829"/>
                  </a:cubicBezTo>
                  <a:lnTo>
                    <a:pt x="650" y="829"/>
                  </a:lnTo>
                  <a:cubicBezTo>
                    <a:pt x="650" y="827"/>
                    <a:pt x="649" y="826"/>
                    <a:pt x="649" y="825"/>
                  </a:cubicBezTo>
                  <a:lnTo>
                    <a:pt x="649" y="825"/>
                  </a:lnTo>
                  <a:cubicBezTo>
                    <a:pt x="648" y="823"/>
                    <a:pt x="647" y="821"/>
                    <a:pt x="646" y="820"/>
                  </a:cubicBezTo>
                  <a:lnTo>
                    <a:pt x="646" y="820"/>
                  </a:lnTo>
                  <a:cubicBezTo>
                    <a:pt x="646" y="819"/>
                    <a:pt x="645" y="817"/>
                    <a:pt x="645" y="816"/>
                  </a:cubicBezTo>
                  <a:lnTo>
                    <a:pt x="645" y="816"/>
                  </a:lnTo>
                  <a:cubicBezTo>
                    <a:pt x="644" y="814"/>
                    <a:pt x="643" y="812"/>
                    <a:pt x="642" y="811"/>
                  </a:cubicBezTo>
                  <a:lnTo>
                    <a:pt x="642" y="811"/>
                  </a:lnTo>
                  <a:cubicBezTo>
                    <a:pt x="641" y="809"/>
                    <a:pt x="640" y="808"/>
                    <a:pt x="640" y="807"/>
                  </a:cubicBezTo>
                  <a:lnTo>
                    <a:pt x="640" y="807"/>
                  </a:lnTo>
                  <a:cubicBezTo>
                    <a:pt x="639" y="805"/>
                    <a:pt x="637" y="803"/>
                    <a:pt x="636" y="801"/>
                  </a:cubicBezTo>
                  <a:lnTo>
                    <a:pt x="636" y="801"/>
                  </a:lnTo>
                  <a:cubicBezTo>
                    <a:pt x="635" y="800"/>
                    <a:pt x="635" y="799"/>
                    <a:pt x="634" y="798"/>
                  </a:cubicBezTo>
                  <a:lnTo>
                    <a:pt x="634" y="798"/>
                  </a:lnTo>
                  <a:cubicBezTo>
                    <a:pt x="632" y="795"/>
                    <a:pt x="631" y="793"/>
                    <a:pt x="629" y="791"/>
                  </a:cubicBezTo>
                  <a:lnTo>
                    <a:pt x="629" y="791"/>
                  </a:lnTo>
                  <a:cubicBezTo>
                    <a:pt x="629" y="790"/>
                    <a:pt x="628" y="789"/>
                    <a:pt x="627" y="788"/>
                  </a:cubicBezTo>
                  <a:lnTo>
                    <a:pt x="627" y="788"/>
                  </a:lnTo>
                  <a:cubicBezTo>
                    <a:pt x="625" y="785"/>
                    <a:pt x="622" y="782"/>
                    <a:pt x="619" y="778"/>
                  </a:cubicBezTo>
                  <a:lnTo>
                    <a:pt x="619" y="778"/>
                  </a:lnTo>
                  <a:cubicBezTo>
                    <a:pt x="618" y="778"/>
                    <a:pt x="617" y="777"/>
                    <a:pt x="616" y="776"/>
                  </a:cubicBezTo>
                  <a:lnTo>
                    <a:pt x="616" y="776"/>
                  </a:lnTo>
                  <a:cubicBezTo>
                    <a:pt x="614" y="773"/>
                    <a:pt x="612" y="771"/>
                    <a:pt x="609" y="769"/>
                  </a:cubicBezTo>
                  <a:lnTo>
                    <a:pt x="609" y="769"/>
                  </a:lnTo>
                  <a:cubicBezTo>
                    <a:pt x="607" y="768"/>
                    <a:pt x="606" y="766"/>
                    <a:pt x="605" y="765"/>
                  </a:cubicBezTo>
                  <a:lnTo>
                    <a:pt x="605" y="765"/>
                  </a:lnTo>
                  <a:cubicBezTo>
                    <a:pt x="604" y="764"/>
                    <a:pt x="602" y="762"/>
                    <a:pt x="600" y="761"/>
                  </a:cubicBezTo>
                  <a:lnTo>
                    <a:pt x="600" y="761"/>
                  </a:lnTo>
                  <a:cubicBezTo>
                    <a:pt x="599" y="760"/>
                    <a:pt x="597" y="759"/>
                    <a:pt x="596" y="758"/>
                  </a:cubicBezTo>
                  <a:lnTo>
                    <a:pt x="596" y="758"/>
                  </a:lnTo>
                  <a:cubicBezTo>
                    <a:pt x="595" y="756"/>
                    <a:pt x="593" y="755"/>
                    <a:pt x="591" y="753"/>
                  </a:cubicBezTo>
                  <a:lnTo>
                    <a:pt x="591" y="753"/>
                  </a:lnTo>
                  <a:cubicBezTo>
                    <a:pt x="589" y="752"/>
                    <a:pt x="587" y="751"/>
                    <a:pt x="586" y="749"/>
                  </a:cubicBezTo>
                  <a:lnTo>
                    <a:pt x="586" y="749"/>
                  </a:lnTo>
                  <a:cubicBezTo>
                    <a:pt x="584" y="748"/>
                    <a:pt x="582" y="747"/>
                    <a:pt x="580" y="746"/>
                  </a:cubicBezTo>
                  <a:lnTo>
                    <a:pt x="580" y="746"/>
                  </a:lnTo>
                  <a:cubicBezTo>
                    <a:pt x="579" y="745"/>
                    <a:pt x="577" y="743"/>
                    <a:pt x="575" y="742"/>
                  </a:cubicBezTo>
                  <a:lnTo>
                    <a:pt x="575" y="742"/>
                  </a:lnTo>
                  <a:cubicBezTo>
                    <a:pt x="574" y="741"/>
                    <a:pt x="571" y="739"/>
                    <a:pt x="569" y="739"/>
                  </a:cubicBezTo>
                  <a:lnTo>
                    <a:pt x="569" y="739"/>
                  </a:lnTo>
                  <a:cubicBezTo>
                    <a:pt x="567" y="737"/>
                    <a:pt x="564" y="735"/>
                    <a:pt x="562" y="734"/>
                  </a:cubicBezTo>
                  <a:lnTo>
                    <a:pt x="562" y="734"/>
                  </a:lnTo>
                  <a:cubicBezTo>
                    <a:pt x="557" y="731"/>
                    <a:pt x="552" y="728"/>
                    <a:pt x="546" y="726"/>
                  </a:cubicBezTo>
                  <a:lnTo>
                    <a:pt x="546" y="726"/>
                  </a:lnTo>
                  <a:cubicBezTo>
                    <a:pt x="545" y="725"/>
                    <a:pt x="544" y="724"/>
                    <a:pt x="542" y="724"/>
                  </a:cubicBezTo>
                  <a:lnTo>
                    <a:pt x="542" y="724"/>
                  </a:lnTo>
                  <a:cubicBezTo>
                    <a:pt x="538" y="721"/>
                    <a:pt x="534" y="719"/>
                    <a:pt x="530" y="718"/>
                  </a:cubicBezTo>
                  <a:lnTo>
                    <a:pt x="530" y="718"/>
                  </a:lnTo>
                  <a:cubicBezTo>
                    <a:pt x="529" y="717"/>
                    <a:pt x="527" y="716"/>
                    <a:pt x="526" y="716"/>
                  </a:cubicBezTo>
                  <a:lnTo>
                    <a:pt x="526" y="716"/>
                  </a:lnTo>
                  <a:cubicBezTo>
                    <a:pt x="521" y="714"/>
                    <a:pt x="515" y="711"/>
                    <a:pt x="509" y="709"/>
                  </a:cubicBezTo>
                  <a:lnTo>
                    <a:pt x="509" y="709"/>
                  </a:lnTo>
                  <a:cubicBezTo>
                    <a:pt x="508" y="709"/>
                    <a:pt x="508" y="708"/>
                    <a:pt x="506" y="708"/>
                  </a:cubicBezTo>
                  <a:lnTo>
                    <a:pt x="506" y="708"/>
                  </a:lnTo>
                  <a:cubicBezTo>
                    <a:pt x="502" y="706"/>
                    <a:pt x="497" y="705"/>
                    <a:pt x="493" y="703"/>
                  </a:cubicBezTo>
                  <a:lnTo>
                    <a:pt x="493" y="703"/>
                  </a:lnTo>
                  <a:cubicBezTo>
                    <a:pt x="490" y="702"/>
                    <a:pt x="488" y="702"/>
                    <a:pt x="486" y="701"/>
                  </a:cubicBezTo>
                  <a:lnTo>
                    <a:pt x="486" y="701"/>
                  </a:lnTo>
                  <a:cubicBezTo>
                    <a:pt x="484" y="700"/>
                    <a:pt x="481" y="699"/>
                    <a:pt x="478" y="699"/>
                  </a:cubicBezTo>
                  <a:lnTo>
                    <a:pt x="478" y="699"/>
                  </a:lnTo>
                  <a:cubicBezTo>
                    <a:pt x="476" y="698"/>
                    <a:pt x="474" y="698"/>
                    <a:pt x="472" y="697"/>
                  </a:cubicBezTo>
                  <a:lnTo>
                    <a:pt x="472" y="697"/>
                  </a:lnTo>
                  <a:cubicBezTo>
                    <a:pt x="469" y="696"/>
                    <a:pt x="466" y="695"/>
                    <a:pt x="464" y="695"/>
                  </a:cubicBezTo>
                  <a:lnTo>
                    <a:pt x="464" y="695"/>
                  </a:lnTo>
                  <a:cubicBezTo>
                    <a:pt x="461" y="694"/>
                    <a:pt x="459" y="694"/>
                    <a:pt x="456" y="693"/>
                  </a:cubicBezTo>
                  <a:lnTo>
                    <a:pt x="456" y="693"/>
                  </a:lnTo>
                  <a:cubicBezTo>
                    <a:pt x="454" y="692"/>
                    <a:pt x="451" y="692"/>
                    <a:pt x="448" y="691"/>
                  </a:cubicBezTo>
                  <a:lnTo>
                    <a:pt x="448" y="691"/>
                  </a:lnTo>
                  <a:cubicBezTo>
                    <a:pt x="446" y="691"/>
                    <a:pt x="444" y="690"/>
                    <a:pt x="441" y="689"/>
                  </a:cubicBezTo>
                  <a:lnTo>
                    <a:pt x="441" y="689"/>
                  </a:lnTo>
                  <a:cubicBezTo>
                    <a:pt x="438" y="689"/>
                    <a:pt x="435" y="688"/>
                    <a:pt x="433" y="688"/>
                  </a:cubicBezTo>
                  <a:lnTo>
                    <a:pt x="433" y="688"/>
                  </a:lnTo>
                  <a:cubicBezTo>
                    <a:pt x="430" y="688"/>
                    <a:pt x="428" y="687"/>
                    <a:pt x="426" y="686"/>
                  </a:cubicBezTo>
                  <a:lnTo>
                    <a:pt x="426" y="686"/>
                  </a:lnTo>
                  <a:cubicBezTo>
                    <a:pt x="420" y="685"/>
                    <a:pt x="414" y="685"/>
                    <a:pt x="407" y="684"/>
                  </a:cubicBezTo>
                  <a:lnTo>
                    <a:pt x="407" y="684"/>
                  </a:lnTo>
                  <a:cubicBezTo>
                    <a:pt x="407" y="684"/>
                    <a:pt x="405" y="684"/>
                    <a:pt x="405" y="683"/>
                  </a:cubicBezTo>
                  <a:lnTo>
                    <a:pt x="405" y="683"/>
                  </a:lnTo>
                  <a:cubicBezTo>
                    <a:pt x="400" y="682"/>
                    <a:pt x="394" y="682"/>
                    <a:pt x="388" y="681"/>
                  </a:cubicBezTo>
                  <a:lnTo>
                    <a:pt x="388" y="681"/>
                  </a:lnTo>
                  <a:cubicBezTo>
                    <a:pt x="387" y="681"/>
                    <a:pt x="384" y="681"/>
                    <a:pt x="382" y="681"/>
                  </a:cubicBezTo>
                  <a:lnTo>
                    <a:pt x="382" y="681"/>
                  </a:lnTo>
                  <a:cubicBezTo>
                    <a:pt x="378" y="681"/>
                    <a:pt x="375" y="680"/>
                    <a:pt x="372" y="680"/>
                  </a:cubicBezTo>
                  <a:lnTo>
                    <a:pt x="372" y="680"/>
                  </a:lnTo>
                  <a:cubicBezTo>
                    <a:pt x="370" y="679"/>
                    <a:pt x="367" y="679"/>
                    <a:pt x="365" y="679"/>
                  </a:cubicBezTo>
                  <a:lnTo>
                    <a:pt x="365" y="679"/>
                  </a:lnTo>
                  <a:cubicBezTo>
                    <a:pt x="362" y="679"/>
                    <a:pt x="358" y="679"/>
                    <a:pt x="354" y="679"/>
                  </a:cubicBezTo>
                  <a:lnTo>
                    <a:pt x="354" y="679"/>
                  </a:lnTo>
                  <a:cubicBezTo>
                    <a:pt x="352" y="679"/>
                    <a:pt x="350" y="678"/>
                    <a:pt x="348" y="678"/>
                  </a:cubicBezTo>
                  <a:lnTo>
                    <a:pt x="348" y="678"/>
                  </a:lnTo>
                  <a:cubicBezTo>
                    <a:pt x="344" y="678"/>
                    <a:pt x="342" y="678"/>
                    <a:pt x="338" y="678"/>
                  </a:cubicBezTo>
                  <a:lnTo>
                    <a:pt x="338" y="678"/>
                  </a:lnTo>
                  <a:cubicBezTo>
                    <a:pt x="336" y="678"/>
                    <a:pt x="334" y="678"/>
                    <a:pt x="332" y="678"/>
                  </a:cubicBezTo>
                  <a:lnTo>
                    <a:pt x="332" y="678"/>
                  </a:lnTo>
                  <a:cubicBezTo>
                    <a:pt x="328" y="678"/>
                    <a:pt x="324" y="678"/>
                    <a:pt x="322" y="678"/>
                  </a:cubicBezTo>
                  <a:lnTo>
                    <a:pt x="315" y="678"/>
                  </a:lnTo>
                  <a:lnTo>
                    <a:pt x="315" y="678"/>
                  </a:lnTo>
                  <a:cubicBezTo>
                    <a:pt x="305" y="679"/>
                    <a:pt x="294" y="679"/>
                    <a:pt x="284" y="680"/>
                  </a:cubicBezTo>
                  <a:lnTo>
                    <a:pt x="284" y="680"/>
                  </a:lnTo>
                  <a:cubicBezTo>
                    <a:pt x="284" y="680"/>
                    <a:pt x="284" y="680"/>
                    <a:pt x="283" y="680"/>
                  </a:cubicBezTo>
                  <a:lnTo>
                    <a:pt x="283" y="680"/>
                  </a:lnTo>
                  <a:cubicBezTo>
                    <a:pt x="273" y="681"/>
                    <a:pt x="262" y="682"/>
                    <a:pt x="252" y="684"/>
                  </a:cubicBezTo>
                  <a:lnTo>
                    <a:pt x="252" y="684"/>
                  </a:lnTo>
                  <a:cubicBezTo>
                    <a:pt x="251" y="684"/>
                    <a:pt x="251" y="684"/>
                    <a:pt x="249" y="684"/>
                  </a:cubicBezTo>
                  <a:lnTo>
                    <a:pt x="249" y="684"/>
                  </a:lnTo>
                  <a:cubicBezTo>
                    <a:pt x="245" y="685"/>
                    <a:pt x="241" y="685"/>
                    <a:pt x="236" y="686"/>
                  </a:cubicBezTo>
                  <a:lnTo>
                    <a:pt x="236" y="686"/>
                  </a:lnTo>
                  <a:cubicBezTo>
                    <a:pt x="234" y="686"/>
                    <a:pt x="232" y="687"/>
                    <a:pt x="231" y="687"/>
                  </a:cubicBezTo>
                  <a:lnTo>
                    <a:pt x="231" y="687"/>
                  </a:lnTo>
                  <a:cubicBezTo>
                    <a:pt x="227" y="688"/>
                    <a:pt x="224" y="688"/>
                    <a:pt x="221" y="689"/>
                  </a:cubicBezTo>
                  <a:lnTo>
                    <a:pt x="221" y="689"/>
                  </a:lnTo>
                  <a:cubicBezTo>
                    <a:pt x="219" y="689"/>
                    <a:pt x="217" y="690"/>
                    <a:pt x="215" y="690"/>
                  </a:cubicBezTo>
                  <a:lnTo>
                    <a:pt x="215" y="690"/>
                  </a:lnTo>
                  <a:cubicBezTo>
                    <a:pt x="212" y="691"/>
                    <a:pt x="208" y="692"/>
                    <a:pt x="204" y="693"/>
                  </a:cubicBezTo>
                  <a:lnTo>
                    <a:pt x="204" y="693"/>
                  </a:lnTo>
                  <a:cubicBezTo>
                    <a:pt x="202" y="694"/>
                    <a:pt x="200" y="694"/>
                    <a:pt x="198" y="694"/>
                  </a:cubicBezTo>
                  <a:lnTo>
                    <a:pt x="198" y="694"/>
                  </a:lnTo>
                  <a:cubicBezTo>
                    <a:pt x="194" y="695"/>
                    <a:pt x="191" y="696"/>
                    <a:pt x="188" y="697"/>
                  </a:cubicBezTo>
                  <a:lnTo>
                    <a:pt x="188" y="697"/>
                  </a:lnTo>
                  <a:cubicBezTo>
                    <a:pt x="186" y="698"/>
                    <a:pt x="184" y="698"/>
                    <a:pt x="182" y="698"/>
                  </a:cubicBezTo>
                  <a:lnTo>
                    <a:pt x="182" y="698"/>
                  </a:lnTo>
                  <a:cubicBezTo>
                    <a:pt x="177" y="700"/>
                    <a:pt x="172" y="702"/>
                    <a:pt x="167" y="704"/>
                  </a:cubicBezTo>
                  <a:lnTo>
                    <a:pt x="167" y="704"/>
                  </a:lnTo>
                  <a:cubicBezTo>
                    <a:pt x="166" y="704"/>
                    <a:pt x="165" y="704"/>
                    <a:pt x="164" y="704"/>
                  </a:cubicBezTo>
                  <a:lnTo>
                    <a:pt x="164" y="704"/>
                  </a:lnTo>
                  <a:cubicBezTo>
                    <a:pt x="158" y="706"/>
                    <a:pt x="152" y="708"/>
                    <a:pt x="147" y="710"/>
                  </a:cubicBezTo>
                  <a:lnTo>
                    <a:pt x="147" y="710"/>
                  </a:lnTo>
                  <a:cubicBezTo>
                    <a:pt x="146" y="711"/>
                    <a:pt x="145" y="712"/>
                    <a:pt x="143" y="712"/>
                  </a:cubicBezTo>
                  <a:lnTo>
                    <a:pt x="143" y="712"/>
                  </a:lnTo>
                  <a:cubicBezTo>
                    <a:pt x="136" y="715"/>
                    <a:pt x="129" y="718"/>
                    <a:pt x="122" y="721"/>
                  </a:cubicBezTo>
                  <a:lnTo>
                    <a:pt x="122" y="721"/>
                  </a:lnTo>
                  <a:cubicBezTo>
                    <a:pt x="121" y="722"/>
                    <a:pt x="120" y="722"/>
                    <a:pt x="120" y="722"/>
                  </a:cubicBezTo>
                  <a:lnTo>
                    <a:pt x="120" y="722"/>
                  </a:lnTo>
                  <a:cubicBezTo>
                    <a:pt x="112" y="726"/>
                    <a:pt x="105" y="730"/>
                    <a:pt x="98" y="734"/>
                  </a:cubicBezTo>
                  <a:lnTo>
                    <a:pt x="98" y="734"/>
                  </a:lnTo>
                  <a:cubicBezTo>
                    <a:pt x="33" y="771"/>
                    <a:pt x="1" y="820"/>
                    <a:pt x="1" y="869"/>
                  </a:cubicBezTo>
                  <a:lnTo>
                    <a:pt x="0" y="533"/>
                  </a:lnTo>
                  <a:lnTo>
                    <a:pt x="0" y="533"/>
                  </a:lnTo>
                  <a:cubicBezTo>
                    <a:pt x="0" y="484"/>
                    <a:pt x="32" y="435"/>
                    <a:pt x="97" y="397"/>
                  </a:cubicBezTo>
                  <a:lnTo>
                    <a:pt x="97" y="397"/>
                  </a:lnTo>
                  <a:cubicBezTo>
                    <a:pt x="104" y="393"/>
                    <a:pt x="111" y="390"/>
                    <a:pt x="118" y="386"/>
                  </a:cubicBezTo>
                  <a:lnTo>
                    <a:pt x="118" y="386"/>
                  </a:lnTo>
                  <a:cubicBezTo>
                    <a:pt x="120" y="386"/>
                    <a:pt x="120" y="386"/>
                    <a:pt x="121" y="385"/>
                  </a:cubicBezTo>
                  <a:lnTo>
                    <a:pt x="121" y="385"/>
                  </a:lnTo>
                  <a:cubicBezTo>
                    <a:pt x="128" y="382"/>
                    <a:pt x="135" y="379"/>
                    <a:pt x="142" y="376"/>
                  </a:cubicBezTo>
                  <a:lnTo>
                    <a:pt x="142" y="376"/>
                  </a:lnTo>
                  <a:cubicBezTo>
                    <a:pt x="143" y="376"/>
                    <a:pt x="143" y="375"/>
                    <a:pt x="144" y="375"/>
                  </a:cubicBezTo>
                  <a:lnTo>
                    <a:pt x="144" y="375"/>
                  </a:lnTo>
                  <a:cubicBezTo>
                    <a:pt x="145" y="375"/>
                    <a:pt x="145" y="375"/>
                    <a:pt x="146" y="374"/>
                  </a:cubicBezTo>
                  <a:lnTo>
                    <a:pt x="146" y="374"/>
                  </a:lnTo>
                  <a:cubicBezTo>
                    <a:pt x="152" y="372"/>
                    <a:pt x="158" y="370"/>
                    <a:pt x="163" y="368"/>
                  </a:cubicBezTo>
                  <a:lnTo>
                    <a:pt x="163" y="368"/>
                  </a:lnTo>
                  <a:cubicBezTo>
                    <a:pt x="164" y="368"/>
                    <a:pt x="165" y="368"/>
                    <a:pt x="166" y="367"/>
                  </a:cubicBezTo>
                  <a:lnTo>
                    <a:pt x="166" y="367"/>
                  </a:lnTo>
                  <a:cubicBezTo>
                    <a:pt x="171" y="365"/>
                    <a:pt x="176" y="364"/>
                    <a:pt x="182" y="362"/>
                  </a:cubicBezTo>
                  <a:lnTo>
                    <a:pt x="182" y="362"/>
                  </a:lnTo>
                  <a:cubicBezTo>
                    <a:pt x="182" y="362"/>
                    <a:pt x="183" y="362"/>
                    <a:pt x="184" y="362"/>
                  </a:cubicBezTo>
                  <a:lnTo>
                    <a:pt x="184" y="362"/>
                  </a:lnTo>
                  <a:cubicBezTo>
                    <a:pt x="185" y="361"/>
                    <a:pt x="186" y="361"/>
                    <a:pt x="187" y="361"/>
                  </a:cubicBezTo>
                  <a:lnTo>
                    <a:pt x="187" y="361"/>
                  </a:lnTo>
                  <a:cubicBezTo>
                    <a:pt x="191" y="360"/>
                    <a:pt x="193" y="359"/>
                    <a:pt x="197" y="358"/>
                  </a:cubicBezTo>
                  <a:lnTo>
                    <a:pt x="197" y="358"/>
                  </a:lnTo>
                  <a:cubicBezTo>
                    <a:pt x="199" y="358"/>
                    <a:pt x="201" y="357"/>
                    <a:pt x="203" y="356"/>
                  </a:cubicBezTo>
                  <a:lnTo>
                    <a:pt x="203" y="356"/>
                  </a:lnTo>
                  <a:cubicBezTo>
                    <a:pt x="207" y="356"/>
                    <a:pt x="211" y="355"/>
                    <a:pt x="214" y="354"/>
                  </a:cubicBezTo>
                  <a:lnTo>
                    <a:pt x="214" y="354"/>
                  </a:lnTo>
                  <a:cubicBezTo>
                    <a:pt x="216" y="354"/>
                    <a:pt x="217" y="353"/>
                    <a:pt x="218" y="353"/>
                  </a:cubicBezTo>
                  <a:lnTo>
                    <a:pt x="218" y="353"/>
                  </a:lnTo>
                  <a:cubicBezTo>
                    <a:pt x="219" y="353"/>
                    <a:pt x="219" y="353"/>
                    <a:pt x="219" y="353"/>
                  </a:cubicBezTo>
                  <a:lnTo>
                    <a:pt x="219" y="353"/>
                  </a:lnTo>
                  <a:cubicBezTo>
                    <a:pt x="223" y="352"/>
                    <a:pt x="226" y="352"/>
                    <a:pt x="229" y="351"/>
                  </a:cubicBezTo>
                  <a:lnTo>
                    <a:pt x="229" y="351"/>
                  </a:lnTo>
                  <a:cubicBezTo>
                    <a:pt x="232" y="351"/>
                    <a:pt x="233" y="351"/>
                    <a:pt x="235" y="350"/>
                  </a:cubicBezTo>
                  <a:lnTo>
                    <a:pt x="235" y="350"/>
                  </a:lnTo>
                  <a:cubicBezTo>
                    <a:pt x="239" y="349"/>
                    <a:pt x="244" y="348"/>
                    <a:pt x="248" y="348"/>
                  </a:cubicBezTo>
                  <a:lnTo>
                    <a:pt x="248" y="348"/>
                  </a:lnTo>
                  <a:cubicBezTo>
                    <a:pt x="249" y="348"/>
                    <a:pt x="250" y="348"/>
                    <a:pt x="251" y="348"/>
                  </a:cubicBezTo>
                  <a:lnTo>
                    <a:pt x="251" y="348"/>
                  </a:lnTo>
                  <a:lnTo>
                    <a:pt x="251" y="348"/>
                  </a:lnTo>
                  <a:cubicBezTo>
                    <a:pt x="262" y="346"/>
                    <a:pt x="272" y="345"/>
                    <a:pt x="283" y="344"/>
                  </a:cubicBezTo>
                  <a:lnTo>
                    <a:pt x="283" y="344"/>
                  </a:lnTo>
                  <a:lnTo>
                    <a:pt x="283" y="344"/>
                  </a:lnTo>
                  <a:lnTo>
                    <a:pt x="283" y="344"/>
                  </a:lnTo>
                  <a:cubicBezTo>
                    <a:pt x="294" y="343"/>
                    <a:pt x="304" y="342"/>
                    <a:pt x="314" y="342"/>
                  </a:cubicBezTo>
                  <a:lnTo>
                    <a:pt x="315" y="342"/>
                  </a:lnTo>
                  <a:lnTo>
                    <a:pt x="320" y="342"/>
                  </a:lnTo>
                  <a:lnTo>
                    <a:pt x="320" y="342"/>
                  </a:lnTo>
                  <a:cubicBezTo>
                    <a:pt x="324" y="342"/>
                    <a:pt x="327" y="342"/>
                    <a:pt x="330" y="342"/>
                  </a:cubicBezTo>
                  <a:lnTo>
                    <a:pt x="330" y="342"/>
                  </a:lnTo>
                  <a:cubicBezTo>
                    <a:pt x="333" y="342"/>
                    <a:pt x="335" y="342"/>
                    <a:pt x="337" y="342"/>
                  </a:cubicBezTo>
                  <a:lnTo>
                    <a:pt x="337" y="342"/>
                  </a:lnTo>
                  <a:cubicBezTo>
                    <a:pt x="340" y="342"/>
                    <a:pt x="344" y="342"/>
                    <a:pt x="347" y="342"/>
                  </a:cubicBezTo>
                  <a:lnTo>
                    <a:pt x="348" y="342"/>
                  </a:lnTo>
                  <a:lnTo>
                    <a:pt x="348" y="342"/>
                  </a:lnTo>
                  <a:cubicBezTo>
                    <a:pt x="350" y="342"/>
                    <a:pt x="352" y="342"/>
                    <a:pt x="353" y="342"/>
                  </a:cubicBezTo>
                  <a:lnTo>
                    <a:pt x="353" y="342"/>
                  </a:lnTo>
                  <a:cubicBezTo>
                    <a:pt x="357" y="343"/>
                    <a:pt x="360" y="343"/>
                    <a:pt x="364" y="343"/>
                  </a:cubicBezTo>
                  <a:lnTo>
                    <a:pt x="364" y="343"/>
                  </a:lnTo>
                  <a:cubicBezTo>
                    <a:pt x="366" y="343"/>
                    <a:pt x="368" y="343"/>
                    <a:pt x="371" y="343"/>
                  </a:cubicBezTo>
                  <a:lnTo>
                    <a:pt x="371" y="343"/>
                  </a:lnTo>
                  <a:cubicBezTo>
                    <a:pt x="374" y="344"/>
                    <a:pt x="378" y="344"/>
                    <a:pt x="382" y="345"/>
                  </a:cubicBezTo>
                  <a:lnTo>
                    <a:pt x="382" y="345"/>
                  </a:lnTo>
                  <a:cubicBezTo>
                    <a:pt x="383" y="345"/>
                    <a:pt x="384" y="345"/>
                    <a:pt x="385" y="345"/>
                  </a:cubicBezTo>
                  <a:lnTo>
                    <a:pt x="385" y="345"/>
                  </a:lnTo>
                  <a:cubicBezTo>
                    <a:pt x="386" y="345"/>
                    <a:pt x="387" y="345"/>
                    <a:pt x="387" y="345"/>
                  </a:cubicBezTo>
                  <a:lnTo>
                    <a:pt x="387" y="345"/>
                  </a:lnTo>
                  <a:cubicBezTo>
                    <a:pt x="393" y="346"/>
                    <a:pt x="398" y="346"/>
                    <a:pt x="404" y="347"/>
                  </a:cubicBezTo>
                  <a:lnTo>
                    <a:pt x="404" y="347"/>
                  </a:lnTo>
                  <a:cubicBezTo>
                    <a:pt x="405" y="347"/>
                    <a:pt x="405" y="347"/>
                    <a:pt x="407" y="348"/>
                  </a:cubicBezTo>
                  <a:lnTo>
                    <a:pt x="407" y="348"/>
                  </a:lnTo>
                  <a:cubicBezTo>
                    <a:pt x="413" y="348"/>
                    <a:pt x="419" y="349"/>
                    <a:pt x="425" y="351"/>
                  </a:cubicBezTo>
                  <a:lnTo>
                    <a:pt x="425" y="351"/>
                  </a:lnTo>
                  <a:cubicBezTo>
                    <a:pt x="425" y="351"/>
                    <a:pt x="426" y="351"/>
                    <a:pt x="427" y="351"/>
                  </a:cubicBezTo>
                  <a:lnTo>
                    <a:pt x="427" y="351"/>
                  </a:lnTo>
                  <a:cubicBezTo>
                    <a:pt x="428" y="351"/>
                    <a:pt x="430" y="351"/>
                    <a:pt x="432" y="352"/>
                  </a:cubicBezTo>
                  <a:lnTo>
                    <a:pt x="432" y="352"/>
                  </a:lnTo>
                  <a:cubicBezTo>
                    <a:pt x="434" y="352"/>
                    <a:pt x="437" y="353"/>
                    <a:pt x="440" y="353"/>
                  </a:cubicBezTo>
                  <a:lnTo>
                    <a:pt x="440" y="353"/>
                  </a:lnTo>
                  <a:cubicBezTo>
                    <a:pt x="443" y="354"/>
                    <a:pt x="445" y="354"/>
                    <a:pt x="447" y="355"/>
                  </a:cubicBezTo>
                  <a:lnTo>
                    <a:pt x="447" y="355"/>
                  </a:lnTo>
                  <a:cubicBezTo>
                    <a:pt x="450" y="355"/>
                    <a:pt x="453" y="356"/>
                    <a:pt x="455" y="357"/>
                  </a:cubicBezTo>
                  <a:lnTo>
                    <a:pt x="455" y="357"/>
                  </a:lnTo>
                  <a:cubicBezTo>
                    <a:pt x="458" y="358"/>
                    <a:pt x="460" y="358"/>
                    <a:pt x="463" y="358"/>
                  </a:cubicBezTo>
                  <a:lnTo>
                    <a:pt x="463" y="358"/>
                  </a:lnTo>
                  <a:cubicBezTo>
                    <a:pt x="465" y="359"/>
                    <a:pt x="468" y="360"/>
                    <a:pt x="471" y="361"/>
                  </a:cubicBezTo>
                  <a:lnTo>
                    <a:pt x="471" y="361"/>
                  </a:lnTo>
                  <a:cubicBezTo>
                    <a:pt x="473" y="361"/>
                    <a:pt x="475" y="362"/>
                    <a:pt x="477" y="362"/>
                  </a:cubicBezTo>
                  <a:lnTo>
                    <a:pt x="477" y="362"/>
                  </a:lnTo>
                  <a:cubicBezTo>
                    <a:pt x="480" y="363"/>
                    <a:pt x="483" y="364"/>
                    <a:pt x="485" y="365"/>
                  </a:cubicBezTo>
                  <a:lnTo>
                    <a:pt x="485" y="365"/>
                  </a:lnTo>
                  <a:cubicBezTo>
                    <a:pt x="486" y="365"/>
                    <a:pt x="488" y="366"/>
                    <a:pt x="489" y="366"/>
                  </a:cubicBezTo>
                  <a:lnTo>
                    <a:pt x="489" y="366"/>
                  </a:lnTo>
                  <a:cubicBezTo>
                    <a:pt x="489" y="366"/>
                    <a:pt x="491" y="366"/>
                    <a:pt x="491" y="367"/>
                  </a:cubicBezTo>
                  <a:lnTo>
                    <a:pt x="491" y="367"/>
                  </a:lnTo>
                  <a:cubicBezTo>
                    <a:pt x="494" y="368"/>
                    <a:pt x="496" y="369"/>
                    <a:pt x="499" y="370"/>
                  </a:cubicBezTo>
                  <a:lnTo>
                    <a:pt x="498" y="93"/>
                  </a:lnTo>
                  <a:lnTo>
                    <a:pt x="499" y="0"/>
                  </a:lnTo>
                  <a:lnTo>
                    <a:pt x="500" y="336"/>
                  </a:lnTo>
                  <a:lnTo>
                    <a:pt x="499" y="370"/>
                  </a:lnTo>
                  <a:lnTo>
                    <a:pt x="499" y="370"/>
                  </a:lnTo>
                  <a:cubicBezTo>
                    <a:pt x="502" y="371"/>
                    <a:pt x="504" y="371"/>
                    <a:pt x="505" y="372"/>
                  </a:cubicBezTo>
                  <a:lnTo>
                    <a:pt x="505" y="372"/>
                  </a:lnTo>
                  <a:cubicBezTo>
                    <a:pt x="506" y="372"/>
                    <a:pt x="508" y="373"/>
                    <a:pt x="508" y="373"/>
                  </a:cubicBezTo>
                  <a:lnTo>
                    <a:pt x="508" y="373"/>
                  </a:lnTo>
                  <a:cubicBezTo>
                    <a:pt x="514" y="375"/>
                    <a:pt x="519" y="377"/>
                    <a:pt x="525" y="380"/>
                  </a:cubicBezTo>
                  <a:lnTo>
                    <a:pt x="525" y="380"/>
                  </a:lnTo>
                  <a:cubicBezTo>
                    <a:pt x="526" y="380"/>
                    <a:pt x="528" y="381"/>
                    <a:pt x="529" y="382"/>
                  </a:cubicBezTo>
                  <a:lnTo>
                    <a:pt x="529" y="382"/>
                  </a:lnTo>
                  <a:cubicBezTo>
                    <a:pt x="533" y="383"/>
                    <a:pt x="537" y="385"/>
                    <a:pt x="541" y="387"/>
                  </a:cubicBezTo>
                  <a:lnTo>
                    <a:pt x="541" y="387"/>
                  </a:lnTo>
                  <a:cubicBezTo>
                    <a:pt x="543" y="388"/>
                    <a:pt x="544" y="389"/>
                    <a:pt x="546" y="389"/>
                  </a:cubicBezTo>
                  <a:lnTo>
                    <a:pt x="546" y="389"/>
                  </a:lnTo>
                  <a:cubicBezTo>
                    <a:pt x="551" y="392"/>
                    <a:pt x="556" y="394"/>
                    <a:pt x="560" y="397"/>
                  </a:cubicBezTo>
                  <a:lnTo>
                    <a:pt x="560" y="397"/>
                  </a:lnTo>
                  <a:cubicBezTo>
                    <a:pt x="562" y="399"/>
                    <a:pt x="564" y="399"/>
                    <a:pt x="565" y="400"/>
                  </a:cubicBezTo>
                  <a:lnTo>
                    <a:pt x="565" y="400"/>
                  </a:lnTo>
                  <a:cubicBezTo>
                    <a:pt x="566" y="401"/>
                    <a:pt x="567" y="402"/>
                    <a:pt x="568" y="402"/>
                  </a:cubicBezTo>
                  <a:lnTo>
                    <a:pt x="568" y="402"/>
                  </a:lnTo>
                  <a:cubicBezTo>
                    <a:pt x="570" y="403"/>
                    <a:pt x="572" y="404"/>
                    <a:pt x="574" y="406"/>
                  </a:cubicBezTo>
                  <a:lnTo>
                    <a:pt x="574" y="406"/>
                  </a:lnTo>
                  <a:cubicBezTo>
                    <a:pt x="576" y="407"/>
                    <a:pt x="577" y="409"/>
                    <a:pt x="579" y="409"/>
                  </a:cubicBezTo>
                  <a:lnTo>
                    <a:pt x="579" y="409"/>
                  </a:lnTo>
                  <a:cubicBezTo>
                    <a:pt x="581" y="411"/>
                    <a:pt x="584" y="412"/>
                    <a:pt x="585" y="413"/>
                  </a:cubicBezTo>
                  <a:lnTo>
                    <a:pt x="585" y="413"/>
                  </a:lnTo>
                  <a:cubicBezTo>
                    <a:pt x="587" y="414"/>
                    <a:pt x="588" y="416"/>
                    <a:pt x="590" y="417"/>
                  </a:cubicBezTo>
                  <a:lnTo>
                    <a:pt x="590" y="417"/>
                  </a:lnTo>
                  <a:cubicBezTo>
                    <a:pt x="592" y="419"/>
                    <a:pt x="594" y="420"/>
                    <a:pt x="595" y="421"/>
                  </a:cubicBezTo>
                  <a:lnTo>
                    <a:pt x="595" y="421"/>
                  </a:lnTo>
                  <a:cubicBezTo>
                    <a:pt x="596" y="422"/>
                    <a:pt x="598" y="424"/>
                    <a:pt x="599" y="425"/>
                  </a:cubicBezTo>
                  <a:lnTo>
                    <a:pt x="599" y="425"/>
                  </a:lnTo>
                  <a:cubicBezTo>
                    <a:pt x="601" y="426"/>
                    <a:pt x="603" y="427"/>
                    <a:pt x="605" y="429"/>
                  </a:cubicBezTo>
                  <a:lnTo>
                    <a:pt x="605" y="429"/>
                  </a:lnTo>
                  <a:cubicBezTo>
                    <a:pt x="605" y="430"/>
                    <a:pt x="606" y="431"/>
                    <a:pt x="606" y="431"/>
                  </a:cubicBezTo>
                  <a:lnTo>
                    <a:pt x="606" y="431"/>
                  </a:lnTo>
                  <a:cubicBezTo>
                    <a:pt x="607" y="431"/>
                    <a:pt x="607" y="432"/>
                    <a:pt x="608" y="432"/>
                  </a:cubicBezTo>
                  <a:lnTo>
                    <a:pt x="608" y="432"/>
                  </a:lnTo>
                  <a:cubicBezTo>
                    <a:pt x="610" y="434"/>
                    <a:pt x="613" y="437"/>
                    <a:pt x="615" y="440"/>
                  </a:cubicBezTo>
                  <a:lnTo>
                    <a:pt x="615" y="440"/>
                  </a:lnTo>
                  <a:cubicBezTo>
                    <a:pt x="616" y="440"/>
                    <a:pt x="617" y="442"/>
                    <a:pt x="617" y="442"/>
                  </a:cubicBezTo>
                  <a:lnTo>
                    <a:pt x="617" y="442"/>
                  </a:lnTo>
                  <a:cubicBezTo>
                    <a:pt x="620" y="446"/>
                    <a:pt x="623" y="449"/>
                    <a:pt x="626" y="452"/>
                  </a:cubicBezTo>
                  <a:lnTo>
                    <a:pt x="626" y="452"/>
                  </a:lnTo>
                  <a:lnTo>
                    <a:pt x="626" y="453"/>
                  </a:lnTo>
                  <a:lnTo>
                    <a:pt x="626" y="453"/>
                  </a:lnTo>
                  <a:cubicBezTo>
                    <a:pt x="627" y="453"/>
                    <a:pt x="627" y="454"/>
                    <a:pt x="628" y="455"/>
                  </a:cubicBezTo>
                  <a:lnTo>
                    <a:pt x="628" y="455"/>
                  </a:lnTo>
                  <a:cubicBezTo>
                    <a:pt x="630" y="457"/>
                    <a:pt x="632" y="459"/>
                    <a:pt x="633" y="462"/>
                  </a:cubicBezTo>
                  <a:lnTo>
                    <a:pt x="633" y="462"/>
                  </a:lnTo>
                  <a:cubicBezTo>
                    <a:pt x="634" y="463"/>
                    <a:pt x="635" y="463"/>
                    <a:pt x="635" y="465"/>
                  </a:cubicBezTo>
                  <a:lnTo>
                    <a:pt x="635" y="465"/>
                  </a:lnTo>
                  <a:cubicBezTo>
                    <a:pt x="636" y="467"/>
                    <a:pt x="637" y="469"/>
                    <a:pt x="639" y="470"/>
                  </a:cubicBezTo>
                  <a:lnTo>
                    <a:pt x="639" y="470"/>
                  </a:lnTo>
                  <a:cubicBezTo>
                    <a:pt x="639" y="471"/>
                    <a:pt x="639" y="472"/>
                    <a:pt x="640" y="472"/>
                  </a:cubicBezTo>
                  <a:lnTo>
                    <a:pt x="640" y="472"/>
                  </a:lnTo>
                  <a:cubicBezTo>
                    <a:pt x="640" y="473"/>
                    <a:pt x="640" y="474"/>
                    <a:pt x="641" y="474"/>
                  </a:cubicBezTo>
                  <a:lnTo>
                    <a:pt x="641" y="474"/>
                  </a:lnTo>
                  <a:cubicBezTo>
                    <a:pt x="642" y="476"/>
                    <a:pt x="643" y="478"/>
                    <a:pt x="643" y="479"/>
                  </a:cubicBezTo>
                  <a:lnTo>
                    <a:pt x="643" y="479"/>
                  </a:lnTo>
                  <a:cubicBezTo>
                    <a:pt x="644" y="481"/>
                    <a:pt x="645" y="482"/>
                    <a:pt x="646" y="484"/>
                  </a:cubicBezTo>
                  <a:lnTo>
                    <a:pt x="646" y="484"/>
                  </a:lnTo>
                  <a:cubicBezTo>
                    <a:pt x="646" y="486"/>
                    <a:pt x="647" y="487"/>
                    <a:pt x="647" y="488"/>
                  </a:cubicBezTo>
                  <a:lnTo>
                    <a:pt x="647" y="488"/>
                  </a:lnTo>
                  <a:cubicBezTo>
                    <a:pt x="648" y="489"/>
                    <a:pt x="648" y="490"/>
                    <a:pt x="649" y="491"/>
                  </a:cubicBezTo>
                  <a:lnTo>
                    <a:pt x="649" y="491"/>
                  </a:lnTo>
                  <a:cubicBezTo>
                    <a:pt x="649" y="492"/>
                    <a:pt x="649" y="492"/>
                    <a:pt x="649" y="493"/>
                  </a:cubicBezTo>
                  <a:lnTo>
                    <a:pt x="649" y="493"/>
                  </a:lnTo>
                  <a:cubicBezTo>
                    <a:pt x="650" y="494"/>
                    <a:pt x="650" y="496"/>
                    <a:pt x="651" y="497"/>
                  </a:cubicBezTo>
                  <a:lnTo>
                    <a:pt x="651" y="497"/>
                  </a:lnTo>
                  <a:cubicBezTo>
                    <a:pt x="651" y="499"/>
                    <a:pt x="652" y="500"/>
                    <a:pt x="652" y="502"/>
                  </a:cubicBezTo>
                  <a:lnTo>
                    <a:pt x="652" y="502"/>
                  </a:lnTo>
                  <a:cubicBezTo>
                    <a:pt x="652" y="503"/>
                    <a:pt x="653" y="505"/>
                    <a:pt x="653" y="507"/>
                  </a:cubicBezTo>
                  <a:lnTo>
                    <a:pt x="653" y="507"/>
                  </a:lnTo>
                  <a:cubicBezTo>
                    <a:pt x="653" y="507"/>
                    <a:pt x="654" y="508"/>
                    <a:pt x="654" y="509"/>
                  </a:cubicBezTo>
                  <a:lnTo>
                    <a:pt x="654" y="509"/>
                  </a:lnTo>
                  <a:cubicBezTo>
                    <a:pt x="654" y="510"/>
                    <a:pt x="654" y="510"/>
                    <a:pt x="654" y="511"/>
                  </a:cubicBezTo>
                  <a:lnTo>
                    <a:pt x="654" y="511"/>
                  </a:lnTo>
                  <a:cubicBezTo>
                    <a:pt x="655" y="513"/>
                    <a:pt x="655" y="514"/>
                    <a:pt x="655" y="516"/>
                  </a:cubicBezTo>
                  <a:lnTo>
                    <a:pt x="655" y="516"/>
                  </a:lnTo>
                  <a:cubicBezTo>
                    <a:pt x="655" y="517"/>
                    <a:pt x="655" y="518"/>
                    <a:pt x="655" y="520"/>
                  </a:cubicBezTo>
                  <a:lnTo>
                    <a:pt x="655" y="520"/>
                  </a:lnTo>
                  <a:cubicBezTo>
                    <a:pt x="656" y="522"/>
                    <a:pt x="656" y="524"/>
                    <a:pt x="656" y="525"/>
                  </a:cubicBezTo>
                  <a:lnTo>
                    <a:pt x="656" y="525"/>
                  </a:lnTo>
                  <a:cubicBezTo>
                    <a:pt x="656" y="526"/>
                    <a:pt x="656" y="527"/>
                    <a:pt x="656" y="528"/>
                  </a:cubicBezTo>
                  <a:lnTo>
                    <a:pt x="656" y="528"/>
                  </a:lnTo>
                  <a:cubicBezTo>
                    <a:pt x="656" y="529"/>
                    <a:pt x="656" y="530"/>
                    <a:pt x="656" y="531"/>
                  </a:cubicBezTo>
                  <a:lnTo>
                    <a:pt x="657" y="867"/>
                  </a:lnTo>
                  <a:lnTo>
                    <a:pt x="657" y="867"/>
                  </a:lnTo>
                  <a:cubicBezTo>
                    <a:pt x="657" y="865"/>
                    <a:pt x="657" y="863"/>
                    <a:pt x="657" y="861"/>
                  </a:cubicBezTo>
                  <a:lnTo>
                    <a:pt x="657" y="861"/>
                  </a:lnTo>
                  <a:cubicBezTo>
                    <a:pt x="657" y="860"/>
                    <a:pt x="656" y="858"/>
                    <a:pt x="656" y="856"/>
                  </a:cubicBezTo>
                </a:path>
              </a:pathLst>
            </a:custGeom>
            <a:solidFill>
              <a:schemeClr val="accent4">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82" name="Freeform 92">
              <a:extLst>
                <a:ext uri="{FF2B5EF4-FFF2-40B4-BE49-F238E27FC236}">
                  <a16:creationId xmlns:a16="http://schemas.microsoft.com/office/drawing/2014/main" id="{C3E5F418-25E2-DE49-ADF6-CF1F5A381CC2}"/>
                </a:ext>
              </a:extLst>
            </p:cNvPr>
            <p:cNvSpPr>
              <a:spLocks noChangeArrowheads="1"/>
            </p:cNvSpPr>
            <p:nvPr/>
          </p:nvSpPr>
          <p:spPr bwMode="auto">
            <a:xfrm>
              <a:off x="14000536" y="8254949"/>
              <a:ext cx="1201087" cy="630787"/>
            </a:xfrm>
            <a:custGeom>
              <a:avLst/>
              <a:gdLst>
                <a:gd name="T0" fmla="*/ 160 w 1838"/>
                <a:gd name="T1" fmla="*/ 195 h 967"/>
                <a:gd name="T2" fmla="*/ 168 w 1838"/>
                <a:gd name="T3" fmla="*/ 215 h 967"/>
                <a:gd name="T4" fmla="*/ 177 w 1838"/>
                <a:gd name="T5" fmla="*/ 231 h 967"/>
                <a:gd name="T6" fmla="*/ 188 w 1838"/>
                <a:gd name="T7" fmla="*/ 251 h 967"/>
                <a:gd name="T8" fmla="*/ 188 w 1838"/>
                <a:gd name="T9" fmla="*/ 251 h 967"/>
                <a:gd name="T10" fmla="*/ 202 w 1838"/>
                <a:gd name="T11" fmla="*/ 271 h 967"/>
                <a:gd name="T12" fmla="*/ 213 w 1838"/>
                <a:gd name="T13" fmla="*/ 286 h 967"/>
                <a:gd name="T14" fmla="*/ 226 w 1838"/>
                <a:gd name="T15" fmla="*/ 302 h 967"/>
                <a:gd name="T16" fmla="*/ 231 w 1838"/>
                <a:gd name="T17" fmla="*/ 307 h 967"/>
                <a:gd name="T18" fmla="*/ 245 w 1838"/>
                <a:gd name="T19" fmla="*/ 323 h 967"/>
                <a:gd name="T20" fmla="*/ 263 w 1838"/>
                <a:gd name="T21" fmla="*/ 472 h 967"/>
                <a:gd name="T22" fmla="*/ 499 w 1838"/>
                <a:gd name="T23" fmla="*/ 477 h 967"/>
                <a:gd name="T24" fmla="*/ 549 w 1838"/>
                <a:gd name="T25" fmla="*/ 494 h 967"/>
                <a:gd name="T26" fmla="*/ 569 w 1838"/>
                <a:gd name="T27" fmla="*/ 500 h 967"/>
                <a:gd name="T28" fmla="*/ 603 w 1838"/>
                <a:gd name="T29" fmla="*/ 509 h 967"/>
                <a:gd name="T30" fmla="*/ 616 w 1838"/>
                <a:gd name="T31" fmla="*/ 512 h 967"/>
                <a:gd name="T32" fmla="*/ 650 w 1838"/>
                <a:gd name="T33" fmla="*/ 520 h 967"/>
                <a:gd name="T34" fmla="*/ 684 w 1838"/>
                <a:gd name="T35" fmla="*/ 527 h 967"/>
                <a:gd name="T36" fmla="*/ 716 w 1838"/>
                <a:gd name="T37" fmla="*/ 532 h 967"/>
                <a:gd name="T38" fmla="*/ 748 w 1838"/>
                <a:gd name="T39" fmla="*/ 629 h 967"/>
                <a:gd name="T40" fmla="*/ 1084 w 1838"/>
                <a:gd name="T41" fmla="*/ 537 h 967"/>
                <a:gd name="T42" fmla="*/ 1131 w 1838"/>
                <a:gd name="T43" fmla="*/ 530 h 967"/>
                <a:gd name="T44" fmla="*/ 1144 w 1838"/>
                <a:gd name="T45" fmla="*/ 527 h 967"/>
                <a:gd name="T46" fmla="*/ 1179 w 1838"/>
                <a:gd name="T47" fmla="*/ 520 h 967"/>
                <a:gd name="T48" fmla="*/ 1216 w 1838"/>
                <a:gd name="T49" fmla="*/ 512 h 967"/>
                <a:gd name="T50" fmla="*/ 1252 w 1838"/>
                <a:gd name="T51" fmla="*/ 503 h 967"/>
                <a:gd name="T52" fmla="*/ 1265 w 1838"/>
                <a:gd name="T53" fmla="*/ 499 h 967"/>
                <a:gd name="T54" fmla="*/ 1299 w 1838"/>
                <a:gd name="T55" fmla="*/ 488 h 967"/>
                <a:gd name="T56" fmla="*/ 1446 w 1838"/>
                <a:gd name="T57" fmla="*/ 543 h 967"/>
                <a:gd name="T58" fmla="*/ 1571 w 1838"/>
                <a:gd name="T59" fmla="*/ 339 h 967"/>
                <a:gd name="T60" fmla="*/ 1675 w 1838"/>
                <a:gd name="T61" fmla="*/ 195 h 967"/>
                <a:gd name="T62" fmla="*/ 1837 w 1838"/>
                <a:gd name="T63" fmla="*/ 337 h 967"/>
                <a:gd name="T64" fmla="*/ 1685 w 1838"/>
                <a:gd name="T65" fmla="*/ 741 h 967"/>
                <a:gd name="T66" fmla="*/ 1334 w 1838"/>
                <a:gd name="T67" fmla="*/ 813 h 967"/>
                <a:gd name="T68" fmla="*/ 1289 w 1838"/>
                <a:gd name="T69" fmla="*/ 828 h 967"/>
                <a:gd name="T70" fmla="*/ 1265 w 1838"/>
                <a:gd name="T71" fmla="*/ 836 h 967"/>
                <a:gd name="T72" fmla="*/ 1253 w 1838"/>
                <a:gd name="T73" fmla="*/ 839 h 967"/>
                <a:gd name="T74" fmla="*/ 1226 w 1838"/>
                <a:gd name="T75" fmla="*/ 846 h 967"/>
                <a:gd name="T76" fmla="*/ 1179 w 1838"/>
                <a:gd name="T77" fmla="*/ 857 h 967"/>
                <a:gd name="T78" fmla="*/ 1178 w 1838"/>
                <a:gd name="T79" fmla="*/ 858 h 967"/>
                <a:gd name="T80" fmla="*/ 1144 w 1838"/>
                <a:gd name="T81" fmla="*/ 864 h 967"/>
                <a:gd name="T82" fmla="*/ 1132 w 1838"/>
                <a:gd name="T83" fmla="*/ 866 h 967"/>
                <a:gd name="T84" fmla="*/ 1102 w 1838"/>
                <a:gd name="T85" fmla="*/ 870 h 967"/>
                <a:gd name="T86" fmla="*/ 1084 w 1838"/>
                <a:gd name="T87" fmla="*/ 966 h 967"/>
                <a:gd name="T88" fmla="*/ 748 w 1838"/>
                <a:gd name="T89" fmla="*/ 873 h 967"/>
                <a:gd name="T90" fmla="*/ 706 w 1838"/>
                <a:gd name="T91" fmla="*/ 867 h 967"/>
                <a:gd name="T92" fmla="*/ 686 w 1838"/>
                <a:gd name="T93" fmla="*/ 863 h 967"/>
                <a:gd name="T94" fmla="*/ 651 w 1838"/>
                <a:gd name="T95" fmla="*/ 856 h 967"/>
                <a:gd name="T96" fmla="*/ 641 w 1838"/>
                <a:gd name="T97" fmla="*/ 854 h 967"/>
                <a:gd name="T98" fmla="*/ 604 w 1838"/>
                <a:gd name="T99" fmla="*/ 845 h 967"/>
                <a:gd name="T100" fmla="*/ 582 w 1838"/>
                <a:gd name="T101" fmla="*/ 840 h 967"/>
                <a:gd name="T102" fmla="*/ 549 w 1838"/>
                <a:gd name="T103" fmla="*/ 830 h 967"/>
                <a:gd name="T104" fmla="*/ 542 w 1838"/>
                <a:gd name="T105" fmla="*/ 828 h 967"/>
                <a:gd name="T106" fmla="*/ 500 w 1838"/>
                <a:gd name="T107" fmla="*/ 813 h 967"/>
                <a:gd name="T108" fmla="*/ 149 w 1838"/>
                <a:gd name="T109" fmla="*/ 531 h 9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838" h="967">
                  <a:moveTo>
                    <a:pt x="0" y="195"/>
                  </a:moveTo>
                  <a:lnTo>
                    <a:pt x="160" y="195"/>
                  </a:lnTo>
                  <a:lnTo>
                    <a:pt x="160" y="195"/>
                  </a:lnTo>
                  <a:cubicBezTo>
                    <a:pt x="163" y="201"/>
                    <a:pt x="165" y="207"/>
                    <a:pt x="167" y="213"/>
                  </a:cubicBezTo>
                  <a:lnTo>
                    <a:pt x="167" y="213"/>
                  </a:lnTo>
                  <a:cubicBezTo>
                    <a:pt x="168" y="213"/>
                    <a:pt x="168" y="214"/>
                    <a:pt x="168" y="215"/>
                  </a:cubicBezTo>
                  <a:lnTo>
                    <a:pt x="168" y="215"/>
                  </a:lnTo>
                  <a:cubicBezTo>
                    <a:pt x="171" y="221"/>
                    <a:pt x="174" y="226"/>
                    <a:pt x="177" y="231"/>
                  </a:cubicBezTo>
                  <a:lnTo>
                    <a:pt x="177" y="231"/>
                  </a:lnTo>
                  <a:cubicBezTo>
                    <a:pt x="177" y="233"/>
                    <a:pt x="178" y="233"/>
                    <a:pt x="178" y="234"/>
                  </a:cubicBezTo>
                  <a:lnTo>
                    <a:pt x="178" y="234"/>
                  </a:lnTo>
                  <a:cubicBezTo>
                    <a:pt x="182" y="240"/>
                    <a:pt x="184" y="245"/>
                    <a:pt x="188" y="251"/>
                  </a:cubicBezTo>
                  <a:lnTo>
                    <a:pt x="188" y="251"/>
                  </a:lnTo>
                  <a:lnTo>
                    <a:pt x="188" y="251"/>
                  </a:lnTo>
                  <a:lnTo>
                    <a:pt x="188" y="251"/>
                  </a:lnTo>
                  <a:cubicBezTo>
                    <a:pt x="192" y="257"/>
                    <a:pt x="195" y="262"/>
                    <a:pt x="198" y="267"/>
                  </a:cubicBezTo>
                  <a:lnTo>
                    <a:pt x="198" y="267"/>
                  </a:lnTo>
                  <a:cubicBezTo>
                    <a:pt x="200" y="268"/>
                    <a:pt x="200" y="270"/>
                    <a:pt x="202" y="271"/>
                  </a:cubicBezTo>
                  <a:lnTo>
                    <a:pt x="202" y="271"/>
                  </a:lnTo>
                  <a:cubicBezTo>
                    <a:pt x="205" y="276"/>
                    <a:pt x="208" y="281"/>
                    <a:pt x="213" y="286"/>
                  </a:cubicBezTo>
                  <a:lnTo>
                    <a:pt x="213" y="286"/>
                  </a:lnTo>
                  <a:cubicBezTo>
                    <a:pt x="214" y="288"/>
                    <a:pt x="215" y="289"/>
                    <a:pt x="215" y="290"/>
                  </a:cubicBezTo>
                  <a:lnTo>
                    <a:pt x="215" y="290"/>
                  </a:lnTo>
                  <a:cubicBezTo>
                    <a:pt x="219" y="294"/>
                    <a:pt x="223" y="298"/>
                    <a:pt x="226" y="302"/>
                  </a:cubicBezTo>
                  <a:lnTo>
                    <a:pt x="226" y="302"/>
                  </a:lnTo>
                  <a:cubicBezTo>
                    <a:pt x="228" y="304"/>
                    <a:pt x="229" y="306"/>
                    <a:pt x="231" y="307"/>
                  </a:cubicBezTo>
                  <a:lnTo>
                    <a:pt x="231" y="307"/>
                  </a:lnTo>
                  <a:cubicBezTo>
                    <a:pt x="234" y="312"/>
                    <a:pt x="238" y="316"/>
                    <a:pt x="243" y="320"/>
                  </a:cubicBezTo>
                  <a:lnTo>
                    <a:pt x="243" y="320"/>
                  </a:lnTo>
                  <a:cubicBezTo>
                    <a:pt x="244" y="321"/>
                    <a:pt x="244" y="322"/>
                    <a:pt x="245" y="323"/>
                  </a:cubicBezTo>
                  <a:lnTo>
                    <a:pt x="245" y="323"/>
                  </a:lnTo>
                  <a:cubicBezTo>
                    <a:pt x="251" y="328"/>
                    <a:pt x="257" y="334"/>
                    <a:pt x="263" y="339"/>
                  </a:cubicBezTo>
                  <a:lnTo>
                    <a:pt x="263" y="472"/>
                  </a:lnTo>
                  <a:lnTo>
                    <a:pt x="385" y="543"/>
                  </a:lnTo>
                  <a:lnTo>
                    <a:pt x="499" y="477"/>
                  </a:lnTo>
                  <a:lnTo>
                    <a:pt x="499" y="477"/>
                  </a:lnTo>
                  <a:cubicBezTo>
                    <a:pt x="511" y="482"/>
                    <a:pt x="524" y="486"/>
                    <a:pt x="537" y="490"/>
                  </a:cubicBezTo>
                  <a:lnTo>
                    <a:pt x="537" y="490"/>
                  </a:lnTo>
                  <a:cubicBezTo>
                    <a:pt x="540" y="491"/>
                    <a:pt x="544" y="492"/>
                    <a:pt x="549" y="494"/>
                  </a:cubicBezTo>
                  <a:lnTo>
                    <a:pt x="549" y="494"/>
                  </a:lnTo>
                  <a:cubicBezTo>
                    <a:pt x="555" y="496"/>
                    <a:pt x="562" y="498"/>
                    <a:pt x="569" y="500"/>
                  </a:cubicBezTo>
                  <a:lnTo>
                    <a:pt x="569" y="500"/>
                  </a:lnTo>
                  <a:cubicBezTo>
                    <a:pt x="573" y="501"/>
                    <a:pt x="577" y="502"/>
                    <a:pt x="581" y="503"/>
                  </a:cubicBezTo>
                  <a:lnTo>
                    <a:pt x="581" y="503"/>
                  </a:lnTo>
                  <a:cubicBezTo>
                    <a:pt x="589" y="505"/>
                    <a:pt x="596" y="507"/>
                    <a:pt x="603" y="509"/>
                  </a:cubicBezTo>
                  <a:lnTo>
                    <a:pt x="603" y="509"/>
                  </a:lnTo>
                  <a:cubicBezTo>
                    <a:pt x="607" y="510"/>
                    <a:pt x="611" y="511"/>
                    <a:pt x="616" y="512"/>
                  </a:cubicBezTo>
                  <a:lnTo>
                    <a:pt x="616" y="512"/>
                  </a:lnTo>
                  <a:cubicBezTo>
                    <a:pt x="624" y="514"/>
                    <a:pt x="632" y="516"/>
                    <a:pt x="640" y="518"/>
                  </a:cubicBezTo>
                  <a:lnTo>
                    <a:pt x="640" y="518"/>
                  </a:lnTo>
                  <a:cubicBezTo>
                    <a:pt x="643" y="518"/>
                    <a:pt x="646" y="519"/>
                    <a:pt x="650" y="520"/>
                  </a:cubicBezTo>
                  <a:lnTo>
                    <a:pt x="650" y="520"/>
                  </a:lnTo>
                  <a:cubicBezTo>
                    <a:pt x="661" y="523"/>
                    <a:pt x="672" y="524"/>
                    <a:pt x="684" y="527"/>
                  </a:cubicBezTo>
                  <a:lnTo>
                    <a:pt x="684" y="527"/>
                  </a:lnTo>
                  <a:cubicBezTo>
                    <a:pt x="691" y="528"/>
                    <a:pt x="698" y="529"/>
                    <a:pt x="705" y="530"/>
                  </a:cubicBezTo>
                  <a:lnTo>
                    <a:pt x="705" y="530"/>
                  </a:lnTo>
                  <a:cubicBezTo>
                    <a:pt x="709" y="531"/>
                    <a:pt x="712" y="531"/>
                    <a:pt x="716" y="532"/>
                  </a:cubicBezTo>
                  <a:lnTo>
                    <a:pt x="716" y="532"/>
                  </a:lnTo>
                  <a:cubicBezTo>
                    <a:pt x="727" y="534"/>
                    <a:pt x="737" y="535"/>
                    <a:pt x="748" y="537"/>
                  </a:cubicBezTo>
                  <a:lnTo>
                    <a:pt x="748" y="629"/>
                  </a:lnTo>
                  <a:lnTo>
                    <a:pt x="1083" y="629"/>
                  </a:lnTo>
                  <a:lnTo>
                    <a:pt x="1084" y="537"/>
                  </a:lnTo>
                  <a:lnTo>
                    <a:pt x="1084" y="537"/>
                  </a:lnTo>
                  <a:cubicBezTo>
                    <a:pt x="1092" y="536"/>
                    <a:pt x="1099" y="534"/>
                    <a:pt x="1108" y="533"/>
                  </a:cubicBezTo>
                  <a:lnTo>
                    <a:pt x="1108" y="533"/>
                  </a:lnTo>
                  <a:cubicBezTo>
                    <a:pt x="1115" y="532"/>
                    <a:pt x="1123" y="531"/>
                    <a:pt x="1131" y="530"/>
                  </a:cubicBezTo>
                  <a:lnTo>
                    <a:pt x="1131" y="530"/>
                  </a:lnTo>
                  <a:cubicBezTo>
                    <a:pt x="1135" y="529"/>
                    <a:pt x="1139" y="528"/>
                    <a:pt x="1144" y="527"/>
                  </a:cubicBezTo>
                  <a:lnTo>
                    <a:pt x="1144" y="527"/>
                  </a:lnTo>
                  <a:cubicBezTo>
                    <a:pt x="1152" y="526"/>
                    <a:pt x="1161" y="524"/>
                    <a:pt x="1170" y="522"/>
                  </a:cubicBezTo>
                  <a:lnTo>
                    <a:pt x="1170" y="522"/>
                  </a:lnTo>
                  <a:cubicBezTo>
                    <a:pt x="1173" y="521"/>
                    <a:pt x="1176" y="521"/>
                    <a:pt x="1179" y="520"/>
                  </a:cubicBezTo>
                  <a:lnTo>
                    <a:pt x="1179" y="520"/>
                  </a:lnTo>
                  <a:cubicBezTo>
                    <a:pt x="1191" y="518"/>
                    <a:pt x="1203" y="515"/>
                    <a:pt x="1216" y="512"/>
                  </a:cubicBezTo>
                  <a:lnTo>
                    <a:pt x="1216" y="512"/>
                  </a:lnTo>
                  <a:cubicBezTo>
                    <a:pt x="1219" y="512"/>
                    <a:pt x="1222" y="510"/>
                    <a:pt x="1226" y="510"/>
                  </a:cubicBezTo>
                  <a:lnTo>
                    <a:pt x="1226" y="510"/>
                  </a:lnTo>
                  <a:cubicBezTo>
                    <a:pt x="1235" y="507"/>
                    <a:pt x="1243" y="505"/>
                    <a:pt x="1252" y="503"/>
                  </a:cubicBezTo>
                  <a:lnTo>
                    <a:pt x="1252" y="503"/>
                  </a:lnTo>
                  <a:cubicBezTo>
                    <a:pt x="1256" y="502"/>
                    <a:pt x="1260" y="500"/>
                    <a:pt x="1265" y="499"/>
                  </a:cubicBezTo>
                  <a:lnTo>
                    <a:pt x="1265" y="499"/>
                  </a:lnTo>
                  <a:cubicBezTo>
                    <a:pt x="1273" y="497"/>
                    <a:pt x="1280" y="495"/>
                    <a:pt x="1288" y="492"/>
                  </a:cubicBezTo>
                  <a:lnTo>
                    <a:pt x="1288" y="492"/>
                  </a:lnTo>
                  <a:cubicBezTo>
                    <a:pt x="1292" y="491"/>
                    <a:pt x="1296" y="490"/>
                    <a:pt x="1299" y="488"/>
                  </a:cubicBezTo>
                  <a:lnTo>
                    <a:pt x="1299" y="488"/>
                  </a:lnTo>
                  <a:cubicBezTo>
                    <a:pt x="1310" y="485"/>
                    <a:pt x="1321" y="481"/>
                    <a:pt x="1333" y="477"/>
                  </a:cubicBezTo>
                  <a:lnTo>
                    <a:pt x="1446" y="543"/>
                  </a:lnTo>
                  <a:lnTo>
                    <a:pt x="1571" y="470"/>
                  </a:lnTo>
                  <a:lnTo>
                    <a:pt x="1571" y="339"/>
                  </a:lnTo>
                  <a:lnTo>
                    <a:pt x="1571" y="339"/>
                  </a:lnTo>
                  <a:cubicBezTo>
                    <a:pt x="1608" y="305"/>
                    <a:pt x="1637" y="270"/>
                    <a:pt x="1657" y="233"/>
                  </a:cubicBezTo>
                  <a:lnTo>
                    <a:pt x="1657" y="233"/>
                  </a:lnTo>
                  <a:cubicBezTo>
                    <a:pt x="1664" y="220"/>
                    <a:pt x="1670" y="208"/>
                    <a:pt x="1675" y="195"/>
                  </a:cubicBezTo>
                  <a:lnTo>
                    <a:pt x="1835" y="195"/>
                  </a:lnTo>
                  <a:lnTo>
                    <a:pt x="1836" y="0"/>
                  </a:lnTo>
                  <a:lnTo>
                    <a:pt x="1837" y="337"/>
                  </a:lnTo>
                  <a:lnTo>
                    <a:pt x="1836" y="531"/>
                  </a:lnTo>
                  <a:lnTo>
                    <a:pt x="1684" y="531"/>
                  </a:lnTo>
                  <a:lnTo>
                    <a:pt x="1685" y="741"/>
                  </a:lnTo>
                  <a:lnTo>
                    <a:pt x="1447" y="879"/>
                  </a:lnTo>
                  <a:lnTo>
                    <a:pt x="1334" y="813"/>
                  </a:lnTo>
                  <a:lnTo>
                    <a:pt x="1334" y="813"/>
                  </a:lnTo>
                  <a:cubicBezTo>
                    <a:pt x="1323" y="817"/>
                    <a:pt x="1311" y="821"/>
                    <a:pt x="1300" y="825"/>
                  </a:cubicBezTo>
                  <a:lnTo>
                    <a:pt x="1300" y="825"/>
                  </a:lnTo>
                  <a:cubicBezTo>
                    <a:pt x="1297" y="826"/>
                    <a:pt x="1293" y="827"/>
                    <a:pt x="1289" y="828"/>
                  </a:cubicBezTo>
                  <a:lnTo>
                    <a:pt x="1289" y="828"/>
                  </a:lnTo>
                  <a:cubicBezTo>
                    <a:pt x="1281" y="831"/>
                    <a:pt x="1273" y="833"/>
                    <a:pt x="1265" y="836"/>
                  </a:cubicBezTo>
                  <a:lnTo>
                    <a:pt x="1265" y="836"/>
                  </a:lnTo>
                  <a:cubicBezTo>
                    <a:pt x="1263" y="836"/>
                    <a:pt x="1261" y="837"/>
                    <a:pt x="1259" y="838"/>
                  </a:cubicBezTo>
                  <a:lnTo>
                    <a:pt x="1259" y="838"/>
                  </a:lnTo>
                  <a:cubicBezTo>
                    <a:pt x="1257" y="838"/>
                    <a:pt x="1256" y="838"/>
                    <a:pt x="1253" y="839"/>
                  </a:cubicBezTo>
                  <a:lnTo>
                    <a:pt x="1253" y="839"/>
                  </a:lnTo>
                  <a:cubicBezTo>
                    <a:pt x="1245" y="842"/>
                    <a:pt x="1236" y="844"/>
                    <a:pt x="1226" y="846"/>
                  </a:cubicBezTo>
                  <a:lnTo>
                    <a:pt x="1226" y="846"/>
                  </a:lnTo>
                  <a:cubicBezTo>
                    <a:pt x="1223" y="847"/>
                    <a:pt x="1220" y="848"/>
                    <a:pt x="1216" y="849"/>
                  </a:cubicBezTo>
                  <a:lnTo>
                    <a:pt x="1216" y="849"/>
                  </a:lnTo>
                  <a:cubicBezTo>
                    <a:pt x="1204" y="851"/>
                    <a:pt x="1192" y="854"/>
                    <a:pt x="1179" y="857"/>
                  </a:cubicBezTo>
                  <a:lnTo>
                    <a:pt x="1179" y="857"/>
                  </a:lnTo>
                  <a:cubicBezTo>
                    <a:pt x="1179" y="857"/>
                    <a:pt x="1179" y="858"/>
                    <a:pt x="1178" y="858"/>
                  </a:cubicBezTo>
                  <a:lnTo>
                    <a:pt x="1178" y="858"/>
                  </a:lnTo>
                  <a:cubicBezTo>
                    <a:pt x="1176" y="858"/>
                    <a:pt x="1174" y="858"/>
                    <a:pt x="1171" y="859"/>
                  </a:cubicBezTo>
                  <a:lnTo>
                    <a:pt x="1171" y="859"/>
                  </a:lnTo>
                  <a:cubicBezTo>
                    <a:pt x="1162" y="860"/>
                    <a:pt x="1154" y="862"/>
                    <a:pt x="1144" y="864"/>
                  </a:cubicBezTo>
                  <a:lnTo>
                    <a:pt x="1144" y="864"/>
                  </a:lnTo>
                  <a:cubicBezTo>
                    <a:pt x="1140" y="864"/>
                    <a:pt x="1136" y="865"/>
                    <a:pt x="1132" y="866"/>
                  </a:cubicBezTo>
                  <a:lnTo>
                    <a:pt x="1132" y="866"/>
                  </a:lnTo>
                  <a:cubicBezTo>
                    <a:pt x="1124" y="867"/>
                    <a:pt x="1116" y="868"/>
                    <a:pt x="1108" y="869"/>
                  </a:cubicBezTo>
                  <a:lnTo>
                    <a:pt x="1108" y="869"/>
                  </a:lnTo>
                  <a:cubicBezTo>
                    <a:pt x="1106" y="870"/>
                    <a:pt x="1104" y="870"/>
                    <a:pt x="1102" y="870"/>
                  </a:cubicBezTo>
                  <a:lnTo>
                    <a:pt x="1102" y="870"/>
                  </a:lnTo>
                  <a:cubicBezTo>
                    <a:pt x="1096" y="871"/>
                    <a:pt x="1091" y="872"/>
                    <a:pt x="1085" y="873"/>
                  </a:cubicBezTo>
                  <a:lnTo>
                    <a:pt x="1084" y="966"/>
                  </a:lnTo>
                  <a:lnTo>
                    <a:pt x="748" y="966"/>
                  </a:lnTo>
                  <a:lnTo>
                    <a:pt x="748" y="873"/>
                  </a:lnTo>
                  <a:lnTo>
                    <a:pt x="748" y="873"/>
                  </a:lnTo>
                  <a:cubicBezTo>
                    <a:pt x="738" y="871"/>
                    <a:pt x="727" y="870"/>
                    <a:pt x="717" y="868"/>
                  </a:cubicBezTo>
                  <a:lnTo>
                    <a:pt x="717" y="868"/>
                  </a:lnTo>
                  <a:cubicBezTo>
                    <a:pt x="713" y="868"/>
                    <a:pt x="710" y="867"/>
                    <a:pt x="706" y="867"/>
                  </a:cubicBezTo>
                  <a:lnTo>
                    <a:pt x="706" y="867"/>
                  </a:lnTo>
                  <a:cubicBezTo>
                    <a:pt x="700" y="866"/>
                    <a:pt x="692" y="864"/>
                    <a:pt x="686" y="863"/>
                  </a:cubicBezTo>
                  <a:lnTo>
                    <a:pt x="686" y="863"/>
                  </a:lnTo>
                  <a:cubicBezTo>
                    <a:pt x="685" y="863"/>
                    <a:pt x="685" y="863"/>
                    <a:pt x="685" y="863"/>
                  </a:cubicBezTo>
                  <a:lnTo>
                    <a:pt x="685" y="863"/>
                  </a:lnTo>
                  <a:cubicBezTo>
                    <a:pt x="674" y="861"/>
                    <a:pt x="662" y="859"/>
                    <a:pt x="651" y="856"/>
                  </a:cubicBezTo>
                  <a:lnTo>
                    <a:pt x="651" y="856"/>
                  </a:lnTo>
                  <a:cubicBezTo>
                    <a:pt x="647" y="856"/>
                    <a:pt x="644" y="854"/>
                    <a:pt x="641" y="854"/>
                  </a:cubicBezTo>
                  <a:lnTo>
                    <a:pt x="641" y="854"/>
                  </a:lnTo>
                  <a:cubicBezTo>
                    <a:pt x="632" y="852"/>
                    <a:pt x="624" y="850"/>
                    <a:pt x="616" y="849"/>
                  </a:cubicBezTo>
                  <a:lnTo>
                    <a:pt x="616" y="849"/>
                  </a:lnTo>
                  <a:cubicBezTo>
                    <a:pt x="612" y="848"/>
                    <a:pt x="608" y="846"/>
                    <a:pt x="604" y="845"/>
                  </a:cubicBezTo>
                  <a:lnTo>
                    <a:pt x="604" y="845"/>
                  </a:lnTo>
                  <a:cubicBezTo>
                    <a:pt x="597" y="843"/>
                    <a:pt x="590" y="842"/>
                    <a:pt x="582" y="840"/>
                  </a:cubicBezTo>
                  <a:lnTo>
                    <a:pt x="582" y="840"/>
                  </a:lnTo>
                  <a:cubicBezTo>
                    <a:pt x="579" y="838"/>
                    <a:pt x="574" y="838"/>
                    <a:pt x="570" y="836"/>
                  </a:cubicBezTo>
                  <a:lnTo>
                    <a:pt x="570" y="836"/>
                  </a:lnTo>
                  <a:cubicBezTo>
                    <a:pt x="563" y="834"/>
                    <a:pt x="556" y="832"/>
                    <a:pt x="549" y="830"/>
                  </a:cubicBezTo>
                  <a:lnTo>
                    <a:pt x="549" y="830"/>
                  </a:lnTo>
                  <a:cubicBezTo>
                    <a:pt x="547" y="829"/>
                    <a:pt x="544" y="828"/>
                    <a:pt x="542" y="828"/>
                  </a:cubicBezTo>
                  <a:lnTo>
                    <a:pt x="542" y="828"/>
                  </a:lnTo>
                  <a:cubicBezTo>
                    <a:pt x="540" y="827"/>
                    <a:pt x="539" y="826"/>
                    <a:pt x="537" y="826"/>
                  </a:cubicBezTo>
                  <a:lnTo>
                    <a:pt x="537" y="826"/>
                  </a:lnTo>
                  <a:cubicBezTo>
                    <a:pt x="525" y="822"/>
                    <a:pt x="512" y="818"/>
                    <a:pt x="500" y="813"/>
                  </a:cubicBezTo>
                  <a:lnTo>
                    <a:pt x="386" y="879"/>
                  </a:lnTo>
                  <a:lnTo>
                    <a:pt x="150" y="741"/>
                  </a:lnTo>
                  <a:lnTo>
                    <a:pt x="149" y="531"/>
                  </a:lnTo>
                  <a:lnTo>
                    <a:pt x="1" y="531"/>
                  </a:lnTo>
                  <a:lnTo>
                    <a:pt x="0" y="195"/>
                  </a:lnTo>
                </a:path>
              </a:pathLst>
            </a:custGeom>
            <a:solidFill>
              <a:schemeClr val="accent4">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83" name="Freeform 93">
              <a:extLst>
                <a:ext uri="{FF2B5EF4-FFF2-40B4-BE49-F238E27FC236}">
                  <a16:creationId xmlns:a16="http://schemas.microsoft.com/office/drawing/2014/main" id="{18C4CE30-5C86-AB41-B44A-173ACBEB4EC1}"/>
                </a:ext>
              </a:extLst>
            </p:cNvPr>
            <p:cNvSpPr>
              <a:spLocks noChangeArrowheads="1"/>
            </p:cNvSpPr>
            <p:nvPr/>
          </p:nvSpPr>
          <p:spPr bwMode="auto">
            <a:xfrm>
              <a:off x="14000536" y="7972678"/>
              <a:ext cx="1201087" cy="694154"/>
            </a:xfrm>
            <a:custGeom>
              <a:avLst/>
              <a:gdLst>
                <a:gd name="T0" fmla="*/ 685 w 1837"/>
                <a:gd name="T1" fmla="*/ 666 h 1064"/>
                <a:gd name="T2" fmla="*/ 685 w 1837"/>
                <a:gd name="T3" fmla="*/ 666 h 1064"/>
                <a:gd name="T4" fmla="*/ 1149 w 1837"/>
                <a:gd name="T5" fmla="*/ 666 h 1064"/>
                <a:gd name="T6" fmla="*/ 1149 w 1837"/>
                <a:gd name="T7" fmla="*/ 666 h 1064"/>
                <a:gd name="T8" fmla="*/ 1150 w 1837"/>
                <a:gd name="T9" fmla="*/ 397 h 1064"/>
                <a:gd name="T10" fmla="*/ 1150 w 1837"/>
                <a:gd name="T11" fmla="*/ 397 h 1064"/>
                <a:gd name="T12" fmla="*/ 687 w 1837"/>
                <a:gd name="T13" fmla="*/ 397 h 1064"/>
                <a:gd name="T14" fmla="*/ 687 w 1837"/>
                <a:gd name="T15" fmla="*/ 397 h 1064"/>
                <a:gd name="T16" fmla="*/ 685 w 1837"/>
                <a:gd name="T17" fmla="*/ 666 h 1064"/>
                <a:gd name="T18" fmla="*/ 160 w 1837"/>
                <a:gd name="T19" fmla="*/ 629 h 1064"/>
                <a:gd name="T20" fmla="*/ 0 w 1837"/>
                <a:gd name="T21" fmla="*/ 629 h 1064"/>
                <a:gd name="T22" fmla="*/ 1 w 1837"/>
                <a:gd name="T23" fmla="*/ 434 h 1064"/>
                <a:gd name="T24" fmla="*/ 162 w 1837"/>
                <a:gd name="T25" fmla="*/ 434 h 1064"/>
                <a:gd name="T26" fmla="*/ 162 w 1837"/>
                <a:gd name="T27" fmla="*/ 434 h 1064"/>
                <a:gd name="T28" fmla="*/ 265 w 1837"/>
                <a:gd name="T29" fmla="*/ 291 h 1064"/>
                <a:gd name="T30" fmla="*/ 152 w 1837"/>
                <a:gd name="T31" fmla="*/ 225 h 1064"/>
                <a:gd name="T32" fmla="*/ 390 w 1837"/>
                <a:gd name="T33" fmla="*/ 87 h 1064"/>
                <a:gd name="T34" fmla="*/ 503 w 1837"/>
                <a:gd name="T35" fmla="*/ 153 h 1064"/>
                <a:gd name="T36" fmla="*/ 503 w 1837"/>
                <a:gd name="T37" fmla="*/ 153 h 1064"/>
                <a:gd name="T38" fmla="*/ 753 w 1837"/>
                <a:gd name="T39" fmla="*/ 93 h 1064"/>
                <a:gd name="T40" fmla="*/ 753 w 1837"/>
                <a:gd name="T41" fmla="*/ 0 h 1064"/>
                <a:gd name="T42" fmla="*/ 1089 w 1837"/>
                <a:gd name="T43" fmla="*/ 0 h 1064"/>
                <a:gd name="T44" fmla="*/ 1088 w 1837"/>
                <a:gd name="T45" fmla="*/ 93 h 1064"/>
                <a:gd name="T46" fmla="*/ 1088 w 1837"/>
                <a:gd name="T47" fmla="*/ 93 h 1064"/>
                <a:gd name="T48" fmla="*/ 1337 w 1837"/>
                <a:gd name="T49" fmla="*/ 153 h 1064"/>
                <a:gd name="T50" fmla="*/ 1451 w 1837"/>
                <a:gd name="T51" fmla="*/ 87 h 1064"/>
                <a:gd name="T52" fmla="*/ 1687 w 1837"/>
                <a:gd name="T53" fmla="*/ 225 h 1064"/>
                <a:gd name="T54" fmla="*/ 1573 w 1837"/>
                <a:gd name="T55" fmla="*/ 291 h 1064"/>
                <a:gd name="T56" fmla="*/ 1573 w 1837"/>
                <a:gd name="T57" fmla="*/ 291 h 1064"/>
                <a:gd name="T58" fmla="*/ 1676 w 1837"/>
                <a:gd name="T59" fmla="*/ 434 h 1064"/>
                <a:gd name="T60" fmla="*/ 1836 w 1837"/>
                <a:gd name="T61" fmla="*/ 434 h 1064"/>
                <a:gd name="T62" fmla="*/ 1835 w 1837"/>
                <a:gd name="T63" fmla="*/ 629 h 1064"/>
                <a:gd name="T64" fmla="*/ 1675 w 1837"/>
                <a:gd name="T65" fmla="*/ 629 h 1064"/>
                <a:gd name="T66" fmla="*/ 1675 w 1837"/>
                <a:gd name="T67" fmla="*/ 629 h 1064"/>
                <a:gd name="T68" fmla="*/ 1571 w 1837"/>
                <a:gd name="T69" fmla="*/ 773 h 1064"/>
                <a:gd name="T70" fmla="*/ 1684 w 1837"/>
                <a:gd name="T71" fmla="*/ 839 h 1064"/>
                <a:gd name="T72" fmla="*/ 1446 w 1837"/>
                <a:gd name="T73" fmla="*/ 977 h 1064"/>
                <a:gd name="T74" fmla="*/ 1333 w 1837"/>
                <a:gd name="T75" fmla="*/ 911 h 1064"/>
                <a:gd name="T76" fmla="*/ 1333 w 1837"/>
                <a:gd name="T77" fmla="*/ 911 h 1064"/>
                <a:gd name="T78" fmla="*/ 1084 w 1837"/>
                <a:gd name="T79" fmla="*/ 971 h 1064"/>
                <a:gd name="T80" fmla="*/ 1083 w 1837"/>
                <a:gd name="T81" fmla="*/ 1063 h 1064"/>
                <a:gd name="T82" fmla="*/ 747 w 1837"/>
                <a:gd name="T83" fmla="*/ 1063 h 1064"/>
                <a:gd name="T84" fmla="*/ 748 w 1837"/>
                <a:gd name="T85" fmla="*/ 971 h 1064"/>
                <a:gd name="T86" fmla="*/ 748 w 1837"/>
                <a:gd name="T87" fmla="*/ 971 h 1064"/>
                <a:gd name="T88" fmla="*/ 499 w 1837"/>
                <a:gd name="T89" fmla="*/ 911 h 1064"/>
                <a:gd name="T90" fmla="*/ 385 w 1837"/>
                <a:gd name="T91" fmla="*/ 977 h 1064"/>
                <a:gd name="T92" fmla="*/ 149 w 1837"/>
                <a:gd name="T93" fmla="*/ 839 h 1064"/>
                <a:gd name="T94" fmla="*/ 263 w 1837"/>
                <a:gd name="T95" fmla="*/ 773 h 1064"/>
                <a:gd name="T96" fmla="*/ 263 w 1837"/>
                <a:gd name="T97" fmla="*/ 773 h 1064"/>
                <a:gd name="T98" fmla="*/ 160 w 1837"/>
                <a:gd name="T99" fmla="*/ 629 h 10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837" h="1064">
                  <a:moveTo>
                    <a:pt x="685" y="666"/>
                  </a:moveTo>
                  <a:lnTo>
                    <a:pt x="685" y="666"/>
                  </a:lnTo>
                  <a:cubicBezTo>
                    <a:pt x="813" y="740"/>
                    <a:pt x="1021" y="740"/>
                    <a:pt x="1149" y="666"/>
                  </a:cubicBezTo>
                  <a:lnTo>
                    <a:pt x="1149" y="666"/>
                  </a:lnTo>
                  <a:cubicBezTo>
                    <a:pt x="1277" y="592"/>
                    <a:pt x="1279" y="472"/>
                    <a:pt x="1150" y="397"/>
                  </a:cubicBezTo>
                  <a:lnTo>
                    <a:pt x="1150" y="397"/>
                  </a:lnTo>
                  <a:cubicBezTo>
                    <a:pt x="1023" y="323"/>
                    <a:pt x="815" y="323"/>
                    <a:pt x="687" y="397"/>
                  </a:cubicBezTo>
                  <a:lnTo>
                    <a:pt x="687" y="397"/>
                  </a:lnTo>
                  <a:cubicBezTo>
                    <a:pt x="559" y="472"/>
                    <a:pt x="558" y="592"/>
                    <a:pt x="685" y="666"/>
                  </a:cubicBezTo>
                  <a:close/>
                  <a:moveTo>
                    <a:pt x="160" y="629"/>
                  </a:moveTo>
                  <a:lnTo>
                    <a:pt x="0" y="629"/>
                  </a:lnTo>
                  <a:lnTo>
                    <a:pt x="1" y="434"/>
                  </a:lnTo>
                  <a:lnTo>
                    <a:pt x="162" y="434"/>
                  </a:lnTo>
                  <a:lnTo>
                    <a:pt x="162" y="434"/>
                  </a:lnTo>
                  <a:cubicBezTo>
                    <a:pt x="181" y="384"/>
                    <a:pt x="215" y="335"/>
                    <a:pt x="265" y="291"/>
                  </a:cubicBezTo>
                  <a:lnTo>
                    <a:pt x="152" y="225"/>
                  </a:lnTo>
                  <a:lnTo>
                    <a:pt x="390" y="87"/>
                  </a:lnTo>
                  <a:lnTo>
                    <a:pt x="503" y="153"/>
                  </a:lnTo>
                  <a:lnTo>
                    <a:pt x="503" y="153"/>
                  </a:lnTo>
                  <a:cubicBezTo>
                    <a:pt x="581" y="124"/>
                    <a:pt x="665" y="104"/>
                    <a:pt x="753" y="93"/>
                  </a:cubicBezTo>
                  <a:lnTo>
                    <a:pt x="753" y="0"/>
                  </a:lnTo>
                  <a:lnTo>
                    <a:pt x="1089" y="0"/>
                  </a:lnTo>
                  <a:lnTo>
                    <a:pt x="1088" y="93"/>
                  </a:lnTo>
                  <a:lnTo>
                    <a:pt x="1088" y="93"/>
                  </a:lnTo>
                  <a:cubicBezTo>
                    <a:pt x="1175" y="104"/>
                    <a:pt x="1260" y="124"/>
                    <a:pt x="1337" y="153"/>
                  </a:cubicBezTo>
                  <a:lnTo>
                    <a:pt x="1451" y="87"/>
                  </a:lnTo>
                  <a:lnTo>
                    <a:pt x="1687" y="225"/>
                  </a:lnTo>
                  <a:lnTo>
                    <a:pt x="1573" y="291"/>
                  </a:lnTo>
                  <a:lnTo>
                    <a:pt x="1573" y="291"/>
                  </a:lnTo>
                  <a:cubicBezTo>
                    <a:pt x="1623" y="335"/>
                    <a:pt x="1657" y="384"/>
                    <a:pt x="1676" y="434"/>
                  </a:cubicBezTo>
                  <a:lnTo>
                    <a:pt x="1836" y="434"/>
                  </a:lnTo>
                  <a:lnTo>
                    <a:pt x="1835" y="629"/>
                  </a:lnTo>
                  <a:lnTo>
                    <a:pt x="1675" y="629"/>
                  </a:lnTo>
                  <a:lnTo>
                    <a:pt x="1675" y="629"/>
                  </a:lnTo>
                  <a:cubicBezTo>
                    <a:pt x="1656" y="679"/>
                    <a:pt x="1621" y="729"/>
                    <a:pt x="1571" y="773"/>
                  </a:cubicBezTo>
                  <a:lnTo>
                    <a:pt x="1684" y="839"/>
                  </a:lnTo>
                  <a:lnTo>
                    <a:pt x="1446" y="977"/>
                  </a:lnTo>
                  <a:lnTo>
                    <a:pt x="1333" y="911"/>
                  </a:lnTo>
                  <a:lnTo>
                    <a:pt x="1333" y="911"/>
                  </a:lnTo>
                  <a:cubicBezTo>
                    <a:pt x="1255" y="940"/>
                    <a:pt x="1170" y="960"/>
                    <a:pt x="1084" y="971"/>
                  </a:cubicBezTo>
                  <a:lnTo>
                    <a:pt x="1083" y="1063"/>
                  </a:lnTo>
                  <a:lnTo>
                    <a:pt x="747" y="1063"/>
                  </a:lnTo>
                  <a:lnTo>
                    <a:pt x="748" y="971"/>
                  </a:lnTo>
                  <a:lnTo>
                    <a:pt x="748" y="971"/>
                  </a:lnTo>
                  <a:cubicBezTo>
                    <a:pt x="661" y="960"/>
                    <a:pt x="577" y="940"/>
                    <a:pt x="499" y="911"/>
                  </a:cubicBezTo>
                  <a:lnTo>
                    <a:pt x="385" y="977"/>
                  </a:lnTo>
                  <a:lnTo>
                    <a:pt x="149" y="839"/>
                  </a:lnTo>
                  <a:lnTo>
                    <a:pt x="263" y="773"/>
                  </a:lnTo>
                  <a:lnTo>
                    <a:pt x="263" y="773"/>
                  </a:lnTo>
                  <a:cubicBezTo>
                    <a:pt x="213" y="729"/>
                    <a:pt x="179" y="679"/>
                    <a:pt x="160" y="629"/>
                  </a:cubicBezTo>
                  <a:close/>
                </a:path>
              </a:pathLst>
            </a:custGeom>
            <a:solidFill>
              <a:schemeClr val="accent4"/>
            </a:solidFill>
            <a:ln>
              <a:noFill/>
            </a:ln>
            <a:effectLst/>
          </p:spPr>
          <p:txBody>
            <a:bodyPr wrap="none" anchor="ctr"/>
            <a:lstStyle/>
            <a:p>
              <a:endParaRPr lang="en-US" sz="6532" dirty="0">
                <a:latin typeface="Lato Light" panose="020F0502020204030203" pitchFamily="34" charset="0"/>
              </a:endParaRPr>
            </a:p>
          </p:txBody>
        </p:sp>
        <p:sp>
          <p:nvSpPr>
            <p:cNvPr id="84" name="Freeform 352">
              <a:extLst>
                <a:ext uri="{FF2B5EF4-FFF2-40B4-BE49-F238E27FC236}">
                  <a16:creationId xmlns:a16="http://schemas.microsoft.com/office/drawing/2014/main" id="{CD9E5BC3-0CD2-1947-86F1-57BF058B4838}"/>
                </a:ext>
              </a:extLst>
            </p:cNvPr>
            <p:cNvSpPr>
              <a:spLocks noChangeArrowheads="1"/>
            </p:cNvSpPr>
            <p:nvPr/>
          </p:nvSpPr>
          <p:spPr bwMode="auto">
            <a:xfrm>
              <a:off x="8021029" y="4311816"/>
              <a:ext cx="2390651" cy="3681026"/>
            </a:xfrm>
            <a:custGeom>
              <a:avLst/>
              <a:gdLst>
                <a:gd name="T0" fmla="*/ 3658 w 3659"/>
                <a:gd name="T1" fmla="*/ 0 h 5634"/>
                <a:gd name="T2" fmla="*/ 3658 w 3659"/>
                <a:gd name="T3" fmla="*/ 0 h 5634"/>
                <a:gd name="T4" fmla="*/ 3266 w 3659"/>
                <a:gd name="T5" fmla="*/ 2701 h 5634"/>
                <a:gd name="T6" fmla="*/ 3266 w 3659"/>
                <a:gd name="T7" fmla="*/ 2701 h 5634"/>
                <a:gd name="T8" fmla="*/ 2124 w 3659"/>
                <a:gd name="T9" fmla="*/ 5178 h 5634"/>
                <a:gd name="T10" fmla="*/ 1829 w 3659"/>
                <a:gd name="T11" fmla="*/ 5633 h 5634"/>
                <a:gd name="T12" fmla="*/ 1829 w 3659"/>
                <a:gd name="T13" fmla="*/ 5633 h 5634"/>
                <a:gd name="T14" fmla="*/ 1131 w 3659"/>
                <a:gd name="T15" fmla="*/ 5245 h 5634"/>
                <a:gd name="T16" fmla="*/ 1131 w 3659"/>
                <a:gd name="T17" fmla="*/ 5245 h 5634"/>
                <a:gd name="T18" fmla="*/ 501 w 3659"/>
                <a:gd name="T19" fmla="*/ 4584 h 5634"/>
                <a:gd name="T20" fmla="*/ 501 w 3659"/>
                <a:gd name="T21" fmla="*/ 4584 h 5634"/>
                <a:gd name="T22" fmla="*/ 0 w 3659"/>
                <a:gd name="T23" fmla="*/ 2969 h 5634"/>
                <a:gd name="T24" fmla="*/ 0 w 3659"/>
                <a:gd name="T25" fmla="*/ 2113 h 5634"/>
                <a:gd name="T26" fmla="*/ 0 w 3659"/>
                <a:gd name="T27" fmla="*/ 2113 h 5634"/>
                <a:gd name="T28" fmla="*/ 1380 w 3659"/>
                <a:gd name="T29" fmla="*/ 1482 h 5634"/>
                <a:gd name="T30" fmla="*/ 1829 w 3659"/>
                <a:gd name="T31" fmla="*/ 705 h 5634"/>
                <a:gd name="T32" fmla="*/ 1829 w 3659"/>
                <a:gd name="T33" fmla="*/ 705 h 5634"/>
                <a:gd name="T34" fmla="*/ 2429 w 3659"/>
                <a:gd name="T35" fmla="*/ 866 h 5634"/>
                <a:gd name="T36" fmla="*/ 2429 w 3659"/>
                <a:gd name="T37" fmla="*/ 866 h 5634"/>
                <a:gd name="T38" fmla="*/ 3421 w 3659"/>
                <a:gd name="T39" fmla="*/ 345 h 5634"/>
                <a:gd name="T40" fmla="*/ 3658 w 3659"/>
                <a:gd name="T41" fmla="*/ 0 h 56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659" h="5634">
                  <a:moveTo>
                    <a:pt x="3658" y="0"/>
                  </a:moveTo>
                  <a:lnTo>
                    <a:pt x="3658" y="0"/>
                  </a:lnTo>
                  <a:cubicBezTo>
                    <a:pt x="3658" y="919"/>
                    <a:pt x="3525" y="1829"/>
                    <a:pt x="3266" y="2701"/>
                  </a:cubicBezTo>
                  <a:lnTo>
                    <a:pt x="3266" y="2701"/>
                  </a:lnTo>
                  <a:cubicBezTo>
                    <a:pt x="3008" y="3574"/>
                    <a:pt x="2624" y="4407"/>
                    <a:pt x="2124" y="5178"/>
                  </a:cubicBezTo>
                  <a:lnTo>
                    <a:pt x="1829" y="5633"/>
                  </a:lnTo>
                  <a:lnTo>
                    <a:pt x="1829" y="5633"/>
                  </a:lnTo>
                  <a:cubicBezTo>
                    <a:pt x="1575" y="5536"/>
                    <a:pt x="1341" y="5404"/>
                    <a:pt x="1131" y="5245"/>
                  </a:cubicBezTo>
                  <a:lnTo>
                    <a:pt x="1131" y="5245"/>
                  </a:lnTo>
                  <a:cubicBezTo>
                    <a:pt x="886" y="5059"/>
                    <a:pt x="673" y="4835"/>
                    <a:pt x="501" y="4584"/>
                  </a:cubicBezTo>
                  <a:lnTo>
                    <a:pt x="501" y="4584"/>
                  </a:lnTo>
                  <a:cubicBezTo>
                    <a:pt x="181" y="4119"/>
                    <a:pt x="0" y="3560"/>
                    <a:pt x="0" y="2969"/>
                  </a:cubicBezTo>
                  <a:lnTo>
                    <a:pt x="0" y="2113"/>
                  </a:lnTo>
                  <a:lnTo>
                    <a:pt x="0" y="2113"/>
                  </a:lnTo>
                  <a:cubicBezTo>
                    <a:pt x="548" y="2218"/>
                    <a:pt x="1101" y="1965"/>
                    <a:pt x="1380" y="1482"/>
                  </a:cubicBezTo>
                  <a:lnTo>
                    <a:pt x="1829" y="705"/>
                  </a:lnTo>
                  <a:lnTo>
                    <a:pt x="1829" y="705"/>
                  </a:lnTo>
                  <a:cubicBezTo>
                    <a:pt x="2018" y="813"/>
                    <a:pt x="2224" y="866"/>
                    <a:pt x="2429" y="866"/>
                  </a:cubicBezTo>
                  <a:lnTo>
                    <a:pt x="2429" y="866"/>
                  </a:lnTo>
                  <a:cubicBezTo>
                    <a:pt x="2813" y="866"/>
                    <a:pt x="3189" y="682"/>
                    <a:pt x="3421" y="345"/>
                  </a:cubicBezTo>
                  <a:lnTo>
                    <a:pt x="3658" y="0"/>
                  </a:lnTo>
                </a:path>
              </a:pathLst>
            </a:custGeom>
            <a:solidFill>
              <a:schemeClr val="accent3"/>
            </a:solidFill>
            <a:ln>
              <a:noFill/>
            </a:ln>
            <a:effectLst/>
          </p:spPr>
          <p:txBody>
            <a:bodyPr wrap="none" anchor="ctr"/>
            <a:lstStyle/>
            <a:p>
              <a:endParaRPr lang="en-US" sz="6532" dirty="0">
                <a:latin typeface="Lato Light" panose="020F0502020204030203" pitchFamily="34" charset="0"/>
              </a:endParaRPr>
            </a:p>
          </p:txBody>
        </p:sp>
        <p:sp>
          <p:nvSpPr>
            <p:cNvPr id="85" name="Freeform 353">
              <a:extLst>
                <a:ext uri="{FF2B5EF4-FFF2-40B4-BE49-F238E27FC236}">
                  <a16:creationId xmlns:a16="http://schemas.microsoft.com/office/drawing/2014/main" id="{928F2470-8D84-934C-B530-151322FFDE11}"/>
                </a:ext>
              </a:extLst>
            </p:cNvPr>
            <p:cNvSpPr>
              <a:spLocks noChangeArrowheads="1"/>
            </p:cNvSpPr>
            <p:nvPr/>
          </p:nvSpPr>
          <p:spPr bwMode="auto">
            <a:xfrm>
              <a:off x="7620667" y="4084270"/>
              <a:ext cx="2788133" cy="3655105"/>
            </a:xfrm>
            <a:custGeom>
              <a:avLst/>
              <a:gdLst>
                <a:gd name="T0" fmla="*/ 4268 w 4269"/>
                <a:gd name="T1" fmla="*/ 352 h 5597"/>
                <a:gd name="T2" fmla="*/ 4031 w 4269"/>
                <a:gd name="T3" fmla="*/ 697 h 5597"/>
                <a:gd name="T4" fmla="*/ 4031 w 4269"/>
                <a:gd name="T5" fmla="*/ 697 h 5597"/>
                <a:gd name="T6" fmla="*/ 3039 w 4269"/>
                <a:gd name="T7" fmla="*/ 1217 h 5597"/>
                <a:gd name="T8" fmla="*/ 3039 w 4269"/>
                <a:gd name="T9" fmla="*/ 1217 h 5597"/>
                <a:gd name="T10" fmla="*/ 2439 w 4269"/>
                <a:gd name="T11" fmla="*/ 1056 h 5597"/>
                <a:gd name="T12" fmla="*/ 1990 w 4269"/>
                <a:gd name="T13" fmla="*/ 1834 h 5597"/>
                <a:gd name="T14" fmla="*/ 1990 w 4269"/>
                <a:gd name="T15" fmla="*/ 1834 h 5597"/>
                <a:gd name="T16" fmla="*/ 609 w 4269"/>
                <a:gd name="T17" fmla="*/ 2464 h 5597"/>
                <a:gd name="T18" fmla="*/ 610 w 4269"/>
                <a:gd name="T19" fmla="*/ 3320 h 5597"/>
                <a:gd name="T20" fmla="*/ 610 w 4269"/>
                <a:gd name="T21" fmla="*/ 3320 h 5597"/>
                <a:gd name="T22" fmla="*/ 1111 w 4269"/>
                <a:gd name="T23" fmla="*/ 4936 h 5597"/>
                <a:gd name="T24" fmla="*/ 1111 w 4269"/>
                <a:gd name="T25" fmla="*/ 4936 h 5597"/>
                <a:gd name="T26" fmla="*/ 1741 w 4269"/>
                <a:gd name="T27" fmla="*/ 5596 h 5597"/>
                <a:gd name="T28" fmla="*/ 1741 w 4269"/>
                <a:gd name="T29" fmla="*/ 5596 h 5597"/>
                <a:gd name="T30" fmla="*/ 0 w 4269"/>
                <a:gd name="T31" fmla="*/ 2969 h 5597"/>
                <a:gd name="T32" fmla="*/ 0 w 4269"/>
                <a:gd name="T33" fmla="*/ 2112 h 5597"/>
                <a:gd name="T34" fmla="*/ 0 w 4269"/>
                <a:gd name="T35" fmla="*/ 2112 h 5597"/>
                <a:gd name="T36" fmla="*/ 1380 w 4269"/>
                <a:gd name="T37" fmla="*/ 1482 h 5597"/>
                <a:gd name="T38" fmla="*/ 1829 w 4269"/>
                <a:gd name="T39" fmla="*/ 704 h 5597"/>
                <a:gd name="T40" fmla="*/ 1829 w 4269"/>
                <a:gd name="T41" fmla="*/ 704 h 5597"/>
                <a:gd name="T42" fmla="*/ 3422 w 4269"/>
                <a:gd name="T43" fmla="*/ 344 h 5597"/>
                <a:gd name="T44" fmla="*/ 3658 w 4269"/>
                <a:gd name="T45" fmla="*/ 0 h 5597"/>
                <a:gd name="T46" fmla="*/ 4268 w 4269"/>
                <a:gd name="T47" fmla="*/ 352 h 55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269" h="5597">
                  <a:moveTo>
                    <a:pt x="4268" y="352"/>
                  </a:moveTo>
                  <a:lnTo>
                    <a:pt x="4031" y="697"/>
                  </a:lnTo>
                  <a:lnTo>
                    <a:pt x="4031" y="697"/>
                  </a:lnTo>
                  <a:cubicBezTo>
                    <a:pt x="3799" y="1033"/>
                    <a:pt x="3423" y="1217"/>
                    <a:pt x="3039" y="1217"/>
                  </a:cubicBezTo>
                  <a:lnTo>
                    <a:pt x="3039" y="1217"/>
                  </a:lnTo>
                  <a:cubicBezTo>
                    <a:pt x="2834" y="1217"/>
                    <a:pt x="2628" y="1165"/>
                    <a:pt x="2439" y="1056"/>
                  </a:cubicBezTo>
                  <a:lnTo>
                    <a:pt x="1990" y="1834"/>
                  </a:lnTo>
                  <a:lnTo>
                    <a:pt x="1990" y="1834"/>
                  </a:lnTo>
                  <a:cubicBezTo>
                    <a:pt x="1711" y="2316"/>
                    <a:pt x="1157" y="2569"/>
                    <a:pt x="609" y="2464"/>
                  </a:cubicBezTo>
                  <a:lnTo>
                    <a:pt x="610" y="3320"/>
                  </a:lnTo>
                  <a:lnTo>
                    <a:pt x="610" y="3320"/>
                  </a:lnTo>
                  <a:cubicBezTo>
                    <a:pt x="610" y="3911"/>
                    <a:pt x="791" y="4471"/>
                    <a:pt x="1111" y="4936"/>
                  </a:cubicBezTo>
                  <a:lnTo>
                    <a:pt x="1111" y="4936"/>
                  </a:lnTo>
                  <a:cubicBezTo>
                    <a:pt x="1283" y="5187"/>
                    <a:pt x="1496" y="5410"/>
                    <a:pt x="1741" y="5596"/>
                  </a:cubicBezTo>
                  <a:lnTo>
                    <a:pt x="1741" y="5596"/>
                  </a:lnTo>
                  <a:cubicBezTo>
                    <a:pt x="689" y="5150"/>
                    <a:pt x="0" y="4118"/>
                    <a:pt x="0" y="2969"/>
                  </a:cubicBezTo>
                  <a:lnTo>
                    <a:pt x="0" y="2112"/>
                  </a:lnTo>
                  <a:lnTo>
                    <a:pt x="0" y="2112"/>
                  </a:lnTo>
                  <a:cubicBezTo>
                    <a:pt x="548" y="2217"/>
                    <a:pt x="1102" y="1964"/>
                    <a:pt x="1380" y="1482"/>
                  </a:cubicBezTo>
                  <a:lnTo>
                    <a:pt x="1829" y="704"/>
                  </a:lnTo>
                  <a:lnTo>
                    <a:pt x="1829" y="704"/>
                  </a:lnTo>
                  <a:cubicBezTo>
                    <a:pt x="2373" y="1018"/>
                    <a:pt x="3066" y="861"/>
                    <a:pt x="3422" y="344"/>
                  </a:cubicBezTo>
                  <a:lnTo>
                    <a:pt x="3658" y="0"/>
                  </a:lnTo>
                  <a:lnTo>
                    <a:pt x="4268" y="352"/>
                  </a:lnTo>
                </a:path>
              </a:pathLst>
            </a:custGeom>
            <a:solidFill>
              <a:schemeClr val="accent3">
                <a:lumMod val="75000"/>
              </a:schemeClr>
            </a:solidFill>
            <a:ln>
              <a:noFill/>
            </a:ln>
            <a:effectLst/>
          </p:spPr>
          <p:txBody>
            <a:bodyPr wrap="none" anchor="ctr"/>
            <a:lstStyle/>
            <a:p>
              <a:endParaRPr lang="en-US" sz="6532" dirty="0">
                <a:latin typeface="Lato Light" panose="020F0502020204030203" pitchFamily="34" charset="0"/>
              </a:endParaRPr>
            </a:p>
          </p:txBody>
        </p:sp>
        <p:sp>
          <p:nvSpPr>
            <p:cNvPr id="86" name="Freeform 354">
              <a:extLst>
                <a:ext uri="{FF2B5EF4-FFF2-40B4-BE49-F238E27FC236}">
                  <a16:creationId xmlns:a16="http://schemas.microsoft.com/office/drawing/2014/main" id="{29A9A20B-E892-9743-A3D1-ECB61F46F8E0}"/>
                </a:ext>
              </a:extLst>
            </p:cNvPr>
            <p:cNvSpPr>
              <a:spLocks noChangeArrowheads="1"/>
            </p:cNvSpPr>
            <p:nvPr/>
          </p:nvSpPr>
          <p:spPr bwMode="auto">
            <a:xfrm>
              <a:off x="8666217" y="4968523"/>
              <a:ext cx="1610090" cy="2027733"/>
            </a:xfrm>
            <a:custGeom>
              <a:avLst/>
              <a:gdLst>
                <a:gd name="T0" fmla="*/ 526 w 2463"/>
                <a:gd name="T1" fmla="*/ 3105 h 3106"/>
                <a:gd name="T2" fmla="*/ 526 w 2463"/>
                <a:gd name="T3" fmla="*/ 3105 h 3106"/>
                <a:gd name="T4" fmla="*/ 0 w 2463"/>
                <a:gd name="T5" fmla="*/ 2649 h 3106"/>
                <a:gd name="T6" fmla="*/ 0 w 2463"/>
                <a:gd name="T7" fmla="*/ 2649 h 3106"/>
                <a:gd name="T8" fmla="*/ 3 w 2463"/>
                <a:gd name="T9" fmla="*/ 2644 h 3106"/>
                <a:gd name="T10" fmla="*/ 3 w 2463"/>
                <a:gd name="T11" fmla="*/ 2644 h 3106"/>
                <a:gd name="T12" fmla="*/ 526 w 2463"/>
                <a:gd name="T13" fmla="*/ 3105 h 3106"/>
                <a:gd name="T14" fmla="*/ 842 w 2463"/>
                <a:gd name="T15" fmla="*/ 2465 h 3106"/>
                <a:gd name="T16" fmla="*/ 842 w 2463"/>
                <a:gd name="T17" fmla="*/ 2465 h 3106"/>
                <a:gd name="T18" fmla="*/ 842 w 2463"/>
                <a:gd name="T19" fmla="*/ 2464 h 3106"/>
                <a:gd name="T20" fmla="*/ 842 w 2463"/>
                <a:gd name="T21" fmla="*/ 2464 h 3106"/>
                <a:gd name="T22" fmla="*/ 2062 w 2463"/>
                <a:gd name="T23" fmla="*/ 0 h 3106"/>
                <a:gd name="T24" fmla="*/ 2462 w 2463"/>
                <a:gd name="T25" fmla="*/ 231 h 3106"/>
                <a:gd name="T26" fmla="*/ 2062 w 2463"/>
                <a:gd name="T27" fmla="*/ 0 h 3106"/>
                <a:gd name="T28" fmla="*/ 2062 w 2463"/>
                <a:gd name="T29" fmla="*/ 0 h 3106"/>
                <a:gd name="T30" fmla="*/ 842 w 2463"/>
                <a:gd name="T31" fmla="*/ 2465 h 3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63" h="3106">
                  <a:moveTo>
                    <a:pt x="526" y="3105"/>
                  </a:moveTo>
                  <a:lnTo>
                    <a:pt x="526" y="3105"/>
                  </a:lnTo>
                  <a:cubicBezTo>
                    <a:pt x="370" y="2918"/>
                    <a:pt x="194" y="2769"/>
                    <a:pt x="0" y="2649"/>
                  </a:cubicBezTo>
                  <a:lnTo>
                    <a:pt x="0" y="2649"/>
                  </a:lnTo>
                  <a:cubicBezTo>
                    <a:pt x="1" y="2648"/>
                    <a:pt x="2" y="2646"/>
                    <a:pt x="3" y="2644"/>
                  </a:cubicBezTo>
                  <a:lnTo>
                    <a:pt x="3" y="2644"/>
                  </a:lnTo>
                  <a:cubicBezTo>
                    <a:pt x="200" y="2765"/>
                    <a:pt x="376" y="2922"/>
                    <a:pt x="526" y="3105"/>
                  </a:cubicBezTo>
                  <a:close/>
                  <a:moveTo>
                    <a:pt x="842" y="2465"/>
                  </a:moveTo>
                  <a:lnTo>
                    <a:pt x="842" y="2465"/>
                  </a:lnTo>
                  <a:lnTo>
                    <a:pt x="842" y="2464"/>
                  </a:lnTo>
                  <a:lnTo>
                    <a:pt x="842" y="2464"/>
                  </a:lnTo>
                  <a:cubicBezTo>
                    <a:pt x="849" y="2426"/>
                    <a:pt x="1156" y="498"/>
                    <a:pt x="2062" y="0"/>
                  </a:cubicBezTo>
                  <a:lnTo>
                    <a:pt x="2462" y="231"/>
                  </a:lnTo>
                  <a:lnTo>
                    <a:pt x="2062" y="0"/>
                  </a:lnTo>
                  <a:lnTo>
                    <a:pt x="2062" y="0"/>
                  </a:lnTo>
                  <a:cubicBezTo>
                    <a:pt x="1147" y="504"/>
                    <a:pt x="842" y="2465"/>
                    <a:pt x="842" y="2465"/>
                  </a:cubicBezTo>
                  <a:close/>
                </a:path>
              </a:pathLst>
            </a:custGeom>
            <a:solidFill>
              <a:srgbClr val="94C86A"/>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87" name="Freeform 358">
              <a:extLst>
                <a:ext uri="{FF2B5EF4-FFF2-40B4-BE49-F238E27FC236}">
                  <a16:creationId xmlns:a16="http://schemas.microsoft.com/office/drawing/2014/main" id="{15A4BB08-0D68-1D46-B7B5-EAFA7A00B4F4}"/>
                </a:ext>
              </a:extLst>
            </p:cNvPr>
            <p:cNvSpPr>
              <a:spLocks noChangeArrowheads="1"/>
            </p:cNvSpPr>
            <p:nvPr/>
          </p:nvSpPr>
          <p:spPr bwMode="auto">
            <a:xfrm>
              <a:off x="8971529" y="4795705"/>
              <a:ext cx="1342221" cy="1356622"/>
            </a:xfrm>
            <a:custGeom>
              <a:avLst/>
              <a:gdLst>
                <a:gd name="T0" fmla="*/ 0 w 2056"/>
                <a:gd name="T1" fmla="*/ 2077 h 2078"/>
                <a:gd name="T2" fmla="*/ 0 w 2056"/>
                <a:gd name="T3" fmla="*/ 2077 h 2078"/>
                <a:gd name="T4" fmla="*/ 490 w 2056"/>
                <a:gd name="T5" fmla="*/ 725 h 2078"/>
                <a:gd name="T6" fmla="*/ 490 w 2056"/>
                <a:gd name="T7" fmla="*/ 725 h 2078"/>
                <a:gd name="T8" fmla="*/ 0 w 2056"/>
                <a:gd name="T9" fmla="*/ 2077 h 2078"/>
                <a:gd name="T10" fmla="*/ 491 w 2056"/>
                <a:gd name="T11" fmla="*/ 724 h 2078"/>
                <a:gd name="T12" fmla="*/ 491 w 2056"/>
                <a:gd name="T13" fmla="*/ 724 h 2078"/>
                <a:gd name="T14" fmla="*/ 492 w 2056"/>
                <a:gd name="T15" fmla="*/ 722 h 2078"/>
                <a:gd name="T16" fmla="*/ 492 w 2056"/>
                <a:gd name="T17" fmla="*/ 722 h 2078"/>
                <a:gd name="T18" fmla="*/ 491 w 2056"/>
                <a:gd name="T19" fmla="*/ 724 h 2078"/>
                <a:gd name="T20" fmla="*/ 2055 w 2056"/>
                <a:gd name="T21" fmla="*/ 529 h 2078"/>
                <a:gd name="T22" fmla="*/ 1140 w 2056"/>
                <a:gd name="T23" fmla="*/ 0 h 2078"/>
                <a:gd name="T24" fmla="*/ 1141 w 2056"/>
                <a:gd name="T25" fmla="*/ 0 h 2078"/>
                <a:gd name="T26" fmla="*/ 2055 w 2056"/>
                <a:gd name="T27" fmla="*/ 529 h 20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56" h="2078">
                  <a:moveTo>
                    <a:pt x="0" y="2077"/>
                  </a:moveTo>
                  <a:lnTo>
                    <a:pt x="0" y="2077"/>
                  </a:lnTo>
                  <a:cubicBezTo>
                    <a:pt x="83" y="1721"/>
                    <a:pt x="239" y="1180"/>
                    <a:pt x="490" y="725"/>
                  </a:cubicBezTo>
                  <a:lnTo>
                    <a:pt x="490" y="725"/>
                  </a:lnTo>
                  <a:cubicBezTo>
                    <a:pt x="239" y="1180"/>
                    <a:pt x="83" y="1720"/>
                    <a:pt x="0" y="2077"/>
                  </a:cubicBezTo>
                  <a:close/>
                  <a:moveTo>
                    <a:pt x="491" y="724"/>
                  </a:moveTo>
                  <a:lnTo>
                    <a:pt x="491" y="724"/>
                  </a:lnTo>
                  <a:cubicBezTo>
                    <a:pt x="491" y="724"/>
                    <a:pt x="491" y="723"/>
                    <a:pt x="492" y="722"/>
                  </a:cubicBezTo>
                  <a:lnTo>
                    <a:pt x="492" y="722"/>
                  </a:lnTo>
                  <a:cubicBezTo>
                    <a:pt x="491" y="723"/>
                    <a:pt x="491" y="724"/>
                    <a:pt x="491" y="724"/>
                  </a:cubicBezTo>
                  <a:close/>
                  <a:moveTo>
                    <a:pt x="2055" y="529"/>
                  </a:moveTo>
                  <a:lnTo>
                    <a:pt x="1140" y="0"/>
                  </a:lnTo>
                  <a:lnTo>
                    <a:pt x="1141" y="0"/>
                  </a:lnTo>
                  <a:lnTo>
                    <a:pt x="2055" y="529"/>
                  </a:lnTo>
                  <a:close/>
                </a:path>
              </a:pathLst>
            </a:custGeom>
            <a:solidFill>
              <a:srgbClr val="94C86A"/>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88" name="Freeform 359">
              <a:extLst>
                <a:ext uri="{FF2B5EF4-FFF2-40B4-BE49-F238E27FC236}">
                  <a16:creationId xmlns:a16="http://schemas.microsoft.com/office/drawing/2014/main" id="{D6BD5613-5335-3E4D-A277-2F937B319607}"/>
                </a:ext>
              </a:extLst>
            </p:cNvPr>
            <p:cNvSpPr>
              <a:spLocks noChangeArrowheads="1"/>
            </p:cNvSpPr>
            <p:nvPr/>
          </p:nvSpPr>
          <p:spPr bwMode="auto">
            <a:xfrm>
              <a:off x="8954246" y="4795705"/>
              <a:ext cx="1359503" cy="1428630"/>
            </a:xfrm>
            <a:custGeom>
              <a:avLst/>
              <a:gdLst>
                <a:gd name="T0" fmla="*/ 0 w 2081"/>
                <a:gd name="T1" fmla="*/ 2188 h 2189"/>
                <a:gd name="T2" fmla="*/ 0 w 2081"/>
                <a:gd name="T3" fmla="*/ 2188 h 2189"/>
                <a:gd name="T4" fmla="*/ 0 w 2081"/>
                <a:gd name="T5" fmla="*/ 2188 h 2189"/>
                <a:gd name="T6" fmla="*/ 25 w 2081"/>
                <a:gd name="T7" fmla="*/ 2077 h 2189"/>
                <a:gd name="T8" fmla="*/ 25 w 2081"/>
                <a:gd name="T9" fmla="*/ 2077 h 2189"/>
                <a:gd name="T10" fmla="*/ 0 w 2081"/>
                <a:gd name="T11" fmla="*/ 2188 h 2189"/>
                <a:gd name="T12" fmla="*/ 515 w 2081"/>
                <a:gd name="T13" fmla="*/ 725 h 2189"/>
                <a:gd name="T14" fmla="*/ 515 w 2081"/>
                <a:gd name="T15" fmla="*/ 725 h 2189"/>
                <a:gd name="T16" fmla="*/ 516 w 2081"/>
                <a:gd name="T17" fmla="*/ 724 h 2189"/>
                <a:gd name="T18" fmla="*/ 516 w 2081"/>
                <a:gd name="T19" fmla="*/ 724 h 2189"/>
                <a:gd name="T20" fmla="*/ 515 w 2081"/>
                <a:gd name="T21" fmla="*/ 725 h 2189"/>
                <a:gd name="T22" fmla="*/ 517 w 2081"/>
                <a:gd name="T23" fmla="*/ 722 h 2189"/>
                <a:gd name="T24" fmla="*/ 517 w 2081"/>
                <a:gd name="T25" fmla="*/ 722 h 2189"/>
                <a:gd name="T26" fmla="*/ 1165 w 2081"/>
                <a:gd name="T27" fmla="*/ 0 h 2189"/>
                <a:gd name="T28" fmla="*/ 1165 w 2081"/>
                <a:gd name="T29" fmla="*/ 0 h 2189"/>
                <a:gd name="T30" fmla="*/ 1165 w 2081"/>
                <a:gd name="T31" fmla="*/ 0 h 2189"/>
                <a:gd name="T32" fmla="*/ 517 w 2081"/>
                <a:gd name="T33" fmla="*/ 722 h 2189"/>
                <a:gd name="T34" fmla="*/ 2080 w 2081"/>
                <a:gd name="T35" fmla="*/ 530 h 2189"/>
                <a:gd name="T36" fmla="*/ 2079 w 2081"/>
                <a:gd name="T37" fmla="*/ 529 h 2189"/>
                <a:gd name="T38" fmla="*/ 2079 w 2081"/>
                <a:gd name="T39" fmla="*/ 529 h 2189"/>
                <a:gd name="T40" fmla="*/ 2080 w 2081"/>
                <a:gd name="T41" fmla="*/ 529 h 2189"/>
                <a:gd name="T42" fmla="*/ 2080 w 2081"/>
                <a:gd name="T43" fmla="*/ 529 h 2189"/>
                <a:gd name="T44" fmla="*/ 2080 w 2081"/>
                <a:gd name="T45" fmla="*/ 530 h 2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081" h="2189">
                  <a:moveTo>
                    <a:pt x="0" y="2188"/>
                  </a:moveTo>
                  <a:lnTo>
                    <a:pt x="0" y="2188"/>
                  </a:lnTo>
                  <a:lnTo>
                    <a:pt x="0" y="2188"/>
                  </a:lnTo>
                  <a:cubicBezTo>
                    <a:pt x="7" y="2153"/>
                    <a:pt x="16" y="2116"/>
                    <a:pt x="25" y="2077"/>
                  </a:cubicBezTo>
                  <a:lnTo>
                    <a:pt x="25" y="2077"/>
                  </a:lnTo>
                  <a:cubicBezTo>
                    <a:pt x="16" y="2116"/>
                    <a:pt x="7" y="2154"/>
                    <a:pt x="0" y="2188"/>
                  </a:cubicBezTo>
                  <a:close/>
                  <a:moveTo>
                    <a:pt x="515" y="725"/>
                  </a:moveTo>
                  <a:lnTo>
                    <a:pt x="515" y="725"/>
                  </a:lnTo>
                  <a:lnTo>
                    <a:pt x="516" y="724"/>
                  </a:lnTo>
                  <a:lnTo>
                    <a:pt x="516" y="724"/>
                  </a:lnTo>
                  <a:lnTo>
                    <a:pt x="515" y="725"/>
                  </a:lnTo>
                  <a:close/>
                  <a:moveTo>
                    <a:pt x="517" y="722"/>
                  </a:moveTo>
                  <a:lnTo>
                    <a:pt x="517" y="722"/>
                  </a:lnTo>
                  <a:cubicBezTo>
                    <a:pt x="686" y="415"/>
                    <a:pt x="900" y="147"/>
                    <a:pt x="1165" y="0"/>
                  </a:cubicBezTo>
                  <a:lnTo>
                    <a:pt x="1165" y="0"/>
                  </a:lnTo>
                  <a:lnTo>
                    <a:pt x="1165" y="0"/>
                  </a:lnTo>
                  <a:cubicBezTo>
                    <a:pt x="900" y="147"/>
                    <a:pt x="686" y="415"/>
                    <a:pt x="517" y="722"/>
                  </a:cubicBezTo>
                  <a:close/>
                  <a:moveTo>
                    <a:pt x="2080" y="530"/>
                  </a:moveTo>
                  <a:lnTo>
                    <a:pt x="2079" y="529"/>
                  </a:lnTo>
                  <a:lnTo>
                    <a:pt x="2079" y="529"/>
                  </a:lnTo>
                  <a:lnTo>
                    <a:pt x="2080" y="529"/>
                  </a:lnTo>
                  <a:lnTo>
                    <a:pt x="2080" y="529"/>
                  </a:lnTo>
                  <a:lnTo>
                    <a:pt x="2080" y="530"/>
                  </a:lnTo>
                  <a:close/>
                </a:path>
              </a:pathLst>
            </a:custGeom>
            <a:solidFill>
              <a:srgbClr val="00A83B"/>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89" name="Freeform 365">
              <a:extLst>
                <a:ext uri="{FF2B5EF4-FFF2-40B4-BE49-F238E27FC236}">
                  <a16:creationId xmlns:a16="http://schemas.microsoft.com/office/drawing/2014/main" id="{4D53AFA5-3585-AE4A-9BAC-754C35BA39FA}"/>
                </a:ext>
              </a:extLst>
            </p:cNvPr>
            <p:cNvSpPr>
              <a:spLocks noChangeArrowheads="1"/>
            </p:cNvSpPr>
            <p:nvPr/>
          </p:nvSpPr>
          <p:spPr bwMode="auto">
            <a:xfrm>
              <a:off x="8421392" y="4968524"/>
              <a:ext cx="2191909" cy="2494342"/>
            </a:xfrm>
            <a:custGeom>
              <a:avLst/>
              <a:gdLst>
                <a:gd name="T0" fmla="*/ 103 w 3354"/>
                <a:gd name="T1" fmla="*/ 2503 h 3818"/>
                <a:gd name="T2" fmla="*/ 103 w 3354"/>
                <a:gd name="T3" fmla="*/ 2503 h 3818"/>
                <a:gd name="T4" fmla="*/ 100 w 3354"/>
                <a:gd name="T5" fmla="*/ 2502 h 3818"/>
                <a:gd name="T6" fmla="*/ 100 w 3354"/>
                <a:gd name="T7" fmla="*/ 2502 h 3818"/>
                <a:gd name="T8" fmla="*/ 100 w 3354"/>
                <a:gd name="T9" fmla="*/ 2502 h 3818"/>
                <a:gd name="T10" fmla="*/ 100 w 3354"/>
                <a:gd name="T11" fmla="*/ 2502 h 3818"/>
                <a:gd name="T12" fmla="*/ 0 w 3354"/>
                <a:gd name="T13" fmla="*/ 2465 h 3818"/>
                <a:gd name="T14" fmla="*/ 0 w 3354"/>
                <a:gd name="T15" fmla="*/ 2465 h 3818"/>
                <a:gd name="T16" fmla="*/ 12 w 3354"/>
                <a:gd name="T17" fmla="*/ 2436 h 3818"/>
                <a:gd name="T18" fmla="*/ 12 w 3354"/>
                <a:gd name="T19" fmla="*/ 2436 h 3818"/>
                <a:gd name="T20" fmla="*/ 259 w 3354"/>
                <a:gd name="T21" fmla="*/ 2045 h 3818"/>
                <a:gd name="T22" fmla="*/ 259 w 3354"/>
                <a:gd name="T23" fmla="*/ 2045 h 3818"/>
                <a:gd name="T24" fmla="*/ 521 w 3354"/>
                <a:gd name="T25" fmla="*/ 1822 h 3818"/>
                <a:gd name="T26" fmla="*/ 521 w 3354"/>
                <a:gd name="T27" fmla="*/ 1822 h 3818"/>
                <a:gd name="T28" fmla="*/ 595 w 3354"/>
                <a:gd name="T29" fmla="*/ 1770 h 3818"/>
                <a:gd name="T30" fmla="*/ 595 w 3354"/>
                <a:gd name="T31" fmla="*/ 1770 h 3818"/>
                <a:gd name="T32" fmla="*/ 609 w 3354"/>
                <a:gd name="T33" fmla="*/ 1761 h 3818"/>
                <a:gd name="T34" fmla="*/ 609 w 3354"/>
                <a:gd name="T35" fmla="*/ 1761 h 3818"/>
                <a:gd name="T36" fmla="*/ 609 w 3354"/>
                <a:gd name="T37" fmla="*/ 1761 h 3818"/>
                <a:gd name="T38" fmla="*/ 609 w 3354"/>
                <a:gd name="T39" fmla="*/ 1761 h 3818"/>
                <a:gd name="T40" fmla="*/ 609 w 3354"/>
                <a:gd name="T41" fmla="*/ 1761 h 3818"/>
                <a:gd name="T42" fmla="*/ 720 w 3354"/>
                <a:gd name="T43" fmla="*/ 1840 h 3818"/>
                <a:gd name="T44" fmla="*/ 720 w 3354"/>
                <a:gd name="T45" fmla="*/ 1840 h 3818"/>
                <a:gd name="T46" fmla="*/ 818 w 3354"/>
                <a:gd name="T47" fmla="*/ 1923 h 3818"/>
                <a:gd name="T48" fmla="*/ 818 w 3354"/>
                <a:gd name="T49" fmla="*/ 1923 h 3818"/>
                <a:gd name="T50" fmla="*/ 817 w 3354"/>
                <a:gd name="T51" fmla="*/ 1924 h 3818"/>
                <a:gd name="T52" fmla="*/ 817 w 3354"/>
                <a:gd name="T53" fmla="*/ 1924 h 3818"/>
                <a:gd name="T54" fmla="*/ 818 w 3354"/>
                <a:gd name="T55" fmla="*/ 1924 h 3818"/>
                <a:gd name="T56" fmla="*/ 818 w 3354"/>
                <a:gd name="T57" fmla="*/ 1924 h 3818"/>
                <a:gd name="T58" fmla="*/ 1219 w 3354"/>
                <a:gd name="T59" fmla="*/ 2465 h 3818"/>
                <a:gd name="T60" fmla="*/ 1219 w 3354"/>
                <a:gd name="T61" fmla="*/ 2465 h 3818"/>
                <a:gd name="T62" fmla="*/ 1219 w 3354"/>
                <a:gd name="T63" fmla="*/ 2464 h 3818"/>
                <a:gd name="T64" fmla="*/ 1219 w 3354"/>
                <a:gd name="T65" fmla="*/ 2464 h 3818"/>
                <a:gd name="T66" fmla="*/ 1219 w 3354"/>
                <a:gd name="T67" fmla="*/ 2465 h 3818"/>
                <a:gd name="T68" fmla="*/ 1219 w 3354"/>
                <a:gd name="T69" fmla="*/ 2465 h 3818"/>
                <a:gd name="T70" fmla="*/ 2439 w 3354"/>
                <a:gd name="T71" fmla="*/ 0 h 3818"/>
                <a:gd name="T72" fmla="*/ 2839 w 3354"/>
                <a:gd name="T73" fmla="*/ 231 h 3818"/>
                <a:gd name="T74" fmla="*/ 2897 w 3354"/>
                <a:gd name="T75" fmla="*/ 264 h 3818"/>
                <a:gd name="T76" fmla="*/ 2898 w 3354"/>
                <a:gd name="T77" fmla="*/ 265 h 3818"/>
                <a:gd name="T78" fmla="*/ 2898 w 3354"/>
                <a:gd name="T79" fmla="*/ 265 h 3818"/>
                <a:gd name="T80" fmla="*/ 3353 w 3354"/>
                <a:gd name="T81" fmla="*/ 528 h 3818"/>
                <a:gd name="T82" fmla="*/ 3353 w 3354"/>
                <a:gd name="T83" fmla="*/ 528 h 3818"/>
                <a:gd name="T84" fmla="*/ 1315 w 3354"/>
                <a:gd name="T85" fmla="*/ 3817 h 3818"/>
                <a:gd name="T86" fmla="*/ 1315 w 3354"/>
                <a:gd name="T87" fmla="*/ 3817 h 3818"/>
                <a:gd name="T88" fmla="*/ 1315 w 3354"/>
                <a:gd name="T89" fmla="*/ 3817 h 3818"/>
                <a:gd name="T90" fmla="*/ 1227 w 3354"/>
                <a:gd name="T91" fmla="*/ 3617 h 3818"/>
                <a:gd name="T92" fmla="*/ 1227 w 3354"/>
                <a:gd name="T93" fmla="*/ 3617 h 3818"/>
                <a:gd name="T94" fmla="*/ 972 w 3354"/>
                <a:gd name="T95" fmla="*/ 3192 h 3818"/>
                <a:gd name="T96" fmla="*/ 972 w 3354"/>
                <a:gd name="T97" fmla="*/ 3192 h 3818"/>
                <a:gd name="T98" fmla="*/ 903 w 3354"/>
                <a:gd name="T99" fmla="*/ 3105 h 3818"/>
                <a:gd name="T100" fmla="*/ 903 w 3354"/>
                <a:gd name="T101" fmla="*/ 3105 h 3818"/>
                <a:gd name="T102" fmla="*/ 380 w 3354"/>
                <a:gd name="T103" fmla="*/ 2644 h 3818"/>
                <a:gd name="T104" fmla="*/ 380 w 3354"/>
                <a:gd name="T105" fmla="*/ 2644 h 3818"/>
                <a:gd name="T106" fmla="*/ 380 w 3354"/>
                <a:gd name="T107" fmla="*/ 2644 h 3818"/>
                <a:gd name="T108" fmla="*/ 103 w 3354"/>
                <a:gd name="T109" fmla="*/ 2503 h 3818"/>
                <a:gd name="T110" fmla="*/ 741 w 3354"/>
                <a:gd name="T111" fmla="*/ 2154 h 3818"/>
                <a:gd name="T112" fmla="*/ 741 w 3354"/>
                <a:gd name="T113" fmla="*/ 2154 h 3818"/>
                <a:gd name="T114" fmla="*/ 764 w 3354"/>
                <a:gd name="T115" fmla="*/ 2200 h 3818"/>
                <a:gd name="T116" fmla="*/ 764 w 3354"/>
                <a:gd name="T117" fmla="*/ 2200 h 3818"/>
                <a:gd name="T118" fmla="*/ 764 w 3354"/>
                <a:gd name="T119" fmla="*/ 2200 h 3818"/>
                <a:gd name="T120" fmla="*/ 741 w 3354"/>
                <a:gd name="T121" fmla="*/ 2154 h 3818"/>
                <a:gd name="T122" fmla="*/ 0 w 3354"/>
                <a:gd name="T123" fmla="*/ 2465 h 3818"/>
                <a:gd name="T124" fmla="*/ 0 w 3354"/>
                <a:gd name="T125" fmla="*/ 2465 h 38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354" h="3818">
                  <a:moveTo>
                    <a:pt x="103" y="2503"/>
                  </a:moveTo>
                  <a:lnTo>
                    <a:pt x="103" y="2503"/>
                  </a:lnTo>
                  <a:cubicBezTo>
                    <a:pt x="101" y="2502"/>
                    <a:pt x="101" y="2502"/>
                    <a:pt x="100" y="2502"/>
                  </a:cubicBezTo>
                  <a:lnTo>
                    <a:pt x="100" y="2502"/>
                  </a:lnTo>
                  <a:lnTo>
                    <a:pt x="100" y="2502"/>
                  </a:lnTo>
                  <a:lnTo>
                    <a:pt x="100" y="2502"/>
                  </a:lnTo>
                  <a:cubicBezTo>
                    <a:pt x="67" y="2489"/>
                    <a:pt x="34" y="2477"/>
                    <a:pt x="0" y="2465"/>
                  </a:cubicBezTo>
                  <a:lnTo>
                    <a:pt x="0" y="2465"/>
                  </a:lnTo>
                  <a:cubicBezTo>
                    <a:pt x="4" y="2455"/>
                    <a:pt x="7" y="2446"/>
                    <a:pt x="12" y="2436"/>
                  </a:cubicBezTo>
                  <a:lnTo>
                    <a:pt x="12" y="2436"/>
                  </a:lnTo>
                  <a:cubicBezTo>
                    <a:pt x="65" y="2301"/>
                    <a:pt x="144" y="2170"/>
                    <a:pt x="259" y="2045"/>
                  </a:cubicBezTo>
                  <a:lnTo>
                    <a:pt x="259" y="2045"/>
                  </a:lnTo>
                  <a:cubicBezTo>
                    <a:pt x="327" y="1976"/>
                    <a:pt x="413" y="1900"/>
                    <a:pt x="521" y="1822"/>
                  </a:cubicBezTo>
                  <a:lnTo>
                    <a:pt x="521" y="1822"/>
                  </a:lnTo>
                  <a:cubicBezTo>
                    <a:pt x="544" y="1805"/>
                    <a:pt x="569" y="1788"/>
                    <a:pt x="595" y="1770"/>
                  </a:cubicBezTo>
                  <a:lnTo>
                    <a:pt x="595" y="1770"/>
                  </a:lnTo>
                  <a:cubicBezTo>
                    <a:pt x="599" y="1767"/>
                    <a:pt x="605" y="1764"/>
                    <a:pt x="609" y="1761"/>
                  </a:cubicBezTo>
                  <a:lnTo>
                    <a:pt x="609" y="1761"/>
                  </a:lnTo>
                  <a:lnTo>
                    <a:pt x="609" y="1761"/>
                  </a:lnTo>
                  <a:lnTo>
                    <a:pt x="609" y="1761"/>
                  </a:lnTo>
                  <a:lnTo>
                    <a:pt x="609" y="1761"/>
                  </a:lnTo>
                  <a:cubicBezTo>
                    <a:pt x="648" y="1786"/>
                    <a:pt x="684" y="1813"/>
                    <a:pt x="720" y="1840"/>
                  </a:cubicBezTo>
                  <a:lnTo>
                    <a:pt x="720" y="1840"/>
                  </a:lnTo>
                  <a:cubicBezTo>
                    <a:pt x="754" y="1867"/>
                    <a:pt x="786" y="1894"/>
                    <a:pt x="818" y="1923"/>
                  </a:cubicBezTo>
                  <a:lnTo>
                    <a:pt x="818" y="1923"/>
                  </a:lnTo>
                  <a:cubicBezTo>
                    <a:pt x="818" y="1923"/>
                    <a:pt x="818" y="1923"/>
                    <a:pt x="817" y="1924"/>
                  </a:cubicBezTo>
                  <a:lnTo>
                    <a:pt x="817" y="1924"/>
                  </a:lnTo>
                  <a:lnTo>
                    <a:pt x="818" y="1924"/>
                  </a:lnTo>
                  <a:lnTo>
                    <a:pt x="818" y="1924"/>
                  </a:lnTo>
                  <a:cubicBezTo>
                    <a:pt x="985" y="2074"/>
                    <a:pt x="1118" y="2255"/>
                    <a:pt x="1219" y="2465"/>
                  </a:cubicBezTo>
                  <a:lnTo>
                    <a:pt x="1219" y="2465"/>
                  </a:lnTo>
                  <a:cubicBezTo>
                    <a:pt x="1219" y="2465"/>
                    <a:pt x="1219" y="2465"/>
                    <a:pt x="1219" y="2464"/>
                  </a:cubicBezTo>
                  <a:lnTo>
                    <a:pt x="1219" y="2464"/>
                  </a:lnTo>
                  <a:lnTo>
                    <a:pt x="1219" y="2465"/>
                  </a:lnTo>
                  <a:lnTo>
                    <a:pt x="1219" y="2465"/>
                  </a:lnTo>
                  <a:cubicBezTo>
                    <a:pt x="1219" y="2465"/>
                    <a:pt x="1524" y="504"/>
                    <a:pt x="2439" y="0"/>
                  </a:cubicBezTo>
                  <a:lnTo>
                    <a:pt x="2839" y="231"/>
                  </a:lnTo>
                  <a:lnTo>
                    <a:pt x="2897" y="264"/>
                  </a:lnTo>
                  <a:lnTo>
                    <a:pt x="2898" y="265"/>
                  </a:lnTo>
                  <a:lnTo>
                    <a:pt x="2898" y="265"/>
                  </a:lnTo>
                  <a:lnTo>
                    <a:pt x="3353" y="528"/>
                  </a:lnTo>
                  <a:lnTo>
                    <a:pt x="3353" y="528"/>
                  </a:lnTo>
                  <a:cubicBezTo>
                    <a:pt x="2591" y="823"/>
                    <a:pt x="1814" y="2122"/>
                    <a:pt x="1315" y="3817"/>
                  </a:cubicBezTo>
                  <a:lnTo>
                    <a:pt x="1315" y="3817"/>
                  </a:lnTo>
                  <a:lnTo>
                    <a:pt x="1315" y="3817"/>
                  </a:lnTo>
                  <a:cubicBezTo>
                    <a:pt x="1288" y="3749"/>
                    <a:pt x="1259" y="3682"/>
                    <a:pt x="1227" y="3617"/>
                  </a:cubicBezTo>
                  <a:lnTo>
                    <a:pt x="1227" y="3617"/>
                  </a:lnTo>
                  <a:cubicBezTo>
                    <a:pt x="1151" y="3458"/>
                    <a:pt x="1066" y="3317"/>
                    <a:pt x="972" y="3192"/>
                  </a:cubicBezTo>
                  <a:lnTo>
                    <a:pt x="972" y="3192"/>
                  </a:lnTo>
                  <a:cubicBezTo>
                    <a:pt x="949" y="3162"/>
                    <a:pt x="926" y="3133"/>
                    <a:pt x="903" y="3105"/>
                  </a:cubicBezTo>
                  <a:lnTo>
                    <a:pt x="903" y="3105"/>
                  </a:lnTo>
                  <a:cubicBezTo>
                    <a:pt x="753" y="2922"/>
                    <a:pt x="577" y="2765"/>
                    <a:pt x="380" y="2644"/>
                  </a:cubicBezTo>
                  <a:lnTo>
                    <a:pt x="380" y="2644"/>
                  </a:lnTo>
                  <a:lnTo>
                    <a:pt x="380" y="2644"/>
                  </a:lnTo>
                  <a:cubicBezTo>
                    <a:pt x="292" y="2589"/>
                    <a:pt x="199" y="2542"/>
                    <a:pt x="103" y="2503"/>
                  </a:cubicBezTo>
                  <a:close/>
                  <a:moveTo>
                    <a:pt x="741" y="2154"/>
                  </a:moveTo>
                  <a:lnTo>
                    <a:pt x="741" y="2154"/>
                  </a:lnTo>
                  <a:cubicBezTo>
                    <a:pt x="749" y="2169"/>
                    <a:pt x="756" y="2185"/>
                    <a:pt x="764" y="2200"/>
                  </a:cubicBezTo>
                  <a:lnTo>
                    <a:pt x="764" y="2200"/>
                  </a:lnTo>
                  <a:lnTo>
                    <a:pt x="764" y="2200"/>
                  </a:lnTo>
                  <a:cubicBezTo>
                    <a:pt x="756" y="2185"/>
                    <a:pt x="749" y="2169"/>
                    <a:pt x="741" y="2154"/>
                  </a:cubicBezTo>
                  <a:close/>
                  <a:moveTo>
                    <a:pt x="0" y="2465"/>
                  </a:moveTo>
                  <a:lnTo>
                    <a:pt x="0" y="2465"/>
                  </a:lnTo>
                  <a:close/>
                </a:path>
              </a:pathLst>
            </a:custGeom>
            <a:solidFill>
              <a:schemeClr val="accent2"/>
            </a:solidFill>
            <a:ln>
              <a:noFill/>
            </a:ln>
            <a:effectLst/>
          </p:spPr>
          <p:txBody>
            <a:bodyPr wrap="none" anchor="ctr"/>
            <a:lstStyle/>
            <a:p>
              <a:endParaRPr lang="en-US" sz="6532" dirty="0">
                <a:latin typeface="Lato Light" panose="020F0502020204030203" pitchFamily="34" charset="0"/>
              </a:endParaRPr>
            </a:p>
          </p:txBody>
        </p:sp>
        <p:sp>
          <p:nvSpPr>
            <p:cNvPr id="90" name="Freeform 366">
              <a:extLst>
                <a:ext uri="{FF2B5EF4-FFF2-40B4-BE49-F238E27FC236}">
                  <a16:creationId xmlns:a16="http://schemas.microsoft.com/office/drawing/2014/main" id="{287819D0-4E20-6247-8372-FB0C5C23E712}"/>
                </a:ext>
              </a:extLst>
            </p:cNvPr>
            <p:cNvSpPr>
              <a:spLocks noChangeArrowheads="1"/>
            </p:cNvSpPr>
            <p:nvPr/>
          </p:nvSpPr>
          <p:spPr bwMode="auto">
            <a:xfrm>
              <a:off x="8954246" y="5141343"/>
              <a:ext cx="1359503" cy="1085873"/>
            </a:xfrm>
            <a:custGeom>
              <a:avLst/>
              <a:gdLst>
                <a:gd name="T0" fmla="*/ 1 w 2082"/>
                <a:gd name="T1" fmla="*/ 1660 h 1661"/>
                <a:gd name="T2" fmla="*/ 1 w 2082"/>
                <a:gd name="T3" fmla="*/ 1660 h 1661"/>
                <a:gd name="T4" fmla="*/ 0 w 2082"/>
                <a:gd name="T5" fmla="*/ 1660 h 1661"/>
                <a:gd name="T6" fmla="*/ 0 w 2082"/>
                <a:gd name="T7" fmla="*/ 1660 h 1661"/>
                <a:gd name="T8" fmla="*/ 1 w 2082"/>
                <a:gd name="T9" fmla="*/ 1659 h 1661"/>
                <a:gd name="T10" fmla="*/ 1 w 2082"/>
                <a:gd name="T11" fmla="*/ 1659 h 1661"/>
                <a:gd name="T12" fmla="*/ 1 w 2082"/>
                <a:gd name="T13" fmla="*/ 1659 h 1661"/>
                <a:gd name="T14" fmla="*/ 1 w 2082"/>
                <a:gd name="T15" fmla="*/ 1660 h 1661"/>
                <a:gd name="T16" fmla="*/ 2081 w 2082"/>
                <a:gd name="T17" fmla="*/ 1 h 1661"/>
                <a:gd name="T18" fmla="*/ 2080 w 2082"/>
                <a:gd name="T19" fmla="*/ 0 h 1661"/>
                <a:gd name="T20" fmla="*/ 2081 w 2082"/>
                <a:gd name="T21" fmla="*/ 1 h 1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82" h="1661">
                  <a:moveTo>
                    <a:pt x="1" y="1660"/>
                  </a:moveTo>
                  <a:lnTo>
                    <a:pt x="1" y="1660"/>
                  </a:lnTo>
                  <a:lnTo>
                    <a:pt x="0" y="1660"/>
                  </a:lnTo>
                  <a:lnTo>
                    <a:pt x="0" y="1660"/>
                  </a:lnTo>
                  <a:cubicBezTo>
                    <a:pt x="1" y="1659"/>
                    <a:pt x="1" y="1659"/>
                    <a:pt x="1" y="1659"/>
                  </a:cubicBezTo>
                  <a:lnTo>
                    <a:pt x="1" y="1659"/>
                  </a:lnTo>
                  <a:lnTo>
                    <a:pt x="1" y="1659"/>
                  </a:lnTo>
                  <a:cubicBezTo>
                    <a:pt x="1" y="1659"/>
                    <a:pt x="1" y="1659"/>
                    <a:pt x="1" y="1660"/>
                  </a:cubicBezTo>
                  <a:close/>
                  <a:moveTo>
                    <a:pt x="2081" y="1"/>
                  </a:moveTo>
                  <a:lnTo>
                    <a:pt x="2080" y="0"/>
                  </a:lnTo>
                  <a:lnTo>
                    <a:pt x="2081" y="1"/>
                  </a:lnTo>
                  <a:close/>
                </a:path>
              </a:pathLst>
            </a:custGeom>
            <a:solidFill>
              <a:srgbClr val="75BB2A"/>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91" name="Freeform 367">
              <a:extLst>
                <a:ext uri="{FF2B5EF4-FFF2-40B4-BE49-F238E27FC236}">
                  <a16:creationId xmlns:a16="http://schemas.microsoft.com/office/drawing/2014/main" id="{7C6A2F69-F3D9-5542-99BB-A2C72421BF5B}"/>
                </a:ext>
              </a:extLst>
            </p:cNvPr>
            <p:cNvSpPr>
              <a:spLocks noChangeArrowheads="1"/>
            </p:cNvSpPr>
            <p:nvPr/>
          </p:nvSpPr>
          <p:spPr bwMode="auto">
            <a:xfrm>
              <a:off x="8954246" y="5121180"/>
              <a:ext cx="1359503" cy="1460314"/>
            </a:xfrm>
            <a:custGeom>
              <a:avLst/>
              <a:gdLst>
                <a:gd name="T0" fmla="*/ 401 w 2080"/>
                <a:gd name="T1" fmla="*/ 2234 h 2235"/>
                <a:gd name="T2" fmla="*/ 401 w 2080"/>
                <a:gd name="T3" fmla="*/ 2234 h 2235"/>
                <a:gd name="T4" fmla="*/ 0 w 2080"/>
                <a:gd name="T5" fmla="*/ 1693 h 2235"/>
                <a:gd name="T6" fmla="*/ 0 w 2080"/>
                <a:gd name="T7" fmla="*/ 1693 h 2235"/>
                <a:gd name="T8" fmla="*/ 0 w 2080"/>
                <a:gd name="T9" fmla="*/ 1692 h 2235"/>
                <a:gd name="T10" fmla="*/ 0 w 2080"/>
                <a:gd name="T11" fmla="*/ 1692 h 2235"/>
                <a:gd name="T12" fmla="*/ 401 w 2080"/>
                <a:gd name="T13" fmla="*/ 2233 h 2235"/>
                <a:gd name="T14" fmla="*/ 401 w 2080"/>
                <a:gd name="T15" fmla="*/ 2233 h 2235"/>
                <a:gd name="T16" fmla="*/ 401 w 2080"/>
                <a:gd name="T17" fmla="*/ 2234 h 2235"/>
                <a:gd name="T18" fmla="*/ 2079 w 2080"/>
                <a:gd name="T19" fmla="*/ 33 h 2235"/>
                <a:gd name="T20" fmla="*/ 2021 w 2080"/>
                <a:gd name="T21" fmla="*/ 0 h 2235"/>
                <a:gd name="T22" fmla="*/ 2079 w 2080"/>
                <a:gd name="T23" fmla="*/ 33 h 2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80" h="2235">
                  <a:moveTo>
                    <a:pt x="401" y="2234"/>
                  </a:moveTo>
                  <a:lnTo>
                    <a:pt x="401" y="2234"/>
                  </a:lnTo>
                  <a:cubicBezTo>
                    <a:pt x="300" y="2024"/>
                    <a:pt x="167" y="1843"/>
                    <a:pt x="0" y="1693"/>
                  </a:cubicBezTo>
                  <a:lnTo>
                    <a:pt x="0" y="1693"/>
                  </a:lnTo>
                  <a:cubicBezTo>
                    <a:pt x="0" y="1692"/>
                    <a:pt x="0" y="1692"/>
                    <a:pt x="0" y="1692"/>
                  </a:cubicBezTo>
                  <a:lnTo>
                    <a:pt x="0" y="1692"/>
                  </a:lnTo>
                  <a:cubicBezTo>
                    <a:pt x="167" y="1843"/>
                    <a:pt x="300" y="2024"/>
                    <a:pt x="401" y="2233"/>
                  </a:cubicBezTo>
                  <a:lnTo>
                    <a:pt x="401" y="2233"/>
                  </a:lnTo>
                  <a:cubicBezTo>
                    <a:pt x="401" y="2234"/>
                    <a:pt x="401" y="2234"/>
                    <a:pt x="401" y="2234"/>
                  </a:cubicBezTo>
                  <a:close/>
                  <a:moveTo>
                    <a:pt x="2079" y="33"/>
                  </a:moveTo>
                  <a:lnTo>
                    <a:pt x="2021" y="0"/>
                  </a:lnTo>
                  <a:lnTo>
                    <a:pt x="2079" y="33"/>
                  </a:lnTo>
                  <a:close/>
                </a:path>
              </a:pathLst>
            </a:custGeom>
            <a:solidFill>
              <a:srgbClr val="75BB2A"/>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532" dirty="0">
                <a:latin typeface="Lato Light" panose="020F0502020204030203" pitchFamily="34" charset="0"/>
              </a:endParaRPr>
            </a:p>
          </p:txBody>
        </p:sp>
        <p:sp>
          <p:nvSpPr>
            <p:cNvPr id="92" name="Freeform 91">
              <a:extLst>
                <a:ext uri="{FF2B5EF4-FFF2-40B4-BE49-F238E27FC236}">
                  <a16:creationId xmlns:a16="http://schemas.microsoft.com/office/drawing/2014/main" id="{7A2D3B5C-D79B-A945-9508-4E3084B14245}"/>
                </a:ext>
              </a:extLst>
            </p:cNvPr>
            <p:cNvSpPr>
              <a:spLocks noChangeArrowheads="1"/>
            </p:cNvSpPr>
            <p:nvPr/>
          </p:nvSpPr>
          <p:spPr bwMode="auto">
            <a:xfrm>
              <a:off x="8121840" y="4795705"/>
              <a:ext cx="2191256" cy="2663626"/>
            </a:xfrm>
            <a:custGeom>
              <a:avLst/>
              <a:gdLst>
                <a:gd name="connsiteX0" fmla="*/ 747416 w 2191256"/>
                <a:gd name="connsiteY0" fmla="*/ 2248495 h 2663626"/>
                <a:gd name="connsiteX1" fmla="*/ 862996 w 2191256"/>
                <a:gd name="connsiteY1" fmla="*/ 2490655 h 2663626"/>
                <a:gd name="connsiteX2" fmla="*/ 863649 w 2191256"/>
                <a:gd name="connsiteY2" fmla="*/ 2490655 h 2663626"/>
                <a:gd name="connsiteX3" fmla="*/ 747416 w 2191256"/>
                <a:gd name="connsiteY3" fmla="*/ 2248495 h 2663626"/>
                <a:gd name="connsiteX4" fmla="*/ 362918 w 2191256"/>
                <a:gd name="connsiteY4" fmla="*/ 1808829 h 2663626"/>
                <a:gd name="connsiteX5" fmla="*/ 364856 w 2191256"/>
                <a:gd name="connsiteY5" fmla="*/ 1809483 h 2663626"/>
                <a:gd name="connsiteX6" fmla="*/ 468842 w 2191256"/>
                <a:gd name="connsiteY6" fmla="*/ 1900346 h 2663626"/>
                <a:gd name="connsiteX7" fmla="*/ 362923 w 2191256"/>
                <a:gd name="connsiteY7" fmla="*/ 1808834 h 2663626"/>
                <a:gd name="connsiteX8" fmla="*/ 368679 w 2191256"/>
                <a:gd name="connsiteY8" fmla="*/ 1805949 h 2663626"/>
                <a:gd name="connsiteX9" fmla="*/ 369332 w 2191256"/>
                <a:gd name="connsiteY9" fmla="*/ 1805949 h 2663626"/>
                <a:gd name="connsiteX10" fmla="*/ 527211 w 2191256"/>
                <a:gd name="connsiteY10" fmla="*/ 1890040 h 2663626"/>
                <a:gd name="connsiteX11" fmla="*/ 546693 w 2191256"/>
                <a:gd name="connsiteY11" fmla="*/ 1899959 h 2663626"/>
                <a:gd name="connsiteX12" fmla="*/ 546485 w 2191256"/>
                <a:gd name="connsiteY12" fmla="*/ 1900306 h 2663626"/>
                <a:gd name="connsiteX13" fmla="*/ 548252 w 2191256"/>
                <a:gd name="connsiteY13" fmla="*/ 1901247 h 2663626"/>
                <a:gd name="connsiteX14" fmla="*/ 891727 w 2191256"/>
                <a:gd name="connsiteY14" fmla="*/ 2198235 h 2663626"/>
                <a:gd name="connsiteX15" fmla="*/ 936131 w 2191256"/>
                <a:gd name="connsiteY15" fmla="*/ 2255675 h 2663626"/>
                <a:gd name="connsiteX16" fmla="*/ 1103298 w 2191256"/>
                <a:gd name="connsiteY16" fmla="*/ 2532429 h 2663626"/>
                <a:gd name="connsiteX17" fmla="*/ 1160108 w 2191256"/>
                <a:gd name="connsiteY17" fmla="*/ 2663626 h 2663626"/>
                <a:gd name="connsiteX18" fmla="*/ 862996 w 2191256"/>
                <a:gd name="connsiteY18" fmla="*/ 2491308 h 2663626"/>
                <a:gd name="connsiteX19" fmla="*/ 599839 w 2191256"/>
                <a:gd name="connsiteY19" fmla="*/ 2033097 h 2663626"/>
                <a:gd name="connsiteX20" fmla="*/ 526051 w 2191256"/>
                <a:gd name="connsiteY20" fmla="*/ 1948243 h 2663626"/>
                <a:gd name="connsiteX21" fmla="*/ 473811 w 2191256"/>
                <a:gd name="connsiteY21" fmla="*/ 1896678 h 2663626"/>
                <a:gd name="connsiteX22" fmla="*/ 379117 w 2191256"/>
                <a:gd name="connsiteY22" fmla="*/ 1814957 h 2663626"/>
                <a:gd name="connsiteX23" fmla="*/ 365797 w 2191256"/>
                <a:gd name="connsiteY23" fmla="*/ 1807858 h 2663626"/>
                <a:gd name="connsiteX24" fmla="*/ 378220 w 2191256"/>
                <a:gd name="connsiteY24" fmla="*/ 1814183 h 2663626"/>
                <a:gd name="connsiteX25" fmla="*/ 304112 w 2191256"/>
                <a:gd name="connsiteY25" fmla="*/ 1764215 h 2663626"/>
                <a:gd name="connsiteX26" fmla="*/ 307370 w 2191256"/>
                <a:gd name="connsiteY26" fmla="*/ 1766176 h 2663626"/>
                <a:gd name="connsiteX27" fmla="*/ 299551 w 2191256"/>
                <a:gd name="connsiteY27" fmla="*/ 1785133 h 2663626"/>
                <a:gd name="connsiteX28" fmla="*/ 304112 w 2191256"/>
                <a:gd name="connsiteY28" fmla="*/ 1764215 h 2663626"/>
                <a:gd name="connsiteX29" fmla="*/ 403168 w 2191256"/>
                <a:gd name="connsiteY29" fmla="*/ 1152121 h 2663626"/>
                <a:gd name="connsiteX30" fmla="*/ 696380 w 2191256"/>
                <a:gd name="connsiteY30" fmla="*/ 1322551 h 2663626"/>
                <a:gd name="connsiteX31" fmla="*/ 687217 w 2191256"/>
                <a:gd name="connsiteY31" fmla="*/ 1328428 h 2663626"/>
                <a:gd name="connsiteX32" fmla="*/ 637475 w 2191256"/>
                <a:gd name="connsiteY32" fmla="*/ 1361730 h 2663626"/>
                <a:gd name="connsiteX33" fmla="*/ 403168 w 2191256"/>
                <a:gd name="connsiteY33" fmla="*/ 1152121 h 2663626"/>
                <a:gd name="connsiteX34" fmla="*/ 397596 w 2191256"/>
                <a:gd name="connsiteY34" fmla="*/ 1152121 h 2663626"/>
                <a:gd name="connsiteX35" fmla="*/ 397743 w 2191256"/>
                <a:gd name="connsiteY35" fmla="*/ 1152205 h 2663626"/>
                <a:gd name="connsiteX36" fmla="*/ 397860 w 2191256"/>
                <a:gd name="connsiteY36" fmla="*/ 1152121 h 2663626"/>
                <a:gd name="connsiteX37" fmla="*/ 397744 w 2191256"/>
                <a:gd name="connsiteY37" fmla="*/ 1152205 h 2663626"/>
                <a:gd name="connsiteX38" fmla="*/ 402167 w 2191256"/>
                <a:gd name="connsiteY38" fmla="*/ 1154737 h 2663626"/>
                <a:gd name="connsiteX39" fmla="*/ 527354 w 2191256"/>
                <a:gd name="connsiteY39" fmla="*/ 1252600 h 2663626"/>
                <a:gd name="connsiteX40" fmla="*/ 635297 w 2191256"/>
                <a:gd name="connsiteY40" fmla="*/ 1364074 h 2663626"/>
                <a:gd name="connsiteX41" fmla="*/ 637468 w 2191256"/>
                <a:gd name="connsiteY41" fmla="*/ 1362381 h 2663626"/>
                <a:gd name="connsiteX42" fmla="*/ 638774 w 2191256"/>
                <a:gd name="connsiteY42" fmla="*/ 1363034 h 2663626"/>
                <a:gd name="connsiteX43" fmla="*/ 543428 w 2191256"/>
                <a:gd name="connsiteY43" fmla="*/ 1438069 h 2663626"/>
                <a:gd name="connsiteX44" fmla="*/ 504156 w 2191256"/>
                <a:gd name="connsiteY44" fmla="*/ 1474683 h 2663626"/>
                <a:gd name="connsiteX45" fmla="*/ 466148 w 2191256"/>
                <a:gd name="connsiteY45" fmla="*/ 1511197 h 2663626"/>
                <a:gd name="connsiteX46" fmla="*/ 413700 w 2191256"/>
                <a:gd name="connsiteY46" fmla="*/ 1572128 h 2663626"/>
                <a:gd name="connsiteX47" fmla="*/ 370730 w 2191256"/>
                <a:gd name="connsiteY47" fmla="*/ 1634672 h 2663626"/>
                <a:gd name="connsiteX48" fmla="*/ 305675 w 2191256"/>
                <a:gd name="connsiteY48" fmla="*/ 1764971 h 2663626"/>
                <a:gd name="connsiteX49" fmla="*/ 302430 w 2191256"/>
                <a:gd name="connsiteY49" fmla="*/ 1763009 h 2663626"/>
                <a:gd name="connsiteX50" fmla="*/ 316159 w 2191256"/>
                <a:gd name="connsiteY50" fmla="*/ 1725171 h 2663626"/>
                <a:gd name="connsiteX51" fmla="*/ 316131 w 2191256"/>
                <a:gd name="connsiteY51" fmla="*/ 1725227 h 2663626"/>
                <a:gd name="connsiteX52" fmla="*/ 301625 w 2191256"/>
                <a:gd name="connsiteY52" fmla="*/ 1764971 h 2663626"/>
                <a:gd name="connsiteX53" fmla="*/ 301545 w 2191256"/>
                <a:gd name="connsiteY53" fmla="*/ 1764924 h 2663626"/>
                <a:gd name="connsiteX54" fmla="*/ 298858 w 2191256"/>
                <a:gd name="connsiteY54" fmla="*/ 1776458 h 2663626"/>
                <a:gd name="connsiteX55" fmla="*/ 297794 w 2191256"/>
                <a:gd name="connsiteY55" fmla="*/ 1782253 h 2663626"/>
                <a:gd name="connsiteX56" fmla="*/ 20862 w 2191256"/>
                <a:gd name="connsiteY56" fmla="*/ 1621941 h 2663626"/>
                <a:gd name="connsiteX57" fmla="*/ 0 w 2191256"/>
                <a:gd name="connsiteY57" fmla="*/ 1613230 h 2663626"/>
                <a:gd name="connsiteX58" fmla="*/ 897 w 2191256"/>
                <a:gd name="connsiteY58" fmla="*/ 1610384 h 2663626"/>
                <a:gd name="connsiteX59" fmla="*/ 723 w 2191256"/>
                <a:gd name="connsiteY59" fmla="*/ 1610283 h 2663626"/>
                <a:gd name="connsiteX60" fmla="*/ 0 w 2191256"/>
                <a:gd name="connsiteY60" fmla="*/ 1612570 h 2663626"/>
                <a:gd name="connsiteX61" fmla="*/ 0 w 2191256"/>
                <a:gd name="connsiteY61" fmla="*/ 1611917 h 2663626"/>
                <a:gd name="connsiteX62" fmla="*/ 344 w 2191256"/>
                <a:gd name="connsiteY62" fmla="*/ 1610064 h 2663626"/>
                <a:gd name="connsiteX63" fmla="*/ 1 w 2191256"/>
                <a:gd name="connsiteY63" fmla="*/ 1609865 h 2663626"/>
                <a:gd name="connsiteX64" fmla="*/ 354 w 2191256"/>
                <a:gd name="connsiteY64" fmla="*/ 1610012 h 2663626"/>
                <a:gd name="connsiteX65" fmla="*/ 1429 w 2191256"/>
                <a:gd name="connsiteY65" fmla="*/ 1604212 h 2663626"/>
                <a:gd name="connsiteX66" fmla="*/ 44424 w 2191256"/>
                <a:gd name="connsiteY66" fmla="*/ 1500886 h 2663626"/>
                <a:gd name="connsiteX67" fmla="*/ 17558 w 2191256"/>
                <a:gd name="connsiteY67" fmla="*/ 1556973 h 2663626"/>
                <a:gd name="connsiteX68" fmla="*/ 755 w 2191256"/>
                <a:gd name="connsiteY68" fmla="*/ 1610179 h 2663626"/>
                <a:gd name="connsiteX69" fmla="*/ 938 w 2191256"/>
                <a:gd name="connsiteY69" fmla="*/ 1610255 h 2663626"/>
                <a:gd name="connsiteX70" fmla="*/ 17546 w 2191256"/>
                <a:gd name="connsiteY70" fmla="*/ 1557554 h 2663626"/>
                <a:gd name="connsiteX71" fmla="*/ 44395 w 2191256"/>
                <a:gd name="connsiteY71" fmla="*/ 1501386 h 2663626"/>
                <a:gd name="connsiteX72" fmla="*/ 61617 w 2191256"/>
                <a:gd name="connsiteY72" fmla="*/ 1473200 h 2663626"/>
                <a:gd name="connsiteX73" fmla="*/ 44506 w 2191256"/>
                <a:gd name="connsiteY73" fmla="*/ 1498204 h 2663626"/>
                <a:gd name="connsiteX74" fmla="*/ 109301 w 2191256"/>
                <a:gd name="connsiteY74" fmla="*/ 1403521 h 2663626"/>
                <a:gd name="connsiteX75" fmla="*/ 86514 w 2191256"/>
                <a:gd name="connsiteY75" fmla="*/ 1436820 h 2663626"/>
                <a:gd name="connsiteX76" fmla="*/ 109029 w 2191256"/>
                <a:gd name="connsiteY76" fmla="*/ 1406548 h 2663626"/>
                <a:gd name="connsiteX77" fmla="*/ 231523 w 2191256"/>
                <a:gd name="connsiteY77" fmla="*/ 1280806 h 2663626"/>
                <a:gd name="connsiteX78" fmla="*/ 265260 w 2191256"/>
                <a:gd name="connsiteY78" fmla="*/ 1253004 h 2663626"/>
                <a:gd name="connsiteX79" fmla="*/ 231676 w 2191256"/>
                <a:gd name="connsiteY79" fmla="*/ 1280622 h 2663626"/>
                <a:gd name="connsiteX80" fmla="*/ 109101 w 2191256"/>
                <a:gd name="connsiteY80" fmla="*/ 1406184 h 2663626"/>
                <a:gd name="connsiteX81" fmla="*/ 302305 w 2191256"/>
                <a:gd name="connsiteY81" fmla="*/ 1220566 h 2663626"/>
                <a:gd name="connsiteX82" fmla="*/ 385384 w 2191256"/>
                <a:gd name="connsiteY82" fmla="*/ 1161057 h 2663626"/>
                <a:gd name="connsiteX83" fmla="*/ 1593492 w 2191256"/>
                <a:gd name="connsiteY83" fmla="*/ 0 h 2663626"/>
                <a:gd name="connsiteX84" fmla="*/ 2191256 w 2191256"/>
                <a:gd name="connsiteY84" fmla="*/ 345479 h 2663626"/>
                <a:gd name="connsiteX85" fmla="*/ 2190602 w 2191256"/>
                <a:gd name="connsiteY85" fmla="*/ 345479 h 2663626"/>
                <a:gd name="connsiteX86" fmla="*/ 2152711 w 2191256"/>
                <a:gd name="connsiteY86" fmla="*/ 323927 h 2663626"/>
                <a:gd name="connsiteX87" fmla="*/ 1891394 w 2191256"/>
                <a:gd name="connsiteY87" fmla="*/ 173066 h 2663626"/>
                <a:gd name="connsiteX88" fmla="*/ 1094377 w 2191256"/>
                <a:gd name="connsiteY88" fmla="*/ 1782253 h 2663626"/>
                <a:gd name="connsiteX89" fmla="*/ 832406 w 2191256"/>
                <a:gd name="connsiteY89" fmla="*/ 1428937 h 2663626"/>
                <a:gd name="connsiteX90" fmla="*/ 848738 w 2191256"/>
                <a:gd name="connsiteY90" fmla="*/ 1356446 h 2663626"/>
                <a:gd name="connsiteX91" fmla="*/ 1168852 w 2191256"/>
                <a:gd name="connsiteY91" fmla="*/ 473483 h 2663626"/>
                <a:gd name="connsiteX92" fmla="*/ 1169505 w 2191256"/>
                <a:gd name="connsiteY92" fmla="*/ 472830 h 2663626"/>
                <a:gd name="connsiteX93" fmla="*/ 1170159 w 2191256"/>
                <a:gd name="connsiteY93" fmla="*/ 471523 h 2663626"/>
                <a:gd name="connsiteX94" fmla="*/ 1593492 w 2191256"/>
                <a:gd name="connsiteY94" fmla="*/ 0 h 2663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2191256" h="2663626">
                  <a:moveTo>
                    <a:pt x="747416" y="2248495"/>
                  </a:moveTo>
                  <a:cubicBezTo>
                    <a:pt x="791819" y="2325516"/>
                    <a:pt x="830346" y="2406454"/>
                    <a:pt x="862996" y="2490655"/>
                  </a:cubicBezTo>
                  <a:lnTo>
                    <a:pt x="863649" y="2490655"/>
                  </a:lnTo>
                  <a:cubicBezTo>
                    <a:pt x="830346" y="2406454"/>
                    <a:pt x="791819" y="2325516"/>
                    <a:pt x="747416" y="2248495"/>
                  </a:cubicBezTo>
                  <a:close/>
                  <a:moveTo>
                    <a:pt x="362918" y="1808829"/>
                  </a:moveTo>
                  <a:cubicBezTo>
                    <a:pt x="363564" y="1808829"/>
                    <a:pt x="364210" y="1808829"/>
                    <a:pt x="364856" y="1809483"/>
                  </a:cubicBezTo>
                  <a:cubicBezTo>
                    <a:pt x="400379" y="1838245"/>
                    <a:pt x="435256" y="1868315"/>
                    <a:pt x="468842" y="1900346"/>
                  </a:cubicBezTo>
                  <a:lnTo>
                    <a:pt x="362923" y="1808834"/>
                  </a:lnTo>
                  <a:close/>
                  <a:moveTo>
                    <a:pt x="368679" y="1805949"/>
                  </a:moveTo>
                  <a:lnTo>
                    <a:pt x="369332" y="1805949"/>
                  </a:lnTo>
                  <a:lnTo>
                    <a:pt x="527211" y="1890040"/>
                  </a:lnTo>
                  <a:lnTo>
                    <a:pt x="546693" y="1899959"/>
                  </a:lnTo>
                  <a:lnTo>
                    <a:pt x="546485" y="1900306"/>
                  </a:lnTo>
                  <a:lnTo>
                    <a:pt x="548252" y="1901247"/>
                  </a:lnTo>
                  <a:cubicBezTo>
                    <a:pt x="674933" y="1979573"/>
                    <a:pt x="789860" y="2076829"/>
                    <a:pt x="891727" y="2198235"/>
                  </a:cubicBezTo>
                  <a:cubicBezTo>
                    <a:pt x="907399" y="2217164"/>
                    <a:pt x="922418" y="2236093"/>
                    <a:pt x="936131" y="2255675"/>
                  </a:cubicBezTo>
                  <a:cubicBezTo>
                    <a:pt x="1000124" y="2341182"/>
                    <a:pt x="1055629" y="2433868"/>
                    <a:pt x="1103298" y="2532429"/>
                  </a:cubicBezTo>
                  <a:cubicBezTo>
                    <a:pt x="1123540" y="2574204"/>
                    <a:pt x="1142477" y="2617936"/>
                    <a:pt x="1160108" y="2663626"/>
                  </a:cubicBezTo>
                  <a:lnTo>
                    <a:pt x="862996" y="2491308"/>
                  </a:lnTo>
                  <a:cubicBezTo>
                    <a:pt x="785289" y="2302018"/>
                    <a:pt x="696482" y="2153198"/>
                    <a:pt x="599839" y="2033097"/>
                  </a:cubicBezTo>
                  <a:cubicBezTo>
                    <a:pt x="575678" y="2003071"/>
                    <a:pt x="550864" y="1975004"/>
                    <a:pt x="526051" y="1948243"/>
                  </a:cubicBezTo>
                  <a:cubicBezTo>
                    <a:pt x="508420" y="1930619"/>
                    <a:pt x="492095" y="1912996"/>
                    <a:pt x="473811" y="1896678"/>
                  </a:cubicBezTo>
                  <a:lnTo>
                    <a:pt x="379117" y="1814957"/>
                  </a:lnTo>
                  <a:lnTo>
                    <a:pt x="365797" y="1807858"/>
                  </a:lnTo>
                  <a:lnTo>
                    <a:pt x="378220" y="1814183"/>
                  </a:lnTo>
                  <a:close/>
                  <a:moveTo>
                    <a:pt x="304112" y="1764215"/>
                  </a:moveTo>
                  <a:cubicBezTo>
                    <a:pt x="305415" y="1764869"/>
                    <a:pt x="306067" y="1765523"/>
                    <a:pt x="307370" y="1766176"/>
                  </a:cubicBezTo>
                  <a:cubicBezTo>
                    <a:pt x="304112" y="1772713"/>
                    <a:pt x="302157" y="1779250"/>
                    <a:pt x="299551" y="1785133"/>
                  </a:cubicBezTo>
                  <a:cubicBezTo>
                    <a:pt x="299551" y="1784479"/>
                    <a:pt x="300854" y="1777289"/>
                    <a:pt x="304112" y="1764215"/>
                  </a:cubicBezTo>
                  <a:close/>
                  <a:moveTo>
                    <a:pt x="403168" y="1152121"/>
                  </a:moveTo>
                  <a:lnTo>
                    <a:pt x="696380" y="1322551"/>
                  </a:lnTo>
                  <a:cubicBezTo>
                    <a:pt x="693107" y="1324510"/>
                    <a:pt x="689835" y="1326469"/>
                    <a:pt x="687217" y="1328428"/>
                  </a:cubicBezTo>
                  <a:cubicBezTo>
                    <a:pt x="670200" y="1339528"/>
                    <a:pt x="653838" y="1349976"/>
                    <a:pt x="637475" y="1361730"/>
                  </a:cubicBezTo>
                  <a:cubicBezTo>
                    <a:pt x="570717" y="1282066"/>
                    <a:pt x="492178" y="1212849"/>
                    <a:pt x="403168" y="1152121"/>
                  </a:cubicBezTo>
                  <a:close/>
                  <a:moveTo>
                    <a:pt x="397596" y="1152121"/>
                  </a:moveTo>
                  <a:lnTo>
                    <a:pt x="397743" y="1152205"/>
                  </a:lnTo>
                  <a:lnTo>
                    <a:pt x="397860" y="1152121"/>
                  </a:lnTo>
                  <a:lnTo>
                    <a:pt x="397744" y="1152205"/>
                  </a:lnTo>
                  <a:lnTo>
                    <a:pt x="402167" y="1154737"/>
                  </a:lnTo>
                  <a:cubicBezTo>
                    <a:pt x="446562" y="1185151"/>
                    <a:pt x="488346" y="1217690"/>
                    <a:pt x="527354" y="1252600"/>
                  </a:cubicBezTo>
                  <a:lnTo>
                    <a:pt x="635297" y="1364074"/>
                  </a:lnTo>
                  <a:lnTo>
                    <a:pt x="637468" y="1362381"/>
                  </a:lnTo>
                  <a:cubicBezTo>
                    <a:pt x="637468" y="1362381"/>
                    <a:pt x="638121" y="1363034"/>
                    <a:pt x="638774" y="1363034"/>
                  </a:cubicBezTo>
                  <a:cubicBezTo>
                    <a:pt x="603509" y="1388508"/>
                    <a:pt x="571836" y="1413656"/>
                    <a:pt x="543428" y="1438069"/>
                  </a:cubicBezTo>
                  <a:lnTo>
                    <a:pt x="504156" y="1474683"/>
                  </a:lnTo>
                  <a:lnTo>
                    <a:pt x="466148" y="1511197"/>
                  </a:lnTo>
                  <a:lnTo>
                    <a:pt x="413700" y="1572128"/>
                  </a:lnTo>
                  <a:lnTo>
                    <a:pt x="370730" y="1634672"/>
                  </a:lnTo>
                  <a:cubicBezTo>
                    <a:pt x="344286" y="1677342"/>
                    <a:pt x="322872" y="1720830"/>
                    <a:pt x="305675" y="1764971"/>
                  </a:cubicBezTo>
                  <a:cubicBezTo>
                    <a:pt x="304377" y="1764317"/>
                    <a:pt x="303728" y="1763663"/>
                    <a:pt x="302430" y="1763009"/>
                  </a:cubicBezTo>
                  <a:lnTo>
                    <a:pt x="316159" y="1725171"/>
                  </a:lnTo>
                  <a:lnTo>
                    <a:pt x="316131" y="1725227"/>
                  </a:lnTo>
                  <a:cubicBezTo>
                    <a:pt x="309133" y="1741588"/>
                    <a:pt x="304563" y="1754996"/>
                    <a:pt x="301625" y="1764971"/>
                  </a:cubicBezTo>
                  <a:lnTo>
                    <a:pt x="301545" y="1764924"/>
                  </a:lnTo>
                  <a:lnTo>
                    <a:pt x="298858" y="1776458"/>
                  </a:lnTo>
                  <a:cubicBezTo>
                    <a:pt x="298121" y="1779968"/>
                    <a:pt x="297794" y="1781927"/>
                    <a:pt x="297794" y="1782253"/>
                  </a:cubicBezTo>
                  <a:lnTo>
                    <a:pt x="20862" y="1621941"/>
                  </a:lnTo>
                  <a:lnTo>
                    <a:pt x="0" y="1613230"/>
                  </a:lnTo>
                  <a:lnTo>
                    <a:pt x="897" y="1610384"/>
                  </a:lnTo>
                  <a:lnTo>
                    <a:pt x="723" y="1610283"/>
                  </a:lnTo>
                  <a:lnTo>
                    <a:pt x="0" y="1612570"/>
                  </a:lnTo>
                  <a:lnTo>
                    <a:pt x="0" y="1611917"/>
                  </a:lnTo>
                  <a:lnTo>
                    <a:pt x="344" y="1610064"/>
                  </a:lnTo>
                  <a:lnTo>
                    <a:pt x="1" y="1609865"/>
                  </a:lnTo>
                  <a:lnTo>
                    <a:pt x="354" y="1610012"/>
                  </a:lnTo>
                  <a:lnTo>
                    <a:pt x="1429" y="1604212"/>
                  </a:lnTo>
                  <a:cubicBezTo>
                    <a:pt x="4737" y="1589058"/>
                    <a:pt x="15026" y="1552320"/>
                    <a:pt x="44424" y="1500886"/>
                  </a:cubicBezTo>
                  <a:cubicBezTo>
                    <a:pt x="33972" y="1519827"/>
                    <a:pt x="24989" y="1538441"/>
                    <a:pt x="17558" y="1556973"/>
                  </a:cubicBezTo>
                  <a:lnTo>
                    <a:pt x="755" y="1610179"/>
                  </a:lnTo>
                  <a:lnTo>
                    <a:pt x="938" y="1610255"/>
                  </a:lnTo>
                  <a:lnTo>
                    <a:pt x="17546" y="1557554"/>
                  </a:lnTo>
                  <a:cubicBezTo>
                    <a:pt x="24972" y="1538995"/>
                    <a:pt x="33949" y="1520354"/>
                    <a:pt x="44395" y="1501386"/>
                  </a:cubicBezTo>
                  <a:lnTo>
                    <a:pt x="61617" y="1473200"/>
                  </a:lnTo>
                  <a:lnTo>
                    <a:pt x="44506" y="1498204"/>
                  </a:lnTo>
                  <a:cubicBezTo>
                    <a:pt x="59559" y="1470779"/>
                    <a:pt x="80503" y="1438782"/>
                    <a:pt x="109301" y="1403521"/>
                  </a:cubicBezTo>
                  <a:lnTo>
                    <a:pt x="86514" y="1436820"/>
                  </a:lnTo>
                  <a:lnTo>
                    <a:pt x="109029" y="1406548"/>
                  </a:lnTo>
                  <a:cubicBezTo>
                    <a:pt x="142652" y="1365016"/>
                    <a:pt x="183456" y="1323156"/>
                    <a:pt x="231523" y="1280806"/>
                  </a:cubicBezTo>
                  <a:lnTo>
                    <a:pt x="265260" y="1253004"/>
                  </a:lnTo>
                  <a:lnTo>
                    <a:pt x="231676" y="1280622"/>
                  </a:lnTo>
                  <a:cubicBezTo>
                    <a:pt x="183577" y="1322911"/>
                    <a:pt x="142746" y="1364711"/>
                    <a:pt x="109101" y="1406184"/>
                  </a:cubicBezTo>
                  <a:cubicBezTo>
                    <a:pt x="153199" y="1350832"/>
                    <a:pt x="215303" y="1287766"/>
                    <a:pt x="302305" y="1220566"/>
                  </a:cubicBezTo>
                  <a:lnTo>
                    <a:pt x="385384" y="1161057"/>
                  </a:lnTo>
                  <a:close/>
                  <a:moveTo>
                    <a:pt x="1593492" y="0"/>
                  </a:moveTo>
                  <a:lnTo>
                    <a:pt x="2191256" y="345479"/>
                  </a:lnTo>
                  <a:lnTo>
                    <a:pt x="2190602" y="345479"/>
                  </a:lnTo>
                  <a:lnTo>
                    <a:pt x="2152711" y="323927"/>
                  </a:lnTo>
                  <a:lnTo>
                    <a:pt x="1891394" y="173066"/>
                  </a:lnTo>
                  <a:cubicBezTo>
                    <a:pt x="1299511" y="498300"/>
                    <a:pt x="1098950" y="1757436"/>
                    <a:pt x="1094377" y="1782253"/>
                  </a:cubicBezTo>
                  <a:cubicBezTo>
                    <a:pt x="1028394" y="1645760"/>
                    <a:pt x="941506" y="1527552"/>
                    <a:pt x="832406" y="1428937"/>
                  </a:cubicBezTo>
                  <a:cubicBezTo>
                    <a:pt x="836979" y="1406733"/>
                    <a:pt x="842859" y="1381916"/>
                    <a:pt x="848738" y="1356446"/>
                  </a:cubicBezTo>
                  <a:cubicBezTo>
                    <a:pt x="902962" y="1123296"/>
                    <a:pt x="1004875" y="770634"/>
                    <a:pt x="1168852" y="473483"/>
                  </a:cubicBezTo>
                  <a:lnTo>
                    <a:pt x="1169505" y="472830"/>
                  </a:lnTo>
                  <a:cubicBezTo>
                    <a:pt x="1169505" y="472830"/>
                    <a:pt x="1169505" y="472176"/>
                    <a:pt x="1170159" y="471523"/>
                  </a:cubicBezTo>
                  <a:cubicBezTo>
                    <a:pt x="1280565" y="271028"/>
                    <a:pt x="1420370" y="96003"/>
                    <a:pt x="1593492" y="0"/>
                  </a:cubicBezTo>
                  <a:close/>
                </a:path>
              </a:pathLst>
            </a:custGeom>
            <a:solidFill>
              <a:schemeClr val="accent2">
                <a:lumMod val="75000"/>
              </a:schemeClr>
            </a:solidFill>
            <a:ln>
              <a:noFill/>
            </a:ln>
            <a:effectLst/>
          </p:spPr>
          <p:txBody>
            <a:bodyPr wrap="square" anchor="ctr">
              <a:noAutofit/>
            </a:bodyPr>
            <a:lstStyle/>
            <a:p>
              <a:endParaRPr lang="en-US" sz="6532" dirty="0">
                <a:latin typeface="Lato Light" panose="020F0502020204030203" pitchFamily="34" charset="0"/>
              </a:endParaRPr>
            </a:p>
          </p:txBody>
        </p:sp>
      </p:grpSp>
      <p:sp>
        <p:nvSpPr>
          <p:cNvPr id="95" name="TextBox 94">
            <a:extLst>
              <a:ext uri="{FF2B5EF4-FFF2-40B4-BE49-F238E27FC236}">
                <a16:creationId xmlns:a16="http://schemas.microsoft.com/office/drawing/2014/main" id="{22B26AB0-FC6D-604C-AFA0-1DC4C656C7BA}"/>
              </a:ext>
            </a:extLst>
          </p:cNvPr>
          <p:cNvSpPr txBox="1"/>
          <p:nvPr/>
        </p:nvSpPr>
        <p:spPr>
          <a:xfrm>
            <a:off x="13784744" y="6014120"/>
            <a:ext cx="3036409"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 02</a:t>
            </a:r>
          </a:p>
        </p:txBody>
      </p:sp>
      <p:sp>
        <p:nvSpPr>
          <p:cNvPr id="96" name="Subtitle 2">
            <a:extLst>
              <a:ext uri="{FF2B5EF4-FFF2-40B4-BE49-F238E27FC236}">
                <a16:creationId xmlns:a16="http://schemas.microsoft.com/office/drawing/2014/main" id="{9046F80F-66D0-2149-AE47-8E42B19D66CC}"/>
              </a:ext>
            </a:extLst>
          </p:cNvPr>
          <p:cNvSpPr txBox="1">
            <a:spLocks/>
          </p:cNvSpPr>
          <p:nvPr/>
        </p:nvSpPr>
        <p:spPr>
          <a:xfrm>
            <a:off x="13784745" y="6699620"/>
            <a:ext cx="8284428"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97" name="Oval 96">
            <a:extLst>
              <a:ext uri="{FF2B5EF4-FFF2-40B4-BE49-F238E27FC236}">
                <a16:creationId xmlns:a16="http://schemas.microsoft.com/office/drawing/2014/main" id="{FE69A5FB-B9B5-5848-BF8B-D884BB523177}"/>
              </a:ext>
            </a:extLst>
          </p:cNvPr>
          <p:cNvSpPr>
            <a:spLocks noChangeAspect="1"/>
          </p:cNvSpPr>
          <p:nvPr/>
        </p:nvSpPr>
        <p:spPr>
          <a:xfrm>
            <a:off x="11718971" y="6061801"/>
            <a:ext cx="1572768" cy="157276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98" name="TextBox 97">
            <a:extLst>
              <a:ext uri="{FF2B5EF4-FFF2-40B4-BE49-F238E27FC236}">
                <a16:creationId xmlns:a16="http://schemas.microsoft.com/office/drawing/2014/main" id="{88CFC878-BAC2-324B-8AB2-C3B33C4654D8}"/>
              </a:ext>
            </a:extLst>
          </p:cNvPr>
          <p:cNvSpPr txBox="1"/>
          <p:nvPr/>
        </p:nvSpPr>
        <p:spPr>
          <a:xfrm>
            <a:off x="12182904" y="11211462"/>
            <a:ext cx="3079689"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 04</a:t>
            </a:r>
          </a:p>
        </p:txBody>
      </p:sp>
      <p:sp>
        <p:nvSpPr>
          <p:cNvPr id="99" name="Subtitle 2">
            <a:extLst>
              <a:ext uri="{FF2B5EF4-FFF2-40B4-BE49-F238E27FC236}">
                <a16:creationId xmlns:a16="http://schemas.microsoft.com/office/drawing/2014/main" id="{51050768-3571-624A-98E5-A0B416366572}"/>
              </a:ext>
            </a:extLst>
          </p:cNvPr>
          <p:cNvSpPr txBox="1">
            <a:spLocks/>
          </p:cNvSpPr>
          <p:nvPr/>
        </p:nvSpPr>
        <p:spPr>
          <a:xfrm>
            <a:off x="12182905" y="11896962"/>
            <a:ext cx="8284428"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00" name="Oval 99">
            <a:extLst>
              <a:ext uri="{FF2B5EF4-FFF2-40B4-BE49-F238E27FC236}">
                <a16:creationId xmlns:a16="http://schemas.microsoft.com/office/drawing/2014/main" id="{4E5D4557-D021-C640-B70F-85C7F7C2A0A3}"/>
              </a:ext>
            </a:extLst>
          </p:cNvPr>
          <p:cNvSpPr>
            <a:spLocks noChangeAspect="1"/>
          </p:cNvSpPr>
          <p:nvPr/>
        </p:nvSpPr>
        <p:spPr>
          <a:xfrm>
            <a:off x="10117131" y="11227466"/>
            <a:ext cx="1572768" cy="157276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01" name="TextBox 100">
            <a:extLst>
              <a:ext uri="{FF2B5EF4-FFF2-40B4-BE49-F238E27FC236}">
                <a16:creationId xmlns:a16="http://schemas.microsoft.com/office/drawing/2014/main" id="{145FEC22-F571-BF46-829A-B2921E4F6AD6}"/>
              </a:ext>
            </a:extLst>
          </p:cNvPr>
          <p:cNvSpPr txBox="1"/>
          <p:nvPr/>
        </p:nvSpPr>
        <p:spPr>
          <a:xfrm>
            <a:off x="14585665" y="3415449"/>
            <a:ext cx="2956259"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 01</a:t>
            </a:r>
          </a:p>
        </p:txBody>
      </p:sp>
      <p:sp>
        <p:nvSpPr>
          <p:cNvPr id="102" name="Subtitle 2">
            <a:extLst>
              <a:ext uri="{FF2B5EF4-FFF2-40B4-BE49-F238E27FC236}">
                <a16:creationId xmlns:a16="http://schemas.microsoft.com/office/drawing/2014/main" id="{9A98DE32-949B-9640-803E-987AB12A9AEC}"/>
              </a:ext>
            </a:extLst>
          </p:cNvPr>
          <p:cNvSpPr txBox="1">
            <a:spLocks/>
          </p:cNvSpPr>
          <p:nvPr/>
        </p:nvSpPr>
        <p:spPr>
          <a:xfrm>
            <a:off x="14585666" y="4100949"/>
            <a:ext cx="8284428"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03" name="Oval 102">
            <a:extLst>
              <a:ext uri="{FF2B5EF4-FFF2-40B4-BE49-F238E27FC236}">
                <a16:creationId xmlns:a16="http://schemas.microsoft.com/office/drawing/2014/main" id="{8A5A91A3-BEE8-F746-8079-4B48D7074913}"/>
              </a:ext>
            </a:extLst>
          </p:cNvPr>
          <p:cNvSpPr>
            <a:spLocks noChangeAspect="1"/>
          </p:cNvSpPr>
          <p:nvPr/>
        </p:nvSpPr>
        <p:spPr>
          <a:xfrm>
            <a:off x="12519892" y="3440828"/>
            <a:ext cx="1572768" cy="157276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04" name="TextBox 103">
            <a:extLst>
              <a:ext uri="{FF2B5EF4-FFF2-40B4-BE49-F238E27FC236}">
                <a16:creationId xmlns:a16="http://schemas.microsoft.com/office/drawing/2014/main" id="{F57417BB-BE13-F441-A925-1AED5F6BD99D}"/>
              </a:ext>
            </a:extLst>
          </p:cNvPr>
          <p:cNvSpPr txBox="1"/>
          <p:nvPr/>
        </p:nvSpPr>
        <p:spPr>
          <a:xfrm>
            <a:off x="12983824" y="8612791"/>
            <a:ext cx="3050835" cy="584775"/>
          </a:xfrm>
          <a:prstGeom prst="rect">
            <a:avLst/>
          </a:prstGeom>
          <a:noFill/>
        </p:spPr>
        <p:txBody>
          <a:bodyPr wrap="none" rtlCol="0" anchor="b" anchorCtr="0">
            <a:spAutoFit/>
          </a:bodyPr>
          <a:lstStyle/>
          <a:p>
            <a:r>
              <a:rPr lang="en-US" sz="3200" b="1" dirty="0">
                <a:solidFill>
                  <a:schemeClr val="tx2"/>
                </a:solidFill>
                <a:latin typeface="Poppins" pitchFamily="2" charset="77"/>
                <a:ea typeface="League Spartan" charset="0"/>
                <a:cs typeface="Poppins" pitchFamily="2" charset="77"/>
              </a:rPr>
              <a:t>YOUR TITLE 03</a:t>
            </a:r>
          </a:p>
        </p:txBody>
      </p:sp>
      <p:sp>
        <p:nvSpPr>
          <p:cNvPr id="105" name="Subtitle 2">
            <a:extLst>
              <a:ext uri="{FF2B5EF4-FFF2-40B4-BE49-F238E27FC236}">
                <a16:creationId xmlns:a16="http://schemas.microsoft.com/office/drawing/2014/main" id="{A3F45BBB-90DB-AA4A-A70F-9829146E1FED}"/>
              </a:ext>
            </a:extLst>
          </p:cNvPr>
          <p:cNvSpPr txBox="1">
            <a:spLocks/>
          </p:cNvSpPr>
          <p:nvPr/>
        </p:nvSpPr>
        <p:spPr>
          <a:xfrm>
            <a:off x="12983825" y="9298291"/>
            <a:ext cx="8284428" cy="943335"/>
          </a:xfrm>
          <a:prstGeom prst="rect">
            <a:avLst/>
          </a:prstGeom>
        </p:spPr>
        <p:txBody>
          <a:bodyPr vert="horz" wrap="square" lIns="91440" tIns="45720" rIns="9144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3500"/>
              </a:lnSpc>
            </a:pPr>
            <a:r>
              <a:rPr lang="en-US" dirty="0">
                <a:solidFill>
                  <a:schemeClr val="tx1"/>
                </a:solidFill>
                <a:latin typeface="Lato Light" panose="020F0502020204030203" pitchFamily="34" charset="0"/>
              </a:rPr>
              <a:t>You can do whatever you want, go a impress your audience with an amazing presentation</a:t>
            </a:r>
            <a:r>
              <a:rPr lang="en-US" dirty="0">
                <a:solidFill>
                  <a:schemeClr val="tx1"/>
                </a:solidFill>
                <a:latin typeface="Lato Light" panose="020F0502020204030203" pitchFamily="34" charset="0"/>
                <a:ea typeface="Lato Light" panose="020F0502020204030203" pitchFamily="34" charset="0"/>
                <a:cs typeface="Mukta ExtraLight" panose="020B0000000000000000" pitchFamily="34" charset="77"/>
              </a:rPr>
              <a:t>.</a:t>
            </a:r>
          </a:p>
        </p:txBody>
      </p:sp>
      <p:sp>
        <p:nvSpPr>
          <p:cNvPr id="106" name="Oval 105">
            <a:extLst>
              <a:ext uri="{FF2B5EF4-FFF2-40B4-BE49-F238E27FC236}">
                <a16:creationId xmlns:a16="http://schemas.microsoft.com/office/drawing/2014/main" id="{FDC970BA-F011-B84E-A5B1-86020854111D}"/>
              </a:ext>
            </a:extLst>
          </p:cNvPr>
          <p:cNvSpPr>
            <a:spLocks noChangeAspect="1"/>
          </p:cNvSpPr>
          <p:nvPr/>
        </p:nvSpPr>
        <p:spPr>
          <a:xfrm>
            <a:off x="10918051" y="8628795"/>
            <a:ext cx="1572768" cy="157276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502020204030203" pitchFamily="34" charset="0"/>
            </a:endParaRPr>
          </a:p>
        </p:txBody>
      </p:sp>
      <p:sp>
        <p:nvSpPr>
          <p:cNvPr id="107" name="Freeform 630">
            <a:extLst>
              <a:ext uri="{FF2B5EF4-FFF2-40B4-BE49-F238E27FC236}">
                <a16:creationId xmlns:a16="http://schemas.microsoft.com/office/drawing/2014/main" id="{0A8560B2-FB90-804F-B795-176C0A2391FA}"/>
              </a:ext>
            </a:extLst>
          </p:cNvPr>
          <p:cNvSpPr>
            <a:spLocks noChangeAspect="1"/>
          </p:cNvSpPr>
          <p:nvPr/>
        </p:nvSpPr>
        <p:spPr bwMode="auto">
          <a:xfrm>
            <a:off x="12936357" y="3845255"/>
            <a:ext cx="739838" cy="763914"/>
          </a:xfrm>
          <a:custGeom>
            <a:avLst/>
            <a:gdLst>
              <a:gd name="T0" fmla="*/ 426660 w 158757"/>
              <a:gd name="T1" fmla="*/ 537620 h 164742"/>
              <a:gd name="T2" fmla="*/ 678037 w 158757"/>
              <a:gd name="T3" fmla="*/ 537620 h 164742"/>
              <a:gd name="T4" fmla="*/ 678037 w 158757"/>
              <a:gd name="T5" fmla="*/ 787047 h 164742"/>
              <a:gd name="T6" fmla="*/ 678037 w 158757"/>
              <a:gd name="T7" fmla="*/ 2342653 h 164742"/>
              <a:gd name="T8" fmla="*/ 1465235 w 158757"/>
              <a:gd name="T9" fmla="*/ 2664274 h 164742"/>
              <a:gd name="T10" fmla="*/ 2245823 w 158757"/>
              <a:gd name="T11" fmla="*/ 2342653 h 164742"/>
              <a:gd name="T12" fmla="*/ 2245823 w 158757"/>
              <a:gd name="T13" fmla="*/ 787047 h 164742"/>
              <a:gd name="T14" fmla="*/ 2245823 w 158757"/>
              <a:gd name="T15" fmla="*/ 537620 h 164742"/>
              <a:gd name="T16" fmla="*/ 2497206 w 158757"/>
              <a:gd name="T17" fmla="*/ 537620 h 164742"/>
              <a:gd name="T18" fmla="*/ 2497206 w 158757"/>
              <a:gd name="T19" fmla="*/ 2592080 h 164742"/>
              <a:gd name="T20" fmla="*/ 1465235 w 158757"/>
              <a:gd name="T21" fmla="*/ 3018713 h 164742"/>
              <a:gd name="T22" fmla="*/ 426660 w 158757"/>
              <a:gd name="T23" fmla="*/ 2592080 h 164742"/>
              <a:gd name="T24" fmla="*/ 426660 w 158757"/>
              <a:gd name="T25" fmla="*/ 537620 h 164742"/>
              <a:gd name="T26" fmla="*/ 1465359 w 158757"/>
              <a:gd name="T27" fmla="*/ 0 h 164742"/>
              <a:gd name="T28" fmla="*/ 1637890 w 158757"/>
              <a:gd name="T29" fmla="*/ 178346 h 164742"/>
              <a:gd name="T30" fmla="*/ 1637890 w 158757"/>
              <a:gd name="T31" fmla="*/ 1327693 h 164742"/>
              <a:gd name="T32" fmla="*/ 1465359 w 158757"/>
              <a:gd name="T33" fmla="*/ 1506039 h 164742"/>
              <a:gd name="T34" fmla="*/ 1292829 w 158757"/>
              <a:gd name="T35" fmla="*/ 1327693 h 164742"/>
              <a:gd name="T36" fmla="*/ 1292829 w 158757"/>
              <a:gd name="T37" fmla="*/ 178346 h 164742"/>
              <a:gd name="T38" fmla="*/ 1465359 w 158757"/>
              <a:gd name="T39" fmla="*/ 0 h 16474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58757" h="164742">
                <a:moveTo>
                  <a:pt x="23127" y="29340"/>
                </a:moveTo>
                <a:cubicBezTo>
                  <a:pt x="27072" y="25400"/>
                  <a:pt x="33167" y="25400"/>
                  <a:pt x="36753" y="29340"/>
                </a:cubicBezTo>
                <a:cubicBezTo>
                  <a:pt x="40697" y="32922"/>
                  <a:pt x="40697" y="39012"/>
                  <a:pt x="36753" y="42952"/>
                </a:cubicBezTo>
                <a:cubicBezTo>
                  <a:pt x="13446" y="66235"/>
                  <a:pt x="13446" y="104205"/>
                  <a:pt x="36753" y="127847"/>
                </a:cubicBezTo>
                <a:cubicBezTo>
                  <a:pt x="48227" y="138951"/>
                  <a:pt x="63287" y="145399"/>
                  <a:pt x="79423" y="145399"/>
                </a:cubicBezTo>
                <a:cubicBezTo>
                  <a:pt x="95559" y="145399"/>
                  <a:pt x="110619" y="138951"/>
                  <a:pt x="121735" y="127847"/>
                </a:cubicBezTo>
                <a:cubicBezTo>
                  <a:pt x="145401" y="104205"/>
                  <a:pt x="145401" y="66235"/>
                  <a:pt x="121735" y="42952"/>
                </a:cubicBezTo>
                <a:cubicBezTo>
                  <a:pt x="118149" y="39012"/>
                  <a:pt x="118149" y="32922"/>
                  <a:pt x="121735" y="29340"/>
                </a:cubicBezTo>
                <a:cubicBezTo>
                  <a:pt x="125321" y="25400"/>
                  <a:pt x="131775" y="25400"/>
                  <a:pt x="135361" y="29340"/>
                </a:cubicBezTo>
                <a:cubicBezTo>
                  <a:pt x="166556" y="60146"/>
                  <a:pt x="166556" y="110653"/>
                  <a:pt x="135361" y="141459"/>
                </a:cubicBezTo>
                <a:cubicBezTo>
                  <a:pt x="119942" y="156861"/>
                  <a:pt x="99503" y="164742"/>
                  <a:pt x="79423" y="164742"/>
                </a:cubicBezTo>
                <a:cubicBezTo>
                  <a:pt x="58984" y="164742"/>
                  <a:pt x="38904" y="156861"/>
                  <a:pt x="23127" y="141459"/>
                </a:cubicBezTo>
                <a:cubicBezTo>
                  <a:pt x="-7710" y="110653"/>
                  <a:pt x="-7710" y="60146"/>
                  <a:pt x="23127" y="29340"/>
                </a:cubicBezTo>
                <a:close/>
                <a:moveTo>
                  <a:pt x="79430" y="0"/>
                </a:moveTo>
                <a:cubicBezTo>
                  <a:pt x="84625" y="0"/>
                  <a:pt x="88782" y="4686"/>
                  <a:pt x="88782" y="9733"/>
                </a:cubicBezTo>
                <a:lnTo>
                  <a:pt x="88782" y="72457"/>
                </a:lnTo>
                <a:cubicBezTo>
                  <a:pt x="88782" y="77864"/>
                  <a:pt x="84625" y="82190"/>
                  <a:pt x="79430" y="82190"/>
                </a:cubicBezTo>
                <a:cubicBezTo>
                  <a:pt x="74234" y="82190"/>
                  <a:pt x="70078" y="77864"/>
                  <a:pt x="70078" y="72457"/>
                </a:cubicBezTo>
                <a:lnTo>
                  <a:pt x="70078" y="9733"/>
                </a:lnTo>
                <a:cubicBezTo>
                  <a:pt x="70078" y="4686"/>
                  <a:pt x="74234" y="0"/>
                  <a:pt x="79430"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108" name="Freeform 631">
            <a:extLst>
              <a:ext uri="{FF2B5EF4-FFF2-40B4-BE49-F238E27FC236}">
                <a16:creationId xmlns:a16="http://schemas.microsoft.com/office/drawing/2014/main" id="{5EFBD031-FB85-104D-B736-2869FF23B76A}"/>
              </a:ext>
            </a:extLst>
          </p:cNvPr>
          <p:cNvSpPr>
            <a:spLocks noChangeAspect="1"/>
          </p:cNvSpPr>
          <p:nvPr/>
        </p:nvSpPr>
        <p:spPr bwMode="auto">
          <a:xfrm>
            <a:off x="10409927" y="11590304"/>
            <a:ext cx="987176" cy="847092"/>
          </a:xfrm>
          <a:custGeom>
            <a:avLst/>
            <a:gdLst>
              <a:gd name="T0" fmla="*/ 502583 w 212659"/>
              <a:gd name="T1" fmla="*/ 401651 h 182199"/>
              <a:gd name="T2" fmla="*/ 471075 w 212659"/>
              <a:gd name="T3" fmla="*/ 570713 h 182199"/>
              <a:gd name="T4" fmla="*/ 439567 w 212659"/>
              <a:gd name="T5" fmla="*/ 401651 h 182199"/>
              <a:gd name="T6" fmla="*/ 337348 w 212659"/>
              <a:gd name="T7" fmla="*/ 331399 h 182199"/>
              <a:gd name="T8" fmla="*/ 411627 w 212659"/>
              <a:gd name="T9" fmla="*/ 580501 h 182199"/>
              <a:gd name="T10" fmla="*/ 346933 w 212659"/>
              <a:gd name="T11" fmla="*/ 580501 h 182199"/>
              <a:gd name="T12" fmla="*/ 337348 w 212659"/>
              <a:gd name="T13" fmla="*/ 397338 h 182199"/>
              <a:gd name="T14" fmla="*/ 326566 w 212659"/>
              <a:gd name="T15" fmla="*/ 459611 h 182199"/>
              <a:gd name="T16" fmla="*/ 263068 w 212659"/>
              <a:gd name="T17" fmla="*/ 459611 h 182199"/>
              <a:gd name="T18" fmla="*/ 337348 w 212659"/>
              <a:gd name="T19" fmla="*/ 331399 h 182199"/>
              <a:gd name="T20" fmla="*/ 482096 w 212659"/>
              <a:gd name="T21" fmla="*/ 289988 h 182199"/>
              <a:gd name="T22" fmla="*/ 426097 w 212659"/>
              <a:gd name="T23" fmla="*/ 326264 h 182199"/>
              <a:gd name="T24" fmla="*/ 232534 w 212659"/>
              <a:gd name="T25" fmla="*/ 383096 h 182199"/>
              <a:gd name="T26" fmla="*/ 199665 w 212659"/>
              <a:gd name="T27" fmla="*/ 581410 h 182199"/>
              <a:gd name="T28" fmla="*/ 166796 w 212659"/>
              <a:gd name="T29" fmla="*/ 383096 h 182199"/>
              <a:gd name="T30" fmla="*/ 67170 w 212659"/>
              <a:gd name="T31" fmla="*/ 155007 h 182199"/>
              <a:gd name="T32" fmla="*/ 61109 w 212659"/>
              <a:gd name="T33" fmla="*/ 222711 h 182199"/>
              <a:gd name="T34" fmla="*/ 16253 w 212659"/>
              <a:gd name="T35" fmla="*/ 234590 h 182199"/>
              <a:gd name="T36" fmla="*/ 21101 w 212659"/>
              <a:gd name="T37" fmla="*/ 163320 h 182199"/>
              <a:gd name="T38" fmla="*/ 214428 w 212659"/>
              <a:gd name="T39" fmla="*/ 131405 h 182199"/>
              <a:gd name="T40" fmla="*/ 242648 w 212659"/>
              <a:gd name="T41" fmla="*/ 190674 h 182199"/>
              <a:gd name="T42" fmla="*/ 126083 w 212659"/>
              <a:gd name="T43" fmla="*/ 484608 h 182199"/>
              <a:gd name="T44" fmla="*/ 59826 w 212659"/>
              <a:gd name="T45" fmla="*/ 484608 h 182199"/>
              <a:gd name="T46" fmla="*/ 214428 w 212659"/>
              <a:gd name="T47" fmla="*/ 131405 h 182199"/>
              <a:gd name="T48" fmla="*/ 609499 w 212659"/>
              <a:gd name="T49" fmla="*/ 382254 h 182199"/>
              <a:gd name="T50" fmla="*/ 576522 w 212659"/>
              <a:gd name="T51" fmla="*/ 602780 h 182199"/>
              <a:gd name="T52" fmla="*/ 543549 w 212659"/>
              <a:gd name="T53" fmla="*/ 382254 h 182199"/>
              <a:gd name="T54" fmla="*/ 300506 w 212659"/>
              <a:gd name="T55" fmla="*/ 139799 h 182199"/>
              <a:gd name="T56" fmla="*/ 334464 w 212659"/>
              <a:gd name="T57" fmla="*/ 0 h 182199"/>
              <a:gd name="T58" fmla="*/ 683731 w 212659"/>
              <a:gd name="T59" fmla="*/ 415705 h 182199"/>
              <a:gd name="T60" fmla="*/ 334464 w 212659"/>
              <a:gd name="T61" fmla="*/ 65637 h 182199"/>
              <a:gd name="T62" fmla="*/ 102833 w 212659"/>
              <a:gd name="T63" fmla="*/ 119122 h 182199"/>
              <a:gd name="T64" fmla="*/ 334464 w 212659"/>
              <a:gd name="T65" fmla="*/ 0 h 18219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12659" h="182199">
                <a:moveTo>
                  <a:pt x="139821" y="109537"/>
                </a:moveTo>
                <a:cubicBezTo>
                  <a:pt x="144670" y="109537"/>
                  <a:pt x="149173" y="113872"/>
                  <a:pt x="149173" y="119290"/>
                </a:cubicBezTo>
                <a:lnTo>
                  <a:pt x="149173" y="159748"/>
                </a:lnTo>
                <a:cubicBezTo>
                  <a:pt x="149173" y="165166"/>
                  <a:pt x="144670" y="169501"/>
                  <a:pt x="139821" y="169501"/>
                </a:cubicBezTo>
                <a:cubicBezTo>
                  <a:pt x="134625" y="169501"/>
                  <a:pt x="130469" y="165166"/>
                  <a:pt x="130469" y="159748"/>
                </a:cubicBezTo>
                <a:lnTo>
                  <a:pt x="130469" y="119290"/>
                </a:lnTo>
                <a:cubicBezTo>
                  <a:pt x="130469" y="113872"/>
                  <a:pt x="134625" y="109537"/>
                  <a:pt x="139821" y="109537"/>
                </a:cubicBezTo>
                <a:close/>
                <a:moveTo>
                  <a:pt x="100129" y="98425"/>
                </a:moveTo>
                <a:cubicBezTo>
                  <a:pt x="112219" y="98425"/>
                  <a:pt x="122176" y="108579"/>
                  <a:pt x="122176" y="120910"/>
                </a:cubicBezTo>
                <a:lnTo>
                  <a:pt x="122176" y="172408"/>
                </a:lnTo>
                <a:cubicBezTo>
                  <a:pt x="122176" y="177847"/>
                  <a:pt x="117909" y="182199"/>
                  <a:pt x="112575" y="182199"/>
                </a:cubicBezTo>
                <a:cubicBezTo>
                  <a:pt x="107241" y="182199"/>
                  <a:pt x="102974" y="177847"/>
                  <a:pt x="102974" y="172408"/>
                </a:cubicBezTo>
                <a:lnTo>
                  <a:pt x="102974" y="120910"/>
                </a:lnTo>
                <a:cubicBezTo>
                  <a:pt x="102974" y="119459"/>
                  <a:pt x="101551" y="118009"/>
                  <a:pt x="100129" y="118009"/>
                </a:cubicBezTo>
                <a:cubicBezTo>
                  <a:pt x="98351" y="118009"/>
                  <a:pt x="96929" y="119459"/>
                  <a:pt x="96929" y="120910"/>
                </a:cubicBezTo>
                <a:lnTo>
                  <a:pt x="96929" y="136504"/>
                </a:lnTo>
                <a:cubicBezTo>
                  <a:pt x="96929" y="141582"/>
                  <a:pt x="93017" y="146296"/>
                  <a:pt x="87327" y="146296"/>
                </a:cubicBezTo>
                <a:cubicBezTo>
                  <a:pt x="82349" y="146296"/>
                  <a:pt x="78082" y="141582"/>
                  <a:pt x="78082" y="136504"/>
                </a:cubicBezTo>
                <a:lnTo>
                  <a:pt x="78082" y="120910"/>
                </a:lnTo>
                <a:cubicBezTo>
                  <a:pt x="78082" y="108579"/>
                  <a:pt x="88039" y="98425"/>
                  <a:pt x="100129" y="98425"/>
                </a:cubicBezTo>
                <a:close/>
                <a:moveTo>
                  <a:pt x="100455" y="63500"/>
                </a:moveTo>
                <a:cubicBezTo>
                  <a:pt x="117437" y="63500"/>
                  <a:pt x="133336" y="71760"/>
                  <a:pt x="143092" y="86126"/>
                </a:cubicBezTo>
                <a:cubicBezTo>
                  <a:pt x="145983" y="90435"/>
                  <a:pt x="144537" y="96541"/>
                  <a:pt x="140201" y="99773"/>
                </a:cubicBezTo>
                <a:cubicBezTo>
                  <a:pt x="135504" y="102646"/>
                  <a:pt x="129723" y="101209"/>
                  <a:pt x="126471" y="96900"/>
                </a:cubicBezTo>
                <a:cubicBezTo>
                  <a:pt x="121051" y="87921"/>
                  <a:pt x="110933" y="82893"/>
                  <a:pt x="100455" y="82893"/>
                </a:cubicBezTo>
                <a:cubicBezTo>
                  <a:pt x="83111" y="82893"/>
                  <a:pt x="69019" y="96541"/>
                  <a:pt x="69019" y="113779"/>
                </a:cubicBezTo>
                <a:lnTo>
                  <a:pt x="69019" y="162981"/>
                </a:lnTo>
                <a:cubicBezTo>
                  <a:pt x="69019" y="168368"/>
                  <a:pt x="64683" y="172678"/>
                  <a:pt x="59263" y="172678"/>
                </a:cubicBezTo>
                <a:cubicBezTo>
                  <a:pt x="53843" y="172678"/>
                  <a:pt x="49507" y="168368"/>
                  <a:pt x="49507" y="162981"/>
                </a:cubicBezTo>
                <a:lnTo>
                  <a:pt x="49507" y="113779"/>
                </a:lnTo>
                <a:cubicBezTo>
                  <a:pt x="49507" y="85766"/>
                  <a:pt x="72271" y="63500"/>
                  <a:pt x="100455" y="63500"/>
                </a:cubicBezTo>
                <a:close/>
                <a:moveTo>
                  <a:pt x="19937" y="46037"/>
                </a:moveTo>
                <a:cubicBezTo>
                  <a:pt x="24255" y="49212"/>
                  <a:pt x="25334" y="54856"/>
                  <a:pt x="22455" y="59090"/>
                </a:cubicBezTo>
                <a:cubicBezTo>
                  <a:pt x="20656" y="61559"/>
                  <a:pt x="19577" y="63676"/>
                  <a:pt x="18138" y="66145"/>
                </a:cubicBezTo>
                <a:cubicBezTo>
                  <a:pt x="16338" y="68967"/>
                  <a:pt x="13100" y="71084"/>
                  <a:pt x="9502" y="71084"/>
                </a:cubicBezTo>
                <a:cubicBezTo>
                  <a:pt x="8062" y="71084"/>
                  <a:pt x="6263" y="70731"/>
                  <a:pt x="4824" y="69673"/>
                </a:cubicBezTo>
                <a:cubicBezTo>
                  <a:pt x="146" y="67204"/>
                  <a:pt x="-1293" y="61206"/>
                  <a:pt x="1226" y="56620"/>
                </a:cubicBezTo>
                <a:cubicBezTo>
                  <a:pt x="2665" y="54151"/>
                  <a:pt x="4464" y="50976"/>
                  <a:pt x="6263" y="48506"/>
                </a:cubicBezTo>
                <a:cubicBezTo>
                  <a:pt x="9502" y="43920"/>
                  <a:pt x="15619" y="42862"/>
                  <a:pt x="19937" y="46037"/>
                </a:cubicBezTo>
                <a:close/>
                <a:moveTo>
                  <a:pt x="63645" y="39027"/>
                </a:moveTo>
                <a:cubicBezTo>
                  <a:pt x="68379" y="36512"/>
                  <a:pt x="74206" y="38667"/>
                  <a:pt x="76755" y="43338"/>
                </a:cubicBezTo>
                <a:cubicBezTo>
                  <a:pt x="79305" y="48367"/>
                  <a:pt x="77120" y="54115"/>
                  <a:pt x="72021" y="56630"/>
                </a:cubicBezTo>
                <a:cubicBezTo>
                  <a:pt x="50898" y="67048"/>
                  <a:pt x="37423" y="88244"/>
                  <a:pt x="37423" y="111955"/>
                </a:cubicBezTo>
                <a:lnTo>
                  <a:pt x="37423" y="143928"/>
                </a:lnTo>
                <a:cubicBezTo>
                  <a:pt x="37423" y="149317"/>
                  <a:pt x="32689" y="153628"/>
                  <a:pt x="27226" y="153628"/>
                </a:cubicBezTo>
                <a:cubicBezTo>
                  <a:pt x="22127" y="153628"/>
                  <a:pt x="17757" y="149317"/>
                  <a:pt x="17757" y="143928"/>
                </a:cubicBezTo>
                <a:lnTo>
                  <a:pt x="17757" y="111955"/>
                </a:lnTo>
                <a:cubicBezTo>
                  <a:pt x="17757" y="80700"/>
                  <a:pt x="35238" y="53037"/>
                  <a:pt x="63645" y="39027"/>
                </a:cubicBezTo>
                <a:close/>
                <a:moveTo>
                  <a:pt x="98981" y="31750"/>
                </a:moveTo>
                <a:cubicBezTo>
                  <a:pt x="143932" y="31750"/>
                  <a:pt x="180907" y="68297"/>
                  <a:pt x="180907" y="113529"/>
                </a:cubicBezTo>
                <a:lnTo>
                  <a:pt x="180907" y="169255"/>
                </a:lnTo>
                <a:cubicBezTo>
                  <a:pt x="180907" y="174683"/>
                  <a:pt x="176557" y="179025"/>
                  <a:pt x="171119" y="179025"/>
                </a:cubicBezTo>
                <a:cubicBezTo>
                  <a:pt x="165682" y="179025"/>
                  <a:pt x="161332" y="174683"/>
                  <a:pt x="161332" y="169255"/>
                </a:cubicBezTo>
                <a:lnTo>
                  <a:pt x="161332" y="113529"/>
                </a:lnTo>
                <a:cubicBezTo>
                  <a:pt x="161332" y="79153"/>
                  <a:pt x="133419" y="51290"/>
                  <a:pt x="98981" y="51290"/>
                </a:cubicBezTo>
                <a:cubicBezTo>
                  <a:pt x="93544" y="51290"/>
                  <a:pt x="89194" y="46948"/>
                  <a:pt x="89194" y="41520"/>
                </a:cubicBezTo>
                <a:cubicBezTo>
                  <a:pt x="89194" y="36092"/>
                  <a:pt x="93544" y="31750"/>
                  <a:pt x="98981" y="31750"/>
                </a:cubicBezTo>
                <a:close/>
                <a:moveTo>
                  <a:pt x="99273" y="0"/>
                </a:moveTo>
                <a:cubicBezTo>
                  <a:pt x="161546" y="0"/>
                  <a:pt x="212659" y="50902"/>
                  <a:pt x="212659" y="113717"/>
                </a:cubicBezTo>
                <a:cubicBezTo>
                  <a:pt x="212659" y="119132"/>
                  <a:pt x="208340" y="123464"/>
                  <a:pt x="202940" y="123464"/>
                </a:cubicBezTo>
                <a:cubicBezTo>
                  <a:pt x="197541" y="123464"/>
                  <a:pt x="193222" y="119132"/>
                  <a:pt x="193222" y="113717"/>
                </a:cubicBezTo>
                <a:cubicBezTo>
                  <a:pt x="193222" y="61732"/>
                  <a:pt x="151107" y="19494"/>
                  <a:pt x="99273" y="19494"/>
                </a:cubicBezTo>
                <a:cubicBezTo>
                  <a:pt x="79475" y="19494"/>
                  <a:pt x="60038" y="25631"/>
                  <a:pt x="44200" y="37184"/>
                </a:cubicBezTo>
                <a:cubicBezTo>
                  <a:pt x="39880" y="40433"/>
                  <a:pt x="33761" y="39350"/>
                  <a:pt x="30522" y="35379"/>
                </a:cubicBezTo>
                <a:cubicBezTo>
                  <a:pt x="27282" y="30685"/>
                  <a:pt x="28362" y="24548"/>
                  <a:pt x="32681" y="21660"/>
                </a:cubicBezTo>
                <a:cubicBezTo>
                  <a:pt x="52119" y="7220"/>
                  <a:pt x="75156" y="0"/>
                  <a:pt x="99273"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109" name="Freeform 621">
            <a:extLst>
              <a:ext uri="{FF2B5EF4-FFF2-40B4-BE49-F238E27FC236}">
                <a16:creationId xmlns:a16="http://schemas.microsoft.com/office/drawing/2014/main" id="{D5CF2E46-D9B4-C84F-A12F-FA7FBE6EF85B}"/>
              </a:ext>
            </a:extLst>
          </p:cNvPr>
          <p:cNvSpPr>
            <a:spLocks noChangeAspect="1"/>
          </p:cNvSpPr>
          <p:nvPr/>
        </p:nvSpPr>
        <p:spPr bwMode="auto">
          <a:xfrm>
            <a:off x="11387049" y="8996011"/>
            <a:ext cx="634772" cy="838336"/>
          </a:xfrm>
          <a:custGeom>
            <a:avLst/>
            <a:gdLst>
              <a:gd name="T0" fmla="*/ 179020 w 136167"/>
              <a:gd name="T1" fmla="*/ 1334949 h 180612"/>
              <a:gd name="T2" fmla="*/ 358033 w 136167"/>
              <a:gd name="T3" fmla="*/ 1504540 h 180612"/>
              <a:gd name="T4" fmla="*/ 1259759 w 136167"/>
              <a:gd name="T5" fmla="*/ 2398191 h 180612"/>
              <a:gd name="T6" fmla="*/ 2161468 w 136167"/>
              <a:gd name="T7" fmla="*/ 1504540 h 180612"/>
              <a:gd name="T8" fmla="*/ 2340481 w 136167"/>
              <a:gd name="T9" fmla="*/ 1334949 h 180612"/>
              <a:gd name="T10" fmla="*/ 2519501 w 136167"/>
              <a:gd name="T11" fmla="*/ 1504540 h 180612"/>
              <a:gd name="T12" fmla="*/ 1750291 w 136167"/>
              <a:gd name="T13" fmla="*/ 2652983 h 180612"/>
              <a:gd name="T14" fmla="*/ 1432910 w 136167"/>
              <a:gd name="T15" fmla="*/ 2716037 h 180612"/>
              <a:gd name="T16" fmla="*/ 1432910 w 136167"/>
              <a:gd name="T17" fmla="*/ 3122271 h 180612"/>
              <a:gd name="T18" fmla="*/ 1259871 w 136167"/>
              <a:gd name="T19" fmla="*/ 3301713 h 180612"/>
              <a:gd name="T20" fmla="*/ 1086828 w 136167"/>
              <a:gd name="T21" fmla="*/ 3122271 h 180612"/>
              <a:gd name="T22" fmla="*/ 1086828 w 136167"/>
              <a:gd name="T23" fmla="*/ 2715886 h 180612"/>
              <a:gd name="T24" fmla="*/ 772005 w 136167"/>
              <a:gd name="T25" fmla="*/ 2652983 h 180612"/>
              <a:gd name="T26" fmla="*/ 0 w 136167"/>
              <a:gd name="T27" fmla="*/ 1504540 h 180612"/>
              <a:gd name="T28" fmla="*/ 179020 w 136167"/>
              <a:gd name="T29" fmla="*/ 1334949 h 180612"/>
              <a:gd name="T30" fmla="*/ 1245088 w 136167"/>
              <a:gd name="T31" fmla="*/ 355271 h 180612"/>
              <a:gd name="T32" fmla="*/ 973948 w 136167"/>
              <a:gd name="T33" fmla="*/ 625018 h 180612"/>
              <a:gd name="T34" fmla="*/ 973948 w 136167"/>
              <a:gd name="T35" fmla="*/ 1486901 h 180612"/>
              <a:gd name="T36" fmla="*/ 1245088 w 136167"/>
              <a:gd name="T37" fmla="*/ 1756649 h 180612"/>
              <a:gd name="T38" fmla="*/ 1516211 w 136167"/>
              <a:gd name="T39" fmla="*/ 1486901 h 180612"/>
              <a:gd name="T40" fmla="*/ 1516211 w 136167"/>
              <a:gd name="T41" fmla="*/ 625018 h 180612"/>
              <a:gd name="T42" fmla="*/ 1245088 w 136167"/>
              <a:gd name="T43" fmla="*/ 355271 h 180612"/>
              <a:gd name="T44" fmla="*/ 1245088 w 136167"/>
              <a:gd name="T45" fmla="*/ 0 h 180612"/>
              <a:gd name="T46" fmla="*/ 1873298 w 136167"/>
              <a:gd name="T47" fmla="*/ 625018 h 180612"/>
              <a:gd name="T48" fmla="*/ 1873298 w 136167"/>
              <a:gd name="T49" fmla="*/ 1486901 h 180612"/>
              <a:gd name="T50" fmla="*/ 1245088 w 136167"/>
              <a:gd name="T51" fmla="*/ 2111913 h 180612"/>
              <a:gd name="T52" fmla="*/ 616850 w 136167"/>
              <a:gd name="T53" fmla="*/ 1486901 h 180612"/>
              <a:gd name="T54" fmla="*/ 616850 w 136167"/>
              <a:gd name="T55" fmla="*/ 625018 h 180612"/>
              <a:gd name="T56" fmla="*/ 1245088 w 136167"/>
              <a:gd name="T57" fmla="*/ 0 h 18061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136167" h="180612">
                <a:moveTo>
                  <a:pt x="9675" y="73025"/>
                </a:moveTo>
                <a:cubicBezTo>
                  <a:pt x="15050" y="73025"/>
                  <a:pt x="19350" y="77307"/>
                  <a:pt x="19350" y="82302"/>
                </a:cubicBezTo>
                <a:cubicBezTo>
                  <a:pt x="19350" y="109421"/>
                  <a:pt x="41208" y="131187"/>
                  <a:pt x="68084" y="131187"/>
                </a:cubicBezTo>
                <a:cubicBezTo>
                  <a:pt x="94959" y="131187"/>
                  <a:pt x="116817" y="109421"/>
                  <a:pt x="116817" y="82302"/>
                </a:cubicBezTo>
                <a:cubicBezTo>
                  <a:pt x="116817" y="77307"/>
                  <a:pt x="121117" y="73025"/>
                  <a:pt x="126492" y="73025"/>
                </a:cubicBezTo>
                <a:cubicBezTo>
                  <a:pt x="131867" y="73025"/>
                  <a:pt x="136167" y="77307"/>
                  <a:pt x="136167" y="82302"/>
                </a:cubicBezTo>
                <a:cubicBezTo>
                  <a:pt x="136167" y="110670"/>
                  <a:pt x="119034" y="134822"/>
                  <a:pt x="94595" y="145125"/>
                </a:cubicBezTo>
                <a:lnTo>
                  <a:pt x="77442" y="148574"/>
                </a:lnTo>
                <a:lnTo>
                  <a:pt x="77442" y="170796"/>
                </a:lnTo>
                <a:cubicBezTo>
                  <a:pt x="77442" y="176249"/>
                  <a:pt x="73286" y="180612"/>
                  <a:pt x="68090" y="180612"/>
                </a:cubicBezTo>
                <a:cubicBezTo>
                  <a:pt x="62895" y="180612"/>
                  <a:pt x="58738" y="176249"/>
                  <a:pt x="58738" y="170796"/>
                </a:cubicBezTo>
                <a:lnTo>
                  <a:pt x="58738" y="148566"/>
                </a:lnTo>
                <a:lnTo>
                  <a:pt x="41723" y="145125"/>
                </a:lnTo>
                <a:cubicBezTo>
                  <a:pt x="17334" y="134822"/>
                  <a:pt x="0" y="110670"/>
                  <a:pt x="0" y="82302"/>
                </a:cubicBezTo>
                <a:cubicBezTo>
                  <a:pt x="0" y="77307"/>
                  <a:pt x="4300" y="73025"/>
                  <a:pt x="9675" y="73025"/>
                </a:cubicBezTo>
                <a:close/>
                <a:moveTo>
                  <a:pt x="67291" y="19434"/>
                </a:moveTo>
                <a:cubicBezTo>
                  <a:pt x="59428" y="19434"/>
                  <a:pt x="52637" y="25913"/>
                  <a:pt x="52637" y="34190"/>
                </a:cubicBezTo>
                <a:lnTo>
                  <a:pt x="52637" y="81337"/>
                </a:lnTo>
                <a:cubicBezTo>
                  <a:pt x="52637" y="89255"/>
                  <a:pt x="59428" y="96093"/>
                  <a:pt x="67291" y="96093"/>
                </a:cubicBezTo>
                <a:cubicBezTo>
                  <a:pt x="75511" y="96093"/>
                  <a:pt x="81944" y="89255"/>
                  <a:pt x="81944" y="81337"/>
                </a:cubicBezTo>
                <a:lnTo>
                  <a:pt x="81944" y="34190"/>
                </a:lnTo>
                <a:cubicBezTo>
                  <a:pt x="81944" y="25913"/>
                  <a:pt x="75511" y="19434"/>
                  <a:pt x="67291" y="19434"/>
                </a:cubicBezTo>
                <a:close/>
                <a:moveTo>
                  <a:pt x="67291" y="0"/>
                </a:moveTo>
                <a:cubicBezTo>
                  <a:pt x="86232" y="0"/>
                  <a:pt x="101243" y="15476"/>
                  <a:pt x="101243" y="34190"/>
                </a:cubicBezTo>
                <a:lnTo>
                  <a:pt x="101243" y="81337"/>
                </a:lnTo>
                <a:cubicBezTo>
                  <a:pt x="101243" y="100051"/>
                  <a:pt x="86232" y="115527"/>
                  <a:pt x="67291" y="115527"/>
                </a:cubicBezTo>
                <a:cubicBezTo>
                  <a:pt x="48706" y="115527"/>
                  <a:pt x="33338" y="100051"/>
                  <a:pt x="33338" y="81337"/>
                </a:cubicBezTo>
                <a:lnTo>
                  <a:pt x="33338" y="34190"/>
                </a:lnTo>
                <a:cubicBezTo>
                  <a:pt x="33338" y="15476"/>
                  <a:pt x="48706" y="0"/>
                  <a:pt x="67291"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110" name="Freeform 624">
            <a:extLst>
              <a:ext uri="{FF2B5EF4-FFF2-40B4-BE49-F238E27FC236}">
                <a16:creationId xmlns:a16="http://schemas.microsoft.com/office/drawing/2014/main" id="{2C76FE69-BF37-484B-8C3D-FE8B6836CAA0}"/>
              </a:ext>
            </a:extLst>
          </p:cNvPr>
          <p:cNvSpPr>
            <a:spLocks noChangeAspect="1"/>
          </p:cNvSpPr>
          <p:nvPr/>
        </p:nvSpPr>
        <p:spPr bwMode="auto">
          <a:xfrm>
            <a:off x="12110266" y="6628926"/>
            <a:ext cx="790178" cy="483738"/>
          </a:xfrm>
          <a:custGeom>
            <a:avLst/>
            <a:gdLst>
              <a:gd name="T0" fmla="*/ 1228470 w 169501"/>
              <a:gd name="T1" fmla="*/ 434138 h 104417"/>
              <a:gd name="T2" fmla="*/ 1401228 w 169501"/>
              <a:gd name="T3" fmla="*/ 608950 h 104417"/>
              <a:gd name="T4" fmla="*/ 1401228 w 169501"/>
              <a:gd name="T5" fmla="*/ 1236931 h 104417"/>
              <a:gd name="T6" fmla="*/ 1228470 w 169501"/>
              <a:gd name="T7" fmla="*/ 1411734 h 104417"/>
              <a:gd name="T8" fmla="*/ 1055715 w 169501"/>
              <a:gd name="T9" fmla="*/ 1236931 h 104417"/>
              <a:gd name="T10" fmla="*/ 1055715 w 169501"/>
              <a:gd name="T11" fmla="*/ 608950 h 104417"/>
              <a:gd name="T12" fmla="*/ 1228470 w 169501"/>
              <a:gd name="T13" fmla="*/ 434138 h 104417"/>
              <a:gd name="T14" fmla="*/ 682327 w 169501"/>
              <a:gd name="T15" fmla="*/ 434138 h 104417"/>
              <a:gd name="T16" fmla="*/ 872942 w 169501"/>
              <a:gd name="T17" fmla="*/ 608950 h 104417"/>
              <a:gd name="T18" fmla="*/ 872942 w 169501"/>
              <a:gd name="T19" fmla="*/ 1236931 h 104417"/>
              <a:gd name="T20" fmla="*/ 682327 w 169501"/>
              <a:gd name="T21" fmla="*/ 1411734 h 104417"/>
              <a:gd name="T22" fmla="*/ 498525 w 169501"/>
              <a:gd name="T23" fmla="*/ 1236931 h 104417"/>
              <a:gd name="T24" fmla="*/ 498525 w 169501"/>
              <a:gd name="T25" fmla="*/ 608950 h 104417"/>
              <a:gd name="T26" fmla="*/ 682327 w 169501"/>
              <a:gd name="T27" fmla="*/ 434138 h 104417"/>
              <a:gd name="T28" fmla="*/ 367182 w 169501"/>
              <a:gd name="T29" fmla="*/ 352060 h 104417"/>
              <a:gd name="T30" fmla="*/ 367182 w 169501"/>
              <a:gd name="T31" fmla="*/ 1551663 h 104417"/>
              <a:gd name="T32" fmla="*/ 2536941 w 169501"/>
              <a:gd name="T33" fmla="*/ 1551663 h 104417"/>
              <a:gd name="T34" fmla="*/ 2536941 w 169501"/>
              <a:gd name="T35" fmla="*/ 1290896 h 104417"/>
              <a:gd name="T36" fmla="*/ 2683818 w 169501"/>
              <a:gd name="T37" fmla="*/ 1108335 h 104417"/>
              <a:gd name="T38" fmla="*/ 2763934 w 169501"/>
              <a:gd name="T39" fmla="*/ 1108335 h 104417"/>
              <a:gd name="T40" fmla="*/ 2763934 w 169501"/>
              <a:gd name="T41" fmla="*/ 749755 h 104417"/>
              <a:gd name="T42" fmla="*/ 2683818 w 169501"/>
              <a:gd name="T43" fmla="*/ 749755 h 104417"/>
              <a:gd name="T44" fmla="*/ 2536941 w 169501"/>
              <a:gd name="T45" fmla="*/ 586776 h 104417"/>
              <a:gd name="T46" fmla="*/ 2536941 w 169501"/>
              <a:gd name="T47" fmla="*/ 352060 h 104417"/>
              <a:gd name="T48" fmla="*/ 166901 w 169501"/>
              <a:gd name="T49" fmla="*/ 0 h 104417"/>
              <a:gd name="T50" fmla="*/ 2683818 w 169501"/>
              <a:gd name="T51" fmla="*/ 0 h 104417"/>
              <a:gd name="T52" fmla="*/ 2904140 w 169501"/>
              <a:gd name="T53" fmla="*/ 169499 h 104417"/>
              <a:gd name="T54" fmla="*/ 2904140 w 169501"/>
              <a:gd name="T55" fmla="*/ 397696 h 104417"/>
              <a:gd name="T56" fmla="*/ 2897475 w 169501"/>
              <a:gd name="T57" fmla="*/ 397696 h 104417"/>
              <a:gd name="T58" fmla="*/ 3131133 w 169501"/>
              <a:gd name="T59" fmla="*/ 586776 h 104417"/>
              <a:gd name="T60" fmla="*/ 3131133 w 169501"/>
              <a:gd name="T61" fmla="*/ 1290896 h 104417"/>
              <a:gd name="T62" fmla="*/ 2897475 w 169501"/>
              <a:gd name="T63" fmla="*/ 1460395 h 104417"/>
              <a:gd name="T64" fmla="*/ 2904140 w 169501"/>
              <a:gd name="T65" fmla="*/ 1460395 h 104417"/>
              <a:gd name="T66" fmla="*/ 2904140 w 169501"/>
              <a:gd name="T67" fmla="*/ 1714659 h 104417"/>
              <a:gd name="T68" fmla="*/ 2683818 w 169501"/>
              <a:gd name="T69" fmla="*/ 1903723 h 104417"/>
              <a:gd name="T70" fmla="*/ 166901 w 169501"/>
              <a:gd name="T71" fmla="*/ 1903723 h 104417"/>
              <a:gd name="T72" fmla="*/ 0 w 169501"/>
              <a:gd name="T73" fmla="*/ 1714659 h 104417"/>
              <a:gd name="T74" fmla="*/ 0 w 169501"/>
              <a:gd name="T75" fmla="*/ 169499 h 104417"/>
              <a:gd name="T76" fmla="*/ 166901 w 169501"/>
              <a:gd name="T77" fmla="*/ 0 h 104417"/>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69501" h="104417">
                <a:moveTo>
                  <a:pt x="66502" y="23812"/>
                </a:moveTo>
                <a:cubicBezTo>
                  <a:pt x="71351" y="23812"/>
                  <a:pt x="75854" y="28073"/>
                  <a:pt x="75854" y="33400"/>
                </a:cubicBezTo>
                <a:lnTo>
                  <a:pt x="75854" y="67844"/>
                </a:lnTo>
                <a:cubicBezTo>
                  <a:pt x="75854" y="73171"/>
                  <a:pt x="71351" y="77432"/>
                  <a:pt x="66502" y="77432"/>
                </a:cubicBezTo>
                <a:cubicBezTo>
                  <a:pt x="61307" y="77432"/>
                  <a:pt x="57150" y="73171"/>
                  <a:pt x="57150" y="67844"/>
                </a:cubicBezTo>
                <a:lnTo>
                  <a:pt x="57150" y="33400"/>
                </a:lnTo>
                <a:cubicBezTo>
                  <a:pt x="57150" y="28073"/>
                  <a:pt x="61307" y="23812"/>
                  <a:pt x="66502" y="23812"/>
                </a:cubicBezTo>
                <a:close/>
                <a:moveTo>
                  <a:pt x="36937" y="23812"/>
                </a:moveTo>
                <a:cubicBezTo>
                  <a:pt x="42465" y="23812"/>
                  <a:pt x="47256" y="28073"/>
                  <a:pt x="47256" y="33400"/>
                </a:cubicBezTo>
                <a:lnTo>
                  <a:pt x="47256" y="67844"/>
                </a:lnTo>
                <a:cubicBezTo>
                  <a:pt x="47256" y="73171"/>
                  <a:pt x="42465" y="77432"/>
                  <a:pt x="36937" y="77432"/>
                </a:cubicBezTo>
                <a:cubicBezTo>
                  <a:pt x="31409" y="77432"/>
                  <a:pt x="26987" y="73171"/>
                  <a:pt x="26987" y="67844"/>
                </a:cubicBezTo>
                <a:lnTo>
                  <a:pt x="26987" y="33400"/>
                </a:lnTo>
                <a:cubicBezTo>
                  <a:pt x="26987" y="28073"/>
                  <a:pt x="31409" y="23812"/>
                  <a:pt x="36937" y="23812"/>
                </a:cubicBezTo>
                <a:close/>
                <a:moveTo>
                  <a:pt x="19877" y="19310"/>
                </a:moveTo>
                <a:lnTo>
                  <a:pt x="19877" y="85107"/>
                </a:lnTo>
                <a:lnTo>
                  <a:pt x="137335" y="85107"/>
                </a:lnTo>
                <a:lnTo>
                  <a:pt x="137335" y="70804"/>
                </a:lnTo>
                <a:cubicBezTo>
                  <a:pt x="137335" y="65797"/>
                  <a:pt x="140227" y="60791"/>
                  <a:pt x="145286" y="60791"/>
                </a:cubicBezTo>
                <a:lnTo>
                  <a:pt x="149623" y="60791"/>
                </a:lnTo>
                <a:lnTo>
                  <a:pt x="149623" y="41123"/>
                </a:lnTo>
                <a:lnTo>
                  <a:pt x="145286" y="41123"/>
                </a:lnTo>
                <a:cubicBezTo>
                  <a:pt x="140227" y="41123"/>
                  <a:pt x="137335" y="37547"/>
                  <a:pt x="137335" y="32184"/>
                </a:cubicBezTo>
                <a:lnTo>
                  <a:pt x="137335" y="19310"/>
                </a:lnTo>
                <a:lnTo>
                  <a:pt x="19877" y="19310"/>
                </a:lnTo>
                <a:close/>
                <a:moveTo>
                  <a:pt x="9035" y="0"/>
                </a:moveTo>
                <a:lnTo>
                  <a:pt x="145286" y="0"/>
                </a:lnTo>
                <a:cubicBezTo>
                  <a:pt x="150708" y="0"/>
                  <a:pt x="157213" y="3933"/>
                  <a:pt x="157213" y="9297"/>
                </a:cubicBezTo>
                <a:lnTo>
                  <a:pt x="157213" y="21813"/>
                </a:lnTo>
                <a:lnTo>
                  <a:pt x="156852" y="21813"/>
                </a:lnTo>
                <a:cubicBezTo>
                  <a:pt x="162634" y="21813"/>
                  <a:pt x="169501" y="27177"/>
                  <a:pt x="169501" y="32184"/>
                </a:cubicBezTo>
                <a:lnTo>
                  <a:pt x="169501" y="70804"/>
                </a:lnTo>
                <a:cubicBezTo>
                  <a:pt x="169501" y="76168"/>
                  <a:pt x="162634" y="80101"/>
                  <a:pt x="156852" y="80101"/>
                </a:cubicBezTo>
                <a:lnTo>
                  <a:pt x="157213" y="80101"/>
                </a:lnTo>
                <a:lnTo>
                  <a:pt x="157213" y="94047"/>
                </a:lnTo>
                <a:cubicBezTo>
                  <a:pt x="157213" y="99411"/>
                  <a:pt x="150708" y="104417"/>
                  <a:pt x="145286" y="104417"/>
                </a:cubicBezTo>
                <a:lnTo>
                  <a:pt x="9035" y="104417"/>
                </a:lnTo>
                <a:cubicBezTo>
                  <a:pt x="3252" y="104417"/>
                  <a:pt x="0" y="99411"/>
                  <a:pt x="0" y="94047"/>
                </a:cubicBezTo>
                <a:lnTo>
                  <a:pt x="0" y="9297"/>
                </a:lnTo>
                <a:cubicBezTo>
                  <a:pt x="0" y="3933"/>
                  <a:pt x="3252" y="0"/>
                  <a:pt x="9035" y="0"/>
                </a:cubicBezTo>
                <a:close/>
              </a:path>
            </a:pathLst>
          </a:custGeom>
          <a:solidFill>
            <a:schemeClr val="bg1"/>
          </a:solidFill>
          <a:ln>
            <a:noFill/>
          </a:ln>
        </p:spPr>
        <p:txBody>
          <a:bodyPr anchor="ctr"/>
          <a:lstStyle/>
          <a:p>
            <a:endParaRPr lang="en-US" dirty="0">
              <a:latin typeface="Lato Light" panose="020F0502020204030203" pitchFamily="34" charset="0"/>
            </a:endParaRPr>
          </a:p>
        </p:txBody>
      </p:sp>
      <p:sp>
        <p:nvSpPr>
          <p:cNvPr id="111" name="Rectangle 10">
            <a:extLst>
              <a:ext uri="{FF2B5EF4-FFF2-40B4-BE49-F238E27FC236}">
                <a16:creationId xmlns:a16="http://schemas.microsoft.com/office/drawing/2014/main" id="{EB57E2A5-8462-C94B-ABD9-F3A51532DD76}"/>
              </a:ext>
            </a:extLst>
          </p:cNvPr>
          <p:cNvSpPr/>
          <p:nvPr/>
        </p:nvSpPr>
        <p:spPr>
          <a:xfrm>
            <a:off x="10298717" y="1564358"/>
            <a:ext cx="4356726" cy="561606"/>
          </a:xfrm>
          <a:prstGeom prst="rect">
            <a:avLst/>
          </a:prstGeom>
          <a:solidFill>
            <a:srgbClr val="F0A2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Poppins Light" pitchFamily="2" charset="77"/>
            </a:endParaRPr>
          </a:p>
        </p:txBody>
      </p:sp>
      <p:sp>
        <p:nvSpPr>
          <p:cNvPr id="112" name="TextBox 11">
            <a:extLst>
              <a:ext uri="{FF2B5EF4-FFF2-40B4-BE49-F238E27FC236}">
                <a16:creationId xmlns:a16="http://schemas.microsoft.com/office/drawing/2014/main" id="{B5878364-D23D-5044-852F-9BF17AAB9305}"/>
              </a:ext>
            </a:extLst>
          </p:cNvPr>
          <p:cNvSpPr txBox="1"/>
          <p:nvPr/>
        </p:nvSpPr>
        <p:spPr>
          <a:xfrm>
            <a:off x="8125366" y="1086243"/>
            <a:ext cx="7410111" cy="1323439"/>
          </a:xfrm>
          <a:prstGeom prst="rect">
            <a:avLst/>
          </a:prstGeom>
          <a:noFill/>
        </p:spPr>
        <p:txBody>
          <a:bodyPr wrap="square" rtlCol="0" anchor="t">
            <a:spAutoFit/>
          </a:bodyPr>
          <a:lstStyle/>
          <a:p>
            <a:r>
              <a:rPr lang="en-US" sz="8000" b="1" dirty="0">
                <a:solidFill>
                  <a:srgbClr val="131316"/>
                </a:solidFill>
                <a:latin typeface="Poppins" pitchFamily="2" charset="77"/>
                <a:ea typeface="Arimo" panose="020B0604020202020204" pitchFamily="34" charset="0"/>
                <a:cs typeface="Poppins" pitchFamily="2" charset="77"/>
              </a:rPr>
              <a:t>Your Title Here.</a:t>
            </a:r>
          </a:p>
        </p:txBody>
      </p:sp>
      <p:sp>
        <p:nvSpPr>
          <p:cNvPr id="113" name="TextBox 12">
            <a:extLst>
              <a:ext uri="{FF2B5EF4-FFF2-40B4-BE49-F238E27FC236}">
                <a16:creationId xmlns:a16="http://schemas.microsoft.com/office/drawing/2014/main" id="{6848D739-D635-FD46-AEB5-EF2D369BF3F0}"/>
              </a:ext>
            </a:extLst>
          </p:cNvPr>
          <p:cNvSpPr txBox="1"/>
          <p:nvPr/>
        </p:nvSpPr>
        <p:spPr>
          <a:xfrm>
            <a:off x="8180547" y="738477"/>
            <a:ext cx="6486768" cy="369332"/>
          </a:xfrm>
          <a:prstGeom prst="rect">
            <a:avLst/>
          </a:prstGeom>
          <a:noFill/>
        </p:spPr>
        <p:txBody>
          <a:bodyPr wrap="square" rtlCol="0" anchor="b">
            <a:spAutoFit/>
          </a:bodyPr>
          <a:lstStyle/>
          <a:p>
            <a:pPr algn="ctr"/>
            <a:r>
              <a:rPr lang="en-US" sz="1800" spc="500" dirty="0">
                <a:solidFill>
                  <a:schemeClr val="accent3"/>
                </a:solidFill>
                <a:latin typeface="Poppins" pitchFamily="2" charset="77"/>
                <a:cs typeface="Poppins" pitchFamily="2" charset="77"/>
              </a:rPr>
              <a:t>WRITE YOUR SUBTITLE HERE</a:t>
            </a:r>
          </a:p>
        </p:txBody>
      </p:sp>
    </p:spTree>
    <p:extLst>
      <p:ext uri="{BB962C8B-B14F-4D97-AF65-F5344CB8AC3E}">
        <p14:creationId xmlns:p14="http://schemas.microsoft.com/office/powerpoint/2010/main" val="3423706984"/>
      </p:ext>
    </p:extLst>
  </p:cSld>
  <p:clrMapOvr>
    <a:masterClrMapping/>
  </p:clrMapOvr>
</p:sld>
</file>

<file path=ppt/theme/theme1.xml><?xml version="1.0" encoding="utf-8"?>
<a:theme xmlns:a="http://schemas.openxmlformats.org/drawingml/2006/main" name="Default Theme">
  <a:themeElements>
    <a:clrScheme name="Industry theme">
      <a:dk1>
        <a:srgbClr val="000000"/>
      </a:dk1>
      <a:lt1>
        <a:srgbClr val="FFFFFF"/>
      </a:lt1>
      <a:dk2>
        <a:srgbClr val="44546A"/>
      </a:dk2>
      <a:lt2>
        <a:srgbClr val="FFFFFF"/>
      </a:lt2>
      <a:accent1>
        <a:srgbClr val="231F3D"/>
      </a:accent1>
      <a:accent2>
        <a:srgbClr val="F6793C"/>
      </a:accent2>
      <a:accent3>
        <a:srgbClr val="55DBE4"/>
      </a:accent3>
      <a:accent4>
        <a:srgbClr val="4C3F80"/>
      </a:accent4>
      <a:accent5>
        <a:srgbClr val="3ED6D1"/>
      </a:accent5>
      <a:accent6>
        <a:srgbClr val="9688F5"/>
      </a:accent6>
      <a:hlink>
        <a:srgbClr val="1A829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0">
              <a:srgbClr val="6FBFFF"/>
            </a:gs>
            <a:gs pos="98000">
              <a:srgbClr val="3C8BFF"/>
            </a:gs>
          </a:gsLst>
          <a:lin ang="5400000" scaled="1"/>
          <a:tileRect/>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85303</TotalTime>
  <Words>1600</Words>
  <Application>Microsoft Office PowerPoint</Application>
  <PresentationFormat>Custom</PresentationFormat>
  <Paragraphs>153</Paragraphs>
  <Slides>14</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14</vt:i4>
      </vt:variant>
    </vt:vector>
  </HeadingPairs>
  <TitlesOfParts>
    <vt:vector size="25" baseType="lpstr">
      <vt:lpstr>Arial</vt:lpstr>
      <vt:lpstr>Calibri</vt:lpstr>
      <vt:lpstr>Calibri Light</vt:lpstr>
      <vt:lpstr>Gill Sans</vt:lpstr>
      <vt:lpstr>Lato</vt:lpstr>
      <vt:lpstr>Lato Black</vt:lpstr>
      <vt:lpstr>Lato Light</vt:lpstr>
      <vt:lpstr>Metropolis Black</vt:lpstr>
      <vt:lpstr>Poppins</vt:lpstr>
      <vt:lpstr>Poppins Light</vt:lpstr>
      <vt:lpstr>Default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dc:title>
  <dc:subject>Templates</dc:subject>
  <dc:creator/>
  <cp:keywords/>
  <dc:description/>
  <cp:lastModifiedBy>Jolie Serrano Delgado</cp:lastModifiedBy>
  <cp:revision>9994</cp:revision>
  <cp:lastPrinted>2019-09-18T23:04:43Z</cp:lastPrinted>
  <dcterms:created xsi:type="dcterms:W3CDTF">2014-11-12T21:47:38Z</dcterms:created>
  <dcterms:modified xsi:type="dcterms:W3CDTF">2025-05-09T14:51:30Z</dcterms:modified>
  <cp:category/>
</cp:coreProperties>
</file>