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1482" r:id="rId2"/>
    <p:sldId id="1480" r:id="rId3"/>
    <p:sldId id="4105" r:id="rId4"/>
    <p:sldId id="2230" r:id="rId5"/>
    <p:sldId id="1428" r:id="rId6"/>
    <p:sldId id="4094" r:id="rId7"/>
    <p:sldId id="3326" r:id="rId8"/>
    <p:sldId id="3307" r:id="rId9"/>
    <p:sldId id="4121" r:id="rId10"/>
    <p:sldId id="3318" r:id="rId11"/>
    <p:sldId id="4084" r:id="rId12"/>
    <p:sldId id="259" r:id="rId13"/>
    <p:sldId id="4097" r:id="rId14"/>
    <p:sldId id="178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BB4DB3"/>
    <a:srgbClr val="5B9BD5"/>
    <a:srgbClr val="6D4174"/>
    <a:srgbClr val="249F85"/>
    <a:srgbClr val="327EC4"/>
    <a:srgbClr val="38C5A9"/>
    <a:srgbClr val="268E75"/>
    <a:srgbClr val="27182A"/>
    <a:srgbClr val="FD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ECD3A4-F7F6-4379-932E-47D3E7FCC545}" v="3" dt="2025-03-26T22:32:36.1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2" d="100"/>
          <a:sy n="112" d="100"/>
        </p:scale>
        <p:origin x="552" y="108"/>
      </p:cViewPr>
      <p:guideLst/>
    </p:cSldViewPr>
  </p:slideViewPr>
  <p:notesTextViewPr>
    <p:cViewPr>
      <p:scale>
        <a:sx n="1" d="1"/>
        <a:sy n="1" d="1"/>
      </p:scale>
      <p:origin x="0" y="0"/>
    </p:cViewPr>
  </p:notesTextViewPr>
  <p:notesViewPr>
    <p:cSldViewPr snapToGrid="0">
      <p:cViewPr varScale="1">
        <p:scale>
          <a:sx n="52" d="100"/>
          <a:sy n="52" d="100"/>
        </p:scale>
        <p:origin x="286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lie Serrano Delgado" userId="d52b4219-5c60-4a0c-87ad-b1ec335c0c37" providerId="ADAL" clId="{D1ECD3A4-F7F6-4379-932E-47D3E7FCC545}"/>
    <pc:docChg chg="addSld modSld sldOrd">
      <pc:chgData name="Jolie Serrano Delgado" userId="d52b4219-5c60-4a0c-87ad-b1ec335c0c37" providerId="ADAL" clId="{D1ECD3A4-F7F6-4379-932E-47D3E7FCC545}" dt="2025-03-26T22:32:36.128" v="9" actId="207"/>
      <pc:docMkLst>
        <pc:docMk/>
      </pc:docMkLst>
      <pc:sldChg chg="modSp add mod">
        <pc:chgData name="Jolie Serrano Delgado" userId="d52b4219-5c60-4a0c-87ad-b1ec335c0c37" providerId="ADAL" clId="{D1ECD3A4-F7F6-4379-932E-47D3E7FCC545}" dt="2025-03-26T22:32:36.128" v="9" actId="207"/>
        <pc:sldMkLst>
          <pc:docMk/>
          <pc:sldMk cId="0" sldId="1482"/>
        </pc:sldMkLst>
        <pc:spChg chg="mod">
          <ac:chgData name="Jolie Serrano Delgado" userId="d52b4219-5c60-4a0c-87ad-b1ec335c0c37" providerId="ADAL" clId="{D1ECD3A4-F7F6-4379-932E-47D3E7FCC545}" dt="2025-03-26T22:32:36.128" v="9" actId="207"/>
          <ac:spMkLst>
            <pc:docMk/>
            <pc:sldMk cId="0" sldId="1482"/>
            <ac:spMk id="55309" creationId="{00000000-0000-0000-0000-000000000000}"/>
          </ac:spMkLst>
        </pc:spChg>
      </pc:sldChg>
      <pc:sldChg chg="modSp add mod ord">
        <pc:chgData name="Jolie Serrano Delgado" userId="d52b4219-5c60-4a0c-87ad-b1ec335c0c37" providerId="ADAL" clId="{D1ECD3A4-F7F6-4379-932E-47D3E7FCC545}" dt="2025-03-26T22:29:42.146" v="4" actId="207"/>
        <pc:sldMkLst>
          <pc:docMk/>
          <pc:sldMk cId="3313802975" sldId="1780"/>
        </pc:sldMkLst>
        <pc:spChg chg="mod">
          <ac:chgData name="Jolie Serrano Delgado" userId="d52b4219-5c60-4a0c-87ad-b1ec335c0c37" providerId="ADAL" clId="{D1ECD3A4-F7F6-4379-932E-47D3E7FCC545}" dt="2025-03-26T22:29:36.506" v="3" actId="207"/>
          <ac:spMkLst>
            <pc:docMk/>
            <pc:sldMk cId="3313802975" sldId="1780"/>
            <ac:spMk id="5" creationId="{7FCA87B9-E211-0E4B-A9F7-DF87D6193A8C}"/>
          </ac:spMkLst>
        </pc:spChg>
        <pc:spChg chg="mod">
          <ac:chgData name="Jolie Serrano Delgado" userId="d52b4219-5c60-4a0c-87ad-b1ec335c0c37" providerId="ADAL" clId="{D1ECD3A4-F7F6-4379-932E-47D3E7FCC545}" dt="2025-03-26T22:29:42.146" v="4" actId="207"/>
          <ac:spMkLst>
            <pc:docMk/>
            <pc:sldMk cId="3313802975" sldId="1780"/>
            <ac:spMk id="16" creationId="{00000000-0000-0000-0000-000000000000}"/>
          </ac:spMkLst>
        </pc:spChg>
      </pc:sldChg>
    </pc:docChg>
  </pc:docChgLst>
  <pc:docChgLst>
    <pc:chgData name="Jolie Serrano Delgado" userId="d52b4219-5c60-4a0c-87ad-b1ec335c0c37" providerId="ADAL" clId="{18CCFB87-686D-4BC4-922A-E0C0CF5336EF}"/>
    <pc:docChg chg="custSel modSld">
      <pc:chgData name="Jolie Serrano Delgado" userId="d52b4219-5c60-4a0c-87ad-b1ec335c0c37" providerId="ADAL" clId="{18CCFB87-686D-4BC4-922A-E0C0CF5336EF}" dt="2024-10-17T22:49:34.038" v="58" actId="27614"/>
      <pc:docMkLst>
        <pc:docMk/>
      </pc:docMkLst>
      <pc:sldChg chg="addSp delSp modSp mod">
        <pc:chgData name="Jolie Serrano Delgado" userId="d52b4219-5c60-4a0c-87ad-b1ec335c0c37" providerId="ADAL" clId="{18CCFB87-686D-4BC4-922A-E0C0CF5336EF}" dt="2024-10-17T22:48:37.515" v="56" actId="931"/>
        <pc:sldMkLst>
          <pc:docMk/>
          <pc:sldMk cId="0" sldId="259"/>
        </pc:sldMkLst>
      </pc:sldChg>
      <pc:sldChg chg="addSp delSp modSp mod chgLayout">
        <pc:chgData name="Jolie Serrano Delgado" userId="d52b4219-5c60-4a0c-87ad-b1ec335c0c37" providerId="ADAL" clId="{18CCFB87-686D-4BC4-922A-E0C0CF5336EF}" dt="2024-10-17T22:38:09.837" v="13" actId="18131"/>
        <pc:sldMkLst>
          <pc:docMk/>
          <pc:sldMk cId="2946472649" sldId="1428"/>
        </pc:sldMkLst>
      </pc:sldChg>
      <pc:sldChg chg="addSp delSp modSp mod">
        <pc:chgData name="Jolie Serrano Delgado" userId="d52b4219-5c60-4a0c-87ad-b1ec335c0c37" providerId="ADAL" clId="{18CCFB87-686D-4BC4-922A-E0C0CF5336EF}" dt="2024-10-17T22:37:52.216" v="8" actId="962"/>
        <pc:sldMkLst>
          <pc:docMk/>
          <pc:sldMk cId="1087623142" sldId="2230"/>
        </pc:sldMkLst>
      </pc:sldChg>
      <pc:sldChg chg="addSp delSp modSp mod">
        <pc:chgData name="Jolie Serrano Delgado" userId="d52b4219-5c60-4a0c-87ad-b1ec335c0c37" providerId="ADAL" clId="{18CCFB87-686D-4BC4-922A-E0C0CF5336EF}" dt="2024-10-17T22:44:58.874" v="44" actId="962"/>
        <pc:sldMkLst>
          <pc:docMk/>
          <pc:sldMk cId="1151494825" sldId="3318"/>
        </pc:sldMkLst>
      </pc:sldChg>
      <pc:sldChg chg="addSp delSp modSp mod">
        <pc:chgData name="Jolie Serrano Delgado" userId="d52b4219-5c60-4a0c-87ad-b1ec335c0c37" providerId="ADAL" clId="{18CCFB87-686D-4BC4-922A-E0C0CF5336EF}" dt="2024-10-17T22:38:26.087" v="16" actId="962"/>
        <pc:sldMkLst>
          <pc:docMk/>
          <pc:sldMk cId="537674450" sldId="4094"/>
        </pc:sldMkLst>
      </pc:sldChg>
      <pc:sldChg chg="addSp delSp modSp mod">
        <pc:chgData name="Jolie Serrano Delgado" userId="d52b4219-5c60-4a0c-87ad-b1ec335c0c37" providerId="ADAL" clId="{18CCFB87-686D-4BC4-922A-E0C0CF5336EF}" dt="2024-10-17T22:49:34.038" v="58" actId="27614"/>
        <pc:sldMkLst>
          <pc:docMk/>
          <pc:sldMk cId="631498162" sldId="4097"/>
        </pc:sldMkLst>
      </pc:sldChg>
      <pc:sldChg chg="addSp delSp modSp mod">
        <pc:chgData name="Jolie Serrano Delgado" userId="d52b4219-5c60-4a0c-87ad-b1ec335c0c37" providerId="ADAL" clId="{18CCFB87-686D-4BC4-922A-E0C0CF5336EF}" dt="2024-10-17T22:37:24.400" v="5" actId="21"/>
        <pc:sldMkLst>
          <pc:docMk/>
          <pc:sldMk cId="2092442997" sldId="410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954D19-FD35-44E8-86B7-90E3D25DDD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EE12292-5D83-45D8-8246-31A494D4E2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3D3E5B-3B80-487D-8B8D-ED6B886C50BD}" type="datetimeFigureOut">
              <a:rPr lang="en-US" smtClean="0"/>
              <a:t>3/26/2025</a:t>
            </a:fld>
            <a:endParaRPr lang="en-US"/>
          </a:p>
        </p:txBody>
      </p:sp>
      <p:sp>
        <p:nvSpPr>
          <p:cNvPr id="4" name="Footer Placeholder 3">
            <a:extLst>
              <a:ext uri="{FF2B5EF4-FFF2-40B4-BE49-F238E27FC236}">
                <a16:creationId xmlns:a16="http://schemas.microsoft.com/office/drawing/2014/main" id="{A9F0F97B-3810-4C79-A70F-E1EED0CCB3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13A2D6A-CFF0-4A98-BEF3-4C26B553D62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757E0C-B345-4C76-A706-4ED245B8DDE9}" type="slidenum">
              <a:rPr lang="en-US" smtClean="0"/>
              <a:t>‹#›</a:t>
            </a:fld>
            <a:endParaRPr lang="en-US"/>
          </a:p>
        </p:txBody>
      </p:sp>
    </p:spTree>
    <p:extLst>
      <p:ext uri="{BB962C8B-B14F-4D97-AF65-F5344CB8AC3E}">
        <p14:creationId xmlns:p14="http://schemas.microsoft.com/office/powerpoint/2010/main" val="4202384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82301F-19DB-43DE-8BE8-B598AB07BC26}" type="datetimeFigureOut">
              <a:rPr lang="en-US" smtClean="0"/>
              <a:t>3/26/2025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940C13-4458-439A-B49C-8C0231ABA990}" type="slidenum">
              <a:rPr lang="en-US" smtClean="0"/>
              <a:t>‹#›</a:t>
            </a:fld>
            <a:endParaRPr lang="en-US"/>
          </a:p>
        </p:txBody>
      </p:sp>
    </p:spTree>
    <p:extLst>
      <p:ext uri="{BB962C8B-B14F-4D97-AF65-F5344CB8AC3E}">
        <p14:creationId xmlns:p14="http://schemas.microsoft.com/office/powerpoint/2010/main" val="636311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FDC0BE5-8237-434B-AB26-F93C2EF449B3}" type="slidenum">
              <a:rPr lang="en-US" altLang="x-none"/>
              <a:pPr/>
              <a:t>4</a:t>
            </a:fld>
            <a:endParaRPr lang="en-US" altLang="x-none"/>
          </a:p>
        </p:txBody>
      </p:sp>
      <p:sp>
        <p:nvSpPr>
          <p:cNvPr id="6145" name="Text Box 1"/>
          <p:cNvSpPr txBox="1">
            <a:spLocks noGrp="1" noRot="1" noChangeAspect="1" noChangeArrowheads="1"/>
          </p:cNvSpPr>
          <p:nvPr>
            <p:ph type="sldImg"/>
          </p:nvPr>
        </p:nvSpPr>
        <p:spPr bwMode="auto">
          <a:xfrm>
            <a:off x="687388" y="1143000"/>
            <a:ext cx="5481637" cy="3084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685800" y="4400550"/>
            <a:ext cx="5484813" cy="3598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extLst>
      <p:ext uri="{BB962C8B-B14F-4D97-AF65-F5344CB8AC3E}">
        <p14:creationId xmlns:p14="http://schemas.microsoft.com/office/powerpoint/2010/main" val="301344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40E763-D0B3-CB49-BFD1-BBB1D87D5478}"/>
              </a:ext>
            </a:extLst>
          </p:cNvPr>
          <p:cNvSpPr>
            <a:spLocks noGrp="1" noChangeArrowheads="1"/>
          </p:cNvSpPr>
          <p:nvPr>
            <p:ph type="sldNum"/>
          </p:nvPr>
        </p:nvSpPr>
        <p:spPr>
          <a:ln/>
        </p:spPr>
        <p:txBody>
          <a:bodyPr/>
          <a:lstStyle/>
          <a:p>
            <a:fld id="{4314E3C6-3B94-6048-9AD1-77639037A3A3}" type="slidenum">
              <a:rPr lang="en-US" altLang="en-US"/>
              <a:pPr/>
              <a:t>12</a:t>
            </a:fld>
            <a:endParaRPr lang="en-US" altLang="en-US"/>
          </a:p>
        </p:txBody>
      </p:sp>
      <p:sp>
        <p:nvSpPr>
          <p:cNvPr id="26625" name="Text Box 1">
            <a:extLst>
              <a:ext uri="{FF2B5EF4-FFF2-40B4-BE49-F238E27FC236}">
                <a16:creationId xmlns:a16="http://schemas.microsoft.com/office/drawing/2014/main" id="{5946B00F-E968-164D-9AD9-AFD718A4AC4C}"/>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4108FC3D-B95C-754E-974E-0915FCBC55A1}"/>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981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258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Diseño personalizad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A5B7A72-B186-EC36-C88A-38743385E8A9}"/>
              </a:ext>
            </a:extLst>
          </p:cNvPr>
          <p:cNvSpPr>
            <a:spLocks noGrp="1"/>
          </p:cNvSpPr>
          <p:nvPr>
            <p:ph type="pic" sz="quarter" idx="10"/>
          </p:nvPr>
        </p:nvSpPr>
        <p:spPr>
          <a:xfrm>
            <a:off x="0" y="0"/>
            <a:ext cx="9479844" cy="5504657"/>
          </a:xfrm>
          <a:prstGeom prst="rect">
            <a:avLst/>
          </a:prstGeom>
        </p:spPr>
        <p:txBody>
          <a:bodyPr/>
          <a:lstStyle>
            <a:lvl1pPr>
              <a:defRPr>
                <a:latin typeface="Lato Light" panose="020F0302020204030203" pitchFamily="34" charset="0"/>
              </a:defRPr>
            </a:lvl1pPr>
          </a:lstStyle>
          <a:p>
            <a:endParaRPr lang="es-CO" dirty="0"/>
          </a:p>
        </p:txBody>
      </p:sp>
    </p:spTree>
    <p:extLst>
      <p:ext uri="{BB962C8B-B14F-4D97-AF65-F5344CB8AC3E}">
        <p14:creationId xmlns:p14="http://schemas.microsoft.com/office/powerpoint/2010/main" val="1492737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72440CA-7416-206D-5519-E6C76586A73D}"/>
              </a:ext>
            </a:extLst>
          </p:cNvPr>
          <p:cNvSpPr>
            <a:spLocks noGrp="1"/>
          </p:cNvSpPr>
          <p:nvPr>
            <p:ph type="pic" sz="quarter" idx="10"/>
          </p:nvPr>
        </p:nvSpPr>
        <p:spPr>
          <a:xfrm>
            <a:off x="0" y="0"/>
            <a:ext cx="2903538" cy="6858000"/>
          </a:xfrm>
          <a:prstGeom prst="rect">
            <a:avLst/>
          </a:prstGeom>
          <a:solidFill>
            <a:schemeClr val="accent5">
              <a:lumMod val="20000"/>
              <a:lumOff val="80000"/>
            </a:schemeClr>
          </a:solidFill>
        </p:spPr>
        <p:txBody>
          <a:bodyPr/>
          <a:lstStyle/>
          <a:p>
            <a:endParaRPr lang="es-CO"/>
          </a:p>
        </p:txBody>
      </p:sp>
    </p:spTree>
    <p:extLst>
      <p:ext uri="{BB962C8B-B14F-4D97-AF65-F5344CB8AC3E}">
        <p14:creationId xmlns:p14="http://schemas.microsoft.com/office/powerpoint/2010/main" val="1856907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Agenda 1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B22F6AD-6A9F-4667-9AEA-9EB9FF3D6D95}"/>
              </a:ext>
            </a:extLst>
          </p:cNvPr>
          <p:cNvSpPr>
            <a:spLocks noGrp="1"/>
          </p:cNvSpPr>
          <p:nvPr>
            <p:ph type="pic" sz="quarter" idx="10"/>
          </p:nvPr>
        </p:nvSpPr>
        <p:spPr>
          <a:xfrm>
            <a:off x="0" y="1"/>
            <a:ext cx="12192000" cy="2979738"/>
          </a:xfrm>
          <a:custGeom>
            <a:avLst/>
            <a:gdLst>
              <a:gd name="connsiteX0" fmla="*/ 0 w 24377650"/>
              <a:gd name="connsiteY0" fmla="*/ 0 h 5959475"/>
              <a:gd name="connsiteX1" fmla="*/ 24377650 w 24377650"/>
              <a:gd name="connsiteY1" fmla="*/ 0 h 5959475"/>
              <a:gd name="connsiteX2" fmla="*/ 24377650 w 24377650"/>
              <a:gd name="connsiteY2" fmla="*/ 5959475 h 5959475"/>
              <a:gd name="connsiteX3" fmla="*/ 0 w 24377650"/>
              <a:gd name="connsiteY3" fmla="*/ 5959475 h 5959475"/>
            </a:gdLst>
            <a:ahLst/>
            <a:cxnLst>
              <a:cxn ang="0">
                <a:pos x="connsiteX0" y="connsiteY0"/>
              </a:cxn>
              <a:cxn ang="0">
                <a:pos x="connsiteX1" y="connsiteY1"/>
              </a:cxn>
              <a:cxn ang="0">
                <a:pos x="connsiteX2" y="connsiteY2"/>
              </a:cxn>
              <a:cxn ang="0">
                <a:pos x="connsiteX3" y="connsiteY3"/>
              </a:cxn>
            </a:cxnLst>
            <a:rect l="l" t="t" r="r" b="b"/>
            <a:pathLst>
              <a:path w="24377650" h="5959475">
                <a:moveTo>
                  <a:pt x="0" y="0"/>
                </a:moveTo>
                <a:lnTo>
                  <a:pt x="24377650" y="0"/>
                </a:lnTo>
                <a:lnTo>
                  <a:pt x="24377650" y="5959475"/>
                </a:lnTo>
                <a:lnTo>
                  <a:pt x="0" y="5959475"/>
                </a:lnTo>
                <a:close/>
              </a:path>
            </a:pathLst>
          </a:custGeom>
          <a:solidFill>
            <a:schemeClr val="accent5">
              <a:lumMod val="20000"/>
              <a:lumOff val="80000"/>
            </a:schemeClr>
          </a:solidFill>
        </p:spPr>
        <p:txBody>
          <a:bodyPr wrap="square">
            <a:noAutofit/>
          </a:bodyPr>
          <a:lstStyle>
            <a:lvl1pPr marL="0" indent="0">
              <a:buNone/>
              <a:defRPr/>
            </a:lvl1pPr>
          </a:lstStyle>
          <a:p>
            <a:endParaRPr lang="en-US" dirty="0"/>
          </a:p>
        </p:txBody>
      </p:sp>
    </p:spTree>
    <p:extLst>
      <p:ext uri="{BB962C8B-B14F-4D97-AF65-F5344CB8AC3E}">
        <p14:creationId xmlns:p14="http://schemas.microsoft.com/office/powerpoint/2010/main" val="2009184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essage CE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A8AB4B1-06B1-A741-AB46-B9645373A7E0}"/>
              </a:ext>
            </a:extLst>
          </p:cNvPr>
          <p:cNvSpPr>
            <a:spLocks noGrp="1"/>
          </p:cNvSpPr>
          <p:nvPr>
            <p:ph type="pic" sz="quarter" idx="26"/>
          </p:nvPr>
        </p:nvSpPr>
        <p:spPr>
          <a:xfrm>
            <a:off x="976547" y="2232801"/>
            <a:ext cx="3361803" cy="3359575"/>
          </a:xfrm>
          <a:prstGeom prst="ellipse">
            <a:avLst/>
          </a:prstGeom>
          <a:solidFill>
            <a:schemeClr val="accent5">
              <a:lumMod val="20000"/>
              <a:lumOff val="80000"/>
            </a:schemeClr>
          </a:solidFill>
          <a:effectLst/>
        </p:spPr>
        <p:txBody>
          <a:bodyPr wrap="square">
            <a:noAutofit/>
          </a:bodyPr>
          <a:lstStyle>
            <a:lvl1pPr marL="0" indent="0">
              <a:buNone/>
              <a:defRPr sz="1300" b="1" i="0">
                <a:ln>
                  <a:noFill/>
                </a:ln>
                <a:solidFill>
                  <a:schemeClr val="bg1">
                    <a:lumMod val="85000"/>
                  </a:schemeClr>
                </a:solidFill>
                <a:latin typeface="Nunito Sans SemiBold" pitchFamily="2" charset="77"/>
                <a:ea typeface="Source Sans Pro Light" panose="020B0403030403020204" pitchFamily="34" charset="0"/>
                <a:cs typeface="Noto Sans Light" panose="020B0402040504020204" pitchFamily="34" charset="0"/>
              </a:defRPr>
            </a:lvl1pPr>
          </a:lstStyle>
          <a:p>
            <a:endParaRPr lang="en-US" dirty="0"/>
          </a:p>
        </p:txBody>
      </p:sp>
    </p:spTree>
    <p:extLst>
      <p:ext uri="{BB962C8B-B14F-4D97-AF65-F5344CB8AC3E}">
        <p14:creationId xmlns:p14="http://schemas.microsoft.com/office/powerpoint/2010/main" val="16411197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ADAB3AD9-EAD4-7291-876F-75EE50EA9BA5}"/>
              </a:ext>
            </a:extLst>
          </p:cNvPr>
          <p:cNvSpPr>
            <a:spLocks noGrp="1"/>
          </p:cNvSpPr>
          <p:nvPr>
            <p:ph type="pic" sz="quarter" idx="10"/>
          </p:nvPr>
        </p:nvSpPr>
        <p:spPr>
          <a:xfrm>
            <a:off x="1843088" y="987425"/>
            <a:ext cx="1755775" cy="3773488"/>
          </a:xfrm>
          <a:prstGeom prst="rect">
            <a:avLst/>
          </a:prstGeom>
          <a:solidFill>
            <a:schemeClr val="accent1">
              <a:lumMod val="20000"/>
              <a:lumOff val="80000"/>
            </a:schemeClr>
          </a:solidFill>
        </p:spPr>
        <p:txBody>
          <a:bodyPr/>
          <a:lstStyle>
            <a:lvl1pPr>
              <a:defRPr sz="1600"/>
            </a:lvl1pPr>
          </a:lstStyle>
          <a:p>
            <a:endParaRPr lang="es-CO"/>
          </a:p>
        </p:txBody>
      </p:sp>
      <p:sp>
        <p:nvSpPr>
          <p:cNvPr id="15" name="Picture Placeholder 3">
            <a:extLst>
              <a:ext uri="{FF2B5EF4-FFF2-40B4-BE49-F238E27FC236}">
                <a16:creationId xmlns:a16="http://schemas.microsoft.com/office/drawing/2014/main" id="{2DCBBDF1-F6AC-10DD-15D9-72D90DF7B5E6}"/>
              </a:ext>
            </a:extLst>
          </p:cNvPr>
          <p:cNvSpPr>
            <a:spLocks noGrp="1"/>
          </p:cNvSpPr>
          <p:nvPr>
            <p:ph type="pic" sz="quarter" idx="11"/>
          </p:nvPr>
        </p:nvSpPr>
        <p:spPr>
          <a:xfrm>
            <a:off x="5383779" y="987425"/>
            <a:ext cx="1755775" cy="3773488"/>
          </a:xfrm>
          <a:prstGeom prst="rect">
            <a:avLst/>
          </a:prstGeom>
          <a:solidFill>
            <a:schemeClr val="accent4">
              <a:lumMod val="20000"/>
              <a:lumOff val="80000"/>
            </a:schemeClr>
          </a:solidFill>
        </p:spPr>
        <p:txBody>
          <a:bodyPr/>
          <a:lstStyle>
            <a:lvl1pPr>
              <a:defRPr sz="1600"/>
            </a:lvl1pPr>
          </a:lstStyle>
          <a:p>
            <a:endParaRPr lang="es-CO"/>
          </a:p>
        </p:txBody>
      </p:sp>
      <p:sp>
        <p:nvSpPr>
          <p:cNvPr id="16" name="Picture Placeholder 3">
            <a:extLst>
              <a:ext uri="{FF2B5EF4-FFF2-40B4-BE49-F238E27FC236}">
                <a16:creationId xmlns:a16="http://schemas.microsoft.com/office/drawing/2014/main" id="{835A3D2C-D136-9622-25EF-049C3097A8CF}"/>
              </a:ext>
            </a:extLst>
          </p:cNvPr>
          <p:cNvSpPr>
            <a:spLocks noGrp="1"/>
          </p:cNvSpPr>
          <p:nvPr>
            <p:ph type="pic" sz="quarter" idx="12"/>
          </p:nvPr>
        </p:nvSpPr>
        <p:spPr>
          <a:xfrm>
            <a:off x="8941308" y="987425"/>
            <a:ext cx="1755775" cy="3773488"/>
          </a:xfrm>
          <a:prstGeom prst="rect">
            <a:avLst/>
          </a:prstGeom>
          <a:solidFill>
            <a:schemeClr val="accent5">
              <a:lumMod val="20000"/>
              <a:lumOff val="80000"/>
            </a:schemeClr>
          </a:solidFill>
        </p:spPr>
        <p:txBody>
          <a:bodyPr/>
          <a:lstStyle>
            <a:lvl1pPr>
              <a:defRPr sz="1600"/>
            </a:lvl1pPr>
          </a:lstStyle>
          <a:p>
            <a:endParaRPr lang="es-CO"/>
          </a:p>
        </p:txBody>
      </p:sp>
      <p:sp>
        <p:nvSpPr>
          <p:cNvPr id="17" name="Picture Placeholder 3">
            <a:extLst>
              <a:ext uri="{FF2B5EF4-FFF2-40B4-BE49-F238E27FC236}">
                <a16:creationId xmlns:a16="http://schemas.microsoft.com/office/drawing/2014/main" id="{4DDA2B6C-D971-9B7D-1BD8-595EC3FE43C3}"/>
              </a:ext>
            </a:extLst>
          </p:cNvPr>
          <p:cNvSpPr>
            <a:spLocks noGrp="1"/>
          </p:cNvSpPr>
          <p:nvPr>
            <p:ph type="pic" sz="quarter" idx="13"/>
          </p:nvPr>
        </p:nvSpPr>
        <p:spPr>
          <a:xfrm>
            <a:off x="3630328" y="987425"/>
            <a:ext cx="1755775" cy="2176689"/>
          </a:xfrm>
          <a:prstGeom prst="rect">
            <a:avLst/>
          </a:prstGeom>
          <a:solidFill>
            <a:schemeClr val="accent5">
              <a:lumMod val="20000"/>
              <a:lumOff val="80000"/>
            </a:schemeClr>
          </a:solidFill>
        </p:spPr>
        <p:txBody>
          <a:bodyPr/>
          <a:lstStyle>
            <a:lvl1pPr>
              <a:defRPr sz="1600"/>
            </a:lvl1pPr>
          </a:lstStyle>
          <a:p>
            <a:endParaRPr lang="es-CO"/>
          </a:p>
        </p:txBody>
      </p:sp>
      <p:sp>
        <p:nvSpPr>
          <p:cNvPr id="18" name="Picture Placeholder 3">
            <a:extLst>
              <a:ext uri="{FF2B5EF4-FFF2-40B4-BE49-F238E27FC236}">
                <a16:creationId xmlns:a16="http://schemas.microsoft.com/office/drawing/2014/main" id="{248EA7F4-BFF0-9ED3-8EC6-3B42414529C8}"/>
              </a:ext>
            </a:extLst>
          </p:cNvPr>
          <p:cNvSpPr>
            <a:spLocks noGrp="1"/>
          </p:cNvSpPr>
          <p:nvPr>
            <p:ph type="pic" sz="quarter" idx="14"/>
          </p:nvPr>
        </p:nvSpPr>
        <p:spPr>
          <a:xfrm>
            <a:off x="3630328" y="3178174"/>
            <a:ext cx="1755775" cy="1582739"/>
          </a:xfrm>
          <a:prstGeom prst="rect">
            <a:avLst/>
          </a:prstGeom>
          <a:solidFill>
            <a:schemeClr val="accent1">
              <a:lumMod val="20000"/>
              <a:lumOff val="80000"/>
            </a:schemeClr>
          </a:solidFill>
        </p:spPr>
        <p:txBody>
          <a:bodyPr/>
          <a:lstStyle>
            <a:lvl1pPr>
              <a:defRPr sz="1600"/>
            </a:lvl1pPr>
          </a:lstStyle>
          <a:p>
            <a:endParaRPr lang="es-CO"/>
          </a:p>
        </p:txBody>
      </p:sp>
      <p:sp>
        <p:nvSpPr>
          <p:cNvPr id="19" name="Picture Placeholder 3">
            <a:extLst>
              <a:ext uri="{FF2B5EF4-FFF2-40B4-BE49-F238E27FC236}">
                <a16:creationId xmlns:a16="http://schemas.microsoft.com/office/drawing/2014/main" id="{1A0E5010-5F77-7EEE-FB60-B91E13B4B32E}"/>
              </a:ext>
            </a:extLst>
          </p:cNvPr>
          <p:cNvSpPr>
            <a:spLocks noGrp="1"/>
          </p:cNvSpPr>
          <p:nvPr>
            <p:ph type="pic" sz="quarter" idx="15"/>
          </p:nvPr>
        </p:nvSpPr>
        <p:spPr>
          <a:xfrm>
            <a:off x="7187857" y="987425"/>
            <a:ext cx="1755775" cy="2176689"/>
          </a:xfrm>
          <a:prstGeom prst="rect">
            <a:avLst/>
          </a:prstGeom>
          <a:solidFill>
            <a:schemeClr val="tx2">
              <a:lumMod val="20000"/>
              <a:lumOff val="80000"/>
            </a:schemeClr>
          </a:solidFill>
        </p:spPr>
        <p:txBody>
          <a:bodyPr/>
          <a:lstStyle>
            <a:lvl1pPr>
              <a:defRPr sz="1600"/>
            </a:lvl1pPr>
          </a:lstStyle>
          <a:p>
            <a:endParaRPr lang="es-CO"/>
          </a:p>
        </p:txBody>
      </p:sp>
      <p:sp>
        <p:nvSpPr>
          <p:cNvPr id="20" name="Picture Placeholder 3">
            <a:extLst>
              <a:ext uri="{FF2B5EF4-FFF2-40B4-BE49-F238E27FC236}">
                <a16:creationId xmlns:a16="http://schemas.microsoft.com/office/drawing/2014/main" id="{A2CAE8D7-5D3D-C0C6-24B7-0DC3BFFA6408}"/>
              </a:ext>
            </a:extLst>
          </p:cNvPr>
          <p:cNvSpPr>
            <a:spLocks noGrp="1"/>
          </p:cNvSpPr>
          <p:nvPr>
            <p:ph type="pic" sz="quarter" idx="16"/>
          </p:nvPr>
        </p:nvSpPr>
        <p:spPr>
          <a:xfrm>
            <a:off x="7187857" y="3178174"/>
            <a:ext cx="1755775" cy="1582739"/>
          </a:xfrm>
          <a:prstGeom prst="rect">
            <a:avLst/>
          </a:prstGeom>
          <a:solidFill>
            <a:schemeClr val="accent1">
              <a:lumMod val="20000"/>
              <a:lumOff val="80000"/>
            </a:schemeClr>
          </a:solidFill>
        </p:spPr>
        <p:txBody>
          <a:bodyPr/>
          <a:lstStyle>
            <a:lvl1pPr>
              <a:defRPr sz="1600"/>
            </a:lvl1pPr>
          </a:lstStyle>
          <a:p>
            <a:endParaRPr lang="es-CO"/>
          </a:p>
        </p:txBody>
      </p:sp>
      <p:sp>
        <p:nvSpPr>
          <p:cNvPr id="21" name="Picture Placeholder 3">
            <a:extLst>
              <a:ext uri="{FF2B5EF4-FFF2-40B4-BE49-F238E27FC236}">
                <a16:creationId xmlns:a16="http://schemas.microsoft.com/office/drawing/2014/main" id="{EE34A545-AE47-79A2-F8BE-C076293F68C8}"/>
              </a:ext>
            </a:extLst>
          </p:cNvPr>
          <p:cNvSpPr>
            <a:spLocks noGrp="1"/>
          </p:cNvSpPr>
          <p:nvPr>
            <p:ph type="pic" sz="quarter" idx="17"/>
          </p:nvPr>
        </p:nvSpPr>
        <p:spPr>
          <a:xfrm>
            <a:off x="1843088" y="4774973"/>
            <a:ext cx="4456112" cy="1582739"/>
          </a:xfrm>
          <a:prstGeom prst="rect">
            <a:avLst/>
          </a:prstGeom>
          <a:solidFill>
            <a:schemeClr val="accent5">
              <a:lumMod val="20000"/>
              <a:lumOff val="80000"/>
            </a:schemeClr>
          </a:solidFill>
        </p:spPr>
        <p:txBody>
          <a:bodyPr/>
          <a:lstStyle>
            <a:lvl1pPr>
              <a:defRPr sz="1600"/>
            </a:lvl1pPr>
          </a:lstStyle>
          <a:p>
            <a:endParaRPr lang="es-CO"/>
          </a:p>
        </p:txBody>
      </p:sp>
      <p:sp>
        <p:nvSpPr>
          <p:cNvPr id="22" name="Picture Placeholder 3">
            <a:extLst>
              <a:ext uri="{FF2B5EF4-FFF2-40B4-BE49-F238E27FC236}">
                <a16:creationId xmlns:a16="http://schemas.microsoft.com/office/drawing/2014/main" id="{834B9EFF-982B-8AAB-D83A-0CA1609256B0}"/>
              </a:ext>
            </a:extLst>
          </p:cNvPr>
          <p:cNvSpPr>
            <a:spLocks noGrp="1"/>
          </p:cNvSpPr>
          <p:nvPr>
            <p:ph type="pic" sz="quarter" idx="18"/>
          </p:nvPr>
        </p:nvSpPr>
        <p:spPr>
          <a:xfrm>
            <a:off x="6299200" y="4774973"/>
            <a:ext cx="4456112" cy="1582739"/>
          </a:xfrm>
          <a:prstGeom prst="rect">
            <a:avLst/>
          </a:prstGeom>
          <a:solidFill>
            <a:schemeClr val="accent1">
              <a:lumMod val="20000"/>
              <a:lumOff val="80000"/>
            </a:schemeClr>
          </a:solidFill>
        </p:spPr>
        <p:txBody>
          <a:bodyPr/>
          <a:lstStyle>
            <a:lvl1pPr>
              <a:defRPr sz="1600"/>
            </a:lvl1pPr>
          </a:lstStyle>
          <a:p>
            <a:endParaRPr lang="es-CO"/>
          </a:p>
        </p:txBody>
      </p:sp>
    </p:spTree>
    <p:extLst>
      <p:ext uri="{BB962C8B-B14F-4D97-AF65-F5344CB8AC3E}">
        <p14:creationId xmlns:p14="http://schemas.microsoft.com/office/powerpoint/2010/main" val="2182076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Mission 08">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3C134E3-1E22-9042-BA96-7E2C1D5CB19E}"/>
              </a:ext>
            </a:extLst>
          </p:cNvPr>
          <p:cNvSpPr>
            <a:spLocks noGrp="1"/>
          </p:cNvSpPr>
          <p:nvPr>
            <p:ph type="pic" sz="quarter" idx="10"/>
          </p:nvPr>
        </p:nvSpPr>
        <p:spPr>
          <a:xfrm>
            <a:off x="1786907" y="524933"/>
            <a:ext cx="4005801" cy="5283201"/>
          </a:xfrm>
          <a:prstGeom prst="roundRect">
            <a:avLst>
              <a:gd name="adj" fmla="val 5179"/>
            </a:avLst>
          </a:prstGeom>
          <a:solidFill>
            <a:schemeClr val="bg2">
              <a:lumMod val="95000"/>
            </a:schemeClr>
          </a:solidFill>
          <a:ln>
            <a:noFill/>
          </a:ln>
          <a:effectLst>
            <a:outerShdw blurRad="635000" algn="ctr" rotWithShape="0">
              <a:srgbClr val="9FA0A1">
                <a:alpha val="20000"/>
              </a:srgbClr>
            </a:outerShdw>
          </a:effectLst>
        </p:spPr>
        <p:txBody>
          <a:bodyPr wrap="square" anchor="ctr">
            <a:noAutofit/>
          </a:bodyPr>
          <a:lstStyle>
            <a:lvl1pPr marL="0" indent="0" algn="ctr">
              <a:buFontTx/>
              <a:buNone/>
              <a:defRPr sz="1200" b="0" i="0">
                <a:solidFill>
                  <a:srgbClr val="8C8C8C"/>
                </a:solidFill>
                <a:latin typeface="Poppins Light" pitchFamily="2" charset="77"/>
                <a:cs typeface="Poppins Light" pitchFamily="2" charset="77"/>
              </a:defRPr>
            </a:lvl1pPr>
          </a:lstStyle>
          <a:p>
            <a:endParaRPr lang="en-US" dirty="0"/>
          </a:p>
        </p:txBody>
      </p:sp>
    </p:spTree>
    <p:extLst>
      <p:ext uri="{BB962C8B-B14F-4D97-AF65-F5344CB8AC3E}">
        <p14:creationId xmlns:p14="http://schemas.microsoft.com/office/powerpoint/2010/main" val="1053010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am Slide 4">
    <p:spTree>
      <p:nvGrpSpPr>
        <p:cNvPr id="1" name=""/>
        <p:cNvGrpSpPr/>
        <p:nvPr/>
      </p:nvGrpSpPr>
      <p:grpSpPr>
        <a:xfrm>
          <a:off x="0" y="0"/>
          <a:ext cx="0" cy="0"/>
          <a:chOff x="0" y="0"/>
          <a:chExt cx="0" cy="0"/>
        </a:xfrm>
      </p:grpSpPr>
      <p:sp>
        <p:nvSpPr>
          <p:cNvPr id="14" name=" 13">
            <a:extLst>
              <a:ext uri="{FF2B5EF4-FFF2-40B4-BE49-F238E27FC236}">
                <a16:creationId xmlns:a16="http://schemas.microsoft.com/office/drawing/2014/main" id="{1DC58599-3ECD-47BC-AFEC-C8FEC74EE393}"/>
              </a:ext>
            </a:extLst>
          </p:cNvPr>
          <p:cNvSpPr>
            <a:spLocks noGrp="1"/>
          </p:cNvSpPr>
          <p:nvPr>
            <p:ph type="pic" sz="quarter" idx="10"/>
          </p:nvPr>
        </p:nvSpPr>
        <p:spPr>
          <a:xfrm>
            <a:off x="1052068" y="2080459"/>
            <a:ext cx="2230135" cy="2229554"/>
          </a:xfrm>
          <a:custGeom>
            <a:avLst/>
            <a:gdLst>
              <a:gd name="connsiteX0" fmla="*/ 2230178 w 4459109"/>
              <a:gd name="connsiteY0" fmla="*/ 0 h 4459107"/>
              <a:gd name="connsiteX1" fmla="*/ 4459109 w 4459109"/>
              <a:gd name="connsiteY1" fmla="*/ 2229554 h 4459107"/>
              <a:gd name="connsiteX2" fmla="*/ 2230178 w 4459109"/>
              <a:gd name="connsiteY2" fmla="*/ 4459107 h 4459107"/>
              <a:gd name="connsiteX3" fmla="*/ 0 w 4459109"/>
              <a:gd name="connsiteY3" fmla="*/ 2229554 h 4459107"/>
              <a:gd name="connsiteX4" fmla="*/ 2230178 w 4459109"/>
              <a:gd name="connsiteY4" fmla="*/ 0 h 4459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109" h="4459107">
                <a:moveTo>
                  <a:pt x="2230178" y="0"/>
                </a:moveTo>
                <a:cubicBezTo>
                  <a:pt x="3461136" y="0"/>
                  <a:pt x="4459109" y="998252"/>
                  <a:pt x="4459109" y="2229554"/>
                </a:cubicBezTo>
                <a:cubicBezTo>
                  <a:pt x="4459109" y="3459610"/>
                  <a:pt x="3461136" y="4459107"/>
                  <a:pt x="2230178" y="4459107"/>
                </a:cubicBezTo>
                <a:cubicBezTo>
                  <a:pt x="997973" y="4459107"/>
                  <a:pt x="0" y="3459610"/>
                  <a:pt x="0" y="2229554"/>
                </a:cubicBezTo>
                <a:cubicBezTo>
                  <a:pt x="0" y="998252"/>
                  <a:pt x="997973" y="0"/>
                  <a:pt x="2230178" y="0"/>
                </a:cubicBezTo>
                <a:close/>
              </a:path>
            </a:pathLst>
          </a:custGeom>
          <a:solidFill>
            <a:schemeClr val="accent6">
              <a:lumMod val="20000"/>
              <a:lumOff val="80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5" name=" 14">
            <a:extLst>
              <a:ext uri="{FF2B5EF4-FFF2-40B4-BE49-F238E27FC236}">
                <a16:creationId xmlns:a16="http://schemas.microsoft.com/office/drawing/2014/main" id="{E84A67EB-6F02-46E3-9F4C-46BEA79F1BB3}"/>
              </a:ext>
            </a:extLst>
          </p:cNvPr>
          <p:cNvSpPr>
            <a:spLocks noGrp="1"/>
          </p:cNvSpPr>
          <p:nvPr>
            <p:ph type="pic" sz="quarter" idx="11"/>
          </p:nvPr>
        </p:nvSpPr>
        <p:spPr>
          <a:xfrm>
            <a:off x="3016344" y="2080459"/>
            <a:ext cx="2230135" cy="2229554"/>
          </a:xfrm>
          <a:custGeom>
            <a:avLst/>
            <a:gdLst>
              <a:gd name="connsiteX0" fmla="*/ 2229554 w 4459109"/>
              <a:gd name="connsiteY0" fmla="*/ 0 h 4459107"/>
              <a:gd name="connsiteX1" fmla="*/ 4459109 w 4459109"/>
              <a:gd name="connsiteY1" fmla="*/ 2229554 h 4459107"/>
              <a:gd name="connsiteX2" fmla="*/ 2229554 w 4459109"/>
              <a:gd name="connsiteY2" fmla="*/ 4459107 h 4459107"/>
              <a:gd name="connsiteX3" fmla="*/ 0 w 4459109"/>
              <a:gd name="connsiteY3" fmla="*/ 2229554 h 4459107"/>
              <a:gd name="connsiteX4" fmla="*/ 2229554 w 4459109"/>
              <a:gd name="connsiteY4" fmla="*/ 0 h 4459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109" h="4459107">
                <a:moveTo>
                  <a:pt x="2229554" y="0"/>
                </a:moveTo>
                <a:cubicBezTo>
                  <a:pt x="3460857" y="0"/>
                  <a:pt x="4459109" y="998252"/>
                  <a:pt x="4459109" y="2229554"/>
                </a:cubicBezTo>
                <a:cubicBezTo>
                  <a:pt x="4459109" y="3459610"/>
                  <a:pt x="3460857" y="4459107"/>
                  <a:pt x="2229554" y="4459107"/>
                </a:cubicBezTo>
                <a:cubicBezTo>
                  <a:pt x="998252" y="4459107"/>
                  <a:pt x="0" y="3459610"/>
                  <a:pt x="0" y="2229554"/>
                </a:cubicBezTo>
                <a:cubicBezTo>
                  <a:pt x="0" y="998252"/>
                  <a:pt x="998252" y="0"/>
                  <a:pt x="2229554" y="0"/>
                </a:cubicBezTo>
                <a:close/>
              </a:path>
            </a:pathLst>
          </a:custGeom>
          <a:solidFill>
            <a:schemeClr val="accent2">
              <a:lumMod val="20000"/>
              <a:lumOff val="80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6" name=" 15">
            <a:extLst>
              <a:ext uri="{FF2B5EF4-FFF2-40B4-BE49-F238E27FC236}">
                <a16:creationId xmlns:a16="http://schemas.microsoft.com/office/drawing/2014/main" id="{68206DDF-B964-4425-8C71-4B4360168C1A}"/>
              </a:ext>
            </a:extLst>
          </p:cNvPr>
          <p:cNvSpPr>
            <a:spLocks noGrp="1"/>
          </p:cNvSpPr>
          <p:nvPr>
            <p:ph type="pic" sz="quarter" idx="12"/>
          </p:nvPr>
        </p:nvSpPr>
        <p:spPr>
          <a:xfrm>
            <a:off x="4980619" y="2080459"/>
            <a:ext cx="2230135" cy="2229554"/>
          </a:xfrm>
          <a:custGeom>
            <a:avLst/>
            <a:gdLst>
              <a:gd name="connsiteX0" fmla="*/ 2230801 w 4459109"/>
              <a:gd name="connsiteY0" fmla="*/ 0 h 4459107"/>
              <a:gd name="connsiteX1" fmla="*/ 4459109 w 4459109"/>
              <a:gd name="connsiteY1" fmla="*/ 2229554 h 4459107"/>
              <a:gd name="connsiteX2" fmla="*/ 2230801 w 4459109"/>
              <a:gd name="connsiteY2" fmla="*/ 4459107 h 4459107"/>
              <a:gd name="connsiteX3" fmla="*/ 0 w 4459109"/>
              <a:gd name="connsiteY3" fmla="*/ 2229554 h 4459107"/>
              <a:gd name="connsiteX4" fmla="*/ 2230801 w 4459109"/>
              <a:gd name="connsiteY4" fmla="*/ 0 h 4459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109" h="4459107">
                <a:moveTo>
                  <a:pt x="2230801" y="0"/>
                </a:moveTo>
                <a:cubicBezTo>
                  <a:pt x="3460857" y="0"/>
                  <a:pt x="4459109" y="998252"/>
                  <a:pt x="4459109" y="2229554"/>
                </a:cubicBezTo>
                <a:cubicBezTo>
                  <a:pt x="4459109" y="3459610"/>
                  <a:pt x="3460857" y="4459107"/>
                  <a:pt x="2230801" y="4459107"/>
                </a:cubicBezTo>
                <a:cubicBezTo>
                  <a:pt x="999498" y="4459107"/>
                  <a:pt x="0" y="3459610"/>
                  <a:pt x="0" y="2229554"/>
                </a:cubicBezTo>
                <a:cubicBezTo>
                  <a:pt x="0" y="998252"/>
                  <a:pt x="999498" y="0"/>
                  <a:pt x="2230801" y="0"/>
                </a:cubicBezTo>
                <a:close/>
              </a:path>
            </a:pathLst>
          </a:custGeom>
          <a:solidFill>
            <a:schemeClr val="accent6">
              <a:lumMod val="20000"/>
              <a:lumOff val="80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7" name=" 16">
            <a:extLst>
              <a:ext uri="{FF2B5EF4-FFF2-40B4-BE49-F238E27FC236}">
                <a16:creationId xmlns:a16="http://schemas.microsoft.com/office/drawing/2014/main" id="{46F02C5E-D59C-47FC-8D21-26CB5C6B3813}"/>
              </a:ext>
            </a:extLst>
          </p:cNvPr>
          <p:cNvSpPr>
            <a:spLocks noGrp="1"/>
          </p:cNvSpPr>
          <p:nvPr>
            <p:ph type="pic" sz="quarter" idx="13"/>
          </p:nvPr>
        </p:nvSpPr>
        <p:spPr>
          <a:xfrm>
            <a:off x="6944896" y="2080459"/>
            <a:ext cx="2230135" cy="2229554"/>
          </a:xfrm>
          <a:custGeom>
            <a:avLst/>
            <a:gdLst>
              <a:gd name="connsiteX0" fmla="*/ 2229554 w 4459109"/>
              <a:gd name="connsiteY0" fmla="*/ 0 h 4459107"/>
              <a:gd name="connsiteX1" fmla="*/ 4459109 w 4459109"/>
              <a:gd name="connsiteY1" fmla="*/ 2229554 h 4459107"/>
              <a:gd name="connsiteX2" fmla="*/ 2229554 w 4459109"/>
              <a:gd name="connsiteY2" fmla="*/ 4459107 h 4459107"/>
              <a:gd name="connsiteX3" fmla="*/ 0 w 4459109"/>
              <a:gd name="connsiteY3" fmla="*/ 2229554 h 4459107"/>
              <a:gd name="connsiteX4" fmla="*/ 2229554 w 4459109"/>
              <a:gd name="connsiteY4" fmla="*/ 0 h 4459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109" h="4459107">
                <a:moveTo>
                  <a:pt x="2229554" y="0"/>
                </a:moveTo>
                <a:cubicBezTo>
                  <a:pt x="3460857" y="0"/>
                  <a:pt x="4459109" y="998252"/>
                  <a:pt x="4459109" y="2229554"/>
                </a:cubicBezTo>
                <a:cubicBezTo>
                  <a:pt x="4459109" y="3459610"/>
                  <a:pt x="3460857" y="4459107"/>
                  <a:pt x="2229554" y="4459107"/>
                </a:cubicBezTo>
                <a:cubicBezTo>
                  <a:pt x="998252" y="4459107"/>
                  <a:pt x="0" y="3459610"/>
                  <a:pt x="0" y="2229554"/>
                </a:cubicBezTo>
                <a:cubicBezTo>
                  <a:pt x="0" y="998252"/>
                  <a:pt x="998252" y="0"/>
                  <a:pt x="2229554" y="0"/>
                </a:cubicBezTo>
                <a:close/>
              </a:path>
            </a:pathLst>
          </a:custGeom>
          <a:solidFill>
            <a:schemeClr val="accent2">
              <a:lumMod val="20000"/>
              <a:lumOff val="80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8" name=" 17">
            <a:extLst>
              <a:ext uri="{FF2B5EF4-FFF2-40B4-BE49-F238E27FC236}">
                <a16:creationId xmlns:a16="http://schemas.microsoft.com/office/drawing/2014/main" id="{8DECA8DD-DF5C-45A5-9E86-70D5D5906D55}"/>
              </a:ext>
            </a:extLst>
          </p:cNvPr>
          <p:cNvSpPr>
            <a:spLocks noGrp="1"/>
          </p:cNvSpPr>
          <p:nvPr>
            <p:ph type="pic" sz="quarter" idx="14"/>
          </p:nvPr>
        </p:nvSpPr>
        <p:spPr>
          <a:xfrm>
            <a:off x="8909170" y="2080459"/>
            <a:ext cx="2230136" cy="2229554"/>
          </a:xfrm>
          <a:custGeom>
            <a:avLst/>
            <a:gdLst>
              <a:gd name="connsiteX0" fmla="*/ 2228308 w 4459110"/>
              <a:gd name="connsiteY0" fmla="*/ 0 h 4459107"/>
              <a:gd name="connsiteX1" fmla="*/ 4459110 w 4459110"/>
              <a:gd name="connsiteY1" fmla="*/ 2229554 h 4459107"/>
              <a:gd name="connsiteX2" fmla="*/ 2228308 w 4459110"/>
              <a:gd name="connsiteY2" fmla="*/ 4459107 h 4459107"/>
              <a:gd name="connsiteX3" fmla="*/ 0 w 4459110"/>
              <a:gd name="connsiteY3" fmla="*/ 2229554 h 4459107"/>
              <a:gd name="connsiteX4" fmla="*/ 2228308 w 4459110"/>
              <a:gd name="connsiteY4" fmla="*/ 0 h 4459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110" h="4459107">
                <a:moveTo>
                  <a:pt x="2228308" y="0"/>
                </a:moveTo>
                <a:cubicBezTo>
                  <a:pt x="3460858" y="0"/>
                  <a:pt x="4459110" y="998252"/>
                  <a:pt x="4459110" y="2229554"/>
                </a:cubicBezTo>
                <a:cubicBezTo>
                  <a:pt x="4459110" y="3459610"/>
                  <a:pt x="3460858" y="4459107"/>
                  <a:pt x="2228308" y="4459107"/>
                </a:cubicBezTo>
                <a:cubicBezTo>
                  <a:pt x="997006" y="4459107"/>
                  <a:pt x="0" y="3459610"/>
                  <a:pt x="0" y="2229554"/>
                </a:cubicBezTo>
                <a:cubicBezTo>
                  <a:pt x="0" y="998252"/>
                  <a:pt x="997006" y="0"/>
                  <a:pt x="2228308" y="0"/>
                </a:cubicBezTo>
                <a:close/>
              </a:path>
            </a:pathLst>
          </a:custGeom>
          <a:solidFill>
            <a:schemeClr val="accent6">
              <a:lumMod val="20000"/>
              <a:lumOff val="80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2440024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orta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50FB78-0B4E-4BE1-B9E8-AB48ADB3AB0E}"/>
              </a:ext>
            </a:extLst>
          </p:cNvPr>
          <p:cNvSpPr/>
          <p:nvPr userDrawn="1"/>
        </p:nvSpPr>
        <p:spPr>
          <a:xfrm>
            <a:off x="0" y="6652681"/>
            <a:ext cx="12192000" cy="206365"/>
          </a:xfrm>
          <a:prstGeom prst="rect">
            <a:avLst/>
          </a:prstGeom>
          <a:gradFill>
            <a:gsLst>
              <a:gs pos="0">
                <a:srgbClr val="BA1C6C"/>
              </a:gs>
              <a:gs pos="46000">
                <a:srgbClr val="895FA2"/>
              </a:gs>
              <a:gs pos="75000">
                <a:srgbClr val="6D79B7"/>
              </a:gs>
              <a:gs pos="100000">
                <a:srgbClr val="4092CA"/>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7624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hank You Slide 0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BAEA7F8-4AB3-E241-A4B8-7B08C5F56CB7}"/>
              </a:ext>
            </a:extLst>
          </p:cNvPr>
          <p:cNvSpPr>
            <a:spLocks noGrp="1"/>
          </p:cNvSpPr>
          <p:nvPr>
            <p:ph type="pic" sz="quarter" idx="11"/>
          </p:nvPr>
        </p:nvSpPr>
        <p:spPr>
          <a:xfrm>
            <a:off x="5730625" y="1342"/>
            <a:ext cx="6460752" cy="6478426"/>
          </a:xfrm>
          <a:custGeom>
            <a:avLst/>
            <a:gdLst>
              <a:gd name="connsiteX0" fmla="*/ 1815913 w 12918140"/>
              <a:gd name="connsiteY0" fmla="*/ 0 h 12956852"/>
              <a:gd name="connsiteX1" fmla="*/ 12918140 w 12918140"/>
              <a:gd name="connsiteY1" fmla="*/ 0 h 12956852"/>
              <a:gd name="connsiteX2" fmla="*/ 12918140 w 12918140"/>
              <a:gd name="connsiteY2" fmla="*/ 11173307 h 12956852"/>
              <a:gd name="connsiteX3" fmla="*/ 7912548 w 12918140"/>
              <a:gd name="connsiteY3" fmla="*/ 12956852 h 12956852"/>
              <a:gd name="connsiteX4" fmla="*/ 0 w 12918140"/>
              <a:gd name="connsiteY4" fmla="*/ 5044243 h 12956852"/>
              <a:gd name="connsiteX5" fmla="*/ 1815913 w 12918140"/>
              <a:gd name="connsiteY5" fmla="*/ 0 h 1295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8140" h="12956852">
                <a:moveTo>
                  <a:pt x="1815913" y="0"/>
                </a:moveTo>
                <a:lnTo>
                  <a:pt x="12918140" y="0"/>
                </a:lnTo>
                <a:lnTo>
                  <a:pt x="12918140" y="11173307"/>
                </a:lnTo>
                <a:cubicBezTo>
                  <a:pt x="11554336" y="12288022"/>
                  <a:pt x="9811908" y="12956852"/>
                  <a:pt x="7912548" y="12956852"/>
                </a:cubicBezTo>
                <a:cubicBezTo>
                  <a:pt x="3542151" y="12956852"/>
                  <a:pt x="0" y="9413427"/>
                  <a:pt x="0" y="5044243"/>
                </a:cubicBezTo>
                <a:cubicBezTo>
                  <a:pt x="0" y="3127430"/>
                  <a:pt x="682524" y="1370041"/>
                  <a:pt x="1815913" y="0"/>
                </a:cubicBezTo>
                <a:close/>
              </a:path>
            </a:pathLst>
          </a:custGeom>
          <a:solidFill>
            <a:schemeClr val="bg2">
              <a:lumMod val="95000"/>
            </a:schemeClr>
          </a:solid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400729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free-powerpoint-templates-download.com/"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slidesgratis.com/"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ángulo 3">
            <a:extLst>
              <a:ext uri="{FF2B5EF4-FFF2-40B4-BE49-F238E27FC236}">
                <a16:creationId xmlns:a16="http://schemas.microsoft.com/office/drawing/2014/main" id="{34BE8EDB-8FC0-7904-B7C3-44FB8CB03FD3}"/>
              </a:ext>
            </a:extLst>
          </p:cNvPr>
          <p:cNvSpPr/>
          <p:nvPr userDrawn="1"/>
        </p:nvSpPr>
        <p:spPr>
          <a:xfrm>
            <a:off x="0" y="-1178145"/>
            <a:ext cx="12192000" cy="1160711"/>
          </a:xfrm>
          <a:prstGeom prst="rect">
            <a:avLst/>
          </a:prstGeom>
          <a:solidFill>
            <a:srgbClr val="4C0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uadroTexto 4">
            <a:extLst>
              <a:ext uri="{FF2B5EF4-FFF2-40B4-BE49-F238E27FC236}">
                <a16:creationId xmlns:a16="http://schemas.microsoft.com/office/drawing/2014/main" id="{7719BC4D-AB18-8518-96B8-4D8B6A6DF509}"/>
              </a:ext>
            </a:extLst>
          </p:cNvPr>
          <p:cNvSpPr txBox="1"/>
          <p:nvPr userDrawn="1"/>
        </p:nvSpPr>
        <p:spPr>
          <a:xfrm>
            <a:off x="1659310" y="-688899"/>
            <a:ext cx="2367636" cy="369332"/>
          </a:xfrm>
          <a:prstGeom prst="rect">
            <a:avLst/>
          </a:prstGeom>
          <a:noFill/>
        </p:spPr>
        <p:txBody>
          <a:bodyPr wrap="none" rtlCol="0">
            <a:spAutoFit/>
          </a:bodyPr>
          <a:lstStyle/>
          <a:p>
            <a:r>
              <a:rPr lang="en-US" dirty="0">
                <a:solidFill>
                  <a:schemeClr val="bg1"/>
                </a:solidFill>
                <a:hlinkClick r:id="rId13">
                  <a:extLst>
                    <a:ext uri="{A12FA001-AC4F-418D-AE19-62706E023703}">
                      <ahyp:hlinkClr xmlns:ahyp="http://schemas.microsoft.com/office/drawing/2018/hyperlinkcolor" val="tx"/>
                    </a:ext>
                  </a:extLst>
                </a:hlinkClick>
              </a:rPr>
              <a:t>http://ppthemes.com/</a:t>
            </a:r>
            <a:r>
              <a:rPr lang="en-US" dirty="0">
                <a:solidFill>
                  <a:schemeClr val="bg1"/>
                </a:solidFill>
              </a:rPr>
              <a:t> </a:t>
            </a:r>
          </a:p>
        </p:txBody>
      </p:sp>
      <p:pic>
        <p:nvPicPr>
          <p:cNvPr id="4" name="Imagen 7">
            <a:extLst>
              <a:ext uri="{FF2B5EF4-FFF2-40B4-BE49-F238E27FC236}">
                <a16:creationId xmlns:a16="http://schemas.microsoft.com/office/drawing/2014/main" id="{A2EE92DF-42F8-43EF-A899-B828CC92407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009453" y="-1083156"/>
            <a:ext cx="1555777" cy="970735"/>
          </a:xfrm>
          <a:prstGeom prst="rect">
            <a:avLst/>
          </a:prstGeom>
        </p:spPr>
      </p:pic>
      <p:sp>
        <p:nvSpPr>
          <p:cNvPr id="5" name="CuadroTexto 8">
            <a:extLst>
              <a:ext uri="{FF2B5EF4-FFF2-40B4-BE49-F238E27FC236}">
                <a16:creationId xmlns:a16="http://schemas.microsoft.com/office/drawing/2014/main" id="{EA98C80F-F41D-B3CA-E228-4DF022A9BAB3}"/>
              </a:ext>
            </a:extLst>
          </p:cNvPr>
          <p:cNvSpPr txBox="1"/>
          <p:nvPr userDrawn="1"/>
        </p:nvSpPr>
        <p:spPr>
          <a:xfrm>
            <a:off x="8659820" y="-645106"/>
            <a:ext cx="2659702" cy="369332"/>
          </a:xfrm>
          <a:prstGeom prst="rect">
            <a:avLst/>
          </a:prstGeom>
          <a:noFill/>
        </p:spPr>
        <p:txBody>
          <a:bodyPr wrap="none" rtlCol="0">
            <a:spAutoFit/>
          </a:bodyPr>
          <a:lstStyle/>
          <a:p>
            <a:r>
              <a:rPr lang="en-US" dirty="0">
                <a:solidFill>
                  <a:schemeClr val="bg1"/>
                </a:solidFill>
                <a:hlinkClick r:id="rId15">
                  <a:extLst>
                    <a:ext uri="{A12FA001-AC4F-418D-AE19-62706E023703}">
                      <ahyp:hlinkClr xmlns:ahyp="http://schemas.microsoft.com/office/drawing/2018/hyperlinkcolor" val="tx"/>
                    </a:ext>
                  </a:extLst>
                </a:hlinkClick>
              </a:rPr>
              <a:t>https://slidesgratis.com/</a:t>
            </a:r>
            <a:r>
              <a:rPr lang="en-US" dirty="0">
                <a:solidFill>
                  <a:schemeClr val="bg1"/>
                </a:solidFill>
              </a:rPr>
              <a:t> </a:t>
            </a:r>
          </a:p>
        </p:txBody>
      </p:sp>
      <p:pic>
        <p:nvPicPr>
          <p:cNvPr id="6" name="Imagen 13">
            <a:extLst>
              <a:ext uri="{FF2B5EF4-FFF2-40B4-BE49-F238E27FC236}">
                <a16:creationId xmlns:a16="http://schemas.microsoft.com/office/drawing/2014/main" id="{249E69D3-209C-F929-D8AA-505C877BAFF6}"/>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t="26389" r="12615" b="30833"/>
          <a:stretch/>
        </p:blipFill>
        <p:spPr>
          <a:xfrm>
            <a:off x="321364" y="-974539"/>
            <a:ext cx="1337946" cy="654972"/>
          </a:xfrm>
          <a:prstGeom prst="rect">
            <a:avLst/>
          </a:prstGeom>
        </p:spPr>
      </p:pic>
    </p:spTree>
    <p:extLst>
      <p:ext uri="{BB962C8B-B14F-4D97-AF65-F5344CB8AC3E}">
        <p14:creationId xmlns:p14="http://schemas.microsoft.com/office/powerpoint/2010/main" val="291601628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7" r:id="rId7"/>
    <p:sldLayoutId id="2147483658" r:id="rId8"/>
    <p:sldLayoutId id="2147483659" r:id="rId9"/>
    <p:sldLayoutId id="2147483660"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fonts.google.com/specimen/Lato" TargetMode="External"/><Relationship Id="rId2" Type="http://schemas.openxmlformats.org/officeDocument/2006/relationships/hyperlink" Target="https://fonts.google.com/specimen/Poppins" TargetMode="External"/><Relationship Id="rId1" Type="http://schemas.openxmlformats.org/officeDocument/2006/relationships/slideLayout" Target="../slideLayouts/slideLayout10.xml"/><Relationship Id="rId4" Type="http://schemas.openxmlformats.org/officeDocument/2006/relationships/hyperlink" Target="https://free-powerpoint-templates-download.co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g"/><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hyperlink" Target="https://www.tiktok.com/@Ppthemes" TargetMode="External"/><Relationship Id="rId3" Type="http://schemas.openxmlformats.org/officeDocument/2006/relationships/hyperlink" Target="http://www.slidesgratis.com/" TargetMode="External"/><Relationship Id="rId7" Type="http://schemas.openxmlformats.org/officeDocument/2006/relationships/hyperlink" Target="https://www.youtube.com/@Ppthemes" TargetMode="External"/><Relationship Id="rId2" Type="http://schemas.openxmlformats.org/officeDocument/2006/relationships/hyperlink" Target="https://ppthemes.com/" TargetMode="External"/><Relationship Id="rId1" Type="http://schemas.openxmlformats.org/officeDocument/2006/relationships/slideLayout" Target="../slideLayouts/slideLayout11.xml"/><Relationship Id="rId6" Type="http://schemas.openxmlformats.org/officeDocument/2006/relationships/hyperlink" Target="https://www.facebook.com/ppthemess" TargetMode="External"/><Relationship Id="rId5" Type="http://schemas.openxmlformats.org/officeDocument/2006/relationships/hyperlink" Target="https://www.instagram.com/ppthemes/" TargetMode="External"/><Relationship Id="rId4" Type="http://schemas.openxmlformats.org/officeDocument/2006/relationships/hyperlink" Target="https://www.pptbundle.com/" TargetMode="External"/><Relationship Id="rId9" Type="http://schemas.openxmlformats.org/officeDocument/2006/relationships/hyperlink" Target="https://www.facebook.com/ppthem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free-powerpoint-templates-download.com/" TargetMode="External"/><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F5F15BF-00E8-0146-9639-0FB07145B42A}"/>
              </a:ext>
            </a:extLst>
          </p:cNvPr>
          <p:cNvSpPr/>
          <p:nvPr/>
        </p:nvSpPr>
        <p:spPr>
          <a:xfrm>
            <a:off x="1588" y="-1"/>
            <a:ext cx="12188825" cy="6858000"/>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63" name="Text Box 322"/>
          <p:cNvSpPr txBox="1">
            <a:spLocks noChangeArrowheads="1"/>
          </p:cNvSpPr>
          <p:nvPr/>
        </p:nvSpPr>
        <p:spPr bwMode="auto">
          <a:xfrm>
            <a:off x="2049333" y="1921125"/>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01</a:t>
            </a:r>
          </a:p>
        </p:txBody>
      </p:sp>
      <p:sp>
        <p:nvSpPr>
          <p:cNvPr id="75" name="Text Box 334"/>
          <p:cNvSpPr txBox="1">
            <a:spLocks noChangeArrowheads="1"/>
          </p:cNvSpPr>
          <p:nvPr/>
        </p:nvSpPr>
        <p:spPr bwMode="auto">
          <a:xfrm>
            <a:off x="2049333" y="2935273"/>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02</a:t>
            </a:r>
          </a:p>
        </p:txBody>
      </p:sp>
      <p:sp>
        <p:nvSpPr>
          <p:cNvPr id="87" name="Text Box 346"/>
          <p:cNvSpPr txBox="1">
            <a:spLocks noChangeArrowheads="1"/>
          </p:cNvSpPr>
          <p:nvPr/>
        </p:nvSpPr>
        <p:spPr bwMode="auto">
          <a:xfrm>
            <a:off x="2049333" y="3953389"/>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03</a:t>
            </a:r>
          </a:p>
        </p:txBody>
      </p:sp>
      <p:sp>
        <p:nvSpPr>
          <p:cNvPr id="99" name="Text Box 358"/>
          <p:cNvSpPr txBox="1">
            <a:spLocks noChangeArrowheads="1"/>
          </p:cNvSpPr>
          <p:nvPr/>
        </p:nvSpPr>
        <p:spPr bwMode="auto">
          <a:xfrm>
            <a:off x="2049333" y="4969918"/>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04</a:t>
            </a:r>
          </a:p>
        </p:txBody>
      </p:sp>
      <p:sp>
        <p:nvSpPr>
          <p:cNvPr id="55309" name="TextBox 121"/>
          <p:cNvSpPr txBox="1">
            <a:spLocks noChangeArrowheads="1"/>
          </p:cNvSpPr>
          <p:nvPr/>
        </p:nvSpPr>
        <p:spPr bwMode="auto">
          <a:xfrm>
            <a:off x="2926590" y="1962568"/>
            <a:ext cx="7321229"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ja-JP" sz="1400" b="1" dirty="0">
                <a:solidFill>
                  <a:schemeClr val="bg1"/>
                </a:solidFill>
                <a:cs typeface="Arial" panose="020B0604020202020204" pitchFamily="34" charset="0"/>
              </a:rPr>
              <a:t>Download and install </a:t>
            </a:r>
            <a:r>
              <a:rPr lang="en-US" sz="1400" dirty="0">
                <a:solidFill>
                  <a:schemeClr val="bg1"/>
                </a:solidFill>
                <a:hlinkClick r:id="rId2">
                  <a:extLst>
                    <a:ext uri="{A12FA001-AC4F-418D-AE19-62706E023703}">
                      <ahyp:hlinkClr xmlns:ahyp="http://schemas.microsoft.com/office/drawing/2018/hyperlinkcolor" val="tx"/>
                    </a:ext>
                  </a:extLst>
                </a:hlinkClick>
              </a:rPr>
              <a:t>Poppins font </a:t>
            </a:r>
            <a:r>
              <a:rPr lang="en-US" sz="1400" dirty="0">
                <a:solidFill>
                  <a:schemeClr val="bg1"/>
                </a:solidFill>
              </a:rPr>
              <a:t>and </a:t>
            </a:r>
            <a:r>
              <a:rPr lang="en-US" sz="1400" dirty="0">
                <a:solidFill>
                  <a:schemeClr val="bg1"/>
                </a:solidFill>
                <a:hlinkClick r:id="rId3">
                  <a:extLst>
                    <a:ext uri="{A12FA001-AC4F-418D-AE19-62706E023703}">
                      <ahyp:hlinkClr xmlns:ahyp="http://schemas.microsoft.com/office/drawing/2018/hyperlinkcolor" val="tx"/>
                    </a:ext>
                  </a:extLst>
                </a:hlinkClick>
              </a:rPr>
              <a:t>Lato font</a:t>
            </a:r>
            <a:r>
              <a:rPr lang="en-US" sz="1400" dirty="0">
                <a:solidFill>
                  <a:schemeClr val="bg1"/>
                </a:solidFill>
              </a:rPr>
              <a:t> </a:t>
            </a:r>
            <a:r>
              <a:rPr lang="en-US" altLang="ja-JP" sz="1400" dirty="0">
                <a:solidFill>
                  <a:schemeClr val="bg1"/>
                </a:solidFill>
                <a:cs typeface="Arial" panose="020B0604020202020204" pitchFamily="34" charset="0"/>
              </a:rPr>
              <a:t>before editing this template to ensure it looks just as you found it on </a:t>
            </a:r>
            <a:r>
              <a:rPr lang="en-US" altLang="ja-JP" sz="1400" dirty="0">
                <a:solidFill>
                  <a:schemeClr val="bg1"/>
                </a:solidFill>
                <a:cs typeface="Arial" panose="020B0604020202020204" pitchFamily="34" charset="0"/>
                <a:hlinkClick r:id="rId4">
                  <a:extLst>
                    <a:ext uri="{A12FA001-AC4F-418D-AE19-62706E023703}">
                      <ahyp:hlinkClr xmlns:ahyp="http://schemas.microsoft.com/office/drawing/2018/hyperlinkcolor" val="tx"/>
                    </a:ext>
                  </a:extLst>
                </a:hlinkClick>
              </a:rPr>
              <a:t>PPThemes.com</a:t>
            </a:r>
            <a:r>
              <a:rPr lang="en-US" altLang="ja-JP" sz="1400" dirty="0">
                <a:solidFill>
                  <a:schemeClr val="bg1"/>
                </a:solidFill>
                <a:cs typeface="Arial" panose="020B0604020202020204" pitchFamily="34" charset="0"/>
              </a:rPr>
              <a:t> Otherwise, the fonts will change, altering the design of your template.</a:t>
            </a:r>
            <a:endParaRPr lang="en-US" altLang="es-MX" sz="1400" b="1" dirty="0">
              <a:solidFill>
                <a:schemeClr val="bg1"/>
              </a:solidFill>
              <a:cs typeface="Arial" panose="020B0604020202020204" pitchFamily="34" charset="0"/>
            </a:endParaRPr>
          </a:p>
        </p:txBody>
      </p:sp>
      <p:sp>
        <p:nvSpPr>
          <p:cNvPr id="55311" name="TextBox 124"/>
          <p:cNvSpPr txBox="1">
            <a:spLocks noChangeArrowheads="1"/>
          </p:cNvSpPr>
          <p:nvPr/>
        </p:nvSpPr>
        <p:spPr bwMode="auto">
          <a:xfrm>
            <a:off x="2926589" y="5001093"/>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Enjoy! If you like this template, don’t forget to leave a comment and share it on your social media—someone else might find it helpful too. And remember to check back often! We’ll keep uploading new options to help you keep impressing your audience.</a:t>
            </a:r>
          </a:p>
        </p:txBody>
      </p:sp>
      <p:sp>
        <p:nvSpPr>
          <p:cNvPr id="55317" name="TextBox 29"/>
          <p:cNvSpPr txBox="1">
            <a:spLocks noChangeArrowheads="1"/>
          </p:cNvSpPr>
          <p:nvPr/>
        </p:nvSpPr>
        <p:spPr bwMode="auto">
          <a:xfrm>
            <a:off x="2027277" y="505959"/>
            <a:ext cx="3151825" cy="60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n-US" altLang="es-MX" sz="3299" b="1" dirty="0">
                <a:solidFill>
                  <a:schemeClr val="bg1"/>
                </a:solidFill>
                <a:cs typeface="Arial" panose="020B0604020202020204" pitchFamily="34" charset="0"/>
              </a:rPr>
              <a:t>Read Before Use</a:t>
            </a:r>
          </a:p>
        </p:txBody>
      </p:sp>
      <p:grpSp>
        <p:nvGrpSpPr>
          <p:cNvPr id="55318" name="Group 30"/>
          <p:cNvGrpSpPr>
            <a:grpSpLocks/>
          </p:cNvGrpSpPr>
          <p:nvPr/>
        </p:nvGrpSpPr>
        <p:grpSpPr bwMode="auto">
          <a:xfrm>
            <a:off x="2107425" y="1100323"/>
            <a:ext cx="1139528" cy="36504"/>
            <a:chOff x="1775295" y="2028842"/>
            <a:chExt cx="3021910" cy="45719"/>
          </a:xfrm>
          <a:solidFill>
            <a:srgbClr val="0099B8"/>
          </a:solidFill>
        </p:grpSpPr>
        <p:sp>
          <p:nvSpPr>
            <p:cNvPr id="32" name="Rectangle 31"/>
            <p:cNvSpPr/>
            <p:nvPr/>
          </p:nvSpPr>
          <p:spPr>
            <a:xfrm flipV="1">
              <a:off x="177529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3" name="Rectangle 32"/>
            <p:cNvSpPr/>
            <p:nvPr/>
          </p:nvSpPr>
          <p:spPr>
            <a:xfrm flipV="1">
              <a:off x="239188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4" name="Rectangle 33"/>
            <p:cNvSpPr/>
            <p:nvPr/>
          </p:nvSpPr>
          <p:spPr>
            <a:xfrm flipV="1">
              <a:off x="302530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5" name="Rectangle 34"/>
            <p:cNvSpPr/>
            <p:nvPr/>
          </p:nvSpPr>
          <p:spPr>
            <a:xfrm flipV="1">
              <a:off x="364189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6" name="Rectangle 35"/>
            <p:cNvSpPr/>
            <p:nvPr/>
          </p:nvSpPr>
          <p:spPr>
            <a:xfrm flipV="1">
              <a:off x="4256376" y="2028842"/>
              <a:ext cx="540829"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grpSp>
      <p:sp>
        <p:nvSpPr>
          <p:cNvPr id="30" name="TextBox 121">
            <a:extLst>
              <a:ext uri="{FF2B5EF4-FFF2-40B4-BE49-F238E27FC236}">
                <a16:creationId xmlns:a16="http://schemas.microsoft.com/office/drawing/2014/main" id="{4994152A-3327-45D6-9425-D1DCEF519E86}"/>
              </a:ext>
            </a:extLst>
          </p:cNvPr>
          <p:cNvSpPr txBox="1">
            <a:spLocks noChangeArrowheads="1"/>
          </p:cNvSpPr>
          <p:nvPr/>
        </p:nvSpPr>
        <p:spPr bwMode="auto">
          <a:xfrm>
            <a:off x="2926590" y="4018749"/>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Some images may be missing, giving you the freedom to use your own. The images used were sourced from www.pexels.com, where you can find free alternatives. Feel free to replace them with your own!</a:t>
            </a:r>
          </a:p>
        </p:txBody>
      </p:sp>
      <p:sp>
        <p:nvSpPr>
          <p:cNvPr id="2" name="Rectángulo 1">
            <a:extLst>
              <a:ext uri="{FF2B5EF4-FFF2-40B4-BE49-F238E27FC236}">
                <a16:creationId xmlns:a16="http://schemas.microsoft.com/office/drawing/2014/main" id="{A861E1E4-650F-4B58-BD99-93E6FC21ADED}"/>
              </a:ext>
            </a:extLst>
          </p:cNvPr>
          <p:cNvSpPr/>
          <p:nvPr/>
        </p:nvSpPr>
        <p:spPr>
          <a:xfrm>
            <a:off x="2027277" y="1082954"/>
            <a:ext cx="6094413" cy="646203"/>
          </a:xfrm>
          <a:prstGeom prst="rect">
            <a:avLst/>
          </a:prstGeom>
        </p:spPr>
        <p:txBody>
          <a:bodyPr>
            <a:spAutoFit/>
          </a:bodyPr>
          <a:lstStyle/>
          <a:p>
            <a:r>
              <a:rPr lang="en-US" sz="3599" b="1" dirty="0">
                <a:solidFill>
                  <a:schemeClr val="accent4"/>
                </a:solidFill>
                <a:latin typeface="Lato Light" panose="020F0302020204030203" pitchFamily="34" charset="0"/>
              </a:rPr>
              <a:t>Thanks for downloading</a:t>
            </a:r>
          </a:p>
        </p:txBody>
      </p:sp>
      <p:sp>
        <p:nvSpPr>
          <p:cNvPr id="3" name="Rectángulo 2">
            <a:extLst>
              <a:ext uri="{FF2B5EF4-FFF2-40B4-BE49-F238E27FC236}">
                <a16:creationId xmlns:a16="http://schemas.microsoft.com/office/drawing/2014/main" id="{4FD16BAF-8F85-4252-90D0-A30F2681D6B9}"/>
              </a:ext>
            </a:extLst>
          </p:cNvPr>
          <p:cNvSpPr/>
          <p:nvPr/>
        </p:nvSpPr>
        <p:spPr>
          <a:xfrm>
            <a:off x="3043012" y="3034908"/>
            <a:ext cx="7227593" cy="782265"/>
          </a:xfrm>
          <a:prstGeom prst="rect">
            <a:avLst/>
          </a:prstGeom>
        </p:spPr>
        <p:txBody>
          <a:bodyPr wrap="square">
            <a:spAutoFit/>
          </a:bodyPr>
          <a:lstStyle/>
          <a:p>
            <a:pPr>
              <a:lnSpc>
                <a:spcPct val="110000"/>
              </a:lnSpc>
            </a:pPr>
            <a:r>
              <a:rPr lang="en-US" altLang="es-MX" sz="1400" dirty="0">
                <a:solidFill>
                  <a:schemeClr val="bg1"/>
                </a:solidFill>
                <a:latin typeface="Lato Light" panose="020F0302020204030203" pitchFamily="34" charset="0"/>
                <a:cs typeface="Arial" panose="020B0604020202020204" pitchFamily="34" charset="0"/>
              </a:rPr>
              <a:t>Someone once said, </a:t>
            </a:r>
            <a:r>
              <a:rPr lang="en-US" altLang="es-MX" sz="1400" b="1" dirty="0">
                <a:solidFill>
                  <a:schemeClr val="bg1"/>
                </a:solidFill>
                <a:latin typeface="Lato Light" panose="020F0302020204030203" pitchFamily="34" charset="0"/>
                <a:cs typeface="Arial" panose="020B0604020202020204" pitchFamily="34" charset="0"/>
              </a:rPr>
              <a:t>"Creativity is the key to future success." </a:t>
            </a:r>
            <a:r>
              <a:rPr lang="en-US" altLang="es-MX" sz="1400" dirty="0">
                <a:solidFill>
                  <a:schemeClr val="bg1"/>
                </a:solidFill>
                <a:latin typeface="Lato Light" panose="020F0302020204030203" pitchFamily="34" charset="0"/>
                <a:cs typeface="Arial" panose="020B0604020202020204" pitchFamily="34" charset="0"/>
              </a:rPr>
              <a:t>Feel free to make this template your own—unleash your creativity by customizing the colors, icons, and images to match your brand!</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64D9F7-6E47-5F87-F30E-B49F658C0EA8}"/>
              </a:ext>
            </a:extLst>
          </p:cNvPr>
          <p:cNvSpPr txBox="1"/>
          <p:nvPr/>
        </p:nvSpPr>
        <p:spPr>
          <a:xfrm>
            <a:off x="762000" y="314503"/>
            <a:ext cx="10668000" cy="661720"/>
          </a:xfrm>
          <a:prstGeom prst="rect">
            <a:avLst/>
          </a:prstGeom>
          <a:noFill/>
        </p:spPr>
        <p:txBody>
          <a:bodyPr wrap="square" rtlCol="0" anchor="b">
            <a:spAutoFit/>
          </a:bodyPr>
          <a:lstStyle/>
          <a:p>
            <a:pPr algn="ctr"/>
            <a:r>
              <a:rPr lang="en-US" sz="3700" b="1" spc="-145" dirty="0">
                <a:solidFill>
                  <a:schemeClr val="tx2"/>
                </a:solidFill>
                <a:latin typeface="Poppins" pitchFamily="2" charset="77"/>
                <a:cs typeface="Poppins" pitchFamily="2" charset="77"/>
              </a:rPr>
              <a:t>Featured products or services</a:t>
            </a:r>
          </a:p>
        </p:txBody>
      </p:sp>
      <p:pic>
        <p:nvPicPr>
          <p:cNvPr id="20" name="Picture Placeholder 19" descr="A person wearing a virtual reality goggles&#10;&#10;Description automatically generated">
            <a:extLst>
              <a:ext uri="{FF2B5EF4-FFF2-40B4-BE49-F238E27FC236}">
                <a16:creationId xmlns:a16="http://schemas.microsoft.com/office/drawing/2014/main" id="{88E3D959-45F2-B0AF-EB60-2D8D43664B7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4490" r="34490"/>
          <a:stretch>
            <a:fillRect/>
          </a:stretch>
        </p:blipFill>
        <p:spPr/>
      </p:pic>
      <p:pic>
        <p:nvPicPr>
          <p:cNvPr id="24" name="Picture Placeholder 23" descr="A person and person looking at a computer screen&#10;&#10;Description automatically generated">
            <a:extLst>
              <a:ext uri="{FF2B5EF4-FFF2-40B4-BE49-F238E27FC236}">
                <a16:creationId xmlns:a16="http://schemas.microsoft.com/office/drawing/2014/main" id="{6E16B173-92AA-6968-45DB-4EF9528BD87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3916" r="33916"/>
          <a:stretch>
            <a:fillRect/>
          </a:stretch>
        </p:blipFill>
        <p:spPr/>
      </p:pic>
      <p:pic>
        <p:nvPicPr>
          <p:cNvPr id="28" name="Picture Placeholder 27" descr="A person and person looking at a tablet&#10;&#10;Description automatically generated">
            <a:extLst>
              <a:ext uri="{FF2B5EF4-FFF2-40B4-BE49-F238E27FC236}">
                <a16:creationId xmlns:a16="http://schemas.microsoft.com/office/drawing/2014/main" id="{7B7FBB33-5EA2-2105-AC3D-BC73A1F0BD07}"/>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34490" r="34490"/>
          <a:stretch>
            <a:fillRect/>
          </a:stretch>
        </p:blipFill>
        <p:spPr/>
      </p:pic>
      <p:pic>
        <p:nvPicPr>
          <p:cNvPr id="22" name="Picture Placeholder 21" descr="A person standing in front of a server&#10;&#10;Description automatically generated">
            <a:extLst>
              <a:ext uri="{FF2B5EF4-FFF2-40B4-BE49-F238E27FC236}">
                <a16:creationId xmlns:a16="http://schemas.microsoft.com/office/drawing/2014/main" id="{1233D74C-0769-D6A8-CAB0-0E97EE70F84C}"/>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46191" t="646" r="8431" b="-646"/>
          <a:stretch/>
        </p:blipFill>
        <p:spPr>
          <a:xfrm>
            <a:off x="3630328" y="987425"/>
            <a:ext cx="1755775" cy="2176689"/>
          </a:xfrm>
        </p:spPr>
      </p:pic>
      <p:pic>
        <p:nvPicPr>
          <p:cNvPr id="30" name="Picture Placeholder 29" descr="A person and person looking at a tablet&#10;&#10;Description automatically generated">
            <a:extLst>
              <a:ext uri="{FF2B5EF4-FFF2-40B4-BE49-F238E27FC236}">
                <a16:creationId xmlns:a16="http://schemas.microsoft.com/office/drawing/2014/main" id="{1CF57217-EAA7-9F79-EFEE-84B584D6ACA9}"/>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t="4928" b="4928"/>
          <a:stretch>
            <a:fillRect/>
          </a:stretch>
        </p:blipFill>
        <p:spPr/>
      </p:pic>
      <p:pic>
        <p:nvPicPr>
          <p:cNvPr id="26" name="Picture Placeholder 25" descr="A person sitting at a table with a computer&#10;&#10;Description automatically generated">
            <a:extLst>
              <a:ext uri="{FF2B5EF4-FFF2-40B4-BE49-F238E27FC236}">
                <a16:creationId xmlns:a16="http://schemas.microsoft.com/office/drawing/2014/main" id="{68CC92BC-8C62-5E5E-8BFA-6043305AA060}"/>
              </a:ext>
            </a:extLst>
          </p:cNvPr>
          <p:cNvPicPr>
            <a:picLocks noGrp="1" noChangeAspect="1"/>
          </p:cNvPicPr>
          <p:nvPr>
            <p:ph type="pic" sz="quarter" idx="15"/>
          </p:nvPr>
        </p:nvPicPr>
        <p:blipFill>
          <a:blip r:embed="rId7">
            <a:extLst>
              <a:ext uri="{28A0092B-C50C-407E-A947-70E740481C1C}">
                <a14:useLocalDpi xmlns:a14="http://schemas.microsoft.com/office/drawing/2010/main" val="0"/>
              </a:ext>
            </a:extLst>
          </a:blip>
          <a:srcRect l="23110" r="23110"/>
          <a:stretch>
            <a:fillRect/>
          </a:stretch>
        </p:blipFill>
        <p:spPr/>
      </p:pic>
      <p:pic>
        <p:nvPicPr>
          <p:cNvPr id="32" name="Picture Placeholder 31" descr="A person and person standing in front of a large screen&#10;&#10;Description automatically generated">
            <a:extLst>
              <a:ext uri="{FF2B5EF4-FFF2-40B4-BE49-F238E27FC236}">
                <a16:creationId xmlns:a16="http://schemas.microsoft.com/office/drawing/2014/main" id="{0A84FE49-0B99-DBCD-8408-85F707DB811A}"/>
              </a:ext>
            </a:extLst>
          </p:cNvPr>
          <p:cNvPicPr>
            <a:picLocks noGrp="1" noChangeAspect="1"/>
          </p:cNvPicPr>
          <p:nvPr>
            <p:ph type="pic" sz="quarter" idx="16"/>
          </p:nvPr>
        </p:nvPicPr>
        <p:blipFill>
          <a:blip r:embed="rId8">
            <a:extLst>
              <a:ext uri="{28A0092B-C50C-407E-A947-70E740481C1C}">
                <a14:useLocalDpi xmlns:a14="http://schemas.microsoft.com/office/drawing/2010/main" val="0"/>
              </a:ext>
            </a:extLst>
          </a:blip>
          <a:srcRect t="4928" b="4928"/>
          <a:stretch>
            <a:fillRect/>
          </a:stretch>
        </p:blipFill>
        <p:spPr/>
      </p:pic>
      <p:pic>
        <p:nvPicPr>
          <p:cNvPr id="34" name="Picture Placeholder 33" descr="A person standing in front of a server&#10;&#10;Description automatically generated">
            <a:extLst>
              <a:ext uri="{FF2B5EF4-FFF2-40B4-BE49-F238E27FC236}">
                <a16:creationId xmlns:a16="http://schemas.microsoft.com/office/drawing/2014/main" id="{B6622B67-BC03-55CF-9304-BCDD88287292}"/>
              </a:ext>
            </a:extLst>
          </p:cNvPr>
          <p:cNvPicPr>
            <a:picLocks noGrp="1" noChangeAspect="1"/>
          </p:cNvPicPr>
          <p:nvPr>
            <p:ph type="pic" sz="quarter" idx="17"/>
          </p:nvPr>
        </p:nvPicPr>
        <p:blipFill>
          <a:blip r:embed="rId9">
            <a:extLst>
              <a:ext uri="{28A0092B-C50C-407E-A947-70E740481C1C}">
                <a14:useLocalDpi xmlns:a14="http://schemas.microsoft.com/office/drawing/2010/main" val="0"/>
              </a:ext>
            </a:extLst>
          </a:blip>
          <a:srcRect t="18428" b="18428"/>
          <a:stretch>
            <a:fillRect/>
          </a:stretch>
        </p:blipFill>
        <p:spPr/>
      </p:pic>
      <p:pic>
        <p:nvPicPr>
          <p:cNvPr id="36" name="Picture Placeholder 35" descr="A person and person looking at a computer screen&#10;&#10;Description automatically generated">
            <a:extLst>
              <a:ext uri="{FF2B5EF4-FFF2-40B4-BE49-F238E27FC236}">
                <a16:creationId xmlns:a16="http://schemas.microsoft.com/office/drawing/2014/main" id="{A95CDE21-D6F2-EA58-5932-D00136821D0B}"/>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24312" b="24312"/>
          <a:stretch>
            <a:fillRect/>
          </a:stretch>
        </p:blipFill>
        <p:spPr/>
      </p:pic>
    </p:spTree>
    <p:extLst>
      <p:ext uri="{BB962C8B-B14F-4D97-AF65-F5344CB8AC3E}">
        <p14:creationId xmlns:p14="http://schemas.microsoft.com/office/powerpoint/2010/main" val="1151494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1" name="Table 5">
            <a:extLst>
              <a:ext uri="{FF2B5EF4-FFF2-40B4-BE49-F238E27FC236}">
                <a16:creationId xmlns:a16="http://schemas.microsoft.com/office/drawing/2014/main" id="{14B0C3B7-ECCC-4567-9C23-211B2168412A}"/>
              </a:ext>
            </a:extLst>
          </p:cNvPr>
          <p:cNvGraphicFramePr>
            <a:graphicFrameLocks noGrp="1"/>
          </p:cNvGraphicFramePr>
          <p:nvPr/>
        </p:nvGraphicFramePr>
        <p:xfrm>
          <a:off x="835057" y="1568768"/>
          <a:ext cx="10501284" cy="4866323"/>
        </p:xfrm>
        <a:graphic>
          <a:graphicData uri="http://schemas.openxmlformats.org/drawingml/2006/table">
            <a:tbl>
              <a:tblPr firstRow="1" bandRow="1">
                <a:tableStyleId>{5C22544A-7EE6-4342-B048-85BDC9FD1C3A}</a:tableStyleId>
              </a:tblPr>
              <a:tblGrid>
                <a:gridCol w="2625321">
                  <a:extLst>
                    <a:ext uri="{9D8B030D-6E8A-4147-A177-3AD203B41FA5}">
                      <a16:colId xmlns:a16="http://schemas.microsoft.com/office/drawing/2014/main" val="1143312950"/>
                    </a:ext>
                  </a:extLst>
                </a:gridCol>
                <a:gridCol w="2625321">
                  <a:extLst>
                    <a:ext uri="{9D8B030D-6E8A-4147-A177-3AD203B41FA5}">
                      <a16:colId xmlns:a16="http://schemas.microsoft.com/office/drawing/2014/main" val="2898674063"/>
                    </a:ext>
                  </a:extLst>
                </a:gridCol>
                <a:gridCol w="2625321">
                  <a:extLst>
                    <a:ext uri="{9D8B030D-6E8A-4147-A177-3AD203B41FA5}">
                      <a16:colId xmlns:a16="http://schemas.microsoft.com/office/drawing/2014/main" val="4182847412"/>
                    </a:ext>
                  </a:extLst>
                </a:gridCol>
                <a:gridCol w="2625321">
                  <a:extLst>
                    <a:ext uri="{9D8B030D-6E8A-4147-A177-3AD203B41FA5}">
                      <a16:colId xmlns:a16="http://schemas.microsoft.com/office/drawing/2014/main" val="1208233581"/>
                    </a:ext>
                  </a:extLst>
                </a:gridCol>
              </a:tblGrid>
              <a:tr h="420053">
                <a:tc gridSpan="4">
                  <a:txBody>
                    <a:bodyPr/>
                    <a:lstStyle/>
                    <a:p>
                      <a:pPr marL="0" algn="ctr" defTabSz="1828434" rtl="0" eaLnBrk="1" latinLnBrk="0" hangingPunct="1"/>
                      <a:r>
                        <a:rPr lang="en-US" sz="1700" b="1" kern="1200" spc="-30" baseline="0" dirty="0">
                          <a:solidFill>
                            <a:schemeClr val="lt1"/>
                          </a:solidFill>
                          <a:latin typeface="Poppins" panose="00000500000000000000" pitchFamily="2" charset="0"/>
                          <a:ea typeface="+mn-ea"/>
                          <a:cs typeface="Poppins" panose="00000500000000000000" pitchFamily="2" charset="0"/>
                        </a:rPr>
                        <a:t>PROJECT A</a:t>
                      </a:r>
                    </a:p>
                  </a:txBody>
                  <a:tcPr marL="45720" marR="45720" marT="22860" marB="2286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accent1"/>
                    </a:solidFill>
                  </a:tcPr>
                </a:tc>
                <a:tc hMerge="1">
                  <a:txBody>
                    <a:bodyPr/>
                    <a:lstStyle/>
                    <a:p>
                      <a:endParaRPr lang="en-US" dirty="0"/>
                    </a:p>
                  </a:txBody>
                  <a:tcP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noFill/>
                  </a:tcPr>
                </a:tc>
                <a:tc hMerge="1">
                  <a:txBody>
                    <a:bodyPr/>
                    <a:lstStyle/>
                    <a:p>
                      <a:endParaRPr lang="en-US" dirty="0"/>
                    </a:p>
                  </a:txBody>
                  <a:tcP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noFill/>
                  </a:tcPr>
                </a:tc>
                <a:tc hMerge="1">
                  <a:txBody>
                    <a:bodyPr/>
                    <a:lstStyle/>
                    <a:p>
                      <a:endParaRPr lang="en-US" dirty="0"/>
                    </a:p>
                  </a:txBody>
                  <a:tcP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971217525"/>
                  </a:ext>
                </a:extLst>
              </a:tr>
              <a:tr h="889254">
                <a:tc>
                  <a:txBody>
                    <a:bodyPr/>
                    <a:lstStyle/>
                    <a:p>
                      <a:pPr marL="0" algn="ctr" defTabSz="1828434" rtl="0" eaLnBrk="1" latinLnBrk="0" hangingPunct="1"/>
                      <a:r>
                        <a:rPr lang="en-US" sz="1700" b="1" kern="1200" spc="-30" baseline="0" dirty="0">
                          <a:solidFill>
                            <a:schemeClr val="lt1"/>
                          </a:solidFill>
                          <a:latin typeface="Poppins" panose="00000500000000000000" pitchFamily="2" charset="0"/>
                          <a:ea typeface="+mn-ea"/>
                          <a:cs typeface="Poppins" panose="00000500000000000000" pitchFamily="2" charset="0"/>
                        </a:rPr>
                        <a:t>TOTAL PROJECT</a:t>
                      </a:r>
                    </a:p>
                  </a:txBody>
                  <a:tcPr marL="45720" marR="45720" marT="22860" marB="2286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accent2"/>
                    </a:solidFill>
                  </a:tcPr>
                </a:tc>
                <a:tc>
                  <a:txBody>
                    <a:bodyPr/>
                    <a:lstStyle/>
                    <a:p>
                      <a:pPr algn="ctr"/>
                      <a:r>
                        <a:rPr lang="en-US" sz="1700" b="1" dirty="0">
                          <a:solidFill>
                            <a:schemeClr val="tx2"/>
                          </a:solidFill>
                          <a:latin typeface="Poppins" panose="00000500000000000000" pitchFamily="2" charset="0"/>
                          <a:cs typeface="Poppins" panose="00000500000000000000" pitchFamily="2" charset="0"/>
                        </a:rPr>
                        <a:t>PROJECT 01</a:t>
                      </a:r>
                    </a:p>
                    <a:p>
                      <a:pPr algn="ctr"/>
                      <a:r>
                        <a:rPr lang="en-US" sz="1200" dirty="0">
                          <a:solidFill>
                            <a:schemeClr val="tx1"/>
                          </a:solidFill>
                          <a:latin typeface="Poppins" panose="00000500000000000000" pitchFamily="2" charset="0"/>
                          <a:cs typeface="Poppins" panose="00000500000000000000" pitchFamily="2" charset="0"/>
                        </a:rPr>
                        <a:t>Duration 5 days</a:t>
                      </a:r>
                    </a:p>
                  </a:txBody>
                  <a:tcPr marL="45720" marR="45720" marT="22860" marB="2286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accent6">
                        <a:alpha val="15000"/>
                      </a:schemeClr>
                    </a:solidFill>
                  </a:tcPr>
                </a:tc>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chemeClr val="tx2"/>
                          </a:solidFill>
                          <a:effectLst/>
                          <a:uLnTx/>
                          <a:uFillTx/>
                          <a:latin typeface="Poppins" panose="00000500000000000000" pitchFamily="2" charset="0"/>
                          <a:ea typeface="+mn-ea"/>
                          <a:cs typeface="Poppins" panose="00000500000000000000" pitchFamily="2" charset="0"/>
                        </a:rPr>
                        <a:t>PROJECT 02</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Poppins" panose="00000500000000000000" pitchFamily="2" charset="0"/>
                          <a:ea typeface="+mn-ea"/>
                          <a:cs typeface="Poppins" panose="00000500000000000000" pitchFamily="2" charset="0"/>
                        </a:rPr>
                        <a:t>Duration 8 days</a:t>
                      </a:r>
                    </a:p>
                  </a:txBody>
                  <a:tcPr marL="45720" marR="45720" marT="22860" marB="2286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accent6">
                        <a:alpha val="30000"/>
                      </a:schemeClr>
                    </a:solidFill>
                  </a:tcPr>
                </a:tc>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chemeClr val="tx2"/>
                          </a:solidFill>
                          <a:effectLst/>
                          <a:uLnTx/>
                          <a:uFillTx/>
                          <a:latin typeface="Poppins" panose="00000500000000000000" pitchFamily="2" charset="0"/>
                          <a:ea typeface="+mn-ea"/>
                          <a:cs typeface="Poppins" panose="00000500000000000000" pitchFamily="2" charset="0"/>
                        </a:rPr>
                        <a:t>PROJECT 03</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Poppins" panose="00000500000000000000" pitchFamily="2" charset="0"/>
                          <a:ea typeface="+mn-ea"/>
                          <a:cs typeface="Poppins" panose="00000500000000000000" pitchFamily="2" charset="0"/>
                        </a:rPr>
                        <a:t>Duration 3 days</a:t>
                      </a:r>
                    </a:p>
                  </a:txBody>
                  <a:tcPr marL="45720" marR="45720" marT="22860" marB="2286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accent6">
                        <a:alpha val="15000"/>
                      </a:schemeClr>
                    </a:solidFill>
                  </a:tcPr>
                </a:tc>
                <a:extLst>
                  <a:ext uri="{0D108BD9-81ED-4DB2-BD59-A6C34878D82A}">
                    <a16:rowId xmlns:a16="http://schemas.microsoft.com/office/drawing/2014/main" val="3665554778"/>
                  </a:ext>
                </a:extLst>
              </a:tr>
              <a:tr h="889254">
                <a:tc>
                  <a:txBody>
                    <a:bodyPr/>
                    <a:lstStyle/>
                    <a:p>
                      <a:pPr marL="0" algn="ctr" defTabSz="1828434" rtl="0" eaLnBrk="1" latinLnBrk="0" hangingPunct="1"/>
                      <a:r>
                        <a:rPr lang="en-US" sz="1700" b="1" kern="1200" spc="-30" baseline="0" dirty="0">
                          <a:solidFill>
                            <a:schemeClr val="lt1"/>
                          </a:solidFill>
                          <a:latin typeface="Poppins" panose="00000500000000000000" pitchFamily="2" charset="0"/>
                          <a:ea typeface="+mn-ea"/>
                          <a:cs typeface="Poppins" panose="00000500000000000000" pitchFamily="2" charset="0"/>
                        </a:rPr>
                        <a:t>PRIORITY</a:t>
                      </a:r>
                    </a:p>
                  </a:txBody>
                  <a:tcPr marL="45720" marR="45720" marT="22860" marB="2286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accent3"/>
                    </a:solidFill>
                  </a:tcPr>
                </a:tc>
                <a:tc>
                  <a:txBody>
                    <a:bodyPr/>
                    <a:lstStyle/>
                    <a:p>
                      <a:pPr marL="0" marR="0" lvl="0" indent="0" algn="ctr" defTabSz="1828434" rtl="0" eaLnBrk="1" fontAlgn="auto" latinLnBrk="0" hangingPunct="1">
                        <a:lnSpc>
                          <a:spcPts val="36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Poppins" panose="00000500000000000000" pitchFamily="2" charset="0"/>
                          <a:ea typeface="+mn-ea"/>
                          <a:cs typeface="Poppins" panose="00000500000000000000" pitchFamily="2" charset="0"/>
                        </a:rPr>
                        <a:t>Normal</a:t>
                      </a:r>
                    </a:p>
                  </a:txBody>
                  <a:tcPr marL="45720" marR="45720" marT="22860" marB="22860" anchor="b">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accent6">
                        <a:alpha val="15000"/>
                      </a:schemeClr>
                    </a:solidFill>
                  </a:tcPr>
                </a:tc>
                <a:tc>
                  <a:txBody>
                    <a:bodyPr/>
                    <a:lstStyle/>
                    <a:p>
                      <a:pPr marL="0" marR="0" lvl="0" indent="0" algn="ctr" defTabSz="1828434" rtl="0" eaLnBrk="1" fontAlgn="auto" latinLnBrk="0" hangingPunct="1">
                        <a:lnSpc>
                          <a:spcPts val="36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Poppins" panose="00000500000000000000" pitchFamily="2" charset="0"/>
                          <a:ea typeface="+mn-ea"/>
                          <a:cs typeface="Poppins" panose="00000500000000000000" pitchFamily="2" charset="0"/>
                        </a:rPr>
                        <a:t>High</a:t>
                      </a:r>
                    </a:p>
                  </a:txBody>
                  <a:tcPr marL="45720" marR="45720" marT="22860" marB="22860" anchor="b">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accent6">
                        <a:alpha val="30000"/>
                      </a:schemeClr>
                    </a:solidFill>
                  </a:tcPr>
                </a:tc>
                <a:tc>
                  <a:txBody>
                    <a:bodyPr/>
                    <a:lstStyle/>
                    <a:p>
                      <a:pPr marL="0" marR="0" lvl="0" indent="0" algn="ctr" defTabSz="1828434" rtl="0" eaLnBrk="1" fontAlgn="auto" latinLnBrk="0" hangingPunct="1">
                        <a:lnSpc>
                          <a:spcPts val="36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Poppins" panose="00000500000000000000" pitchFamily="2" charset="0"/>
                          <a:ea typeface="+mn-ea"/>
                          <a:cs typeface="Poppins" panose="00000500000000000000" pitchFamily="2" charset="0"/>
                        </a:rPr>
                        <a:t>Low</a:t>
                      </a:r>
                    </a:p>
                  </a:txBody>
                  <a:tcPr marL="45720" marR="45720" marT="22860" marB="22860" anchor="b">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accent6">
                        <a:alpha val="15000"/>
                      </a:schemeClr>
                    </a:solidFill>
                  </a:tcPr>
                </a:tc>
                <a:extLst>
                  <a:ext uri="{0D108BD9-81ED-4DB2-BD59-A6C34878D82A}">
                    <a16:rowId xmlns:a16="http://schemas.microsoft.com/office/drawing/2014/main" val="162335901"/>
                  </a:ext>
                </a:extLst>
              </a:tr>
              <a:tr h="889254">
                <a:tc>
                  <a:txBody>
                    <a:bodyPr/>
                    <a:lstStyle/>
                    <a:p>
                      <a:pPr marL="0" algn="ctr" defTabSz="1828434" rtl="0" eaLnBrk="1" latinLnBrk="0" hangingPunct="1"/>
                      <a:r>
                        <a:rPr lang="en-US" sz="1700" b="1" kern="1200" spc="-30" baseline="0" dirty="0">
                          <a:solidFill>
                            <a:schemeClr val="lt1"/>
                          </a:solidFill>
                          <a:latin typeface="Poppins" panose="00000500000000000000" pitchFamily="2" charset="0"/>
                          <a:ea typeface="+mn-ea"/>
                          <a:cs typeface="Poppins" panose="00000500000000000000" pitchFamily="2" charset="0"/>
                        </a:rPr>
                        <a:t>% COMPLETED</a:t>
                      </a:r>
                    </a:p>
                  </a:txBody>
                  <a:tcPr marL="45720" marR="45720" marT="22860" marB="2286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accent4"/>
                    </a:solidFill>
                  </a:tcPr>
                </a:tc>
                <a:tc>
                  <a:txBody>
                    <a:bodyPr/>
                    <a:lstStyle/>
                    <a:p>
                      <a:endParaRPr lang="en-US" sz="900" dirty="0">
                        <a:latin typeface="Poppins" panose="00000500000000000000" pitchFamily="2" charset="0"/>
                        <a:cs typeface="Poppins" panose="00000500000000000000" pitchFamily="2" charset="0"/>
                      </a:endParaRPr>
                    </a:p>
                  </a:txBody>
                  <a:tcPr marL="45720" marR="45720" marT="22860" marB="22860">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accent6">
                        <a:alpha val="15000"/>
                      </a:schemeClr>
                    </a:solidFill>
                  </a:tcPr>
                </a:tc>
                <a:tc>
                  <a:txBody>
                    <a:bodyPr/>
                    <a:lstStyle/>
                    <a:p>
                      <a:endParaRPr lang="en-US" sz="900" dirty="0">
                        <a:latin typeface="Poppins" panose="00000500000000000000" pitchFamily="2" charset="0"/>
                        <a:cs typeface="Poppins" panose="00000500000000000000" pitchFamily="2" charset="0"/>
                      </a:endParaRPr>
                    </a:p>
                  </a:txBody>
                  <a:tcPr marL="45720" marR="45720" marT="22860" marB="22860">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accent6">
                        <a:alpha val="30000"/>
                      </a:schemeClr>
                    </a:solidFill>
                  </a:tcPr>
                </a:tc>
                <a:tc>
                  <a:txBody>
                    <a:bodyPr/>
                    <a:lstStyle/>
                    <a:p>
                      <a:endParaRPr lang="en-US" sz="900" dirty="0">
                        <a:latin typeface="Poppins" panose="00000500000000000000" pitchFamily="2" charset="0"/>
                        <a:cs typeface="Poppins" panose="00000500000000000000" pitchFamily="2" charset="0"/>
                      </a:endParaRPr>
                    </a:p>
                  </a:txBody>
                  <a:tcPr marL="45720" marR="45720" marT="22860" marB="22860">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accent6">
                        <a:alpha val="15000"/>
                      </a:schemeClr>
                    </a:solidFill>
                  </a:tcPr>
                </a:tc>
                <a:extLst>
                  <a:ext uri="{0D108BD9-81ED-4DB2-BD59-A6C34878D82A}">
                    <a16:rowId xmlns:a16="http://schemas.microsoft.com/office/drawing/2014/main" val="3085466686"/>
                  </a:ext>
                </a:extLst>
              </a:tr>
              <a:tr h="889254">
                <a:tc>
                  <a:txBody>
                    <a:bodyPr/>
                    <a:lstStyle/>
                    <a:p>
                      <a:pPr marL="0" algn="ctr" defTabSz="1828434" rtl="0" eaLnBrk="1" latinLnBrk="0" hangingPunct="1"/>
                      <a:r>
                        <a:rPr lang="en-US" sz="1700" b="1" kern="1200" spc="-30" baseline="0" dirty="0">
                          <a:solidFill>
                            <a:schemeClr val="lt1"/>
                          </a:solidFill>
                          <a:latin typeface="Poppins" panose="00000500000000000000" pitchFamily="2" charset="0"/>
                          <a:ea typeface="+mn-ea"/>
                          <a:cs typeface="Poppins" panose="00000500000000000000" pitchFamily="2" charset="0"/>
                        </a:rPr>
                        <a:t>PROJECT STATUS</a:t>
                      </a:r>
                    </a:p>
                  </a:txBody>
                  <a:tcPr marL="45720" marR="45720" marT="22860" marB="2286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accent5"/>
                    </a:solidFill>
                  </a:tcPr>
                </a:tc>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chemeClr val="tx2"/>
                          </a:solidFill>
                          <a:effectLst/>
                          <a:uLnTx/>
                          <a:uFillTx/>
                          <a:latin typeface="Poppins" panose="00000500000000000000" pitchFamily="2" charset="0"/>
                          <a:ea typeface="+mn-ea"/>
                          <a:cs typeface="Poppins" panose="00000500000000000000" pitchFamily="2" charset="0"/>
                        </a:rPr>
                        <a:t>IN PROGRESS</a:t>
                      </a:r>
                    </a:p>
                  </a:txBody>
                  <a:tcPr marL="45720" marR="45720" marT="22860" marB="2286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accent6">
                        <a:alpha val="15000"/>
                      </a:schemeClr>
                    </a:solidFill>
                  </a:tcPr>
                </a:tc>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chemeClr val="tx2"/>
                          </a:solidFill>
                          <a:effectLst/>
                          <a:uLnTx/>
                          <a:uFillTx/>
                          <a:latin typeface="Poppins" panose="00000500000000000000" pitchFamily="2" charset="0"/>
                          <a:ea typeface="+mn-ea"/>
                          <a:cs typeface="Poppins" panose="00000500000000000000" pitchFamily="2" charset="0"/>
                        </a:rPr>
                        <a:t>IN PROGRESS</a:t>
                      </a:r>
                    </a:p>
                  </a:txBody>
                  <a:tcPr marL="45720" marR="45720" marT="22860" marB="2286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accent6">
                        <a:alpha val="30000"/>
                      </a:schemeClr>
                    </a:solidFill>
                  </a:tcPr>
                </a:tc>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chemeClr val="tx2"/>
                          </a:solidFill>
                          <a:effectLst/>
                          <a:uLnTx/>
                          <a:uFillTx/>
                          <a:latin typeface="Poppins" panose="00000500000000000000" pitchFamily="2" charset="0"/>
                          <a:ea typeface="+mn-ea"/>
                          <a:cs typeface="Poppins" panose="00000500000000000000" pitchFamily="2" charset="0"/>
                        </a:rPr>
                        <a:t>DONE</a:t>
                      </a:r>
                    </a:p>
                  </a:txBody>
                  <a:tcPr marL="45720" marR="45720" marT="22860" marB="2286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accent6">
                        <a:alpha val="15000"/>
                      </a:schemeClr>
                    </a:solidFill>
                  </a:tcPr>
                </a:tc>
                <a:extLst>
                  <a:ext uri="{0D108BD9-81ED-4DB2-BD59-A6C34878D82A}">
                    <a16:rowId xmlns:a16="http://schemas.microsoft.com/office/drawing/2014/main" val="3188198058"/>
                  </a:ext>
                </a:extLst>
              </a:tr>
              <a:tr h="889254">
                <a:tc>
                  <a:txBody>
                    <a:bodyPr/>
                    <a:lstStyle/>
                    <a:p>
                      <a:pPr marL="0" algn="ctr" defTabSz="1828434" rtl="0" eaLnBrk="1" latinLnBrk="0" hangingPunct="1"/>
                      <a:r>
                        <a:rPr lang="en-US" sz="1700" b="1" kern="1200" spc="-30" baseline="0" dirty="0">
                          <a:solidFill>
                            <a:schemeClr val="lt1"/>
                          </a:solidFill>
                          <a:latin typeface="Poppins" panose="00000500000000000000" pitchFamily="2" charset="0"/>
                          <a:ea typeface="+mn-ea"/>
                          <a:cs typeface="Poppins" panose="00000500000000000000" pitchFamily="2" charset="0"/>
                        </a:rPr>
                        <a:t>PROJECT STATUS</a:t>
                      </a:r>
                    </a:p>
                  </a:txBody>
                  <a:tcPr marL="45720" marR="45720" marT="22860" marB="2286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accent6"/>
                    </a:solidFill>
                  </a:tcPr>
                </a:tc>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Poppins" panose="00000500000000000000" pitchFamily="2" charset="0"/>
                          <a:ea typeface="+mn-ea"/>
                          <a:cs typeface="Poppins" panose="00000500000000000000" pitchFamily="2" charset="0"/>
                        </a:rPr>
                        <a:t>Gross Margin</a:t>
                      </a:r>
                    </a:p>
                    <a:p>
                      <a:pPr algn="ctr"/>
                      <a:r>
                        <a:rPr lang="en-US" sz="3700" b="1" dirty="0">
                          <a:solidFill>
                            <a:schemeClr val="tx2"/>
                          </a:solidFill>
                          <a:latin typeface="Poppins" panose="00000500000000000000" pitchFamily="2" charset="0"/>
                          <a:cs typeface="Poppins" panose="00000500000000000000" pitchFamily="2" charset="0"/>
                        </a:rPr>
                        <a:t>20%</a:t>
                      </a:r>
                    </a:p>
                  </a:txBody>
                  <a:tcPr marL="45720" marR="45720" marT="22860" marB="2286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accent6">
                        <a:alpha val="15000"/>
                      </a:schemeClr>
                    </a:solidFill>
                  </a:tcPr>
                </a:tc>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Poppins" panose="00000500000000000000" pitchFamily="2" charset="0"/>
                          <a:ea typeface="+mn-ea"/>
                          <a:cs typeface="Poppins" panose="00000500000000000000" pitchFamily="2" charset="0"/>
                        </a:rPr>
                        <a:t>Billing Utilization</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chemeClr val="tx2"/>
                          </a:solidFill>
                          <a:effectLst/>
                          <a:uLnTx/>
                          <a:uFillTx/>
                          <a:latin typeface="Poppins" panose="00000500000000000000" pitchFamily="2" charset="0"/>
                          <a:ea typeface="+mn-ea"/>
                          <a:cs typeface="Poppins" panose="00000500000000000000" pitchFamily="2" charset="0"/>
                        </a:rPr>
                        <a:t>60%</a:t>
                      </a:r>
                    </a:p>
                  </a:txBody>
                  <a:tcPr marL="45720" marR="45720" marT="22860" marB="2286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accent6">
                        <a:alpha val="30000"/>
                      </a:schemeClr>
                    </a:solidFill>
                  </a:tcPr>
                </a:tc>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Poppins" panose="00000500000000000000" pitchFamily="2" charset="0"/>
                          <a:ea typeface="+mn-ea"/>
                          <a:cs typeface="Poppins" panose="00000500000000000000" pitchFamily="2" charset="0"/>
                        </a:rPr>
                        <a:t>Invoiced</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chemeClr val="tx2"/>
                          </a:solidFill>
                          <a:effectLst/>
                          <a:uLnTx/>
                          <a:uFillTx/>
                          <a:latin typeface="Poppins" panose="00000500000000000000" pitchFamily="2" charset="0"/>
                          <a:ea typeface="+mn-ea"/>
                          <a:cs typeface="Poppins" panose="00000500000000000000" pitchFamily="2" charset="0"/>
                        </a:rPr>
                        <a:t>14%</a:t>
                      </a:r>
                    </a:p>
                  </a:txBody>
                  <a:tcPr marL="45720" marR="45720" marT="22860" marB="2286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accent6">
                        <a:alpha val="15000"/>
                      </a:schemeClr>
                    </a:solidFill>
                  </a:tcPr>
                </a:tc>
                <a:extLst>
                  <a:ext uri="{0D108BD9-81ED-4DB2-BD59-A6C34878D82A}">
                    <a16:rowId xmlns:a16="http://schemas.microsoft.com/office/drawing/2014/main" val="432265881"/>
                  </a:ext>
                </a:extLst>
              </a:tr>
            </a:tbl>
          </a:graphicData>
        </a:graphic>
      </p:graphicFrame>
      <p:sp>
        <p:nvSpPr>
          <p:cNvPr id="319" name="Freeform: Shape 318">
            <a:extLst>
              <a:ext uri="{FF2B5EF4-FFF2-40B4-BE49-F238E27FC236}">
                <a16:creationId xmlns:a16="http://schemas.microsoft.com/office/drawing/2014/main" id="{856AFC38-246D-4210-A613-FE7C30698A48}"/>
              </a:ext>
            </a:extLst>
          </p:cNvPr>
          <p:cNvSpPr/>
          <p:nvPr/>
        </p:nvSpPr>
        <p:spPr>
          <a:xfrm>
            <a:off x="4558779" y="3000297"/>
            <a:ext cx="419980" cy="419980"/>
          </a:xfrm>
          <a:custGeom>
            <a:avLst/>
            <a:gdLst>
              <a:gd name="connsiteX0" fmla="*/ 419359 w 839959"/>
              <a:gd name="connsiteY0" fmla="*/ 118392 h 839959"/>
              <a:gd name="connsiteX1" fmla="*/ 722813 w 839959"/>
              <a:gd name="connsiteY1" fmla="*/ 419359 h 839959"/>
              <a:gd name="connsiteX2" fmla="*/ 419359 w 839959"/>
              <a:gd name="connsiteY2" fmla="*/ 722813 h 839959"/>
              <a:gd name="connsiteX3" fmla="*/ 118392 w 839959"/>
              <a:gd name="connsiteY3" fmla="*/ 419359 h 839959"/>
              <a:gd name="connsiteX4" fmla="*/ 419359 w 839959"/>
              <a:gd name="connsiteY4" fmla="*/ 118392 h 839959"/>
              <a:gd name="connsiteX5" fmla="*/ 419357 w 839959"/>
              <a:gd name="connsiteY5" fmla="*/ 12444 h 839959"/>
              <a:gd name="connsiteX6" fmla="*/ 12444 w 839959"/>
              <a:gd name="connsiteY6" fmla="*/ 419358 h 839959"/>
              <a:gd name="connsiteX7" fmla="*/ 419357 w 839959"/>
              <a:gd name="connsiteY7" fmla="*/ 826271 h 839959"/>
              <a:gd name="connsiteX8" fmla="*/ 827515 w 839959"/>
              <a:gd name="connsiteY8" fmla="*/ 419358 h 839959"/>
              <a:gd name="connsiteX9" fmla="*/ 419357 w 839959"/>
              <a:gd name="connsiteY9" fmla="*/ 12444 h 839959"/>
              <a:gd name="connsiteX10" fmla="*/ 419357 w 839959"/>
              <a:gd name="connsiteY10" fmla="*/ 0 h 839959"/>
              <a:gd name="connsiteX11" fmla="*/ 839959 w 839959"/>
              <a:gd name="connsiteY11" fmla="*/ 419358 h 839959"/>
              <a:gd name="connsiteX12" fmla="*/ 419357 w 839959"/>
              <a:gd name="connsiteY12" fmla="*/ 839959 h 839959"/>
              <a:gd name="connsiteX13" fmla="*/ 0 w 839959"/>
              <a:gd name="connsiteY13" fmla="*/ 419358 h 839959"/>
              <a:gd name="connsiteX14" fmla="*/ 419357 w 839959"/>
              <a:gd name="connsiteY14" fmla="*/ 0 h 83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9959" h="839959">
                <a:moveTo>
                  <a:pt x="419359" y="118392"/>
                </a:moveTo>
                <a:cubicBezTo>
                  <a:pt x="587254" y="118392"/>
                  <a:pt x="722813" y="253952"/>
                  <a:pt x="722813" y="419359"/>
                </a:cubicBezTo>
                <a:cubicBezTo>
                  <a:pt x="722813" y="587254"/>
                  <a:pt x="587254" y="722813"/>
                  <a:pt x="419359" y="722813"/>
                </a:cubicBezTo>
                <a:cubicBezTo>
                  <a:pt x="252708" y="722813"/>
                  <a:pt x="118392" y="587254"/>
                  <a:pt x="118392" y="419359"/>
                </a:cubicBezTo>
                <a:cubicBezTo>
                  <a:pt x="118392" y="253952"/>
                  <a:pt x="252708" y="118392"/>
                  <a:pt x="419359" y="118392"/>
                </a:cubicBezTo>
                <a:close/>
                <a:moveTo>
                  <a:pt x="419357" y="12444"/>
                </a:moveTo>
                <a:cubicBezTo>
                  <a:pt x="195368" y="12444"/>
                  <a:pt x="12444" y="195368"/>
                  <a:pt x="12444" y="419358"/>
                </a:cubicBezTo>
                <a:cubicBezTo>
                  <a:pt x="12444" y="644591"/>
                  <a:pt x="195368" y="826271"/>
                  <a:pt x="419357" y="826271"/>
                </a:cubicBezTo>
                <a:cubicBezTo>
                  <a:pt x="644591" y="826271"/>
                  <a:pt x="827515" y="644591"/>
                  <a:pt x="827515" y="419358"/>
                </a:cubicBezTo>
                <a:cubicBezTo>
                  <a:pt x="827515" y="195368"/>
                  <a:pt x="644591" y="12444"/>
                  <a:pt x="419357" y="12444"/>
                </a:cubicBezTo>
                <a:close/>
                <a:moveTo>
                  <a:pt x="419357" y="0"/>
                </a:moveTo>
                <a:cubicBezTo>
                  <a:pt x="650813" y="0"/>
                  <a:pt x="839959" y="189147"/>
                  <a:pt x="839959" y="419358"/>
                </a:cubicBezTo>
                <a:cubicBezTo>
                  <a:pt x="839959" y="650813"/>
                  <a:pt x="650813" y="839959"/>
                  <a:pt x="419357" y="839959"/>
                </a:cubicBezTo>
                <a:cubicBezTo>
                  <a:pt x="187902" y="839959"/>
                  <a:pt x="0" y="650813"/>
                  <a:pt x="0" y="419358"/>
                </a:cubicBezTo>
                <a:cubicBezTo>
                  <a:pt x="0" y="189147"/>
                  <a:pt x="187902" y="0"/>
                  <a:pt x="419357" y="0"/>
                </a:cubicBezTo>
                <a:close/>
              </a:path>
            </a:pathLst>
          </a:custGeom>
          <a:solidFill>
            <a:schemeClr val="accent4"/>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320" name="Freeform: Shape 319">
            <a:extLst>
              <a:ext uri="{FF2B5EF4-FFF2-40B4-BE49-F238E27FC236}">
                <a16:creationId xmlns:a16="http://schemas.microsoft.com/office/drawing/2014/main" id="{0A96CD8D-8605-4A2A-9FFF-5870BCE4BBAC}"/>
              </a:ext>
            </a:extLst>
          </p:cNvPr>
          <p:cNvSpPr/>
          <p:nvPr/>
        </p:nvSpPr>
        <p:spPr>
          <a:xfrm>
            <a:off x="7188322" y="3000297"/>
            <a:ext cx="419980" cy="419980"/>
          </a:xfrm>
          <a:custGeom>
            <a:avLst/>
            <a:gdLst>
              <a:gd name="connsiteX0" fmla="*/ 419360 w 839959"/>
              <a:gd name="connsiteY0" fmla="*/ 118392 h 839959"/>
              <a:gd name="connsiteX1" fmla="*/ 721570 w 839959"/>
              <a:gd name="connsiteY1" fmla="*/ 419359 h 839959"/>
              <a:gd name="connsiteX2" fmla="*/ 419360 w 839959"/>
              <a:gd name="connsiteY2" fmla="*/ 722813 h 839959"/>
              <a:gd name="connsiteX3" fmla="*/ 117149 w 839959"/>
              <a:gd name="connsiteY3" fmla="*/ 419359 h 839959"/>
              <a:gd name="connsiteX4" fmla="*/ 419360 w 839959"/>
              <a:gd name="connsiteY4" fmla="*/ 118392 h 839959"/>
              <a:gd name="connsiteX5" fmla="*/ 419357 w 839959"/>
              <a:gd name="connsiteY5" fmla="*/ 12444 h 839959"/>
              <a:gd name="connsiteX6" fmla="*/ 12444 w 839959"/>
              <a:gd name="connsiteY6" fmla="*/ 419358 h 839959"/>
              <a:gd name="connsiteX7" fmla="*/ 419357 w 839959"/>
              <a:gd name="connsiteY7" fmla="*/ 826271 h 839959"/>
              <a:gd name="connsiteX8" fmla="*/ 827515 w 839959"/>
              <a:gd name="connsiteY8" fmla="*/ 419358 h 839959"/>
              <a:gd name="connsiteX9" fmla="*/ 419357 w 839959"/>
              <a:gd name="connsiteY9" fmla="*/ 12444 h 839959"/>
              <a:gd name="connsiteX10" fmla="*/ 419357 w 839959"/>
              <a:gd name="connsiteY10" fmla="*/ 0 h 839959"/>
              <a:gd name="connsiteX11" fmla="*/ 839959 w 839959"/>
              <a:gd name="connsiteY11" fmla="*/ 419358 h 839959"/>
              <a:gd name="connsiteX12" fmla="*/ 419357 w 839959"/>
              <a:gd name="connsiteY12" fmla="*/ 839959 h 839959"/>
              <a:gd name="connsiteX13" fmla="*/ 0 w 839959"/>
              <a:gd name="connsiteY13" fmla="*/ 419358 h 839959"/>
              <a:gd name="connsiteX14" fmla="*/ 419357 w 839959"/>
              <a:gd name="connsiteY14" fmla="*/ 0 h 83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9959" h="839959">
                <a:moveTo>
                  <a:pt x="419360" y="118392"/>
                </a:moveTo>
                <a:cubicBezTo>
                  <a:pt x="586011" y="118392"/>
                  <a:pt x="721570" y="253952"/>
                  <a:pt x="721570" y="419359"/>
                </a:cubicBezTo>
                <a:cubicBezTo>
                  <a:pt x="721570" y="587254"/>
                  <a:pt x="586011" y="722813"/>
                  <a:pt x="419360" y="722813"/>
                </a:cubicBezTo>
                <a:cubicBezTo>
                  <a:pt x="252708" y="722813"/>
                  <a:pt x="117149" y="587254"/>
                  <a:pt x="117149" y="419359"/>
                </a:cubicBezTo>
                <a:cubicBezTo>
                  <a:pt x="117149" y="253952"/>
                  <a:pt x="252708" y="118392"/>
                  <a:pt x="419360" y="118392"/>
                </a:cubicBezTo>
                <a:close/>
                <a:moveTo>
                  <a:pt x="419357" y="12444"/>
                </a:moveTo>
                <a:cubicBezTo>
                  <a:pt x="195368" y="12444"/>
                  <a:pt x="12444" y="195368"/>
                  <a:pt x="12444" y="419358"/>
                </a:cubicBezTo>
                <a:cubicBezTo>
                  <a:pt x="12444" y="644591"/>
                  <a:pt x="195368" y="826271"/>
                  <a:pt x="419357" y="826271"/>
                </a:cubicBezTo>
                <a:cubicBezTo>
                  <a:pt x="644591" y="826271"/>
                  <a:pt x="827515" y="644591"/>
                  <a:pt x="827515" y="419358"/>
                </a:cubicBezTo>
                <a:cubicBezTo>
                  <a:pt x="827515" y="195368"/>
                  <a:pt x="644591" y="12444"/>
                  <a:pt x="419357" y="12444"/>
                </a:cubicBezTo>
                <a:close/>
                <a:moveTo>
                  <a:pt x="419357" y="0"/>
                </a:moveTo>
                <a:cubicBezTo>
                  <a:pt x="650813" y="0"/>
                  <a:pt x="839959" y="189147"/>
                  <a:pt x="839959" y="419358"/>
                </a:cubicBezTo>
                <a:cubicBezTo>
                  <a:pt x="839959" y="650813"/>
                  <a:pt x="650813" y="839959"/>
                  <a:pt x="419357" y="839959"/>
                </a:cubicBezTo>
                <a:cubicBezTo>
                  <a:pt x="189146" y="839959"/>
                  <a:pt x="0" y="650813"/>
                  <a:pt x="0" y="419358"/>
                </a:cubicBezTo>
                <a:cubicBezTo>
                  <a:pt x="0" y="189147"/>
                  <a:pt x="189146" y="0"/>
                  <a:pt x="419357" y="0"/>
                </a:cubicBezTo>
                <a:close/>
              </a:path>
            </a:pathLst>
          </a:custGeom>
          <a:solidFill>
            <a:schemeClr val="accent5"/>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321" name="Freeform: Shape 320">
            <a:extLst>
              <a:ext uri="{FF2B5EF4-FFF2-40B4-BE49-F238E27FC236}">
                <a16:creationId xmlns:a16="http://schemas.microsoft.com/office/drawing/2014/main" id="{79274AA3-B726-46EF-99D4-1ADCCDF593BD}"/>
              </a:ext>
            </a:extLst>
          </p:cNvPr>
          <p:cNvSpPr/>
          <p:nvPr/>
        </p:nvSpPr>
        <p:spPr>
          <a:xfrm>
            <a:off x="9815998" y="3000297"/>
            <a:ext cx="419356" cy="419980"/>
          </a:xfrm>
          <a:custGeom>
            <a:avLst/>
            <a:gdLst>
              <a:gd name="connsiteX0" fmla="*/ 419360 w 838712"/>
              <a:gd name="connsiteY0" fmla="*/ 118392 h 839959"/>
              <a:gd name="connsiteX1" fmla="*/ 722816 w 838712"/>
              <a:gd name="connsiteY1" fmla="*/ 419359 h 839959"/>
              <a:gd name="connsiteX2" fmla="*/ 419360 w 838712"/>
              <a:gd name="connsiteY2" fmla="*/ 722813 h 839959"/>
              <a:gd name="connsiteX3" fmla="*/ 117148 w 838712"/>
              <a:gd name="connsiteY3" fmla="*/ 419359 h 839959"/>
              <a:gd name="connsiteX4" fmla="*/ 419360 w 838712"/>
              <a:gd name="connsiteY4" fmla="*/ 118392 h 839959"/>
              <a:gd name="connsiteX5" fmla="*/ 419356 w 838712"/>
              <a:gd name="connsiteY5" fmla="*/ 12444 h 839959"/>
              <a:gd name="connsiteX6" fmla="*/ 12444 w 838712"/>
              <a:gd name="connsiteY6" fmla="*/ 419358 h 839959"/>
              <a:gd name="connsiteX7" fmla="*/ 419356 w 838712"/>
              <a:gd name="connsiteY7" fmla="*/ 826271 h 839959"/>
              <a:gd name="connsiteX8" fmla="*/ 826270 w 838712"/>
              <a:gd name="connsiteY8" fmla="*/ 419358 h 839959"/>
              <a:gd name="connsiteX9" fmla="*/ 419356 w 838712"/>
              <a:gd name="connsiteY9" fmla="*/ 12444 h 839959"/>
              <a:gd name="connsiteX10" fmla="*/ 419356 w 838712"/>
              <a:gd name="connsiteY10" fmla="*/ 0 h 839959"/>
              <a:gd name="connsiteX11" fmla="*/ 838712 w 838712"/>
              <a:gd name="connsiteY11" fmla="*/ 419358 h 839959"/>
              <a:gd name="connsiteX12" fmla="*/ 419356 w 838712"/>
              <a:gd name="connsiteY12" fmla="*/ 839959 h 839959"/>
              <a:gd name="connsiteX13" fmla="*/ 0 w 838712"/>
              <a:gd name="connsiteY13" fmla="*/ 419358 h 839959"/>
              <a:gd name="connsiteX14" fmla="*/ 419356 w 838712"/>
              <a:gd name="connsiteY14" fmla="*/ 0 h 83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8712" h="839959">
                <a:moveTo>
                  <a:pt x="419360" y="118392"/>
                </a:moveTo>
                <a:cubicBezTo>
                  <a:pt x="587254" y="118392"/>
                  <a:pt x="722816" y="253952"/>
                  <a:pt x="722816" y="419359"/>
                </a:cubicBezTo>
                <a:cubicBezTo>
                  <a:pt x="722816" y="587254"/>
                  <a:pt x="587254" y="722813"/>
                  <a:pt x="419360" y="722813"/>
                </a:cubicBezTo>
                <a:cubicBezTo>
                  <a:pt x="252708" y="722813"/>
                  <a:pt x="117148" y="587254"/>
                  <a:pt x="117148" y="419359"/>
                </a:cubicBezTo>
                <a:cubicBezTo>
                  <a:pt x="117148" y="253952"/>
                  <a:pt x="252708" y="118392"/>
                  <a:pt x="419360" y="118392"/>
                </a:cubicBezTo>
                <a:close/>
                <a:moveTo>
                  <a:pt x="419356" y="12444"/>
                </a:moveTo>
                <a:cubicBezTo>
                  <a:pt x="195368" y="12444"/>
                  <a:pt x="12444" y="195368"/>
                  <a:pt x="12444" y="419358"/>
                </a:cubicBezTo>
                <a:cubicBezTo>
                  <a:pt x="12444" y="644591"/>
                  <a:pt x="195368" y="826271"/>
                  <a:pt x="419356" y="826271"/>
                </a:cubicBezTo>
                <a:cubicBezTo>
                  <a:pt x="644590" y="826271"/>
                  <a:pt x="826270" y="644591"/>
                  <a:pt x="826270" y="419358"/>
                </a:cubicBezTo>
                <a:cubicBezTo>
                  <a:pt x="826270" y="195368"/>
                  <a:pt x="644590" y="12444"/>
                  <a:pt x="419356" y="12444"/>
                </a:cubicBezTo>
                <a:close/>
                <a:moveTo>
                  <a:pt x="419356" y="0"/>
                </a:moveTo>
                <a:cubicBezTo>
                  <a:pt x="650812" y="0"/>
                  <a:pt x="838712" y="189147"/>
                  <a:pt x="838712" y="419358"/>
                </a:cubicBezTo>
                <a:cubicBezTo>
                  <a:pt x="838712" y="650813"/>
                  <a:pt x="650812" y="839959"/>
                  <a:pt x="419356" y="839959"/>
                </a:cubicBezTo>
                <a:cubicBezTo>
                  <a:pt x="187902" y="839959"/>
                  <a:pt x="0" y="650813"/>
                  <a:pt x="0" y="419358"/>
                </a:cubicBezTo>
                <a:cubicBezTo>
                  <a:pt x="0" y="189147"/>
                  <a:pt x="187902" y="0"/>
                  <a:pt x="419356" y="0"/>
                </a:cubicBezTo>
                <a:close/>
              </a:path>
            </a:pathLst>
          </a:custGeom>
          <a:solidFill>
            <a:schemeClr val="accent3"/>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322" name="TextBox 321">
            <a:extLst>
              <a:ext uri="{FF2B5EF4-FFF2-40B4-BE49-F238E27FC236}">
                <a16:creationId xmlns:a16="http://schemas.microsoft.com/office/drawing/2014/main" id="{325DEE43-3C0B-465D-977B-267D73EF5630}"/>
              </a:ext>
            </a:extLst>
          </p:cNvPr>
          <p:cNvSpPr txBox="1"/>
          <p:nvPr/>
        </p:nvSpPr>
        <p:spPr>
          <a:xfrm>
            <a:off x="762000" y="-148613"/>
            <a:ext cx="10668000" cy="1129284"/>
          </a:xfrm>
          <a:prstGeom prst="rect">
            <a:avLst/>
          </a:prstGeom>
          <a:noFill/>
        </p:spPr>
        <p:txBody>
          <a:bodyPr wrap="square" rtlCol="0" anchor="b">
            <a:spAutoFit/>
          </a:bodyPr>
          <a:lstStyle>
            <a:defPPr>
              <a:defRPr lang="en-US"/>
            </a:defPPr>
            <a:lvl1pPr algn="ctr">
              <a:lnSpc>
                <a:spcPts val="9400"/>
              </a:lnSpc>
              <a:defRPr sz="8000" b="1" spc="-290">
                <a:solidFill>
                  <a:schemeClr val="tx2"/>
                </a:solidFill>
                <a:latin typeface="Raleway" panose="020B0503030101060003" pitchFamily="34" charset="77"/>
              </a:defRPr>
            </a:lvl1pPr>
          </a:lstStyle>
          <a:p>
            <a:r>
              <a:rPr lang="en-US" sz="3700" dirty="0">
                <a:latin typeface="Poppins" panose="00000500000000000000" pitchFamily="2" charset="0"/>
                <a:cs typeface="Poppins" panose="00000500000000000000" pitchFamily="2" charset="0"/>
              </a:rPr>
              <a:t>Important projects</a:t>
            </a:r>
          </a:p>
        </p:txBody>
      </p:sp>
      <p:sp>
        <p:nvSpPr>
          <p:cNvPr id="324" name="Rectangle: Rounded Corners 323">
            <a:extLst>
              <a:ext uri="{FF2B5EF4-FFF2-40B4-BE49-F238E27FC236}">
                <a16:creationId xmlns:a16="http://schemas.microsoft.com/office/drawing/2014/main" id="{6024A9A1-FA5A-46EA-A1B4-BE55ECEB041E}"/>
              </a:ext>
            </a:extLst>
          </p:cNvPr>
          <p:cNvSpPr/>
          <p:nvPr/>
        </p:nvSpPr>
        <p:spPr>
          <a:xfrm>
            <a:off x="3678318" y="4053984"/>
            <a:ext cx="2181525" cy="314050"/>
          </a:xfrm>
          <a:prstGeom prst="roundRect">
            <a:avLst>
              <a:gd name="adj" fmla="val 24553"/>
            </a:avLst>
          </a:prstGeom>
          <a:solidFill>
            <a:schemeClr val="accent1">
              <a:alpha val="50000"/>
            </a:scheme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25" name="Rectangle: Rounded Corners 324">
            <a:extLst>
              <a:ext uri="{FF2B5EF4-FFF2-40B4-BE49-F238E27FC236}">
                <a16:creationId xmlns:a16="http://schemas.microsoft.com/office/drawing/2014/main" id="{033E69F0-5E07-408E-8D2D-BB06361F1CB2}"/>
              </a:ext>
            </a:extLst>
          </p:cNvPr>
          <p:cNvSpPr/>
          <p:nvPr/>
        </p:nvSpPr>
        <p:spPr>
          <a:xfrm>
            <a:off x="6305995" y="4053984"/>
            <a:ext cx="2181525" cy="314050"/>
          </a:xfrm>
          <a:prstGeom prst="roundRect">
            <a:avLst>
              <a:gd name="adj" fmla="val 24553"/>
            </a:avLst>
          </a:prstGeom>
          <a:solidFill>
            <a:schemeClr val="accent1">
              <a:alpha val="50000"/>
            </a:scheme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26" name="Rectangle: Rounded Corners 325">
            <a:extLst>
              <a:ext uri="{FF2B5EF4-FFF2-40B4-BE49-F238E27FC236}">
                <a16:creationId xmlns:a16="http://schemas.microsoft.com/office/drawing/2014/main" id="{64B2A779-E4D9-48D4-97C4-AA806264B931}"/>
              </a:ext>
            </a:extLst>
          </p:cNvPr>
          <p:cNvSpPr/>
          <p:nvPr/>
        </p:nvSpPr>
        <p:spPr>
          <a:xfrm>
            <a:off x="8933671" y="4053984"/>
            <a:ext cx="2181525" cy="314050"/>
          </a:xfrm>
          <a:prstGeom prst="roundRect">
            <a:avLst>
              <a:gd name="adj" fmla="val 24553"/>
            </a:avLst>
          </a:prstGeom>
          <a:solidFill>
            <a:schemeClr val="accent1">
              <a:alpha val="50000"/>
            </a:scheme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27" name="Rectangle: Rounded Corners 326">
            <a:extLst>
              <a:ext uri="{FF2B5EF4-FFF2-40B4-BE49-F238E27FC236}">
                <a16:creationId xmlns:a16="http://schemas.microsoft.com/office/drawing/2014/main" id="{B72C71F3-76AB-444B-AA01-8D6624D543B5}"/>
              </a:ext>
            </a:extLst>
          </p:cNvPr>
          <p:cNvSpPr/>
          <p:nvPr/>
        </p:nvSpPr>
        <p:spPr>
          <a:xfrm>
            <a:off x="3678318" y="4053984"/>
            <a:ext cx="1671817" cy="314050"/>
          </a:xfrm>
          <a:prstGeom prst="roundRect">
            <a:avLst>
              <a:gd name="adj" fmla="val 21520"/>
            </a:avLst>
          </a:prstGeom>
          <a:solidFill>
            <a:schemeClr val="accent1"/>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28" name="Rectangle: Rounded Corners 327">
            <a:extLst>
              <a:ext uri="{FF2B5EF4-FFF2-40B4-BE49-F238E27FC236}">
                <a16:creationId xmlns:a16="http://schemas.microsoft.com/office/drawing/2014/main" id="{E75D4274-27C4-4208-A72C-78412BC95EB1}"/>
              </a:ext>
            </a:extLst>
          </p:cNvPr>
          <p:cNvSpPr/>
          <p:nvPr/>
        </p:nvSpPr>
        <p:spPr>
          <a:xfrm>
            <a:off x="6307238" y="4053984"/>
            <a:ext cx="1258067" cy="314050"/>
          </a:xfrm>
          <a:prstGeom prst="roundRect">
            <a:avLst>
              <a:gd name="adj" fmla="val 18790"/>
            </a:avLst>
          </a:prstGeom>
          <a:solidFill>
            <a:schemeClr val="accent1"/>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29" name="Rectangle: Rounded Corners 328">
            <a:extLst>
              <a:ext uri="{FF2B5EF4-FFF2-40B4-BE49-F238E27FC236}">
                <a16:creationId xmlns:a16="http://schemas.microsoft.com/office/drawing/2014/main" id="{FFBAD260-7A38-454E-A5E6-5A45BE9AB62D}"/>
              </a:ext>
            </a:extLst>
          </p:cNvPr>
          <p:cNvSpPr/>
          <p:nvPr/>
        </p:nvSpPr>
        <p:spPr>
          <a:xfrm>
            <a:off x="8934914" y="4053984"/>
            <a:ext cx="1033125" cy="314050"/>
          </a:xfrm>
          <a:prstGeom prst="roundRect">
            <a:avLst/>
          </a:prstGeom>
          <a:solidFill>
            <a:schemeClr val="accent1"/>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 name="Subtitle 2">
            <a:extLst>
              <a:ext uri="{FF2B5EF4-FFF2-40B4-BE49-F238E27FC236}">
                <a16:creationId xmlns:a16="http://schemas.microsoft.com/office/drawing/2014/main" id="{32B56452-E640-B5DE-7104-19261374457E}"/>
              </a:ext>
            </a:extLst>
          </p:cNvPr>
          <p:cNvSpPr txBox="1">
            <a:spLocks/>
          </p:cNvSpPr>
          <p:nvPr/>
        </p:nvSpPr>
        <p:spPr>
          <a:xfrm>
            <a:off x="4676060" y="808571"/>
            <a:ext cx="2839880" cy="215444"/>
          </a:xfrm>
          <a:prstGeom prst="rect">
            <a:avLst/>
          </a:prstGeom>
        </p:spPr>
        <p:txBody>
          <a:bodyPr vert="horz" wrap="non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spcBef>
                <a:spcPts val="600"/>
              </a:spcBef>
            </a:pPr>
            <a:r>
              <a:rPr lang="en-US" sz="1100" spc="600" dirty="0">
                <a:solidFill>
                  <a:schemeClr val="tx1">
                    <a:lumMod val="60000"/>
                    <a:lumOff val="40000"/>
                  </a:schemeClr>
                </a:solidFill>
                <a:latin typeface="Poppins" panose="00000500000000000000" pitchFamily="2" charset="0"/>
                <a:ea typeface="Noto Sans Light" panose="020B0402040504020204" pitchFamily="34" charset="0"/>
                <a:cs typeface="Poppins" panose="00000500000000000000" pitchFamily="2" charset="0"/>
              </a:rPr>
              <a:t>YOUR SUBTITLE HERE</a:t>
            </a:r>
          </a:p>
        </p:txBody>
      </p:sp>
    </p:spTree>
    <p:extLst>
      <p:ext uri="{BB962C8B-B14F-4D97-AF65-F5344CB8AC3E}">
        <p14:creationId xmlns:p14="http://schemas.microsoft.com/office/powerpoint/2010/main" val="2512988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3" name="Freeform 59">
            <a:extLst>
              <a:ext uri="{FF2B5EF4-FFF2-40B4-BE49-F238E27FC236}">
                <a16:creationId xmlns:a16="http://schemas.microsoft.com/office/drawing/2014/main" id="{CB70C357-F698-794A-8654-CCE94AB1A715}"/>
              </a:ext>
            </a:extLst>
          </p:cNvPr>
          <p:cNvSpPr>
            <a:spLocks noChangeArrowheads="1"/>
          </p:cNvSpPr>
          <p:nvPr/>
        </p:nvSpPr>
        <p:spPr bwMode="auto">
          <a:xfrm>
            <a:off x="981973" y="2011796"/>
            <a:ext cx="2370251" cy="2370251"/>
          </a:xfrm>
          <a:custGeom>
            <a:avLst/>
            <a:gdLst>
              <a:gd name="T0" fmla="*/ 3805 w 3806"/>
              <a:gd name="T1" fmla="*/ 1902 h 3805"/>
              <a:gd name="T2" fmla="*/ 3805 w 3806"/>
              <a:gd name="T3" fmla="*/ 1902 h 3805"/>
              <a:gd name="T4" fmla="*/ 1903 w 3806"/>
              <a:gd name="T5" fmla="*/ 3804 h 3805"/>
              <a:gd name="T6" fmla="*/ 1903 w 3806"/>
              <a:gd name="T7" fmla="*/ 3804 h 3805"/>
              <a:gd name="T8" fmla="*/ 0 w 3806"/>
              <a:gd name="T9" fmla="*/ 1902 h 3805"/>
              <a:gd name="T10" fmla="*/ 0 w 3806"/>
              <a:gd name="T11" fmla="*/ 1902 h 3805"/>
              <a:gd name="T12" fmla="*/ 1903 w 3806"/>
              <a:gd name="T13" fmla="*/ 0 h 3805"/>
              <a:gd name="T14" fmla="*/ 1903 w 3806"/>
              <a:gd name="T15" fmla="*/ 0 h 3805"/>
              <a:gd name="T16" fmla="*/ 3805 w 3806"/>
              <a:gd name="T17" fmla="*/ 1902 h 3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6" h="3805">
                <a:moveTo>
                  <a:pt x="3805" y="1902"/>
                </a:moveTo>
                <a:lnTo>
                  <a:pt x="3805" y="1902"/>
                </a:lnTo>
                <a:cubicBezTo>
                  <a:pt x="3805" y="2952"/>
                  <a:pt x="2953" y="3804"/>
                  <a:pt x="1903" y="3804"/>
                </a:cubicBezTo>
                <a:lnTo>
                  <a:pt x="1903" y="3804"/>
                </a:lnTo>
                <a:cubicBezTo>
                  <a:pt x="852" y="3804"/>
                  <a:pt x="0" y="2952"/>
                  <a:pt x="0" y="1902"/>
                </a:cubicBezTo>
                <a:lnTo>
                  <a:pt x="0" y="1902"/>
                </a:lnTo>
                <a:cubicBezTo>
                  <a:pt x="0" y="851"/>
                  <a:pt x="852" y="0"/>
                  <a:pt x="1903" y="0"/>
                </a:cubicBezTo>
                <a:lnTo>
                  <a:pt x="1903" y="0"/>
                </a:lnTo>
                <a:cubicBezTo>
                  <a:pt x="2953" y="0"/>
                  <a:pt x="3805" y="851"/>
                  <a:pt x="3805" y="1902"/>
                </a:cubicBezTo>
              </a:path>
            </a:pathLst>
          </a:custGeom>
          <a:solidFill>
            <a:schemeClr val="bg2"/>
          </a:solidFill>
          <a:ln>
            <a:noFill/>
          </a:ln>
          <a:effectLst/>
        </p:spPr>
        <p:txBody>
          <a:bodyPr wrap="none" anchor="ctr"/>
          <a:lstStyle/>
          <a:p>
            <a:endParaRPr lang="en-US" dirty="0">
              <a:latin typeface="Poppins" panose="00000500000000000000" pitchFamily="2" charset="0"/>
            </a:endParaRPr>
          </a:p>
        </p:txBody>
      </p:sp>
      <p:sp>
        <p:nvSpPr>
          <p:cNvPr id="6204" name="Freeform 60">
            <a:extLst>
              <a:ext uri="{FF2B5EF4-FFF2-40B4-BE49-F238E27FC236}">
                <a16:creationId xmlns:a16="http://schemas.microsoft.com/office/drawing/2014/main" id="{1486EEBB-43AE-7E40-BFC7-C71317A94F56}"/>
              </a:ext>
            </a:extLst>
          </p:cNvPr>
          <p:cNvSpPr>
            <a:spLocks noChangeArrowheads="1"/>
          </p:cNvSpPr>
          <p:nvPr/>
        </p:nvSpPr>
        <p:spPr bwMode="auto">
          <a:xfrm>
            <a:off x="1053381" y="2080459"/>
            <a:ext cx="2230178" cy="2230177"/>
          </a:xfrm>
          <a:custGeom>
            <a:avLst/>
            <a:gdLst>
              <a:gd name="T0" fmla="*/ 3579 w 3580"/>
              <a:gd name="T1" fmla="*/ 1789 h 3579"/>
              <a:gd name="T2" fmla="*/ 3579 w 3580"/>
              <a:gd name="T3" fmla="*/ 1789 h 3579"/>
              <a:gd name="T4" fmla="*/ 1790 w 3580"/>
              <a:gd name="T5" fmla="*/ 3578 h 3579"/>
              <a:gd name="T6" fmla="*/ 1790 w 3580"/>
              <a:gd name="T7" fmla="*/ 3578 h 3579"/>
              <a:gd name="T8" fmla="*/ 0 w 3580"/>
              <a:gd name="T9" fmla="*/ 1789 h 3579"/>
              <a:gd name="T10" fmla="*/ 0 w 3580"/>
              <a:gd name="T11" fmla="*/ 1789 h 3579"/>
              <a:gd name="T12" fmla="*/ 1790 w 3580"/>
              <a:gd name="T13" fmla="*/ 0 h 3579"/>
              <a:gd name="T14" fmla="*/ 1790 w 3580"/>
              <a:gd name="T15" fmla="*/ 0 h 3579"/>
              <a:gd name="T16" fmla="*/ 3579 w 3580"/>
              <a:gd name="T17" fmla="*/ 1789 h 3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80" h="3579">
                <a:moveTo>
                  <a:pt x="3579" y="1789"/>
                </a:moveTo>
                <a:lnTo>
                  <a:pt x="3579" y="1789"/>
                </a:lnTo>
                <a:cubicBezTo>
                  <a:pt x="3579" y="2776"/>
                  <a:pt x="2778" y="3578"/>
                  <a:pt x="1790" y="3578"/>
                </a:cubicBezTo>
                <a:lnTo>
                  <a:pt x="1790" y="3578"/>
                </a:lnTo>
                <a:cubicBezTo>
                  <a:pt x="801" y="3578"/>
                  <a:pt x="0" y="2776"/>
                  <a:pt x="0" y="1789"/>
                </a:cubicBezTo>
                <a:lnTo>
                  <a:pt x="0" y="1789"/>
                </a:lnTo>
                <a:cubicBezTo>
                  <a:pt x="0" y="801"/>
                  <a:pt x="801" y="0"/>
                  <a:pt x="1790" y="0"/>
                </a:cubicBezTo>
                <a:lnTo>
                  <a:pt x="1790" y="0"/>
                </a:lnTo>
                <a:cubicBezTo>
                  <a:pt x="2778" y="0"/>
                  <a:pt x="3579" y="801"/>
                  <a:pt x="3579" y="1789"/>
                </a:cubicBezTo>
              </a:path>
            </a:pathLst>
          </a:custGeom>
          <a:solidFill>
            <a:schemeClr val="bg2">
              <a:lumMod val="95000"/>
            </a:schemeClr>
          </a:solidFill>
          <a:ln>
            <a:noFill/>
          </a:ln>
          <a:effectLst/>
        </p:spPr>
        <p:txBody>
          <a:bodyPr wrap="none" anchor="ctr"/>
          <a:lstStyle/>
          <a:p>
            <a:endParaRPr lang="en-US" dirty="0">
              <a:latin typeface="Poppins" panose="00000500000000000000" pitchFamily="2" charset="0"/>
            </a:endParaRPr>
          </a:p>
        </p:txBody>
      </p:sp>
      <p:pic>
        <p:nvPicPr>
          <p:cNvPr id="6" name="Picture Placeholder 5" descr="A person pointing at something&#10;&#10;Description automatically generated">
            <a:extLst>
              <a:ext uri="{FF2B5EF4-FFF2-40B4-BE49-F238E27FC236}">
                <a16:creationId xmlns:a16="http://schemas.microsoft.com/office/drawing/2014/main" id="{0557E428-B1B1-CAE7-960B-50F3E57E992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643" r="16643"/>
          <a:stretch>
            <a:fillRect/>
          </a:stretch>
        </p:blipFill>
        <p:spPr/>
      </p:pic>
      <p:sp>
        <p:nvSpPr>
          <p:cNvPr id="6205" name="Freeform 61">
            <a:extLst>
              <a:ext uri="{FF2B5EF4-FFF2-40B4-BE49-F238E27FC236}">
                <a16:creationId xmlns:a16="http://schemas.microsoft.com/office/drawing/2014/main" id="{14B1447F-59CC-734B-95D0-67992FC87AAD}"/>
              </a:ext>
            </a:extLst>
          </p:cNvPr>
          <p:cNvSpPr>
            <a:spLocks noChangeArrowheads="1"/>
          </p:cNvSpPr>
          <p:nvPr/>
        </p:nvSpPr>
        <p:spPr bwMode="auto">
          <a:xfrm>
            <a:off x="2945738" y="2011796"/>
            <a:ext cx="2370249" cy="2370251"/>
          </a:xfrm>
          <a:custGeom>
            <a:avLst/>
            <a:gdLst>
              <a:gd name="T0" fmla="*/ 3806 w 3807"/>
              <a:gd name="T1" fmla="*/ 1902 h 3805"/>
              <a:gd name="T2" fmla="*/ 3806 w 3807"/>
              <a:gd name="T3" fmla="*/ 1902 h 3805"/>
              <a:gd name="T4" fmla="*/ 1903 w 3807"/>
              <a:gd name="T5" fmla="*/ 3804 h 3805"/>
              <a:gd name="T6" fmla="*/ 1903 w 3807"/>
              <a:gd name="T7" fmla="*/ 3804 h 3805"/>
              <a:gd name="T8" fmla="*/ 0 w 3807"/>
              <a:gd name="T9" fmla="*/ 1902 h 3805"/>
              <a:gd name="T10" fmla="*/ 0 w 3807"/>
              <a:gd name="T11" fmla="*/ 1902 h 3805"/>
              <a:gd name="T12" fmla="*/ 1903 w 3807"/>
              <a:gd name="T13" fmla="*/ 0 h 3805"/>
              <a:gd name="T14" fmla="*/ 1903 w 3807"/>
              <a:gd name="T15" fmla="*/ 0 h 3805"/>
              <a:gd name="T16" fmla="*/ 3806 w 3807"/>
              <a:gd name="T17" fmla="*/ 1902 h 3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7" h="3805">
                <a:moveTo>
                  <a:pt x="3806" y="1902"/>
                </a:moveTo>
                <a:lnTo>
                  <a:pt x="3806" y="1902"/>
                </a:lnTo>
                <a:cubicBezTo>
                  <a:pt x="3806" y="2952"/>
                  <a:pt x="2954" y="3804"/>
                  <a:pt x="1903" y="3804"/>
                </a:cubicBezTo>
                <a:lnTo>
                  <a:pt x="1903" y="3804"/>
                </a:lnTo>
                <a:cubicBezTo>
                  <a:pt x="852" y="3804"/>
                  <a:pt x="0" y="2952"/>
                  <a:pt x="0" y="1902"/>
                </a:cubicBezTo>
                <a:lnTo>
                  <a:pt x="0" y="1902"/>
                </a:lnTo>
                <a:cubicBezTo>
                  <a:pt x="0" y="851"/>
                  <a:pt x="852" y="0"/>
                  <a:pt x="1903" y="0"/>
                </a:cubicBezTo>
                <a:lnTo>
                  <a:pt x="1903" y="0"/>
                </a:lnTo>
                <a:cubicBezTo>
                  <a:pt x="2954" y="0"/>
                  <a:pt x="3806" y="851"/>
                  <a:pt x="3806" y="1902"/>
                </a:cubicBezTo>
              </a:path>
            </a:pathLst>
          </a:custGeom>
          <a:solidFill>
            <a:schemeClr val="bg2"/>
          </a:solidFill>
          <a:ln>
            <a:noFill/>
          </a:ln>
          <a:effectLst/>
        </p:spPr>
        <p:txBody>
          <a:bodyPr wrap="none" anchor="ctr"/>
          <a:lstStyle/>
          <a:p>
            <a:endParaRPr lang="en-US" dirty="0">
              <a:latin typeface="Poppins" panose="00000500000000000000" pitchFamily="2" charset="0"/>
            </a:endParaRPr>
          </a:p>
        </p:txBody>
      </p:sp>
      <p:sp>
        <p:nvSpPr>
          <p:cNvPr id="6206" name="Freeform 62">
            <a:extLst>
              <a:ext uri="{FF2B5EF4-FFF2-40B4-BE49-F238E27FC236}">
                <a16:creationId xmlns:a16="http://schemas.microsoft.com/office/drawing/2014/main" id="{50CF2046-36DC-EA4B-8DF7-49FA919F272E}"/>
              </a:ext>
            </a:extLst>
          </p:cNvPr>
          <p:cNvSpPr>
            <a:spLocks noChangeArrowheads="1"/>
          </p:cNvSpPr>
          <p:nvPr/>
        </p:nvSpPr>
        <p:spPr bwMode="auto">
          <a:xfrm>
            <a:off x="3017146" y="2080459"/>
            <a:ext cx="2230178" cy="2230177"/>
          </a:xfrm>
          <a:custGeom>
            <a:avLst/>
            <a:gdLst>
              <a:gd name="T0" fmla="*/ 3578 w 3579"/>
              <a:gd name="T1" fmla="*/ 1789 h 3579"/>
              <a:gd name="T2" fmla="*/ 3578 w 3579"/>
              <a:gd name="T3" fmla="*/ 1789 h 3579"/>
              <a:gd name="T4" fmla="*/ 1789 w 3579"/>
              <a:gd name="T5" fmla="*/ 3578 h 3579"/>
              <a:gd name="T6" fmla="*/ 1789 w 3579"/>
              <a:gd name="T7" fmla="*/ 3578 h 3579"/>
              <a:gd name="T8" fmla="*/ 0 w 3579"/>
              <a:gd name="T9" fmla="*/ 1789 h 3579"/>
              <a:gd name="T10" fmla="*/ 0 w 3579"/>
              <a:gd name="T11" fmla="*/ 1789 h 3579"/>
              <a:gd name="T12" fmla="*/ 1789 w 3579"/>
              <a:gd name="T13" fmla="*/ 0 h 3579"/>
              <a:gd name="T14" fmla="*/ 1789 w 3579"/>
              <a:gd name="T15" fmla="*/ 0 h 3579"/>
              <a:gd name="T16" fmla="*/ 3578 w 3579"/>
              <a:gd name="T17" fmla="*/ 1789 h 3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9" h="3579">
                <a:moveTo>
                  <a:pt x="3578" y="1789"/>
                </a:moveTo>
                <a:lnTo>
                  <a:pt x="3578" y="1789"/>
                </a:lnTo>
                <a:cubicBezTo>
                  <a:pt x="3578" y="2776"/>
                  <a:pt x="2777" y="3578"/>
                  <a:pt x="1789" y="3578"/>
                </a:cubicBezTo>
                <a:lnTo>
                  <a:pt x="1789" y="3578"/>
                </a:lnTo>
                <a:cubicBezTo>
                  <a:pt x="801" y="3578"/>
                  <a:pt x="0" y="2776"/>
                  <a:pt x="0" y="1789"/>
                </a:cubicBezTo>
                <a:lnTo>
                  <a:pt x="0" y="1789"/>
                </a:lnTo>
                <a:cubicBezTo>
                  <a:pt x="0" y="801"/>
                  <a:pt x="801" y="0"/>
                  <a:pt x="1789" y="0"/>
                </a:cubicBezTo>
                <a:lnTo>
                  <a:pt x="1789" y="0"/>
                </a:lnTo>
                <a:cubicBezTo>
                  <a:pt x="2777" y="0"/>
                  <a:pt x="3578" y="801"/>
                  <a:pt x="3578" y="1789"/>
                </a:cubicBezTo>
              </a:path>
            </a:pathLst>
          </a:custGeom>
          <a:solidFill>
            <a:schemeClr val="bg2">
              <a:lumMod val="95000"/>
            </a:schemeClr>
          </a:solidFill>
          <a:ln>
            <a:noFill/>
          </a:ln>
          <a:effectLst/>
        </p:spPr>
        <p:txBody>
          <a:bodyPr wrap="none" anchor="ctr"/>
          <a:lstStyle/>
          <a:p>
            <a:endParaRPr lang="en-US" dirty="0">
              <a:latin typeface="Poppins" panose="00000500000000000000" pitchFamily="2" charset="0"/>
            </a:endParaRPr>
          </a:p>
        </p:txBody>
      </p:sp>
      <p:pic>
        <p:nvPicPr>
          <p:cNvPr id="9" name="Picture Placeholder 8" descr="A person smiling and giving a hand gesture&#10;&#10;Description automatically generated">
            <a:extLst>
              <a:ext uri="{FF2B5EF4-FFF2-40B4-BE49-F238E27FC236}">
                <a16:creationId xmlns:a16="http://schemas.microsoft.com/office/drawing/2014/main" id="{77F3063B-5AE0-DAF6-6BC4-C1AA78281346}"/>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6651" r="16651"/>
          <a:stretch>
            <a:fillRect/>
          </a:stretch>
        </p:blipFill>
        <p:spPr/>
      </p:pic>
      <p:sp>
        <p:nvSpPr>
          <p:cNvPr id="6207" name="Freeform 63">
            <a:extLst>
              <a:ext uri="{FF2B5EF4-FFF2-40B4-BE49-F238E27FC236}">
                <a16:creationId xmlns:a16="http://schemas.microsoft.com/office/drawing/2014/main" id="{70D001A6-0E60-B142-AFB1-B2BD689ADC39}"/>
              </a:ext>
            </a:extLst>
          </p:cNvPr>
          <p:cNvSpPr>
            <a:spLocks noChangeArrowheads="1"/>
          </p:cNvSpPr>
          <p:nvPr/>
        </p:nvSpPr>
        <p:spPr bwMode="auto">
          <a:xfrm>
            <a:off x="4909502" y="2011796"/>
            <a:ext cx="2370251" cy="2370251"/>
          </a:xfrm>
          <a:custGeom>
            <a:avLst/>
            <a:gdLst>
              <a:gd name="T0" fmla="*/ 3804 w 3805"/>
              <a:gd name="T1" fmla="*/ 1902 h 3805"/>
              <a:gd name="T2" fmla="*/ 3804 w 3805"/>
              <a:gd name="T3" fmla="*/ 1902 h 3805"/>
              <a:gd name="T4" fmla="*/ 1903 w 3805"/>
              <a:gd name="T5" fmla="*/ 3804 h 3805"/>
              <a:gd name="T6" fmla="*/ 1903 w 3805"/>
              <a:gd name="T7" fmla="*/ 3804 h 3805"/>
              <a:gd name="T8" fmla="*/ 0 w 3805"/>
              <a:gd name="T9" fmla="*/ 1902 h 3805"/>
              <a:gd name="T10" fmla="*/ 0 w 3805"/>
              <a:gd name="T11" fmla="*/ 1902 h 3805"/>
              <a:gd name="T12" fmla="*/ 1903 w 3805"/>
              <a:gd name="T13" fmla="*/ 0 h 3805"/>
              <a:gd name="T14" fmla="*/ 1903 w 3805"/>
              <a:gd name="T15" fmla="*/ 0 h 3805"/>
              <a:gd name="T16" fmla="*/ 3804 w 3805"/>
              <a:gd name="T17" fmla="*/ 1902 h 3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5" h="3805">
                <a:moveTo>
                  <a:pt x="3804" y="1902"/>
                </a:moveTo>
                <a:lnTo>
                  <a:pt x="3804" y="1902"/>
                </a:lnTo>
                <a:cubicBezTo>
                  <a:pt x="3804" y="2952"/>
                  <a:pt x="2953" y="3804"/>
                  <a:pt x="1903" y="3804"/>
                </a:cubicBezTo>
                <a:lnTo>
                  <a:pt x="1903" y="3804"/>
                </a:lnTo>
                <a:cubicBezTo>
                  <a:pt x="852" y="3804"/>
                  <a:pt x="0" y="2952"/>
                  <a:pt x="0" y="1902"/>
                </a:cubicBezTo>
                <a:lnTo>
                  <a:pt x="0" y="1902"/>
                </a:lnTo>
                <a:cubicBezTo>
                  <a:pt x="0" y="851"/>
                  <a:pt x="852" y="0"/>
                  <a:pt x="1903" y="0"/>
                </a:cubicBezTo>
                <a:lnTo>
                  <a:pt x="1903" y="0"/>
                </a:lnTo>
                <a:cubicBezTo>
                  <a:pt x="2953" y="0"/>
                  <a:pt x="3804" y="851"/>
                  <a:pt x="3804" y="1902"/>
                </a:cubicBezTo>
              </a:path>
            </a:pathLst>
          </a:custGeom>
          <a:solidFill>
            <a:schemeClr val="bg2"/>
          </a:solidFill>
          <a:ln>
            <a:noFill/>
          </a:ln>
          <a:effectLst/>
        </p:spPr>
        <p:txBody>
          <a:bodyPr wrap="none" anchor="ctr"/>
          <a:lstStyle/>
          <a:p>
            <a:endParaRPr lang="en-US" dirty="0">
              <a:latin typeface="Poppins" panose="00000500000000000000" pitchFamily="2" charset="0"/>
            </a:endParaRPr>
          </a:p>
        </p:txBody>
      </p:sp>
      <p:sp>
        <p:nvSpPr>
          <p:cNvPr id="6208" name="Freeform 64">
            <a:extLst>
              <a:ext uri="{FF2B5EF4-FFF2-40B4-BE49-F238E27FC236}">
                <a16:creationId xmlns:a16="http://schemas.microsoft.com/office/drawing/2014/main" id="{AAFF5EF2-8F53-F841-8B76-2CCDABF0FD09}"/>
              </a:ext>
            </a:extLst>
          </p:cNvPr>
          <p:cNvSpPr>
            <a:spLocks noChangeArrowheads="1"/>
          </p:cNvSpPr>
          <p:nvPr/>
        </p:nvSpPr>
        <p:spPr bwMode="auto">
          <a:xfrm>
            <a:off x="4980909" y="2080459"/>
            <a:ext cx="2230178" cy="2230177"/>
          </a:xfrm>
          <a:custGeom>
            <a:avLst/>
            <a:gdLst>
              <a:gd name="T0" fmla="*/ 3578 w 3579"/>
              <a:gd name="T1" fmla="*/ 1789 h 3579"/>
              <a:gd name="T2" fmla="*/ 3578 w 3579"/>
              <a:gd name="T3" fmla="*/ 1789 h 3579"/>
              <a:gd name="T4" fmla="*/ 1790 w 3579"/>
              <a:gd name="T5" fmla="*/ 3578 h 3579"/>
              <a:gd name="T6" fmla="*/ 1790 w 3579"/>
              <a:gd name="T7" fmla="*/ 3578 h 3579"/>
              <a:gd name="T8" fmla="*/ 0 w 3579"/>
              <a:gd name="T9" fmla="*/ 1789 h 3579"/>
              <a:gd name="T10" fmla="*/ 0 w 3579"/>
              <a:gd name="T11" fmla="*/ 1789 h 3579"/>
              <a:gd name="T12" fmla="*/ 1790 w 3579"/>
              <a:gd name="T13" fmla="*/ 0 h 3579"/>
              <a:gd name="T14" fmla="*/ 1790 w 3579"/>
              <a:gd name="T15" fmla="*/ 0 h 3579"/>
              <a:gd name="T16" fmla="*/ 3578 w 3579"/>
              <a:gd name="T17" fmla="*/ 1789 h 3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9" h="3579">
                <a:moveTo>
                  <a:pt x="3578" y="1789"/>
                </a:moveTo>
                <a:lnTo>
                  <a:pt x="3578" y="1789"/>
                </a:lnTo>
                <a:cubicBezTo>
                  <a:pt x="3578" y="2776"/>
                  <a:pt x="2777" y="3578"/>
                  <a:pt x="1790" y="3578"/>
                </a:cubicBezTo>
                <a:lnTo>
                  <a:pt x="1790" y="3578"/>
                </a:lnTo>
                <a:cubicBezTo>
                  <a:pt x="802" y="3578"/>
                  <a:pt x="0" y="2776"/>
                  <a:pt x="0" y="1789"/>
                </a:cubicBezTo>
                <a:lnTo>
                  <a:pt x="0" y="1789"/>
                </a:lnTo>
                <a:cubicBezTo>
                  <a:pt x="0" y="801"/>
                  <a:pt x="802" y="0"/>
                  <a:pt x="1790" y="0"/>
                </a:cubicBezTo>
                <a:lnTo>
                  <a:pt x="1790" y="0"/>
                </a:lnTo>
                <a:cubicBezTo>
                  <a:pt x="2777" y="0"/>
                  <a:pt x="3578" y="801"/>
                  <a:pt x="3578" y="1789"/>
                </a:cubicBezTo>
              </a:path>
            </a:pathLst>
          </a:custGeom>
          <a:solidFill>
            <a:schemeClr val="bg2">
              <a:lumMod val="95000"/>
            </a:schemeClr>
          </a:solidFill>
          <a:ln>
            <a:noFill/>
          </a:ln>
          <a:effectLst/>
        </p:spPr>
        <p:txBody>
          <a:bodyPr wrap="none" anchor="ctr"/>
          <a:lstStyle/>
          <a:p>
            <a:endParaRPr lang="en-US" dirty="0">
              <a:latin typeface="Poppins" panose="00000500000000000000" pitchFamily="2" charset="0"/>
            </a:endParaRPr>
          </a:p>
        </p:txBody>
      </p:sp>
      <p:pic>
        <p:nvPicPr>
          <p:cNvPr id="12" name="Picture Placeholder 11">
            <a:extLst>
              <a:ext uri="{FF2B5EF4-FFF2-40B4-BE49-F238E27FC236}">
                <a16:creationId xmlns:a16="http://schemas.microsoft.com/office/drawing/2014/main" id="{DB3ABD7E-755F-D216-5AA4-AE6F435804DE}"/>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480" b="32818"/>
          <a:stretch/>
        </p:blipFill>
        <p:spPr>
          <a:xfrm>
            <a:off x="4980619" y="2080459"/>
            <a:ext cx="2230135" cy="2229554"/>
          </a:xfrm>
        </p:spPr>
      </p:pic>
      <p:sp>
        <p:nvSpPr>
          <p:cNvPr id="6209" name="Freeform 65">
            <a:extLst>
              <a:ext uri="{FF2B5EF4-FFF2-40B4-BE49-F238E27FC236}">
                <a16:creationId xmlns:a16="http://schemas.microsoft.com/office/drawing/2014/main" id="{4714E1EF-F0D9-1E47-BBFE-2186E10F6776}"/>
              </a:ext>
            </a:extLst>
          </p:cNvPr>
          <p:cNvSpPr>
            <a:spLocks noChangeArrowheads="1"/>
          </p:cNvSpPr>
          <p:nvPr/>
        </p:nvSpPr>
        <p:spPr bwMode="auto">
          <a:xfrm>
            <a:off x="6873266" y="2011796"/>
            <a:ext cx="2370249" cy="2370251"/>
          </a:xfrm>
          <a:custGeom>
            <a:avLst/>
            <a:gdLst>
              <a:gd name="T0" fmla="*/ 3805 w 3806"/>
              <a:gd name="T1" fmla="*/ 1902 h 3805"/>
              <a:gd name="T2" fmla="*/ 3805 w 3806"/>
              <a:gd name="T3" fmla="*/ 1902 h 3805"/>
              <a:gd name="T4" fmla="*/ 1902 w 3806"/>
              <a:gd name="T5" fmla="*/ 3804 h 3805"/>
              <a:gd name="T6" fmla="*/ 1902 w 3806"/>
              <a:gd name="T7" fmla="*/ 3804 h 3805"/>
              <a:gd name="T8" fmla="*/ 0 w 3806"/>
              <a:gd name="T9" fmla="*/ 1902 h 3805"/>
              <a:gd name="T10" fmla="*/ 0 w 3806"/>
              <a:gd name="T11" fmla="*/ 1902 h 3805"/>
              <a:gd name="T12" fmla="*/ 1902 w 3806"/>
              <a:gd name="T13" fmla="*/ 0 h 3805"/>
              <a:gd name="T14" fmla="*/ 1902 w 3806"/>
              <a:gd name="T15" fmla="*/ 0 h 3805"/>
              <a:gd name="T16" fmla="*/ 3805 w 3806"/>
              <a:gd name="T17" fmla="*/ 1902 h 3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6" h="3805">
                <a:moveTo>
                  <a:pt x="3805" y="1902"/>
                </a:moveTo>
                <a:lnTo>
                  <a:pt x="3805" y="1902"/>
                </a:lnTo>
                <a:cubicBezTo>
                  <a:pt x="3805" y="2952"/>
                  <a:pt x="2953" y="3804"/>
                  <a:pt x="1902" y="3804"/>
                </a:cubicBezTo>
                <a:lnTo>
                  <a:pt x="1902" y="3804"/>
                </a:lnTo>
                <a:cubicBezTo>
                  <a:pt x="851" y="3804"/>
                  <a:pt x="0" y="2952"/>
                  <a:pt x="0" y="1902"/>
                </a:cubicBezTo>
                <a:lnTo>
                  <a:pt x="0" y="1902"/>
                </a:lnTo>
                <a:cubicBezTo>
                  <a:pt x="0" y="851"/>
                  <a:pt x="851" y="0"/>
                  <a:pt x="1902" y="0"/>
                </a:cubicBezTo>
                <a:lnTo>
                  <a:pt x="1902" y="0"/>
                </a:lnTo>
                <a:cubicBezTo>
                  <a:pt x="2953" y="0"/>
                  <a:pt x="3805" y="851"/>
                  <a:pt x="3805" y="1902"/>
                </a:cubicBezTo>
              </a:path>
            </a:pathLst>
          </a:custGeom>
          <a:solidFill>
            <a:schemeClr val="bg2"/>
          </a:solidFill>
          <a:ln>
            <a:noFill/>
          </a:ln>
          <a:effectLst/>
        </p:spPr>
        <p:txBody>
          <a:bodyPr wrap="none" anchor="ctr"/>
          <a:lstStyle/>
          <a:p>
            <a:endParaRPr lang="en-US" dirty="0">
              <a:latin typeface="Poppins" panose="00000500000000000000" pitchFamily="2" charset="0"/>
            </a:endParaRPr>
          </a:p>
        </p:txBody>
      </p:sp>
      <p:sp>
        <p:nvSpPr>
          <p:cNvPr id="6210" name="Freeform 66">
            <a:extLst>
              <a:ext uri="{FF2B5EF4-FFF2-40B4-BE49-F238E27FC236}">
                <a16:creationId xmlns:a16="http://schemas.microsoft.com/office/drawing/2014/main" id="{DC78172F-D116-4741-8C8D-1C07EF2E8AE6}"/>
              </a:ext>
            </a:extLst>
          </p:cNvPr>
          <p:cNvSpPr>
            <a:spLocks noChangeArrowheads="1"/>
          </p:cNvSpPr>
          <p:nvPr/>
        </p:nvSpPr>
        <p:spPr bwMode="auto">
          <a:xfrm>
            <a:off x="6944675" y="2080459"/>
            <a:ext cx="2230178" cy="2230177"/>
          </a:xfrm>
          <a:custGeom>
            <a:avLst/>
            <a:gdLst>
              <a:gd name="T0" fmla="*/ 3578 w 3579"/>
              <a:gd name="T1" fmla="*/ 1789 h 3579"/>
              <a:gd name="T2" fmla="*/ 3578 w 3579"/>
              <a:gd name="T3" fmla="*/ 1789 h 3579"/>
              <a:gd name="T4" fmla="*/ 1789 w 3579"/>
              <a:gd name="T5" fmla="*/ 3578 h 3579"/>
              <a:gd name="T6" fmla="*/ 1789 w 3579"/>
              <a:gd name="T7" fmla="*/ 3578 h 3579"/>
              <a:gd name="T8" fmla="*/ 0 w 3579"/>
              <a:gd name="T9" fmla="*/ 1789 h 3579"/>
              <a:gd name="T10" fmla="*/ 0 w 3579"/>
              <a:gd name="T11" fmla="*/ 1789 h 3579"/>
              <a:gd name="T12" fmla="*/ 1789 w 3579"/>
              <a:gd name="T13" fmla="*/ 0 h 3579"/>
              <a:gd name="T14" fmla="*/ 1789 w 3579"/>
              <a:gd name="T15" fmla="*/ 0 h 3579"/>
              <a:gd name="T16" fmla="*/ 3578 w 3579"/>
              <a:gd name="T17" fmla="*/ 1789 h 3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9" h="3579">
                <a:moveTo>
                  <a:pt x="3578" y="1789"/>
                </a:moveTo>
                <a:lnTo>
                  <a:pt x="3578" y="1789"/>
                </a:lnTo>
                <a:cubicBezTo>
                  <a:pt x="3578" y="2776"/>
                  <a:pt x="2777" y="3578"/>
                  <a:pt x="1789" y="3578"/>
                </a:cubicBezTo>
                <a:lnTo>
                  <a:pt x="1789" y="3578"/>
                </a:lnTo>
                <a:cubicBezTo>
                  <a:pt x="801" y="3578"/>
                  <a:pt x="0" y="2776"/>
                  <a:pt x="0" y="1789"/>
                </a:cubicBezTo>
                <a:lnTo>
                  <a:pt x="0" y="1789"/>
                </a:lnTo>
                <a:cubicBezTo>
                  <a:pt x="0" y="801"/>
                  <a:pt x="801" y="0"/>
                  <a:pt x="1789" y="0"/>
                </a:cubicBezTo>
                <a:lnTo>
                  <a:pt x="1789" y="0"/>
                </a:lnTo>
                <a:cubicBezTo>
                  <a:pt x="2777" y="0"/>
                  <a:pt x="3578" y="801"/>
                  <a:pt x="3578" y="1789"/>
                </a:cubicBezTo>
              </a:path>
            </a:pathLst>
          </a:custGeom>
          <a:solidFill>
            <a:schemeClr val="bg2">
              <a:lumMod val="95000"/>
            </a:schemeClr>
          </a:solidFill>
          <a:ln>
            <a:noFill/>
          </a:ln>
          <a:effectLst/>
        </p:spPr>
        <p:txBody>
          <a:bodyPr wrap="none" anchor="ctr"/>
          <a:lstStyle/>
          <a:p>
            <a:endParaRPr lang="en-US" dirty="0">
              <a:latin typeface="Poppins" panose="00000500000000000000" pitchFamily="2" charset="0"/>
            </a:endParaRPr>
          </a:p>
        </p:txBody>
      </p:sp>
      <p:pic>
        <p:nvPicPr>
          <p:cNvPr id="15" name="Picture Placeholder 14" descr="A person in a yellow shirt pointing to his left&#10;&#10;Description automatically generated">
            <a:extLst>
              <a:ext uri="{FF2B5EF4-FFF2-40B4-BE49-F238E27FC236}">
                <a16:creationId xmlns:a16="http://schemas.microsoft.com/office/drawing/2014/main" id="{369DF9F9-9FB1-5C83-50FC-18A98101F3D7}"/>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16651" r="16651"/>
          <a:stretch>
            <a:fillRect/>
          </a:stretch>
        </p:blipFill>
        <p:spPr/>
      </p:pic>
      <p:sp>
        <p:nvSpPr>
          <p:cNvPr id="6211" name="Freeform 67">
            <a:extLst>
              <a:ext uri="{FF2B5EF4-FFF2-40B4-BE49-F238E27FC236}">
                <a16:creationId xmlns:a16="http://schemas.microsoft.com/office/drawing/2014/main" id="{3CD7BAFA-B118-8B44-ACBA-BE6B069CDA51}"/>
              </a:ext>
            </a:extLst>
          </p:cNvPr>
          <p:cNvSpPr>
            <a:spLocks noChangeArrowheads="1"/>
          </p:cNvSpPr>
          <p:nvPr/>
        </p:nvSpPr>
        <p:spPr bwMode="auto">
          <a:xfrm>
            <a:off x="8837030" y="2011796"/>
            <a:ext cx="2370251" cy="2370251"/>
          </a:xfrm>
          <a:custGeom>
            <a:avLst/>
            <a:gdLst>
              <a:gd name="T0" fmla="*/ 3805 w 3806"/>
              <a:gd name="T1" fmla="*/ 1902 h 3805"/>
              <a:gd name="T2" fmla="*/ 3805 w 3806"/>
              <a:gd name="T3" fmla="*/ 1902 h 3805"/>
              <a:gd name="T4" fmla="*/ 1902 w 3806"/>
              <a:gd name="T5" fmla="*/ 3804 h 3805"/>
              <a:gd name="T6" fmla="*/ 1902 w 3806"/>
              <a:gd name="T7" fmla="*/ 3804 h 3805"/>
              <a:gd name="T8" fmla="*/ 0 w 3806"/>
              <a:gd name="T9" fmla="*/ 1902 h 3805"/>
              <a:gd name="T10" fmla="*/ 0 w 3806"/>
              <a:gd name="T11" fmla="*/ 1902 h 3805"/>
              <a:gd name="T12" fmla="*/ 1902 w 3806"/>
              <a:gd name="T13" fmla="*/ 0 h 3805"/>
              <a:gd name="T14" fmla="*/ 1902 w 3806"/>
              <a:gd name="T15" fmla="*/ 0 h 3805"/>
              <a:gd name="T16" fmla="*/ 3805 w 3806"/>
              <a:gd name="T17" fmla="*/ 1902 h 3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6" h="3805">
                <a:moveTo>
                  <a:pt x="3805" y="1902"/>
                </a:moveTo>
                <a:lnTo>
                  <a:pt x="3805" y="1902"/>
                </a:lnTo>
                <a:cubicBezTo>
                  <a:pt x="3805" y="2952"/>
                  <a:pt x="2953" y="3804"/>
                  <a:pt x="1902" y="3804"/>
                </a:cubicBezTo>
                <a:lnTo>
                  <a:pt x="1902" y="3804"/>
                </a:lnTo>
                <a:cubicBezTo>
                  <a:pt x="852" y="3804"/>
                  <a:pt x="0" y="2952"/>
                  <a:pt x="0" y="1902"/>
                </a:cubicBezTo>
                <a:lnTo>
                  <a:pt x="0" y="1902"/>
                </a:lnTo>
                <a:cubicBezTo>
                  <a:pt x="0" y="851"/>
                  <a:pt x="852" y="0"/>
                  <a:pt x="1902" y="0"/>
                </a:cubicBezTo>
                <a:lnTo>
                  <a:pt x="1902" y="0"/>
                </a:lnTo>
                <a:cubicBezTo>
                  <a:pt x="2953" y="0"/>
                  <a:pt x="3805" y="851"/>
                  <a:pt x="3805" y="1902"/>
                </a:cubicBezTo>
              </a:path>
            </a:pathLst>
          </a:custGeom>
          <a:solidFill>
            <a:schemeClr val="bg2"/>
          </a:solidFill>
          <a:ln>
            <a:noFill/>
          </a:ln>
          <a:effectLst/>
        </p:spPr>
        <p:txBody>
          <a:bodyPr wrap="none" anchor="ctr"/>
          <a:lstStyle/>
          <a:p>
            <a:endParaRPr lang="en-US" dirty="0">
              <a:latin typeface="Poppins" panose="00000500000000000000" pitchFamily="2" charset="0"/>
            </a:endParaRPr>
          </a:p>
        </p:txBody>
      </p:sp>
      <p:sp>
        <p:nvSpPr>
          <p:cNvPr id="6212" name="Freeform 68">
            <a:extLst>
              <a:ext uri="{FF2B5EF4-FFF2-40B4-BE49-F238E27FC236}">
                <a16:creationId xmlns:a16="http://schemas.microsoft.com/office/drawing/2014/main" id="{54712DFC-8575-8B40-9B5C-EBD78989B7BB}"/>
              </a:ext>
            </a:extLst>
          </p:cNvPr>
          <p:cNvSpPr>
            <a:spLocks noChangeArrowheads="1"/>
          </p:cNvSpPr>
          <p:nvPr/>
        </p:nvSpPr>
        <p:spPr bwMode="auto">
          <a:xfrm>
            <a:off x="8908438" y="2080459"/>
            <a:ext cx="2230178" cy="2230177"/>
          </a:xfrm>
          <a:custGeom>
            <a:avLst/>
            <a:gdLst>
              <a:gd name="T0" fmla="*/ 3578 w 3579"/>
              <a:gd name="T1" fmla="*/ 1789 h 3579"/>
              <a:gd name="T2" fmla="*/ 3578 w 3579"/>
              <a:gd name="T3" fmla="*/ 1789 h 3579"/>
              <a:gd name="T4" fmla="*/ 1788 w 3579"/>
              <a:gd name="T5" fmla="*/ 3578 h 3579"/>
              <a:gd name="T6" fmla="*/ 1788 w 3579"/>
              <a:gd name="T7" fmla="*/ 3578 h 3579"/>
              <a:gd name="T8" fmla="*/ 0 w 3579"/>
              <a:gd name="T9" fmla="*/ 1789 h 3579"/>
              <a:gd name="T10" fmla="*/ 0 w 3579"/>
              <a:gd name="T11" fmla="*/ 1789 h 3579"/>
              <a:gd name="T12" fmla="*/ 1788 w 3579"/>
              <a:gd name="T13" fmla="*/ 0 h 3579"/>
              <a:gd name="T14" fmla="*/ 1788 w 3579"/>
              <a:gd name="T15" fmla="*/ 0 h 3579"/>
              <a:gd name="T16" fmla="*/ 3578 w 3579"/>
              <a:gd name="T17" fmla="*/ 1789 h 3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9" h="3579">
                <a:moveTo>
                  <a:pt x="3578" y="1789"/>
                </a:moveTo>
                <a:lnTo>
                  <a:pt x="3578" y="1789"/>
                </a:lnTo>
                <a:cubicBezTo>
                  <a:pt x="3578" y="2776"/>
                  <a:pt x="2777" y="3578"/>
                  <a:pt x="1788" y="3578"/>
                </a:cubicBezTo>
                <a:lnTo>
                  <a:pt x="1788" y="3578"/>
                </a:lnTo>
                <a:cubicBezTo>
                  <a:pt x="800" y="3578"/>
                  <a:pt x="0" y="2776"/>
                  <a:pt x="0" y="1789"/>
                </a:cubicBezTo>
                <a:lnTo>
                  <a:pt x="0" y="1789"/>
                </a:lnTo>
                <a:cubicBezTo>
                  <a:pt x="0" y="801"/>
                  <a:pt x="800" y="0"/>
                  <a:pt x="1788" y="0"/>
                </a:cubicBezTo>
                <a:lnTo>
                  <a:pt x="1788" y="0"/>
                </a:lnTo>
                <a:cubicBezTo>
                  <a:pt x="2777" y="0"/>
                  <a:pt x="3578" y="801"/>
                  <a:pt x="3578" y="1789"/>
                </a:cubicBezTo>
              </a:path>
            </a:pathLst>
          </a:custGeom>
          <a:solidFill>
            <a:schemeClr val="bg2">
              <a:lumMod val="95000"/>
            </a:schemeClr>
          </a:solidFill>
          <a:ln>
            <a:noFill/>
          </a:ln>
          <a:effectLst/>
        </p:spPr>
        <p:txBody>
          <a:bodyPr wrap="none" anchor="ctr"/>
          <a:lstStyle/>
          <a:p>
            <a:endParaRPr lang="en-US" dirty="0">
              <a:latin typeface="Poppins" panose="00000500000000000000" pitchFamily="2" charset="0"/>
            </a:endParaRPr>
          </a:p>
        </p:txBody>
      </p:sp>
      <p:pic>
        <p:nvPicPr>
          <p:cNvPr id="22" name="Picture Placeholder 21">
            <a:extLst>
              <a:ext uri="{FF2B5EF4-FFF2-40B4-BE49-F238E27FC236}">
                <a16:creationId xmlns:a16="http://schemas.microsoft.com/office/drawing/2014/main" id="{640C79CB-B7E0-8C26-355E-CCC525E31097}"/>
              </a:ext>
            </a:extLst>
          </p:cNvPr>
          <p:cNvPicPr>
            <a:picLocks noGrp="1" noChangeAspect="1"/>
          </p:cNvPicPr>
          <p:nvPr>
            <p:ph type="pic" sz="quarter" idx="14"/>
          </p:nvPr>
        </p:nvPicPr>
        <p:blipFill>
          <a:blip r:embed="rId7">
            <a:extLst>
              <a:ext uri="{28A0092B-C50C-407E-A947-70E740481C1C}">
                <a14:useLocalDpi xmlns:a14="http://schemas.microsoft.com/office/drawing/2010/main" val="0"/>
              </a:ext>
            </a:extLst>
          </a:blip>
          <a:srcRect l="16643" r="16643"/>
          <a:stretch>
            <a:fillRect/>
          </a:stretch>
        </p:blipFill>
        <p:spPr/>
      </p:pic>
      <p:sp>
        <p:nvSpPr>
          <p:cNvPr id="6213" name="Freeform 69">
            <a:extLst>
              <a:ext uri="{FF2B5EF4-FFF2-40B4-BE49-F238E27FC236}">
                <a16:creationId xmlns:a16="http://schemas.microsoft.com/office/drawing/2014/main" id="{2171034B-88DF-1E4A-885F-81FAA6EA73CC}"/>
              </a:ext>
            </a:extLst>
          </p:cNvPr>
          <p:cNvSpPr>
            <a:spLocks noChangeArrowheads="1"/>
          </p:cNvSpPr>
          <p:nvPr/>
        </p:nvSpPr>
        <p:spPr bwMode="auto">
          <a:xfrm>
            <a:off x="992959" y="4640219"/>
            <a:ext cx="10208828" cy="35704"/>
          </a:xfrm>
          <a:custGeom>
            <a:avLst/>
            <a:gdLst>
              <a:gd name="T0" fmla="*/ 16367 w 16390"/>
              <a:gd name="T1" fmla="*/ 56 h 57"/>
              <a:gd name="T2" fmla="*/ 23 w 16390"/>
              <a:gd name="T3" fmla="*/ 56 h 57"/>
              <a:gd name="T4" fmla="*/ 23 w 16390"/>
              <a:gd name="T5" fmla="*/ 56 h 57"/>
              <a:gd name="T6" fmla="*/ 0 w 16390"/>
              <a:gd name="T7" fmla="*/ 34 h 57"/>
              <a:gd name="T8" fmla="*/ 0 w 16390"/>
              <a:gd name="T9" fmla="*/ 23 h 57"/>
              <a:gd name="T10" fmla="*/ 0 w 16390"/>
              <a:gd name="T11" fmla="*/ 23 h 57"/>
              <a:gd name="T12" fmla="*/ 23 w 16390"/>
              <a:gd name="T13" fmla="*/ 0 h 57"/>
              <a:gd name="T14" fmla="*/ 16367 w 16390"/>
              <a:gd name="T15" fmla="*/ 0 h 57"/>
              <a:gd name="T16" fmla="*/ 16367 w 16390"/>
              <a:gd name="T17" fmla="*/ 0 h 57"/>
              <a:gd name="T18" fmla="*/ 16389 w 16390"/>
              <a:gd name="T19" fmla="*/ 23 h 57"/>
              <a:gd name="T20" fmla="*/ 16389 w 16390"/>
              <a:gd name="T21" fmla="*/ 34 h 57"/>
              <a:gd name="T22" fmla="*/ 16389 w 16390"/>
              <a:gd name="T23" fmla="*/ 34 h 57"/>
              <a:gd name="T24" fmla="*/ 16367 w 16390"/>
              <a:gd name="T25"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90" h="57">
                <a:moveTo>
                  <a:pt x="16367" y="56"/>
                </a:moveTo>
                <a:lnTo>
                  <a:pt x="23" y="56"/>
                </a:lnTo>
                <a:lnTo>
                  <a:pt x="23" y="56"/>
                </a:lnTo>
                <a:cubicBezTo>
                  <a:pt x="10" y="56"/>
                  <a:pt x="0" y="46"/>
                  <a:pt x="0" y="34"/>
                </a:cubicBezTo>
                <a:lnTo>
                  <a:pt x="0" y="23"/>
                </a:lnTo>
                <a:lnTo>
                  <a:pt x="0" y="23"/>
                </a:lnTo>
                <a:cubicBezTo>
                  <a:pt x="0" y="10"/>
                  <a:pt x="10" y="0"/>
                  <a:pt x="23" y="0"/>
                </a:cubicBezTo>
                <a:lnTo>
                  <a:pt x="16367" y="0"/>
                </a:lnTo>
                <a:lnTo>
                  <a:pt x="16367" y="0"/>
                </a:lnTo>
                <a:cubicBezTo>
                  <a:pt x="16379" y="0"/>
                  <a:pt x="16389" y="10"/>
                  <a:pt x="16389" y="23"/>
                </a:cubicBezTo>
                <a:lnTo>
                  <a:pt x="16389" y="34"/>
                </a:lnTo>
                <a:lnTo>
                  <a:pt x="16389" y="34"/>
                </a:lnTo>
                <a:cubicBezTo>
                  <a:pt x="16389" y="46"/>
                  <a:pt x="16379" y="56"/>
                  <a:pt x="16367" y="56"/>
                </a:cubicBezTo>
              </a:path>
            </a:pathLst>
          </a:custGeom>
          <a:solidFill>
            <a:schemeClr val="accent6"/>
          </a:solidFill>
          <a:ln>
            <a:noFill/>
          </a:ln>
          <a:effectLst/>
        </p:spPr>
        <p:txBody>
          <a:bodyPr wrap="none" anchor="ctr"/>
          <a:lstStyle/>
          <a:p>
            <a:endParaRPr lang="en-US" dirty="0">
              <a:latin typeface="Poppins" panose="00000500000000000000" pitchFamily="2" charset="0"/>
            </a:endParaRPr>
          </a:p>
        </p:txBody>
      </p:sp>
      <p:sp>
        <p:nvSpPr>
          <p:cNvPr id="6214" name="Freeform 70">
            <a:extLst>
              <a:ext uri="{FF2B5EF4-FFF2-40B4-BE49-F238E27FC236}">
                <a16:creationId xmlns:a16="http://schemas.microsoft.com/office/drawing/2014/main" id="{D3F04643-E1E2-E54C-86DE-1DFA7A8BACFB}"/>
              </a:ext>
            </a:extLst>
          </p:cNvPr>
          <p:cNvSpPr>
            <a:spLocks noChangeArrowheads="1"/>
          </p:cNvSpPr>
          <p:nvPr/>
        </p:nvSpPr>
        <p:spPr bwMode="auto">
          <a:xfrm>
            <a:off x="1956989" y="4549583"/>
            <a:ext cx="216975" cy="216977"/>
          </a:xfrm>
          <a:custGeom>
            <a:avLst/>
            <a:gdLst>
              <a:gd name="T0" fmla="*/ 346 w 347"/>
              <a:gd name="T1" fmla="*/ 173 h 347"/>
              <a:gd name="T2" fmla="*/ 346 w 347"/>
              <a:gd name="T3" fmla="*/ 173 h 347"/>
              <a:gd name="T4" fmla="*/ 173 w 347"/>
              <a:gd name="T5" fmla="*/ 346 h 347"/>
              <a:gd name="T6" fmla="*/ 173 w 347"/>
              <a:gd name="T7" fmla="*/ 346 h 347"/>
              <a:gd name="T8" fmla="*/ 0 w 347"/>
              <a:gd name="T9" fmla="*/ 173 h 347"/>
              <a:gd name="T10" fmla="*/ 0 w 347"/>
              <a:gd name="T11" fmla="*/ 173 h 347"/>
              <a:gd name="T12" fmla="*/ 173 w 347"/>
              <a:gd name="T13" fmla="*/ 0 h 347"/>
              <a:gd name="T14" fmla="*/ 173 w 347"/>
              <a:gd name="T15" fmla="*/ 0 h 347"/>
              <a:gd name="T16" fmla="*/ 346 w 347"/>
              <a:gd name="T17" fmla="*/ 17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7" h="347">
                <a:moveTo>
                  <a:pt x="346" y="173"/>
                </a:moveTo>
                <a:lnTo>
                  <a:pt x="346" y="173"/>
                </a:lnTo>
                <a:cubicBezTo>
                  <a:pt x="346" y="269"/>
                  <a:pt x="269" y="346"/>
                  <a:pt x="173" y="346"/>
                </a:cubicBezTo>
                <a:lnTo>
                  <a:pt x="173" y="346"/>
                </a:lnTo>
                <a:cubicBezTo>
                  <a:pt x="78" y="346"/>
                  <a:pt x="0" y="269"/>
                  <a:pt x="0" y="173"/>
                </a:cubicBezTo>
                <a:lnTo>
                  <a:pt x="0" y="173"/>
                </a:lnTo>
                <a:cubicBezTo>
                  <a:pt x="0" y="78"/>
                  <a:pt x="78" y="0"/>
                  <a:pt x="173" y="0"/>
                </a:cubicBezTo>
                <a:lnTo>
                  <a:pt x="173" y="0"/>
                </a:lnTo>
                <a:cubicBezTo>
                  <a:pt x="269" y="0"/>
                  <a:pt x="346" y="78"/>
                  <a:pt x="346" y="173"/>
                </a:cubicBezTo>
              </a:path>
            </a:pathLst>
          </a:custGeom>
          <a:solidFill>
            <a:schemeClr val="accent1"/>
          </a:solidFill>
          <a:ln>
            <a:noFill/>
          </a:ln>
          <a:effectLst/>
        </p:spPr>
        <p:txBody>
          <a:bodyPr wrap="none" anchor="ctr"/>
          <a:lstStyle/>
          <a:p>
            <a:endParaRPr lang="en-US" dirty="0">
              <a:latin typeface="Poppins" panose="00000500000000000000" pitchFamily="2" charset="0"/>
            </a:endParaRPr>
          </a:p>
        </p:txBody>
      </p:sp>
      <p:sp>
        <p:nvSpPr>
          <p:cNvPr id="6215" name="Freeform 71">
            <a:extLst>
              <a:ext uri="{FF2B5EF4-FFF2-40B4-BE49-F238E27FC236}">
                <a16:creationId xmlns:a16="http://schemas.microsoft.com/office/drawing/2014/main" id="{6637EE09-22BB-094E-9E77-6DFF2ECB071A}"/>
              </a:ext>
            </a:extLst>
          </p:cNvPr>
          <p:cNvSpPr>
            <a:spLocks noChangeArrowheads="1"/>
          </p:cNvSpPr>
          <p:nvPr/>
        </p:nvSpPr>
        <p:spPr bwMode="auto">
          <a:xfrm>
            <a:off x="3972937" y="4549583"/>
            <a:ext cx="216975" cy="216977"/>
          </a:xfrm>
          <a:custGeom>
            <a:avLst/>
            <a:gdLst>
              <a:gd name="T0" fmla="*/ 346 w 347"/>
              <a:gd name="T1" fmla="*/ 173 h 347"/>
              <a:gd name="T2" fmla="*/ 346 w 347"/>
              <a:gd name="T3" fmla="*/ 173 h 347"/>
              <a:gd name="T4" fmla="*/ 173 w 347"/>
              <a:gd name="T5" fmla="*/ 346 h 347"/>
              <a:gd name="T6" fmla="*/ 173 w 347"/>
              <a:gd name="T7" fmla="*/ 346 h 347"/>
              <a:gd name="T8" fmla="*/ 0 w 347"/>
              <a:gd name="T9" fmla="*/ 173 h 347"/>
              <a:gd name="T10" fmla="*/ 0 w 347"/>
              <a:gd name="T11" fmla="*/ 173 h 347"/>
              <a:gd name="T12" fmla="*/ 173 w 347"/>
              <a:gd name="T13" fmla="*/ 0 h 347"/>
              <a:gd name="T14" fmla="*/ 173 w 347"/>
              <a:gd name="T15" fmla="*/ 0 h 347"/>
              <a:gd name="T16" fmla="*/ 346 w 347"/>
              <a:gd name="T17" fmla="*/ 17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7" h="347">
                <a:moveTo>
                  <a:pt x="346" y="173"/>
                </a:moveTo>
                <a:lnTo>
                  <a:pt x="346" y="173"/>
                </a:lnTo>
                <a:cubicBezTo>
                  <a:pt x="346" y="269"/>
                  <a:pt x="269" y="346"/>
                  <a:pt x="173" y="346"/>
                </a:cubicBezTo>
                <a:lnTo>
                  <a:pt x="173" y="346"/>
                </a:lnTo>
                <a:cubicBezTo>
                  <a:pt x="77" y="346"/>
                  <a:pt x="0" y="269"/>
                  <a:pt x="0" y="173"/>
                </a:cubicBezTo>
                <a:lnTo>
                  <a:pt x="0" y="173"/>
                </a:lnTo>
                <a:cubicBezTo>
                  <a:pt x="0" y="78"/>
                  <a:pt x="77" y="0"/>
                  <a:pt x="173" y="0"/>
                </a:cubicBezTo>
                <a:lnTo>
                  <a:pt x="173" y="0"/>
                </a:lnTo>
                <a:cubicBezTo>
                  <a:pt x="269" y="0"/>
                  <a:pt x="346" y="78"/>
                  <a:pt x="346" y="173"/>
                </a:cubicBezTo>
              </a:path>
            </a:pathLst>
          </a:custGeom>
          <a:solidFill>
            <a:schemeClr val="accent2"/>
          </a:solidFill>
          <a:ln>
            <a:noFill/>
          </a:ln>
          <a:effectLst/>
        </p:spPr>
        <p:txBody>
          <a:bodyPr wrap="none" anchor="ctr"/>
          <a:lstStyle/>
          <a:p>
            <a:endParaRPr lang="en-US" dirty="0">
              <a:latin typeface="Poppins" panose="00000500000000000000" pitchFamily="2" charset="0"/>
            </a:endParaRPr>
          </a:p>
        </p:txBody>
      </p:sp>
      <p:sp>
        <p:nvSpPr>
          <p:cNvPr id="6216" name="Freeform 72">
            <a:extLst>
              <a:ext uri="{FF2B5EF4-FFF2-40B4-BE49-F238E27FC236}">
                <a16:creationId xmlns:a16="http://schemas.microsoft.com/office/drawing/2014/main" id="{16312967-7EC8-B74F-A07B-CD31E07B53F7}"/>
              </a:ext>
            </a:extLst>
          </p:cNvPr>
          <p:cNvSpPr>
            <a:spLocks noChangeArrowheads="1"/>
          </p:cNvSpPr>
          <p:nvPr/>
        </p:nvSpPr>
        <p:spPr bwMode="auto">
          <a:xfrm>
            <a:off x="5988885" y="4549583"/>
            <a:ext cx="214229" cy="216977"/>
          </a:xfrm>
          <a:custGeom>
            <a:avLst/>
            <a:gdLst>
              <a:gd name="T0" fmla="*/ 344 w 345"/>
              <a:gd name="T1" fmla="*/ 173 h 347"/>
              <a:gd name="T2" fmla="*/ 344 w 345"/>
              <a:gd name="T3" fmla="*/ 173 h 347"/>
              <a:gd name="T4" fmla="*/ 173 w 345"/>
              <a:gd name="T5" fmla="*/ 346 h 347"/>
              <a:gd name="T6" fmla="*/ 173 w 345"/>
              <a:gd name="T7" fmla="*/ 346 h 347"/>
              <a:gd name="T8" fmla="*/ 0 w 345"/>
              <a:gd name="T9" fmla="*/ 173 h 347"/>
              <a:gd name="T10" fmla="*/ 0 w 345"/>
              <a:gd name="T11" fmla="*/ 173 h 347"/>
              <a:gd name="T12" fmla="*/ 173 w 345"/>
              <a:gd name="T13" fmla="*/ 0 h 347"/>
              <a:gd name="T14" fmla="*/ 173 w 345"/>
              <a:gd name="T15" fmla="*/ 0 h 347"/>
              <a:gd name="T16" fmla="*/ 344 w 345"/>
              <a:gd name="T17" fmla="*/ 17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47">
                <a:moveTo>
                  <a:pt x="344" y="173"/>
                </a:moveTo>
                <a:lnTo>
                  <a:pt x="344" y="173"/>
                </a:lnTo>
                <a:cubicBezTo>
                  <a:pt x="344" y="269"/>
                  <a:pt x="267" y="346"/>
                  <a:pt x="173" y="346"/>
                </a:cubicBezTo>
                <a:lnTo>
                  <a:pt x="173" y="346"/>
                </a:lnTo>
                <a:cubicBezTo>
                  <a:pt x="77" y="346"/>
                  <a:pt x="0" y="269"/>
                  <a:pt x="0" y="173"/>
                </a:cubicBezTo>
                <a:lnTo>
                  <a:pt x="0" y="173"/>
                </a:lnTo>
                <a:cubicBezTo>
                  <a:pt x="0" y="78"/>
                  <a:pt x="77" y="0"/>
                  <a:pt x="173" y="0"/>
                </a:cubicBezTo>
                <a:lnTo>
                  <a:pt x="173" y="0"/>
                </a:lnTo>
                <a:cubicBezTo>
                  <a:pt x="267" y="0"/>
                  <a:pt x="344" y="78"/>
                  <a:pt x="344" y="173"/>
                </a:cubicBezTo>
              </a:path>
            </a:pathLst>
          </a:custGeom>
          <a:solidFill>
            <a:schemeClr val="accent3"/>
          </a:solidFill>
          <a:ln>
            <a:noFill/>
          </a:ln>
          <a:effectLst/>
        </p:spPr>
        <p:txBody>
          <a:bodyPr wrap="none" anchor="ctr"/>
          <a:lstStyle/>
          <a:p>
            <a:endParaRPr lang="en-US" dirty="0">
              <a:latin typeface="Poppins" panose="00000500000000000000" pitchFamily="2" charset="0"/>
            </a:endParaRPr>
          </a:p>
        </p:txBody>
      </p:sp>
      <p:sp>
        <p:nvSpPr>
          <p:cNvPr id="6217" name="Freeform 73">
            <a:extLst>
              <a:ext uri="{FF2B5EF4-FFF2-40B4-BE49-F238E27FC236}">
                <a16:creationId xmlns:a16="http://schemas.microsoft.com/office/drawing/2014/main" id="{C41DD78D-B2E5-C444-BC08-4AD84DBA1C5C}"/>
              </a:ext>
            </a:extLst>
          </p:cNvPr>
          <p:cNvSpPr>
            <a:spLocks noChangeArrowheads="1"/>
          </p:cNvSpPr>
          <p:nvPr/>
        </p:nvSpPr>
        <p:spPr bwMode="auto">
          <a:xfrm>
            <a:off x="8004834" y="4549583"/>
            <a:ext cx="216975" cy="216977"/>
          </a:xfrm>
          <a:custGeom>
            <a:avLst/>
            <a:gdLst>
              <a:gd name="T0" fmla="*/ 346 w 347"/>
              <a:gd name="T1" fmla="*/ 173 h 347"/>
              <a:gd name="T2" fmla="*/ 346 w 347"/>
              <a:gd name="T3" fmla="*/ 173 h 347"/>
              <a:gd name="T4" fmla="*/ 173 w 347"/>
              <a:gd name="T5" fmla="*/ 346 h 347"/>
              <a:gd name="T6" fmla="*/ 173 w 347"/>
              <a:gd name="T7" fmla="*/ 346 h 347"/>
              <a:gd name="T8" fmla="*/ 0 w 347"/>
              <a:gd name="T9" fmla="*/ 173 h 347"/>
              <a:gd name="T10" fmla="*/ 0 w 347"/>
              <a:gd name="T11" fmla="*/ 173 h 347"/>
              <a:gd name="T12" fmla="*/ 173 w 347"/>
              <a:gd name="T13" fmla="*/ 0 h 347"/>
              <a:gd name="T14" fmla="*/ 173 w 347"/>
              <a:gd name="T15" fmla="*/ 0 h 347"/>
              <a:gd name="T16" fmla="*/ 346 w 347"/>
              <a:gd name="T17" fmla="*/ 17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7" h="347">
                <a:moveTo>
                  <a:pt x="346" y="173"/>
                </a:moveTo>
                <a:lnTo>
                  <a:pt x="346" y="173"/>
                </a:lnTo>
                <a:cubicBezTo>
                  <a:pt x="346" y="269"/>
                  <a:pt x="268" y="346"/>
                  <a:pt x="173" y="346"/>
                </a:cubicBezTo>
                <a:lnTo>
                  <a:pt x="173" y="346"/>
                </a:lnTo>
                <a:cubicBezTo>
                  <a:pt x="78" y="346"/>
                  <a:pt x="0" y="269"/>
                  <a:pt x="0" y="173"/>
                </a:cubicBezTo>
                <a:lnTo>
                  <a:pt x="0" y="173"/>
                </a:lnTo>
                <a:cubicBezTo>
                  <a:pt x="0" y="78"/>
                  <a:pt x="78" y="0"/>
                  <a:pt x="173" y="0"/>
                </a:cubicBezTo>
                <a:lnTo>
                  <a:pt x="173" y="0"/>
                </a:lnTo>
                <a:cubicBezTo>
                  <a:pt x="268" y="0"/>
                  <a:pt x="346" y="78"/>
                  <a:pt x="346" y="173"/>
                </a:cubicBezTo>
              </a:path>
            </a:pathLst>
          </a:custGeom>
          <a:solidFill>
            <a:schemeClr val="accent4"/>
          </a:solidFill>
          <a:ln>
            <a:noFill/>
          </a:ln>
          <a:effectLst/>
        </p:spPr>
        <p:txBody>
          <a:bodyPr wrap="none" anchor="ctr"/>
          <a:lstStyle/>
          <a:p>
            <a:endParaRPr lang="en-US" dirty="0">
              <a:latin typeface="Poppins" panose="00000500000000000000" pitchFamily="2" charset="0"/>
            </a:endParaRPr>
          </a:p>
        </p:txBody>
      </p:sp>
      <p:sp>
        <p:nvSpPr>
          <p:cNvPr id="6218" name="Freeform 74">
            <a:extLst>
              <a:ext uri="{FF2B5EF4-FFF2-40B4-BE49-F238E27FC236}">
                <a16:creationId xmlns:a16="http://schemas.microsoft.com/office/drawing/2014/main" id="{8C0B1CA6-8E26-054D-8163-84612C04FBB9}"/>
              </a:ext>
            </a:extLst>
          </p:cNvPr>
          <p:cNvSpPr>
            <a:spLocks noChangeArrowheads="1"/>
          </p:cNvSpPr>
          <p:nvPr/>
        </p:nvSpPr>
        <p:spPr bwMode="auto">
          <a:xfrm>
            <a:off x="10018035" y="4549583"/>
            <a:ext cx="216977" cy="216977"/>
          </a:xfrm>
          <a:custGeom>
            <a:avLst/>
            <a:gdLst>
              <a:gd name="T0" fmla="*/ 347 w 348"/>
              <a:gd name="T1" fmla="*/ 173 h 347"/>
              <a:gd name="T2" fmla="*/ 347 w 348"/>
              <a:gd name="T3" fmla="*/ 173 h 347"/>
              <a:gd name="T4" fmla="*/ 174 w 348"/>
              <a:gd name="T5" fmla="*/ 346 h 347"/>
              <a:gd name="T6" fmla="*/ 174 w 348"/>
              <a:gd name="T7" fmla="*/ 346 h 347"/>
              <a:gd name="T8" fmla="*/ 0 w 348"/>
              <a:gd name="T9" fmla="*/ 173 h 347"/>
              <a:gd name="T10" fmla="*/ 0 w 348"/>
              <a:gd name="T11" fmla="*/ 173 h 347"/>
              <a:gd name="T12" fmla="*/ 174 w 348"/>
              <a:gd name="T13" fmla="*/ 0 h 347"/>
              <a:gd name="T14" fmla="*/ 174 w 348"/>
              <a:gd name="T15" fmla="*/ 0 h 347"/>
              <a:gd name="T16" fmla="*/ 347 w 348"/>
              <a:gd name="T17" fmla="*/ 17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8" h="347">
                <a:moveTo>
                  <a:pt x="347" y="173"/>
                </a:moveTo>
                <a:lnTo>
                  <a:pt x="347" y="173"/>
                </a:lnTo>
                <a:cubicBezTo>
                  <a:pt x="347" y="269"/>
                  <a:pt x="269" y="346"/>
                  <a:pt x="174" y="346"/>
                </a:cubicBezTo>
                <a:lnTo>
                  <a:pt x="174" y="346"/>
                </a:lnTo>
                <a:cubicBezTo>
                  <a:pt x="78" y="346"/>
                  <a:pt x="0" y="269"/>
                  <a:pt x="0" y="173"/>
                </a:cubicBezTo>
                <a:lnTo>
                  <a:pt x="0" y="173"/>
                </a:lnTo>
                <a:cubicBezTo>
                  <a:pt x="0" y="78"/>
                  <a:pt x="78" y="0"/>
                  <a:pt x="174" y="0"/>
                </a:cubicBezTo>
                <a:lnTo>
                  <a:pt x="174" y="0"/>
                </a:lnTo>
                <a:cubicBezTo>
                  <a:pt x="269" y="0"/>
                  <a:pt x="347" y="78"/>
                  <a:pt x="347" y="173"/>
                </a:cubicBezTo>
              </a:path>
            </a:pathLst>
          </a:custGeom>
          <a:solidFill>
            <a:schemeClr val="accent5"/>
          </a:solidFill>
          <a:ln>
            <a:noFill/>
          </a:ln>
          <a:effectLst/>
        </p:spPr>
        <p:txBody>
          <a:bodyPr wrap="none" anchor="ctr"/>
          <a:lstStyle/>
          <a:p>
            <a:endParaRPr lang="en-US" dirty="0">
              <a:latin typeface="Poppins" panose="00000500000000000000" pitchFamily="2" charset="0"/>
            </a:endParaRPr>
          </a:p>
        </p:txBody>
      </p:sp>
      <p:grpSp>
        <p:nvGrpSpPr>
          <p:cNvPr id="16" name="Group 15">
            <a:extLst>
              <a:ext uri="{FF2B5EF4-FFF2-40B4-BE49-F238E27FC236}">
                <a16:creationId xmlns:a16="http://schemas.microsoft.com/office/drawing/2014/main" id="{FE6EB058-3480-024E-BC10-A1DAAC8EB60D}"/>
              </a:ext>
            </a:extLst>
          </p:cNvPr>
          <p:cNvGrpSpPr/>
          <p:nvPr/>
        </p:nvGrpSpPr>
        <p:grpSpPr>
          <a:xfrm>
            <a:off x="1242893" y="5675656"/>
            <a:ext cx="1645167" cy="299372"/>
            <a:chOff x="2482610" y="11351312"/>
            <a:chExt cx="3290333" cy="598744"/>
          </a:xfrm>
        </p:grpSpPr>
        <p:sp>
          <p:nvSpPr>
            <p:cNvPr id="6231" name="Freeform 87">
              <a:extLst>
                <a:ext uri="{FF2B5EF4-FFF2-40B4-BE49-F238E27FC236}">
                  <a16:creationId xmlns:a16="http://schemas.microsoft.com/office/drawing/2014/main" id="{26D7CAA5-974D-954E-ABA7-F0CCC3C379A6}"/>
                </a:ext>
              </a:extLst>
            </p:cNvPr>
            <p:cNvSpPr>
              <a:spLocks noChangeArrowheads="1"/>
            </p:cNvSpPr>
            <p:nvPr/>
          </p:nvSpPr>
          <p:spPr bwMode="auto">
            <a:xfrm>
              <a:off x="2790222" y="11521600"/>
              <a:ext cx="137325" cy="252680"/>
            </a:xfrm>
            <a:custGeom>
              <a:avLst/>
              <a:gdLst>
                <a:gd name="T0" fmla="*/ 81 w 109"/>
                <a:gd name="T1" fmla="*/ 0 h 202"/>
                <a:gd name="T2" fmla="*/ 81 w 109"/>
                <a:gd name="T3" fmla="*/ 0 h 202"/>
                <a:gd name="T4" fmla="*/ 36 w 109"/>
                <a:gd name="T5" fmla="*/ 49 h 202"/>
                <a:gd name="T6" fmla="*/ 36 w 109"/>
                <a:gd name="T7" fmla="*/ 79 h 202"/>
                <a:gd name="T8" fmla="*/ 0 w 109"/>
                <a:gd name="T9" fmla="*/ 79 h 202"/>
                <a:gd name="T10" fmla="*/ 0 w 109"/>
                <a:gd name="T11" fmla="*/ 115 h 202"/>
                <a:gd name="T12" fmla="*/ 36 w 109"/>
                <a:gd name="T13" fmla="*/ 115 h 202"/>
                <a:gd name="T14" fmla="*/ 36 w 109"/>
                <a:gd name="T15" fmla="*/ 201 h 202"/>
                <a:gd name="T16" fmla="*/ 72 w 109"/>
                <a:gd name="T17" fmla="*/ 201 h 202"/>
                <a:gd name="T18" fmla="*/ 72 w 109"/>
                <a:gd name="T19" fmla="*/ 115 h 202"/>
                <a:gd name="T20" fmla="*/ 101 w 109"/>
                <a:gd name="T21" fmla="*/ 115 h 202"/>
                <a:gd name="T22" fmla="*/ 108 w 109"/>
                <a:gd name="T23" fmla="*/ 79 h 202"/>
                <a:gd name="T24" fmla="*/ 72 w 109"/>
                <a:gd name="T25" fmla="*/ 79 h 202"/>
                <a:gd name="T26" fmla="*/ 72 w 109"/>
                <a:gd name="T27" fmla="*/ 55 h 202"/>
                <a:gd name="T28" fmla="*/ 72 w 109"/>
                <a:gd name="T29" fmla="*/ 55 h 202"/>
                <a:gd name="T30" fmla="*/ 88 w 109"/>
                <a:gd name="T31" fmla="*/ 36 h 202"/>
                <a:gd name="T32" fmla="*/ 108 w 109"/>
                <a:gd name="T33" fmla="*/ 36 h 202"/>
                <a:gd name="T34" fmla="*/ 108 w 109"/>
                <a:gd name="T35" fmla="*/ 1 h 202"/>
                <a:gd name="T36" fmla="*/ 108 w 109"/>
                <a:gd name="T37" fmla="*/ 1 h 202"/>
                <a:gd name="T38" fmla="*/ 81 w 109"/>
                <a:gd name="T39"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202">
                  <a:moveTo>
                    <a:pt x="81" y="0"/>
                  </a:moveTo>
                  <a:lnTo>
                    <a:pt x="81" y="0"/>
                  </a:lnTo>
                  <a:cubicBezTo>
                    <a:pt x="53" y="0"/>
                    <a:pt x="36" y="15"/>
                    <a:pt x="36" y="49"/>
                  </a:cubicBezTo>
                  <a:lnTo>
                    <a:pt x="36" y="79"/>
                  </a:lnTo>
                  <a:lnTo>
                    <a:pt x="0" y="79"/>
                  </a:lnTo>
                  <a:lnTo>
                    <a:pt x="0" y="115"/>
                  </a:lnTo>
                  <a:lnTo>
                    <a:pt x="36" y="115"/>
                  </a:lnTo>
                  <a:lnTo>
                    <a:pt x="36" y="201"/>
                  </a:lnTo>
                  <a:lnTo>
                    <a:pt x="72" y="201"/>
                  </a:lnTo>
                  <a:lnTo>
                    <a:pt x="72" y="115"/>
                  </a:lnTo>
                  <a:lnTo>
                    <a:pt x="101" y="115"/>
                  </a:lnTo>
                  <a:lnTo>
                    <a:pt x="108" y="79"/>
                  </a:lnTo>
                  <a:lnTo>
                    <a:pt x="72" y="79"/>
                  </a:lnTo>
                  <a:lnTo>
                    <a:pt x="72" y="55"/>
                  </a:lnTo>
                  <a:lnTo>
                    <a:pt x="72" y="55"/>
                  </a:lnTo>
                  <a:cubicBezTo>
                    <a:pt x="72" y="42"/>
                    <a:pt x="76" y="36"/>
                    <a:pt x="88" y="36"/>
                  </a:cubicBezTo>
                  <a:lnTo>
                    <a:pt x="108" y="36"/>
                  </a:lnTo>
                  <a:lnTo>
                    <a:pt x="108" y="1"/>
                  </a:lnTo>
                  <a:lnTo>
                    <a:pt x="108" y="1"/>
                  </a:lnTo>
                  <a:cubicBezTo>
                    <a:pt x="104" y="1"/>
                    <a:pt x="95" y="0"/>
                    <a:pt x="81" y="0"/>
                  </a:cubicBezTo>
                </a:path>
              </a:pathLst>
            </a:custGeom>
            <a:solidFill>
              <a:schemeClr val="tx1"/>
            </a:solidFill>
            <a:ln>
              <a:noFill/>
            </a:ln>
            <a:effectLst/>
          </p:spPr>
          <p:txBody>
            <a:bodyPr wrap="none" anchor="ctr"/>
            <a:lstStyle/>
            <a:p>
              <a:endParaRPr lang="en-US" dirty="0">
                <a:latin typeface="Poppins" panose="00000500000000000000" pitchFamily="2" charset="0"/>
              </a:endParaRPr>
            </a:p>
          </p:txBody>
        </p:sp>
        <p:sp>
          <p:nvSpPr>
            <p:cNvPr id="6232" name="Freeform 88">
              <a:extLst>
                <a:ext uri="{FF2B5EF4-FFF2-40B4-BE49-F238E27FC236}">
                  <a16:creationId xmlns:a16="http://schemas.microsoft.com/office/drawing/2014/main" id="{BA67785B-4E3D-984C-BD98-CB1AC06F07F8}"/>
                </a:ext>
              </a:extLst>
            </p:cNvPr>
            <p:cNvSpPr>
              <a:spLocks noChangeArrowheads="1"/>
            </p:cNvSpPr>
            <p:nvPr/>
          </p:nvSpPr>
          <p:spPr bwMode="auto">
            <a:xfrm>
              <a:off x="3476850" y="11543572"/>
              <a:ext cx="263667" cy="214227"/>
            </a:xfrm>
            <a:custGeom>
              <a:avLst/>
              <a:gdLst>
                <a:gd name="T0" fmla="*/ 210 w 211"/>
                <a:gd name="T1" fmla="*/ 20 h 172"/>
                <a:gd name="T2" fmla="*/ 210 w 211"/>
                <a:gd name="T3" fmla="*/ 20 h 172"/>
                <a:gd name="T4" fmla="*/ 185 w 211"/>
                <a:gd name="T5" fmla="*/ 27 h 172"/>
                <a:gd name="T6" fmla="*/ 185 w 211"/>
                <a:gd name="T7" fmla="*/ 27 h 172"/>
                <a:gd name="T8" fmla="*/ 205 w 211"/>
                <a:gd name="T9" fmla="*/ 3 h 172"/>
                <a:gd name="T10" fmla="*/ 205 w 211"/>
                <a:gd name="T11" fmla="*/ 3 h 172"/>
                <a:gd name="T12" fmla="*/ 177 w 211"/>
                <a:gd name="T13" fmla="*/ 13 h 172"/>
                <a:gd name="T14" fmla="*/ 177 w 211"/>
                <a:gd name="T15" fmla="*/ 13 h 172"/>
                <a:gd name="T16" fmla="*/ 146 w 211"/>
                <a:gd name="T17" fmla="*/ 0 h 172"/>
                <a:gd name="T18" fmla="*/ 146 w 211"/>
                <a:gd name="T19" fmla="*/ 0 h 172"/>
                <a:gd name="T20" fmla="*/ 102 w 211"/>
                <a:gd name="T21" fmla="*/ 43 h 172"/>
                <a:gd name="T22" fmla="*/ 102 w 211"/>
                <a:gd name="T23" fmla="*/ 43 h 172"/>
                <a:gd name="T24" fmla="*/ 103 w 211"/>
                <a:gd name="T25" fmla="*/ 53 h 172"/>
                <a:gd name="T26" fmla="*/ 103 w 211"/>
                <a:gd name="T27" fmla="*/ 53 h 172"/>
                <a:gd name="T28" fmla="*/ 15 w 211"/>
                <a:gd name="T29" fmla="*/ 8 h 172"/>
                <a:gd name="T30" fmla="*/ 15 w 211"/>
                <a:gd name="T31" fmla="*/ 8 h 172"/>
                <a:gd name="T32" fmla="*/ 9 w 211"/>
                <a:gd name="T33" fmla="*/ 30 h 172"/>
                <a:gd name="T34" fmla="*/ 9 w 211"/>
                <a:gd name="T35" fmla="*/ 30 h 172"/>
                <a:gd name="T36" fmla="*/ 28 w 211"/>
                <a:gd name="T37" fmla="*/ 65 h 172"/>
                <a:gd name="T38" fmla="*/ 28 w 211"/>
                <a:gd name="T39" fmla="*/ 65 h 172"/>
                <a:gd name="T40" fmla="*/ 9 w 211"/>
                <a:gd name="T41" fmla="*/ 60 h 172"/>
                <a:gd name="T42" fmla="*/ 9 w 211"/>
                <a:gd name="T43" fmla="*/ 60 h 172"/>
                <a:gd name="T44" fmla="*/ 9 w 211"/>
                <a:gd name="T45" fmla="*/ 60 h 172"/>
                <a:gd name="T46" fmla="*/ 43 w 211"/>
                <a:gd name="T47" fmla="*/ 103 h 172"/>
                <a:gd name="T48" fmla="*/ 43 w 211"/>
                <a:gd name="T49" fmla="*/ 103 h 172"/>
                <a:gd name="T50" fmla="*/ 32 w 211"/>
                <a:gd name="T51" fmla="*/ 104 h 172"/>
                <a:gd name="T52" fmla="*/ 32 w 211"/>
                <a:gd name="T53" fmla="*/ 104 h 172"/>
                <a:gd name="T54" fmla="*/ 23 w 211"/>
                <a:gd name="T55" fmla="*/ 104 h 172"/>
                <a:gd name="T56" fmla="*/ 23 w 211"/>
                <a:gd name="T57" fmla="*/ 104 h 172"/>
                <a:gd name="T58" fmla="*/ 64 w 211"/>
                <a:gd name="T59" fmla="*/ 134 h 172"/>
                <a:gd name="T60" fmla="*/ 64 w 211"/>
                <a:gd name="T61" fmla="*/ 134 h 172"/>
                <a:gd name="T62" fmla="*/ 10 w 211"/>
                <a:gd name="T63" fmla="*/ 152 h 172"/>
                <a:gd name="T64" fmla="*/ 10 w 211"/>
                <a:gd name="T65" fmla="*/ 152 h 172"/>
                <a:gd name="T66" fmla="*/ 0 w 211"/>
                <a:gd name="T67" fmla="*/ 151 h 172"/>
                <a:gd name="T68" fmla="*/ 0 w 211"/>
                <a:gd name="T69" fmla="*/ 151 h 172"/>
                <a:gd name="T70" fmla="*/ 66 w 211"/>
                <a:gd name="T71" fmla="*/ 171 h 172"/>
                <a:gd name="T72" fmla="*/ 66 w 211"/>
                <a:gd name="T73" fmla="*/ 171 h 172"/>
                <a:gd name="T74" fmla="*/ 189 w 211"/>
                <a:gd name="T75" fmla="*/ 48 h 172"/>
                <a:gd name="T76" fmla="*/ 189 w 211"/>
                <a:gd name="T77" fmla="*/ 48 h 172"/>
                <a:gd name="T78" fmla="*/ 189 w 211"/>
                <a:gd name="T79" fmla="*/ 43 h 172"/>
                <a:gd name="T80" fmla="*/ 189 w 211"/>
                <a:gd name="T81" fmla="*/ 43 h 172"/>
                <a:gd name="T82" fmla="*/ 210 w 211"/>
                <a:gd name="T83" fmla="*/ 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1" h="172">
                  <a:moveTo>
                    <a:pt x="210" y="20"/>
                  </a:moveTo>
                  <a:lnTo>
                    <a:pt x="210" y="20"/>
                  </a:lnTo>
                  <a:cubicBezTo>
                    <a:pt x="203" y="24"/>
                    <a:pt x="194" y="26"/>
                    <a:pt x="185" y="27"/>
                  </a:cubicBezTo>
                  <a:lnTo>
                    <a:pt x="185" y="27"/>
                  </a:lnTo>
                  <a:cubicBezTo>
                    <a:pt x="194" y="22"/>
                    <a:pt x="201" y="13"/>
                    <a:pt x="205" y="3"/>
                  </a:cubicBezTo>
                  <a:lnTo>
                    <a:pt x="205" y="3"/>
                  </a:lnTo>
                  <a:cubicBezTo>
                    <a:pt x="196" y="8"/>
                    <a:pt x="187" y="12"/>
                    <a:pt x="177" y="13"/>
                  </a:cubicBezTo>
                  <a:lnTo>
                    <a:pt x="177" y="13"/>
                  </a:lnTo>
                  <a:cubicBezTo>
                    <a:pt x="169" y="6"/>
                    <a:pt x="158" y="0"/>
                    <a:pt x="146" y="0"/>
                  </a:cubicBezTo>
                  <a:lnTo>
                    <a:pt x="146" y="0"/>
                  </a:lnTo>
                  <a:cubicBezTo>
                    <a:pt x="122" y="0"/>
                    <a:pt x="102" y="19"/>
                    <a:pt x="102" y="43"/>
                  </a:cubicBezTo>
                  <a:lnTo>
                    <a:pt x="102" y="43"/>
                  </a:lnTo>
                  <a:cubicBezTo>
                    <a:pt x="102" y="46"/>
                    <a:pt x="103" y="50"/>
                    <a:pt x="103" y="53"/>
                  </a:cubicBezTo>
                  <a:lnTo>
                    <a:pt x="103" y="53"/>
                  </a:lnTo>
                  <a:cubicBezTo>
                    <a:pt x="68" y="51"/>
                    <a:pt x="36" y="34"/>
                    <a:pt x="15" y="8"/>
                  </a:cubicBezTo>
                  <a:lnTo>
                    <a:pt x="15" y="8"/>
                  </a:lnTo>
                  <a:cubicBezTo>
                    <a:pt x="11" y="14"/>
                    <a:pt x="9" y="22"/>
                    <a:pt x="9" y="30"/>
                  </a:cubicBezTo>
                  <a:lnTo>
                    <a:pt x="9" y="30"/>
                  </a:lnTo>
                  <a:cubicBezTo>
                    <a:pt x="9" y="45"/>
                    <a:pt x="16" y="58"/>
                    <a:pt x="28" y="65"/>
                  </a:cubicBezTo>
                  <a:lnTo>
                    <a:pt x="28" y="65"/>
                  </a:lnTo>
                  <a:cubicBezTo>
                    <a:pt x="21" y="65"/>
                    <a:pt x="14" y="64"/>
                    <a:pt x="9" y="60"/>
                  </a:cubicBezTo>
                  <a:lnTo>
                    <a:pt x="9" y="60"/>
                  </a:lnTo>
                  <a:lnTo>
                    <a:pt x="9" y="60"/>
                  </a:lnTo>
                  <a:cubicBezTo>
                    <a:pt x="9" y="82"/>
                    <a:pt x="23" y="99"/>
                    <a:pt x="43" y="103"/>
                  </a:cubicBezTo>
                  <a:lnTo>
                    <a:pt x="43" y="103"/>
                  </a:lnTo>
                  <a:cubicBezTo>
                    <a:pt x="39" y="104"/>
                    <a:pt x="36" y="104"/>
                    <a:pt x="32" y="104"/>
                  </a:cubicBezTo>
                  <a:lnTo>
                    <a:pt x="32" y="104"/>
                  </a:lnTo>
                  <a:cubicBezTo>
                    <a:pt x="29" y="104"/>
                    <a:pt x="26" y="104"/>
                    <a:pt x="23" y="104"/>
                  </a:cubicBezTo>
                  <a:lnTo>
                    <a:pt x="23" y="104"/>
                  </a:lnTo>
                  <a:cubicBezTo>
                    <a:pt x="29" y="121"/>
                    <a:pt x="44" y="133"/>
                    <a:pt x="64" y="134"/>
                  </a:cubicBezTo>
                  <a:lnTo>
                    <a:pt x="64" y="134"/>
                  </a:lnTo>
                  <a:cubicBezTo>
                    <a:pt x="49" y="145"/>
                    <a:pt x="31" y="152"/>
                    <a:pt x="10" y="152"/>
                  </a:cubicBezTo>
                  <a:lnTo>
                    <a:pt x="10" y="152"/>
                  </a:lnTo>
                  <a:cubicBezTo>
                    <a:pt x="7" y="152"/>
                    <a:pt x="3" y="152"/>
                    <a:pt x="0" y="151"/>
                  </a:cubicBezTo>
                  <a:lnTo>
                    <a:pt x="0" y="151"/>
                  </a:lnTo>
                  <a:cubicBezTo>
                    <a:pt x="19" y="164"/>
                    <a:pt x="42" y="171"/>
                    <a:pt x="66" y="171"/>
                  </a:cubicBezTo>
                  <a:lnTo>
                    <a:pt x="66" y="171"/>
                  </a:lnTo>
                  <a:cubicBezTo>
                    <a:pt x="146" y="171"/>
                    <a:pt x="189" y="105"/>
                    <a:pt x="189" y="48"/>
                  </a:cubicBezTo>
                  <a:lnTo>
                    <a:pt x="189" y="48"/>
                  </a:lnTo>
                  <a:cubicBezTo>
                    <a:pt x="189" y="46"/>
                    <a:pt x="189" y="45"/>
                    <a:pt x="189" y="43"/>
                  </a:cubicBezTo>
                  <a:lnTo>
                    <a:pt x="189" y="43"/>
                  </a:lnTo>
                  <a:cubicBezTo>
                    <a:pt x="198" y="37"/>
                    <a:pt x="205" y="29"/>
                    <a:pt x="210" y="20"/>
                  </a:cubicBezTo>
                </a:path>
              </a:pathLst>
            </a:custGeom>
            <a:solidFill>
              <a:schemeClr val="tx1"/>
            </a:solidFill>
            <a:ln>
              <a:noFill/>
            </a:ln>
            <a:effectLst/>
          </p:spPr>
          <p:txBody>
            <a:bodyPr wrap="none" anchor="ctr"/>
            <a:lstStyle/>
            <a:p>
              <a:endParaRPr lang="en-US" dirty="0">
                <a:latin typeface="Poppins" panose="00000500000000000000" pitchFamily="2" charset="0"/>
              </a:endParaRPr>
            </a:p>
          </p:txBody>
        </p:sp>
        <p:sp>
          <p:nvSpPr>
            <p:cNvPr id="6233" name="Freeform 89">
              <a:extLst>
                <a:ext uri="{FF2B5EF4-FFF2-40B4-BE49-F238E27FC236}">
                  <a16:creationId xmlns:a16="http://schemas.microsoft.com/office/drawing/2014/main" id="{65C05A02-72A1-C04D-ACA2-5D969FB5C355}"/>
                </a:ext>
              </a:extLst>
            </p:cNvPr>
            <p:cNvSpPr>
              <a:spLocks noChangeArrowheads="1"/>
            </p:cNvSpPr>
            <p:nvPr/>
          </p:nvSpPr>
          <p:spPr bwMode="auto">
            <a:xfrm>
              <a:off x="5119272" y="11549062"/>
              <a:ext cx="329583" cy="203244"/>
            </a:xfrm>
            <a:custGeom>
              <a:avLst/>
              <a:gdLst>
                <a:gd name="T0" fmla="*/ 35 w 266"/>
                <a:gd name="T1" fmla="*/ 90 h 164"/>
                <a:gd name="T2" fmla="*/ 74 w 266"/>
                <a:gd name="T3" fmla="*/ 90 h 164"/>
                <a:gd name="T4" fmla="*/ 74 w 266"/>
                <a:gd name="T5" fmla="*/ 90 h 164"/>
                <a:gd name="T6" fmla="*/ 100 w 266"/>
                <a:gd name="T7" fmla="*/ 113 h 164"/>
                <a:gd name="T8" fmla="*/ 100 w 266"/>
                <a:gd name="T9" fmla="*/ 113 h 164"/>
                <a:gd name="T10" fmla="*/ 74 w 266"/>
                <a:gd name="T11" fmla="*/ 135 h 164"/>
                <a:gd name="T12" fmla="*/ 35 w 266"/>
                <a:gd name="T13" fmla="*/ 135 h 164"/>
                <a:gd name="T14" fmla="*/ 35 w 266"/>
                <a:gd name="T15" fmla="*/ 90 h 164"/>
                <a:gd name="T16" fmla="*/ 210 w 266"/>
                <a:gd name="T17" fmla="*/ 66 h 164"/>
                <a:gd name="T18" fmla="*/ 210 w 266"/>
                <a:gd name="T19" fmla="*/ 66 h 164"/>
                <a:gd name="T20" fmla="*/ 226 w 266"/>
                <a:gd name="T21" fmla="*/ 72 h 164"/>
                <a:gd name="T22" fmla="*/ 226 w 266"/>
                <a:gd name="T23" fmla="*/ 72 h 164"/>
                <a:gd name="T24" fmla="*/ 234 w 266"/>
                <a:gd name="T25" fmla="*/ 89 h 164"/>
                <a:gd name="T26" fmla="*/ 185 w 266"/>
                <a:gd name="T27" fmla="*/ 89 h 164"/>
                <a:gd name="T28" fmla="*/ 185 w 266"/>
                <a:gd name="T29" fmla="*/ 89 h 164"/>
                <a:gd name="T30" fmla="*/ 186 w 266"/>
                <a:gd name="T31" fmla="*/ 82 h 164"/>
                <a:gd name="T32" fmla="*/ 186 w 266"/>
                <a:gd name="T33" fmla="*/ 82 h 164"/>
                <a:gd name="T34" fmla="*/ 190 w 266"/>
                <a:gd name="T35" fmla="*/ 74 h 164"/>
                <a:gd name="T36" fmla="*/ 190 w 266"/>
                <a:gd name="T37" fmla="*/ 74 h 164"/>
                <a:gd name="T38" fmla="*/ 198 w 266"/>
                <a:gd name="T39" fmla="*/ 69 h 164"/>
                <a:gd name="T40" fmla="*/ 198 w 266"/>
                <a:gd name="T41" fmla="*/ 69 h 164"/>
                <a:gd name="T42" fmla="*/ 210 w 266"/>
                <a:gd name="T43" fmla="*/ 66 h 164"/>
                <a:gd name="T44" fmla="*/ 210 w 266"/>
                <a:gd name="T45" fmla="*/ 44 h 164"/>
                <a:gd name="T46" fmla="*/ 210 w 266"/>
                <a:gd name="T47" fmla="*/ 44 h 164"/>
                <a:gd name="T48" fmla="*/ 155 w 266"/>
                <a:gd name="T49" fmla="*/ 100 h 164"/>
                <a:gd name="T50" fmla="*/ 155 w 266"/>
                <a:gd name="T51" fmla="*/ 100 h 164"/>
                <a:gd name="T52" fmla="*/ 210 w 266"/>
                <a:gd name="T53" fmla="*/ 158 h 164"/>
                <a:gd name="T54" fmla="*/ 210 w 266"/>
                <a:gd name="T55" fmla="*/ 158 h 164"/>
                <a:gd name="T56" fmla="*/ 261 w 266"/>
                <a:gd name="T57" fmla="*/ 121 h 164"/>
                <a:gd name="T58" fmla="*/ 235 w 266"/>
                <a:gd name="T59" fmla="*/ 121 h 164"/>
                <a:gd name="T60" fmla="*/ 235 w 266"/>
                <a:gd name="T61" fmla="*/ 121 h 164"/>
                <a:gd name="T62" fmla="*/ 212 w 266"/>
                <a:gd name="T63" fmla="*/ 135 h 164"/>
                <a:gd name="T64" fmla="*/ 212 w 266"/>
                <a:gd name="T65" fmla="*/ 135 h 164"/>
                <a:gd name="T66" fmla="*/ 185 w 266"/>
                <a:gd name="T67" fmla="*/ 108 h 164"/>
                <a:gd name="T68" fmla="*/ 263 w 266"/>
                <a:gd name="T69" fmla="*/ 108 h 164"/>
                <a:gd name="T70" fmla="*/ 263 w 266"/>
                <a:gd name="T71" fmla="*/ 108 h 164"/>
                <a:gd name="T72" fmla="*/ 210 w 266"/>
                <a:gd name="T73" fmla="*/ 44 h 164"/>
                <a:gd name="T74" fmla="*/ 35 w 266"/>
                <a:gd name="T75" fmla="*/ 28 h 164"/>
                <a:gd name="T76" fmla="*/ 69 w 266"/>
                <a:gd name="T77" fmla="*/ 28 h 164"/>
                <a:gd name="T78" fmla="*/ 69 w 266"/>
                <a:gd name="T79" fmla="*/ 28 h 164"/>
                <a:gd name="T80" fmla="*/ 93 w 266"/>
                <a:gd name="T81" fmla="*/ 47 h 164"/>
                <a:gd name="T82" fmla="*/ 93 w 266"/>
                <a:gd name="T83" fmla="*/ 47 h 164"/>
                <a:gd name="T84" fmla="*/ 72 w 266"/>
                <a:gd name="T85" fmla="*/ 66 h 164"/>
                <a:gd name="T86" fmla="*/ 35 w 266"/>
                <a:gd name="T87" fmla="*/ 66 h 164"/>
                <a:gd name="T88" fmla="*/ 35 w 266"/>
                <a:gd name="T89" fmla="*/ 28 h 164"/>
                <a:gd name="T90" fmla="*/ 178 w 266"/>
                <a:gd name="T91" fmla="*/ 30 h 164"/>
                <a:gd name="T92" fmla="*/ 239 w 266"/>
                <a:gd name="T93" fmla="*/ 30 h 164"/>
                <a:gd name="T94" fmla="*/ 239 w 266"/>
                <a:gd name="T95" fmla="*/ 15 h 164"/>
                <a:gd name="T96" fmla="*/ 178 w 266"/>
                <a:gd name="T97" fmla="*/ 15 h 164"/>
                <a:gd name="T98" fmla="*/ 178 w 266"/>
                <a:gd name="T99" fmla="*/ 30 h 164"/>
                <a:gd name="T100" fmla="*/ 0 w 266"/>
                <a:gd name="T101" fmla="*/ 0 h 164"/>
                <a:gd name="T102" fmla="*/ 0 w 266"/>
                <a:gd name="T103" fmla="*/ 163 h 164"/>
                <a:gd name="T104" fmla="*/ 78 w 266"/>
                <a:gd name="T105" fmla="*/ 163 h 164"/>
                <a:gd name="T106" fmla="*/ 78 w 266"/>
                <a:gd name="T107" fmla="*/ 163 h 164"/>
                <a:gd name="T108" fmla="*/ 136 w 266"/>
                <a:gd name="T109" fmla="*/ 116 h 164"/>
                <a:gd name="T110" fmla="*/ 136 w 266"/>
                <a:gd name="T111" fmla="*/ 116 h 164"/>
                <a:gd name="T112" fmla="*/ 106 w 266"/>
                <a:gd name="T113" fmla="*/ 74 h 164"/>
                <a:gd name="T114" fmla="*/ 106 w 266"/>
                <a:gd name="T115" fmla="*/ 74 h 164"/>
                <a:gd name="T116" fmla="*/ 128 w 266"/>
                <a:gd name="T117" fmla="*/ 41 h 164"/>
                <a:gd name="T118" fmla="*/ 128 w 266"/>
                <a:gd name="T119" fmla="*/ 41 h 164"/>
                <a:gd name="T120" fmla="*/ 76 w 266"/>
                <a:gd name="T121" fmla="*/ 0 h 164"/>
                <a:gd name="T122" fmla="*/ 0 w 266"/>
                <a:gd name="T1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 h="164">
                  <a:moveTo>
                    <a:pt x="35" y="90"/>
                  </a:moveTo>
                  <a:lnTo>
                    <a:pt x="74" y="90"/>
                  </a:lnTo>
                  <a:lnTo>
                    <a:pt x="74" y="90"/>
                  </a:lnTo>
                  <a:cubicBezTo>
                    <a:pt x="82" y="90"/>
                    <a:pt x="100" y="91"/>
                    <a:pt x="100" y="113"/>
                  </a:cubicBezTo>
                  <a:lnTo>
                    <a:pt x="100" y="113"/>
                  </a:lnTo>
                  <a:cubicBezTo>
                    <a:pt x="100" y="135"/>
                    <a:pt x="77" y="135"/>
                    <a:pt x="74" y="135"/>
                  </a:cubicBezTo>
                  <a:lnTo>
                    <a:pt x="35" y="135"/>
                  </a:lnTo>
                  <a:lnTo>
                    <a:pt x="35" y="90"/>
                  </a:lnTo>
                  <a:close/>
                  <a:moveTo>
                    <a:pt x="210" y="66"/>
                  </a:moveTo>
                  <a:lnTo>
                    <a:pt x="210" y="66"/>
                  </a:lnTo>
                  <a:cubicBezTo>
                    <a:pt x="217" y="66"/>
                    <a:pt x="223" y="68"/>
                    <a:pt x="226" y="72"/>
                  </a:cubicBezTo>
                  <a:lnTo>
                    <a:pt x="226" y="72"/>
                  </a:lnTo>
                  <a:cubicBezTo>
                    <a:pt x="230" y="76"/>
                    <a:pt x="232" y="82"/>
                    <a:pt x="234" y="89"/>
                  </a:cubicBezTo>
                  <a:lnTo>
                    <a:pt x="185" y="89"/>
                  </a:lnTo>
                  <a:lnTo>
                    <a:pt x="185" y="89"/>
                  </a:lnTo>
                  <a:cubicBezTo>
                    <a:pt x="185" y="87"/>
                    <a:pt x="186" y="84"/>
                    <a:pt x="186" y="82"/>
                  </a:cubicBezTo>
                  <a:lnTo>
                    <a:pt x="186" y="82"/>
                  </a:lnTo>
                  <a:cubicBezTo>
                    <a:pt x="187" y="80"/>
                    <a:pt x="188" y="77"/>
                    <a:pt x="190" y="74"/>
                  </a:cubicBezTo>
                  <a:lnTo>
                    <a:pt x="190" y="74"/>
                  </a:lnTo>
                  <a:cubicBezTo>
                    <a:pt x="192" y="72"/>
                    <a:pt x="195" y="70"/>
                    <a:pt x="198" y="69"/>
                  </a:cubicBezTo>
                  <a:lnTo>
                    <a:pt x="198" y="69"/>
                  </a:lnTo>
                  <a:cubicBezTo>
                    <a:pt x="201" y="67"/>
                    <a:pt x="205" y="66"/>
                    <a:pt x="210" y="66"/>
                  </a:cubicBezTo>
                  <a:close/>
                  <a:moveTo>
                    <a:pt x="210" y="44"/>
                  </a:moveTo>
                  <a:lnTo>
                    <a:pt x="210" y="44"/>
                  </a:lnTo>
                  <a:cubicBezTo>
                    <a:pt x="165" y="44"/>
                    <a:pt x="155" y="83"/>
                    <a:pt x="155" y="100"/>
                  </a:cubicBezTo>
                  <a:lnTo>
                    <a:pt x="155" y="100"/>
                  </a:lnTo>
                  <a:cubicBezTo>
                    <a:pt x="155" y="152"/>
                    <a:pt x="197" y="158"/>
                    <a:pt x="210" y="158"/>
                  </a:cubicBezTo>
                  <a:lnTo>
                    <a:pt x="210" y="158"/>
                  </a:lnTo>
                  <a:cubicBezTo>
                    <a:pt x="247" y="158"/>
                    <a:pt x="257" y="134"/>
                    <a:pt x="261" y="121"/>
                  </a:cubicBezTo>
                  <a:lnTo>
                    <a:pt x="235" y="121"/>
                  </a:lnTo>
                  <a:lnTo>
                    <a:pt x="235" y="121"/>
                  </a:lnTo>
                  <a:cubicBezTo>
                    <a:pt x="234" y="125"/>
                    <a:pt x="226" y="135"/>
                    <a:pt x="212" y="135"/>
                  </a:cubicBezTo>
                  <a:lnTo>
                    <a:pt x="212" y="135"/>
                  </a:lnTo>
                  <a:cubicBezTo>
                    <a:pt x="187" y="135"/>
                    <a:pt x="185" y="117"/>
                    <a:pt x="185" y="108"/>
                  </a:cubicBezTo>
                  <a:lnTo>
                    <a:pt x="263" y="108"/>
                  </a:lnTo>
                  <a:lnTo>
                    <a:pt x="263" y="108"/>
                  </a:lnTo>
                  <a:cubicBezTo>
                    <a:pt x="265" y="78"/>
                    <a:pt x="251" y="44"/>
                    <a:pt x="210" y="44"/>
                  </a:cubicBezTo>
                  <a:close/>
                  <a:moveTo>
                    <a:pt x="35" y="28"/>
                  </a:moveTo>
                  <a:lnTo>
                    <a:pt x="69" y="28"/>
                  </a:lnTo>
                  <a:lnTo>
                    <a:pt x="69" y="28"/>
                  </a:lnTo>
                  <a:cubicBezTo>
                    <a:pt x="72" y="28"/>
                    <a:pt x="93" y="26"/>
                    <a:pt x="93" y="47"/>
                  </a:cubicBezTo>
                  <a:lnTo>
                    <a:pt x="93" y="47"/>
                  </a:lnTo>
                  <a:cubicBezTo>
                    <a:pt x="93" y="65"/>
                    <a:pt x="78" y="66"/>
                    <a:pt x="72" y="66"/>
                  </a:cubicBezTo>
                  <a:lnTo>
                    <a:pt x="35" y="66"/>
                  </a:lnTo>
                  <a:lnTo>
                    <a:pt x="35" y="28"/>
                  </a:lnTo>
                  <a:close/>
                  <a:moveTo>
                    <a:pt x="178" y="30"/>
                  </a:moveTo>
                  <a:lnTo>
                    <a:pt x="239" y="30"/>
                  </a:lnTo>
                  <a:lnTo>
                    <a:pt x="239" y="15"/>
                  </a:lnTo>
                  <a:lnTo>
                    <a:pt x="178" y="15"/>
                  </a:lnTo>
                  <a:lnTo>
                    <a:pt x="178" y="30"/>
                  </a:lnTo>
                  <a:close/>
                  <a:moveTo>
                    <a:pt x="0" y="0"/>
                  </a:moveTo>
                  <a:lnTo>
                    <a:pt x="0" y="163"/>
                  </a:lnTo>
                  <a:lnTo>
                    <a:pt x="78" y="163"/>
                  </a:lnTo>
                  <a:lnTo>
                    <a:pt x="78" y="163"/>
                  </a:lnTo>
                  <a:cubicBezTo>
                    <a:pt x="86" y="163"/>
                    <a:pt x="136" y="161"/>
                    <a:pt x="136" y="116"/>
                  </a:cubicBezTo>
                  <a:lnTo>
                    <a:pt x="136" y="116"/>
                  </a:lnTo>
                  <a:cubicBezTo>
                    <a:pt x="136" y="87"/>
                    <a:pt x="116" y="77"/>
                    <a:pt x="106" y="74"/>
                  </a:cubicBezTo>
                  <a:lnTo>
                    <a:pt x="106" y="74"/>
                  </a:lnTo>
                  <a:cubicBezTo>
                    <a:pt x="114" y="71"/>
                    <a:pt x="128" y="63"/>
                    <a:pt x="128" y="41"/>
                  </a:cubicBezTo>
                  <a:lnTo>
                    <a:pt x="128" y="41"/>
                  </a:lnTo>
                  <a:cubicBezTo>
                    <a:pt x="128" y="28"/>
                    <a:pt x="126" y="0"/>
                    <a:pt x="76" y="0"/>
                  </a:cubicBezTo>
                  <a:lnTo>
                    <a:pt x="0" y="0"/>
                  </a:lnTo>
                  <a:close/>
                </a:path>
              </a:pathLst>
            </a:custGeom>
            <a:solidFill>
              <a:schemeClr val="tx1"/>
            </a:solidFill>
            <a:ln>
              <a:noFill/>
            </a:ln>
            <a:effectLst/>
          </p:spPr>
          <p:txBody>
            <a:bodyPr wrap="none" anchor="ctr"/>
            <a:lstStyle/>
            <a:p>
              <a:endParaRPr lang="en-US" dirty="0">
                <a:latin typeface="Poppins" panose="00000500000000000000" pitchFamily="2" charset="0"/>
              </a:endParaRPr>
            </a:p>
          </p:txBody>
        </p:sp>
        <p:sp>
          <p:nvSpPr>
            <p:cNvPr id="6234" name="Freeform 90">
              <a:extLst>
                <a:ext uri="{FF2B5EF4-FFF2-40B4-BE49-F238E27FC236}">
                  <a16:creationId xmlns:a16="http://schemas.microsoft.com/office/drawing/2014/main" id="{7790EB27-F009-7945-8442-C953090F460F}"/>
                </a:ext>
              </a:extLst>
            </p:cNvPr>
            <p:cNvSpPr>
              <a:spLocks noChangeArrowheads="1"/>
            </p:cNvSpPr>
            <p:nvPr/>
          </p:nvSpPr>
          <p:spPr bwMode="auto">
            <a:xfrm>
              <a:off x="4328274" y="11538077"/>
              <a:ext cx="214227" cy="225216"/>
            </a:xfrm>
            <a:custGeom>
              <a:avLst/>
              <a:gdLst>
                <a:gd name="T0" fmla="*/ 3 w 171"/>
                <a:gd name="T1" fmla="*/ 178 h 179"/>
                <a:gd name="T2" fmla="*/ 40 w 171"/>
                <a:gd name="T3" fmla="*/ 178 h 179"/>
                <a:gd name="T4" fmla="*/ 40 w 171"/>
                <a:gd name="T5" fmla="*/ 59 h 179"/>
                <a:gd name="T6" fmla="*/ 3 w 171"/>
                <a:gd name="T7" fmla="*/ 59 h 179"/>
                <a:gd name="T8" fmla="*/ 3 w 171"/>
                <a:gd name="T9" fmla="*/ 178 h 179"/>
                <a:gd name="T10" fmla="*/ 126 w 171"/>
                <a:gd name="T11" fmla="*/ 57 h 179"/>
                <a:gd name="T12" fmla="*/ 126 w 171"/>
                <a:gd name="T13" fmla="*/ 57 h 179"/>
                <a:gd name="T14" fmla="*/ 92 w 171"/>
                <a:gd name="T15" fmla="*/ 75 h 179"/>
                <a:gd name="T16" fmla="*/ 92 w 171"/>
                <a:gd name="T17" fmla="*/ 75 h 179"/>
                <a:gd name="T18" fmla="*/ 92 w 171"/>
                <a:gd name="T19" fmla="*/ 59 h 179"/>
                <a:gd name="T20" fmla="*/ 57 w 171"/>
                <a:gd name="T21" fmla="*/ 59 h 179"/>
                <a:gd name="T22" fmla="*/ 57 w 171"/>
                <a:gd name="T23" fmla="*/ 178 h 179"/>
                <a:gd name="T24" fmla="*/ 93 w 171"/>
                <a:gd name="T25" fmla="*/ 178 h 179"/>
                <a:gd name="T26" fmla="*/ 93 w 171"/>
                <a:gd name="T27" fmla="*/ 119 h 179"/>
                <a:gd name="T28" fmla="*/ 93 w 171"/>
                <a:gd name="T29" fmla="*/ 119 h 179"/>
                <a:gd name="T30" fmla="*/ 114 w 171"/>
                <a:gd name="T31" fmla="*/ 89 h 179"/>
                <a:gd name="T32" fmla="*/ 114 w 171"/>
                <a:gd name="T33" fmla="*/ 89 h 179"/>
                <a:gd name="T34" fmla="*/ 133 w 171"/>
                <a:gd name="T35" fmla="*/ 120 h 179"/>
                <a:gd name="T36" fmla="*/ 133 w 171"/>
                <a:gd name="T37" fmla="*/ 178 h 179"/>
                <a:gd name="T38" fmla="*/ 170 w 171"/>
                <a:gd name="T39" fmla="*/ 178 h 179"/>
                <a:gd name="T40" fmla="*/ 170 w 171"/>
                <a:gd name="T41" fmla="*/ 178 h 179"/>
                <a:gd name="T42" fmla="*/ 170 w 171"/>
                <a:gd name="T43" fmla="*/ 113 h 179"/>
                <a:gd name="T44" fmla="*/ 170 w 171"/>
                <a:gd name="T45" fmla="*/ 113 h 179"/>
                <a:gd name="T46" fmla="*/ 126 w 171"/>
                <a:gd name="T47" fmla="*/ 57 h 179"/>
                <a:gd name="T48" fmla="*/ 22 w 171"/>
                <a:gd name="T49" fmla="*/ 0 h 179"/>
                <a:gd name="T50" fmla="*/ 22 w 171"/>
                <a:gd name="T51" fmla="*/ 0 h 179"/>
                <a:gd name="T52" fmla="*/ 0 w 171"/>
                <a:gd name="T53" fmla="*/ 22 h 179"/>
                <a:gd name="T54" fmla="*/ 0 w 171"/>
                <a:gd name="T55" fmla="*/ 22 h 179"/>
                <a:gd name="T56" fmla="*/ 22 w 171"/>
                <a:gd name="T57" fmla="*/ 43 h 179"/>
                <a:gd name="T58" fmla="*/ 22 w 171"/>
                <a:gd name="T59" fmla="*/ 43 h 179"/>
                <a:gd name="T60" fmla="*/ 43 w 171"/>
                <a:gd name="T61" fmla="*/ 22 h 179"/>
                <a:gd name="T62" fmla="*/ 43 w 171"/>
                <a:gd name="T63" fmla="*/ 22 h 179"/>
                <a:gd name="T64" fmla="*/ 22 w 171"/>
                <a:gd name="T65" fmla="*/ 0 h 179"/>
                <a:gd name="T66" fmla="*/ 126 w 171"/>
                <a:gd name="T67" fmla="*/ 5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179">
                  <a:moveTo>
                    <a:pt x="3" y="178"/>
                  </a:moveTo>
                  <a:lnTo>
                    <a:pt x="40" y="178"/>
                  </a:lnTo>
                  <a:lnTo>
                    <a:pt x="40" y="59"/>
                  </a:lnTo>
                  <a:lnTo>
                    <a:pt x="3" y="59"/>
                  </a:lnTo>
                  <a:lnTo>
                    <a:pt x="3" y="178"/>
                  </a:lnTo>
                  <a:close/>
                  <a:moveTo>
                    <a:pt x="126" y="57"/>
                  </a:moveTo>
                  <a:lnTo>
                    <a:pt x="126" y="57"/>
                  </a:lnTo>
                  <a:cubicBezTo>
                    <a:pt x="108" y="57"/>
                    <a:pt x="97" y="66"/>
                    <a:pt x="92" y="75"/>
                  </a:cubicBezTo>
                  <a:lnTo>
                    <a:pt x="92" y="75"/>
                  </a:lnTo>
                  <a:lnTo>
                    <a:pt x="92" y="59"/>
                  </a:lnTo>
                  <a:lnTo>
                    <a:pt x="57" y="59"/>
                  </a:lnTo>
                  <a:lnTo>
                    <a:pt x="57" y="178"/>
                  </a:lnTo>
                  <a:lnTo>
                    <a:pt x="93" y="178"/>
                  </a:lnTo>
                  <a:lnTo>
                    <a:pt x="93" y="119"/>
                  </a:lnTo>
                  <a:lnTo>
                    <a:pt x="93" y="119"/>
                  </a:lnTo>
                  <a:cubicBezTo>
                    <a:pt x="93" y="103"/>
                    <a:pt x="94" y="89"/>
                    <a:pt x="114" y="89"/>
                  </a:cubicBezTo>
                  <a:lnTo>
                    <a:pt x="114" y="89"/>
                  </a:lnTo>
                  <a:cubicBezTo>
                    <a:pt x="132" y="89"/>
                    <a:pt x="133" y="106"/>
                    <a:pt x="133" y="120"/>
                  </a:cubicBezTo>
                  <a:lnTo>
                    <a:pt x="133" y="178"/>
                  </a:lnTo>
                  <a:lnTo>
                    <a:pt x="170" y="178"/>
                  </a:lnTo>
                  <a:lnTo>
                    <a:pt x="170" y="178"/>
                  </a:lnTo>
                  <a:lnTo>
                    <a:pt x="170" y="113"/>
                  </a:lnTo>
                  <a:lnTo>
                    <a:pt x="170" y="113"/>
                  </a:lnTo>
                  <a:cubicBezTo>
                    <a:pt x="170" y="81"/>
                    <a:pt x="163" y="57"/>
                    <a:pt x="126" y="57"/>
                  </a:cubicBezTo>
                  <a:lnTo>
                    <a:pt x="22" y="0"/>
                  </a:lnTo>
                  <a:lnTo>
                    <a:pt x="22" y="0"/>
                  </a:lnTo>
                  <a:cubicBezTo>
                    <a:pt x="9" y="0"/>
                    <a:pt x="0" y="10"/>
                    <a:pt x="0" y="22"/>
                  </a:cubicBezTo>
                  <a:lnTo>
                    <a:pt x="0" y="22"/>
                  </a:lnTo>
                  <a:cubicBezTo>
                    <a:pt x="0" y="33"/>
                    <a:pt x="9" y="43"/>
                    <a:pt x="22" y="43"/>
                  </a:cubicBezTo>
                  <a:lnTo>
                    <a:pt x="22" y="43"/>
                  </a:lnTo>
                  <a:cubicBezTo>
                    <a:pt x="33" y="43"/>
                    <a:pt x="43" y="33"/>
                    <a:pt x="43" y="22"/>
                  </a:cubicBezTo>
                  <a:lnTo>
                    <a:pt x="43" y="22"/>
                  </a:lnTo>
                  <a:cubicBezTo>
                    <a:pt x="43" y="10"/>
                    <a:pt x="33" y="0"/>
                    <a:pt x="22" y="0"/>
                  </a:cubicBezTo>
                  <a:lnTo>
                    <a:pt x="126" y="57"/>
                  </a:lnTo>
                  <a:close/>
                </a:path>
              </a:pathLst>
            </a:custGeom>
            <a:solidFill>
              <a:schemeClr val="tx1"/>
            </a:solidFill>
            <a:ln>
              <a:noFill/>
            </a:ln>
            <a:effectLst/>
          </p:spPr>
          <p:txBody>
            <a:bodyPr wrap="none" anchor="ctr"/>
            <a:lstStyle/>
            <a:p>
              <a:endParaRPr lang="en-US" dirty="0">
                <a:latin typeface="Poppins" panose="00000500000000000000" pitchFamily="2" charset="0"/>
              </a:endParaRPr>
            </a:p>
          </p:txBody>
        </p:sp>
        <p:sp>
          <p:nvSpPr>
            <p:cNvPr id="6235" name="Freeform 91">
              <a:extLst>
                <a:ext uri="{FF2B5EF4-FFF2-40B4-BE49-F238E27FC236}">
                  <a16:creationId xmlns:a16="http://schemas.microsoft.com/office/drawing/2014/main" id="{3C40E6EF-B9F2-4943-947B-0ACECD958B58}"/>
                </a:ext>
              </a:extLst>
            </p:cNvPr>
            <p:cNvSpPr>
              <a:spLocks noChangeArrowheads="1"/>
            </p:cNvSpPr>
            <p:nvPr/>
          </p:nvSpPr>
          <p:spPr bwMode="auto">
            <a:xfrm>
              <a:off x="2482610" y="11351312"/>
              <a:ext cx="3290333" cy="598744"/>
            </a:xfrm>
            <a:custGeom>
              <a:avLst/>
              <a:gdLst>
                <a:gd name="T0" fmla="*/ 2573 w 2640"/>
                <a:gd name="T1" fmla="*/ 479 h 480"/>
                <a:gd name="T2" fmla="*/ 66 w 2640"/>
                <a:gd name="T3" fmla="*/ 479 h 480"/>
                <a:gd name="T4" fmla="*/ 66 w 2640"/>
                <a:gd name="T5" fmla="*/ 479 h 480"/>
                <a:gd name="T6" fmla="*/ 0 w 2640"/>
                <a:gd name="T7" fmla="*/ 413 h 480"/>
                <a:gd name="T8" fmla="*/ 0 w 2640"/>
                <a:gd name="T9" fmla="*/ 67 h 480"/>
                <a:gd name="T10" fmla="*/ 0 w 2640"/>
                <a:gd name="T11" fmla="*/ 67 h 480"/>
                <a:gd name="T12" fmla="*/ 66 w 2640"/>
                <a:gd name="T13" fmla="*/ 0 h 480"/>
                <a:gd name="T14" fmla="*/ 2573 w 2640"/>
                <a:gd name="T15" fmla="*/ 0 h 480"/>
                <a:gd name="T16" fmla="*/ 2573 w 2640"/>
                <a:gd name="T17" fmla="*/ 0 h 480"/>
                <a:gd name="T18" fmla="*/ 2639 w 2640"/>
                <a:gd name="T19" fmla="*/ 67 h 480"/>
                <a:gd name="T20" fmla="*/ 2639 w 2640"/>
                <a:gd name="T21" fmla="*/ 413 h 480"/>
                <a:gd name="T22" fmla="*/ 2639 w 2640"/>
                <a:gd name="T23" fmla="*/ 413 h 480"/>
                <a:gd name="T24" fmla="*/ 2573 w 2640"/>
                <a:gd name="T25" fmla="*/ 47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40" h="480">
                  <a:moveTo>
                    <a:pt x="2573" y="479"/>
                  </a:moveTo>
                  <a:lnTo>
                    <a:pt x="66" y="479"/>
                  </a:lnTo>
                  <a:lnTo>
                    <a:pt x="66" y="479"/>
                  </a:lnTo>
                  <a:cubicBezTo>
                    <a:pt x="30" y="479"/>
                    <a:pt x="0" y="449"/>
                    <a:pt x="0" y="413"/>
                  </a:cubicBezTo>
                  <a:lnTo>
                    <a:pt x="0" y="67"/>
                  </a:lnTo>
                  <a:lnTo>
                    <a:pt x="0" y="67"/>
                  </a:lnTo>
                  <a:cubicBezTo>
                    <a:pt x="0" y="30"/>
                    <a:pt x="30" y="0"/>
                    <a:pt x="66" y="0"/>
                  </a:cubicBezTo>
                  <a:lnTo>
                    <a:pt x="2573" y="0"/>
                  </a:lnTo>
                  <a:lnTo>
                    <a:pt x="2573" y="0"/>
                  </a:lnTo>
                  <a:cubicBezTo>
                    <a:pt x="2610" y="0"/>
                    <a:pt x="2639" y="30"/>
                    <a:pt x="2639" y="67"/>
                  </a:cubicBezTo>
                  <a:lnTo>
                    <a:pt x="2639" y="413"/>
                  </a:lnTo>
                  <a:lnTo>
                    <a:pt x="2639" y="413"/>
                  </a:lnTo>
                  <a:cubicBezTo>
                    <a:pt x="2639" y="449"/>
                    <a:pt x="2610" y="479"/>
                    <a:pt x="2573" y="479"/>
                  </a:cubicBezTo>
                </a:path>
              </a:pathLst>
            </a:custGeom>
            <a:noFill/>
            <a:ln w="127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anose="00000500000000000000" pitchFamily="2" charset="0"/>
              </a:endParaRPr>
            </a:p>
          </p:txBody>
        </p:sp>
      </p:grpSp>
      <p:grpSp>
        <p:nvGrpSpPr>
          <p:cNvPr id="18" name="Group 17">
            <a:extLst>
              <a:ext uri="{FF2B5EF4-FFF2-40B4-BE49-F238E27FC236}">
                <a16:creationId xmlns:a16="http://schemas.microsoft.com/office/drawing/2014/main" id="{C49E2E83-E4A9-8D49-ADAF-1C45D15E71CD}"/>
              </a:ext>
            </a:extLst>
          </p:cNvPr>
          <p:cNvGrpSpPr/>
          <p:nvPr/>
        </p:nvGrpSpPr>
        <p:grpSpPr>
          <a:xfrm>
            <a:off x="3258841" y="5675656"/>
            <a:ext cx="1645167" cy="299372"/>
            <a:chOff x="6514506" y="11351312"/>
            <a:chExt cx="3290333" cy="598744"/>
          </a:xfrm>
        </p:grpSpPr>
        <p:sp>
          <p:nvSpPr>
            <p:cNvPr id="6255" name="Freeform 111">
              <a:extLst>
                <a:ext uri="{FF2B5EF4-FFF2-40B4-BE49-F238E27FC236}">
                  <a16:creationId xmlns:a16="http://schemas.microsoft.com/office/drawing/2014/main" id="{DAE6A3AA-B89C-3E48-8045-39F1C12B1C0D}"/>
                </a:ext>
              </a:extLst>
            </p:cNvPr>
            <p:cNvSpPr>
              <a:spLocks noChangeArrowheads="1"/>
            </p:cNvSpPr>
            <p:nvPr/>
          </p:nvSpPr>
          <p:spPr bwMode="auto">
            <a:xfrm>
              <a:off x="6822119" y="11521600"/>
              <a:ext cx="137325" cy="252680"/>
            </a:xfrm>
            <a:custGeom>
              <a:avLst/>
              <a:gdLst>
                <a:gd name="T0" fmla="*/ 81 w 109"/>
                <a:gd name="T1" fmla="*/ 0 h 202"/>
                <a:gd name="T2" fmla="*/ 81 w 109"/>
                <a:gd name="T3" fmla="*/ 0 h 202"/>
                <a:gd name="T4" fmla="*/ 35 w 109"/>
                <a:gd name="T5" fmla="*/ 49 h 202"/>
                <a:gd name="T6" fmla="*/ 35 w 109"/>
                <a:gd name="T7" fmla="*/ 79 h 202"/>
                <a:gd name="T8" fmla="*/ 0 w 109"/>
                <a:gd name="T9" fmla="*/ 79 h 202"/>
                <a:gd name="T10" fmla="*/ 0 w 109"/>
                <a:gd name="T11" fmla="*/ 115 h 202"/>
                <a:gd name="T12" fmla="*/ 35 w 109"/>
                <a:gd name="T13" fmla="*/ 115 h 202"/>
                <a:gd name="T14" fmla="*/ 35 w 109"/>
                <a:gd name="T15" fmla="*/ 201 h 202"/>
                <a:gd name="T16" fmla="*/ 72 w 109"/>
                <a:gd name="T17" fmla="*/ 201 h 202"/>
                <a:gd name="T18" fmla="*/ 72 w 109"/>
                <a:gd name="T19" fmla="*/ 115 h 202"/>
                <a:gd name="T20" fmla="*/ 100 w 109"/>
                <a:gd name="T21" fmla="*/ 115 h 202"/>
                <a:gd name="T22" fmla="*/ 108 w 109"/>
                <a:gd name="T23" fmla="*/ 79 h 202"/>
                <a:gd name="T24" fmla="*/ 72 w 109"/>
                <a:gd name="T25" fmla="*/ 79 h 202"/>
                <a:gd name="T26" fmla="*/ 72 w 109"/>
                <a:gd name="T27" fmla="*/ 55 h 202"/>
                <a:gd name="T28" fmla="*/ 72 w 109"/>
                <a:gd name="T29" fmla="*/ 55 h 202"/>
                <a:gd name="T30" fmla="*/ 88 w 109"/>
                <a:gd name="T31" fmla="*/ 36 h 202"/>
                <a:gd name="T32" fmla="*/ 108 w 109"/>
                <a:gd name="T33" fmla="*/ 36 h 202"/>
                <a:gd name="T34" fmla="*/ 108 w 109"/>
                <a:gd name="T35" fmla="*/ 1 h 202"/>
                <a:gd name="T36" fmla="*/ 108 w 109"/>
                <a:gd name="T37" fmla="*/ 1 h 202"/>
                <a:gd name="T38" fmla="*/ 81 w 109"/>
                <a:gd name="T39"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202">
                  <a:moveTo>
                    <a:pt x="81" y="0"/>
                  </a:moveTo>
                  <a:lnTo>
                    <a:pt x="81" y="0"/>
                  </a:lnTo>
                  <a:cubicBezTo>
                    <a:pt x="52" y="0"/>
                    <a:pt x="35" y="15"/>
                    <a:pt x="35" y="49"/>
                  </a:cubicBezTo>
                  <a:lnTo>
                    <a:pt x="35" y="79"/>
                  </a:lnTo>
                  <a:lnTo>
                    <a:pt x="0" y="79"/>
                  </a:lnTo>
                  <a:lnTo>
                    <a:pt x="0" y="115"/>
                  </a:lnTo>
                  <a:lnTo>
                    <a:pt x="35" y="115"/>
                  </a:lnTo>
                  <a:lnTo>
                    <a:pt x="35" y="201"/>
                  </a:lnTo>
                  <a:lnTo>
                    <a:pt x="72" y="201"/>
                  </a:lnTo>
                  <a:lnTo>
                    <a:pt x="72" y="115"/>
                  </a:lnTo>
                  <a:lnTo>
                    <a:pt x="100" y="115"/>
                  </a:lnTo>
                  <a:lnTo>
                    <a:pt x="108" y="79"/>
                  </a:lnTo>
                  <a:lnTo>
                    <a:pt x="72" y="79"/>
                  </a:lnTo>
                  <a:lnTo>
                    <a:pt x="72" y="55"/>
                  </a:lnTo>
                  <a:lnTo>
                    <a:pt x="72" y="55"/>
                  </a:lnTo>
                  <a:cubicBezTo>
                    <a:pt x="72" y="42"/>
                    <a:pt x="76" y="36"/>
                    <a:pt x="88" y="36"/>
                  </a:cubicBezTo>
                  <a:lnTo>
                    <a:pt x="108" y="36"/>
                  </a:lnTo>
                  <a:lnTo>
                    <a:pt x="108" y="1"/>
                  </a:lnTo>
                  <a:lnTo>
                    <a:pt x="108" y="1"/>
                  </a:lnTo>
                  <a:cubicBezTo>
                    <a:pt x="104" y="1"/>
                    <a:pt x="94" y="0"/>
                    <a:pt x="81" y="0"/>
                  </a:cubicBezTo>
                </a:path>
              </a:pathLst>
            </a:custGeom>
            <a:solidFill>
              <a:schemeClr val="tx1"/>
            </a:solidFill>
            <a:ln>
              <a:noFill/>
            </a:ln>
            <a:effectLst/>
          </p:spPr>
          <p:txBody>
            <a:bodyPr wrap="none" anchor="ctr"/>
            <a:lstStyle/>
            <a:p>
              <a:endParaRPr lang="en-US" dirty="0">
                <a:latin typeface="Poppins" panose="00000500000000000000" pitchFamily="2" charset="0"/>
              </a:endParaRPr>
            </a:p>
          </p:txBody>
        </p:sp>
        <p:sp>
          <p:nvSpPr>
            <p:cNvPr id="6256" name="Freeform 112">
              <a:extLst>
                <a:ext uri="{FF2B5EF4-FFF2-40B4-BE49-F238E27FC236}">
                  <a16:creationId xmlns:a16="http://schemas.microsoft.com/office/drawing/2014/main" id="{99784E38-D9CB-2448-984E-11B14A6A66BD}"/>
                </a:ext>
              </a:extLst>
            </p:cNvPr>
            <p:cNvSpPr>
              <a:spLocks noChangeArrowheads="1"/>
            </p:cNvSpPr>
            <p:nvPr/>
          </p:nvSpPr>
          <p:spPr bwMode="auto">
            <a:xfrm>
              <a:off x="7508746" y="11543572"/>
              <a:ext cx="263667" cy="214227"/>
            </a:xfrm>
            <a:custGeom>
              <a:avLst/>
              <a:gdLst>
                <a:gd name="T0" fmla="*/ 211 w 212"/>
                <a:gd name="T1" fmla="*/ 20 h 172"/>
                <a:gd name="T2" fmla="*/ 211 w 212"/>
                <a:gd name="T3" fmla="*/ 20 h 172"/>
                <a:gd name="T4" fmla="*/ 186 w 212"/>
                <a:gd name="T5" fmla="*/ 27 h 172"/>
                <a:gd name="T6" fmla="*/ 186 w 212"/>
                <a:gd name="T7" fmla="*/ 27 h 172"/>
                <a:gd name="T8" fmla="*/ 205 w 212"/>
                <a:gd name="T9" fmla="*/ 3 h 172"/>
                <a:gd name="T10" fmla="*/ 205 w 212"/>
                <a:gd name="T11" fmla="*/ 3 h 172"/>
                <a:gd name="T12" fmla="*/ 178 w 212"/>
                <a:gd name="T13" fmla="*/ 13 h 172"/>
                <a:gd name="T14" fmla="*/ 178 w 212"/>
                <a:gd name="T15" fmla="*/ 13 h 172"/>
                <a:gd name="T16" fmla="*/ 146 w 212"/>
                <a:gd name="T17" fmla="*/ 0 h 172"/>
                <a:gd name="T18" fmla="*/ 146 w 212"/>
                <a:gd name="T19" fmla="*/ 0 h 172"/>
                <a:gd name="T20" fmla="*/ 103 w 212"/>
                <a:gd name="T21" fmla="*/ 43 h 172"/>
                <a:gd name="T22" fmla="*/ 103 w 212"/>
                <a:gd name="T23" fmla="*/ 43 h 172"/>
                <a:gd name="T24" fmla="*/ 104 w 212"/>
                <a:gd name="T25" fmla="*/ 53 h 172"/>
                <a:gd name="T26" fmla="*/ 104 w 212"/>
                <a:gd name="T27" fmla="*/ 53 h 172"/>
                <a:gd name="T28" fmla="*/ 15 w 212"/>
                <a:gd name="T29" fmla="*/ 8 h 172"/>
                <a:gd name="T30" fmla="*/ 15 w 212"/>
                <a:gd name="T31" fmla="*/ 8 h 172"/>
                <a:gd name="T32" fmla="*/ 9 w 212"/>
                <a:gd name="T33" fmla="*/ 30 h 172"/>
                <a:gd name="T34" fmla="*/ 9 w 212"/>
                <a:gd name="T35" fmla="*/ 30 h 172"/>
                <a:gd name="T36" fmla="*/ 28 w 212"/>
                <a:gd name="T37" fmla="*/ 65 h 172"/>
                <a:gd name="T38" fmla="*/ 28 w 212"/>
                <a:gd name="T39" fmla="*/ 65 h 172"/>
                <a:gd name="T40" fmla="*/ 9 w 212"/>
                <a:gd name="T41" fmla="*/ 60 h 172"/>
                <a:gd name="T42" fmla="*/ 9 w 212"/>
                <a:gd name="T43" fmla="*/ 60 h 172"/>
                <a:gd name="T44" fmla="*/ 9 w 212"/>
                <a:gd name="T45" fmla="*/ 60 h 172"/>
                <a:gd name="T46" fmla="*/ 44 w 212"/>
                <a:gd name="T47" fmla="*/ 103 h 172"/>
                <a:gd name="T48" fmla="*/ 44 w 212"/>
                <a:gd name="T49" fmla="*/ 103 h 172"/>
                <a:gd name="T50" fmla="*/ 32 w 212"/>
                <a:gd name="T51" fmla="*/ 104 h 172"/>
                <a:gd name="T52" fmla="*/ 32 w 212"/>
                <a:gd name="T53" fmla="*/ 104 h 172"/>
                <a:gd name="T54" fmla="*/ 24 w 212"/>
                <a:gd name="T55" fmla="*/ 104 h 172"/>
                <a:gd name="T56" fmla="*/ 24 w 212"/>
                <a:gd name="T57" fmla="*/ 104 h 172"/>
                <a:gd name="T58" fmla="*/ 65 w 212"/>
                <a:gd name="T59" fmla="*/ 134 h 172"/>
                <a:gd name="T60" fmla="*/ 65 w 212"/>
                <a:gd name="T61" fmla="*/ 134 h 172"/>
                <a:gd name="T62" fmla="*/ 11 w 212"/>
                <a:gd name="T63" fmla="*/ 152 h 172"/>
                <a:gd name="T64" fmla="*/ 11 w 212"/>
                <a:gd name="T65" fmla="*/ 152 h 172"/>
                <a:gd name="T66" fmla="*/ 0 w 212"/>
                <a:gd name="T67" fmla="*/ 151 h 172"/>
                <a:gd name="T68" fmla="*/ 0 w 212"/>
                <a:gd name="T69" fmla="*/ 151 h 172"/>
                <a:gd name="T70" fmla="*/ 67 w 212"/>
                <a:gd name="T71" fmla="*/ 171 h 172"/>
                <a:gd name="T72" fmla="*/ 67 w 212"/>
                <a:gd name="T73" fmla="*/ 171 h 172"/>
                <a:gd name="T74" fmla="*/ 189 w 212"/>
                <a:gd name="T75" fmla="*/ 48 h 172"/>
                <a:gd name="T76" fmla="*/ 189 w 212"/>
                <a:gd name="T77" fmla="*/ 48 h 172"/>
                <a:gd name="T78" fmla="*/ 189 w 212"/>
                <a:gd name="T79" fmla="*/ 43 h 172"/>
                <a:gd name="T80" fmla="*/ 189 w 212"/>
                <a:gd name="T81" fmla="*/ 43 h 172"/>
                <a:gd name="T82" fmla="*/ 211 w 212"/>
                <a:gd name="T83" fmla="*/ 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2" h="172">
                  <a:moveTo>
                    <a:pt x="211" y="20"/>
                  </a:moveTo>
                  <a:lnTo>
                    <a:pt x="211" y="20"/>
                  </a:lnTo>
                  <a:cubicBezTo>
                    <a:pt x="204" y="24"/>
                    <a:pt x="195" y="26"/>
                    <a:pt x="186" y="27"/>
                  </a:cubicBezTo>
                  <a:lnTo>
                    <a:pt x="186" y="27"/>
                  </a:lnTo>
                  <a:cubicBezTo>
                    <a:pt x="195" y="22"/>
                    <a:pt x="201" y="13"/>
                    <a:pt x="205" y="3"/>
                  </a:cubicBezTo>
                  <a:lnTo>
                    <a:pt x="205" y="3"/>
                  </a:lnTo>
                  <a:cubicBezTo>
                    <a:pt x="197" y="8"/>
                    <a:pt x="188" y="12"/>
                    <a:pt x="178" y="13"/>
                  </a:cubicBezTo>
                  <a:lnTo>
                    <a:pt x="178" y="13"/>
                  </a:lnTo>
                  <a:cubicBezTo>
                    <a:pt x="170" y="6"/>
                    <a:pt x="159" y="0"/>
                    <a:pt x="146" y="0"/>
                  </a:cubicBezTo>
                  <a:lnTo>
                    <a:pt x="146" y="0"/>
                  </a:lnTo>
                  <a:cubicBezTo>
                    <a:pt x="122" y="0"/>
                    <a:pt x="103" y="19"/>
                    <a:pt x="103" y="43"/>
                  </a:cubicBezTo>
                  <a:lnTo>
                    <a:pt x="103" y="43"/>
                  </a:lnTo>
                  <a:cubicBezTo>
                    <a:pt x="103" y="46"/>
                    <a:pt x="103" y="50"/>
                    <a:pt x="104" y="53"/>
                  </a:cubicBezTo>
                  <a:lnTo>
                    <a:pt x="104" y="53"/>
                  </a:lnTo>
                  <a:cubicBezTo>
                    <a:pt x="68" y="51"/>
                    <a:pt x="36" y="34"/>
                    <a:pt x="15" y="8"/>
                  </a:cubicBezTo>
                  <a:lnTo>
                    <a:pt x="15" y="8"/>
                  </a:lnTo>
                  <a:cubicBezTo>
                    <a:pt x="11" y="14"/>
                    <a:pt x="9" y="22"/>
                    <a:pt x="9" y="30"/>
                  </a:cubicBezTo>
                  <a:lnTo>
                    <a:pt x="9" y="30"/>
                  </a:lnTo>
                  <a:cubicBezTo>
                    <a:pt x="9" y="45"/>
                    <a:pt x="17" y="58"/>
                    <a:pt x="28" y="65"/>
                  </a:cubicBezTo>
                  <a:lnTo>
                    <a:pt x="28" y="65"/>
                  </a:lnTo>
                  <a:cubicBezTo>
                    <a:pt x="21" y="65"/>
                    <a:pt x="15" y="64"/>
                    <a:pt x="9" y="60"/>
                  </a:cubicBezTo>
                  <a:lnTo>
                    <a:pt x="9" y="60"/>
                  </a:lnTo>
                  <a:lnTo>
                    <a:pt x="9" y="60"/>
                  </a:lnTo>
                  <a:cubicBezTo>
                    <a:pt x="9" y="82"/>
                    <a:pt x="24" y="99"/>
                    <a:pt x="44" y="103"/>
                  </a:cubicBezTo>
                  <a:lnTo>
                    <a:pt x="44" y="103"/>
                  </a:lnTo>
                  <a:cubicBezTo>
                    <a:pt x="40" y="104"/>
                    <a:pt x="36" y="104"/>
                    <a:pt x="32" y="104"/>
                  </a:cubicBezTo>
                  <a:lnTo>
                    <a:pt x="32" y="104"/>
                  </a:lnTo>
                  <a:cubicBezTo>
                    <a:pt x="29" y="104"/>
                    <a:pt x="27" y="104"/>
                    <a:pt x="24" y="104"/>
                  </a:cubicBezTo>
                  <a:lnTo>
                    <a:pt x="24" y="104"/>
                  </a:lnTo>
                  <a:cubicBezTo>
                    <a:pt x="30" y="121"/>
                    <a:pt x="46" y="133"/>
                    <a:pt x="65" y="134"/>
                  </a:cubicBezTo>
                  <a:lnTo>
                    <a:pt x="65" y="134"/>
                  </a:lnTo>
                  <a:cubicBezTo>
                    <a:pt x="49" y="145"/>
                    <a:pt x="31" y="152"/>
                    <a:pt x="11" y="152"/>
                  </a:cubicBezTo>
                  <a:lnTo>
                    <a:pt x="11" y="152"/>
                  </a:lnTo>
                  <a:cubicBezTo>
                    <a:pt x="7" y="152"/>
                    <a:pt x="4" y="152"/>
                    <a:pt x="0" y="151"/>
                  </a:cubicBezTo>
                  <a:lnTo>
                    <a:pt x="0" y="151"/>
                  </a:lnTo>
                  <a:cubicBezTo>
                    <a:pt x="19" y="164"/>
                    <a:pt x="42" y="171"/>
                    <a:pt x="67" y="171"/>
                  </a:cubicBezTo>
                  <a:lnTo>
                    <a:pt x="67" y="171"/>
                  </a:lnTo>
                  <a:cubicBezTo>
                    <a:pt x="146" y="171"/>
                    <a:pt x="189" y="105"/>
                    <a:pt x="189" y="48"/>
                  </a:cubicBezTo>
                  <a:lnTo>
                    <a:pt x="189" y="48"/>
                  </a:lnTo>
                  <a:cubicBezTo>
                    <a:pt x="189" y="46"/>
                    <a:pt x="189" y="45"/>
                    <a:pt x="189" y="43"/>
                  </a:cubicBezTo>
                  <a:lnTo>
                    <a:pt x="189" y="43"/>
                  </a:lnTo>
                  <a:cubicBezTo>
                    <a:pt x="198" y="37"/>
                    <a:pt x="205" y="29"/>
                    <a:pt x="211" y="20"/>
                  </a:cubicBezTo>
                </a:path>
              </a:pathLst>
            </a:custGeom>
            <a:solidFill>
              <a:schemeClr val="tx1"/>
            </a:solidFill>
            <a:ln>
              <a:noFill/>
            </a:ln>
            <a:effectLst/>
          </p:spPr>
          <p:txBody>
            <a:bodyPr wrap="none" anchor="ctr"/>
            <a:lstStyle/>
            <a:p>
              <a:endParaRPr lang="en-US" dirty="0">
                <a:latin typeface="Poppins" panose="00000500000000000000" pitchFamily="2" charset="0"/>
              </a:endParaRPr>
            </a:p>
          </p:txBody>
        </p:sp>
        <p:sp>
          <p:nvSpPr>
            <p:cNvPr id="6257" name="Freeform 113">
              <a:extLst>
                <a:ext uri="{FF2B5EF4-FFF2-40B4-BE49-F238E27FC236}">
                  <a16:creationId xmlns:a16="http://schemas.microsoft.com/office/drawing/2014/main" id="{F777AE41-D0D7-C349-8B7D-0A3B91320723}"/>
                </a:ext>
              </a:extLst>
            </p:cNvPr>
            <p:cNvSpPr>
              <a:spLocks noChangeArrowheads="1"/>
            </p:cNvSpPr>
            <p:nvPr/>
          </p:nvSpPr>
          <p:spPr bwMode="auto">
            <a:xfrm>
              <a:off x="9145674" y="11549062"/>
              <a:ext cx="329583" cy="203244"/>
            </a:xfrm>
            <a:custGeom>
              <a:avLst/>
              <a:gdLst>
                <a:gd name="T0" fmla="*/ 36 w 266"/>
                <a:gd name="T1" fmla="*/ 90 h 164"/>
                <a:gd name="T2" fmla="*/ 75 w 266"/>
                <a:gd name="T3" fmla="*/ 90 h 164"/>
                <a:gd name="T4" fmla="*/ 75 w 266"/>
                <a:gd name="T5" fmla="*/ 90 h 164"/>
                <a:gd name="T6" fmla="*/ 100 w 266"/>
                <a:gd name="T7" fmla="*/ 113 h 164"/>
                <a:gd name="T8" fmla="*/ 100 w 266"/>
                <a:gd name="T9" fmla="*/ 113 h 164"/>
                <a:gd name="T10" fmla="*/ 74 w 266"/>
                <a:gd name="T11" fmla="*/ 135 h 164"/>
                <a:gd name="T12" fmla="*/ 36 w 266"/>
                <a:gd name="T13" fmla="*/ 135 h 164"/>
                <a:gd name="T14" fmla="*/ 36 w 266"/>
                <a:gd name="T15" fmla="*/ 90 h 164"/>
                <a:gd name="T16" fmla="*/ 210 w 266"/>
                <a:gd name="T17" fmla="*/ 66 h 164"/>
                <a:gd name="T18" fmla="*/ 210 w 266"/>
                <a:gd name="T19" fmla="*/ 66 h 164"/>
                <a:gd name="T20" fmla="*/ 227 w 266"/>
                <a:gd name="T21" fmla="*/ 72 h 164"/>
                <a:gd name="T22" fmla="*/ 227 w 266"/>
                <a:gd name="T23" fmla="*/ 72 h 164"/>
                <a:gd name="T24" fmla="*/ 234 w 266"/>
                <a:gd name="T25" fmla="*/ 89 h 164"/>
                <a:gd name="T26" fmla="*/ 186 w 266"/>
                <a:gd name="T27" fmla="*/ 89 h 164"/>
                <a:gd name="T28" fmla="*/ 186 w 266"/>
                <a:gd name="T29" fmla="*/ 89 h 164"/>
                <a:gd name="T30" fmla="*/ 187 w 266"/>
                <a:gd name="T31" fmla="*/ 82 h 164"/>
                <a:gd name="T32" fmla="*/ 187 w 266"/>
                <a:gd name="T33" fmla="*/ 82 h 164"/>
                <a:gd name="T34" fmla="*/ 191 w 266"/>
                <a:gd name="T35" fmla="*/ 74 h 164"/>
                <a:gd name="T36" fmla="*/ 191 w 266"/>
                <a:gd name="T37" fmla="*/ 74 h 164"/>
                <a:gd name="T38" fmla="*/ 198 w 266"/>
                <a:gd name="T39" fmla="*/ 69 h 164"/>
                <a:gd name="T40" fmla="*/ 198 w 266"/>
                <a:gd name="T41" fmla="*/ 69 h 164"/>
                <a:gd name="T42" fmla="*/ 210 w 266"/>
                <a:gd name="T43" fmla="*/ 66 h 164"/>
                <a:gd name="T44" fmla="*/ 211 w 266"/>
                <a:gd name="T45" fmla="*/ 44 h 164"/>
                <a:gd name="T46" fmla="*/ 211 w 266"/>
                <a:gd name="T47" fmla="*/ 44 h 164"/>
                <a:gd name="T48" fmla="*/ 156 w 266"/>
                <a:gd name="T49" fmla="*/ 100 h 164"/>
                <a:gd name="T50" fmla="*/ 156 w 266"/>
                <a:gd name="T51" fmla="*/ 100 h 164"/>
                <a:gd name="T52" fmla="*/ 211 w 266"/>
                <a:gd name="T53" fmla="*/ 158 h 164"/>
                <a:gd name="T54" fmla="*/ 211 w 266"/>
                <a:gd name="T55" fmla="*/ 158 h 164"/>
                <a:gd name="T56" fmla="*/ 261 w 266"/>
                <a:gd name="T57" fmla="*/ 121 h 164"/>
                <a:gd name="T58" fmla="*/ 235 w 266"/>
                <a:gd name="T59" fmla="*/ 121 h 164"/>
                <a:gd name="T60" fmla="*/ 235 w 266"/>
                <a:gd name="T61" fmla="*/ 121 h 164"/>
                <a:gd name="T62" fmla="*/ 212 w 266"/>
                <a:gd name="T63" fmla="*/ 135 h 164"/>
                <a:gd name="T64" fmla="*/ 212 w 266"/>
                <a:gd name="T65" fmla="*/ 135 h 164"/>
                <a:gd name="T66" fmla="*/ 186 w 266"/>
                <a:gd name="T67" fmla="*/ 108 h 164"/>
                <a:gd name="T68" fmla="*/ 263 w 266"/>
                <a:gd name="T69" fmla="*/ 108 h 164"/>
                <a:gd name="T70" fmla="*/ 263 w 266"/>
                <a:gd name="T71" fmla="*/ 108 h 164"/>
                <a:gd name="T72" fmla="*/ 211 w 266"/>
                <a:gd name="T73" fmla="*/ 44 h 164"/>
                <a:gd name="T74" fmla="*/ 36 w 266"/>
                <a:gd name="T75" fmla="*/ 28 h 164"/>
                <a:gd name="T76" fmla="*/ 70 w 266"/>
                <a:gd name="T77" fmla="*/ 28 h 164"/>
                <a:gd name="T78" fmla="*/ 70 w 266"/>
                <a:gd name="T79" fmla="*/ 28 h 164"/>
                <a:gd name="T80" fmla="*/ 94 w 266"/>
                <a:gd name="T81" fmla="*/ 47 h 164"/>
                <a:gd name="T82" fmla="*/ 94 w 266"/>
                <a:gd name="T83" fmla="*/ 47 h 164"/>
                <a:gd name="T84" fmla="*/ 72 w 266"/>
                <a:gd name="T85" fmla="*/ 66 h 164"/>
                <a:gd name="T86" fmla="*/ 36 w 266"/>
                <a:gd name="T87" fmla="*/ 66 h 164"/>
                <a:gd name="T88" fmla="*/ 36 w 266"/>
                <a:gd name="T89" fmla="*/ 28 h 164"/>
                <a:gd name="T90" fmla="*/ 180 w 266"/>
                <a:gd name="T91" fmla="*/ 30 h 164"/>
                <a:gd name="T92" fmla="*/ 240 w 266"/>
                <a:gd name="T93" fmla="*/ 30 h 164"/>
                <a:gd name="T94" fmla="*/ 240 w 266"/>
                <a:gd name="T95" fmla="*/ 15 h 164"/>
                <a:gd name="T96" fmla="*/ 180 w 266"/>
                <a:gd name="T97" fmla="*/ 15 h 164"/>
                <a:gd name="T98" fmla="*/ 180 w 266"/>
                <a:gd name="T99" fmla="*/ 30 h 164"/>
                <a:gd name="T100" fmla="*/ 0 w 266"/>
                <a:gd name="T101" fmla="*/ 0 h 164"/>
                <a:gd name="T102" fmla="*/ 0 w 266"/>
                <a:gd name="T103" fmla="*/ 163 h 164"/>
                <a:gd name="T104" fmla="*/ 79 w 266"/>
                <a:gd name="T105" fmla="*/ 163 h 164"/>
                <a:gd name="T106" fmla="*/ 79 w 266"/>
                <a:gd name="T107" fmla="*/ 163 h 164"/>
                <a:gd name="T108" fmla="*/ 136 w 266"/>
                <a:gd name="T109" fmla="*/ 116 h 164"/>
                <a:gd name="T110" fmla="*/ 136 w 266"/>
                <a:gd name="T111" fmla="*/ 116 h 164"/>
                <a:gd name="T112" fmla="*/ 107 w 266"/>
                <a:gd name="T113" fmla="*/ 74 h 164"/>
                <a:gd name="T114" fmla="*/ 107 w 266"/>
                <a:gd name="T115" fmla="*/ 74 h 164"/>
                <a:gd name="T116" fmla="*/ 129 w 266"/>
                <a:gd name="T117" fmla="*/ 41 h 164"/>
                <a:gd name="T118" fmla="*/ 129 w 266"/>
                <a:gd name="T119" fmla="*/ 41 h 164"/>
                <a:gd name="T120" fmla="*/ 77 w 266"/>
                <a:gd name="T121" fmla="*/ 0 h 164"/>
                <a:gd name="T122" fmla="*/ 0 w 266"/>
                <a:gd name="T1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 h="164">
                  <a:moveTo>
                    <a:pt x="36" y="90"/>
                  </a:moveTo>
                  <a:lnTo>
                    <a:pt x="75" y="90"/>
                  </a:lnTo>
                  <a:lnTo>
                    <a:pt x="75" y="90"/>
                  </a:lnTo>
                  <a:cubicBezTo>
                    <a:pt x="82" y="90"/>
                    <a:pt x="100" y="91"/>
                    <a:pt x="100" y="113"/>
                  </a:cubicBezTo>
                  <a:lnTo>
                    <a:pt x="100" y="113"/>
                  </a:lnTo>
                  <a:cubicBezTo>
                    <a:pt x="100" y="135"/>
                    <a:pt x="78" y="135"/>
                    <a:pt x="74" y="135"/>
                  </a:cubicBezTo>
                  <a:lnTo>
                    <a:pt x="36" y="135"/>
                  </a:lnTo>
                  <a:lnTo>
                    <a:pt x="36" y="90"/>
                  </a:lnTo>
                  <a:close/>
                  <a:moveTo>
                    <a:pt x="210" y="66"/>
                  </a:moveTo>
                  <a:lnTo>
                    <a:pt x="210" y="66"/>
                  </a:lnTo>
                  <a:cubicBezTo>
                    <a:pt x="218" y="66"/>
                    <a:pt x="224" y="68"/>
                    <a:pt x="227" y="72"/>
                  </a:cubicBezTo>
                  <a:lnTo>
                    <a:pt x="227" y="72"/>
                  </a:lnTo>
                  <a:cubicBezTo>
                    <a:pt x="230" y="76"/>
                    <a:pt x="233" y="82"/>
                    <a:pt x="234" y="89"/>
                  </a:cubicBezTo>
                  <a:lnTo>
                    <a:pt x="186" y="89"/>
                  </a:lnTo>
                  <a:lnTo>
                    <a:pt x="186" y="89"/>
                  </a:lnTo>
                  <a:cubicBezTo>
                    <a:pt x="186" y="87"/>
                    <a:pt x="186" y="84"/>
                    <a:pt x="187" y="82"/>
                  </a:cubicBezTo>
                  <a:lnTo>
                    <a:pt x="187" y="82"/>
                  </a:lnTo>
                  <a:cubicBezTo>
                    <a:pt x="187" y="80"/>
                    <a:pt x="189" y="77"/>
                    <a:pt x="191" y="74"/>
                  </a:cubicBezTo>
                  <a:lnTo>
                    <a:pt x="191" y="74"/>
                  </a:lnTo>
                  <a:cubicBezTo>
                    <a:pt x="193" y="72"/>
                    <a:pt x="196" y="70"/>
                    <a:pt x="198" y="69"/>
                  </a:cubicBezTo>
                  <a:lnTo>
                    <a:pt x="198" y="69"/>
                  </a:lnTo>
                  <a:cubicBezTo>
                    <a:pt x="202" y="67"/>
                    <a:pt x="205" y="66"/>
                    <a:pt x="210" y="66"/>
                  </a:cubicBezTo>
                  <a:close/>
                  <a:moveTo>
                    <a:pt x="211" y="44"/>
                  </a:moveTo>
                  <a:lnTo>
                    <a:pt x="211" y="44"/>
                  </a:lnTo>
                  <a:cubicBezTo>
                    <a:pt x="166" y="44"/>
                    <a:pt x="156" y="83"/>
                    <a:pt x="156" y="100"/>
                  </a:cubicBezTo>
                  <a:lnTo>
                    <a:pt x="156" y="100"/>
                  </a:lnTo>
                  <a:cubicBezTo>
                    <a:pt x="156" y="152"/>
                    <a:pt x="198" y="158"/>
                    <a:pt x="211" y="158"/>
                  </a:cubicBezTo>
                  <a:lnTo>
                    <a:pt x="211" y="158"/>
                  </a:lnTo>
                  <a:cubicBezTo>
                    <a:pt x="247" y="158"/>
                    <a:pt x="258" y="134"/>
                    <a:pt x="261" y="121"/>
                  </a:cubicBezTo>
                  <a:lnTo>
                    <a:pt x="235" y="121"/>
                  </a:lnTo>
                  <a:lnTo>
                    <a:pt x="235" y="121"/>
                  </a:lnTo>
                  <a:cubicBezTo>
                    <a:pt x="235" y="125"/>
                    <a:pt x="227" y="135"/>
                    <a:pt x="212" y="135"/>
                  </a:cubicBezTo>
                  <a:lnTo>
                    <a:pt x="212" y="135"/>
                  </a:lnTo>
                  <a:cubicBezTo>
                    <a:pt x="187" y="135"/>
                    <a:pt x="186" y="117"/>
                    <a:pt x="186" y="108"/>
                  </a:cubicBezTo>
                  <a:lnTo>
                    <a:pt x="263" y="108"/>
                  </a:lnTo>
                  <a:lnTo>
                    <a:pt x="263" y="108"/>
                  </a:lnTo>
                  <a:cubicBezTo>
                    <a:pt x="265" y="78"/>
                    <a:pt x="252" y="44"/>
                    <a:pt x="211" y="44"/>
                  </a:cubicBezTo>
                  <a:close/>
                  <a:moveTo>
                    <a:pt x="36" y="28"/>
                  </a:moveTo>
                  <a:lnTo>
                    <a:pt x="70" y="28"/>
                  </a:lnTo>
                  <a:lnTo>
                    <a:pt x="70" y="28"/>
                  </a:lnTo>
                  <a:cubicBezTo>
                    <a:pt x="72" y="28"/>
                    <a:pt x="94" y="26"/>
                    <a:pt x="94" y="47"/>
                  </a:cubicBezTo>
                  <a:lnTo>
                    <a:pt x="94" y="47"/>
                  </a:lnTo>
                  <a:cubicBezTo>
                    <a:pt x="94" y="65"/>
                    <a:pt x="79" y="66"/>
                    <a:pt x="72" y="66"/>
                  </a:cubicBezTo>
                  <a:lnTo>
                    <a:pt x="36" y="66"/>
                  </a:lnTo>
                  <a:lnTo>
                    <a:pt x="36" y="28"/>
                  </a:lnTo>
                  <a:close/>
                  <a:moveTo>
                    <a:pt x="180" y="30"/>
                  </a:moveTo>
                  <a:lnTo>
                    <a:pt x="240" y="30"/>
                  </a:lnTo>
                  <a:lnTo>
                    <a:pt x="240" y="15"/>
                  </a:lnTo>
                  <a:lnTo>
                    <a:pt x="180" y="15"/>
                  </a:lnTo>
                  <a:lnTo>
                    <a:pt x="180" y="30"/>
                  </a:lnTo>
                  <a:close/>
                  <a:moveTo>
                    <a:pt x="0" y="0"/>
                  </a:moveTo>
                  <a:lnTo>
                    <a:pt x="0" y="163"/>
                  </a:lnTo>
                  <a:lnTo>
                    <a:pt x="79" y="163"/>
                  </a:lnTo>
                  <a:lnTo>
                    <a:pt x="79" y="163"/>
                  </a:lnTo>
                  <a:cubicBezTo>
                    <a:pt x="86" y="163"/>
                    <a:pt x="136" y="161"/>
                    <a:pt x="136" y="116"/>
                  </a:cubicBezTo>
                  <a:lnTo>
                    <a:pt x="136" y="116"/>
                  </a:lnTo>
                  <a:cubicBezTo>
                    <a:pt x="136" y="87"/>
                    <a:pt x="117" y="77"/>
                    <a:pt x="107" y="74"/>
                  </a:cubicBezTo>
                  <a:lnTo>
                    <a:pt x="107" y="74"/>
                  </a:lnTo>
                  <a:cubicBezTo>
                    <a:pt x="114" y="71"/>
                    <a:pt x="129" y="63"/>
                    <a:pt x="129" y="41"/>
                  </a:cubicBezTo>
                  <a:lnTo>
                    <a:pt x="129" y="41"/>
                  </a:lnTo>
                  <a:cubicBezTo>
                    <a:pt x="129" y="28"/>
                    <a:pt x="127" y="0"/>
                    <a:pt x="77" y="0"/>
                  </a:cubicBezTo>
                  <a:lnTo>
                    <a:pt x="0" y="0"/>
                  </a:lnTo>
                  <a:close/>
                </a:path>
              </a:pathLst>
            </a:custGeom>
            <a:solidFill>
              <a:schemeClr val="tx1"/>
            </a:solidFill>
            <a:ln>
              <a:noFill/>
            </a:ln>
            <a:effectLst/>
          </p:spPr>
          <p:txBody>
            <a:bodyPr wrap="none" anchor="ctr"/>
            <a:lstStyle/>
            <a:p>
              <a:endParaRPr lang="en-US" dirty="0">
                <a:latin typeface="Poppins" panose="00000500000000000000" pitchFamily="2" charset="0"/>
              </a:endParaRPr>
            </a:p>
          </p:txBody>
        </p:sp>
        <p:sp>
          <p:nvSpPr>
            <p:cNvPr id="6258" name="Freeform 114">
              <a:extLst>
                <a:ext uri="{FF2B5EF4-FFF2-40B4-BE49-F238E27FC236}">
                  <a16:creationId xmlns:a16="http://schemas.microsoft.com/office/drawing/2014/main" id="{C2DEDB91-F507-AB4F-A369-BE366F181056}"/>
                </a:ext>
              </a:extLst>
            </p:cNvPr>
            <p:cNvSpPr>
              <a:spLocks noChangeArrowheads="1"/>
            </p:cNvSpPr>
            <p:nvPr/>
          </p:nvSpPr>
          <p:spPr bwMode="auto">
            <a:xfrm>
              <a:off x="8360171" y="11538077"/>
              <a:ext cx="214227" cy="225216"/>
            </a:xfrm>
            <a:custGeom>
              <a:avLst/>
              <a:gdLst>
                <a:gd name="T0" fmla="*/ 2 w 170"/>
                <a:gd name="T1" fmla="*/ 178 h 179"/>
                <a:gd name="T2" fmla="*/ 39 w 170"/>
                <a:gd name="T3" fmla="*/ 178 h 179"/>
                <a:gd name="T4" fmla="*/ 39 w 170"/>
                <a:gd name="T5" fmla="*/ 59 h 179"/>
                <a:gd name="T6" fmla="*/ 2 w 170"/>
                <a:gd name="T7" fmla="*/ 59 h 179"/>
                <a:gd name="T8" fmla="*/ 2 w 170"/>
                <a:gd name="T9" fmla="*/ 178 h 179"/>
                <a:gd name="T10" fmla="*/ 125 w 170"/>
                <a:gd name="T11" fmla="*/ 57 h 179"/>
                <a:gd name="T12" fmla="*/ 125 w 170"/>
                <a:gd name="T13" fmla="*/ 57 h 179"/>
                <a:gd name="T14" fmla="*/ 92 w 170"/>
                <a:gd name="T15" fmla="*/ 75 h 179"/>
                <a:gd name="T16" fmla="*/ 91 w 170"/>
                <a:gd name="T17" fmla="*/ 75 h 179"/>
                <a:gd name="T18" fmla="*/ 91 w 170"/>
                <a:gd name="T19" fmla="*/ 59 h 179"/>
                <a:gd name="T20" fmla="*/ 56 w 170"/>
                <a:gd name="T21" fmla="*/ 59 h 179"/>
                <a:gd name="T22" fmla="*/ 56 w 170"/>
                <a:gd name="T23" fmla="*/ 178 h 179"/>
                <a:gd name="T24" fmla="*/ 93 w 170"/>
                <a:gd name="T25" fmla="*/ 178 h 179"/>
                <a:gd name="T26" fmla="*/ 93 w 170"/>
                <a:gd name="T27" fmla="*/ 119 h 179"/>
                <a:gd name="T28" fmla="*/ 93 w 170"/>
                <a:gd name="T29" fmla="*/ 119 h 179"/>
                <a:gd name="T30" fmla="*/ 113 w 170"/>
                <a:gd name="T31" fmla="*/ 89 h 179"/>
                <a:gd name="T32" fmla="*/ 113 w 170"/>
                <a:gd name="T33" fmla="*/ 89 h 179"/>
                <a:gd name="T34" fmla="*/ 132 w 170"/>
                <a:gd name="T35" fmla="*/ 120 h 179"/>
                <a:gd name="T36" fmla="*/ 132 w 170"/>
                <a:gd name="T37" fmla="*/ 178 h 179"/>
                <a:gd name="T38" fmla="*/ 169 w 170"/>
                <a:gd name="T39" fmla="*/ 178 h 179"/>
                <a:gd name="T40" fmla="*/ 169 w 170"/>
                <a:gd name="T41" fmla="*/ 178 h 179"/>
                <a:gd name="T42" fmla="*/ 169 w 170"/>
                <a:gd name="T43" fmla="*/ 113 h 179"/>
                <a:gd name="T44" fmla="*/ 169 w 170"/>
                <a:gd name="T45" fmla="*/ 113 h 179"/>
                <a:gd name="T46" fmla="*/ 125 w 170"/>
                <a:gd name="T47" fmla="*/ 57 h 179"/>
                <a:gd name="T48" fmla="*/ 21 w 170"/>
                <a:gd name="T49" fmla="*/ 0 h 179"/>
                <a:gd name="T50" fmla="*/ 21 w 170"/>
                <a:gd name="T51" fmla="*/ 0 h 179"/>
                <a:gd name="T52" fmla="*/ 0 w 170"/>
                <a:gd name="T53" fmla="*/ 22 h 179"/>
                <a:gd name="T54" fmla="*/ 0 w 170"/>
                <a:gd name="T55" fmla="*/ 22 h 179"/>
                <a:gd name="T56" fmla="*/ 21 w 170"/>
                <a:gd name="T57" fmla="*/ 43 h 179"/>
                <a:gd name="T58" fmla="*/ 21 w 170"/>
                <a:gd name="T59" fmla="*/ 43 h 179"/>
                <a:gd name="T60" fmla="*/ 42 w 170"/>
                <a:gd name="T61" fmla="*/ 22 h 179"/>
                <a:gd name="T62" fmla="*/ 42 w 170"/>
                <a:gd name="T63" fmla="*/ 22 h 179"/>
                <a:gd name="T64" fmla="*/ 21 w 170"/>
                <a:gd name="T65" fmla="*/ 0 h 179"/>
                <a:gd name="T66" fmla="*/ 125 w 170"/>
                <a:gd name="T67" fmla="*/ 5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179">
                  <a:moveTo>
                    <a:pt x="2" y="178"/>
                  </a:moveTo>
                  <a:lnTo>
                    <a:pt x="39" y="178"/>
                  </a:lnTo>
                  <a:lnTo>
                    <a:pt x="39" y="59"/>
                  </a:lnTo>
                  <a:lnTo>
                    <a:pt x="2" y="59"/>
                  </a:lnTo>
                  <a:lnTo>
                    <a:pt x="2" y="178"/>
                  </a:lnTo>
                  <a:close/>
                  <a:moveTo>
                    <a:pt x="125" y="57"/>
                  </a:moveTo>
                  <a:lnTo>
                    <a:pt x="125" y="57"/>
                  </a:lnTo>
                  <a:cubicBezTo>
                    <a:pt x="107" y="57"/>
                    <a:pt x="97" y="66"/>
                    <a:pt x="92" y="75"/>
                  </a:cubicBezTo>
                  <a:lnTo>
                    <a:pt x="91" y="75"/>
                  </a:lnTo>
                  <a:lnTo>
                    <a:pt x="91" y="59"/>
                  </a:lnTo>
                  <a:lnTo>
                    <a:pt x="56" y="59"/>
                  </a:lnTo>
                  <a:lnTo>
                    <a:pt x="56" y="178"/>
                  </a:lnTo>
                  <a:lnTo>
                    <a:pt x="93" y="178"/>
                  </a:lnTo>
                  <a:lnTo>
                    <a:pt x="93" y="119"/>
                  </a:lnTo>
                  <a:lnTo>
                    <a:pt x="93" y="119"/>
                  </a:lnTo>
                  <a:cubicBezTo>
                    <a:pt x="93" y="103"/>
                    <a:pt x="94" y="89"/>
                    <a:pt x="113" y="89"/>
                  </a:cubicBezTo>
                  <a:lnTo>
                    <a:pt x="113" y="89"/>
                  </a:lnTo>
                  <a:cubicBezTo>
                    <a:pt x="132" y="89"/>
                    <a:pt x="132" y="106"/>
                    <a:pt x="132" y="120"/>
                  </a:cubicBezTo>
                  <a:lnTo>
                    <a:pt x="132" y="178"/>
                  </a:lnTo>
                  <a:lnTo>
                    <a:pt x="169" y="178"/>
                  </a:lnTo>
                  <a:lnTo>
                    <a:pt x="169" y="178"/>
                  </a:lnTo>
                  <a:lnTo>
                    <a:pt x="169" y="113"/>
                  </a:lnTo>
                  <a:lnTo>
                    <a:pt x="169" y="113"/>
                  </a:lnTo>
                  <a:cubicBezTo>
                    <a:pt x="169" y="81"/>
                    <a:pt x="162" y="57"/>
                    <a:pt x="125" y="57"/>
                  </a:cubicBezTo>
                  <a:lnTo>
                    <a:pt x="21" y="0"/>
                  </a:lnTo>
                  <a:lnTo>
                    <a:pt x="21" y="0"/>
                  </a:lnTo>
                  <a:cubicBezTo>
                    <a:pt x="9" y="0"/>
                    <a:pt x="0" y="10"/>
                    <a:pt x="0" y="22"/>
                  </a:cubicBezTo>
                  <a:lnTo>
                    <a:pt x="0" y="22"/>
                  </a:lnTo>
                  <a:cubicBezTo>
                    <a:pt x="0" y="33"/>
                    <a:pt x="9" y="43"/>
                    <a:pt x="21" y="43"/>
                  </a:cubicBezTo>
                  <a:lnTo>
                    <a:pt x="21" y="43"/>
                  </a:lnTo>
                  <a:cubicBezTo>
                    <a:pt x="33" y="43"/>
                    <a:pt x="42" y="33"/>
                    <a:pt x="42" y="22"/>
                  </a:cubicBezTo>
                  <a:lnTo>
                    <a:pt x="42" y="22"/>
                  </a:lnTo>
                  <a:cubicBezTo>
                    <a:pt x="42" y="10"/>
                    <a:pt x="33" y="0"/>
                    <a:pt x="21" y="0"/>
                  </a:cubicBezTo>
                  <a:lnTo>
                    <a:pt x="125" y="57"/>
                  </a:lnTo>
                  <a:close/>
                </a:path>
              </a:pathLst>
            </a:custGeom>
            <a:solidFill>
              <a:schemeClr val="tx1"/>
            </a:solidFill>
            <a:ln>
              <a:noFill/>
            </a:ln>
            <a:effectLst/>
          </p:spPr>
          <p:txBody>
            <a:bodyPr wrap="none" anchor="ctr"/>
            <a:lstStyle/>
            <a:p>
              <a:endParaRPr lang="en-US" dirty="0">
                <a:latin typeface="Poppins" panose="00000500000000000000" pitchFamily="2" charset="0"/>
              </a:endParaRPr>
            </a:p>
          </p:txBody>
        </p:sp>
        <p:sp>
          <p:nvSpPr>
            <p:cNvPr id="6259" name="Freeform 115">
              <a:extLst>
                <a:ext uri="{FF2B5EF4-FFF2-40B4-BE49-F238E27FC236}">
                  <a16:creationId xmlns:a16="http://schemas.microsoft.com/office/drawing/2014/main" id="{E808C862-3D01-224E-B7A3-F54D789834D3}"/>
                </a:ext>
              </a:extLst>
            </p:cNvPr>
            <p:cNvSpPr>
              <a:spLocks noChangeArrowheads="1"/>
            </p:cNvSpPr>
            <p:nvPr/>
          </p:nvSpPr>
          <p:spPr bwMode="auto">
            <a:xfrm>
              <a:off x="6514506" y="11351312"/>
              <a:ext cx="3290333" cy="598744"/>
            </a:xfrm>
            <a:custGeom>
              <a:avLst/>
              <a:gdLst>
                <a:gd name="T0" fmla="*/ 2573 w 2641"/>
                <a:gd name="T1" fmla="*/ 479 h 480"/>
                <a:gd name="T2" fmla="*/ 67 w 2641"/>
                <a:gd name="T3" fmla="*/ 479 h 480"/>
                <a:gd name="T4" fmla="*/ 67 w 2641"/>
                <a:gd name="T5" fmla="*/ 479 h 480"/>
                <a:gd name="T6" fmla="*/ 0 w 2641"/>
                <a:gd name="T7" fmla="*/ 413 h 480"/>
                <a:gd name="T8" fmla="*/ 0 w 2641"/>
                <a:gd name="T9" fmla="*/ 67 h 480"/>
                <a:gd name="T10" fmla="*/ 0 w 2641"/>
                <a:gd name="T11" fmla="*/ 67 h 480"/>
                <a:gd name="T12" fmla="*/ 67 w 2641"/>
                <a:gd name="T13" fmla="*/ 0 h 480"/>
                <a:gd name="T14" fmla="*/ 2573 w 2641"/>
                <a:gd name="T15" fmla="*/ 0 h 480"/>
                <a:gd name="T16" fmla="*/ 2573 w 2641"/>
                <a:gd name="T17" fmla="*/ 0 h 480"/>
                <a:gd name="T18" fmla="*/ 2640 w 2641"/>
                <a:gd name="T19" fmla="*/ 67 h 480"/>
                <a:gd name="T20" fmla="*/ 2640 w 2641"/>
                <a:gd name="T21" fmla="*/ 413 h 480"/>
                <a:gd name="T22" fmla="*/ 2640 w 2641"/>
                <a:gd name="T23" fmla="*/ 413 h 480"/>
                <a:gd name="T24" fmla="*/ 2573 w 2641"/>
                <a:gd name="T25" fmla="*/ 47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41" h="480">
                  <a:moveTo>
                    <a:pt x="2573" y="479"/>
                  </a:moveTo>
                  <a:lnTo>
                    <a:pt x="67" y="479"/>
                  </a:lnTo>
                  <a:lnTo>
                    <a:pt x="67" y="479"/>
                  </a:lnTo>
                  <a:cubicBezTo>
                    <a:pt x="30" y="479"/>
                    <a:pt x="0" y="449"/>
                    <a:pt x="0" y="413"/>
                  </a:cubicBezTo>
                  <a:lnTo>
                    <a:pt x="0" y="67"/>
                  </a:lnTo>
                  <a:lnTo>
                    <a:pt x="0" y="67"/>
                  </a:lnTo>
                  <a:cubicBezTo>
                    <a:pt x="0" y="30"/>
                    <a:pt x="30" y="0"/>
                    <a:pt x="67" y="0"/>
                  </a:cubicBezTo>
                  <a:lnTo>
                    <a:pt x="2573" y="0"/>
                  </a:lnTo>
                  <a:lnTo>
                    <a:pt x="2573" y="0"/>
                  </a:lnTo>
                  <a:cubicBezTo>
                    <a:pt x="2610" y="0"/>
                    <a:pt x="2640" y="30"/>
                    <a:pt x="2640" y="67"/>
                  </a:cubicBezTo>
                  <a:lnTo>
                    <a:pt x="2640" y="413"/>
                  </a:lnTo>
                  <a:lnTo>
                    <a:pt x="2640" y="413"/>
                  </a:lnTo>
                  <a:cubicBezTo>
                    <a:pt x="2640" y="449"/>
                    <a:pt x="2610" y="479"/>
                    <a:pt x="2573" y="479"/>
                  </a:cubicBezTo>
                </a:path>
              </a:pathLst>
            </a:custGeom>
            <a:noFill/>
            <a:ln w="127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anose="00000500000000000000" pitchFamily="2" charset="0"/>
              </a:endParaRPr>
            </a:p>
          </p:txBody>
        </p:sp>
      </p:grpSp>
      <p:grpSp>
        <p:nvGrpSpPr>
          <p:cNvPr id="19" name="Group 18">
            <a:extLst>
              <a:ext uri="{FF2B5EF4-FFF2-40B4-BE49-F238E27FC236}">
                <a16:creationId xmlns:a16="http://schemas.microsoft.com/office/drawing/2014/main" id="{E4C74DD0-187D-9F47-9C0D-541E101429AF}"/>
              </a:ext>
            </a:extLst>
          </p:cNvPr>
          <p:cNvGrpSpPr/>
          <p:nvPr/>
        </p:nvGrpSpPr>
        <p:grpSpPr>
          <a:xfrm>
            <a:off x="5274789" y="5675656"/>
            <a:ext cx="1645167" cy="299372"/>
            <a:chOff x="10546402" y="11351312"/>
            <a:chExt cx="3290333" cy="598744"/>
          </a:xfrm>
        </p:grpSpPr>
        <p:sp>
          <p:nvSpPr>
            <p:cNvPr id="6280" name="Freeform 136">
              <a:extLst>
                <a:ext uri="{FF2B5EF4-FFF2-40B4-BE49-F238E27FC236}">
                  <a16:creationId xmlns:a16="http://schemas.microsoft.com/office/drawing/2014/main" id="{EE5E49BA-EF7C-BB46-929B-B8D6503836BA}"/>
                </a:ext>
              </a:extLst>
            </p:cNvPr>
            <p:cNvSpPr>
              <a:spLocks noChangeArrowheads="1"/>
            </p:cNvSpPr>
            <p:nvPr/>
          </p:nvSpPr>
          <p:spPr bwMode="auto">
            <a:xfrm>
              <a:off x="10854015" y="11521600"/>
              <a:ext cx="137325" cy="252680"/>
            </a:xfrm>
            <a:custGeom>
              <a:avLst/>
              <a:gdLst>
                <a:gd name="T0" fmla="*/ 81 w 109"/>
                <a:gd name="T1" fmla="*/ 0 h 202"/>
                <a:gd name="T2" fmla="*/ 81 w 109"/>
                <a:gd name="T3" fmla="*/ 0 h 202"/>
                <a:gd name="T4" fmla="*/ 36 w 109"/>
                <a:gd name="T5" fmla="*/ 49 h 202"/>
                <a:gd name="T6" fmla="*/ 36 w 109"/>
                <a:gd name="T7" fmla="*/ 79 h 202"/>
                <a:gd name="T8" fmla="*/ 0 w 109"/>
                <a:gd name="T9" fmla="*/ 79 h 202"/>
                <a:gd name="T10" fmla="*/ 0 w 109"/>
                <a:gd name="T11" fmla="*/ 115 h 202"/>
                <a:gd name="T12" fmla="*/ 36 w 109"/>
                <a:gd name="T13" fmla="*/ 115 h 202"/>
                <a:gd name="T14" fmla="*/ 36 w 109"/>
                <a:gd name="T15" fmla="*/ 201 h 202"/>
                <a:gd name="T16" fmla="*/ 72 w 109"/>
                <a:gd name="T17" fmla="*/ 201 h 202"/>
                <a:gd name="T18" fmla="*/ 72 w 109"/>
                <a:gd name="T19" fmla="*/ 115 h 202"/>
                <a:gd name="T20" fmla="*/ 101 w 109"/>
                <a:gd name="T21" fmla="*/ 115 h 202"/>
                <a:gd name="T22" fmla="*/ 108 w 109"/>
                <a:gd name="T23" fmla="*/ 79 h 202"/>
                <a:gd name="T24" fmla="*/ 72 w 109"/>
                <a:gd name="T25" fmla="*/ 79 h 202"/>
                <a:gd name="T26" fmla="*/ 72 w 109"/>
                <a:gd name="T27" fmla="*/ 55 h 202"/>
                <a:gd name="T28" fmla="*/ 72 w 109"/>
                <a:gd name="T29" fmla="*/ 55 h 202"/>
                <a:gd name="T30" fmla="*/ 89 w 109"/>
                <a:gd name="T31" fmla="*/ 36 h 202"/>
                <a:gd name="T32" fmla="*/ 108 w 109"/>
                <a:gd name="T33" fmla="*/ 36 h 202"/>
                <a:gd name="T34" fmla="*/ 108 w 109"/>
                <a:gd name="T35" fmla="*/ 1 h 202"/>
                <a:gd name="T36" fmla="*/ 108 w 109"/>
                <a:gd name="T37" fmla="*/ 1 h 202"/>
                <a:gd name="T38" fmla="*/ 81 w 109"/>
                <a:gd name="T39"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202">
                  <a:moveTo>
                    <a:pt x="81" y="0"/>
                  </a:moveTo>
                  <a:lnTo>
                    <a:pt x="81" y="0"/>
                  </a:lnTo>
                  <a:cubicBezTo>
                    <a:pt x="53" y="0"/>
                    <a:pt x="36" y="15"/>
                    <a:pt x="36" y="49"/>
                  </a:cubicBezTo>
                  <a:lnTo>
                    <a:pt x="36" y="79"/>
                  </a:lnTo>
                  <a:lnTo>
                    <a:pt x="0" y="79"/>
                  </a:lnTo>
                  <a:lnTo>
                    <a:pt x="0" y="115"/>
                  </a:lnTo>
                  <a:lnTo>
                    <a:pt x="36" y="115"/>
                  </a:lnTo>
                  <a:lnTo>
                    <a:pt x="36" y="201"/>
                  </a:lnTo>
                  <a:lnTo>
                    <a:pt x="72" y="201"/>
                  </a:lnTo>
                  <a:lnTo>
                    <a:pt x="72" y="115"/>
                  </a:lnTo>
                  <a:lnTo>
                    <a:pt x="101" y="115"/>
                  </a:lnTo>
                  <a:lnTo>
                    <a:pt x="108" y="79"/>
                  </a:lnTo>
                  <a:lnTo>
                    <a:pt x="72" y="79"/>
                  </a:lnTo>
                  <a:lnTo>
                    <a:pt x="72" y="55"/>
                  </a:lnTo>
                  <a:lnTo>
                    <a:pt x="72" y="55"/>
                  </a:lnTo>
                  <a:cubicBezTo>
                    <a:pt x="72" y="42"/>
                    <a:pt x="76" y="36"/>
                    <a:pt x="89" y="36"/>
                  </a:cubicBezTo>
                  <a:lnTo>
                    <a:pt x="108" y="36"/>
                  </a:lnTo>
                  <a:lnTo>
                    <a:pt x="108" y="1"/>
                  </a:lnTo>
                  <a:lnTo>
                    <a:pt x="108" y="1"/>
                  </a:lnTo>
                  <a:cubicBezTo>
                    <a:pt x="105" y="1"/>
                    <a:pt x="95" y="0"/>
                    <a:pt x="81" y="0"/>
                  </a:cubicBezTo>
                </a:path>
              </a:pathLst>
            </a:custGeom>
            <a:solidFill>
              <a:schemeClr val="tx1"/>
            </a:solidFill>
            <a:ln>
              <a:noFill/>
            </a:ln>
            <a:effectLst/>
          </p:spPr>
          <p:txBody>
            <a:bodyPr wrap="none" anchor="ctr"/>
            <a:lstStyle/>
            <a:p>
              <a:endParaRPr lang="en-US" dirty="0">
                <a:latin typeface="Poppins" panose="00000500000000000000" pitchFamily="2" charset="0"/>
              </a:endParaRPr>
            </a:p>
          </p:txBody>
        </p:sp>
        <p:sp>
          <p:nvSpPr>
            <p:cNvPr id="6281" name="Freeform 137">
              <a:extLst>
                <a:ext uri="{FF2B5EF4-FFF2-40B4-BE49-F238E27FC236}">
                  <a16:creationId xmlns:a16="http://schemas.microsoft.com/office/drawing/2014/main" id="{3D14039C-F243-4441-BB56-7461FED39440}"/>
                </a:ext>
              </a:extLst>
            </p:cNvPr>
            <p:cNvSpPr>
              <a:spLocks noChangeArrowheads="1"/>
            </p:cNvSpPr>
            <p:nvPr/>
          </p:nvSpPr>
          <p:spPr bwMode="auto">
            <a:xfrm>
              <a:off x="11540642" y="11543572"/>
              <a:ext cx="263667" cy="214227"/>
            </a:xfrm>
            <a:custGeom>
              <a:avLst/>
              <a:gdLst>
                <a:gd name="T0" fmla="*/ 211 w 212"/>
                <a:gd name="T1" fmla="*/ 20 h 172"/>
                <a:gd name="T2" fmla="*/ 211 w 212"/>
                <a:gd name="T3" fmla="*/ 20 h 172"/>
                <a:gd name="T4" fmla="*/ 186 w 212"/>
                <a:gd name="T5" fmla="*/ 27 h 172"/>
                <a:gd name="T6" fmla="*/ 186 w 212"/>
                <a:gd name="T7" fmla="*/ 27 h 172"/>
                <a:gd name="T8" fmla="*/ 205 w 212"/>
                <a:gd name="T9" fmla="*/ 3 h 172"/>
                <a:gd name="T10" fmla="*/ 205 w 212"/>
                <a:gd name="T11" fmla="*/ 3 h 172"/>
                <a:gd name="T12" fmla="*/ 177 w 212"/>
                <a:gd name="T13" fmla="*/ 13 h 172"/>
                <a:gd name="T14" fmla="*/ 177 w 212"/>
                <a:gd name="T15" fmla="*/ 13 h 172"/>
                <a:gd name="T16" fmla="*/ 146 w 212"/>
                <a:gd name="T17" fmla="*/ 0 h 172"/>
                <a:gd name="T18" fmla="*/ 146 w 212"/>
                <a:gd name="T19" fmla="*/ 0 h 172"/>
                <a:gd name="T20" fmla="*/ 103 w 212"/>
                <a:gd name="T21" fmla="*/ 43 h 172"/>
                <a:gd name="T22" fmla="*/ 103 w 212"/>
                <a:gd name="T23" fmla="*/ 43 h 172"/>
                <a:gd name="T24" fmla="*/ 104 w 212"/>
                <a:gd name="T25" fmla="*/ 53 h 172"/>
                <a:gd name="T26" fmla="*/ 104 w 212"/>
                <a:gd name="T27" fmla="*/ 53 h 172"/>
                <a:gd name="T28" fmla="*/ 15 w 212"/>
                <a:gd name="T29" fmla="*/ 8 h 172"/>
                <a:gd name="T30" fmla="*/ 15 w 212"/>
                <a:gd name="T31" fmla="*/ 8 h 172"/>
                <a:gd name="T32" fmla="*/ 9 w 212"/>
                <a:gd name="T33" fmla="*/ 30 h 172"/>
                <a:gd name="T34" fmla="*/ 9 w 212"/>
                <a:gd name="T35" fmla="*/ 30 h 172"/>
                <a:gd name="T36" fmla="*/ 28 w 212"/>
                <a:gd name="T37" fmla="*/ 65 h 172"/>
                <a:gd name="T38" fmla="*/ 28 w 212"/>
                <a:gd name="T39" fmla="*/ 65 h 172"/>
                <a:gd name="T40" fmla="*/ 8 w 212"/>
                <a:gd name="T41" fmla="*/ 60 h 172"/>
                <a:gd name="T42" fmla="*/ 8 w 212"/>
                <a:gd name="T43" fmla="*/ 60 h 172"/>
                <a:gd name="T44" fmla="*/ 8 w 212"/>
                <a:gd name="T45" fmla="*/ 60 h 172"/>
                <a:gd name="T46" fmla="*/ 43 w 212"/>
                <a:gd name="T47" fmla="*/ 103 h 172"/>
                <a:gd name="T48" fmla="*/ 43 w 212"/>
                <a:gd name="T49" fmla="*/ 103 h 172"/>
                <a:gd name="T50" fmla="*/ 32 w 212"/>
                <a:gd name="T51" fmla="*/ 104 h 172"/>
                <a:gd name="T52" fmla="*/ 32 w 212"/>
                <a:gd name="T53" fmla="*/ 104 h 172"/>
                <a:gd name="T54" fmla="*/ 24 w 212"/>
                <a:gd name="T55" fmla="*/ 104 h 172"/>
                <a:gd name="T56" fmla="*/ 24 w 212"/>
                <a:gd name="T57" fmla="*/ 104 h 172"/>
                <a:gd name="T58" fmla="*/ 64 w 212"/>
                <a:gd name="T59" fmla="*/ 134 h 172"/>
                <a:gd name="T60" fmla="*/ 64 w 212"/>
                <a:gd name="T61" fmla="*/ 134 h 172"/>
                <a:gd name="T62" fmla="*/ 10 w 212"/>
                <a:gd name="T63" fmla="*/ 152 h 172"/>
                <a:gd name="T64" fmla="*/ 10 w 212"/>
                <a:gd name="T65" fmla="*/ 152 h 172"/>
                <a:gd name="T66" fmla="*/ 0 w 212"/>
                <a:gd name="T67" fmla="*/ 151 h 172"/>
                <a:gd name="T68" fmla="*/ 0 w 212"/>
                <a:gd name="T69" fmla="*/ 151 h 172"/>
                <a:gd name="T70" fmla="*/ 67 w 212"/>
                <a:gd name="T71" fmla="*/ 171 h 172"/>
                <a:gd name="T72" fmla="*/ 67 w 212"/>
                <a:gd name="T73" fmla="*/ 171 h 172"/>
                <a:gd name="T74" fmla="*/ 189 w 212"/>
                <a:gd name="T75" fmla="*/ 48 h 172"/>
                <a:gd name="T76" fmla="*/ 189 w 212"/>
                <a:gd name="T77" fmla="*/ 48 h 172"/>
                <a:gd name="T78" fmla="*/ 189 w 212"/>
                <a:gd name="T79" fmla="*/ 43 h 172"/>
                <a:gd name="T80" fmla="*/ 189 w 212"/>
                <a:gd name="T81" fmla="*/ 43 h 172"/>
                <a:gd name="T82" fmla="*/ 211 w 212"/>
                <a:gd name="T83" fmla="*/ 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2" h="172">
                  <a:moveTo>
                    <a:pt x="211" y="20"/>
                  </a:moveTo>
                  <a:lnTo>
                    <a:pt x="211" y="20"/>
                  </a:lnTo>
                  <a:cubicBezTo>
                    <a:pt x="203" y="24"/>
                    <a:pt x="194" y="26"/>
                    <a:pt x="186" y="27"/>
                  </a:cubicBezTo>
                  <a:lnTo>
                    <a:pt x="186" y="27"/>
                  </a:lnTo>
                  <a:cubicBezTo>
                    <a:pt x="195" y="22"/>
                    <a:pt x="202" y="13"/>
                    <a:pt x="205" y="3"/>
                  </a:cubicBezTo>
                  <a:lnTo>
                    <a:pt x="205" y="3"/>
                  </a:lnTo>
                  <a:cubicBezTo>
                    <a:pt x="196" y="8"/>
                    <a:pt x="187" y="12"/>
                    <a:pt x="177" y="13"/>
                  </a:cubicBezTo>
                  <a:lnTo>
                    <a:pt x="177" y="13"/>
                  </a:lnTo>
                  <a:cubicBezTo>
                    <a:pt x="169" y="6"/>
                    <a:pt x="158" y="0"/>
                    <a:pt x="146" y="0"/>
                  </a:cubicBezTo>
                  <a:lnTo>
                    <a:pt x="146" y="0"/>
                  </a:lnTo>
                  <a:cubicBezTo>
                    <a:pt x="122" y="0"/>
                    <a:pt x="103" y="19"/>
                    <a:pt x="103" y="43"/>
                  </a:cubicBezTo>
                  <a:lnTo>
                    <a:pt x="103" y="43"/>
                  </a:lnTo>
                  <a:cubicBezTo>
                    <a:pt x="103" y="46"/>
                    <a:pt x="103" y="50"/>
                    <a:pt x="104" y="53"/>
                  </a:cubicBezTo>
                  <a:lnTo>
                    <a:pt x="104" y="53"/>
                  </a:lnTo>
                  <a:cubicBezTo>
                    <a:pt x="68" y="51"/>
                    <a:pt x="36" y="34"/>
                    <a:pt x="15" y="8"/>
                  </a:cubicBezTo>
                  <a:lnTo>
                    <a:pt x="15" y="8"/>
                  </a:lnTo>
                  <a:cubicBezTo>
                    <a:pt x="11" y="14"/>
                    <a:pt x="9" y="22"/>
                    <a:pt x="9" y="30"/>
                  </a:cubicBezTo>
                  <a:lnTo>
                    <a:pt x="9" y="30"/>
                  </a:lnTo>
                  <a:cubicBezTo>
                    <a:pt x="9" y="45"/>
                    <a:pt x="16" y="58"/>
                    <a:pt x="28" y="65"/>
                  </a:cubicBezTo>
                  <a:lnTo>
                    <a:pt x="28" y="65"/>
                  </a:lnTo>
                  <a:cubicBezTo>
                    <a:pt x="21" y="65"/>
                    <a:pt x="15" y="64"/>
                    <a:pt x="8" y="60"/>
                  </a:cubicBezTo>
                  <a:lnTo>
                    <a:pt x="8" y="60"/>
                  </a:lnTo>
                  <a:lnTo>
                    <a:pt x="8" y="60"/>
                  </a:lnTo>
                  <a:cubicBezTo>
                    <a:pt x="8" y="82"/>
                    <a:pt x="23" y="99"/>
                    <a:pt x="43" y="103"/>
                  </a:cubicBezTo>
                  <a:lnTo>
                    <a:pt x="43" y="103"/>
                  </a:lnTo>
                  <a:cubicBezTo>
                    <a:pt x="40" y="104"/>
                    <a:pt x="36" y="104"/>
                    <a:pt x="32" y="104"/>
                  </a:cubicBezTo>
                  <a:lnTo>
                    <a:pt x="32" y="104"/>
                  </a:lnTo>
                  <a:cubicBezTo>
                    <a:pt x="29" y="104"/>
                    <a:pt x="26" y="104"/>
                    <a:pt x="24" y="104"/>
                  </a:cubicBezTo>
                  <a:lnTo>
                    <a:pt x="24" y="104"/>
                  </a:lnTo>
                  <a:cubicBezTo>
                    <a:pt x="29" y="121"/>
                    <a:pt x="45" y="133"/>
                    <a:pt x="64" y="134"/>
                  </a:cubicBezTo>
                  <a:lnTo>
                    <a:pt x="64" y="134"/>
                  </a:lnTo>
                  <a:cubicBezTo>
                    <a:pt x="49" y="145"/>
                    <a:pt x="30" y="152"/>
                    <a:pt x="10" y="152"/>
                  </a:cubicBezTo>
                  <a:lnTo>
                    <a:pt x="10" y="152"/>
                  </a:lnTo>
                  <a:cubicBezTo>
                    <a:pt x="6" y="152"/>
                    <a:pt x="4" y="152"/>
                    <a:pt x="0" y="151"/>
                  </a:cubicBezTo>
                  <a:lnTo>
                    <a:pt x="0" y="151"/>
                  </a:lnTo>
                  <a:cubicBezTo>
                    <a:pt x="19" y="164"/>
                    <a:pt x="42" y="171"/>
                    <a:pt x="67" y="171"/>
                  </a:cubicBezTo>
                  <a:lnTo>
                    <a:pt x="67" y="171"/>
                  </a:lnTo>
                  <a:cubicBezTo>
                    <a:pt x="145" y="171"/>
                    <a:pt x="189" y="105"/>
                    <a:pt x="189" y="48"/>
                  </a:cubicBezTo>
                  <a:lnTo>
                    <a:pt x="189" y="48"/>
                  </a:lnTo>
                  <a:cubicBezTo>
                    <a:pt x="189" y="46"/>
                    <a:pt x="189" y="45"/>
                    <a:pt x="189" y="43"/>
                  </a:cubicBezTo>
                  <a:lnTo>
                    <a:pt x="189" y="43"/>
                  </a:lnTo>
                  <a:cubicBezTo>
                    <a:pt x="197" y="37"/>
                    <a:pt x="205" y="29"/>
                    <a:pt x="211" y="20"/>
                  </a:cubicBezTo>
                </a:path>
              </a:pathLst>
            </a:custGeom>
            <a:solidFill>
              <a:schemeClr val="tx1"/>
            </a:solidFill>
            <a:ln>
              <a:noFill/>
            </a:ln>
            <a:effectLst/>
          </p:spPr>
          <p:txBody>
            <a:bodyPr wrap="none" anchor="ctr"/>
            <a:lstStyle/>
            <a:p>
              <a:endParaRPr lang="en-US" dirty="0">
                <a:latin typeface="Poppins" panose="00000500000000000000" pitchFamily="2" charset="0"/>
              </a:endParaRPr>
            </a:p>
          </p:txBody>
        </p:sp>
        <p:sp>
          <p:nvSpPr>
            <p:cNvPr id="6282" name="Freeform 138">
              <a:extLst>
                <a:ext uri="{FF2B5EF4-FFF2-40B4-BE49-F238E27FC236}">
                  <a16:creationId xmlns:a16="http://schemas.microsoft.com/office/drawing/2014/main" id="{64EFF513-B09C-0047-AD5C-9F74F1E91A0A}"/>
                </a:ext>
              </a:extLst>
            </p:cNvPr>
            <p:cNvSpPr>
              <a:spLocks noChangeArrowheads="1"/>
            </p:cNvSpPr>
            <p:nvPr/>
          </p:nvSpPr>
          <p:spPr bwMode="auto">
            <a:xfrm>
              <a:off x="13177570" y="11549062"/>
              <a:ext cx="329583" cy="203244"/>
            </a:xfrm>
            <a:custGeom>
              <a:avLst/>
              <a:gdLst>
                <a:gd name="T0" fmla="*/ 36 w 266"/>
                <a:gd name="T1" fmla="*/ 90 h 164"/>
                <a:gd name="T2" fmla="*/ 74 w 266"/>
                <a:gd name="T3" fmla="*/ 90 h 164"/>
                <a:gd name="T4" fmla="*/ 74 w 266"/>
                <a:gd name="T5" fmla="*/ 90 h 164"/>
                <a:gd name="T6" fmla="*/ 100 w 266"/>
                <a:gd name="T7" fmla="*/ 113 h 164"/>
                <a:gd name="T8" fmla="*/ 100 w 266"/>
                <a:gd name="T9" fmla="*/ 113 h 164"/>
                <a:gd name="T10" fmla="*/ 74 w 266"/>
                <a:gd name="T11" fmla="*/ 135 h 164"/>
                <a:gd name="T12" fmla="*/ 36 w 266"/>
                <a:gd name="T13" fmla="*/ 135 h 164"/>
                <a:gd name="T14" fmla="*/ 36 w 266"/>
                <a:gd name="T15" fmla="*/ 90 h 164"/>
                <a:gd name="T16" fmla="*/ 209 w 266"/>
                <a:gd name="T17" fmla="*/ 66 h 164"/>
                <a:gd name="T18" fmla="*/ 209 w 266"/>
                <a:gd name="T19" fmla="*/ 66 h 164"/>
                <a:gd name="T20" fmla="*/ 227 w 266"/>
                <a:gd name="T21" fmla="*/ 72 h 164"/>
                <a:gd name="T22" fmla="*/ 227 w 266"/>
                <a:gd name="T23" fmla="*/ 72 h 164"/>
                <a:gd name="T24" fmla="*/ 233 w 266"/>
                <a:gd name="T25" fmla="*/ 89 h 164"/>
                <a:gd name="T26" fmla="*/ 185 w 266"/>
                <a:gd name="T27" fmla="*/ 89 h 164"/>
                <a:gd name="T28" fmla="*/ 185 w 266"/>
                <a:gd name="T29" fmla="*/ 89 h 164"/>
                <a:gd name="T30" fmla="*/ 186 w 266"/>
                <a:gd name="T31" fmla="*/ 82 h 164"/>
                <a:gd name="T32" fmla="*/ 186 w 266"/>
                <a:gd name="T33" fmla="*/ 82 h 164"/>
                <a:gd name="T34" fmla="*/ 191 w 266"/>
                <a:gd name="T35" fmla="*/ 74 h 164"/>
                <a:gd name="T36" fmla="*/ 191 w 266"/>
                <a:gd name="T37" fmla="*/ 74 h 164"/>
                <a:gd name="T38" fmla="*/ 198 w 266"/>
                <a:gd name="T39" fmla="*/ 69 h 164"/>
                <a:gd name="T40" fmla="*/ 198 w 266"/>
                <a:gd name="T41" fmla="*/ 69 h 164"/>
                <a:gd name="T42" fmla="*/ 209 w 266"/>
                <a:gd name="T43" fmla="*/ 66 h 164"/>
                <a:gd name="T44" fmla="*/ 211 w 266"/>
                <a:gd name="T45" fmla="*/ 44 h 164"/>
                <a:gd name="T46" fmla="*/ 211 w 266"/>
                <a:gd name="T47" fmla="*/ 44 h 164"/>
                <a:gd name="T48" fmla="*/ 155 w 266"/>
                <a:gd name="T49" fmla="*/ 100 h 164"/>
                <a:gd name="T50" fmla="*/ 155 w 266"/>
                <a:gd name="T51" fmla="*/ 100 h 164"/>
                <a:gd name="T52" fmla="*/ 211 w 266"/>
                <a:gd name="T53" fmla="*/ 158 h 164"/>
                <a:gd name="T54" fmla="*/ 211 w 266"/>
                <a:gd name="T55" fmla="*/ 158 h 164"/>
                <a:gd name="T56" fmla="*/ 261 w 266"/>
                <a:gd name="T57" fmla="*/ 121 h 164"/>
                <a:gd name="T58" fmla="*/ 235 w 266"/>
                <a:gd name="T59" fmla="*/ 121 h 164"/>
                <a:gd name="T60" fmla="*/ 235 w 266"/>
                <a:gd name="T61" fmla="*/ 121 h 164"/>
                <a:gd name="T62" fmla="*/ 212 w 266"/>
                <a:gd name="T63" fmla="*/ 135 h 164"/>
                <a:gd name="T64" fmla="*/ 212 w 266"/>
                <a:gd name="T65" fmla="*/ 135 h 164"/>
                <a:gd name="T66" fmla="*/ 185 w 266"/>
                <a:gd name="T67" fmla="*/ 108 h 164"/>
                <a:gd name="T68" fmla="*/ 263 w 266"/>
                <a:gd name="T69" fmla="*/ 108 h 164"/>
                <a:gd name="T70" fmla="*/ 263 w 266"/>
                <a:gd name="T71" fmla="*/ 108 h 164"/>
                <a:gd name="T72" fmla="*/ 211 w 266"/>
                <a:gd name="T73" fmla="*/ 44 h 164"/>
                <a:gd name="T74" fmla="*/ 36 w 266"/>
                <a:gd name="T75" fmla="*/ 28 h 164"/>
                <a:gd name="T76" fmla="*/ 69 w 266"/>
                <a:gd name="T77" fmla="*/ 28 h 164"/>
                <a:gd name="T78" fmla="*/ 69 w 266"/>
                <a:gd name="T79" fmla="*/ 28 h 164"/>
                <a:gd name="T80" fmla="*/ 93 w 266"/>
                <a:gd name="T81" fmla="*/ 47 h 164"/>
                <a:gd name="T82" fmla="*/ 93 w 266"/>
                <a:gd name="T83" fmla="*/ 47 h 164"/>
                <a:gd name="T84" fmla="*/ 72 w 266"/>
                <a:gd name="T85" fmla="*/ 66 h 164"/>
                <a:gd name="T86" fmla="*/ 36 w 266"/>
                <a:gd name="T87" fmla="*/ 66 h 164"/>
                <a:gd name="T88" fmla="*/ 36 w 266"/>
                <a:gd name="T89" fmla="*/ 28 h 164"/>
                <a:gd name="T90" fmla="*/ 179 w 266"/>
                <a:gd name="T91" fmla="*/ 30 h 164"/>
                <a:gd name="T92" fmla="*/ 239 w 266"/>
                <a:gd name="T93" fmla="*/ 30 h 164"/>
                <a:gd name="T94" fmla="*/ 239 w 266"/>
                <a:gd name="T95" fmla="*/ 15 h 164"/>
                <a:gd name="T96" fmla="*/ 179 w 266"/>
                <a:gd name="T97" fmla="*/ 15 h 164"/>
                <a:gd name="T98" fmla="*/ 179 w 266"/>
                <a:gd name="T99" fmla="*/ 30 h 164"/>
                <a:gd name="T100" fmla="*/ 0 w 266"/>
                <a:gd name="T101" fmla="*/ 0 h 164"/>
                <a:gd name="T102" fmla="*/ 0 w 266"/>
                <a:gd name="T103" fmla="*/ 163 h 164"/>
                <a:gd name="T104" fmla="*/ 79 w 266"/>
                <a:gd name="T105" fmla="*/ 163 h 164"/>
                <a:gd name="T106" fmla="*/ 79 w 266"/>
                <a:gd name="T107" fmla="*/ 163 h 164"/>
                <a:gd name="T108" fmla="*/ 135 w 266"/>
                <a:gd name="T109" fmla="*/ 116 h 164"/>
                <a:gd name="T110" fmla="*/ 135 w 266"/>
                <a:gd name="T111" fmla="*/ 116 h 164"/>
                <a:gd name="T112" fmla="*/ 106 w 266"/>
                <a:gd name="T113" fmla="*/ 74 h 164"/>
                <a:gd name="T114" fmla="*/ 106 w 266"/>
                <a:gd name="T115" fmla="*/ 74 h 164"/>
                <a:gd name="T116" fmla="*/ 128 w 266"/>
                <a:gd name="T117" fmla="*/ 41 h 164"/>
                <a:gd name="T118" fmla="*/ 128 w 266"/>
                <a:gd name="T119" fmla="*/ 41 h 164"/>
                <a:gd name="T120" fmla="*/ 76 w 266"/>
                <a:gd name="T121" fmla="*/ 0 h 164"/>
                <a:gd name="T122" fmla="*/ 0 w 266"/>
                <a:gd name="T1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 h="164">
                  <a:moveTo>
                    <a:pt x="36" y="90"/>
                  </a:moveTo>
                  <a:lnTo>
                    <a:pt x="74" y="90"/>
                  </a:lnTo>
                  <a:lnTo>
                    <a:pt x="74" y="90"/>
                  </a:lnTo>
                  <a:cubicBezTo>
                    <a:pt x="82" y="90"/>
                    <a:pt x="100" y="91"/>
                    <a:pt x="100" y="113"/>
                  </a:cubicBezTo>
                  <a:lnTo>
                    <a:pt x="100" y="113"/>
                  </a:lnTo>
                  <a:cubicBezTo>
                    <a:pt x="100" y="135"/>
                    <a:pt x="77" y="135"/>
                    <a:pt x="74" y="135"/>
                  </a:cubicBezTo>
                  <a:lnTo>
                    <a:pt x="36" y="135"/>
                  </a:lnTo>
                  <a:lnTo>
                    <a:pt x="36" y="90"/>
                  </a:lnTo>
                  <a:close/>
                  <a:moveTo>
                    <a:pt x="209" y="66"/>
                  </a:moveTo>
                  <a:lnTo>
                    <a:pt x="209" y="66"/>
                  </a:lnTo>
                  <a:cubicBezTo>
                    <a:pt x="217" y="66"/>
                    <a:pt x="223" y="68"/>
                    <a:pt x="227" y="72"/>
                  </a:cubicBezTo>
                  <a:lnTo>
                    <a:pt x="227" y="72"/>
                  </a:lnTo>
                  <a:cubicBezTo>
                    <a:pt x="230" y="76"/>
                    <a:pt x="233" y="82"/>
                    <a:pt x="233" y="89"/>
                  </a:cubicBezTo>
                  <a:lnTo>
                    <a:pt x="185" y="89"/>
                  </a:lnTo>
                  <a:lnTo>
                    <a:pt x="185" y="89"/>
                  </a:lnTo>
                  <a:cubicBezTo>
                    <a:pt x="185" y="87"/>
                    <a:pt x="186" y="84"/>
                    <a:pt x="186" y="82"/>
                  </a:cubicBezTo>
                  <a:lnTo>
                    <a:pt x="186" y="82"/>
                  </a:lnTo>
                  <a:cubicBezTo>
                    <a:pt x="187" y="80"/>
                    <a:pt x="188" y="77"/>
                    <a:pt x="191" y="74"/>
                  </a:cubicBezTo>
                  <a:lnTo>
                    <a:pt x="191" y="74"/>
                  </a:lnTo>
                  <a:cubicBezTo>
                    <a:pt x="192" y="72"/>
                    <a:pt x="195" y="70"/>
                    <a:pt x="198" y="69"/>
                  </a:cubicBezTo>
                  <a:lnTo>
                    <a:pt x="198" y="69"/>
                  </a:lnTo>
                  <a:cubicBezTo>
                    <a:pt x="201" y="67"/>
                    <a:pt x="205" y="66"/>
                    <a:pt x="209" y="66"/>
                  </a:cubicBezTo>
                  <a:close/>
                  <a:moveTo>
                    <a:pt x="211" y="44"/>
                  </a:moveTo>
                  <a:lnTo>
                    <a:pt x="211" y="44"/>
                  </a:lnTo>
                  <a:cubicBezTo>
                    <a:pt x="165" y="44"/>
                    <a:pt x="155" y="83"/>
                    <a:pt x="155" y="100"/>
                  </a:cubicBezTo>
                  <a:lnTo>
                    <a:pt x="155" y="100"/>
                  </a:lnTo>
                  <a:cubicBezTo>
                    <a:pt x="155" y="152"/>
                    <a:pt x="197" y="158"/>
                    <a:pt x="211" y="158"/>
                  </a:cubicBezTo>
                  <a:lnTo>
                    <a:pt x="211" y="158"/>
                  </a:lnTo>
                  <a:cubicBezTo>
                    <a:pt x="247" y="158"/>
                    <a:pt x="257" y="134"/>
                    <a:pt x="261" y="121"/>
                  </a:cubicBezTo>
                  <a:lnTo>
                    <a:pt x="235" y="121"/>
                  </a:lnTo>
                  <a:lnTo>
                    <a:pt x="235" y="121"/>
                  </a:lnTo>
                  <a:cubicBezTo>
                    <a:pt x="234" y="125"/>
                    <a:pt x="226" y="135"/>
                    <a:pt x="212" y="135"/>
                  </a:cubicBezTo>
                  <a:lnTo>
                    <a:pt x="212" y="135"/>
                  </a:lnTo>
                  <a:cubicBezTo>
                    <a:pt x="187" y="135"/>
                    <a:pt x="185" y="117"/>
                    <a:pt x="185" y="108"/>
                  </a:cubicBezTo>
                  <a:lnTo>
                    <a:pt x="263" y="108"/>
                  </a:lnTo>
                  <a:lnTo>
                    <a:pt x="263" y="108"/>
                  </a:lnTo>
                  <a:cubicBezTo>
                    <a:pt x="265" y="78"/>
                    <a:pt x="252" y="44"/>
                    <a:pt x="211" y="44"/>
                  </a:cubicBezTo>
                  <a:close/>
                  <a:moveTo>
                    <a:pt x="36" y="28"/>
                  </a:moveTo>
                  <a:lnTo>
                    <a:pt x="69" y="28"/>
                  </a:lnTo>
                  <a:lnTo>
                    <a:pt x="69" y="28"/>
                  </a:lnTo>
                  <a:cubicBezTo>
                    <a:pt x="72" y="28"/>
                    <a:pt x="93" y="26"/>
                    <a:pt x="93" y="47"/>
                  </a:cubicBezTo>
                  <a:lnTo>
                    <a:pt x="93" y="47"/>
                  </a:lnTo>
                  <a:cubicBezTo>
                    <a:pt x="93" y="65"/>
                    <a:pt x="78" y="66"/>
                    <a:pt x="72" y="66"/>
                  </a:cubicBezTo>
                  <a:lnTo>
                    <a:pt x="36" y="66"/>
                  </a:lnTo>
                  <a:lnTo>
                    <a:pt x="36" y="28"/>
                  </a:lnTo>
                  <a:close/>
                  <a:moveTo>
                    <a:pt x="179" y="30"/>
                  </a:moveTo>
                  <a:lnTo>
                    <a:pt x="239" y="30"/>
                  </a:lnTo>
                  <a:lnTo>
                    <a:pt x="239" y="15"/>
                  </a:lnTo>
                  <a:lnTo>
                    <a:pt x="179" y="15"/>
                  </a:lnTo>
                  <a:lnTo>
                    <a:pt x="179" y="30"/>
                  </a:lnTo>
                  <a:close/>
                  <a:moveTo>
                    <a:pt x="0" y="0"/>
                  </a:moveTo>
                  <a:lnTo>
                    <a:pt x="0" y="163"/>
                  </a:lnTo>
                  <a:lnTo>
                    <a:pt x="79" y="163"/>
                  </a:lnTo>
                  <a:lnTo>
                    <a:pt x="79" y="163"/>
                  </a:lnTo>
                  <a:cubicBezTo>
                    <a:pt x="86" y="163"/>
                    <a:pt x="135" y="161"/>
                    <a:pt x="135" y="116"/>
                  </a:cubicBezTo>
                  <a:lnTo>
                    <a:pt x="135" y="116"/>
                  </a:lnTo>
                  <a:cubicBezTo>
                    <a:pt x="135" y="87"/>
                    <a:pt x="116" y="77"/>
                    <a:pt x="106" y="74"/>
                  </a:cubicBezTo>
                  <a:lnTo>
                    <a:pt x="106" y="74"/>
                  </a:lnTo>
                  <a:cubicBezTo>
                    <a:pt x="113" y="71"/>
                    <a:pt x="128" y="63"/>
                    <a:pt x="128" y="41"/>
                  </a:cubicBezTo>
                  <a:lnTo>
                    <a:pt x="128" y="41"/>
                  </a:lnTo>
                  <a:cubicBezTo>
                    <a:pt x="128" y="28"/>
                    <a:pt x="126" y="0"/>
                    <a:pt x="76" y="0"/>
                  </a:cubicBezTo>
                  <a:lnTo>
                    <a:pt x="0" y="0"/>
                  </a:lnTo>
                  <a:close/>
                </a:path>
              </a:pathLst>
            </a:custGeom>
            <a:solidFill>
              <a:schemeClr val="tx1"/>
            </a:solidFill>
            <a:ln>
              <a:noFill/>
            </a:ln>
            <a:effectLst/>
          </p:spPr>
          <p:txBody>
            <a:bodyPr wrap="none" anchor="ctr"/>
            <a:lstStyle/>
            <a:p>
              <a:endParaRPr lang="en-US" dirty="0">
                <a:latin typeface="Poppins" panose="00000500000000000000" pitchFamily="2" charset="0"/>
              </a:endParaRPr>
            </a:p>
          </p:txBody>
        </p:sp>
        <p:sp>
          <p:nvSpPr>
            <p:cNvPr id="6283" name="Freeform 139">
              <a:extLst>
                <a:ext uri="{FF2B5EF4-FFF2-40B4-BE49-F238E27FC236}">
                  <a16:creationId xmlns:a16="http://schemas.microsoft.com/office/drawing/2014/main" id="{052AE405-060B-9E46-8FD3-5892344050D2}"/>
                </a:ext>
              </a:extLst>
            </p:cNvPr>
            <p:cNvSpPr>
              <a:spLocks noChangeArrowheads="1"/>
            </p:cNvSpPr>
            <p:nvPr/>
          </p:nvSpPr>
          <p:spPr bwMode="auto">
            <a:xfrm>
              <a:off x="12392067" y="11538077"/>
              <a:ext cx="214227" cy="225216"/>
            </a:xfrm>
            <a:custGeom>
              <a:avLst/>
              <a:gdLst>
                <a:gd name="T0" fmla="*/ 3 w 170"/>
                <a:gd name="T1" fmla="*/ 178 h 179"/>
                <a:gd name="T2" fmla="*/ 40 w 170"/>
                <a:gd name="T3" fmla="*/ 178 h 179"/>
                <a:gd name="T4" fmla="*/ 40 w 170"/>
                <a:gd name="T5" fmla="*/ 59 h 179"/>
                <a:gd name="T6" fmla="*/ 3 w 170"/>
                <a:gd name="T7" fmla="*/ 59 h 179"/>
                <a:gd name="T8" fmla="*/ 3 w 170"/>
                <a:gd name="T9" fmla="*/ 178 h 179"/>
                <a:gd name="T10" fmla="*/ 125 w 170"/>
                <a:gd name="T11" fmla="*/ 57 h 179"/>
                <a:gd name="T12" fmla="*/ 125 w 170"/>
                <a:gd name="T13" fmla="*/ 57 h 179"/>
                <a:gd name="T14" fmla="*/ 92 w 170"/>
                <a:gd name="T15" fmla="*/ 75 h 179"/>
                <a:gd name="T16" fmla="*/ 92 w 170"/>
                <a:gd name="T17" fmla="*/ 75 h 179"/>
                <a:gd name="T18" fmla="*/ 92 w 170"/>
                <a:gd name="T19" fmla="*/ 59 h 179"/>
                <a:gd name="T20" fmla="*/ 57 w 170"/>
                <a:gd name="T21" fmla="*/ 59 h 179"/>
                <a:gd name="T22" fmla="*/ 57 w 170"/>
                <a:gd name="T23" fmla="*/ 178 h 179"/>
                <a:gd name="T24" fmla="*/ 94 w 170"/>
                <a:gd name="T25" fmla="*/ 178 h 179"/>
                <a:gd name="T26" fmla="*/ 94 w 170"/>
                <a:gd name="T27" fmla="*/ 119 h 179"/>
                <a:gd name="T28" fmla="*/ 94 w 170"/>
                <a:gd name="T29" fmla="*/ 119 h 179"/>
                <a:gd name="T30" fmla="*/ 114 w 170"/>
                <a:gd name="T31" fmla="*/ 89 h 179"/>
                <a:gd name="T32" fmla="*/ 114 w 170"/>
                <a:gd name="T33" fmla="*/ 89 h 179"/>
                <a:gd name="T34" fmla="*/ 133 w 170"/>
                <a:gd name="T35" fmla="*/ 120 h 179"/>
                <a:gd name="T36" fmla="*/ 133 w 170"/>
                <a:gd name="T37" fmla="*/ 178 h 179"/>
                <a:gd name="T38" fmla="*/ 169 w 170"/>
                <a:gd name="T39" fmla="*/ 178 h 179"/>
                <a:gd name="T40" fmla="*/ 169 w 170"/>
                <a:gd name="T41" fmla="*/ 178 h 179"/>
                <a:gd name="T42" fmla="*/ 169 w 170"/>
                <a:gd name="T43" fmla="*/ 113 h 179"/>
                <a:gd name="T44" fmla="*/ 169 w 170"/>
                <a:gd name="T45" fmla="*/ 113 h 179"/>
                <a:gd name="T46" fmla="*/ 125 w 170"/>
                <a:gd name="T47" fmla="*/ 57 h 179"/>
                <a:gd name="T48" fmla="*/ 21 w 170"/>
                <a:gd name="T49" fmla="*/ 0 h 179"/>
                <a:gd name="T50" fmla="*/ 21 w 170"/>
                <a:gd name="T51" fmla="*/ 0 h 179"/>
                <a:gd name="T52" fmla="*/ 0 w 170"/>
                <a:gd name="T53" fmla="*/ 22 h 179"/>
                <a:gd name="T54" fmla="*/ 0 w 170"/>
                <a:gd name="T55" fmla="*/ 22 h 179"/>
                <a:gd name="T56" fmla="*/ 21 w 170"/>
                <a:gd name="T57" fmla="*/ 43 h 179"/>
                <a:gd name="T58" fmla="*/ 21 w 170"/>
                <a:gd name="T59" fmla="*/ 43 h 179"/>
                <a:gd name="T60" fmla="*/ 43 w 170"/>
                <a:gd name="T61" fmla="*/ 22 h 179"/>
                <a:gd name="T62" fmla="*/ 43 w 170"/>
                <a:gd name="T63" fmla="*/ 22 h 179"/>
                <a:gd name="T64" fmla="*/ 21 w 170"/>
                <a:gd name="T65" fmla="*/ 0 h 179"/>
                <a:gd name="T66" fmla="*/ 125 w 170"/>
                <a:gd name="T67" fmla="*/ 5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179">
                  <a:moveTo>
                    <a:pt x="3" y="178"/>
                  </a:moveTo>
                  <a:lnTo>
                    <a:pt x="40" y="178"/>
                  </a:lnTo>
                  <a:lnTo>
                    <a:pt x="40" y="59"/>
                  </a:lnTo>
                  <a:lnTo>
                    <a:pt x="3" y="59"/>
                  </a:lnTo>
                  <a:lnTo>
                    <a:pt x="3" y="178"/>
                  </a:lnTo>
                  <a:close/>
                  <a:moveTo>
                    <a:pt x="125" y="57"/>
                  </a:moveTo>
                  <a:lnTo>
                    <a:pt x="125" y="57"/>
                  </a:lnTo>
                  <a:cubicBezTo>
                    <a:pt x="108" y="57"/>
                    <a:pt x="97" y="66"/>
                    <a:pt x="92" y="75"/>
                  </a:cubicBezTo>
                  <a:lnTo>
                    <a:pt x="92" y="75"/>
                  </a:lnTo>
                  <a:lnTo>
                    <a:pt x="92" y="59"/>
                  </a:lnTo>
                  <a:lnTo>
                    <a:pt x="57" y="59"/>
                  </a:lnTo>
                  <a:lnTo>
                    <a:pt x="57" y="178"/>
                  </a:lnTo>
                  <a:lnTo>
                    <a:pt x="94" y="178"/>
                  </a:lnTo>
                  <a:lnTo>
                    <a:pt x="94" y="119"/>
                  </a:lnTo>
                  <a:lnTo>
                    <a:pt x="94" y="119"/>
                  </a:lnTo>
                  <a:cubicBezTo>
                    <a:pt x="94" y="103"/>
                    <a:pt x="95" y="89"/>
                    <a:pt x="114" y="89"/>
                  </a:cubicBezTo>
                  <a:lnTo>
                    <a:pt x="114" y="89"/>
                  </a:lnTo>
                  <a:cubicBezTo>
                    <a:pt x="133" y="89"/>
                    <a:pt x="133" y="106"/>
                    <a:pt x="133" y="120"/>
                  </a:cubicBezTo>
                  <a:lnTo>
                    <a:pt x="133" y="178"/>
                  </a:lnTo>
                  <a:lnTo>
                    <a:pt x="169" y="178"/>
                  </a:lnTo>
                  <a:lnTo>
                    <a:pt x="169" y="178"/>
                  </a:lnTo>
                  <a:lnTo>
                    <a:pt x="169" y="113"/>
                  </a:lnTo>
                  <a:lnTo>
                    <a:pt x="169" y="113"/>
                  </a:lnTo>
                  <a:cubicBezTo>
                    <a:pt x="169" y="81"/>
                    <a:pt x="163" y="57"/>
                    <a:pt x="125" y="57"/>
                  </a:cubicBezTo>
                  <a:lnTo>
                    <a:pt x="21" y="0"/>
                  </a:lnTo>
                  <a:lnTo>
                    <a:pt x="21" y="0"/>
                  </a:lnTo>
                  <a:cubicBezTo>
                    <a:pt x="10" y="0"/>
                    <a:pt x="0" y="10"/>
                    <a:pt x="0" y="22"/>
                  </a:cubicBezTo>
                  <a:lnTo>
                    <a:pt x="0" y="22"/>
                  </a:lnTo>
                  <a:cubicBezTo>
                    <a:pt x="0" y="33"/>
                    <a:pt x="10" y="43"/>
                    <a:pt x="21" y="43"/>
                  </a:cubicBezTo>
                  <a:lnTo>
                    <a:pt x="21" y="43"/>
                  </a:lnTo>
                  <a:cubicBezTo>
                    <a:pt x="33" y="43"/>
                    <a:pt x="43" y="33"/>
                    <a:pt x="43" y="22"/>
                  </a:cubicBezTo>
                  <a:lnTo>
                    <a:pt x="43" y="22"/>
                  </a:lnTo>
                  <a:cubicBezTo>
                    <a:pt x="43" y="10"/>
                    <a:pt x="33" y="0"/>
                    <a:pt x="21" y="0"/>
                  </a:cubicBezTo>
                  <a:lnTo>
                    <a:pt x="125" y="57"/>
                  </a:lnTo>
                  <a:close/>
                </a:path>
              </a:pathLst>
            </a:custGeom>
            <a:solidFill>
              <a:schemeClr val="tx1"/>
            </a:solidFill>
            <a:ln>
              <a:noFill/>
            </a:ln>
            <a:effectLst/>
          </p:spPr>
          <p:txBody>
            <a:bodyPr wrap="none" anchor="ctr"/>
            <a:lstStyle/>
            <a:p>
              <a:endParaRPr lang="en-US" dirty="0">
                <a:latin typeface="Poppins" panose="00000500000000000000" pitchFamily="2" charset="0"/>
              </a:endParaRPr>
            </a:p>
          </p:txBody>
        </p:sp>
        <p:sp>
          <p:nvSpPr>
            <p:cNvPr id="6284" name="Freeform 140">
              <a:extLst>
                <a:ext uri="{FF2B5EF4-FFF2-40B4-BE49-F238E27FC236}">
                  <a16:creationId xmlns:a16="http://schemas.microsoft.com/office/drawing/2014/main" id="{1A4424DB-4F39-0C44-B177-D0CC87279466}"/>
                </a:ext>
              </a:extLst>
            </p:cNvPr>
            <p:cNvSpPr>
              <a:spLocks noChangeArrowheads="1"/>
            </p:cNvSpPr>
            <p:nvPr/>
          </p:nvSpPr>
          <p:spPr bwMode="auto">
            <a:xfrm>
              <a:off x="10546402" y="11351312"/>
              <a:ext cx="3290333" cy="598744"/>
            </a:xfrm>
            <a:custGeom>
              <a:avLst/>
              <a:gdLst>
                <a:gd name="T0" fmla="*/ 2573 w 2641"/>
                <a:gd name="T1" fmla="*/ 479 h 480"/>
                <a:gd name="T2" fmla="*/ 67 w 2641"/>
                <a:gd name="T3" fmla="*/ 479 h 480"/>
                <a:gd name="T4" fmla="*/ 67 w 2641"/>
                <a:gd name="T5" fmla="*/ 479 h 480"/>
                <a:gd name="T6" fmla="*/ 0 w 2641"/>
                <a:gd name="T7" fmla="*/ 413 h 480"/>
                <a:gd name="T8" fmla="*/ 0 w 2641"/>
                <a:gd name="T9" fmla="*/ 67 h 480"/>
                <a:gd name="T10" fmla="*/ 0 w 2641"/>
                <a:gd name="T11" fmla="*/ 67 h 480"/>
                <a:gd name="T12" fmla="*/ 67 w 2641"/>
                <a:gd name="T13" fmla="*/ 0 h 480"/>
                <a:gd name="T14" fmla="*/ 2573 w 2641"/>
                <a:gd name="T15" fmla="*/ 0 h 480"/>
                <a:gd name="T16" fmla="*/ 2573 w 2641"/>
                <a:gd name="T17" fmla="*/ 0 h 480"/>
                <a:gd name="T18" fmla="*/ 2640 w 2641"/>
                <a:gd name="T19" fmla="*/ 67 h 480"/>
                <a:gd name="T20" fmla="*/ 2640 w 2641"/>
                <a:gd name="T21" fmla="*/ 413 h 480"/>
                <a:gd name="T22" fmla="*/ 2640 w 2641"/>
                <a:gd name="T23" fmla="*/ 413 h 480"/>
                <a:gd name="T24" fmla="*/ 2573 w 2641"/>
                <a:gd name="T25" fmla="*/ 47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41" h="480">
                  <a:moveTo>
                    <a:pt x="2573" y="479"/>
                  </a:moveTo>
                  <a:lnTo>
                    <a:pt x="67" y="479"/>
                  </a:lnTo>
                  <a:lnTo>
                    <a:pt x="67" y="479"/>
                  </a:lnTo>
                  <a:cubicBezTo>
                    <a:pt x="30" y="479"/>
                    <a:pt x="0" y="449"/>
                    <a:pt x="0" y="413"/>
                  </a:cubicBezTo>
                  <a:lnTo>
                    <a:pt x="0" y="67"/>
                  </a:lnTo>
                  <a:lnTo>
                    <a:pt x="0" y="67"/>
                  </a:lnTo>
                  <a:cubicBezTo>
                    <a:pt x="0" y="30"/>
                    <a:pt x="30" y="0"/>
                    <a:pt x="67" y="0"/>
                  </a:cubicBezTo>
                  <a:lnTo>
                    <a:pt x="2573" y="0"/>
                  </a:lnTo>
                  <a:lnTo>
                    <a:pt x="2573" y="0"/>
                  </a:lnTo>
                  <a:cubicBezTo>
                    <a:pt x="2610" y="0"/>
                    <a:pt x="2640" y="30"/>
                    <a:pt x="2640" y="67"/>
                  </a:cubicBezTo>
                  <a:lnTo>
                    <a:pt x="2640" y="413"/>
                  </a:lnTo>
                  <a:lnTo>
                    <a:pt x="2640" y="413"/>
                  </a:lnTo>
                  <a:cubicBezTo>
                    <a:pt x="2640" y="449"/>
                    <a:pt x="2610" y="479"/>
                    <a:pt x="2573" y="479"/>
                  </a:cubicBezTo>
                </a:path>
              </a:pathLst>
            </a:custGeom>
            <a:noFill/>
            <a:ln w="127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anose="00000500000000000000" pitchFamily="2" charset="0"/>
              </a:endParaRPr>
            </a:p>
          </p:txBody>
        </p:sp>
      </p:grpSp>
      <p:grpSp>
        <p:nvGrpSpPr>
          <p:cNvPr id="20" name="Group 19">
            <a:extLst>
              <a:ext uri="{FF2B5EF4-FFF2-40B4-BE49-F238E27FC236}">
                <a16:creationId xmlns:a16="http://schemas.microsoft.com/office/drawing/2014/main" id="{84399C88-307B-BB4C-A77E-841C7AD357F0}"/>
              </a:ext>
            </a:extLst>
          </p:cNvPr>
          <p:cNvGrpSpPr/>
          <p:nvPr/>
        </p:nvGrpSpPr>
        <p:grpSpPr>
          <a:xfrm>
            <a:off x="7287991" y="5675656"/>
            <a:ext cx="1645169" cy="299372"/>
            <a:chOff x="14572806" y="11351312"/>
            <a:chExt cx="3290337" cy="598744"/>
          </a:xfrm>
        </p:grpSpPr>
        <p:sp>
          <p:nvSpPr>
            <p:cNvPr id="6302" name="Freeform 158">
              <a:extLst>
                <a:ext uri="{FF2B5EF4-FFF2-40B4-BE49-F238E27FC236}">
                  <a16:creationId xmlns:a16="http://schemas.microsoft.com/office/drawing/2014/main" id="{D8D22DAB-F510-C047-B1EB-E434BCA0B38A}"/>
                </a:ext>
              </a:extLst>
            </p:cNvPr>
            <p:cNvSpPr>
              <a:spLocks noChangeArrowheads="1"/>
            </p:cNvSpPr>
            <p:nvPr/>
          </p:nvSpPr>
          <p:spPr bwMode="auto">
            <a:xfrm>
              <a:off x="14885909" y="11521600"/>
              <a:ext cx="131833" cy="252680"/>
            </a:xfrm>
            <a:custGeom>
              <a:avLst/>
              <a:gdLst>
                <a:gd name="T0" fmla="*/ 81 w 108"/>
                <a:gd name="T1" fmla="*/ 0 h 202"/>
                <a:gd name="T2" fmla="*/ 81 w 108"/>
                <a:gd name="T3" fmla="*/ 0 h 202"/>
                <a:gd name="T4" fmla="*/ 36 w 108"/>
                <a:gd name="T5" fmla="*/ 49 h 202"/>
                <a:gd name="T6" fmla="*/ 36 w 108"/>
                <a:gd name="T7" fmla="*/ 79 h 202"/>
                <a:gd name="T8" fmla="*/ 0 w 108"/>
                <a:gd name="T9" fmla="*/ 79 h 202"/>
                <a:gd name="T10" fmla="*/ 0 w 108"/>
                <a:gd name="T11" fmla="*/ 115 h 202"/>
                <a:gd name="T12" fmla="*/ 36 w 108"/>
                <a:gd name="T13" fmla="*/ 115 h 202"/>
                <a:gd name="T14" fmla="*/ 36 w 108"/>
                <a:gd name="T15" fmla="*/ 201 h 202"/>
                <a:gd name="T16" fmla="*/ 72 w 108"/>
                <a:gd name="T17" fmla="*/ 201 h 202"/>
                <a:gd name="T18" fmla="*/ 72 w 108"/>
                <a:gd name="T19" fmla="*/ 115 h 202"/>
                <a:gd name="T20" fmla="*/ 101 w 108"/>
                <a:gd name="T21" fmla="*/ 115 h 202"/>
                <a:gd name="T22" fmla="*/ 107 w 108"/>
                <a:gd name="T23" fmla="*/ 79 h 202"/>
                <a:gd name="T24" fmla="*/ 72 w 108"/>
                <a:gd name="T25" fmla="*/ 79 h 202"/>
                <a:gd name="T26" fmla="*/ 72 w 108"/>
                <a:gd name="T27" fmla="*/ 55 h 202"/>
                <a:gd name="T28" fmla="*/ 72 w 108"/>
                <a:gd name="T29" fmla="*/ 55 h 202"/>
                <a:gd name="T30" fmla="*/ 88 w 108"/>
                <a:gd name="T31" fmla="*/ 36 h 202"/>
                <a:gd name="T32" fmla="*/ 107 w 108"/>
                <a:gd name="T33" fmla="*/ 36 h 202"/>
                <a:gd name="T34" fmla="*/ 107 w 108"/>
                <a:gd name="T35" fmla="*/ 1 h 202"/>
                <a:gd name="T36" fmla="*/ 107 w 108"/>
                <a:gd name="T37" fmla="*/ 1 h 202"/>
                <a:gd name="T38" fmla="*/ 81 w 108"/>
                <a:gd name="T39"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8" h="202">
                  <a:moveTo>
                    <a:pt x="81" y="0"/>
                  </a:moveTo>
                  <a:lnTo>
                    <a:pt x="81" y="0"/>
                  </a:lnTo>
                  <a:cubicBezTo>
                    <a:pt x="53" y="0"/>
                    <a:pt x="36" y="15"/>
                    <a:pt x="36" y="49"/>
                  </a:cubicBezTo>
                  <a:lnTo>
                    <a:pt x="36" y="79"/>
                  </a:lnTo>
                  <a:lnTo>
                    <a:pt x="0" y="79"/>
                  </a:lnTo>
                  <a:lnTo>
                    <a:pt x="0" y="115"/>
                  </a:lnTo>
                  <a:lnTo>
                    <a:pt x="36" y="115"/>
                  </a:lnTo>
                  <a:lnTo>
                    <a:pt x="36" y="201"/>
                  </a:lnTo>
                  <a:lnTo>
                    <a:pt x="72" y="201"/>
                  </a:lnTo>
                  <a:lnTo>
                    <a:pt x="72" y="115"/>
                  </a:lnTo>
                  <a:lnTo>
                    <a:pt x="101" y="115"/>
                  </a:lnTo>
                  <a:lnTo>
                    <a:pt x="107" y="79"/>
                  </a:lnTo>
                  <a:lnTo>
                    <a:pt x="72" y="79"/>
                  </a:lnTo>
                  <a:lnTo>
                    <a:pt x="72" y="55"/>
                  </a:lnTo>
                  <a:lnTo>
                    <a:pt x="72" y="55"/>
                  </a:lnTo>
                  <a:cubicBezTo>
                    <a:pt x="72" y="42"/>
                    <a:pt x="76" y="36"/>
                    <a:pt x="88" y="36"/>
                  </a:cubicBezTo>
                  <a:lnTo>
                    <a:pt x="107" y="36"/>
                  </a:lnTo>
                  <a:lnTo>
                    <a:pt x="107" y="1"/>
                  </a:lnTo>
                  <a:lnTo>
                    <a:pt x="107" y="1"/>
                  </a:lnTo>
                  <a:cubicBezTo>
                    <a:pt x="105" y="1"/>
                    <a:pt x="95" y="0"/>
                    <a:pt x="81" y="0"/>
                  </a:cubicBezTo>
                </a:path>
              </a:pathLst>
            </a:custGeom>
            <a:solidFill>
              <a:schemeClr val="tx1"/>
            </a:solidFill>
            <a:ln>
              <a:noFill/>
            </a:ln>
            <a:effectLst/>
          </p:spPr>
          <p:txBody>
            <a:bodyPr wrap="none" anchor="ctr"/>
            <a:lstStyle/>
            <a:p>
              <a:endParaRPr lang="en-US" dirty="0">
                <a:latin typeface="Poppins" panose="00000500000000000000" pitchFamily="2" charset="0"/>
              </a:endParaRPr>
            </a:p>
          </p:txBody>
        </p:sp>
        <p:sp>
          <p:nvSpPr>
            <p:cNvPr id="6303" name="Freeform 159">
              <a:extLst>
                <a:ext uri="{FF2B5EF4-FFF2-40B4-BE49-F238E27FC236}">
                  <a16:creationId xmlns:a16="http://schemas.microsoft.com/office/drawing/2014/main" id="{ACEFCC83-83B8-0A49-B70C-D5C67B8C72F9}"/>
                </a:ext>
              </a:extLst>
            </p:cNvPr>
            <p:cNvSpPr>
              <a:spLocks noChangeArrowheads="1"/>
            </p:cNvSpPr>
            <p:nvPr/>
          </p:nvSpPr>
          <p:spPr bwMode="auto">
            <a:xfrm>
              <a:off x="15567046" y="11543572"/>
              <a:ext cx="263667" cy="214227"/>
            </a:xfrm>
            <a:custGeom>
              <a:avLst/>
              <a:gdLst>
                <a:gd name="T0" fmla="*/ 211 w 212"/>
                <a:gd name="T1" fmla="*/ 20 h 172"/>
                <a:gd name="T2" fmla="*/ 211 w 212"/>
                <a:gd name="T3" fmla="*/ 20 h 172"/>
                <a:gd name="T4" fmla="*/ 186 w 212"/>
                <a:gd name="T5" fmla="*/ 27 h 172"/>
                <a:gd name="T6" fmla="*/ 186 w 212"/>
                <a:gd name="T7" fmla="*/ 27 h 172"/>
                <a:gd name="T8" fmla="*/ 205 w 212"/>
                <a:gd name="T9" fmla="*/ 3 h 172"/>
                <a:gd name="T10" fmla="*/ 205 w 212"/>
                <a:gd name="T11" fmla="*/ 3 h 172"/>
                <a:gd name="T12" fmla="*/ 178 w 212"/>
                <a:gd name="T13" fmla="*/ 13 h 172"/>
                <a:gd name="T14" fmla="*/ 178 w 212"/>
                <a:gd name="T15" fmla="*/ 13 h 172"/>
                <a:gd name="T16" fmla="*/ 146 w 212"/>
                <a:gd name="T17" fmla="*/ 0 h 172"/>
                <a:gd name="T18" fmla="*/ 146 w 212"/>
                <a:gd name="T19" fmla="*/ 0 h 172"/>
                <a:gd name="T20" fmla="*/ 103 w 212"/>
                <a:gd name="T21" fmla="*/ 43 h 172"/>
                <a:gd name="T22" fmla="*/ 103 w 212"/>
                <a:gd name="T23" fmla="*/ 43 h 172"/>
                <a:gd name="T24" fmla="*/ 104 w 212"/>
                <a:gd name="T25" fmla="*/ 53 h 172"/>
                <a:gd name="T26" fmla="*/ 104 w 212"/>
                <a:gd name="T27" fmla="*/ 53 h 172"/>
                <a:gd name="T28" fmla="*/ 15 w 212"/>
                <a:gd name="T29" fmla="*/ 8 h 172"/>
                <a:gd name="T30" fmla="*/ 15 w 212"/>
                <a:gd name="T31" fmla="*/ 8 h 172"/>
                <a:gd name="T32" fmla="*/ 9 w 212"/>
                <a:gd name="T33" fmla="*/ 30 h 172"/>
                <a:gd name="T34" fmla="*/ 9 w 212"/>
                <a:gd name="T35" fmla="*/ 30 h 172"/>
                <a:gd name="T36" fmla="*/ 28 w 212"/>
                <a:gd name="T37" fmla="*/ 65 h 172"/>
                <a:gd name="T38" fmla="*/ 28 w 212"/>
                <a:gd name="T39" fmla="*/ 65 h 172"/>
                <a:gd name="T40" fmla="*/ 9 w 212"/>
                <a:gd name="T41" fmla="*/ 60 h 172"/>
                <a:gd name="T42" fmla="*/ 9 w 212"/>
                <a:gd name="T43" fmla="*/ 60 h 172"/>
                <a:gd name="T44" fmla="*/ 9 w 212"/>
                <a:gd name="T45" fmla="*/ 60 h 172"/>
                <a:gd name="T46" fmla="*/ 44 w 212"/>
                <a:gd name="T47" fmla="*/ 103 h 172"/>
                <a:gd name="T48" fmla="*/ 44 w 212"/>
                <a:gd name="T49" fmla="*/ 103 h 172"/>
                <a:gd name="T50" fmla="*/ 32 w 212"/>
                <a:gd name="T51" fmla="*/ 104 h 172"/>
                <a:gd name="T52" fmla="*/ 32 w 212"/>
                <a:gd name="T53" fmla="*/ 104 h 172"/>
                <a:gd name="T54" fmla="*/ 24 w 212"/>
                <a:gd name="T55" fmla="*/ 104 h 172"/>
                <a:gd name="T56" fmla="*/ 24 w 212"/>
                <a:gd name="T57" fmla="*/ 104 h 172"/>
                <a:gd name="T58" fmla="*/ 65 w 212"/>
                <a:gd name="T59" fmla="*/ 134 h 172"/>
                <a:gd name="T60" fmla="*/ 65 w 212"/>
                <a:gd name="T61" fmla="*/ 134 h 172"/>
                <a:gd name="T62" fmla="*/ 11 w 212"/>
                <a:gd name="T63" fmla="*/ 152 h 172"/>
                <a:gd name="T64" fmla="*/ 11 w 212"/>
                <a:gd name="T65" fmla="*/ 152 h 172"/>
                <a:gd name="T66" fmla="*/ 0 w 212"/>
                <a:gd name="T67" fmla="*/ 151 h 172"/>
                <a:gd name="T68" fmla="*/ 0 w 212"/>
                <a:gd name="T69" fmla="*/ 151 h 172"/>
                <a:gd name="T70" fmla="*/ 67 w 212"/>
                <a:gd name="T71" fmla="*/ 171 h 172"/>
                <a:gd name="T72" fmla="*/ 67 w 212"/>
                <a:gd name="T73" fmla="*/ 171 h 172"/>
                <a:gd name="T74" fmla="*/ 190 w 212"/>
                <a:gd name="T75" fmla="*/ 48 h 172"/>
                <a:gd name="T76" fmla="*/ 190 w 212"/>
                <a:gd name="T77" fmla="*/ 48 h 172"/>
                <a:gd name="T78" fmla="*/ 189 w 212"/>
                <a:gd name="T79" fmla="*/ 43 h 172"/>
                <a:gd name="T80" fmla="*/ 189 w 212"/>
                <a:gd name="T81" fmla="*/ 43 h 172"/>
                <a:gd name="T82" fmla="*/ 211 w 212"/>
                <a:gd name="T83" fmla="*/ 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2" h="172">
                  <a:moveTo>
                    <a:pt x="211" y="20"/>
                  </a:moveTo>
                  <a:lnTo>
                    <a:pt x="211" y="20"/>
                  </a:lnTo>
                  <a:cubicBezTo>
                    <a:pt x="203" y="24"/>
                    <a:pt x="195" y="26"/>
                    <a:pt x="186" y="27"/>
                  </a:cubicBezTo>
                  <a:lnTo>
                    <a:pt x="186" y="27"/>
                  </a:lnTo>
                  <a:cubicBezTo>
                    <a:pt x="195" y="22"/>
                    <a:pt x="202" y="13"/>
                    <a:pt x="205" y="3"/>
                  </a:cubicBezTo>
                  <a:lnTo>
                    <a:pt x="205" y="3"/>
                  </a:lnTo>
                  <a:cubicBezTo>
                    <a:pt x="197" y="8"/>
                    <a:pt x="187" y="12"/>
                    <a:pt x="178" y="13"/>
                  </a:cubicBezTo>
                  <a:lnTo>
                    <a:pt x="178" y="13"/>
                  </a:lnTo>
                  <a:cubicBezTo>
                    <a:pt x="170" y="6"/>
                    <a:pt x="159" y="0"/>
                    <a:pt x="146" y="0"/>
                  </a:cubicBezTo>
                  <a:lnTo>
                    <a:pt x="146" y="0"/>
                  </a:lnTo>
                  <a:cubicBezTo>
                    <a:pt x="123" y="0"/>
                    <a:pt x="103" y="19"/>
                    <a:pt x="103" y="43"/>
                  </a:cubicBezTo>
                  <a:lnTo>
                    <a:pt x="103" y="43"/>
                  </a:lnTo>
                  <a:cubicBezTo>
                    <a:pt x="103" y="46"/>
                    <a:pt x="104" y="50"/>
                    <a:pt x="104" y="53"/>
                  </a:cubicBezTo>
                  <a:lnTo>
                    <a:pt x="104" y="53"/>
                  </a:lnTo>
                  <a:cubicBezTo>
                    <a:pt x="68" y="51"/>
                    <a:pt x="36" y="34"/>
                    <a:pt x="15" y="8"/>
                  </a:cubicBezTo>
                  <a:lnTo>
                    <a:pt x="15" y="8"/>
                  </a:lnTo>
                  <a:cubicBezTo>
                    <a:pt x="11" y="14"/>
                    <a:pt x="9" y="22"/>
                    <a:pt x="9" y="30"/>
                  </a:cubicBezTo>
                  <a:lnTo>
                    <a:pt x="9" y="30"/>
                  </a:lnTo>
                  <a:cubicBezTo>
                    <a:pt x="9" y="45"/>
                    <a:pt x="17" y="58"/>
                    <a:pt x="28" y="65"/>
                  </a:cubicBezTo>
                  <a:lnTo>
                    <a:pt x="28" y="65"/>
                  </a:lnTo>
                  <a:cubicBezTo>
                    <a:pt x="22" y="65"/>
                    <a:pt x="15" y="64"/>
                    <a:pt x="9" y="60"/>
                  </a:cubicBezTo>
                  <a:lnTo>
                    <a:pt x="9" y="60"/>
                  </a:lnTo>
                  <a:lnTo>
                    <a:pt x="9" y="60"/>
                  </a:lnTo>
                  <a:cubicBezTo>
                    <a:pt x="9" y="82"/>
                    <a:pt x="24" y="99"/>
                    <a:pt x="44" y="103"/>
                  </a:cubicBezTo>
                  <a:lnTo>
                    <a:pt x="44" y="103"/>
                  </a:lnTo>
                  <a:cubicBezTo>
                    <a:pt x="40" y="104"/>
                    <a:pt x="36" y="104"/>
                    <a:pt x="32" y="104"/>
                  </a:cubicBezTo>
                  <a:lnTo>
                    <a:pt x="32" y="104"/>
                  </a:lnTo>
                  <a:cubicBezTo>
                    <a:pt x="30" y="104"/>
                    <a:pt x="26" y="104"/>
                    <a:pt x="24" y="104"/>
                  </a:cubicBezTo>
                  <a:lnTo>
                    <a:pt x="24" y="104"/>
                  </a:lnTo>
                  <a:cubicBezTo>
                    <a:pt x="30" y="121"/>
                    <a:pt x="46" y="133"/>
                    <a:pt x="65" y="134"/>
                  </a:cubicBezTo>
                  <a:lnTo>
                    <a:pt x="65" y="134"/>
                  </a:lnTo>
                  <a:cubicBezTo>
                    <a:pt x="50" y="145"/>
                    <a:pt x="31" y="152"/>
                    <a:pt x="11" y="152"/>
                  </a:cubicBezTo>
                  <a:lnTo>
                    <a:pt x="11" y="152"/>
                  </a:lnTo>
                  <a:cubicBezTo>
                    <a:pt x="8" y="152"/>
                    <a:pt x="4" y="152"/>
                    <a:pt x="0" y="151"/>
                  </a:cubicBezTo>
                  <a:lnTo>
                    <a:pt x="0" y="151"/>
                  </a:lnTo>
                  <a:cubicBezTo>
                    <a:pt x="20" y="164"/>
                    <a:pt x="42" y="171"/>
                    <a:pt x="67" y="171"/>
                  </a:cubicBezTo>
                  <a:lnTo>
                    <a:pt x="67" y="171"/>
                  </a:lnTo>
                  <a:cubicBezTo>
                    <a:pt x="146" y="171"/>
                    <a:pt x="190" y="105"/>
                    <a:pt x="190" y="48"/>
                  </a:cubicBezTo>
                  <a:lnTo>
                    <a:pt x="190" y="48"/>
                  </a:lnTo>
                  <a:cubicBezTo>
                    <a:pt x="190" y="46"/>
                    <a:pt x="190" y="45"/>
                    <a:pt x="189" y="43"/>
                  </a:cubicBezTo>
                  <a:lnTo>
                    <a:pt x="189" y="43"/>
                  </a:lnTo>
                  <a:cubicBezTo>
                    <a:pt x="198" y="37"/>
                    <a:pt x="205" y="29"/>
                    <a:pt x="211" y="20"/>
                  </a:cubicBezTo>
                </a:path>
              </a:pathLst>
            </a:custGeom>
            <a:solidFill>
              <a:schemeClr val="tx1"/>
            </a:solidFill>
            <a:ln>
              <a:noFill/>
            </a:ln>
            <a:effectLst/>
          </p:spPr>
          <p:txBody>
            <a:bodyPr wrap="none" anchor="ctr"/>
            <a:lstStyle/>
            <a:p>
              <a:endParaRPr lang="en-US" dirty="0">
                <a:latin typeface="Poppins" panose="00000500000000000000" pitchFamily="2" charset="0"/>
              </a:endParaRPr>
            </a:p>
          </p:txBody>
        </p:sp>
        <p:sp>
          <p:nvSpPr>
            <p:cNvPr id="6304" name="Freeform 160">
              <a:extLst>
                <a:ext uri="{FF2B5EF4-FFF2-40B4-BE49-F238E27FC236}">
                  <a16:creationId xmlns:a16="http://schemas.microsoft.com/office/drawing/2014/main" id="{65CFA17D-AAE8-3840-AE71-1885555C6822}"/>
                </a:ext>
              </a:extLst>
            </p:cNvPr>
            <p:cNvSpPr>
              <a:spLocks noChangeArrowheads="1"/>
            </p:cNvSpPr>
            <p:nvPr/>
          </p:nvSpPr>
          <p:spPr bwMode="auto">
            <a:xfrm>
              <a:off x="17209466" y="11549062"/>
              <a:ext cx="329583" cy="203244"/>
            </a:xfrm>
            <a:custGeom>
              <a:avLst/>
              <a:gdLst>
                <a:gd name="T0" fmla="*/ 35 w 265"/>
                <a:gd name="T1" fmla="*/ 90 h 164"/>
                <a:gd name="T2" fmla="*/ 74 w 265"/>
                <a:gd name="T3" fmla="*/ 90 h 164"/>
                <a:gd name="T4" fmla="*/ 74 w 265"/>
                <a:gd name="T5" fmla="*/ 90 h 164"/>
                <a:gd name="T6" fmla="*/ 100 w 265"/>
                <a:gd name="T7" fmla="*/ 113 h 164"/>
                <a:gd name="T8" fmla="*/ 100 w 265"/>
                <a:gd name="T9" fmla="*/ 113 h 164"/>
                <a:gd name="T10" fmla="*/ 73 w 265"/>
                <a:gd name="T11" fmla="*/ 135 h 164"/>
                <a:gd name="T12" fmla="*/ 35 w 265"/>
                <a:gd name="T13" fmla="*/ 135 h 164"/>
                <a:gd name="T14" fmla="*/ 35 w 265"/>
                <a:gd name="T15" fmla="*/ 90 h 164"/>
                <a:gd name="T16" fmla="*/ 210 w 265"/>
                <a:gd name="T17" fmla="*/ 66 h 164"/>
                <a:gd name="T18" fmla="*/ 210 w 265"/>
                <a:gd name="T19" fmla="*/ 66 h 164"/>
                <a:gd name="T20" fmla="*/ 226 w 265"/>
                <a:gd name="T21" fmla="*/ 72 h 164"/>
                <a:gd name="T22" fmla="*/ 226 w 265"/>
                <a:gd name="T23" fmla="*/ 72 h 164"/>
                <a:gd name="T24" fmla="*/ 233 w 265"/>
                <a:gd name="T25" fmla="*/ 89 h 164"/>
                <a:gd name="T26" fmla="*/ 185 w 265"/>
                <a:gd name="T27" fmla="*/ 89 h 164"/>
                <a:gd name="T28" fmla="*/ 185 w 265"/>
                <a:gd name="T29" fmla="*/ 89 h 164"/>
                <a:gd name="T30" fmla="*/ 186 w 265"/>
                <a:gd name="T31" fmla="*/ 82 h 164"/>
                <a:gd name="T32" fmla="*/ 186 w 265"/>
                <a:gd name="T33" fmla="*/ 82 h 164"/>
                <a:gd name="T34" fmla="*/ 190 w 265"/>
                <a:gd name="T35" fmla="*/ 74 h 164"/>
                <a:gd name="T36" fmla="*/ 190 w 265"/>
                <a:gd name="T37" fmla="*/ 74 h 164"/>
                <a:gd name="T38" fmla="*/ 197 w 265"/>
                <a:gd name="T39" fmla="*/ 69 h 164"/>
                <a:gd name="T40" fmla="*/ 197 w 265"/>
                <a:gd name="T41" fmla="*/ 69 h 164"/>
                <a:gd name="T42" fmla="*/ 210 w 265"/>
                <a:gd name="T43" fmla="*/ 66 h 164"/>
                <a:gd name="T44" fmla="*/ 210 w 265"/>
                <a:gd name="T45" fmla="*/ 44 h 164"/>
                <a:gd name="T46" fmla="*/ 210 w 265"/>
                <a:gd name="T47" fmla="*/ 44 h 164"/>
                <a:gd name="T48" fmla="*/ 154 w 265"/>
                <a:gd name="T49" fmla="*/ 100 h 164"/>
                <a:gd name="T50" fmla="*/ 154 w 265"/>
                <a:gd name="T51" fmla="*/ 100 h 164"/>
                <a:gd name="T52" fmla="*/ 210 w 265"/>
                <a:gd name="T53" fmla="*/ 158 h 164"/>
                <a:gd name="T54" fmla="*/ 210 w 265"/>
                <a:gd name="T55" fmla="*/ 158 h 164"/>
                <a:gd name="T56" fmla="*/ 261 w 265"/>
                <a:gd name="T57" fmla="*/ 121 h 164"/>
                <a:gd name="T58" fmla="*/ 235 w 265"/>
                <a:gd name="T59" fmla="*/ 121 h 164"/>
                <a:gd name="T60" fmla="*/ 235 w 265"/>
                <a:gd name="T61" fmla="*/ 121 h 164"/>
                <a:gd name="T62" fmla="*/ 211 w 265"/>
                <a:gd name="T63" fmla="*/ 135 h 164"/>
                <a:gd name="T64" fmla="*/ 211 w 265"/>
                <a:gd name="T65" fmla="*/ 135 h 164"/>
                <a:gd name="T66" fmla="*/ 185 w 265"/>
                <a:gd name="T67" fmla="*/ 108 h 164"/>
                <a:gd name="T68" fmla="*/ 263 w 265"/>
                <a:gd name="T69" fmla="*/ 108 h 164"/>
                <a:gd name="T70" fmla="*/ 263 w 265"/>
                <a:gd name="T71" fmla="*/ 108 h 164"/>
                <a:gd name="T72" fmla="*/ 210 w 265"/>
                <a:gd name="T73" fmla="*/ 44 h 164"/>
                <a:gd name="T74" fmla="*/ 35 w 265"/>
                <a:gd name="T75" fmla="*/ 28 h 164"/>
                <a:gd name="T76" fmla="*/ 69 w 265"/>
                <a:gd name="T77" fmla="*/ 28 h 164"/>
                <a:gd name="T78" fmla="*/ 69 w 265"/>
                <a:gd name="T79" fmla="*/ 28 h 164"/>
                <a:gd name="T80" fmla="*/ 94 w 265"/>
                <a:gd name="T81" fmla="*/ 47 h 164"/>
                <a:gd name="T82" fmla="*/ 94 w 265"/>
                <a:gd name="T83" fmla="*/ 47 h 164"/>
                <a:gd name="T84" fmla="*/ 71 w 265"/>
                <a:gd name="T85" fmla="*/ 66 h 164"/>
                <a:gd name="T86" fmla="*/ 35 w 265"/>
                <a:gd name="T87" fmla="*/ 66 h 164"/>
                <a:gd name="T88" fmla="*/ 35 w 265"/>
                <a:gd name="T89" fmla="*/ 28 h 164"/>
                <a:gd name="T90" fmla="*/ 178 w 265"/>
                <a:gd name="T91" fmla="*/ 30 h 164"/>
                <a:gd name="T92" fmla="*/ 239 w 265"/>
                <a:gd name="T93" fmla="*/ 30 h 164"/>
                <a:gd name="T94" fmla="*/ 239 w 265"/>
                <a:gd name="T95" fmla="*/ 15 h 164"/>
                <a:gd name="T96" fmla="*/ 178 w 265"/>
                <a:gd name="T97" fmla="*/ 15 h 164"/>
                <a:gd name="T98" fmla="*/ 178 w 265"/>
                <a:gd name="T99" fmla="*/ 30 h 164"/>
                <a:gd name="T100" fmla="*/ 0 w 265"/>
                <a:gd name="T101" fmla="*/ 0 h 164"/>
                <a:gd name="T102" fmla="*/ 0 w 265"/>
                <a:gd name="T103" fmla="*/ 163 h 164"/>
                <a:gd name="T104" fmla="*/ 78 w 265"/>
                <a:gd name="T105" fmla="*/ 163 h 164"/>
                <a:gd name="T106" fmla="*/ 78 w 265"/>
                <a:gd name="T107" fmla="*/ 163 h 164"/>
                <a:gd name="T108" fmla="*/ 136 w 265"/>
                <a:gd name="T109" fmla="*/ 116 h 164"/>
                <a:gd name="T110" fmla="*/ 136 w 265"/>
                <a:gd name="T111" fmla="*/ 116 h 164"/>
                <a:gd name="T112" fmla="*/ 106 w 265"/>
                <a:gd name="T113" fmla="*/ 74 h 164"/>
                <a:gd name="T114" fmla="*/ 106 w 265"/>
                <a:gd name="T115" fmla="*/ 74 h 164"/>
                <a:gd name="T116" fmla="*/ 128 w 265"/>
                <a:gd name="T117" fmla="*/ 41 h 164"/>
                <a:gd name="T118" fmla="*/ 128 w 265"/>
                <a:gd name="T119" fmla="*/ 41 h 164"/>
                <a:gd name="T120" fmla="*/ 76 w 265"/>
                <a:gd name="T121" fmla="*/ 0 h 164"/>
                <a:gd name="T122" fmla="*/ 0 w 265"/>
                <a:gd name="T1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5" h="164">
                  <a:moveTo>
                    <a:pt x="35" y="90"/>
                  </a:moveTo>
                  <a:lnTo>
                    <a:pt x="74" y="90"/>
                  </a:lnTo>
                  <a:lnTo>
                    <a:pt x="74" y="90"/>
                  </a:lnTo>
                  <a:cubicBezTo>
                    <a:pt x="82" y="90"/>
                    <a:pt x="100" y="91"/>
                    <a:pt x="100" y="113"/>
                  </a:cubicBezTo>
                  <a:lnTo>
                    <a:pt x="100" y="113"/>
                  </a:lnTo>
                  <a:cubicBezTo>
                    <a:pt x="100" y="135"/>
                    <a:pt x="77" y="135"/>
                    <a:pt x="73" y="135"/>
                  </a:cubicBezTo>
                  <a:lnTo>
                    <a:pt x="35" y="135"/>
                  </a:lnTo>
                  <a:lnTo>
                    <a:pt x="35" y="90"/>
                  </a:lnTo>
                  <a:close/>
                  <a:moveTo>
                    <a:pt x="210" y="66"/>
                  </a:moveTo>
                  <a:lnTo>
                    <a:pt x="210" y="66"/>
                  </a:lnTo>
                  <a:cubicBezTo>
                    <a:pt x="217" y="66"/>
                    <a:pt x="222" y="68"/>
                    <a:pt x="226" y="72"/>
                  </a:cubicBezTo>
                  <a:lnTo>
                    <a:pt x="226" y="72"/>
                  </a:lnTo>
                  <a:cubicBezTo>
                    <a:pt x="230" y="76"/>
                    <a:pt x="232" y="82"/>
                    <a:pt x="233" y="89"/>
                  </a:cubicBezTo>
                  <a:lnTo>
                    <a:pt x="185" y="89"/>
                  </a:lnTo>
                  <a:lnTo>
                    <a:pt x="185" y="89"/>
                  </a:lnTo>
                  <a:cubicBezTo>
                    <a:pt x="185" y="87"/>
                    <a:pt x="185" y="84"/>
                    <a:pt x="186" y="82"/>
                  </a:cubicBezTo>
                  <a:lnTo>
                    <a:pt x="186" y="82"/>
                  </a:lnTo>
                  <a:cubicBezTo>
                    <a:pt x="187" y="80"/>
                    <a:pt x="188" y="77"/>
                    <a:pt x="190" y="74"/>
                  </a:cubicBezTo>
                  <a:lnTo>
                    <a:pt x="190" y="74"/>
                  </a:lnTo>
                  <a:cubicBezTo>
                    <a:pt x="192" y="72"/>
                    <a:pt x="194" y="70"/>
                    <a:pt x="197" y="69"/>
                  </a:cubicBezTo>
                  <a:lnTo>
                    <a:pt x="197" y="69"/>
                  </a:lnTo>
                  <a:cubicBezTo>
                    <a:pt x="201" y="67"/>
                    <a:pt x="205" y="66"/>
                    <a:pt x="210" y="66"/>
                  </a:cubicBezTo>
                  <a:close/>
                  <a:moveTo>
                    <a:pt x="210" y="44"/>
                  </a:moveTo>
                  <a:lnTo>
                    <a:pt x="210" y="44"/>
                  </a:lnTo>
                  <a:cubicBezTo>
                    <a:pt x="164" y="44"/>
                    <a:pt x="154" y="83"/>
                    <a:pt x="154" y="100"/>
                  </a:cubicBezTo>
                  <a:lnTo>
                    <a:pt x="154" y="100"/>
                  </a:lnTo>
                  <a:cubicBezTo>
                    <a:pt x="154" y="152"/>
                    <a:pt x="197" y="158"/>
                    <a:pt x="210" y="158"/>
                  </a:cubicBezTo>
                  <a:lnTo>
                    <a:pt x="210" y="158"/>
                  </a:lnTo>
                  <a:cubicBezTo>
                    <a:pt x="246" y="158"/>
                    <a:pt x="257" y="134"/>
                    <a:pt x="261" y="121"/>
                  </a:cubicBezTo>
                  <a:lnTo>
                    <a:pt x="235" y="121"/>
                  </a:lnTo>
                  <a:lnTo>
                    <a:pt x="235" y="121"/>
                  </a:lnTo>
                  <a:cubicBezTo>
                    <a:pt x="233" y="125"/>
                    <a:pt x="226" y="135"/>
                    <a:pt x="211" y="135"/>
                  </a:cubicBezTo>
                  <a:lnTo>
                    <a:pt x="211" y="135"/>
                  </a:lnTo>
                  <a:cubicBezTo>
                    <a:pt x="187" y="135"/>
                    <a:pt x="185" y="117"/>
                    <a:pt x="185" y="108"/>
                  </a:cubicBezTo>
                  <a:lnTo>
                    <a:pt x="263" y="108"/>
                  </a:lnTo>
                  <a:lnTo>
                    <a:pt x="263" y="108"/>
                  </a:lnTo>
                  <a:cubicBezTo>
                    <a:pt x="264" y="78"/>
                    <a:pt x="251" y="44"/>
                    <a:pt x="210" y="44"/>
                  </a:cubicBezTo>
                  <a:close/>
                  <a:moveTo>
                    <a:pt x="35" y="28"/>
                  </a:moveTo>
                  <a:lnTo>
                    <a:pt x="69" y="28"/>
                  </a:lnTo>
                  <a:lnTo>
                    <a:pt x="69" y="28"/>
                  </a:lnTo>
                  <a:cubicBezTo>
                    <a:pt x="72" y="28"/>
                    <a:pt x="94" y="26"/>
                    <a:pt x="94" y="47"/>
                  </a:cubicBezTo>
                  <a:lnTo>
                    <a:pt x="94" y="47"/>
                  </a:lnTo>
                  <a:cubicBezTo>
                    <a:pt x="94" y="65"/>
                    <a:pt x="78" y="66"/>
                    <a:pt x="71" y="66"/>
                  </a:cubicBezTo>
                  <a:lnTo>
                    <a:pt x="35" y="66"/>
                  </a:lnTo>
                  <a:lnTo>
                    <a:pt x="35" y="28"/>
                  </a:lnTo>
                  <a:close/>
                  <a:moveTo>
                    <a:pt x="178" y="30"/>
                  </a:moveTo>
                  <a:lnTo>
                    <a:pt x="239" y="30"/>
                  </a:lnTo>
                  <a:lnTo>
                    <a:pt x="239" y="15"/>
                  </a:lnTo>
                  <a:lnTo>
                    <a:pt x="178" y="15"/>
                  </a:lnTo>
                  <a:lnTo>
                    <a:pt x="178" y="30"/>
                  </a:lnTo>
                  <a:close/>
                  <a:moveTo>
                    <a:pt x="0" y="0"/>
                  </a:moveTo>
                  <a:lnTo>
                    <a:pt x="0" y="163"/>
                  </a:lnTo>
                  <a:lnTo>
                    <a:pt x="78" y="163"/>
                  </a:lnTo>
                  <a:lnTo>
                    <a:pt x="78" y="163"/>
                  </a:lnTo>
                  <a:cubicBezTo>
                    <a:pt x="85" y="163"/>
                    <a:pt x="136" y="161"/>
                    <a:pt x="136" y="116"/>
                  </a:cubicBezTo>
                  <a:lnTo>
                    <a:pt x="136" y="116"/>
                  </a:lnTo>
                  <a:cubicBezTo>
                    <a:pt x="136" y="87"/>
                    <a:pt x="116" y="77"/>
                    <a:pt x="106" y="74"/>
                  </a:cubicBezTo>
                  <a:lnTo>
                    <a:pt x="106" y="74"/>
                  </a:lnTo>
                  <a:cubicBezTo>
                    <a:pt x="113" y="71"/>
                    <a:pt x="128" y="63"/>
                    <a:pt x="128" y="41"/>
                  </a:cubicBezTo>
                  <a:lnTo>
                    <a:pt x="128" y="41"/>
                  </a:lnTo>
                  <a:cubicBezTo>
                    <a:pt x="128" y="28"/>
                    <a:pt x="126" y="0"/>
                    <a:pt x="76" y="0"/>
                  </a:cubicBezTo>
                  <a:lnTo>
                    <a:pt x="0" y="0"/>
                  </a:lnTo>
                  <a:close/>
                </a:path>
              </a:pathLst>
            </a:custGeom>
            <a:solidFill>
              <a:schemeClr val="tx1"/>
            </a:solidFill>
            <a:ln>
              <a:noFill/>
            </a:ln>
            <a:effectLst/>
          </p:spPr>
          <p:txBody>
            <a:bodyPr wrap="none" anchor="ctr"/>
            <a:lstStyle/>
            <a:p>
              <a:endParaRPr lang="en-US" dirty="0">
                <a:latin typeface="Poppins" panose="00000500000000000000" pitchFamily="2" charset="0"/>
              </a:endParaRPr>
            </a:p>
          </p:txBody>
        </p:sp>
        <p:sp>
          <p:nvSpPr>
            <p:cNvPr id="6305" name="Freeform 161">
              <a:extLst>
                <a:ext uri="{FF2B5EF4-FFF2-40B4-BE49-F238E27FC236}">
                  <a16:creationId xmlns:a16="http://schemas.microsoft.com/office/drawing/2014/main" id="{96300E87-9AD2-B443-AFD4-739D764B370F}"/>
                </a:ext>
              </a:extLst>
            </p:cNvPr>
            <p:cNvSpPr>
              <a:spLocks noChangeArrowheads="1"/>
            </p:cNvSpPr>
            <p:nvPr/>
          </p:nvSpPr>
          <p:spPr bwMode="auto">
            <a:xfrm>
              <a:off x="16423961" y="11538077"/>
              <a:ext cx="214227" cy="225216"/>
            </a:xfrm>
            <a:custGeom>
              <a:avLst/>
              <a:gdLst>
                <a:gd name="T0" fmla="*/ 4 w 172"/>
                <a:gd name="T1" fmla="*/ 178 h 179"/>
                <a:gd name="T2" fmla="*/ 40 w 172"/>
                <a:gd name="T3" fmla="*/ 178 h 179"/>
                <a:gd name="T4" fmla="*/ 40 w 172"/>
                <a:gd name="T5" fmla="*/ 59 h 179"/>
                <a:gd name="T6" fmla="*/ 4 w 172"/>
                <a:gd name="T7" fmla="*/ 59 h 179"/>
                <a:gd name="T8" fmla="*/ 4 w 172"/>
                <a:gd name="T9" fmla="*/ 178 h 179"/>
                <a:gd name="T10" fmla="*/ 126 w 172"/>
                <a:gd name="T11" fmla="*/ 57 h 179"/>
                <a:gd name="T12" fmla="*/ 126 w 172"/>
                <a:gd name="T13" fmla="*/ 57 h 179"/>
                <a:gd name="T14" fmla="*/ 93 w 172"/>
                <a:gd name="T15" fmla="*/ 75 h 179"/>
                <a:gd name="T16" fmla="*/ 93 w 172"/>
                <a:gd name="T17" fmla="*/ 75 h 179"/>
                <a:gd name="T18" fmla="*/ 93 w 172"/>
                <a:gd name="T19" fmla="*/ 59 h 179"/>
                <a:gd name="T20" fmla="*/ 57 w 172"/>
                <a:gd name="T21" fmla="*/ 59 h 179"/>
                <a:gd name="T22" fmla="*/ 57 w 172"/>
                <a:gd name="T23" fmla="*/ 178 h 179"/>
                <a:gd name="T24" fmla="*/ 94 w 172"/>
                <a:gd name="T25" fmla="*/ 178 h 179"/>
                <a:gd name="T26" fmla="*/ 94 w 172"/>
                <a:gd name="T27" fmla="*/ 119 h 179"/>
                <a:gd name="T28" fmla="*/ 94 w 172"/>
                <a:gd name="T29" fmla="*/ 119 h 179"/>
                <a:gd name="T30" fmla="*/ 114 w 172"/>
                <a:gd name="T31" fmla="*/ 89 h 179"/>
                <a:gd name="T32" fmla="*/ 114 w 172"/>
                <a:gd name="T33" fmla="*/ 89 h 179"/>
                <a:gd name="T34" fmla="*/ 134 w 172"/>
                <a:gd name="T35" fmla="*/ 120 h 179"/>
                <a:gd name="T36" fmla="*/ 134 w 172"/>
                <a:gd name="T37" fmla="*/ 178 h 179"/>
                <a:gd name="T38" fmla="*/ 171 w 172"/>
                <a:gd name="T39" fmla="*/ 178 h 179"/>
                <a:gd name="T40" fmla="*/ 171 w 172"/>
                <a:gd name="T41" fmla="*/ 178 h 179"/>
                <a:gd name="T42" fmla="*/ 171 w 172"/>
                <a:gd name="T43" fmla="*/ 113 h 179"/>
                <a:gd name="T44" fmla="*/ 171 w 172"/>
                <a:gd name="T45" fmla="*/ 113 h 179"/>
                <a:gd name="T46" fmla="*/ 126 w 172"/>
                <a:gd name="T47" fmla="*/ 57 h 179"/>
                <a:gd name="T48" fmla="*/ 22 w 172"/>
                <a:gd name="T49" fmla="*/ 0 h 179"/>
                <a:gd name="T50" fmla="*/ 22 w 172"/>
                <a:gd name="T51" fmla="*/ 0 h 179"/>
                <a:gd name="T52" fmla="*/ 0 w 172"/>
                <a:gd name="T53" fmla="*/ 22 h 179"/>
                <a:gd name="T54" fmla="*/ 0 w 172"/>
                <a:gd name="T55" fmla="*/ 22 h 179"/>
                <a:gd name="T56" fmla="*/ 22 w 172"/>
                <a:gd name="T57" fmla="*/ 43 h 179"/>
                <a:gd name="T58" fmla="*/ 22 w 172"/>
                <a:gd name="T59" fmla="*/ 43 h 179"/>
                <a:gd name="T60" fmla="*/ 43 w 172"/>
                <a:gd name="T61" fmla="*/ 22 h 179"/>
                <a:gd name="T62" fmla="*/ 43 w 172"/>
                <a:gd name="T63" fmla="*/ 22 h 179"/>
                <a:gd name="T64" fmla="*/ 22 w 172"/>
                <a:gd name="T65" fmla="*/ 0 h 179"/>
                <a:gd name="T66" fmla="*/ 126 w 172"/>
                <a:gd name="T67" fmla="*/ 5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 h="179">
                  <a:moveTo>
                    <a:pt x="4" y="178"/>
                  </a:moveTo>
                  <a:lnTo>
                    <a:pt x="40" y="178"/>
                  </a:lnTo>
                  <a:lnTo>
                    <a:pt x="40" y="59"/>
                  </a:lnTo>
                  <a:lnTo>
                    <a:pt x="4" y="59"/>
                  </a:lnTo>
                  <a:lnTo>
                    <a:pt x="4" y="178"/>
                  </a:lnTo>
                  <a:close/>
                  <a:moveTo>
                    <a:pt x="126" y="57"/>
                  </a:moveTo>
                  <a:lnTo>
                    <a:pt x="126" y="57"/>
                  </a:lnTo>
                  <a:cubicBezTo>
                    <a:pt x="108" y="57"/>
                    <a:pt x="98" y="66"/>
                    <a:pt x="93" y="75"/>
                  </a:cubicBezTo>
                  <a:lnTo>
                    <a:pt x="93" y="75"/>
                  </a:lnTo>
                  <a:lnTo>
                    <a:pt x="93" y="59"/>
                  </a:lnTo>
                  <a:lnTo>
                    <a:pt x="57" y="59"/>
                  </a:lnTo>
                  <a:lnTo>
                    <a:pt x="57" y="178"/>
                  </a:lnTo>
                  <a:lnTo>
                    <a:pt x="94" y="178"/>
                  </a:lnTo>
                  <a:lnTo>
                    <a:pt x="94" y="119"/>
                  </a:lnTo>
                  <a:lnTo>
                    <a:pt x="94" y="119"/>
                  </a:lnTo>
                  <a:cubicBezTo>
                    <a:pt x="94" y="103"/>
                    <a:pt x="95" y="89"/>
                    <a:pt x="114" y="89"/>
                  </a:cubicBezTo>
                  <a:lnTo>
                    <a:pt x="114" y="89"/>
                  </a:lnTo>
                  <a:cubicBezTo>
                    <a:pt x="133" y="89"/>
                    <a:pt x="134" y="106"/>
                    <a:pt x="134" y="120"/>
                  </a:cubicBezTo>
                  <a:lnTo>
                    <a:pt x="134" y="178"/>
                  </a:lnTo>
                  <a:lnTo>
                    <a:pt x="171" y="178"/>
                  </a:lnTo>
                  <a:lnTo>
                    <a:pt x="171" y="178"/>
                  </a:lnTo>
                  <a:lnTo>
                    <a:pt x="171" y="113"/>
                  </a:lnTo>
                  <a:lnTo>
                    <a:pt x="171" y="113"/>
                  </a:lnTo>
                  <a:cubicBezTo>
                    <a:pt x="171" y="81"/>
                    <a:pt x="163" y="57"/>
                    <a:pt x="126" y="57"/>
                  </a:cubicBezTo>
                  <a:lnTo>
                    <a:pt x="22" y="0"/>
                  </a:lnTo>
                  <a:lnTo>
                    <a:pt x="22" y="0"/>
                  </a:lnTo>
                  <a:cubicBezTo>
                    <a:pt x="10" y="0"/>
                    <a:pt x="0" y="10"/>
                    <a:pt x="0" y="22"/>
                  </a:cubicBezTo>
                  <a:lnTo>
                    <a:pt x="0" y="22"/>
                  </a:lnTo>
                  <a:cubicBezTo>
                    <a:pt x="0" y="33"/>
                    <a:pt x="10" y="43"/>
                    <a:pt x="22" y="43"/>
                  </a:cubicBezTo>
                  <a:lnTo>
                    <a:pt x="22" y="43"/>
                  </a:lnTo>
                  <a:cubicBezTo>
                    <a:pt x="33" y="43"/>
                    <a:pt x="43" y="33"/>
                    <a:pt x="43" y="22"/>
                  </a:cubicBezTo>
                  <a:lnTo>
                    <a:pt x="43" y="22"/>
                  </a:lnTo>
                  <a:cubicBezTo>
                    <a:pt x="43" y="10"/>
                    <a:pt x="34" y="0"/>
                    <a:pt x="22" y="0"/>
                  </a:cubicBezTo>
                  <a:lnTo>
                    <a:pt x="126" y="57"/>
                  </a:lnTo>
                  <a:close/>
                </a:path>
              </a:pathLst>
            </a:custGeom>
            <a:solidFill>
              <a:schemeClr val="tx1"/>
            </a:solidFill>
            <a:ln>
              <a:noFill/>
            </a:ln>
            <a:effectLst/>
          </p:spPr>
          <p:txBody>
            <a:bodyPr wrap="none" anchor="ctr"/>
            <a:lstStyle/>
            <a:p>
              <a:endParaRPr lang="en-US" dirty="0">
                <a:latin typeface="Poppins" panose="00000500000000000000" pitchFamily="2" charset="0"/>
              </a:endParaRPr>
            </a:p>
          </p:txBody>
        </p:sp>
        <p:sp>
          <p:nvSpPr>
            <p:cNvPr id="6306" name="Freeform 162">
              <a:extLst>
                <a:ext uri="{FF2B5EF4-FFF2-40B4-BE49-F238E27FC236}">
                  <a16:creationId xmlns:a16="http://schemas.microsoft.com/office/drawing/2014/main" id="{91E46237-2615-984C-9009-8EE6177A4F58}"/>
                </a:ext>
              </a:extLst>
            </p:cNvPr>
            <p:cNvSpPr>
              <a:spLocks noChangeArrowheads="1"/>
            </p:cNvSpPr>
            <p:nvPr/>
          </p:nvSpPr>
          <p:spPr bwMode="auto">
            <a:xfrm>
              <a:off x="14572806" y="11351312"/>
              <a:ext cx="3290337" cy="598744"/>
            </a:xfrm>
            <a:custGeom>
              <a:avLst/>
              <a:gdLst>
                <a:gd name="T0" fmla="*/ 2574 w 2641"/>
                <a:gd name="T1" fmla="*/ 479 h 480"/>
                <a:gd name="T2" fmla="*/ 66 w 2641"/>
                <a:gd name="T3" fmla="*/ 479 h 480"/>
                <a:gd name="T4" fmla="*/ 66 w 2641"/>
                <a:gd name="T5" fmla="*/ 479 h 480"/>
                <a:gd name="T6" fmla="*/ 0 w 2641"/>
                <a:gd name="T7" fmla="*/ 413 h 480"/>
                <a:gd name="T8" fmla="*/ 0 w 2641"/>
                <a:gd name="T9" fmla="*/ 67 h 480"/>
                <a:gd name="T10" fmla="*/ 0 w 2641"/>
                <a:gd name="T11" fmla="*/ 67 h 480"/>
                <a:gd name="T12" fmla="*/ 66 w 2641"/>
                <a:gd name="T13" fmla="*/ 0 h 480"/>
                <a:gd name="T14" fmla="*/ 2574 w 2641"/>
                <a:gd name="T15" fmla="*/ 0 h 480"/>
                <a:gd name="T16" fmla="*/ 2574 w 2641"/>
                <a:gd name="T17" fmla="*/ 0 h 480"/>
                <a:gd name="T18" fmla="*/ 2640 w 2641"/>
                <a:gd name="T19" fmla="*/ 67 h 480"/>
                <a:gd name="T20" fmla="*/ 2640 w 2641"/>
                <a:gd name="T21" fmla="*/ 413 h 480"/>
                <a:gd name="T22" fmla="*/ 2640 w 2641"/>
                <a:gd name="T23" fmla="*/ 413 h 480"/>
                <a:gd name="T24" fmla="*/ 2574 w 2641"/>
                <a:gd name="T25" fmla="*/ 47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41" h="480">
                  <a:moveTo>
                    <a:pt x="2574" y="479"/>
                  </a:moveTo>
                  <a:lnTo>
                    <a:pt x="66" y="479"/>
                  </a:lnTo>
                  <a:lnTo>
                    <a:pt x="66" y="479"/>
                  </a:lnTo>
                  <a:cubicBezTo>
                    <a:pt x="30" y="479"/>
                    <a:pt x="0" y="449"/>
                    <a:pt x="0" y="413"/>
                  </a:cubicBezTo>
                  <a:lnTo>
                    <a:pt x="0" y="67"/>
                  </a:lnTo>
                  <a:lnTo>
                    <a:pt x="0" y="67"/>
                  </a:lnTo>
                  <a:cubicBezTo>
                    <a:pt x="0" y="30"/>
                    <a:pt x="30" y="0"/>
                    <a:pt x="66" y="0"/>
                  </a:cubicBezTo>
                  <a:lnTo>
                    <a:pt x="2574" y="0"/>
                  </a:lnTo>
                  <a:lnTo>
                    <a:pt x="2574" y="0"/>
                  </a:lnTo>
                  <a:cubicBezTo>
                    <a:pt x="2610" y="0"/>
                    <a:pt x="2640" y="30"/>
                    <a:pt x="2640" y="67"/>
                  </a:cubicBezTo>
                  <a:lnTo>
                    <a:pt x="2640" y="413"/>
                  </a:lnTo>
                  <a:lnTo>
                    <a:pt x="2640" y="413"/>
                  </a:lnTo>
                  <a:cubicBezTo>
                    <a:pt x="2640" y="449"/>
                    <a:pt x="2610" y="479"/>
                    <a:pt x="2574" y="479"/>
                  </a:cubicBezTo>
                </a:path>
              </a:pathLst>
            </a:custGeom>
            <a:noFill/>
            <a:ln w="127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anose="00000500000000000000" pitchFamily="2" charset="0"/>
              </a:endParaRPr>
            </a:p>
          </p:txBody>
        </p:sp>
      </p:grpSp>
      <p:grpSp>
        <p:nvGrpSpPr>
          <p:cNvPr id="21" name="Group 20">
            <a:extLst>
              <a:ext uri="{FF2B5EF4-FFF2-40B4-BE49-F238E27FC236}">
                <a16:creationId xmlns:a16="http://schemas.microsoft.com/office/drawing/2014/main" id="{28A056F4-9C99-3446-BCC1-544A296E5000}"/>
              </a:ext>
            </a:extLst>
          </p:cNvPr>
          <p:cNvGrpSpPr/>
          <p:nvPr/>
        </p:nvGrpSpPr>
        <p:grpSpPr>
          <a:xfrm>
            <a:off x="9306685" y="5675656"/>
            <a:ext cx="1645167" cy="299372"/>
            <a:chOff x="18610195" y="11351312"/>
            <a:chExt cx="3290333" cy="598744"/>
          </a:xfrm>
        </p:grpSpPr>
        <p:sp>
          <p:nvSpPr>
            <p:cNvPr id="6326" name="Freeform 182">
              <a:extLst>
                <a:ext uri="{FF2B5EF4-FFF2-40B4-BE49-F238E27FC236}">
                  <a16:creationId xmlns:a16="http://schemas.microsoft.com/office/drawing/2014/main" id="{7194BC51-7D57-0B4B-A77D-C89758026B4F}"/>
                </a:ext>
              </a:extLst>
            </p:cNvPr>
            <p:cNvSpPr>
              <a:spLocks noChangeArrowheads="1"/>
            </p:cNvSpPr>
            <p:nvPr/>
          </p:nvSpPr>
          <p:spPr bwMode="auto">
            <a:xfrm>
              <a:off x="18917808" y="11521600"/>
              <a:ext cx="137325" cy="252680"/>
            </a:xfrm>
            <a:custGeom>
              <a:avLst/>
              <a:gdLst>
                <a:gd name="T0" fmla="*/ 81 w 110"/>
                <a:gd name="T1" fmla="*/ 0 h 202"/>
                <a:gd name="T2" fmla="*/ 81 w 110"/>
                <a:gd name="T3" fmla="*/ 0 h 202"/>
                <a:gd name="T4" fmla="*/ 36 w 110"/>
                <a:gd name="T5" fmla="*/ 49 h 202"/>
                <a:gd name="T6" fmla="*/ 36 w 110"/>
                <a:gd name="T7" fmla="*/ 79 h 202"/>
                <a:gd name="T8" fmla="*/ 0 w 110"/>
                <a:gd name="T9" fmla="*/ 79 h 202"/>
                <a:gd name="T10" fmla="*/ 0 w 110"/>
                <a:gd name="T11" fmla="*/ 115 h 202"/>
                <a:gd name="T12" fmla="*/ 36 w 110"/>
                <a:gd name="T13" fmla="*/ 115 h 202"/>
                <a:gd name="T14" fmla="*/ 36 w 110"/>
                <a:gd name="T15" fmla="*/ 201 h 202"/>
                <a:gd name="T16" fmla="*/ 73 w 110"/>
                <a:gd name="T17" fmla="*/ 201 h 202"/>
                <a:gd name="T18" fmla="*/ 73 w 110"/>
                <a:gd name="T19" fmla="*/ 115 h 202"/>
                <a:gd name="T20" fmla="*/ 101 w 110"/>
                <a:gd name="T21" fmla="*/ 115 h 202"/>
                <a:gd name="T22" fmla="*/ 109 w 110"/>
                <a:gd name="T23" fmla="*/ 79 h 202"/>
                <a:gd name="T24" fmla="*/ 73 w 110"/>
                <a:gd name="T25" fmla="*/ 79 h 202"/>
                <a:gd name="T26" fmla="*/ 73 w 110"/>
                <a:gd name="T27" fmla="*/ 55 h 202"/>
                <a:gd name="T28" fmla="*/ 73 w 110"/>
                <a:gd name="T29" fmla="*/ 55 h 202"/>
                <a:gd name="T30" fmla="*/ 88 w 110"/>
                <a:gd name="T31" fmla="*/ 36 h 202"/>
                <a:gd name="T32" fmla="*/ 109 w 110"/>
                <a:gd name="T33" fmla="*/ 36 h 202"/>
                <a:gd name="T34" fmla="*/ 109 w 110"/>
                <a:gd name="T35" fmla="*/ 1 h 202"/>
                <a:gd name="T36" fmla="*/ 109 w 110"/>
                <a:gd name="T37" fmla="*/ 1 h 202"/>
                <a:gd name="T38" fmla="*/ 81 w 110"/>
                <a:gd name="T39"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 h="202">
                  <a:moveTo>
                    <a:pt x="81" y="0"/>
                  </a:moveTo>
                  <a:lnTo>
                    <a:pt x="81" y="0"/>
                  </a:lnTo>
                  <a:cubicBezTo>
                    <a:pt x="53" y="0"/>
                    <a:pt x="36" y="15"/>
                    <a:pt x="36" y="49"/>
                  </a:cubicBezTo>
                  <a:lnTo>
                    <a:pt x="36" y="79"/>
                  </a:lnTo>
                  <a:lnTo>
                    <a:pt x="0" y="79"/>
                  </a:lnTo>
                  <a:lnTo>
                    <a:pt x="0" y="115"/>
                  </a:lnTo>
                  <a:lnTo>
                    <a:pt x="36" y="115"/>
                  </a:lnTo>
                  <a:lnTo>
                    <a:pt x="36" y="201"/>
                  </a:lnTo>
                  <a:lnTo>
                    <a:pt x="73" y="201"/>
                  </a:lnTo>
                  <a:lnTo>
                    <a:pt x="73" y="115"/>
                  </a:lnTo>
                  <a:lnTo>
                    <a:pt x="101" y="115"/>
                  </a:lnTo>
                  <a:lnTo>
                    <a:pt x="109" y="79"/>
                  </a:lnTo>
                  <a:lnTo>
                    <a:pt x="73" y="79"/>
                  </a:lnTo>
                  <a:lnTo>
                    <a:pt x="73" y="55"/>
                  </a:lnTo>
                  <a:lnTo>
                    <a:pt x="73" y="55"/>
                  </a:lnTo>
                  <a:cubicBezTo>
                    <a:pt x="73" y="42"/>
                    <a:pt x="77" y="36"/>
                    <a:pt x="88" y="36"/>
                  </a:cubicBezTo>
                  <a:lnTo>
                    <a:pt x="109" y="36"/>
                  </a:lnTo>
                  <a:lnTo>
                    <a:pt x="109" y="1"/>
                  </a:lnTo>
                  <a:lnTo>
                    <a:pt x="109" y="1"/>
                  </a:lnTo>
                  <a:cubicBezTo>
                    <a:pt x="105" y="1"/>
                    <a:pt x="95" y="0"/>
                    <a:pt x="81" y="0"/>
                  </a:cubicBezTo>
                </a:path>
              </a:pathLst>
            </a:custGeom>
            <a:solidFill>
              <a:schemeClr val="tx1"/>
            </a:solidFill>
            <a:ln>
              <a:noFill/>
            </a:ln>
            <a:effectLst/>
          </p:spPr>
          <p:txBody>
            <a:bodyPr wrap="none" anchor="ctr"/>
            <a:lstStyle/>
            <a:p>
              <a:endParaRPr lang="en-US" dirty="0">
                <a:latin typeface="Poppins" panose="00000500000000000000" pitchFamily="2" charset="0"/>
              </a:endParaRPr>
            </a:p>
          </p:txBody>
        </p:sp>
        <p:sp>
          <p:nvSpPr>
            <p:cNvPr id="6327" name="Freeform 183">
              <a:extLst>
                <a:ext uri="{FF2B5EF4-FFF2-40B4-BE49-F238E27FC236}">
                  <a16:creationId xmlns:a16="http://schemas.microsoft.com/office/drawing/2014/main" id="{FE4C52B8-A274-5E4E-859F-2EA20D94A1C6}"/>
                </a:ext>
              </a:extLst>
            </p:cNvPr>
            <p:cNvSpPr>
              <a:spLocks noChangeArrowheads="1"/>
            </p:cNvSpPr>
            <p:nvPr/>
          </p:nvSpPr>
          <p:spPr bwMode="auto">
            <a:xfrm>
              <a:off x="19598943" y="11543572"/>
              <a:ext cx="263667" cy="214227"/>
            </a:xfrm>
            <a:custGeom>
              <a:avLst/>
              <a:gdLst>
                <a:gd name="T0" fmla="*/ 211 w 212"/>
                <a:gd name="T1" fmla="*/ 20 h 172"/>
                <a:gd name="T2" fmla="*/ 211 w 212"/>
                <a:gd name="T3" fmla="*/ 20 h 172"/>
                <a:gd name="T4" fmla="*/ 186 w 212"/>
                <a:gd name="T5" fmla="*/ 27 h 172"/>
                <a:gd name="T6" fmla="*/ 186 w 212"/>
                <a:gd name="T7" fmla="*/ 27 h 172"/>
                <a:gd name="T8" fmla="*/ 204 w 212"/>
                <a:gd name="T9" fmla="*/ 3 h 172"/>
                <a:gd name="T10" fmla="*/ 204 w 212"/>
                <a:gd name="T11" fmla="*/ 3 h 172"/>
                <a:gd name="T12" fmla="*/ 178 w 212"/>
                <a:gd name="T13" fmla="*/ 13 h 172"/>
                <a:gd name="T14" fmla="*/ 178 w 212"/>
                <a:gd name="T15" fmla="*/ 13 h 172"/>
                <a:gd name="T16" fmla="*/ 146 w 212"/>
                <a:gd name="T17" fmla="*/ 0 h 172"/>
                <a:gd name="T18" fmla="*/ 146 w 212"/>
                <a:gd name="T19" fmla="*/ 0 h 172"/>
                <a:gd name="T20" fmla="*/ 102 w 212"/>
                <a:gd name="T21" fmla="*/ 43 h 172"/>
                <a:gd name="T22" fmla="*/ 102 w 212"/>
                <a:gd name="T23" fmla="*/ 43 h 172"/>
                <a:gd name="T24" fmla="*/ 104 w 212"/>
                <a:gd name="T25" fmla="*/ 53 h 172"/>
                <a:gd name="T26" fmla="*/ 104 w 212"/>
                <a:gd name="T27" fmla="*/ 53 h 172"/>
                <a:gd name="T28" fmla="*/ 15 w 212"/>
                <a:gd name="T29" fmla="*/ 8 h 172"/>
                <a:gd name="T30" fmla="*/ 15 w 212"/>
                <a:gd name="T31" fmla="*/ 8 h 172"/>
                <a:gd name="T32" fmla="*/ 9 w 212"/>
                <a:gd name="T33" fmla="*/ 30 h 172"/>
                <a:gd name="T34" fmla="*/ 9 w 212"/>
                <a:gd name="T35" fmla="*/ 30 h 172"/>
                <a:gd name="T36" fmla="*/ 28 w 212"/>
                <a:gd name="T37" fmla="*/ 65 h 172"/>
                <a:gd name="T38" fmla="*/ 28 w 212"/>
                <a:gd name="T39" fmla="*/ 65 h 172"/>
                <a:gd name="T40" fmla="*/ 9 w 212"/>
                <a:gd name="T41" fmla="*/ 60 h 172"/>
                <a:gd name="T42" fmla="*/ 9 w 212"/>
                <a:gd name="T43" fmla="*/ 60 h 172"/>
                <a:gd name="T44" fmla="*/ 9 w 212"/>
                <a:gd name="T45" fmla="*/ 60 h 172"/>
                <a:gd name="T46" fmla="*/ 43 w 212"/>
                <a:gd name="T47" fmla="*/ 103 h 172"/>
                <a:gd name="T48" fmla="*/ 43 w 212"/>
                <a:gd name="T49" fmla="*/ 103 h 172"/>
                <a:gd name="T50" fmla="*/ 32 w 212"/>
                <a:gd name="T51" fmla="*/ 104 h 172"/>
                <a:gd name="T52" fmla="*/ 32 w 212"/>
                <a:gd name="T53" fmla="*/ 104 h 172"/>
                <a:gd name="T54" fmla="*/ 24 w 212"/>
                <a:gd name="T55" fmla="*/ 104 h 172"/>
                <a:gd name="T56" fmla="*/ 24 w 212"/>
                <a:gd name="T57" fmla="*/ 104 h 172"/>
                <a:gd name="T58" fmla="*/ 64 w 212"/>
                <a:gd name="T59" fmla="*/ 134 h 172"/>
                <a:gd name="T60" fmla="*/ 64 w 212"/>
                <a:gd name="T61" fmla="*/ 134 h 172"/>
                <a:gd name="T62" fmla="*/ 11 w 212"/>
                <a:gd name="T63" fmla="*/ 152 h 172"/>
                <a:gd name="T64" fmla="*/ 11 w 212"/>
                <a:gd name="T65" fmla="*/ 152 h 172"/>
                <a:gd name="T66" fmla="*/ 0 w 212"/>
                <a:gd name="T67" fmla="*/ 151 h 172"/>
                <a:gd name="T68" fmla="*/ 0 w 212"/>
                <a:gd name="T69" fmla="*/ 151 h 172"/>
                <a:gd name="T70" fmla="*/ 66 w 212"/>
                <a:gd name="T71" fmla="*/ 171 h 172"/>
                <a:gd name="T72" fmla="*/ 66 w 212"/>
                <a:gd name="T73" fmla="*/ 171 h 172"/>
                <a:gd name="T74" fmla="*/ 189 w 212"/>
                <a:gd name="T75" fmla="*/ 48 h 172"/>
                <a:gd name="T76" fmla="*/ 189 w 212"/>
                <a:gd name="T77" fmla="*/ 48 h 172"/>
                <a:gd name="T78" fmla="*/ 189 w 212"/>
                <a:gd name="T79" fmla="*/ 43 h 172"/>
                <a:gd name="T80" fmla="*/ 189 w 212"/>
                <a:gd name="T81" fmla="*/ 43 h 172"/>
                <a:gd name="T82" fmla="*/ 211 w 212"/>
                <a:gd name="T83" fmla="*/ 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2" h="172">
                  <a:moveTo>
                    <a:pt x="211" y="20"/>
                  </a:moveTo>
                  <a:lnTo>
                    <a:pt x="211" y="20"/>
                  </a:lnTo>
                  <a:cubicBezTo>
                    <a:pt x="203" y="24"/>
                    <a:pt x="195" y="26"/>
                    <a:pt x="186" y="27"/>
                  </a:cubicBezTo>
                  <a:lnTo>
                    <a:pt x="186" y="27"/>
                  </a:lnTo>
                  <a:cubicBezTo>
                    <a:pt x="195" y="22"/>
                    <a:pt x="202" y="13"/>
                    <a:pt x="204" y="3"/>
                  </a:cubicBezTo>
                  <a:lnTo>
                    <a:pt x="204" y="3"/>
                  </a:lnTo>
                  <a:cubicBezTo>
                    <a:pt x="197" y="8"/>
                    <a:pt x="187" y="12"/>
                    <a:pt x="178" y="13"/>
                  </a:cubicBezTo>
                  <a:lnTo>
                    <a:pt x="178" y="13"/>
                  </a:lnTo>
                  <a:cubicBezTo>
                    <a:pt x="170" y="6"/>
                    <a:pt x="158" y="0"/>
                    <a:pt x="146" y="0"/>
                  </a:cubicBezTo>
                  <a:lnTo>
                    <a:pt x="146" y="0"/>
                  </a:lnTo>
                  <a:cubicBezTo>
                    <a:pt x="122" y="0"/>
                    <a:pt x="102" y="19"/>
                    <a:pt x="102" y="43"/>
                  </a:cubicBezTo>
                  <a:lnTo>
                    <a:pt x="102" y="43"/>
                  </a:lnTo>
                  <a:cubicBezTo>
                    <a:pt x="102" y="46"/>
                    <a:pt x="103" y="50"/>
                    <a:pt x="104" y="53"/>
                  </a:cubicBezTo>
                  <a:lnTo>
                    <a:pt x="104" y="53"/>
                  </a:lnTo>
                  <a:cubicBezTo>
                    <a:pt x="68" y="51"/>
                    <a:pt x="36" y="34"/>
                    <a:pt x="15" y="8"/>
                  </a:cubicBezTo>
                  <a:lnTo>
                    <a:pt x="15" y="8"/>
                  </a:lnTo>
                  <a:cubicBezTo>
                    <a:pt x="11" y="14"/>
                    <a:pt x="9" y="22"/>
                    <a:pt x="9" y="30"/>
                  </a:cubicBezTo>
                  <a:lnTo>
                    <a:pt x="9" y="30"/>
                  </a:lnTo>
                  <a:cubicBezTo>
                    <a:pt x="9" y="45"/>
                    <a:pt x="17" y="58"/>
                    <a:pt x="28" y="65"/>
                  </a:cubicBezTo>
                  <a:lnTo>
                    <a:pt x="28" y="65"/>
                  </a:lnTo>
                  <a:cubicBezTo>
                    <a:pt x="21" y="65"/>
                    <a:pt x="14" y="64"/>
                    <a:pt x="9" y="60"/>
                  </a:cubicBezTo>
                  <a:lnTo>
                    <a:pt x="9" y="60"/>
                  </a:lnTo>
                  <a:lnTo>
                    <a:pt x="9" y="60"/>
                  </a:lnTo>
                  <a:cubicBezTo>
                    <a:pt x="9" y="82"/>
                    <a:pt x="24" y="99"/>
                    <a:pt x="43" y="103"/>
                  </a:cubicBezTo>
                  <a:lnTo>
                    <a:pt x="43" y="103"/>
                  </a:lnTo>
                  <a:cubicBezTo>
                    <a:pt x="39" y="104"/>
                    <a:pt x="36" y="104"/>
                    <a:pt x="32" y="104"/>
                  </a:cubicBezTo>
                  <a:lnTo>
                    <a:pt x="32" y="104"/>
                  </a:lnTo>
                  <a:cubicBezTo>
                    <a:pt x="29" y="104"/>
                    <a:pt x="26" y="104"/>
                    <a:pt x="24" y="104"/>
                  </a:cubicBezTo>
                  <a:lnTo>
                    <a:pt x="24" y="104"/>
                  </a:lnTo>
                  <a:cubicBezTo>
                    <a:pt x="29" y="121"/>
                    <a:pt x="45" y="133"/>
                    <a:pt x="64" y="134"/>
                  </a:cubicBezTo>
                  <a:lnTo>
                    <a:pt x="64" y="134"/>
                  </a:lnTo>
                  <a:cubicBezTo>
                    <a:pt x="49" y="145"/>
                    <a:pt x="31" y="152"/>
                    <a:pt x="11" y="152"/>
                  </a:cubicBezTo>
                  <a:lnTo>
                    <a:pt x="11" y="152"/>
                  </a:lnTo>
                  <a:cubicBezTo>
                    <a:pt x="7" y="152"/>
                    <a:pt x="3" y="152"/>
                    <a:pt x="0" y="151"/>
                  </a:cubicBezTo>
                  <a:lnTo>
                    <a:pt x="0" y="151"/>
                  </a:lnTo>
                  <a:cubicBezTo>
                    <a:pt x="19" y="164"/>
                    <a:pt x="42" y="171"/>
                    <a:pt x="66" y="171"/>
                  </a:cubicBezTo>
                  <a:lnTo>
                    <a:pt x="66" y="171"/>
                  </a:lnTo>
                  <a:cubicBezTo>
                    <a:pt x="146" y="171"/>
                    <a:pt x="189" y="105"/>
                    <a:pt x="189" y="48"/>
                  </a:cubicBezTo>
                  <a:lnTo>
                    <a:pt x="189" y="48"/>
                  </a:lnTo>
                  <a:cubicBezTo>
                    <a:pt x="189" y="46"/>
                    <a:pt x="189" y="45"/>
                    <a:pt x="189" y="43"/>
                  </a:cubicBezTo>
                  <a:lnTo>
                    <a:pt x="189" y="43"/>
                  </a:lnTo>
                  <a:cubicBezTo>
                    <a:pt x="197" y="37"/>
                    <a:pt x="204" y="29"/>
                    <a:pt x="211" y="20"/>
                  </a:cubicBezTo>
                </a:path>
              </a:pathLst>
            </a:custGeom>
            <a:solidFill>
              <a:schemeClr val="tx1"/>
            </a:solidFill>
            <a:ln>
              <a:noFill/>
            </a:ln>
            <a:effectLst/>
          </p:spPr>
          <p:txBody>
            <a:bodyPr wrap="none" anchor="ctr"/>
            <a:lstStyle/>
            <a:p>
              <a:endParaRPr lang="en-US" dirty="0">
                <a:latin typeface="Poppins" panose="00000500000000000000" pitchFamily="2" charset="0"/>
              </a:endParaRPr>
            </a:p>
          </p:txBody>
        </p:sp>
        <p:sp>
          <p:nvSpPr>
            <p:cNvPr id="6328" name="Freeform 184">
              <a:extLst>
                <a:ext uri="{FF2B5EF4-FFF2-40B4-BE49-F238E27FC236}">
                  <a16:creationId xmlns:a16="http://schemas.microsoft.com/office/drawing/2014/main" id="{9A0820BC-EB08-D74E-8CA7-301669DF5E06}"/>
                </a:ext>
              </a:extLst>
            </p:cNvPr>
            <p:cNvSpPr>
              <a:spLocks noChangeArrowheads="1"/>
            </p:cNvSpPr>
            <p:nvPr/>
          </p:nvSpPr>
          <p:spPr bwMode="auto">
            <a:xfrm>
              <a:off x="21241363" y="11549062"/>
              <a:ext cx="329583" cy="203244"/>
            </a:xfrm>
            <a:custGeom>
              <a:avLst/>
              <a:gdLst>
                <a:gd name="T0" fmla="*/ 36 w 265"/>
                <a:gd name="T1" fmla="*/ 90 h 164"/>
                <a:gd name="T2" fmla="*/ 74 w 265"/>
                <a:gd name="T3" fmla="*/ 90 h 164"/>
                <a:gd name="T4" fmla="*/ 74 w 265"/>
                <a:gd name="T5" fmla="*/ 90 h 164"/>
                <a:gd name="T6" fmla="*/ 101 w 265"/>
                <a:gd name="T7" fmla="*/ 113 h 164"/>
                <a:gd name="T8" fmla="*/ 101 w 265"/>
                <a:gd name="T9" fmla="*/ 113 h 164"/>
                <a:gd name="T10" fmla="*/ 74 w 265"/>
                <a:gd name="T11" fmla="*/ 135 h 164"/>
                <a:gd name="T12" fmla="*/ 36 w 265"/>
                <a:gd name="T13" fmla="*/ 135 h 164"/>
                <a:gd name="T14" fmla="*/ 36 w 265"/>
                <a:gd name="T15" fmla="*/ 90 h 164"/>
                <a:gd name="T16" fmla="*/ 210 w 265"/>
                <a:gd name="T17" fmla="*/ 66 h 164"/>
                <a:gd name="T18" fmla="*/ 210 w 265"/>
                <a:gd name="T19" fmla="*/ 66 h 164"/>
                <a:gd name="T20" fmla="*/ 227 w 265"/>
                <a:gd name="T21" fmla="*/ 72 h 164"/>
                <a:gd name="T22" fmla="*/ 227 w 265"/>
                <a:gd name="T23" fmla="*/ 72 h 164"/>
                <a:gd name="T24" fmla="*/ 233 w 265"/>
                <a:gd name="T25" fmla="*/ 89 h 164"/>
                <a:gd name="T26" fmla="*/ 185 w 265"/>
                <a:gd name="T27" fmla="*/ 89 h 164"/>
                <a:gd name="T28" fmla="*/ 185 w 265"/>
                <a:gd name="T29" fmla="*/ 89 h 164"/>
                <a:gd name="T30" fmla="*/ 187 w 265"/>
                <a:gd name="T31" fmla="*/ 82 h 164"/>
                <a:gd name="T32" fmla="*/ 187 w 265"/>
                <a:gd name="T33" fmla="*/ 82 h 164"/>
                <a:gd name="T34" fmla="*/ 190 w 265"/>
                <a:gd name="T35" fmla="*/ 74 h 164"/>
                <a:gd name="T36" fmla="*/ 190 w 265"/>
                <a:gd name="T37" fmla="*/ 74 h 164"/>
                <a:gd name="T38" fmla="*/ 198 w 265"/>
                <a:gd name="T39" fmla="*/ 69 h 164"/>
                <a:gd name="T40" fmla="*/ 198 w 265"/>
                <a:gd name="T41" fmla="*/ 69 h 164"/>
                <a:gd name="T42" fmla="*/ 210 w 265"/>
                <a:gd name="T43" fmla="*/ 66 h 164"/>
                <a:gd name="T44" fmla="*/ 211 w 265"/>
                <a:gd name="T45" fmla="*/ 44 h 164"/>
                <a:gd name="T46" fmla="*/ 211 w 265"/>
                <a:gd name="T47" fmla="*/ 44 h 164"/>
                <a:gd name="T48" fmla="*/ 155 w 265"/>
                <a:gd name="T49" fmla="*/ 100 h 164"/>
                <a:gd name="T50" fmla="*/ 155 w 265"/>
                <a:gd name="T51" fmla="*/ 100 h 164"/>
                <a:gd name="T52" fmla="*/ 211 w 265"/>
                <a:gd name="T53" fmla="*/ 158 h 164"/>
                <a:gd name="T54" fmla="*/ 211 w 265"/>
                <a:gd name="T55" fmla="*/ 158 h 164"/>
                <a:gd name="T56" fmla="*/ 261 w 265"/>
                <a:gd name="T57" fmla="*/ 121 h 164"/>
                <a:gd name="T58" fmla="*/ 235 w 265"/>
                <a:gd name="T59" fmla="*/ 121 h 164"/>
                <a:gd name="T60" fmla="*/ 235 w 265"/>
                <a:gd name="T61" fmla="*/ 121 h 164"/>
                <a:gd name="T62" fmla="*/ 212 w 265"/>
                <a:gd name="T63" fmla="*/ 135 h 164"/>
                <a:gd name="T64" fmla="*/ 212 w 265"/>
                <a:gd name="T65" fmla="*/ 135 h 164"/>
                <a:gd name="T66" fmla="*/ 185 w 265"/>
                <a:gd name="T67" fmla="*/ 108 h 164"/>
                <a:gd name="T68" fmla="*/ 263 w 265"/>
                <a:gd name="T69" fmla="*/ 108 h 164"/>
                <a:gd name="T70" fmla="*/ 263 w 265"/>
                <a:gd name="T71" fmla="*/ 108 h 164"/>
                <a:gd name="T72" fmla="*/ 211 w 265"/>
                <a:gd name="T73" fmla="*/ 44 h 164"/>
                <a:gd name="T74" fmla="*/ 36 w 265"/>
                <a:gd name="T75" fmla="*/ 28 h 164"/>
                <a:gd name="T76" fmla="*/ 69 w 265"/>
                <a:gd name="T77" fmla="*/ 28 h 164"/>
                <a:gd name="T78" fmla="*/ 69 w 265"/>
                <a:gd name="T79" fmla="*/ 28 h 164"/>
                <a:gd name="T80" fmla="*/ 94 w 265"/>
                <a:gd name="T81" fmla="*/ 47 h 164"/>
                <a:gd name="T82" fmla="*/ 94 w 265"/>
                <a:gd name="T83" fmla="*/ 47 h 164"/>
                <a:gd name="T84" fmla="*/ 72 w 265"/>
                <a:gd name="T85" fmla="*/ 66 h 164"/>
                <a:gd name="T86" fmla="*/ 36 w 265"/>
                <a:gd name="T87" fmla="*/ 66 h 164"/>
                <a:gd name="T88" fmla="*/ 36 w 265"/>
                <a:gd name="T89" fmla="*/ 28 h 164"/>
                <a:gd name="T90" fmla="*/ 179 w 265"/>
                <a:gd name="T91" fmla="*/ 30 h 164"/>
                <a:gd name="T92" fmla="*/ 239 w 265"/>
                <a:gd name="T93" fmla="*/ 30 h 164"/>
                <a:gd name="T94" fmla="*/ 239 w 265"/>
                <a:gd name="T95" fmla="*/ 15 h 164"/>
                <a:gd name="T96" fmla="*/ 179 w 265"/>
                <a:gd name="T97" fmla="*/ 15 h 164"/>
                <a:gd name="T98" fmla="*/ 179 w 265"/>
                <a:gd name="T99" fmla="*/ 30 h 164"/>
                <a:gd name="T100" fmla="*/ 0 w 265"/>
                <a:gd name="T101" fmla="*/ 0 h 164"/>
                <a:gd name="T102" fmla="*/ 0 w 265"/>
                <a:gd name="T103" fmla="*/ 163 h 164"/>
                <a:gd name="T104" fmla="*/ 79 w 265"/>
                <a:gd name="T105" fmla="*/ 163 h 164"/>
                <a:gd name="T106" fmla="*/ 79 w 265"/>
                <a:gd name="T107" fmla="*/ 163 h 164"/>
                <a:gd name="T108" fmla="*/ 136 w 265"/>
                <a:gd name="T109" fmla="*/ 116 h 164"/>
                <a:gd name="T110" fmla="*/ 136 w 265"/>
                <a:gd name="T111" fmla="*/ 116 h 164"/>
                <a:gd name="T112" fmla="*/ 106 w 265"/>
                <a:gd name="T113" fmla="*/ 74 h 164"/>
                <a:gd name="T114" fmla="*/ 106 w 265"/>
                <a:gd name="T115" fmla="*/ 74 h 164"/>
                <a:gd name="T116" fmla="*/ 128 w 265"/>
                <a:gd name="T117" fmla="*/ 41 h 164"/>
                <a:gd name="T118" fmla="*/ 128 w 265"/>
                <a:gd name="T119" fmla="*/ 41 h 164"/>
                <a:gd name="T120" fmla="*/ 77 w 265"/>
                <a:gd name="T121" fmla="*/ 0 h 164"/>
                <a:gd name="T122" fmla="*/ 0 w 265"/>
                <a:gd name="T1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5" h="164">
                  <a:moveTo>
                    <a:pt x="36" y="90"/>
                  </a:moveTo>
                  <a:lnTo>
                    <a:pt x="74" y="90"/>
                  </a:lnTo>
                  <a:lnTo>
                    <a:pt x="74" y="90"/>
                  </a:lnTo>
                  <a:cubicBezTo>
                    <a:pt x="82" y="90"/>
                    <a:pt x="101" y="91"/>
                    <a:pt x="101" y="113"/>
                  </a:cubicBezTo>
                  <a:lnTo>
                    <a:pt x="101" y="113"/>
                  </a:lnTo>
                  <a:cubicBezTo>
                    <a:pt x="101" y="135"/>
                    <a:pt x="77" y="135"/>
                    <a:pt x="74" y="135"/>
                  </a:cubicBezTo>
                  <a:lnTo>
                    <a:pt x="36" y="135"/>
                  </a:lnTo>
                  <a:lnTo>
                    <a:pt x="36" y="90"/>
                  </a:lnTo>
                  <a:close/>
                  <a:moveTo>
                    <a:pt x="210" y="66"/>
                  </a:moveTo>
                  <a:lnTo>
                    <a:pt x="210" y="66"/>
                  </a:lnTo>
                  <a:cubicBezTo>
                    <a:pt x="217" y="66"/>
                    <a:pt x="223" y="68"/>
                    <a:pt x="227" y="72"/>
                  </a:cubicBezTo>
                  <a:lnTo>
                    <a:pt x="227" y="72"/>
                  </a:lnTo>
                  <a:cubicBezTo>
                    <a:pt x="230" y="76"/>
                    <a:pt x="233" y="82"/>
                    <a:pt x="233" y="89"/>
                  </a:cubicBezTo>
                  <a:lnTo>
                    <a:pt x="185" y="89"/>
                  </a:lnTo>
                  <a:lnTo>
                    <a:pt x="185" y="89"/>
                  </a:lnTo>
                  <a:cubicBezTo>
                    <a:pt x="185" y="87"/>
                    <a:pt x="186" y="84"/>
                    <a:pt x="187" y="82"/>
                  </a:cubicBezTo>
                  <a:lnTo>
                    <a:pt x="187" y="82"/>
                  </a:lnTo>
                  <a:cubicBezTo>
                    <a:pt x="187" y="80"/>
                    <a:pt x="189" y="77"/>
                    <a:pt x="190" y="74"/>
                  </a:cubicBezTo>
                  <a:lnTo>
                    <a:pt x="190" y="74"/>
                  </a:lnTo>
                  <a:cubicBezTo>
                    <a:pt x="192" y="72"/>
                    <a:pt x="195" y="70"/>
                    <a:pt x="198" y="69"/>
                  </a:cubicBezTo>
                  <a:lnTo>
                    <a:pt x="198" y="69"/>
                  </a:lnTo>
                  <a:cubicBezTo>
                    <a:pt x="201" y="67"/>
                    <a:pt x="205" y="66"/>
                    <a:pt x="210" y="66"/>
                  </a:cubicBezTo>
                  <a:close/>
                  <a:moveTo>
                    <a:pt x="211" y="44"/>
                  </a:moveTo>
                  <a:lnTo>
                    <a:pt x="211" y="44"/>
                  </a:lnTo>
                  <a:cubicBezTo>
                    <a:pt x="165" y="44"/>
                    <a:pt x="155" y="83"/>
                    <a:pt x="155" y="100"/>
                  </a:cubicBezTo>
                  <a:lnTo>
                    <a:pt x="155" y="100"/>
                  </a:lnTo>
                  <a:cubicBezTo>
                    <a:pt x="155" y="152"/>
                    <a:pt x="197" y="158"/>
                    <a:pt x="211" y="158"/>
                  </a:cubicBezTo>
                  <a:lnTo>
                    <a:pt x="211" y="158"/>
                  </a:lnTo>
                  <a:cubicBezTo>
                    <a:pt x="247" y="158"/>
                    <a:pt x="257" y="134"/>
                    <a:pt x="261" y="121"/>
                  </a:cubicBezTo>
                  <a:lnTo>
                    <a:pt x="235" y="121"/>
                  </a:lnTo>
                  <a:lnTo>
                    <a:pt x="235" y="121"/>
                  </a:lnTo>
                  <a:cubicBezTo>
                    <a:pt x="234" y="125"/>
                    <a:pt x="227" y="135"/>
                    <a:pt x="212" y="135"/>
                  </a:cubicBezTo>
                  <a:lnTo>
                    <a:pt x="212" y="135"/>
                  </a:lnTo>
                  <a:cubicBezTo>
                    <a:pt x="187" y="135"/>
                    <a:pt x="185" y="117"/>
                    <a:pt x="185" y="108"/>
                  </a:cubicBezTo>
                  <a:lnTo>
                    <a:pt x="263" y="108"/>
                  </a:lnTo>
                  <a:lnTo>
                    <a:pt x="263" y="108"/>
                  </a:lnTo>
                  <a:cubicBezTo>
                    <a:pt x="264" y="78"/>
                    <a:pt x="252" y="44"/>
                    <a:pt x="211" y="44"/>
                  </a:cubicBezTo>
                  <a:close/>
                  <a:moveTo>
                    <a:pt x="36" y="28"/>
                  </a:moveTo>
                  <a:lnTo>
                    <a:pt x="69" y="28"/>
                  </a:lnTo>
                  <a:lnTo>
                    <a:pt x="69" y="28"/>
                  </a:lnTo>
                  <a:cubicBezTo>
                    <a:pt x="73" y="28"/>
                    <a:pt x="94" y="26"/>
                    <a:pt x="94" y="47"/>
                  </a:cubicBezTo>
                  <a:lnTo>
                    <a:pt x="94" y="47"/>
                  </a:lnTo>
                  <a:cubicBezTo>
                    <a:pt x="94" y="65"/>
                    <a:pt x="79" y="66"/>
                    <a:pt x="72" y="66"/>
                  </a:cubicBezTo>
                  <a:lnTo>
                    <a:pt x="36" y="66"/>
                  </a:lnTo>
                  <a:lnTo>
                    <a:pt x="36" y="28"/>
                  </a:lnTo>
                  <a:close/>
                  <a:moveTo>
                    <a:pt x="179" y="30"/>
                  </a:moveTo>
                  <a:lnTo>
                    <a:pt x="239" y="30"/>
                  </a:lnTo>
                  <a:lnTo>
                    <a:pt x="239" y="15"/>
                  </a:lnTo>
                  <a:lnTo>
                    <a:pt x="179" y="15"/>
                  </a:lnTo>
                  <a:lnTo>
                    <a:pt x="179" y="30"/>
                  </a:lnTo>
                  <a:close/>
                  <a:moveTo>
                    <a:pt x="0" y="0"/>
                  </a:moveTo>
                  <a:lnTo>
                    <a:pt x="0" y="163"/>
                  </a:lnTo>
                  <a:lnTo>
                    <a:pt x="79" y="163"/>
                  </a:lnTo>
                  <a:lnTo>
                    <a:pt x="79" y="163"/>
                  </a:lnTo>
                  <a:cubicBezTo>
                    <a:pt x="86" y="163"/>
                    <a:pt x="136" y="161"/>
                    <a:pt x="136" y="116"/>
                  </a:cubicBezTo>
                  <a:lnTo>
                    <a:pt x="136" y="116"/>
                  </a:lnTo>
                  <a:cubicBezTo>
                    <a:pt x="136" y="87"/>
                    <a:pt x="116" y="77"/>
                    <a:pt x="106" y="74"/>
                  </a:cubicBezTo>
                  <a:lnTo>
                    <a:pt x="106" y="74"/>
                  </a:lnTo>
                  <a:cubicBezTo>
                    <a:pt x="113" y="71"/>
                    <a:pt x="128" y="63"/>
                    <a:pt x="128" y="41"/>
                  </a:cubicBezTo>
                  <a:lnTo>
                    <a:pt x="128" y="41"/>
                  </a:lnTo>
                  <a:cubicBezTo>
                    <a:pt x="128" y="28"/>
                    <a:pt x="126" y="0"/>
                    <a:pt x="77" y="0"/>
                  </a:cubicBezTo>
                  <a:lnTo>
                    <a:pt x="0" y="0"/>
                  </a:lnTo>
                  <a:close/>
                </a:path>
              </a:pathLst>
            </a:custGeom>
            <a:solidFill>
              <a:schemeClr val="tx1"/>
            </a:solidFill>
            <a:ln>
              <a:noFill/>
            </a:ln>
            <a:effectLst/>
          </p:spPr>
          <p:txBody>
            <a:bodyPr wrap="none" anchor="ctr"/>
            <a:lstStyle/>
            <a:p>
              <a:endParaRPr lang="en-US" dirty="0">
                <a:latin typeface="Poppins" panose="00000500000000000000" pitchFamily="2" charset="0"/>
              </a:endParaRPr>
            </a:p>
          </p:txBody>
        </p:sp>
        <p:sp>
          <p:nvSpPr>
            <p:cNvPr id="6329" name="Freeform 185">
              <a:extLst>
                <a:ext uri="{FF2B5EF4-FFF2-40B4-BE49-F238E27FC236}">
                  <a16:creationId xmlns:a16="http://schemas.microsoft.com/office/drawing/2014/main" id="{6A469766-2569-E54B-9919-000FB5404331}"/>
                </a:ext>
              </a:extLst>
            </p:cNvPr>
            <p:cNvSpPr>
              <a:spLocks noChangeArrowheads="1"/>
            </p:cNvSpPr>
            <p:nvPr/>
          </p:nvSpPr>
          <p:spPr bwMode="auto">
            <a:xfrm>
              <a:off x="20455858" y="11538077"/>
              <a:ext cx="214227" cy="225216"/>
            </a:xfrm>
            <a:custGeom>
              <a:avLst/>
              <a:gdLst>
                <a:gd name="T0" fmla="*/ 3 w 171"/>
                <a:gd name="T1" fmla="*/ 178 h 179"/>
                <a:gd name="T2" fmla="*/ 40 w 171"/>
                <a:gd name="T3" fmla="*/ 178 h 179"/>
                <a:gd name="T4" fmla="*/ 40 w 171"/>
                <a:gd name="T5" fmla="*/ 59 h 179"/>
                <a:gd name="T6" fmla="*/ 3 w 171"/>
                <a:gd name="T7" fmla="*/ 59 h 179"/>
                <a:gd name="T8" fmla="*/ 3 w 171"/>
                <a:gd name="T9" fmla="*/ 178 h 179"/>
                <a:gd name="T10" fmla="*/ 126 w 171"/>
                <a:gd name="T11" fmla="*/ 57 h 179"/>
                <a:gd name="T12" fmla="*/ 126 w 171"/>
                <a:gd name="T13" fmla="*/ 57 h 179"/>
                <a:gd name="T14" fmla="*/ 93 w 171"/>
                <a:gd name="T15" fmla="*/ 75 h 179"/>
                <a:gd name="T16" fmla="*/ 92 w 171"/>
                <a:gd name="T17" fmla="*/ 75 h 179"/>
                <a:gd name="T18" fmla="*/ 92 w 171"/>
                <a:gd name="T19" fmla="*/ 59 h 179"/>
                <a:gd name="T20" fmla="*/ 57 w 171"/>
                <a:gd name="T21" fmla="*/ 59 h 179"/>
                <a:gd name="T22" fmla="*/ 57 w 171"/>
                <a:gd name="T23" fmla="*/ 178 h 179"/>
                <a:gd name="T24" fmla="*/ 93 w 171"/>
                <a:gd name="T25" fmla="*/ 178 h 179"/>
                <a:gd name="T26" fmla="*/ 93 w 171"/>
                <a:gd name="T27" fmla="*/ 119 h 179"/>
                <a:gd name="T28" fmla="*/ 93 w 171"/>
                <a:gd name="T29" fmla="*/ 119 h 179"/>
                <a:gd name="T30" fmla="*/ 114 w 171"/>
                <a:gd name="T31" fmla="*/ 89 h 179"/>
                <a:gd name="T32" fmla="*/ 114 w 171"/>
                <a:gd name="T33" fmla="*/ 89 h 179"/>
                <a:gd name="T34" fmla="*/ 133 w 171"/>
                <a:gd name="T35" fmla="*/ 120 h 179"/>
                <a:gd name="T36" fmla="*/ 133 w 171"/>
                <a:gd name="T37" fmla="*/ 178 h 179"/>
                <a:gd name="T38" fmla="*/ 170 w 171"/>
                <a:gd name="T39" fmla="*/ 178 h 179"/>
                <a:gd name="T40" fmla="*/ 170 w 171"/>
                <a:gd name="T41" fmla="*/ 178 h 179"/>
                <a:gd name="T42" fmla="*/ 170 w 171"/>
                <a:gd name="T43" fmla="*/ 113 h 179"/>
                <a:gd name="T44" fmla="*/ 170 w 171"/>
                <a:gd name="T45" fmla="*/ 113 h 179"/>
                <a:gd name="T46" fmla="*/ 126 w 171"/>
                <a:gd name="T47" fmla="*/ 57 h 179"/>
                <a:gd name="T48" fmla="*/ 22 w 171"/>
                <a:gd name="T49" fmla="*/ 0 h 179"/>
                <a:gd name="T50" fmla="*/ 22 w 171"/>
                <a:gd name="T51" fmla="*/ 0 h 179"/>
                <a:gd name="T52" fmla="*/ 0 w 171"/>
                <a:gd name="T53" fmla="*/ 22 h 179"/>
                <a:gd name="T54" fmla="*/ 0 w 171"/>
                <a:gd name="T55" fmla="*/ 22 h 179"/>
                <a:gd name="T56" fmla="*/ 22 w 171"/>
                <a:gd name="T57" fmla="*/ 43 h 179"/>
                <a:gd name="T58" fmla="*/ 22 w 171"/>
                <a:gd name="T59" fmla="*/ 43 h 179"/>
                <a:gd name="T60" fmla="*/ 43 w 171"/>
                <a:gd name="T61" fmla="*/ 22 h 179"/>
                <a:gd name="T62" fmla="*/ 43 w 171"/>
                <a:gd name="T63" fmla="*/ 22 h 179"/>
                <a:gd name="T64" fmla="*/ 22 w 171"/>
                <a:gd name="T65" fmla="*/ 0 h 179"/>
                <a:gd name="T66" fmla="*/ 126 w 171"/>
                <a:gd name="T67" fmla="*/ 5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179">
                  <a:moveTo>
                    <a:pt x="3" y="178"/>
                  </a:moveTo>
                  <a:lnTo>
                    <a:pt x="40" y="178"/>
                  </a:lnTo>
                  <a:lnTo>
                    <a:pt x="40" y="59"/>
                  </a:lnTo>
                  <a:lnTo>
                    <a:pt x="3" y="59"/>
                  </a:lnTo>
                  <a:lnTo>
                    <a:pt x="3" y="178"/>
                  </a:lnTo>
                  <a:close/>
                  <a:moveTo>
                    <a:pt x="126" y="57"/>
                  </a:moveTo>
                  <a:lnTo>
                    <a:pt x="126" y="57"/>
                  </a:lnTo>
                  <a:cubicBezTo>
                    <a:pt x="108" y="57"/>
                    <a:pt x="98" y="66"/>
                    <a:pt x="93" y="75"/>
                  </a:cubicBezTo>
                  <a:lnTo>
                    <a:pt x="92" y="75"/>
                  </a:lnTo>
                  <a:lnTo>
                    <a:pt x="92" y="59"/>
                  </a:lnTo>
                  <a:lnTo>
                    <a:pt x="57" y="59"/>
                  </a:lnTo>
                  <a:lnTo>
                    <a:pt x="57" y="178"/>
                  </a:lnTo>
                  <a:lnTo>
                    <a:pt x="93" y="178"/>
                  </a:lnTo>
                  <a:lnTo>
                    <a:pt x="93" y="119"/>
                  </a:lnTo>
                  <a:lnTo>
                    <a:pt x="93" y="119"/>
                  </a:lnTo>
                  <a:cubicBezTo>
                    <a:pt x="93" y="103"/>
                    <a:pt x="95" y="89"/>
                    <a:pt x="114" y="89"/>
                  </a:cubicBezTo>
                  <a:lnTo>
                    <a:pt x="114" y="89"/>
                  </a:lnTo>
                  <a:cubicBezTo>
                    <a:pt x="133" y="89"/>
                    <a:pt x="133" y="106"/>
                    <a:pt x="133" y="120"/>
                  </a:cubicBezTo>
                  <a:lnTo>
                    <a:pt x="133" y="178"/>
                  </a:lnTo>
                  <a:lnTo>
                    <a:pt x="170" y="178"/>
                  </a:lnTo>
                  <a:lnTo>
                    <a:pt x="170" y="178"/>
                  </a:lnTo>
                  <a:lnTo>
                    <a:pt x="170" y="113"/>
                  </a:lnTo>
                  <a:lnTo>
                    <a:pt x="170" y="113"/>
                  </a:lnTo>
                  <a:cubicBezTo>
                    <a:pt x="170" y="81"/>
                    <a:pt x="163" y="57"/>
                    <a:pt x="126" y="57"/>
                  </a:cubicBezTo>
                  <a:lnTo>
                    <a:pt x="22" y="0"/>
                  </a:lnTo>
                  <a:lnTo>
                    <a:pt x="22" y="0"/>
                  </a:lnTo>
                  <a:cubicBezTo>
                    <a:pt x="10" y="0"/>
                    <a:pt x="0" y="10"/>
                    <a:pt x="0" y="22"/>
                  </a:cubicBezTo>
                  <a:lnTo>
                    <a:pt x="0" y="22"/>
                  </a:lnTo>
                  <a:cubicBezTo>
                    <a:pt x="0" y="33"/>
                    <a:pt x="10" y="43"/>
                    <a:pt x="22" y="43"/>
                  </a:cubicBezTo>
                  <a:lnTo>
                    <a:pt x="22" y="43"/>
                  </a:lnTo>
                  <a:cubicBezTo>
                    <a:pt x="34" y="43"/>
                    <a:pt x="43" y="33"/>
                    <a:pt x="43" y="22"/>
                  </a:cubicBezTo>
                  <a:lnTo>
                    <a:pt x="43" y="22"/>
                  </a:lnTo>
                  <a:cubicBezTo>
                    <a:pt x="43" y="10"/>
                    <a:pt x="34" y="0"/>
                    <a:pt x="22" y="0"/>
                  </a:cubicBezTo>
                  <a:lnTo>
                    <a:pt x="126" y="57"/>
                  </a:lnTo>
                  <a:close/>
                </a:path>
              </a:pathLst>
            </a:custGeom>
            <a:solidFill>
              <a:schemeClr val="tx1"/>
            </a:solidFill>
            <a:ln>
              <a:noFill/>
            </a:ln>
            <a:effectLst/>
          </p:spPr>
          <p:txBody>
            <a:bodyPr wrap="none" anchor="ctr"/>
            <a:lstStyle/>
            <a:p>
              <a:endParaRPr lang="en-US" dirty="0">
                <a:latin typeface="Poppins" panose="00000500000000000000" pitchFamily="2" charset="0"/>
              </a:endParaRPr>
            </a:p>
          </p:txBody>
        </p:sp>
        <p:sp>
          <p:nvSpPr>
            <p:cNvPr id="6330" name="Freeform 186">
              <a:extLst>
                <a:ext uri="{FF2B5EF4-FFF2-40B4-BE49-F238E27FC236}">
                  <a16:creationId xmlns:a16="http://schemas.microsoft.com/office/drawing/2014/main" id="{E8B5FDAD-CDA3-404B-847B-1C1192999C7D}"/>
                </a:ext>
              </a:extLst>
            </p:cNvPr>
            <p:cNvSpPr>
              <a:spLocks noChangeArrowheads="1"/>
            </p:cNvSpPr>
            <p:nvPr/>
          </p:nvSpPr>
          <p:spPr bwMode="auto">
            <a:xfrm>
              <a:off x="18610195" y="11351312"/>
              <a:ext cx="3290333" cy="598744"/>
            </a:xfrm>
            <a:custGeom>
              <a:avLst/>
              <a:gdLst>
                <a:gd name="T0" fmla="*/ 2573 w 2640"/>
                <a:gd name="T1" fmla="*/ 479 h 480"/>
                <a:gd name="T2" fmla="*/ 66 w 2640"/>
                <a:gd name="T3" fmla="*/ 479 h 480"/>
                <a:gd name="T4" fmla="*/ 66 w 2640"/>
                <a:gd name="T5" fmla="*/ 479 h 480"/>
                <a:gd name="T6" fmla="*/ 0 w 2640"/>
                <a:gd name="T7" fmla="*/ 413 h 480"/>
                <a:gd name="T8" fmla="*/ 0 w 2640"/>
                <a:gd name="T9" fmla="*/ 67 h 480"/>
                <a:gd name="T10" fmla="*/ 0 w 2640"/>
                <a:gd name="T11" fmla="*/ 67 h 480"/>
                <a:gd name="T12" fmla="*/ 66 w 2640"/>
                <a:gd name="T13" fmla="*/ 0 h 480"/>
                <a:gd name="T14" fmla="*/ 2573 w 2640"/>
                <a:gd name="T15" fmla="*/ 0 h 480"/>
                <a:gd name="T16" fmla="*/ 2573 w 2640"/>
                <a:gd name="T17" fmla="*/ 0 h 480"/>
                <a:gd name="T18" fmla="*/ 2639 w 2640"/>
                <a:gd name="T19" fmla="*/ 67 h 480"/>
                <a:gd name="T20" fmla="*/ 2639 w 2640"/>
                <a:gd name="T21" fmla="*/ 413 h 480"/>
                <a:gd name="T22" fmla="*/ 2639 w 2640"/>
                <a:gd name="T23" fmla="*/ 413 h 480"/>
                <a:gd name="T24" fmla="*/ 2573 w 2640"/>
                <a:gd name="T25" fmla="*/ 47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40" h="480">
                  <a:moveTo>
                    <a:pt x="2573" y="479"/>
                  </a:moveTo>
                  <a:lnTo>
                    <a:pt x="66" y="479"/>
                  </a:lnTo>
                  <a:lnTo>
                    <a:pt x="66" y="479"/>
                  </a:lnTo>
                  <a:cubicBezTo>
                    <a:pt x="30" y="479"/>
                    <a:pt x="0" y="449"/>
                    <a:pt x="0" y="413"/>
                  </a:cubicBezTo>
                  <a:lnTo>
                    <a:pt x="0" y="67"/>
                  </a:lnTo>
                  <a:lnTo>
                    <a:pt x="0" y="67"/>
                  </a:lnTo>
                  <a:cubicBezTo>
                    <a:pt x="0" y="30"/>
                    <a:pt x="30" y="0"/>
                    <a:pt x="66" y="0"/>
                  </a:cubicBezTo>
                  <a:lnTo>
                    <a:pt x="2573" y="0"/>
                  </a:lnTo>
                  <a:lnTo>
                    <a:pt x="2573" y="0"/>
                  </a:lnTo>
                  <a:cubicBezTo>
                    <a:pt x="2610" y="0"/>
                    <a:pt x="2639" y="30"/>
                    <a:pt x="2639" y="67"/>
                  </a:cubicBezTo>
                  <a:lnTo>
                    <a:pt x="2639" y="413"/>
                  </a:lnTo>
                  <a:lnTo>
                    <a:pt x="2639" y="413"/>
                  </a:lnTo>
                  <a:cubicBezTo>
                    <a:pt x="2639" y="449"/>
                    <a:pt x="2610" y="479"/>
                    <a:pt x="2573" y="479"/>
                  </a:cubicBezTo>
                </a:path>
              </a:pathLst>
            </a:custGeom>
            <a:noFill/>
            <a:ln w="127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anose="00000500000000000000" pitchFamily="2" charset="0"/>
              </a:endParaRPr>
            </a:p>
          </p:txBody>
        </p:sp>
      </p:grpSp>
      <p:sp>
        <p:nvSpPr>
          <p:cNvPr id="45" name="TextBox 44">
            <a:extLst>
              <a:ext uri="{FF2B5EF4-FFF2-40B4-BE49-F238E27FC236}">
                <a16:creationId xmlns:a16="http://schemas.microsoft.com/office/drawing/2014/main" id="{40BB56B1-B4E9-417D-A264-B8FF9F984FD6}"/>
              </a:ext>
            </a:extLst>
          </p:cNvPr>
          <p:cNvSpPr txBox="1"/>
          <p:nvPr/>
        </p:nvSpPr>
        <p:spPr>
          <a:xfrm>
            <a:off x="762000" y="318944"/>
            <a:ext cx="10668000" cy="661720"/>
          </a:xfrm>
          <a:prstGeom prst="rect">
            <a:avLst/>
          </a:prstGeom>
          <a:noFill/>
        </p:spPr>
        <p:txBody>
          <a:bodyPr wrap="square" rtlCol="0" anchor="b">
            <a:spAutoFit/>
          </a:bodyPr>
          <a:lstStyle/>
          <a:p>
            <a:pPr algn="ctr"/>
            <a:r>
              <a:rPr lang="en-US" sz="3700" b="1" spc="-145" dirty="0">
                <a:solidFill>
                  <a:schemeClr val="tx2"/>
                </a:solidFill>
                <a:latin typeface="Poppins" pitchFamily="2" charset="77"/>
                <a:cs typeface="Poppins" pitchFamily="2" charset="77"/>
              </a:rPr>
              <a:t>Team Slide</a:t>
            </a:r>
          </a:p>
        </p:txBody>
      </p:sp>
      <p:sp>
        <p:nvSpPr>
          <p:cNvPr id="47" name="TextBox 46">
            <a:extLst>
              <a:ext uri="{FF2B5EF4-FFF2-40B4-BE49-F238E27FC236}">
                <a16:creationId xmlns:a16="http://schemas.microsoft.com/office/drawing/2014/main" id="{4AABAB75-307C-4ACE-ABE7-A41C707FC867}"/>
              </a:ext>
            </a:extLst>
          </p:cNvPr>
          <p:cNvSpPr txBox="1"/>
          <p:nvPr/>
        </p:nvSpPr>
        <p:spPr>
          <a:xfrm>
            <a:off x="1154036" y="4903933"/>
            <a:ext cx="1819352" cy="353943"/>
          </a:xfrm>
          <a:prstGeom prst="rect">
            <a:avLst/>
          </a:prstGeom>
          <a:noFill/>
        </p:spPr>
        <p:txBody>
          <a:bodyPr wrap="square" rtlCol="0" anchor="b">
            <a:spAutoFit/>
          </a:bodyPr>
          <a:lstStyle/>
          <a:p>
            <a:pPr algn="ctr"/>
            <a:r>
              <a:rPr lang="en-US" sz="1700" b="1" spc="-15" dirty="0">
                <a:solidFill>
                  <a:schemeClr val="tx2"/>
                </a:solidFill>
                <a:latin typeface="Poppins" pitchFamily="2" charset="77"/>
                <a:cs typeface="Poppins" pitchFamily="2" charset="77"/>
              </a:rPr>
              <a:t>CEO</a:t>
            </a:r>
          </a:p>
        </p:txBody>
      </p:sp>
      <p:sp>
        <p:nvSpPr>
          <p:cNvPr id="48" name="TextBox 47">
            <a:extLst>
              <a:ext uri="{FF2B5EF4-FFF2-40B4-BE49-F238E27FC236}">
                <a16:creationId xmlns:a16="http://schemas.microsoft.com/office/drawing/2014/main" id="{8DC34BBF-67ED-4632-929A-7097F4B2C65F}"/>
              </a:ext>
            </a:extLst>
          </p:cNvPr>
          <p:cNvSpPr txBox="1"/>
          <p:nvPr/>
        </p:nvSpPr>
        <p:spPr>
          <a:xfrm>
            <a:off x="1154036" y="5252724"/>
            <a:ext cx="1819352" cy="308546"/>
          </a:xfrm>
          <a:prstGeom prst="rect">
            <a:avLst/>
          </a:prstGeom>
          <a:noFill/>
        </p:spPr>
        <p:txBody>
          <a:bodyPr wrap="square" rtlCol="0">
            <a:spAutoFit/>
          </a:bodyPr>
          <a:lstStyle/>
          <a:p>
            <a:pPr algn="ctr">
              <a:lnSpc>
                <a:spcPts val="1800"/>
              </a:lnSpc>
            </a:pPr>
            <a:r>
              <a:rPr lang="en-US" sz="1200" spc="-10" dirty="0">
                <a:latin typeface="Poppins" pitchFamily="2" charset="77"/>
                <a:cs typeface="Poppins" pitchFamily="2" charset="77"/>
              </a:rPr>
              <a:t>Bob Barber</a:t>
            </a:r>
          </a:p>
        </p:txBody>
      </p:sp>
      <p:sp>
        <p:nvSpPr>
          <p:cNvPr id="49" name="TextBox 48">
            <a:extLst>
              <a:ext uri="{FF2B5EF4-FFF2-40B4-BE49-F238E27FC236}">
                <a16:creationId xmlns:a16="http://schemas.microsoft.com/office/drawing/2014/main" id="{6648E831-DCF8-4756-898A-60445A147982}"/>
              </a:ext>
            </a:extLst>
          </p:cNvPr>
          <p:cNvSpPr txBox="1"/>
          <p:nvPr/>
        </p:nvSpPr>
        <p:spPr>
          <a:xfrm>
            <a:off x="3169869" y="4903933"/>
            <a:ext cx="1819352" cy="353943"/>
          </a:xfrm>
          <a:prstGeom prst="rect">
            <a:avLst/>
          </a:prstGeom>
          <a:noFill/>
        </p:spPr>
        <p:txBody>
          <a:bodyPr wrap="square" rtlCol="0" anchor="b">
            <a:spAutoFit/>
          </a:bodyPr>
          <a:lstStyle/>
          <a:p>
            <a:pPr algn="ctr"/>
            <a:r>
              <a:rPr lang="en-US" sz="1700" b="1" spc="-15" dirty="0">
                <a:solidFill>
                  <a:schemeClr val="tx2"/>
                </a:solidFill>
                <a:latin typeface="Poppins" pitchFamily="2" charset="77"/>
                <a:cs typeface="Poppins" pitchFamily="2" charset="77"/>
              </a:rPr>
              <a:t>Strategist</a:t>
            </a:r>
          </a:p>
        </p:txBody>
      </p:sp>
      <p:sp>
        <p:nvSpPr>
          <p:cNvPr id="50" name="TextBox 49">
            <a:extLst>
              <a:ext uri="{FF2B5EF4-FFF2-40B4-BE49-F238E27FC236}">
                <a16:creationId xmlns:a16="http://schemas.microsoft.com/office/drawing/2014/main" id="{184D8632-7872-49AD-867D-6D5EDBA44E29}"/>
              </a:ext>
            </a:extLst>
          </p:cNvPr>
          <p:cNvSpPr txBox="1"/>
          <p:nvPr/>
        </p:nvSpPr>
        <p:spPr>
          <a:xfrm>
            <a:off x="3169868" y="5252724"/>
            <a:ext cx="1819352" cy="308546"/>
          </a:xfrm>
          <a:prstGeom prst="rect">
            <a:avLst/>
          </a:prstGeom>
          <a:noFill/>
        </p:spPr>
        <p:txBody>
          <a:bodyPr wrap="square" rtlCol="0">
            <a:spAutoFit/>
          </a:bodyPr>
          <a:lstStyle/>
          <a:p>
            <a:pPr algn="ctr">
              <a:lnSpc>
                <a:spcPts val="1800"/>
              </a:lnSpc>
            </a:pPr>
            <a:r>
              <a:rPr lang="en-US" sz="1200" spc="-10" dirty="0">
                <a:latin typeface="Poppins" pitchFamily="2" charset="77"/>
                <a:cs typeface="Poppins" pitchFamily="2" charset="77"/>
              </a:rPr>
              <a:t>Bob Barber</a:t>
            </a:r>
          </a:p>
        </p:txBody>
      </p:sp>
      <p:sp>
        <p:nvSpPr>
          <p:cNvPr id="51" name="TextBox 50">
            <a:extLst>
              <a:ext uri="{FF2B5EF4-FFF2-40B4-BE49-F238E27FC236}">
                <a16:creationId xmlns:a16="http://schemas.microsoft.com/office/drawing/2014/main" id="{689D0DF3-C8CB-4E73-B63A-95F32B59F854}"/>
              </a:ext>
            </a:extLst>
          </p:cNvPr>
          <p:cNvSpPr txBox="1"/>
          <p:nvPr/>
        </p:nvSpPr>
        <p:spPr>
          <a:xfrm>
            <a:off x="5185701" y="4903933"/>
            <a:ext cx="1819352" cy="353943"/>
          </a:xfrm>
          <a:prstGeom prst="rect">
            <a:avLst/>
          </a:prstGeom>
          <a:noFill/>
        </p:spPr>
        <p:txBody>
          <a:bodyPr wrap="square" rtlCol="0" anchor="b">
            <a:spAutoFit/>
          </a:bodyPr>
          <a:lstStyle/>
          <a:p>
            <a:pPr algn="ctr"/>
            <a:r>
              <a:rPr lang="en-US" sz="1700" b="1" spc="-15" dirty="0">
                <a:solidFill>
                  <a:schemeClr val="tx2"/>
                </a:solidFill>
                <a:latin typeface="Poppins" pitchFamily="2" charset="77"/>
                <a:cs typeface="Poppins" pitchFamily="2" charset="77"/>
              </a:rPr>
              <a:t>Developer</a:t>
            </a:r>
          </a:p>
        </p:txBody>
      </p:sp>
      <p:sp>
        <p:nvSpPr>
          <p:cNvPr id="52" name="TextBox 51">
            <a:extLst>
              <a:ext uri="{FF2B5EF4-FFF2-40B4-BE49-F238E27FC236}">
                <a16:creationId xmlns:a16="http://schemas.microsoft.com/office/drawing/2014/main" id="{EF1D618A-BDA3-4C5F-8F80-565F0D8C7A0C}"/>
              </a:ext>
            </a:extLst>
          </p:cNvPr>
          <p:cNvSpPr txBox="1"/>
          <p:nvPr/>
        </p:nvSpPr>
        <p:spPr>
          <a:xfrm>
            <a:off x="5185700" y="5252724"/>
            <a:ext cx="1819352" cy="308546"/>
          </a:xfrm>
          <a:prstGeom prst="rect">
            <a:avLst/>
          </a:prstGeom>
          <a:noFill/>
        </p:spPr>
        <p:txBody>
          <a:bodyPr wrap="square" rtlCol="0">
            <a:spAutoFit/>
          </a:bodyPr>
          <a:lstStyle/>
          <a:p>
            <a:pPr algn="ctr">
              <a:lnSpc>
                <a:spcPts val="1800"/>
              </a:lnSpc>
            </a:pPr>
            <a:r>
              <a:rPr lang="en-US" sz="1200" spc="-10" dirty="0">
                <a:latin typeface="Poppins" pitchFamily="2" charset="77"/>
                <a:cs typeface="Poppins" pitchFamily="2" charset="77"/>
              </a:rPr>
              <a:t>Nichole Hall</a:t>
            </a:r>
          </a:p>
        </p:txBody>
      </p:sp>
      <p:sp>
        <p:nvSpPr>
          <p:cNvPr id="53" name="TextBox 52">
            <a:extLst>
              <a:ext uri="{FF2B5EF4-FFF2-40B4-BE49-F238E27FC236}">
                <a16:creationId xmlns:a16="http://schemas.microsoft.com/office/drawing/2014/main" id="{6EC35AC2-5ACB-4C6B-AE6E-D1352F41BD7E}"/>
              </a:ext>
            </a:extLst>
          </p:cNvPr>
          <p:cNvSpPr txBox="1"/>
          <p:nvPr/>
        </p:nvSpPr>
        <p:spPr>
          <a:xfrm>
            <a:off x="7201826" y="4903933"/>
            <a:ext cx="1819352" cy="353943"/>
          </a:xfrm>
          <a:prstGeom prst="rect">
            <a:avLst/>
          </a:prstGeom>
          <a:noFill/>
        </p:spPr>
        <p:txBody>
          <a:bodyPr wrap="square" rtlCol="0" anchor="b">
            <a:spAutoFit/>
          </a:bodyPr>
          <a:lstStyle/>
          <a:p>
            <a:pPr algn="ctr"/>
            <a:r>
              <a:rPr lang="en-US" sz="1700" b="1" spc="-15">
                <a:solidFill>
                  <a:schemeClr val="tx2"/>
                </a:solidFill>
                <a:latin typeface="Poppins" pitchFamily="2" charset="77"/>
                <a:cs typeface="Poppins" pitchFamily="2" charset="77"/>
              </a:rPr>
              <a:t>Designer</a:t>
            </a:r>
          </a:p>
        </p:txBody>
      </p:sp>
      <p:sp>
        <p:nvSpPr>
          <p:cNvPr id="54" name="TextBox 53">
            <a:extLst>
              <a:ext uri="{FF2B5EF4-FFF2-40B4-BE49-F238E27FC236}">
                <a16:creationId xmlns:a16="http://schemas.microsoft.com/office/drawing/2014/main" id="{50EE4EE2-D58F-4C49-8907-E8E7BAD0A357}"/>
              </a:ext>
            </a:extLst>
          </p:cNvPr>
          <p:cNvSpPr txBox="1"/>
          <p:nvPr/>
        </p:nvSpPr>
        <p:spPr>
          <a:xfrm>
            <a:off x="7201825" y="5252724"/>
            <a:ext cx="1819352" cy="308546"/>
          </a:xfrm>
          <a:prstGeom prst="rect">
            <a:avLst/>
          </a:prstGeom>
          <a:noFill/>
        </p:spPr>
        <p:txBody>
          <a:bodyPr wrap="square" rtlCol="0">
            <a:spAutoFit/>
          </a:bodyPr>
          <a:lstStyle/>
          <a:p>
            <a:pPr algn="ctr">
              <a:lnSpc>
                <a:spcPts val="1800"/>
              </a:lnSpc>
            </a:pPr>
            <a:r>
              <a:rPr lang="en-US" sz="1200" spc="-10" dirty="0">
                <a:latin typeface="Poppins" pitchFamily="2" charset="77"/>
                <a:cs typeface="Poppins" pitchFamily="2" charset="77"/>
              </a:rPr>
              <a:t>Carla Bush</a:t>
            </a:r>
          </a:p>
        </p:txBody>
      </p:sp>
      <p:sp>
        <p:nvSpPr>
          <p:cNvPr id="55" name="TextBox 54">
            <a:extLst>
              <a:ext uri="{FF2B5EF4-FFF2-40B4-BE49-F238E27FC236}">
                <a16:creationId xmlns:a16="http://schemas.microsoft.com/office/drawing/2014/main" id="{816B006C-A7D5-49F5-A4FD-2758D253558F}"/>
              </a:ext>
            </a:extLst>
          </p:cNvPr>
          <p:cNvSpPr txBox="1"/>
          <p:nvPr/>
        </p:nvSpPr>
        <p:spPr>
          <a:xfrm>
            <a:off x="9217950" y="4903933"/>
            <a:ext cx="1819352" cy="353943"/>
          </a:xfrm>
          <a:prstGeom prst="rect">
            <a:avLst/>
          </a:prstGeom>
          <a:noFill/>
        </p:spPr>
        <p:txBody>
          <a:bodyPr wrap="square" rtlCol="0" anchor="b">
            <a:spAutoFit/>
          </a:bodyPr>
          <a:lstStyle/>
          <a:p>
            <a:pPr algn="ctr"/>
            <a:r>
              <a:rPr lang="en-US" sz="1700" b="1" spc="-15" dirty="0">
                <a:solidFill>
                  <a:schemeClr val="tx2"/>
                </a:solidFill>
                <a:latin typeface="Poppins" pitchFamily="2" charset="77"/>
                <a:cs typeface="Poppins" pitchFamily="2" charset="77"/>
              </a:rPr>
              <a:t>Operations</a:t>
            </a:r>
          </a:p>
        </p:txBody>
      </p:sp>
      <p:sp>
        <p:nvSpPr>
          <p:cNvPr id="56" name="TextBox 55">
            <a:extLst>
              <a:ext uri="{FF2B5EF4-FFF2-40B4-BE49-F238E27FC236}">
                <a16:creationId xmlns:a16="http://schemas.microsoft.com/office/drawing/2014/main" id="{04277839-5B3A-4182-9481-2726B0A3A7CA}"/>
              </a:ext>
            </a:extLst>
          </p:cNvPr>
          <p:cNvSpPr txBox="1"/>
          <p:nvPr/>
        </p:nvSpPr>
        <p:spPr>
          <a:xfrm>
            <a:off x="9217950" y="5252724"/>
            <a:ext cx="1819352" cy="308546"/>
          </a:xfrm>
          <a:prstGeom prst="rect">
            <a:avLst/>
          </a:prstGeom>
          <a:noFill/>
        </p:spPr>
        <p:txBody>
          <a:bodyPr wrap="square" rtlCol="0">
            <a:spAutoFit/>
          </a:bodyPr>
          <a:lstStyle/>
          <a:p>
            <a:pPr algn="ctr">
              <a:lnSpc>
                <a:spcPts val="1800"/>
              </a:lnSpc>
            </a:pPr>
            <a:r>
              <a:rPr lang="en-US" sz="1200" spc="-10" dirty="0">
                <a:latin typeface="Poppins" pitchFamily="2" charset="77"/>
                <a:cs typeface="Poppins" pitchFamily="2" charset="77"/>
              </a:rPr>
              <a:t>Marion Kim</a:t>
            </a:r>
          </a:p>
        </p:txBody>
      </p:sp>
      <p:sp>
        <p:nvSpPr>
          <p:cNvPr id="2" name="Subtitle 2">
            <a:extLst>
              <a:ext uri="{FF2B5EF4-FFF2-40B4-BE49-F238E27FC236}">
                <a16:creationId xmlns:a16="http://schemas.microsoft.com/office/drawing/2014/main" id="{0CB15EA5-789D-10C2-E6AB-0CDE9CA0EFCA}"/>
              </a:ext>
            </a:extLst>
          </p:cNvPr>
          <p:cNvSpPr txBox="1">
            <a:spLocks/>
          </p:cNvSpPr>
          <p:nvPr/>
        </p:nvSpPr>
        <p:spPr>
          <a:xfrm>
            <a:off x="4676060" y="808571"/>
            <a:ext cx="2839880" cy="215444"/>
          </a:xfrm>
          <a:prstGeom prst="rect">
            <a:avLst/>
          </a:prstGeom>
        </p:spPr>
        <p:txBody>
          <a:bodyPr vert="horz" wrap="non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spcBef>
                <a:spcPts val="600"/>
              </a:spcBef>
            </a:pPr>
            <a:r>
              <a:rPr lang="en-US" sz="1100" spc="600" dirty="0">
                <a:solidFill>
                  <a:schemeClr val="tx1">
                    <a:lumMod val="60000"/>
                    <a:lumOff val="40000"/>
                  </a:schemeClr>
                </a:solidFill>
                <a:latin typeface="Poppins" panose="00000500000000000000" pitchFamily="2" charset="0"/>
                <a:ea typeface="Noto Sans Light" panose="020B0402040504020204" pitchFamily="34" charset="0"/>
                <a:cs typeface="Poppins" panose="00000500000000000000" pitchFamily="2" charset="0"/>
              </a:rPr>
              <a:t>YOUR SUBTITLE HERE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
            <a:extLst>
              <a:ext uri="{FF2B5EF4-FFF2-40B4-BE49-F238E27FC236}">
                <a16:creationId xmlns:a16="http://schemas.microsoft.com/office/drawing/2014/main" id="{486BE163-2FD5-8440-A1D9-EC07B3C9927F}"/>
              </a:ext>
            </a:extLst>
          </p:cNvPr>
          <p:cNvSpPr>
            <a:spLocks noChangeArrowheads="1"/>
          </p:cNvSpPr>
          <p:nvPr/>
        </p:nvSpPr>
        <p:spPr bwMode="auto">
          <a:xfrm>
            <a:off x="1588" y="1340"/>
            <a:ext cx="12188825" cy="6855322"/>
          </a:xfrm>
          <a:custGeom>
            <a:avLst/>
            <a:gdLst>
              <a:gd name="T0" fmla="*/ 0 w 19570"/>
              <a:gd name="T1" fmla="*/ 7188582 h 11008"/>
              <a:gd name="T2" fmla="*/ 12782129 w 19570"/>
              <a:gd name="T3" fmla="*/ 7188582 h 11008"/>
              <a:gd name="T4" fmla="*/ 12782129 w 19570"/>
              <a:gd name="T5" fmla="*/ 0 h 11008"/>
              <a:gd name="T6" fmla="*/ 0 w 19570"/>
              <a:gd name="T7" fmla="*/ 0 h 11008"/>
              <a:gd name="T8" fmla="*/ 0 w 19570"/>
              <a:gd name="T9" fmla="*/ 7188582 h 110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70" h="11008">
                <a:moveTo>
                  <a:pt x="0" y="11007"/>
                </a:moveTo>
                <a:lnTo>
                  <a:pt x="19569" y="11007"/>
                </a:lnTo>
                <a:lnTo>
                  <a:pt x="19569" y="0"/>
                </a:lnTo>
                <a:lnTo>
                  <a:pt x="0" y="0"/>
                </a:lnTo>
                <a:lnTo>
                  <a:pt x="0" y="11007"/>
                </a:lnTo>
              </a:path>
            </a:pathLst>
          </a:custGeom>
          <a:solidFill>
            <a:schemeClr val="accent5">
              <a:lumMod val="50000"/>
            </a:schemeClr>
          </a:solidFill>
          <a:ln>
            <a:noFill/>
          </a:ln>
          <a:effectLst/>
        </p:spPr>
        <p:txBody>
          <a:bodyPr wrap="none" anchor="ctr"/>
          <a:lstStyle/>
          <a:p>
            <a:endParaRPr lang="en-US" dirty="0">
              <a:latin typeface="Poppins" pitchFamily="2" charset="77"/>
            </a:endParaRPr>
          </a:p>
        </p:txBody>
      </p:sp>
      <p:sp>
        <p:nvSpPr>
          <p:cNvPr id="12" name="Freeform 10">
            <a:extLst>
              <a:ext uri="{FF2B5EF4-FFF2-40B4-BE49-F238E27FC236}">
                <a16:creationId xmlns:a16="http://schemas.microsoft.com/office/drawing/2014/main" id="{22EDB37B-B34F-7F4E-98BC-867A29F06754}"/>
              </a:ext>
            </a:extLst>
          </p:cNvPr>
          <p:cNvSpPr>
            <a:spLocks noChangeArrowheads="1"/>
          </p:cNvSpPr>
          <p:nvPr/>
        </p:nvSpPr>
        <p:spPr bwMode="auto">
          <a:xfrm>
            <a:off x="5730720" y="1342"/>
            <a:ext cx="6459693" cy="6479049"/>
          </a:xfrm>
          <a:custGeom>
            <a:avLst/>
            <a:gdLst>
              <a:gd name="T0" fmla="*/ 6773818 w 10373"/>
              <a:gd name="T1" fmla="*/ 0 h 10404"/>
              <a:gd name="T2" fmla="*/ 6773818 w 10373"/>
              <a:gd name="T3" fmla="*/ 5858772 h 10404"/>
              <a:gd name="T4" fmla="*/ 6773818 w 10373"/>
              <a:gd name="T5" fmla="*/ 5858772 h 10404"/>
              <a:gd name="T6" fmla="*/ 4149061 w 10373"/>
              <a:gd name="T7" fmla="*/ 6793981 h 10404"/>
              <a:gd name="T8" fmla="*/ 4149061 w 10373"/>
              <a:gd name="T9" fmla="*/ 6793981 h 10404"/>
              <a:gd name="T10" fmla="*/ 0 w 10373"/>
              <a:gd name="T11" fmla="*/ 2644970 h 10404"/>
              <a:gd name="T12" fmla="*/ 0 w 10373"/>
              <a:gd name="T13" fmla="*/ 2644970 h 10404"/>
              <a:gd name="T14" fmla="*/ 952201 w 10373"/>
              <a:gd name="T15" fmla="*/ 0 h 10404"/>
              <a:gd name="T16" fmla="*/ 6773818 w 10373"/>
              <a:gd name="T17" fmla="*/ 0 h 104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73" h="10404">
                <a:moveTo>
                  <a:pt x="10372" y="0"/>
                </a:moveTo>
                <a:lnTo>
                  <a:pt x="10372" y="8971"/>
                </a:lnTo>
                <a:cubicBezTo>
                  <a:pt x="9277" y="9866"/>
                  <a:pt x="7878" y="10403"/>
                  <a:pt x="6353" y="10403"/>
                </a:cubicBezTo>
                <a:cubicBezTo>
                  <a:pt x="2844" y="10403"/>
                  <a:pt x="0" y="7558"/>
                  <a:pt x="0" y="4050"/>
                </a:cubicBezTo>
                <a:cubicBezTo>
                  <a:pt x="0" y="2511"/>
                  <a:pt x="548" y="1100"/>
                  <a:pt x="1458" y="0"/>
                </a:cubicBezTo>
                <a:lnTo>
                  <a:pt x="10372" y="0"/>
                </a:lnTo>
              </a:path>
            </a:pathLst>
          </a:custGeom>
          <a:solidFill>
            <a:schemeClr val="bg2">
              <a:lumMod val="95000"/>
            </a:schemeClr>
          </a:solidFill>
          <a:ln>
            <a:noFill/>
          </a:ln>
          <a:effectLst/>
        </p:spPr>
        <p:txBody>
          <a:bodyPr wrap="none" anchor="ctr"/>
          <a:lstStyle/>
          <a:p>
            <a:endParaRPr lang="en-US" dirty="0">
              <a:latin typeface="Poppins" pitchFamily="2" charset="77"/>
            </a:endParaRPr>
          </a:p>
        </p:txBody>
      </p:sp>
      <p:pic>
        <p:nvPicPr>
          <p:cNvPr id="5" name="Picture Placeholder 4" descr="A person smiling while holding a phone&#10;&#10;Description automatically generated">
            <a:extLst>
              <a:ext uri="{FF2B5EF4-FFF2-40B4-BE49-F238E27FC236}">
                <a16:creationId xmlns:a16="http://schemas.microsoft.com/office/drawing/2014/main" id="{F0F8841D-CA62-DEF7-E3B7-E186869EEFC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823" r="16823"/>
          <a:stretch>
            <a:fillRect/>
          </a:stretch>
        </p:blipFill>
        <p:spPr/>
      </p:pic>
      <p:sp>
        <p:nvSpPr>
          <p:cNvPr id="13" name="Freeform 11">
            <a:extLst>
              <a:ext uri="{FF2B5EF4-FFF2-40B4-BE49-F238E27FC236}">
                <a16:creationId xmlns:a16="http://schemas.microsoft.com/office/drawing/2014/main" id="{C8C3C8B3-B526-8D43-99B2-ED92C11CC2F3}"/>
              </a:ext>
            </a:extLst>
          </p:cNvPr>
          <p:cNvSpPr>
            <a:spLocks noChangeArrowheads="1"/>
          </p:cNvSpPr>
          <p:nvPr/>
        </p:nvSpPr>
        <p:spPr bwMode="auto">
          <a:xfrm>
            <a:off x="5110019" y="5271919"/>
            <a:ext cx="3704985" cy="541065"/>
          </a:xfrm>
          <a:custGeom>
            <a:avLst/>
            <a:gdLst>
              <a:gd name="T0" fmla="*/ 3884874 w 5948"/>
              <a:gd name="T1" fmla="*/ 566765 h 867"/>
              <a:gd name="T2" fmla="*/ 0 w 5948"/>
              <a:gd name="T3" fmla="*/ 566765 h 867"/>
              <a:gd name="T4" fmla="*/ 0 w 5948"/>
              <a:gd name="T5" fmla="*/ 0 h 867"/>
              <a:gd name="T6" fmla="*/ 3884874 w 5948"/>
              <a:gd name="T7" fmla="*/ 0 h 867"/>
              <a:gd name="T8" fmla="*/ 3884874 w 5948"/>
              <a:gd name="T9" fmla="*/ 566765 h 8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8" h="867">
                <a:moveTo>
                  <a:pt x="5947" y="866"/>
                </a:moveTo>
                <a:lnTo>
                  <a:pt x="0" y="866"/>
                </a:lnTo>
                <a:lnTo>
                  <a:pt x="0" y="0"/>
                </a:lnTo>
                <a:lnTo>
                  <a:pt x="5947" y="0"/>
                </a:lnTo>
                <a:lnTo>
                  <a:pt x="5947" y="866"/>
                </a:lnTo>
              </a:path>
            </a:pathLst>
          </a:custGeom>
          <a:solidFill>
            <a:schemeClr val="accent4"/>
          </a:solidFill>
          <a:ln>
            <a:noFill/>
          </a:ln>
          <a:effectLst/>
        </p:spPr>
        <p:txBody>
          <a:bodyPr wrap="none" anchor="ctr"/>
          <a:lstStyle/>
          <a:p>
            <a:endParaRPr lang="en-US" dirty="0">
              <a:latin typeface="Poppins" pitchFamily="2" charset="77"/>
            </a:endParaRPr>
          </a:p>
        </p:txBody>
      </p:sp>
      <p:sp>
        <p:nvSpPr>
          <p:cNvPr id="14" name="Freeform 12">
            <a:extLst>
              <a:ext uri="{FF2B5EF4-FFF2-40B4-BE49-F238E27FC236}">
                <a16:creationId xmlns:a16="http://schemas.microsoft.com/office/drawing/2014/main" id="{3D178AEF-B2A9-E24C-A4AA-FBFF30732181}"/>
              </a:ext>
            </a:extLst>
          </p:cNvPr>
          <p:cNvSpPr>
            <a:spLocks noChangeArrowheads="1"/>
          </p:cNvSpPr>
          <p:nvPr/>
        </p:nvSpPr>
        <p:spPr bwMode="auto">
          <a:xfrm>
            <a:off x="1588" y="3923375"/>
            <a:ext cx="4166392" cy="2933287"/>
          </a:xfrm>
          <a:custGeom>
            <a:avLst/>
            <a:gdLst>
              <a:gd name="T0" fmla="*/ 4183902 w 6689"/>
              <a:gd name="T1" fmla="*/ 1436196 h 4710"/>
              <a:gd name="T2" fmla="*/ 4183902 w 6689"/>
              <a:gd name="T3" fmla="*/ 1436196 h 4710"/>
              <a:gd name="T4" fmla="*/ 3679613 w 6689"/>
              <a:gd name="T5" fmla="*/ 688381 h 4710"/>
              <a:gd name="T6" fmla="*/ 3679613 w 6689"/>
              <a:gd name="T7" fmla="*/ 688381 h 4710"/>
              <a:gd name="T8" fmla="*/ 2932324 w 6689"/>
              <a:gd name="T9" fmla="*/ 184178 h 4710"/>
              <a:gd name="T10" fmla="*/ 2932324 w 6689"/>
              <a:gd name="T11" fmla="*/ 184178 h 4710"/>
              <a:gd name="T12" fmla="*/ 2016504 w 6689"/>
              <a:gd name="T13" fmla="*/ 0 h 4710"/>
              <a:gd name="T14" fmla="*/ 2016504 w 6689"/>
              <a:gd name="T15" fmla="*/ 0 h 4710"/>
              <a:gd name="T16" fmla="*/ 1100683 w 6689"/>
              <a:gd name="T17" fmla="*/ 184178 h 4710"/>
              <a:gd name="T18" fmla="*/ 1100683 w 6689"/>
              <a:gd name="T19" fmla="*/ 184178 h 4710"/>
              <a:gd name="T20" fmla="*/ 353394 w 6689"/>
              <a:gd name="T21" fmla="*/ 688381 h 4710"/>
              <a:gd name="T22" fmla="*/ 353394 w 6689"/>
              <a:gd name="T23" fmla="*/ 688381 h 4710"/>
              <a:gd name="T24" fmla="*/ 0 w 6689"/>
              <a:gd name="T25" fmla="*/ 1140336 h 4710"/>
              <a:gd name="T26" fmla="*/ 0 w 6689"/>
              <a:gd name="T27" fmla="*/ 1165154 h 4710"/>
              <a:gd name="T28" fmla="*/ 0 w 6689"/>
              <a:gd name="T29" fmla="*/ 1165154 h 4710"/>
              <a:gd name="T30" fmla="*/ 363193 w 6689"/>
              <a:gd name="T31" fmla="*/ 698178 h 4710"/>
              <a:gd name="T32" fmla="*/ 363193 w 6689"/>
              <a:gd name="T33" fmla="*/ 698178 h 4710"/>
              <a:gd name="T34" fmla="*/ 2016504 w 6689"/>
              <a:gd name="T35" fmla="*/ 13062 h 4710"/>
              <a:gd name="T36" fmla="*/ 2016504 w 6689"/>
              <a:gd name="T37" fmla="*/ 13062 h 4710"/>
              <a:gd name="T38" fmla="*/ 3670468 w 6689"/>
              <a:gd name="T39" fmla="*/ 698178 h 4710"/>
              <a:gd name="T40" fmla="*/ 3670468 w 6689"/>
              <a:gd name="T41" fmla="*/ 698178 h 4710"/>
              <a:gd name="T42" fmla="*/ 4355700 w 6689"/>
              <a:gd name="T43" fmla="*/ 2351207 h 4710"/>
              <a:gd name="T44" fmla="*/ 4355700 w 6689"/>
              <a:gd name="T45" fmla="*/ 2351207 h 4710"/>
              <a:gd name="T46" fmla="*/ 4242039 w 6689"/>
              <a:gd name="T47" fmla="*/ 3075510 h 4710"/>
              <a:gd name="T48" fmla="*/ 4255104 w 6689"/>
              <a:gd name="T49" fmla="*/ 3075510 h 4710"/>
              <a:gd name="T50" fmla="*/ 4255104 w 6689"/>
              <a:gd name="T51" fmla="*/ 3075510 h 4710"/>
              <a:gd name="T52" fmla="*/ 4368765 w 6689"/>
              <a:gd name="T53" fmla="*/ 2351207 h 4710"/>
              <a:gd name="T54" fmla="*/ 4368765 w 6689"/>
              <a:gd name="T55" fmla="*/ 2351207 h 4710"/>
              <a:gd name="T56" fmla="*/ 4183902 w 6689"/>
              <a:gd name="T57" fmla="*/ 1436196 h 471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689" h="4710">
                <a:moveTo>
                  <a:pt x="6405" y="2199"/>
                </a:moveTo>
                <a:lnTo>
                  <a:pt x="6405" y="2199"/>
                </a:lnTo>
                <a:cubicBezTo>
                  <a:pt x="6224" y="1770"/>
                  <a:pt x="5964" y="1385"/>
                  <a:pt x="5633" y="1054"/>
                </a:cubicBezTo>
                <a:cubicBezTo>
                  <a:pt x="5303" y="724"/>
                  <a:pt x="4918" y="464"/>
                  <a:pt x="4489" y="282"/>
                </a:cubicBezTo>
                <a:cubicBezTo>
                  <a:pt x="4045" y="94"/>
                  <a:pt x="3573" y="0"/>
                  <a:pt x="3087" y="0"/>
                </a:cubicBezTo>
                <a:cubicBezTo>
                  <a:pt x="2601" y="0"/>
                  <a:pt x="2129" y="94"/>
                  <a:pt x="1685" y="282"/>
                </a:cubicBezTo>
                <a:cubicBezTo>
                  <a:pt x="1257" y="464"/>
                  <a:pt x="872" y="724"/>
                  <a:pt x="541" y="1054"/>
                </a:cubicBezTo>
                <a:cubicBezTo>
                  <a:pt x="331" y="1264"/>
                  <a:pt x="151" y="1495"/>
                  <a:pt x="0" y="1746"/>
                </a:cubicBezTo>
                <a:lnTo>
                  <a:pt x="0" y="1784"/>
                </a:lnTo>
                <a:cubicBezTo>
                  <a:pt x="152" y="1526"/>
                  <a:pt x="338" y="1286"/>
                  <a:pt x="556" y="1069"/>
                </a:cubicBezTo>
                <a:cubicBezTo>
                  <a:pt x="1232" y="392"/>
                  <a:pt x="2131" y="20"/>
                  <a:pt x="3087" y="20"/>
                </a:cubicBezTo>
                <a:cubicBezTo>
                  <a:pt x="4044" y="20"/>
                  <a:pt x="4943" y="392"/>
                  <a:pt x="5619" y="1069"/>
                </a:cubicBezTo>
                <a:cubicBezTo>
                  <a:pt x="6295" y="1745"/>
                  <a:pt x="6668" y="2644"/>
                  <a:pt x="6668" y="3600"/>
                </a:cubicBezTo>
                <a:cubicBezTo>
                  <a:pt x="6668" y="3983"/>
                  <a:pt x="6608" y="4356"/>
                  <a:pt x="6494" y="4709"/>
                </a:cubicBezTo>
                <a:lnTo>
                  <a:pt x="6514" y="4709"/>
                </a:lnTo>
                <a:cubicBezTo>
                  <a:pt x="6629" y="4352"/>
                  <a:pt x="6688" y="3981"/>
                  <a:pt x="6688" y="3600"/>
                </a:cubicBezTo>
                <a:cubicBezTo>
                  <a:pt x="6688" y="3114"/>
                  <a:pt x="6593" y="2643"/>
                  <a:pt x="6405" y="2199"/>
                </a:cubicBezTo>
              </a:path>
            </a:pathLst>
          </a:custGeom>
          <a:solidFill>
            <a:schemeClr val="accent1"/>
          </a:solidFill>
          <a:ln>
            <a:noFill/>
          </a:ln>
          <a:effectLst/>
        </p:spPr>
        <p:txBody>
          <a:bodyPr wrap="none" anchor="ctr"/>
          <a:lstStyle/>
          <a:p>
            <a:endParaRPr lang="en-US" dirty="0">
              <a:latin typeface="Poppins" pitchFamily="2" charset="77"/>
            </a:endParaRPr>
          </a:p>
        </p:txBody>
      </p:sp>
      <p:grpSp>
        <p:nvGrpSpPr>
          <p:cNvPr id="2" name="Group 1">
            <a:extLst>
              <a:ext uri="{FF2B5EF4-FFF2-40B4-BE49-F238E27FC236}">
                <a16:creationId xmlns:a16="http://schemas.microsoft.com/office/drawing/2014/main" id="{C4E0B141-7969-DC49-A420-CE72B1F7BBFC}"/>
              </a:ext>
            </a:extLst>
          </p:cNvPr>
          <p:cNvGrpSpPr/>
          <p:nvPr/>
        </p:nvGrpSpPr>
        <p:grpSpPr>
          <a:xfrm>
            <a:off x="4915019" y="3294422"/>
            <a:ext cx="1288094" cy="1260653"/>
            <a:chOff x="9826862" y="6588844"/>
            <a:chExt cx="2576187" cy="2521306"/>
          </a:xfrm>
        </p:grpSpPr>
        <p:sp>
          <p:nvSpPr>
            <p:cNvPr id="15" name="Freeform 13">
              <a:extLst>
                <a:ext uri="{FF2B5EF4-FFF2-40B4-BE49-F238E27FC236}">
                  <a16:creationId xmlns:a16="http://schemas.microsoft.com/office/drawing/2014/main" id="{0EBA125D-E135-A74B-A9EB-2B051CD0EBB3}"/>
                </a:ext>
              </a:extLst>
            </p:cNvPr>
            <p:cNvSpPr>
              <a:spLocks noChangeArrowheads="1"/>
            </p:cNvSpPr>
            <p:nvPr/>
          </p:nvSpPr>
          <p:spPr bwMode="auto">
            <a:xfrm>
              <a:off x="9826862" y="6588844"/>
              <a:ext cx="241689" cy="241693"/>
            </a:xfrm>
            <a:custGeom>
              <a:avLst/>
              <a:gdLst>
                <a:gd name="T0" fmla="*/ 126076 w 193"/>
                <a:gd name="T1" fmla="*/ 62706 h 192"/>
                <a:gd name="T2" fmla="*/ 126076 w 193"/>
                <a:gd name="T3" fmla="*/ 62706 h 192"/>
                <a:gd name="T4" fmla="*/ 63695 w 193"/>
                <a:gd name="T5" fmla="*/ 126073 h 192"/>
                <a:gd name="T6" fmla="*/ 63695 w 193"/>
                <a:gd name="T7" fmla="*/ 126073 h 192"/>
                <a:gd name="T8" fmla="*/ 0 w 193"/>
                <a:gd name="T9" fmla="*/ 62706 h 192"/>
                <a:gd name="T10" fmla="*/ 0 w 193"/>
                <a:gd name="T11" fmla="*/ 62706 h 192"/>
                <a:gd name="T12" fmla="*/ 63695 w 193"/>
                <a:gd name="T13" fmla="*/ 0 h 192"/>
                <a:gd name="T14" fmla="*/ 63695 w 193"/>
                <a:gd name="T15" fmla="*/ 0 h 192"/>
                <a:gd name="T16" fmla="*/ 126076 w 193"/>
                <a:gd name="T17" fmla="*/ 62706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2">
                  <a:moveTo>
                    <a:pt x="192" y="95"/>
                  </a:moveTo>
                  <a:lnTo>
                    <a:pt x="192" y="95"/>
                  </a:lnTo>
                  <a:cubicBezTo>
                    <a:pt x="192" y="149"/>
                    <a:pt x="149" y="191"/>
                    <a:pt x="97" y="191"/>
                  </a:cubicBezTo>
                  <a:cubicBezTo>
                    <a:pt x="43" y="191"/>
                    <a:pt x="0" y="149"/>
                    <a:pt x="0" y="95"/>
                  </a:cubicBezTo>
                  <a:cubicBezTo>
                    <a:pt x="0" y="43"/>
                    <a:pt x="43" y="0"/>
                    <a:pt x="97" y="0"/>
                  </a:cubicBezTo>
                  <a:cubicBezTo>
                    <a:pt x="149" y="0"/>
                    <a:pt x="192" y="43"/>
                    <a:pt x="192" y="95"/>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6" name="Freeform 14">
              <a:extLst>
                <a:ext uri="{FF2B5EF4-FFF2-40B4-BE49-F238E27FC236}">
                  <a16:creationId xmlns:a16="http://schemas.microsoft.com/office/drawing/2014/main" id="{3A4C2FC6-72B3-2F49-BB4F-ADBD82004A89}"/>
                </a:ext>
              </a:extLst>
            </p:cNvPr>
            <p:cNvSpPr>
              <a:spLocks noChangeArrowheads="1"/>
            </p:cNvSpPr>
            <p:nvPr/>
          </p:nvSpPr>
          <p:spPr bwMode="auto">
            <a:xfrm>
              <a:off x="10293762" y="6588844"/>
              <a:ext cx="241689" cy="241693"/>
            </a:xfrm>
            <a:custGeom>
              <a:avLst/>
              <a:gdLst>
                <a:gd name="T0" fmla="*/ 126076 w 193"/>
                <a:gd name="T1" fmla="*/ 62706 h 192"/>
                <a:gd name="T2" fmla="*/ 126076 w 193"/>
                <a:gd name="T3" fmla="*/ 62706 h 192"/>
                <a:gd name="T4" fmla="*/ 63038 w 193"/>
                <a:gd name="T5" fmla="*/ 126073 h 192"/>
                <a:gd name="T6" fmla="*/ 63038 w 193"/>
                <a:gd name="T7" fmla="*/ 126073 h 192"/>
                <a:gd name="T8" fmla="*/ 0 w 193"/>
                <a:gd name="T9" fmla="*/ 62706 h 192"/>
                <a:gd name="T10" fmla="*/ 0 w 193"/>
                <a:gd name="T11" fmla="*/ 62706 h 192"/>
                <a:gd name="T12" fmla="*/ 63038 w 193"/>
                <a:gd name="T13" fmla="*/ 0 h 192"/>
                <a:gd name="T14" fmla="*/ 63038 w 193"/>
                <a:gd name="T15" fmla="*/ 0 h 192"/>
                <a:gd name="T16" fmla="*/ 126076 w 193"/>
                <a:gd name="T17" fmla="*/ 62706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2">
                  <a:moveTo>
                    <a:pt x="192" y="95"/>
                  </a:moveTo>
                  <a:lnTo>
                    <a:pt x="192" y="95"/>
                  </a:lnTo>
                  <a:cubicBezTo>
                    <a:pt x="192" y="149"/>
                    <a:pt x="148" y="191"/>
                    <a:pt x="96" y="191"/>
                  </a:cubicBezTo>
                  <a:cubicBezTo>
                    <a:pt x="43" y="191"/>
                    <a:pt x="0" y="149"/>
                    <a:pt x="0" y="95"/>
                  </a:cubicBezTo>
                  <a:cubicBezTo>
                    <a:pt x="0" y="43"/>
                    <a:pt x="43" y="0"/>
                    <a:pt x="96" y="0"/>
                  </a:cubicBezTo>
                  <a:cubicBezTo>
                    <a:pt x="148" y="0"/>
                    <a:pt x="192" y="43"/>
                    <a:pt x="192" y="95"/>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7" name="Freeform 15">
              <a:extLst>
                <a:ext uri="{FF2B5EF4-FFF2-40B4-BE49-F238E27FC236}">
                  <a16:creationId xmlns:a16="http://schemas.microsoft.com/office/drawing/2014/main" id="{A3B2D4AD-3B0A-5F48-B05F-6777A945A144}"/>
                </a:ext>
              </a:extLst>
            </p:cNvPr>
            <p:cNvSpPr>
              <a:spLocks noChangeArrowheads="1"/>
            </p:cNvSpPr>
            <p:nvPr/>
          </p:nvSpPr>
          <p:spPr bwMode="auto">
            <a:xfrm>
              <a:off x="10760660" y="6588844"/>
              <a:ext cx="241689" cy="241693"/>
            </a:xfrm>
            <a:custGeom>
              <a:avLst/>
              <a:gdLst>
                <a:gd name="T0" fmla="*/ 126076 w 193"/>
                <a:gd name="T1" fmla="*/ 62706 h 192"/>
                <a:gd name="T2" fmla="*/ 126076 w 193"/>
                <a:gd name="T3" fmla="*/ 62706 h 192"/>
                <a:gd name="T4" fmla="*/ 63038 w 193"/>
                <a:gd name="T5" fmla="*/ 126073 h 192"/>
                <a:gd name="T6" fmla="*/ 63038 w 193"/>
                <a:gd name="T7" fmla="*/ 126073 h 192"/>
                <a:gd name="T8" fmla="*/ 0 w 193"/>
                <a:gd name="T9" fmla="*/ 62706 h 192"/>
                <a:gd name="T10" fmla="*/ 0 w 193"/>
                <a:gd name="T11" fmla="*/ 62706 h 192"/>
                <a:gd name="T12" fmla="*/ 63038 w 193"/>
                <a:gd name="T13" fmla="*/ 0 h 192"/>
                <a:gd name="T14" fmla="*/ 63038 w 193"/>
                <a:gd name="T15" fmla="*/ 0 h 192"/>
                <a:gd name="T16" fmla="*/ 126076 w 193"/>
                <a:gd name="T17" fmla="*/ 62706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2">
                  <a:moveTo>
                    <a:pt x="192" y="95"/>
                  </a:moveTo>
                  <a:lnTo>
                    <a:pt x="192" y="95"/>
                  </a:lnTo>
                  <a:cubicBezTo>
                    <a:pt x="192" y="149"/>
                    <a:pt x="149" y="191"/>
                    <a:pt x="96" y="191"/>
                  </a:cubicBezTo>
                  <a:cubicBezTo>
                    <a:pt x="43" y="191"/>
                    <a:pt x="0" y="149"/>
                    <a:pt x="0" y="95"/>
                  </a:cubicBezTo>
                  <a:cubicBezTo>
                    <a:pt x="0" y="43"/>
                    <a:pt x="43" y="0"/>
                    <a:pt x="96" y="0"/>
                  </a:cubicBezTo>
                  <a:cubicBezTo>
                    <a:pt x="149" y="0"/>
                    <a:pt x="192" y="43"/>
                    <a:pt x="192" y="95"/>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8" name="Freeform 16">
              <a:extLst>
                <a:ext uri="{FF2B5EF4-FFF2-40B4-BE49-F238E27FC236}">
                  <a16:creationId xmlns:a16="http://schemas.microsoft.com/office/drawing/2014/main" id="{08C32E50-C829-0846-917B-391BFB701900}"/>
                </a:ext>
              </a:extLst>
            </p:cNvPr>
            <p:cNvSpPr>
              <a:spLocks noChangeArrowheads="1"/>
            </p:cNvSpPr>
            <p:nvPr/>
          </p:nvSpPr>
          <p:spPr bwMode="auto">
            <a:xfrm>
              <a:off x="11227562" y="6588844"/>
              <a:ext cx="241689" cy="241693"/>
            </a:xfrm>
            <a:custGeom>
              <a:avLst/>
              <a:gdLst>
                <a:gd name="T0" fmla="*/ 126076 w 193"/>
                <a:gd name="T1" fmla="*/ 62706 h 192"/>
                <a:gd name="T2" fmla="*/ 126076 w 193"/>
                <a:gd name="T3" fmla="*/ 62706 h 192"/>
                <a:gd name="T4" fmla="*/ 63038 w 193"/>
                <a:gd name="T5" fmla="*/ 126073 h 192"/>
                <a:gd name="T6" fmla="*/ 63038 w 193"/>
                <a:gd name="T7" fmla="*/ 126073 h 192"/>
                <a:gd name="T8" fmla="*/ 0 w 193"/>
                <a:gd name="T9" fmla="*/ 62706 h 192"/>
                <a:gd name="T10" fmla="*/ 0 w 193"/>
                <a:gd name="T11" fmla="*/ 62706 h 192"/>
                <a:gd name="T12" fmla="*/ 63038 w 193"/>
                <a:gd name="T13" fmla="*/ 0 h 192"/>
                <a:gd name="T14" fmla="*/ 63038 w 193"/>
                <a:gd name="T15" fmla="*/ 0 h 192"/>
                <a:gd name="T16" fmla="*/ 126076 w 193"/>
                <a:gd name="T17" fmla="*/ 62706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2">
                  <a:moveTo>
                    <a:pt x="192" y="95"/>
                  </a:moveTo>
                  <a:lnTo>
                    <a:pt x="192" y="95"/>
                  </a:lnTo>
                  <a:cubicBezTo>
                    <a:pt x="192" y="149"/>
                    <a:pt x="150" y="191"/>
                    <a:pt x="96" y="191"/>
                  </a:cubicBezTo>
                  <a:cubicBezTo>
                    <a:pt x="44" y="191"/>
                    <a:pt x="0" y="149"/>
                    <a:pt x="0" y="95"/>
                  </a:cubicBezTo>
                  <a:cubicBezTo>
                    <a:pt x="0" y="43"/>
                    <a:pt x="44" y="0"/>
                    <a:pt x="96" y="0"/>
                  </a:cubicBezTo>
                  <a:cubicBezTo>
                    <a:pt x="150" y="0"/>
                    <a:pt x="192" y="43"/>
                    <a:pt x="192" y="95"/>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19" name="Freeform 17">
              <a:extLst>
                <a:ext uri="{FF2B5EF4-FFF2-40B4-BE49-F238E27FC236}">
                  <a16:creationId xmlns:a16="http://schemas.microsoft.com/office/drawing/2014/main" id="{4F854A1F-2D5A-E048-84F0-CF1B13331345}"/>
                </a:ext>
              </a:extLst>
            </p:cNvPr>
            <p:cNvSpPr>
              <a:spLocks noChangeArrowheads="1"/>
            </p:cNvSpPr>
            <p:nvPr/>
          </p:nvSpPr>
          <p:spPr bwMode="auto">
            <a:xfrm>
              <a:off x="11694458" y="6588844"/>
              <a:ext cx="241689" cy="241693"/>
            </a:xfrm>
            <a:custGeom>
              <a:avLst/>
              <a:gdLst>
                <a:gd name="T0" fmla="*/ 126076 w 193"/>
                <a:gd name="T1" fmla="*/ 62706 h 192"/>
                <a:gd name="T2" fmla="*/ 126076 w 193"/>
                <a:gd name="T3" fmla="*/ 62706 h 192"/>
                <a:gd name="T4" fmla="*/ 63038 w 193"/>
                <a:gd name="T5" fmla="*/ 126073 h 192"/>
                <a:gd name="T6" fmla="*/ 63038 w 193"/>
                <a:gd name="T7" fmla="*/ 126073 h 192"/>
                <a:gd name="T8" fmla="*/ 0 w 193"/>
                <a:gd name="T9" fmla="*/ 62706 h 192"/>
                <a:gd name="T10" fmla="*/ 0 w 193"/>
                <a:gd name="T11" fmla="*/ 62706 h 192"/>
                <a:gd name="T12" fmla="*/ 63038 w 193"/>
                <a:gd name="T13" fmla="*/ 0 h 192"/>
                <a:gd name="T14" fmla="*/ 63038 w 193"/>
                <a:gd name="T15" fmla="*/ 0 h 192"/>
                <a:gd name="T16" fmla="*/ 126076 w 193"/>
                <a:gd name="T17" fmla="*/ 62706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2">
                  <a:moveTo>
                    <a:pt x="192" y="95"/>
                  </a:moveTo>
                  <a:lnTo>
                    <a:pt x="192" y="95"/>
                  </a:lnTo>
                  <a:cubicBezTo>
                    <a:pt x="192" y="149"/>
                    <a:pt x="149" y="191"/>
                    <a:pt x="96" y="191"/>
                  </a:cubicBezTo>
                  <a:cubicBezTo>
                    <a:pt x="43" y="191"/>
                    <a:pt x="0" y="149"/>
                    <a:pt x="0" y="95"/>
                  </a:cubicBezTo>
                  <a:cubicBezTo>
                    <a:pt x="0" y="43"/>
                    <a:pt x="43" y="0"/>
                    <a:pt x="96" y="0"/>
                  </a:cubicBezTo>
                  <a:cubicBezTo>
                    <a:pt x="149" y="0"/>
                    <a:pt x="192" y="43"/>
                    <a:pt x="192" y="95"/>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0" name="Freeform 18">
              <a:extLst>
                <a:ext uri="{FF2B5EF4-FFF2-40B4-BE49-F238E27FC236}">
                  <a16:creationId xmlns:a16="http://schemas.microsoft.com/office/drawing/2014/main" id="{E10063B2-8FC7-614B-BE07-002BE3A70893}"/>
                </a:ext>
              </a:extLst>
            </p:cNvPr>
            <p:cNvSpPr>
              <a:spLocks noChangeArrowheads="1"/>
            </p:cNvSpPr>
            <p:nvPr/>
          </p:nvSpPr>
          <p:spPr bwMode="auto">
            <a:xfrm>
              <a:off x="12161360" y="6588844"/>
              <a:ext cx="241689" cy="241693"/>
            </a:xfrm>
            <a:custGeom>
              <a:avLst/>
              <a:gdLst>
                <a:gd name="T0" fmla="*/ 126073 w 192"/>
                <a:gd name="T1" fmla="*/ 62706 h 192"/>
                <a:gd name="T2" fmla="*/ 126073 w 192"/>
                <a:gd name="T3" fmla="*/ 62706 h 192"/>
                <a:gd name="T4" fmla="*/ 62706 w 192"/>
                <a:gd name="T5" fmla="*/ 126073 h 192"/>
                <a:gd name="T6" fmla="*/ 62706 w 192"/>
                <a:gd name="T7" fmla="*/ 126073 h 192"/>
                <a:gd name="T8" fmla="*/ 0 w 192"/>
                <a:gd name="T9" fmla="*/ 62706 h 192"/>
                <a:gd name="T10" fmla="*/ 0 w 192"/>
                <a:gd name="T11" fmla="*/ 62706 h 192"/>
                <a:gd name="T12" fmla="*/ 62706 w 192"/>
                <a:gd name="T13" fmla="*/ 0 h 192"/>
                <a:gd name="T14" fmla="*/ 62706 w 192"/>
                <a:gd name="T15" fmla="*/ 0 h 192"/>
                <a:gd name="T16" fmla="*/ 126073 w 192"/>
                <a:gd name="T17" fmla="*/ 62706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2" h="192">
                  <a:moveTo>
                    <a:pt x="191" y="95"/>
                  </a:moveTo>
                  <a:lnTo>
                    <a:pt x="191" y="95"/>
                  </a:lnTo>
                  <a:cubicBezTo>
                    <a:pt x="191" y="149"/>
                    <a:pt x="148" y="191"/>
                    <a:pt x="95" y="191"/>
                  </a:cubicBezTo>
                  <a:cubicBezTo>
                    <a:pt x="42" y="191"/>
                    <a:pt x="0" y="149"/>
                    <a:pt x="0" y="95"/>
                  </a:cubicBezTo>
                  <a:cubicBezTo>
                    <a:pt x="0" y="43"/>
                    <a:pt x="42" y="0"/>
                    <a:pt x="95" y="0"/>
                  </a:cubicBezTo>
                  <a:cubicBezTo>
                    <a:pt x="148" y="0"/>
                    <a:pt x="191" y="43"/>
                    <a:pt x="191" y="95"/>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1" name="Freeform 19">
              <a:extLst>
                <a:ext uri="{FF2B5EF4-FFF2-40B4-BE49-F238E27FC236}">
                  <a16:creationId xmlns:a16="http://schemas.microsoft.com/office/drawing/2014/main" id="{DEBC6E8B-464A-0543-A220-EBA7AD859E84}"/>
                </a:ext>
              </a:extLst>
            </p:cNvPr>
            <p:cNvSpPr>
              <a:spLocks noChangeArrowheads="1"/>
            </p:cNvSpPr>
            <p:nvPr/>
          </p:nvSpPr>
          <p:spPr bwMode="auto">
            <a:xfrm>
              <a:off x="9826862" y="7044764"/>
              <a:ext cx="241689" cy="241693"/>
            </a:xfrm>
            <a:custGeom>
              <a:avLst/>
              <a:gdLst>
                <a:gd name="T0" fmla="*/ 126076 w 193"/>
                <a:gd name="T1" fmla="*/ 63038 h 193"/>
                <a:gd name="T2" fmla="*/ 126076 w 193"/>
                <a:gd name="T3" fmla="*/ 63038 h 193"/>
                <a:gd name="T4" fmla="*/ 63695 w 193"/>
                <a:gd name="T5" fmla="*/ 126076 h 193"/>
                <a:gd name="T6" fmla="*/ 63695 w 193"/>
                <a:gd name="T7" fmla="*/ 126076 h 193"/>
                <a:gd name="T8" fmla="*/ 0 w 193"/>
                <a:gd name="T9" fmla="*/ 63038 h 193"/>
                <a:gd name="T10" fmla="*/ 0 w 193"/>
                <a:gd name="T11" fmla="*/ 63038 h 193"/>
                <a:gd name="T12" fmla="*/ 63695 w 193"/>
                <a:gd name="T13" fmla="*/ 0 h 193"/>
                <a:gd name="T14" fmla="*/ 63695 w 193"/>
                <a:gd name="T15" fmla="*/ 0 h 193"/>
                <a:gd name="T16" fmla="*/ 126076 w 193"/>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3">
                  <a:moveTo>
                    <a:pt x="192" y="96"/>
                  </a:moveTo>
                  <a:lnTo>
                    <a:pt x="192" y="96"/>
                  </a:lnTo>
                  <a:cubicBezTo>
                    <a:pt x="192" y="149"/>
                    <a:pt x="149" y="192"/>
                    <a:pt x="97" y="192"/>
                  </a:cubicBezTo>
                  <a:cubicBezTo>
                    <a:pt x="43" y="192"/>
                    <a:pt x="0" y="149"/>
                    <a:pt x="0" y="96"/>
                  </a:cubicBezTo>
                  <a:cubicBezTo>
                    <a:pt x="0" y="43"/>
                    <a:pt x="43" y="0"/>
                    <a:pt x="97" y="0"/>
                  </a:cubicBezTo>
                  <a:cubicBezTo>
                    <a:pt x="149" y="0"/>
                    <a:pt x="192" y="43"/>
                    <a:pt x="192"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2" name="Freeform 20">
              <a:extLst>
                <a:ext uri="{FF2B5EF4-FFF2-40B4-BE49-F238E27FC236}">
                  <a16:creationId xmlns:a16="http://schemas.microsoft.com/office/drawing/2014/main" id="{2E90D5BB-5359-2742-A747-9B4236D5033E}"/>
                </a:ext>
              </a:extLst>
            </p:cNvPr>
            <p:cNvSpPr>
              <a:spLocks noChangeArrowheads="1"/>
            </p:cNvSpPr>
            <p:nvPr/>
          </p:nvSpPr>
          <p:spPr bwMode="auto">
            <a:xfrm>
              <a:off x="10293762" y="7044764"/>
              <a:ext cx="241689" cy="241693"/>
            </a:xfrm>
            <a:custGeom>
              <a:avLst/>
              <a:gdLst>
                <a:gd name="T0" fmla="*/ 126076 w 193"/>
                <a:gd name="T1" fmla="*/ 63038 h 193"/>
                <a:gd name="T2" fmla="*/ 126076 w 193"/>
                <a:gd name="T3" fmla="*/ 63038 h 193"/>
                <a:gd name="T4" fmla="*/ 63038 w 193"/>
                <a:gd name="T5" fmla="*/ 126076 h 193"/>
                <a:gd name="T6" fmla="*/ 63038 w 193"/>
                <a:gd name="T7" fmla="*/ 126076 h 193"/>
                <a:gd name="T8" fmla="*/ 0 w 193"/>
                <a:gd name="T9" fmla="*/ 63038 h 193"/>
                <a:gd name="T10" fmla="*/ 0 w 193"/>
                <a:gd name="T11" fmla="*/ 63038 h 193"/>
                <a:gd name="T12" fmla="*/ 63038 w 193"/>
                <a:gd name="T13" fmla="*/ 0 h 193"/>
                <a:gd name="T14" fmla="*/ 63038 w 193"/>
                <a:gd name="T15" fmla="*/ 0 h 193"/>
                <a:gd name="T16" fmla="*/ 126076 w 193"/>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3">
                  <a:moveTo>
                    <a:pt x="192" y="96"/>
                  </a:moveTo>
                  <a:lnTo>
                    <a:pt x="192" y="96"/>
                  </a:lnTo>
                  <a:cubicBezTo>
                    <a:pt x="192" y="149"/>
                    <a:pt x="148" y="192"/>
                    <a:pt x="96" y="192"/>
                  </a:cubicBezTo>
                  <a:cubicBezTo>
                    <a:pt x="43" y="192"/>
                    <a:pt x="0" y="149"/>
                    <a:pt x="0" y="96"/>
                  </a:cubicBezTo>
                  <a:cubicBezTo>
                    <a:pt x="0" y="43"/>
                    <a:pt x="43" y="0"/>
                    <a:pt x="96" y="0"/>
                  </a:cubicBezTo>
                  <a:cubicBezTo>
                    <a:pt x="148" y="0"/>
                    <a:pt x="192" y="43"/>
                    <a:pt x="192"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3" name="Freeform 21">
              <a:extLst>
                <a:ext uri="{FF2B5EF4-FFF2-40B4-BE49-F238E27FC236}">
                  <a16:creationId xmlns:a16="http://schemas.microsoft.com/office/drawing/2014/main" id="{D3B8AAD2-F459-1446-8399-3DAC5463B43A}"/>
                </a:ext>
              </a:extLst>
            </p:cNvPr>
            <p:cNvSpPr>
              <a:spLocks noChangeArrowheads="1"/>
            </p:cNvSpPr>
            <p:nvPr/>
          </p:nvSpPr>
          <p:spPr bwMode="auto">
            <a:xfrm>
              <a:off x="10760660" y="7044764"/>
              <a:ext cx="241689" cy="241693"/>
            </a:xfrm>
            <a:custGeom>
              <a:avLst/>
              <a:gdLst>
                <a:gd name="T0" fmla="*/ 126076 w 193"/>
                <a:gd name="T1" fmla="*/ 63038 h 193"/>
                <a:gd name="T2" fmla="*/ 126076 w 193"/>
                <a:gd name="T3" fmla="*/ 63038 h 193"/>
                <a:gd name="T4" fmla="*/ 63038 w 193"/>
                <a:gd name="T5" fmla="*/ 126076 h 193"/>
                <a:gd name="T6" fmla="*/ 63038 w 193"/>
                <a:gd name="T7" fmla="*/ 126076 h 193"/>
                <a:gd name="T8" fmla="*/ 0 w 193"/>
                <a:gd name="T9" fmla="*/ 63038 h 193"/>
                <a:gd name="T10" fmla="*/ 0 w 193"/>
                <a:gd name="T11" fmla="*/ 63038 h 193"/>
                <a:gd name="T12" fmla="*/ 63038 w 193"/>
                <a:gd name="T13" fmla="*/ 0 h 193"/>
                <a:gd name="T14" fmla="*/ 63038 w 193"/>
                <a:gd name="T15" fmla="*/ 0 h 193"/>
                <a:gd name="T16" fmla="*/ 126076 w 193"/>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3">
                  <a:moveTo>
                    <a:pt x="192" y="96"/>
                  </a:moveTo>
                  <a:lnTo>
                    <a:pt x="192" y="96"/>
                  </a:lnTo>
                  <a:cubicBezTo>
                    <a:pt x="192" y="149"/>
                    <a:pt x="149" y="192"/>
                    <a:pt x="96" y="192"/>
                  </a:cubicBezTo>
                  <a:cubicBezTo>
                    <a:pt x="43" y="192"/>
                    <a:pt x="0" y="149"/>
                    <a:pt x="0" y="96"/>
                  </a:cubicBezTo>
                  <a:cubicBezTo>
                    <a:pt x="0" y="43"/>
                    <a:pt x="43" y="0"/>
                    <a:pt x="96" y="0"/>
                  </a:cubicBezTo>
                  <a:cubicBezTo>
                    <a:pt x="149" y="0"/>
                    <a:pt x="192" y="43"/>
                    <a:pt x="192"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4" name="Freeform 22">
              <a:extLst>
                <a:ext uri="{FF2B5EF4-FFF2-40B4-BE49-F238E27FC236}">
                  <a16:creationId xmlns:a16="http://schemas.microsoft.com/office/drawing/2014/main" id="{F9A3D0FC-361D-9F4D-A65E-A9DC3A0E8F97}"/>
                </a:ext>
              </a:extLst>
            </p:cNvPr>
            <p:cNvSpPr>
              <a:spLocks noChangeArrowheads="1"/>
            </p:cNvSpPr>
            <p:nvPr/>
          </p:nvSpPr>
          <p:spPr bwMode="auto">
            <a:xfrm>
              <a:off x="11227562" y="7044764"/>
              <a:ext cx="241689" cy="241693"/>
            </a:xfrm>
            <a:custGeom>
              <a:avLst/>
              <a:gdLst>
                <a:gd name="T0" fmla="*/ 126076 w 193"/>
                <a:gd name="T1" fmla="*/ 63038 h 193"/>
                <a:gd name="T2" fmla="*/ 126076 w 193"/>
                <a:gd name="T3" fmla="*/ 63038 h 193"/>
                <a:gd name="T4" fmla="*/ 63038 w 193"/>
                <a:gd name="T5" fmla="*/ 126076 h 193"/>
                <a:gd name="T6" fmla="*/ 63038 w 193"/>
                <a:gd name="T7" fmla="*/ 126076 h 193"/>
                <a:gd name="T8" fmla="*/ 0 w 193"/>
                <a:gd name="T9" fmla="*/ 63038 h 193"/>
                <a:gd name="T10" fmla="*/ 0 w 193"/>
                <a:gd name="T11" fmla="*/ 63038 h 193"/>
                <a:gd name="T12" fmla="*/ 63038 w 193"/>
                <a:gd name="T13" fmla="*/ 0 h 193"/>
                <a:gd name="T14" fmla="*/ 63038 w 193"/>
                <a:gd name="T15" fmla="*/ 0 h 193"/>
                <a:gd name="T16" fmla="*/ 126076 w 193"/>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3">
                  <a:moveTo>
                    <a:pt x="192" y="96"/>
                  </a:moveTo>
                  <a:lnTo>
                    <a:pt x="192" y="96"/>
                  </a:lnTo>
                  <a:cubicBezTo>
                    <a:pt x="192" y="149"/>
                    <a:pt x="150" y="192"/>
                    <a:pt x="96" y="192"/>
                  </a:cubicBezTo>
                  <a:cubicBezTo>
                    <a:pt x="44" y="192"/>
                    <a:pt x="0" y="149"/>
                    <a:pt x="0" y="96"/>
                  </a:cubicBezTo>
                  <a:cubicBezTo>
                    <a:pt x="0" y="43"/>
                    <a:pt x="44" y="0"/>
                    <a:pt x="96" y="0"/>
                  </a:cubicBezTo>
                  <a:cubicBezTo>
                    <a:pt x="150" y="0"/>
                    <a:pt x="192" y="43"/>
                    <a:pt x="192"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5" name="Freeform 23">
              <a:extLst>
                <a:ext uri="{FF2B5EF4-FFF2-40B4-BE49-F238E27FC236}">
                  <a16:creationId xmlns:a16="http://schemas.microsoft.com/office/drawing/2014/main" id="{F63425D8-47B4-FF41-A735-E18BD2D914D5}"/>
                </a:ext>
              </a:extLst>
            </p:cNvPr>
            <p:cNvSpPr>
              <a:spLocks noChangeArrowheads="1"/>
            </p:cNvSpPr>
            <p:nvPr/>
          </p:nvSpPr>
          <p:spPr bwMode="auto">
            <a:xfrm>
              <a:off x="11694458" y="7044764"/>
              <a:ext cx="241689" cy="241693"/>
            </a:xfrm>
            <a:custGeom>
              <a:avLst/>
              <a:gdLst>
                <a:gd name="T0" fmla="*/ 126076 w 193"/>
                <a:gd name="T1" fmla="*/ 63038 h 193"/>
                <a:gd name="T2" fmla="*/ 126076 w 193"/>
                <a:gd name="T3" fmla="*/ 63038 h 193"/>
                <a:gd name="T4" fmla="*/ 63038 w 193"/>
                <a:gd name="T5" fmla="*/ 126076 h 193"/>
                <a:gd name="T6" fmla="*/ 63038 w 193"/>
                <a:gd name="T7" fmla="*/ 126076 h 193"/>
                <a:gd name="T8" fmla="*/ 0 w 193"/>
                <a:gd name="T9" fmla="*/ 63038 h 193"/>
                <a:gd name="T10" fmla="*/ 0 w 193"/>
                <a:gd name="T11" fmla="*/ 63038 h 193"/>
                <a:gd name="T12" fmla="*/ 63038 w 193"/>
                <a:gd name="T13" fmla="*/ 0 h 193"/>
                <a:gd name="T14" fmla="*/ 63038 w 193"/>
                <a:gd name="T15" fmla="*/ 0 h 193"/>
                <a:gd name="T16" fmla="*/ 126076 w 193"/>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3">
                  <a:moveTo>
                    <a:pt x="192" y="96"/>
                  </a:moveTo>
                  <a:lnTo>
                    <a:pt x="192" y="96"/>
                  </a:lnTo>
                  <a:cubicBezTo>
                    <a:pt x="192" y="149"/>
                    <a:pt x="149" y="192"/>
                    <a:pt x="96" y="192"/>
                  </a:cubicBezTo>
                  <a:cubicBezTo>
                    <a:pt x="43" y="192"/>
                    <a:pt x="0" y="149"/>
                    <a:pt x="0" y="96"/>
                  </a:cubicBezTo>
                  <a:cubicBezTo>
                    <a:pt x="0" y="43"/>
                    <a:pt x="43" y="0"/>
                    <a:pt x="96" y="0"/>
                  </a:cubicBezTo>
                  <a:cubicBezTo>
                    <a:pt x="149" y="0"/>
                    <a:pt x="192" y="43"/>
                    <a:pt x="192"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6" name="Freeform 24">
              <a:extLst>
                <a:ext uri="{FF2B5EF4-FFF2-40B4-BE49-F238E27FC236}">
                  <a16:creationId xmlns:a16="http://schemas.microsoft.com/office/drawing/2014/main" id="{D64A2967-E011-EA40-9650-CD9251F9427A}"/>
                </a:ext>
              </a:extLst>
            </p:cNvPr>
            <p:cNvSpPr>
              <a:spLocks noChangeArrowheads="1"/>
            </p:cNvSpPr>
            <p:nvPr/>
          </p:nvSpPr>
          <p:spPr bwMode="auto">
            <a:xfrm>
              <a:off x="12161360" y="7044764"/>
              <a:ext cx="241689" cy="241693"/>
            </a:xfrm>
            <a:custGeom>
              <a:avLst/>
              <a:gdLst>
                <a:gd name="T0" fmla="*/ 126073 w 192"/>
                <a:gd name="T1" fmla="*/ 63038 h 193"/>
                <a:gd name="T2" fmla="*/ 126073 w 192"/>
                <a:gd name="T3" fmla="*/ 63038 h 193"/>
                <a:gd name="T4" fmla="*/ 62706 w 192"/>
                <a:gd name="T5" fmla="*/ 126076 h 193"/>
                <a:gd name="T6" fmla="*/ 62706 w 192"/>
                <a:gd name="T7" fmla="*/ 126076 h 193"/>
                <a:gd name="T8" fmla="*/ 0 w 192"/>
                <a:gd name="T9" fmla="*/ 63038 h 193"/>
                <a:gd name="T10" fmla="*/ 0 w 192"/>
                <a:gd name="T11" fmla="*/ 63038 h 193"/>
                <a:gd name="T12" fmla="*/ 62706 w 192"/>
                <a:gd name="T13" fmla="*/ 0 h 193"/>
                <a:gd name="T14" fmla="*/ 62706 w 192"/>
                <a:gd name="T15" fmla="*/ 0 h 193"/>
                <a:gd name="T16" fmla="*/ 126073 w 192"/>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2" h="193">
                  <a:moveTo>
                    <a:pt x="191" y="96"/>
                  </a:moveTo>
                  <a:lnTo>
                    <a:pt x="191" y="96"/>
                  </a:lnTo>
                  <a:cubicBezTo>
                    <a:pt x="191" y="149"/>
                    <a:pt x="148" y="192"/>
                    <a:pt x="95" y="192"/>
                  </a:cubicBezTo>
                  <a:cubicBezTo>
                    <a:pt x="42" y="192"/>
                    <a:pt x="0" y="149"/>
                    <a:pt x="0" y="96"/>
                  </a:cubicBezTo>
                  <a:cubicBezTo>
                    <a:pt x="0" y="43"/>
                    <a:pt x="42" y="0"/>
                    <a:pt x="95" y="0"/>
                  </a:cubicBezTo>
                  <a:cubicBezTo>
                    <a:pt x="148" y="0"/>
                    <a:pt x="191" y="43"/>
                    <a:pt x="191"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7" name="Freeform 25">
              <a:extLst>
                <a:ext uri="{FF2B5EF4-FFF2-40B4-BE49-F238E27FC236}">
                  <a16:creationId xmlns:a16="http://schemas.microsoft.com/office/drawing/2014/main" id="{8A6957BB-9FA5-F94C-8636-82F3EC4A5E58}"/>
                </a:ext>
              </a:extLst>
            </p:cNvPr>
            <p:cNvSpPr>
              <a:spLocks noChangeArrowheads="1"/>
            </p:cNvSpPr>
            <p:nvPr/>
          </p:nvSpPr>
          <p:spPr bwMode="auto">
            <a:xfrm>
              <a:off x="9826862" y="7500689"/>
              <a:ext cx="241689" cy="241693"/>
            </a:xfrm>
            <a:custGeom>
              <a:avLst/>
              <a:gdLst>
                <a:gd name="T0" fmla="*/ 126076 w 193"/>
                <a:gd name="T1" fmla="*/ 63038 h 193"/>
                <a:gd name="T2" fmla="*/ 126076 w 193"/>
                <a:gd name="T3" fmla="*/ 63038 h 193"/>
                <a:gd name="T4" fmla="*/ 63695 w 193"/>
                <a:gd name="T5" fmla="*/ 126076 h 193"/>
                <a:gd name="T6" fmla="*/ 63695 w 193"/>
                <a:gd name="T7" fmla="*/ 126076 h 193"/>
                <a:gd name="T8" fmla="*/ 0 w 193"/>
                <a:gd name="T9" fmla="*/ 63038 h 193"/>
                <a:gd name="T10" fmla="*/ 0 w 193"/>
                <a:gd name="T11" fmla="*/ 63038 h 193"/>
                <a:gd name="T12" fmla="*/ 63695 w 193"/>
                <a:gd name="T13" fmla="*/ 0 h 193"/>
                <a:gd name="T14" fmla="*/ 63695 w 193"/>
                <a:gd name="T15" fmla="*/ 0 h 193"/>
                <a:gd name="T16" fmla="*/ 126076 w 193"/>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3">
                  <a:moveTo>
                    <a:pt x="192" y="96"/>
                  </a:moveTo>
                  <a:lnTo>
                    <a:pt x="192" y="96"/>
                  </a:lnTo>
                  <a:cubicBezTo>
                    <a:pt x="192" y="149"/>
                    <a:pt x="149" y="192"/>
                    <a:pt x="97" y="192"/>
                  </a:cubicBezTo>
                  <a:cubicBezTo>
                    <a:pt x="43" y="192"/>
                    <a:pt x="0" y="149"/>
                    <a:pt x="0" y="96"/>
                  </a:cubicBezTo>
                  <a:cubicBezTo>
                    <a:pt x="0" y="43"/>
                    <a:pt x="43" y="0"/>
                    <a:pt x="97" y="0"/>
                  </a:cubicBezTo>
                  <a:cubicBezTo>
                    <a:pt x="149" y="0"/>
                    <a:pt x="192" y="43"/>
                    <a:pt x="192"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8" name="Freeform 26">
              <a:extLst>
                <a:ext uri="{FF2B5EF4-FFF2-40B4-BE49-F238E27FC236}">
                  <a16:creationId xmlns:a16="http://schemas.microsoft.com/office/drawing/2014/main" id="{A94B5A6D-7B98-2E43-A1C4-14B1AB1CA2A2}"/>
                </a:ext>
              </a:extLst>
            </p:cNvPr>
            <p:cNvSpPr>
              <a:spLocks noChangeArrowheads="1"/>
            </p:cNvSpPr>
            <p:nvPr/>
          </p:nvSpPr>
          <p:spPr bwMode="auto">
            <a:xfrm>
              <a:off x="10293762" y="7500689"/>
              <a:ext cx="241689" cy="241693"/>
            </a:xfrm>
            <a:custGeom>
              <a:avLst/>
              <a:gdLst>
                <a:gd name="T0" fmla="*/ 126076 w 193"/>
                <a:gd name="T1" fmla="*/ 63038 h 193"/>
                <a:gd name="T2" fmla="*/ 126076 w 193"/>
                <a:gd name="T3" fmla="*/ 63038 h 193"/>
                <a:gd name="T4" fmla="*/ 63038 w 193"/>
                <a:gd name="T5" fmla="*/ 126076 h 193"/>
                <a:gd name="T6" fmla="*/ 63038 w 193"/>
                <a:gd name="T7" fmla="*/ 126076 h 193"/>
                <a:gd name="T8" fmla="*/ 0 w 193"/>
                <a:gd name="T9" fmla="*/ 63038 h 193"/>
                <a:gd name="T10" fmla="*/ 0 w 193"/>
                <a:gd name="T11" fmla="*/ 63038 h 193"/>
                <a:gd name="T12" fmla="*/ 63038 w 193"/>
                <a:gd name="T13" fmla="*/ 0 h 193"/>
                <a:gd name="T14" fmla="*/ 63038 w 193"/>
                <a:gd name="T15" fmla="*/ 0 h 193"/>
                <a:gd name="T16" fmla="*/ 126076 w 193"/>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3">
                  <a:moveTo>
                    <a:pt x="192" y="96"/>
                  </a:moveTo>
                  <a:lnTo>
                    <a:pt x="192" y="96"/>
                  </a:lnTo>
                  <a:cubicBezTo>
                    <a:pt x="192" y="149"/>
                    <a:pt x="148" y="192"/>
                    <a:pt x="96" y="192"/>
                  </a:cubicBezTo>
                  <a:cubicBezTo>
                    <a:pt x="43" y="192"/>
                    <a:pt x="0" y="149"/>
                    <a:pt x="0" y="96"/>
                  </a:cubicBezTo>
                  <a:cubicBezTo>
                    <a:pt x="0" y="43"/>
                    <a:pt x="43" y="0"/>
                    <a:pt x="96" y="0"/>
                  </a:cubicBezTo>
                  <a:cubicBezTo>
                    <a:pt x="148" y="0"/>
                    <a:pt x="192" y="43"/>
                    <a:pt x="192"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29" name="Freeform 27">
              <a:extLst>
                <a:ext uri="{FF2B5EF4-FFF2-40B4-BE49-F238E27FC236}">
                  <a16:creationId xmlns:a16="http://schemas.microsoft.com/office/drawing/2014/main" id="{559DBF37-792A-7C48-8916-3BA2C48B5817}"/>
                </a:ext>
              </a:extLst>
            </p:cNvPr>
            <p:cNvSpPr>
              <a:spLocks noChangeArrowheads="1"/>
            </p:cNvSpPr>
            <p:nvPr/>
          </p:nvSpPr>
          <p:spPr bwMode="auto">
            <a:xfrm>
              <a:off x="10760660" y="7500689"/>
              <a:ext cx="241689" cy="241693"/>
            </a:xfrm>
            <a:custGeom>
              <a:avLst/>
              <a:gdLst>
                <a:gd name="T0" fmla="*/ 126076 w 193"/>
                <a:gd name="T1" fmla="*/ 63038 h 193"/>
                <a:gd name="T2" fmla="*/ 126076 w 193"/>
                <a:gd name="T3" fmla="*/ 63038 h 193"/>
                <a:gd name="T4" fmla="*/ 63038 w 193"/>
                <a:gd name="T5" fmla="*/ 126076 h 193"/>
                <a:gd name="T6" fmla="*/ 63038 w 193"/>
                <a:gd name="T7" fmla="*/ 126076 h 193"/>
                <a:gd name="T8" fmla="*/ 0 w 193"/>
                <a:gd name="T9" fmla="*/ 63038 h 193"/>
                <a:gd name="T10" fmla="*/ 0 w 193"/>
                <a:gd name="T11" fmla="*/ 63038 h 193"/>
                <a:gd name="T12" fmla="*/ 63038 w 193"/>
                <a:gd name="T13" fmla="*/ 0 h 193"/>
                <a:gd name="T14" fmla="*/ 63038 w 193"/>
                <a:gd name="T15" fmla="*/ 0 h 193"/>
                <a:gd name="T16" fmla="*/ 126076 w 193"/>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3">
                  <a:moveTo>
                    <a:pt x="192" y="96"/>
                  </a:moveTo>
                  <a:lnTo>
                    <a:pt x="192" y="96"/>
                  </a:lnTo>
                  <a:cubicBezTo>
                    <a:pt x="192" y="149"/>
                    <a:pt x="149" y="192"/>
                    <a:pt x="96" y="192"/>
                  </a:cubicBezTo>
                  <a:cubicBezTo>
                    <a:pt x="43" y="192"/>
                    <a:pt x="0" y="149"/>
                    <a:pt x="0" y="96"/>
                  </a:cubicBezTo>
                  <a:cubicBezTo>
                    <a:pt x="0" y="43"/>
                    <a:pt x="43" y="0"/>
                    <a:pt x="96" y="0"/>
                  </a:cubicBezTo>
                  <a:cubicBezTo>
                    <a:pt x="149" y="0"/>
                    <a:pt x="192" y="43"/>
                    <a:pt x="192"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0" name="Freeform 28">
              <a:extLst>
                <a:ext uri="{FF2B5EF4-FFF2-40B4-BE49-F238E27FC236}">
                  <a16:creationId xmlns:a16="http://schemas.microsoft.com/office/drawing/2014/main" id="{BEA3BEF0-FE15-C848-BD7D-CAD06BD5524F}"/>
                </a:ext>
              </a:extLst>
            </p:cNvPr>
            <p:cNvSpPr>
              <a:spLocks noChangeArrowheads="1"/>
            </p:cNvSpPr>
            <p:nvPr/>
          </p:nvSpPr>
          <p:spPr bwMode="auto">
            <a:xfrm>
              <a:off x="11227562" y="7500689"/>
              <a:ext cx="241689" cy="241693"/>
            </a:xfrm>
            <a:custGeom>
              <a:avLst/>
              <a:gdLst>
                <a:gd name="T0" fmla="*/ 126076 w 193"/>
                <a:gd name="T1" fmla="*/ 63038 h 193"/>
                <a:gd name="T2" fmla="*/ 126076 w 193"/>
                <a:gd name="T3" fmla="*/ 63038 h 193"/>
                <a:gd name="T4" fmla="*/ 63038 w 193"/>
                <a:gd name="T5" fmla="*/ 126076 h 193"/>
                <a:gd name="T6" fmla="*/ 63038 w 193"/>
                <a:gd name="T7" fmla="*/ 126076 h 193"/>
                <a:gd name="T8" fmla="*/ 0 w 193"/>
                <a:gd name="T9" fmla="*/ 63038 h 193"/>
                <a:gd name="T10" fmla="*/ 0 w 193"/>
                <a:gd name="T11" fmla="*/ 63038 h 193"/>
                <a:gd name="T12" fmla="*/ 63038 w 193"/>
                <a:gd name="T13" fmla="*/ 0 h 193"/>
                <a:gd name="T14" fmla="*/ 63038 w 193"/>
                <a:gd name="T15" fmla="*/ 0 h 193"/>
                <a:gd name="T16" fmla="*/ 126076 w 193"/>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3">
                  <a:moveTo>
                    <a:pt x="192" y="96"/>
                  </a:moveTo>
                  <a:lnTo>
                    <a:pt x="192" y="96"/>
                  </a:lnTo>
                  <a:cubicBezTo>
                    <a:pt x="192" y="149"/>
                    <a:pt x="150" y="192"/>
                    <a:pt x="96" y="192"/>
                  </a:cubicBezTo>
                  <a:cubicBezTo>
                    <a:pt x="44" y="192"/>
                    <a:pt x="0" y="149"/>
                    <a:pt x="0" y="96"/>
                  </a:cubicBezTo>
                  <a:cubicBezTo>
                    <a:pt x="0" y="43"/>
                    <a:pt x="44" y="0"/>
                    <a:pt x="96" y="0"/>
                  </a:cubicBezTo>
                  <a:cubicBezTo>
                    <a:pt x="150" y="0"/>
                    <a:pt x="192" y="43"/>
                    <a:pt x="192"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1" name="Freeform 29">
              <a:extLst>
                <a:ext uri="{FF2B5EF4-FFF2-40B4-BE49-F238E27FC236}">
                  <a16:creationId xmlns:a16="http://schemas.microsoft.com/office/drawing/2014/main" id="{735B809C-8B79-E649-A562-E57F83D83F57}"/>
                </a:ext>
              </a:extLst>
            </p:cNvPr>
            <p:cNvSpPr>
              <a:spLocks noChangeArrowheads="1"/>
            </p:cNvSpPr>
            <p:nvPr/>
          </p:nvSpPr>
          <p:spPr bwMode="auto">
            <a:xfrm>
              <a:off x="11694458" y="7500689"/>
              <a:ext cx="241689" cy="241693"/>
            </a:xfrm>
            <a:custGeom>
              <a:avLst/>
              <a:gdLst>
                <a:gd name="T0" fmla="*/ 126076 w 193"/>
                <a:gd name="T1" fmla="*/ 63038 h 193"/>
                <a:gd name="T2" fmla="*/ 126076 w 193"/>
                <a:gd name="T3" fmla="*/ 63038 h 193"/>
                <a:gd name="T4" fmla="*/ 63038 w 193"/>
                <a:gd name="T5" fmla="*/ 126076 h 193"/>
                <a:gd name="T6" fmla="*/ 63038 w 193"/>
                <a:gd name="T7" fmla="*/ 126076 h 193"/>
                <a:gd name="T8" fmla="*/ 0 w 193"/>
                <a:gd name="T9" fmla="*/ 63038 h 193"/>
                <a:gd name="T10" fmla="*/ 0 w 193"/>
                <a:gd name="T11" fmla="*/ 63038 h 193"/>
                <a:gd name="T12" fmla="*/ 63038 w 193"/>
                <a:gd name="T13" fmla="*/ 0 h 193"/>
                <a:gd name="T14" fmla="*/ 63038 w 193"/>
                <a:gd name="T15" fmla="*/ 0 h 193"/>
                <a:gd name="T16" fmla="*/ 126076 w 193"/>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3">
                  <a:moveTo>
                    <a:pt x="192" y="96"/>
                  </a:moveTo>
                  <a:lnTo>
                    <a:pt x="192" y="96"/>
                  </a:lnTo>
                  <a:cubicBezTo>
                    <a:pt x="192" y="149"/>
                    <a:pt x="149" y="192"/>
                    <a:pt x="96" y="192"/>
                  </a:cubicBezTo>
                  <a:cubicBezTo>
                    <a:pt x="43" y="192"/>
                    <a:pt x="0" y="149"/>
                    <a:pt x="0" y="96"/>
                  </a:cubicBezTo>
                  <a:cubicBezTo>
                    <a:pt x="0" y="43"/>
                    <a:pt x="43" y="0"/>
                    <a:pt x="96" y="0"/>
                  </a:cubicBezTo>
                  <a:cubicBezTo>
                    <a:pt x="149" y="0"/>
                    <a:pt x="192" y="43"/>
                    <a:pt x="192"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2" name="Freeform 30">
              <a:extLst>
                <a:ext uri="{FF2B5EF4-FFF2-40B4-BE49-F238E27FC236}">
                  <a16:creationId xmlns:a16="http://schemas.microsoft.com/office/drawing/2014/main" id="{2AF4C18A-EB9D-1046-A567-045E3B460DAB}"/>
                </a:ext>
              </a:extLst>
            </p:cNvPr>
            <p:cNvSpPr>
              <a:spLocks noChangeArrowheads="1"/>
            </p:cNvSpPr>
            <p:nvPr/>
          </p:nvSpPr>
          <p:spPr bwMode="auto">
            <a:xfrm>
              <a:off x="12161360" y="7500689"/>
              <a:ext cx="241689" cy="241693"/>
            </a:xfrm>
            <a:custGeom>
              <a:avLst/>
              <a:gdLst>
                <a:gd name="T0" fmla="*/ 126073 w 192"/>
                <a:gd name="T1" fmla="*/ 63038 h 193"/>
                <a:gd name="T2" fmla="*/ 126073 w 192"/>
                <a:gd name="T3" fmla="*/ 63038 h 193"/>
                <a:gd name="T4" fmla="*/ 62706 w 192"/>
                <a:gd name="T5" fmla="*/ 126076 h 193"/>
                <a:gd name="T6" fmla="*/ 62706 w 192"/>
                <a:gd name="T7" fmla="*/ 126076 h 193"/>
                <a:gd name="T8" fmla="*/ 0 w 192"/>
                <a:gd name="T9" fmla="*/ 63038 h 193"/>
                <a:gd name="T10" fmla="*/ 0 w 192"/>
                <a:gd name="T11" fmla="*/ 63038 h 193"/>
                <a:gd name="T12" fmla="*/ 62706 w 192"/>
                <a:gd name="T13" fmla="*/ 0 h 193"/>
                <a:gd name="T14" fmla="*/ 62706 w 192"/>
                <a:gd name="T15" fmla="*/ 0 h 193"/>
                <a:gd name="T16" fmla="*/ 126073 w 192"/>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2" h="193">
                  <a:moveTo>
                    <a:pt x="191" y="96"/>
                  </a:moveTo>
                  <a:lnTo>
                    <a:pt x="191" y="96"/>
                  </a:lnTo>
                  <a:cubicBezTo>
                    <a:pt x="191" y="149"/>
                    <a:pt x="148" y="192"/>
                    <a:pt x="95" y="192"/>
                  </a:cubicBezTo>
                  <a:cubicBezTo>
                    <a:pt x="42" y="192"/>
                    <a:pt x="0" y="149"/>
                    <a:pt x="0" y="96"/>
                  </a:cubicBezTo>
                  <a:cubicBezTo>
                    <a:pt x="0" y="43"/>
                    <a:pt x="42" y="0"/>
                    <a:pt x="95" y="0"/>
                  </a:cubicBezTo>
                  <a:cubicBezTo>
                    <a:pt x="148" y="0"/>
                    <a:pt x="191" y="43"/>
                    <a:pt x="191"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3" name="Freeform 31">
              <a:extLst>
                <a:ext uri="{FF2B5EF4-FFF2-40B4-BE49-F238E27FC236}">
                  <a16:creationId xmlns:a16="http://schemas.microsoft.com/office/drawing/2014/main" id="{9A204CFE-C238-C643-8EB7-94AB0F302099}"/>
                </a:ext>
              </a:extLst>
            </p:cNvPr>
            <p:cNvSpPr>
              <a:spLocks noChangeArrowheads="1"/>
            </p:cNvSpPr>
            <p:nvPr/>
          </p:nvSpPr>
          <p:spPr bwMode="auto">
            <a:xfrm>
              <a:off x="9826862" y="7956612"/>
              <a:ext cx="241689" cy="241693"/>
            </a:xfrm>
            <a:custGeom>
              <a:avLst/>
              <a:gdLst>
                <a:gd name="T0" fmla="*/ 126076 w 193"/>
                <a:gd name="T1" fmla="*/ 63038 h 193"/>
                <a:gd name="T2" fmla="*/ 126076 w 193"/>
                <a:gd name="T3" fmla="*/ 63038 h 193"/>
                <a:gd name="T4" fmla="*/ 63695 w 193"/>
                <a:gd name="T5" fmla="*/ 126076 h 193"/>
                <a:gd name="T6" fmla="*/ 63695 w 193"/>
                <a:gd name="T7" fmla="*/ 126076 h 193"/>
                <a:gd name="T8" fmla="*/ 0 w 193"/>
                <a:gd name="T9" fmla="*/ 63038 h 193"/>
                <a:gd name="T10" fmla="*/ 0 w 193"/>
                <a:gd name="T11" fmla="*/ 63038 h 193"/>
                <a:gd name="T12" fmla="*/ 63695 w 193"/>
                <a:gd name="T13" fmla="*/ 0 h 193"/>
                <a:gd name="T14" fmla="*/ 63695 w 193"/>
                <a:gd name="T15" fmla="*/ 0 h 193"/>
                <a:gd name="T16" fmla="*/ 126076 w 193"/>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3">
                  <a:moveTo>
                    <a:pt x="192" y="96"/>
                  </a:moveTo>
                  <a:lnTo>
                    <a:pt x="192" y="96"/>
                  </a:lnTo>
                  <a:cubicBezTo>
                    <a:pt x="192" y="150"/>
                    <a:pt x="149" y="192"/>
                    <a:pt x="97" y="192"/>
                  </a:cubicBezTo>
                  <a:cubicBezTo>
                    <a:pt x="43" y="192"/>
                    <a:pt x="0" y="150"/>
                    <a:pt x="0" y="96"/>
                  </a:cubicBezTo>
                  <a:cubicBezTo>
                    <a:pt x="0" y="44"/>
                    <a:pt x="43" y="0"/>
                    <a:pt x="97" y="0"/>
                  </a:cubicBezTo>
                  <a:cubicBezTo>
                    <a:pt x="149" y="0"/>
                    <a:pt x="192" y="44"/>
                    <a:pt x="192"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4" name="Freeform 32">
              <a:extLst>
                <a:ext uri="{FF2B5EF4-FFF2-40B4-BE49-F238E27FC236}">
                  <a16:creationId xmlns:a16="http://schemas.microsoft.com/office/drawing/2014/main" id="{940B3A05-B4F2-7849-8D66-7F06932809BB}"/>
                </a:ext>
              </a:extLst>
            </p:cNvPr>
            <p:cNvSpPr>
              <a:spLocks noChangeArrowheads="1"/>
            </p:cNvSpPr>
            <p:nvPr/>
          </p:nvSpPr>
          <p:spPr bwMode="auto">
            <a:xfrm>
              <a:off x="10293762" y="7956612"/>
              <a:ext cx="241689" cy="241693"/>
            </a:xfrm>
            <a:custGeom>
              <a:avLst/>
              <a:gdLst>
                <a:gd name="T0" fmla="*/ 126076 w 193"/>
                <a:gd name="T1" fmla="*/ 63038 h 193"/>
                <a:gd name="T2" fmla="*/ 126076 w 193"/>
                <a:gd name="T3" fmla="*/ 63038 h 193"/>
                <a:gd name="T4" fmla="*/ 63038 w 193"/>
                <a:gd name="T5" fmla="*/ 126076 h 193"/>
                <a:gd name="T6" fmla="*/ 63038 w 193"/>
                <a:gd name="T7" fmla="*/ 126076 h 193"/>
                <a:gd name="T8" fmla="*/ 0 w 193"/>
                <a:gd name="T9" fmla="*/ 63038 h 193"/>
                <a:gd name="T10" fmla="*/ 0 w 193"/>
                <a:gd name="T11" fmla="*/ 63038 h 193"/>
                <a:gd name="T12" fmla="*/ 63038 w 193"/>
                <a:gd name="T13" fmla="*/ 0 h 193"/>
                <a:gd name="T14" fmla="*/ 63038 w 193"/>
                <a:gd name="T15" fmla="*/ 0 h 193"/>
                <a:gd name="T16" fmla="*/ 126076 w 193"/>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3">
                  <a:moveTo>
                    <a:pt x="192" y="96"/>
                  </a:moveTo>
                  <a:lnTo>
                    <a:pt x="192" y="96"/>
                  </a:lnTo>
                  <a:cubicBezTo>
                    <a:pt x="192" y="150"/>
                    <a:pt x="148" y="192"/>
                    <a:pt x="96" y="192"/>
                  </a:cubicBezTo>
                  <a:cubicBezTo>
                    <a:pt x="43" y="192"/>
                    <a:pt x="0" y="150"/>
                    <a:pt x="0" y="96"/>
                  </a:cubicBezTo>
                  <a:cubicBezTo>
                    <a:pt x="0" y="44"/>
                    <a:pt x="43" y="0"/>
                    <a:pt x="96" y="0"/>
                  </a:cubicBezTo>
                  <a:cubicBezTo>
                    <a:pt x="148" y="0"/>
                    <a:pt x="192" y="44"/>
                    <a:pt x="192"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5" name="Freeform 33">
              <a:extLst>
                <a:ext uri="{FF2B5EF4-FFF2-40B4-BE49-F238E27FC236}">
                  <a16:creationId xmlns:a16="http://schemas.microsoft.com/office/drawing/2014/main" id="{17AB3B03-2CEE-6140-9051-4775A3C21DD1}"/>
                </a:ext>
              </a:extLst>
            </p:cNvPr>
            <p:cNvSpPr>
              <a:spLocks noChangeArrowheads="1"/>
            </p:cNvSpPr>
            <p:nvPr/>
          </p:nvSpPr>
          <p:spPr bwMode="auto">
            <a:xfrm>
              <a:off x="10760660" y="7956612"/>
              <a:ext cx="241689" cy="241693"/>
            </a:xfrm>
            <a:custGeom>
              <a:avLst/>
              <a:gdLst>
                <a:gd name="T0" fmla="*/ 126076 w 193"/>
                <a:gd name="T1" fmla="*/ 63038 h 193"/>
                <a:gd name="T2" fmla="*/ 126076 w 193"/>
                <a:gd name="T3" fmla="*/ 63038 h 193"/>
                <a:gd name="T4" fmla="*/ 63038 w 193"/>
                <a:gd name="T5" fmla="*/ 126076 h 193"/>
                <a:gd name="T6" fmla="*/ 63038 w 193"/>
                <a:gd name="T7" fmla="*/ 126076 h 193"/>
                <a:gd name="T8" fmla="*/ 0 w 193"/>
                <a:gd name="T9" fmla="*/ 63038 h 193"/>
                <a:gd name="T10" fmla="*/ 0 w 193"/>
                <a:gd name="T11" fmla="*/ 63038 h 193"/>
                <a:gd name="T12" fmla="*/ 63038 w 193"/>
                <a:gd name="T13" fmla="*/ 0 h 193"/>
                <a:gd name="T14" fmla="*/ 63038 w 193"/>
                <a:gd name="T15" fmla="*/ 0 h 193"/>
                <a:gd name="T16" fmla="*/ 126076 w 193"/>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3">
                  <a:moveTo>
                    <a:pt x="192" y="96"/>
                  </a:moveTo>
                  <a:lnTo>
                    <a:pt x="192" y="96"/>
                  </a:lnTo>
                  <a:cubicBezTo>
                    <a:pt x="192" y="150"/>
                    <a:pt x="149" y="192"/>
                    <a:pt x="96" y="192"/>
                  </a:cubicBezTo>
                  <a:cubicBezTo>
                    <a:pt x="43" y="192"/>
                    <a:pt x="0" y="150"/>
                    <a:pt x="0" y="96"/>
                  </a:cubicBezTo>
                  <a:cubicBezTo>
                    <a:pt x="0" y="44"/>
                    <a:pt x="43" y="0"/>
                    <a:pt x="96" y="0"/>
                  </a:cubicBezTo>
                  <a:cubicBezTo>
                    <a:pt x="149" y="0"/>
                    <a:pt x="192" y="44"/>
                    <a:pt x="192"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6" name="Freeform 34">
              <a:extLst>
                <a:ext uri="{FF2B5EF4-FFF2-40B4-BE49-F238E27FC236}">
                  <a16:creationId xmlns:a16="http://schemas.microsoft.com/office/drawing/2014/main" id="{900F3C30-42A1-1A4B-83D1-2C33A032065D}"/>
                </a:ext>
              </a:extLst>
            </p:cNvPr>
            <p:cNvSpPr>
              <a:spLocks noChangeArrowheads="1"/>
            </p:cNvSpPr>
            <p:nvPr/>
          </p:nvSpPr>
          <p:spPr bwMode="auto">
            <a:xfrm>
              <a:off x="11227562" y="7956612"/>
              <a:ext cx="241689" cy="241693"/>
            </a:xfrm>
            <a:custGeom>
              <a:avLst/>
              <a:gdLst>
                <a:gd name="T0" fmla="*/ 126076 w 193"/>
                <a:gd name="T1" fmla="*/ 63038 h 193"/>
                <a:gd name="T2" fmla="*/ 126076 w 193"/>
                <a:gd name="T3" fmla="*/ 63038 h 193"/>
                <a:gd name="T4" fmla="*/ 63038 w 193"/>
                <a:gd name="T5" fmla="*/ 126076 h 193"/>
                <a:gd name="T6" fmla="*/ 63038 w 193"/>
                <a:gd name="T7" fmla="*/ 126076 h 193"/>
                <a:gd name="T8" fmla="*/ 0 w 193"/>
                <a:gd name="T9" fmla="*/ 63038 h 193"/>
                <a:gd name="T10" fmla="*/ 0 w 193"/>
                <a:gd name="T11" fmla="*/ 63038 h 193"/>
                <a:gd name="T12" fmla="*/ 63038 w 193"/>
                <a:gd name="T13" fmla="*/ 0 h 193"/>
                <a:gd name="T14" fmla="*/ 63038 w 193"/>
                <a:gd name="T15" fmla="*/ 0 h 193"/>
                <a:gd name="T16" fmla="*/ 126076 w 193"/>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3">
                  <a:moveTo>
                    <a:pt x="192" y="96"/>
                  </a:moveTo>
                  <a:lnTo>
                    <a:pt x="192" y="96"/>
                  </a:lnTo>
                  <a:cubicBezTo>
                    <a:pt x="192" y="150"/>
                    <a:pt x="150" y="192"/>
                    <a:pt x="96" y="192"/>
                  </a:cubicBezTo>
                  <a:cubicBezTo>
                    <a:pt x="44" y="192"/>
                    <a:pt x="0" y="150"/>
                    <a:pt x="0" y="96"/>
                  </a:cubicBezTo>
                  <a:cubicBezTo>
                    <a:pt x="0" y="44"/>
                    <a:pt x="44" y="0"/>
                    <a:pt x="96" y="0"/>
                  </a:cubicBezTo>
                  <a:cubicBezTo>
                    <a:pt x="150" y="0"/>
                    <a:pt x="192" y="44"/>
                    <a:pt x="192"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7" name="Freeform 35">
              <a:extLst>
                <a:ext uri="{FF2B5EF4-FFF2-40B4-BE49-F238E27FC236}">
                  <a16:creationId xmlns:a16="http://schemas.microsoft.com/office/drawing/2014/main" id="{D2ECC1C6-062C-2C45-AB42-61D41FF66142}"/>
                </a:ext>
              </a:extLst>
            </p:cNvPr>
            <p:cNvSpPr>
              <a:spLocks noChangeArrowheads="1"/>
            </p:cNvSpPr>
            <p:nvPr/>
          </p:nvSpPr>
          <p:spPr bwMode="auto">
            <a:xfrm>
              <a:off x="11694458" y="7956612"/>
              <a:ext cx="241689" cy="241693"/>
            </a:xfrm>
            <a:custGeom>
              <a:avLst/>
              <a:gdLst>
                <a:gd name="T0" fmla="*/ 126076 w 193"/>
                <a:gd name="T1" fmla="*/ 63038 h 193"/>
                <a:gd name="T2" fmla="*/ 126076 w 193"/>
                <a:gd name="T3" fmla="*/ 63038 h 193"/>
                <a:gd name="T4" fmla="*/ 63038 w 193"/>
                <a:gd name="T5" fmla="*/ 126076 h 193"/>
                <a:gd name="T6" fmla="*/ 63038 w 193"/>
                <a:gd name="T7" fmla="*/ 126076 h 193"/>
                <a:gd name="T8" fmla="*/ 0 w 193"/>
                <a:gd name="T9" fmla="*/ 63038 h 193"/>
                <a:gd name="T10" fmla="*/ 0 w 193"/>
                <a:gd name="T11" fmla="*/ 63038 h 193"/>
                <a:gd name="T12" fmla="*/ 63038 w 193"/>
                <a:gd name="T13" fmla="*/ 0 h 193"/>
                <a:gd name="T14" fmla="*/ 63038 w 193"/>
                <a:gd name="T15" fmla="*/ 0 h 193"/>
                <a:gd name="T16" fmla="*/ 126076 w 193"/>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3">
                  <a:moveTo>
                    <a:pt x="192" y="96"/>
                  </a:moveTo>
                  <a:lnTo>
                    <a:pt x="192" y="96"/>
                  </a:lnTo>
                  <a:cubicBezTo>
                    <a:pt x="192" y="150"/>
                    <a:pt x="149" y="192"/>
                    <a:pt x="96" y="192"/>
                  </a:cubicBezTo>
                  <a:cubicBezTo>
                    <a:pt x="43" y="192"/>
                    <a:pt x="0" y="150"/>
                    <a:pt x="0" y="96"/>
                  </a:cubicBezTo>
                  <a:cubicBezTo>
                    <a:pt x="0" y="44"/>
                    <a:pt x="43" y="0"/>
                    <a:pt x="96" y="0"/>
                  </a:cubicBezTo>
                  <a:cubicBezTo>
                    <a:pt x="149" y="0"/>
                    <a:pt x="192" y="44"/>
                    <a:pt x="192"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8" name="Freeform 36">
              <a:extLst>
                <a:ext uri="{FF2B5EF4-FFF2-40B4-BE49-F238E27FC236}">
                  <a16:creationId xmlns:a16="http://schemas.microsoft.com/office/drawing/2014/main" id="{D55CD6BF-4523-1545-BE0A-F75D5C493D54}"/>
                </a:ext>
              </a:extLst>
            </p:cNvPr>
            <p:cNvSpPr>
              <a:spLocks noChangeArrowheads="1"/>
            </p:cNvSpPr>
            <p:nvPr/>
          </p:nvSpPr>
          <p:spPr bwMode="auto">
            <a:xfrm>
              <a:off x="12161360" y="7956612"/>
              <a:ext cx="241689" cy="241693"/>
            </a:xfrm>
            <a:custGeom>
              <a:avLst/>
              <a:gdLst>
                <a:gd name="T0" fmla="*/ 126073 w 192"/>
                <a:gd name="T1" fmla="*/ 63038 h 193"/>
                <a:gd name="T2" fmla="*/ 126073 w 192"/>
                <a:gd name="T3" fmla="*/ 63038 h 193"/>
                <a:gd name="T4" fmla="*/ 62706 w 192"/>
                <a:gd name="T5" fmla="*/ 126076 h 193"/>
                <a:gd name="T6" fmla="*/ 62706 w 192"/>
                <a:gd name="T7" fmla="*/ 126076 h 193"/>
                <a:gd name="T8" fmla="*/ 0 w 192"/>
                <a:gd name="T9" fmla="*/ 63038 h 193"/>
                <a:gd name="T10" fmla="*/ 0 w 192"/>
                <a:gd name="T11" fmla="*/ 63038 h 193"/>
                <a:gd name="T12" fmla="*/ 62706 w 192"/>
                <a:gd name="T13" fmla="*/ 0 h 193"/>
                <a:gd name="T14" fmla="*/ 62706 w 192"/>
                <a:gd name="T15" fmla="*/ 0 h 193"/>
                <a:gd name="T16" fmla="*/ 126073 w 192"/>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2" h="193">
                  <a:moveTo>
                    <a:pt x="191" y="96"/>
                  </a:moveTo>
                  <a:lnTo>
                    <a:pt x="191" y="96"/>
                  </a:lnTo>
                  <a:cubicBezTo>
                    <a:pt x="191" y="150"/>
                    <a:pt x="148" y="192"/>
                    <a:pt x="95" y="192"/>
                  </a:cubicBezTo>
                  <a:cubicBezTo>
                    <a:pt x="42" y="192"/>
                    <a:pt x="0" y="150"/>
                    <a:pt x="0" y="96"/>
                  </a:cubicBezTo>
                  <a:cubicBezTo>
                    <a:pt x="0" y="44"/>
                    <a:pt x="42" y="0"/>
                    <a:pt x="95" y="0"/>
                  </a:cubicBezTo>
                  <a:cubicBezTo>
                    <a:pt x="148" y="0"/>
                    <a:pt x="191" y="44"/>
                    <a:pt x="191"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39" name="Freeform 37">
              <a:extLst>
                <a:ext uri="{FF2B5EF4-FFF2-40B4-BE49-F238E27FC236}">
                  <a16:creationId xmlns:a16="http://schemas.microsoft.com/office/drawing/2014/main" id="{2FFF6614-6AEF-8042-9FBD-3962EF5424C9}"/>
                </a:ext>
              </a:extLst>
            </p:cNvPr>
            <p:cNvSpPr>
              <a:spLocks noChangeArrowheads="1"/>
            </p:cNvSpPr>
            <p:nvPr/>
          </p:nvSpPr>
          <p:spPr bwMode="auto">
            <a:xfrm>
              <a:off x="9826862" y="8412536"/>
              <a:ext cx="241689" cy="241693"/>
            </a:xfrm>
            <a:custGeom>
              <a:avLst/>
              <a:gdLst>
                <a:gd name="T0" fmla="*/ 126076 w 193"/>
                <a:gd name="T1" fmla="*/ 63038 h 193"/>
                <a:gd name="T2" fmla="*/ 126076 w 193"/>
                <a:gd name="T3" fmla="*/ 63038 h 193"/>
                <a:gd name="T4" fmla="*/ 63695 w 193"/>
                <a:gd name="T5" fmla="*/ 126076 h 193"/>
                <a:gd name="T6" fmla="*/ 63695 w 193"/>
                <a:gd name="T7" fmla="*/ 126076 h 193"/>
                <a:gd name="T8" fmla="*/ 0 w 193"/>
                <a:gd name="T9" fmla="*/ 63038 h 193"/>
                <a:gd name="T10" fmla="*/ 0 w 193"/>
                <a:gd name="T11" fmla="*/ 63038 h 193"/>
                <a:gd name="T12" fmla="*/ 63695 w 193"/>
                <a:gd name="T13" fmla="*/ 0 h 193"/>
                <a:gd name="T14" fmla="*/ 63695 w 193"/>
                <a:gd name="T15" fmla="*/ 0 h 193"/>
                <a:gd name="T16" fmla="*/ 126076 w 193"/>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3">
                  <a:moveTo>
                    <a:pt x="192" y="96"/>
                  </a:moveTo>
                  <a:lnTo>
                    <a:pt x="192" y="96"/>
                  </a:lnTo>
                  <a:cubicBezTo>
                    <a:pt x="192" y="149"/>
                    <a:pt x="149" y="192"/>
                    <a:pt x="97" y="192"/>
                  </a:cubicBezTo>
                  <a:cubicBezTo>
                    <a:pt x="43" y="192"/>
                    <a:pt x="0" y="149"/>
                    <a:pt x="0" y="96"/>
                  </a:cubicBezTo>
                  <a:cubicBezTo>
                    <a:pt x="0" y="42"/>
                    <a:pt x="43" y="0"/>
                    <a:pt x="97" y="0"/>
                  </a:cubicBezTo>
                  <a:cubicBezTo>
                    <a:pt x="149" y="0"/>
                    <a:pt x="192" y="42"/>
                    <a:pt x="192"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0" name="Freeform 38">
              <a:extLst>
                <a:ext uri="{FF2B5EF4-FFF2-40B4-BE49-F238E27FC236}">
                  <a16:creationId xmlns:a16="http://schemas.microsoft.com/office/drawing/2014/main" id="{FC82B20C-19E6-8B4E-A4B6-25B6EC11D3B4}"/>
                </a:ext>
              </a:extLst>
            </p:cNvPr>
            <p:cNvSpPr>
              <a:spLocks noChangeArrowheads="1"/>
            </p:cNvSpPr>
            <p:nvPr/>
          </p:nvSpPr>
          <p:spPr bwMode="auto">
            <a:xfrm>
              <a:off x="10293762" y="8412536"/>
              <a:ext cx="241689" cy="241693"/>
            </a:xfrm>
            <a:custGeom>
              <a:avLst/>
              <a:gdLst>
                <a:gd name="T0" fmla="*/ 126076 w 193"/>
                <a:gd name="T1" fmla="*/ 63038 h 193"/>
                <a:gd name="T2" fmla="*/ 126076 w 193"/>
                <a:gd name="T3" fmla="*/ 63038 h 193"/>
                <a:gd name="T4" fmla="*/ 63038 w 193"/>
                <a:gd name="T5" fmla="*/ 126076 h 193"/>
                <a:gd name="T6" fmla="*/ 63038 w 193"/>
                <a:gd name="T7" fmla="*/ 126076 h 193"/>
                <a:gd name="T8" fmla="*/ 0 w 193"/>
                <a:gd name="T9" fmla="*/ 63038 h 193"/>
                <a:gd name="T10" fmla="*/ 0 w 193"/>
                <a:gd name="T11" fmla="*/ 63038 h 193"/>
                <a:gd name="T12" fmla="*/ 63038 w 193"/>
                <a:gd name="T13" fmla="*/ 0 h 193"/>
                <a:gd name="T14" fmla="*/ 63038 w 193"/>
                <a:gd name="T15" fmla="*/ 0 h 193"/>
                <a:gd name="T16" fmla="*/ 126076 w 193"/>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3">
                  <a:moveTo>
                    <a:pt x="192" y="96"/>
                  </a:moveTo>
                  <a:lnTo>
                    <a:pt x="192" y="96"/>
                  </a:lnTo>
                  <a:cubicBezTo>
                    <a:pt x="192" y="149"/>
                    <a:pt x="148" y="192"/>
                    <a:pt x="96" y="192"/>
                  </a:cubicBezTo>
                  <a:cubicBezTo>
                    <a:pt x="43" y="192"/>
                    <a:pt x="0" y="149"/>
                    <a:pt x="0" y="96"/>
                  </a:cubicBezTo>
                  <a:cubicBezTo>
                    <a:pt x="0" y="42"/>
                    <a:pt x="43" y="0"/>
                    <a:pt x="96" y="0"/>
                  </a:cubicBezTo>
                  <a:cubicBezTo>
                    <a:pt x="148" y="0"/>
                    <a:pt x="192" y="42"/>
                    <a:pt x="192"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1" name="Freeform 39">
              <a:extLst>
                <a:ext uri="{FF2B5EF4-FFF2-40B4-BE49-F238E27FC236}">
                  <a16:creationId xmlns:a16="http://schemas.microsoft.com/office/drawing/2014/main" id="{1249163D-2158-CD44-880A-68569400A47C}"/>
                </a:ext>
              </a:extLst>
            </p:cNvPr>
            <p:cNvSpPr>
              <a:spLocks noChangeArrowheads="1"/>
            </p:cNvSpPr>
            <p:nvPr/>
          </p:nvSpPr>
          <p:spPr bwMode="auto">
            <a:xfrm>
              <a:off x="10760660" y="8412536"/>
              <a:ext cx="241689" cy="241693"/>
            </a:xfrm>
            <a:custGeom>
              <a:avLst/>
              <a:gdLst>
                <a:gd name="T0" fmla="*/ 126076 w 193"/>
                <a:gd name="T1" fmla="*/ 63038 h 193"/>
                <a:gd name="T2" fmla="*/ 126076 w 193"/>
                <a:gd name="T3" fmla="*/ 63038 h 193"/>
                <a:gd name="T4" fmla="*/ 63038 w 193"/>
                <a:gd name="T5" fmla="*/ 126076 h 193"/>
                <a:gd name="T6" fmla="*/ 63038 w 193"/>
                <a:gd name="T7" fmla="*/ 126076 h 193"/>
                <a:gd name="T8" fmla="*/ 0 w 193"/>
                <a:gd name="T9" fmla="*/ 63038 h 193"/>
                <a:gd name="T10" fmla="*/ 0 w 193"/>
                <a:gd name="T11" fmla="*/ 63038 h 193"/>
                <a:gd name="T12" fmla="*/ 63038 w 193"/>
                <a:gd name="T13" fmla="*/ 0 h 193"/>
                <a:gd name="T14" fmla="*/ 63038 w 193"/>
                <a:gd name="T15" fmla="*/ 0 h 193"/>
                <a:gd name="T16" fmla="*/ 126076 w 193"/>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3">
                  <a:moveTo>
                    <a:pt x="192" y="96"/>
                  </a:moveTo>
                  <a:lnTo>
                    <a:pt x="192" y="96"/>
                  </a:lnTo>
                  <a:cubicBezTo>
                    <a:pt x="192" y="149"/>
                    <a:pt x="149" y="192"/>
                    <a:pt x="96" y="192"/>
                  </a:cubicBezTo>
                  <a:cubicBezTo>
                    <a:pt x="43" y="192"/>
                    <a:pt x="0" y="149"/>
                    <a:pt x="0" y="96"/>
                  </a:cubicBezTo>
                  <a:cubicBezTo>
                    <a:pt x="0" y="42"/>
                    <a:pt x="43" y="0"/>
                    <a:pt x="96" y="0"/>
                  </a:cubicBezTo>
                  <a:cubicBezTo>
                    <a:pt x="149" y="0"/>
                    <a:pt x="192" y="42"/>
                    <a:pt x="192"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2" name="Freeform 40">
              <a:extLst>
                <a:ext uri="{FF2B5EF4-FFF2-40B4-BE49-F238E27FC236}">
                  <a16:creationId xmlns:a16="http://schemas.microsoft.com/office/drawing/2014/main" id="{93A79AE6-0D96-2D40-9908-E29229345136}"/>
                </a:ext>
              </a:extLst>
            </p:cNvPr>
            <p:cNvSpPr>
              <a:spLocks noChangeArrowheads="1"/>
            </p:cNvSpPr>
            <p:nvPr/>
          </p:nvSpPr>
          <p:spPr bwMode="auto">
            <a:xfrm>
              <a:off x="11227562" y="8412536"/>
              <a:ext cx="241689" cy="241693"/>
            </a:xfrm>
            <a:custGeom>
              <a:avLst/>
              <a:gdLst>
                <a:gd name="T0" fmla="*/ 126076 w 193"/>
                <a:gd name="T1" fmla="*/ 63038 h 193"/>
                <a:gd name="T2" fmla="*/ 126076 w 193"/>
                <a:gd name="T3" fmla="*/ 63038 h 193"/>
                <a:gd name="T4" fmla="*/ 63038 w 193"/>
                <a:gd name="T5" fmla="*/ 126076 h 193"/>
                <a:gd name="T6" fmla="*/ 63038 w 193"/>
                <a:gd name="T7" fmla="*/ 126076 h 193"/>
                <a:gd name="T8" fmla="*/ 0 w 193"/>
                <a:gd name="T9" fmla="*/ 63038 h 193"/>
                <a:gd name="T10" fmla="*/ 0 w 193"/>
                <a:gd name="T11" fmla="*/ 63038 h 193"/>
                <a:gd name="T12" fmla="*/ 63038 w 193"/>
                <a:gd name="T13" fmla="*/ 0 h 193"/>
                <a:gd name="T14" fmla="*/ 63038 w 193"/>
                <a:gd name="T15" fmla="*/ 0 h 193"/>
                <a:gd name="T16" fmla="*/ 126076 w 193"/>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3">
                  <a:moveTo>
                    <a:pt x="192" y="96"/>
                  </a:moveTo>
                  <a:lnTo>
                    <a:pt x="192" y="96"/>
                  </a:lnTo>
                  <a:cubicBezTo>
                    <a:pt x="192" y="149"/>
                    <a:pt x="150" y="192"/>
                    <a:pt x="96" y="192"/>
                  </a:cubicBezTo>
                  <a:cubicBezTo>
                    <a:pt x="44" y="192"/>
                    <a:pt x="0" y="149"/>
                    <a:pt x="0" y="96"/>
                  </a:cubicBezTo>
                  <a:cubicBezTo>
                    <a:pt x="0" y="42"/>
                    <a:pt x="44" y="0"/>
                    <a:pt x="96" y="0"/>
                  </a:cubicBezTo>
                  <a:cubicBezTo>
                    <a:pt x="150" y="0"/>
                    <a:pt x="192" y="42"/>
                    <a:pt x="192"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3" name="Freeform 41">
              <a:extLst>
                <a:ext uri="{FF2B5EF4-FFF2-40B4-BE49-F238E27FC236}">
                  <a16:creationId xmlns:a16="http://schemas.microsoft.com/office/drawing/2014/main" id="{2FB78557-81E3-044D-820A-6A870ABC0894}"/>
                </a:ext>
              </a:extLst>
            </p:cNvPr>
            <p:cNvSpPr>
              <a:spLocks noChangeArrowheads="1"/>
            </p:cNvSpPr>
            <p:nvPr/>
          </p:nvSpPr>
          <p:spPr bwMode="auto">
            <a:xfrm>
              <a:off x="11694458" y="8412536"/>
              <a:ext cx="241689" cy="241693"/>
            </a:xfrm>
            <a:custGeom>
              <a:avLst/>
              <a:gdLst>
                <a:gd name="T0" fmla="*/ 126076 w 193"/>
                <a:gd name="T1" fmla="*/ 63038 h 193"/>
                <a:gd name="T2" fmla="*/ 126076 w 193"/>
                <a:gd name="T3" fmla="*/ 63038 h 193"/>
                <a:gd name="T4" fmla="*/ 63038 w 193"/>
                <a:gd name="T5" fmla="*/ 126076 h 193"/>
                <a:gd name="T6" fmla="*/ 63038 w 193"/>
                <a:gd name="T7" fmla="*/ 126076 h 193"/>
                <a:gd name="T8" fmla="*/ 0 w 193"/>
                <a:gd name="T9" fmla="*/ 63038 h 193"/>
                <a:gd name="T10" fmla="*/ 0 w 193"/>
                <a:gd name="T11" fmla="*/ 63038 h 193"/>
                <a:gd name="T12" fmla="*/ 63038 w 193"/>
                <a:gd name="T13" fmla="*/ 0 h 193"/>
                <a:gd name="T14" fmla="*/ 63038 w 193"/>
                <a:gd name="T15" fmla="*/ 0 h 193"/>
                <a:gd name="T16" fmla="*/ 126076 w 193"/>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3">
                  <a:moveTo>
                    <a:pt x="192" y="96"/>
                  </a:moveTo>
                  <a:lnTo>
                    <a:pt x="192" y="96"/>
                  </a:lnTo>
                  <a:cubicBezTo>
                    <a:pt x="192" y="149"/>
                    <a:pt x="149" y="192"/>
                    <a:pt x="96" y="192"/>
                  </a:cubicBezTo>
                  <a:cubicBezTo>
                    <a:pt x="43" y="192"/>
                    <a:pt x="0" y="149"/>
                    <a:pt x="0" y="96"/>
                  </a:cubicBezTo>
                  <a:cubicBezTo>
                    <a:pt x="0" y="42"/>
                    <a:pt x="43" y="0"/>
                    <a:pt x="96" y="0"/>
                  </a:cubicBezTo>
                  <a:cubicBezTo>
                    <a:pt x="149" y="0"/>
                    <a:pt x="192" y="42"/>
                    <a:pt x="192"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4" name="Freeform 42">
              <a:extLst>
                <a:ext uri="{FF2B5EF4-FFF2-40B4-BE49-F238E27FC236}">
                  <a16:creationId xmlns:a16="http://schemas.microsoft.com/office/drawing/2014/main" id="{D5EFE23C-E948-2F46-ADA4-AA014A43F919}"/>
                </a:ext>
              </a:extLst>
            </p:cNvPr>
            <p:cNvSpPr>
              <a:spLocks noChangeArrowheads="1"/>
            </p:cNvSpPr>
            <p:nvPr/>
          </p:nvSpPr>
          <p:spPr bwMode="auto">
            <a:xfrm>
              <a:off x="12161360" y="8412536"/>
              <a:ext cx="241689" cy="241693"/>
            </a:xfrm>
            <a:custGeom>
              <a:avLst/>
              <a:gdLst>
                <a:gd name="T0" fmla="*/ 126073 w 192"/>
                <a:gd name="T1" fmla="*/ 63038 h 193"/>
                <a:gd name="T2" fmla="*/ 126073 w 192"/>
                <a:gd name="T3" fmla="*/ 63038 h 193"/>
                <a:gd name="T4" fmla="*/ 62706 w 192"/>
                <a:gd name="T5" fmla="*/ 126076 h 193"/>
                <a:gd name="T6" fmla="*/ 62706 w 192"/>
                <a:gd name="T7" fmla="*/ 126076 h 193"/>
                <a:gd name="T8" fmla="*/ 0 w 192"/>
                <a:gd name="T9" fmla="*/ 63038 h 193"/>
                <a:gd name="T10" fmla="*/ 0 w 192"/>
                <a:gd name="T11" fmla="*/ 63038 h 193"/>
                <a:gd name="T12" fmla="*/ 62706 w 192"/>
                <a:gd name="T13" fmla="*/ 0 h 193"/>
                <a:gd name="T14" fmla="*/ 62706 w 192"/>
                <a:gd name="T15" fmla="*/ 0 h 193"/>
                <a:gd name="T16" fmla="*/ 126073 w 192"/>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2" h="193">
                  <a:moveTo>
                    <a:pt x="191" y="96"/>
                  </a:moveTo>
                  <a:lnTo>
                    <a:pt x="191" y="96"/>
                  </a:lnTo>
                  <a:cubicBezTo>
                    <a:pt x="191" y="149"/>
                    <a:pt x="148" y="192"/>
                    <a:pt x="95" y="192"/>
                  </a:cubicBezTo>
                  <a:cubicBezTo>
                    <a:pt x="42" y="192"/>
                    <a:pt x="0" y="149"/>
                    <a:pt x="0" y="96"/>
                  </a:cubicBezTo>
                  <a:cubicBezTo>
                    <a:pt x="0" y="42"/>
                    <a:pt x="42" y="0"/>
                    <a:pt x="95" y="0"/>
                  </a:cubicBezTo>
                  <a:cubicBezTo>
                    <a:pt x="148" y="0"/>
                    <a:pt x="191" y="42"/>
                    <a:pt x="191"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5" name="Freeform 43">
              <a:extLst>
                <a:ext uri="{FF2B5EF4-FFF2-40B4-BE49-F238E27FC236}">
                  <a16:creationId xmlns:a16="http://schemas.microsoft.com/office/drawing/2014/main" id="{DEC59855-C994-6E4C-B877-3A69AEB11395}"/>
                </a:ext>
              </a:extLst>
            </p:cNvPr>
            <p:cNvSpPr>
              <a:spLocks noChangeArrowheads="1"/>
            </p:cNvSpPr>
            <p:nvPr/>
          </p:nvSpPr>
          <p:spPr bwMode="auto">
            <a:xfrm>
              <a:off x="9826862" y="8868457"/>
              <a:ext cx="241689" cy="241693"/>
            </a:xfrm>
            <a:custGeom>
              <a:avLst/>
              <a:gdLst>
                <a:gd name="T0" fmla="*/ 126076 w 193"/>
                <a:gd name="T1" fmla="*/ 63038 h 193"/>
                <a:gd name="T2" fmla="*/ 126076 w 193"/>
                <a:gd name="T3" fmla="*/ 63038 h 193"/>
                <a:gd name="T4" fmla="*/ 63695 w 193"/>
                <a:gd name="T5" fmla="*/ 126076 h 193"/>
                <a:gd name="T6" fmla="*/ 63695 w 193"/>
                <a:gd name="T7" fmla="*/ 126076 h 193"/>
                <a:gd name="T8" fmla="*/ 0 w 193"/>
                <a:gd name="T9" fmla="*/ 63038 h 193"/>
                <a:gd name="T10" fmla="*/ 0 w 193"/>
                <a:gd name="T11" fmla="*/ 63038 h 193"/>
                <a:gd name="T12" fmla="*/ 63695 w 193"/>
                <a:gd name="T13" fmla="*/ 0 h 193"/>
                <a:gd name="T14" fmla="*/ 63695 w 193"/>
                <a:gd name="T15" fmla="*/ 0 h 193"/>
                <a:gd name="T16" fmla="*/ 126076 w 193"/>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3">
                  <a:moveTo>
                    <a:pt x="192" y="96"/>
                  </a:moveTo>
                  <a:lnTo>
                    <a:pt x="192" y="96"/>
                  </a:lnTo>
                  <a:cubicBezTo>
                    <a:pt x="192" y="148"/>
                    <a:pt x="149" y="192"/>
                    <a:pt x="97" y="192"/>
                  </a:cubicBezTo>
                  <a:cubicBezTo>
                    <a:pt x="43" y="192"/>
                    <a:pt x="0" y="148"/>
                    <a:pt x="0" y="96"/>
                  </a:cubicBezTo>
                  <a:cubicBezTo>
                    <a:pt x="0" y="43"/>
                    <a:pt x="43" y="0"/>
                    <a:pt x="97" y="0"/>
                  </a:cubicBezTo>
                  <a:cubicBezTo>
                    <a:pt x="149" y="0"/>
                    <a:pt x="192" y="43"/>
                    <a:pt x="192"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6" name="Freeform 44">
              <a:extLst>
                <a:ext uri="{FF2B5EF4-FFF2-40B4-BE49-F238E27FC236}">
                  <a16:creationId xmlns:a16="http://schemas.microsoft.com/office/drawing/2014/main" id="{7BDEA2D0-4CC6-A046-8708-C3A9D126962F}"/>
                </a:ext>
              </a:extLst>
            </p:cNvPr>
            <p:cNvSpPr>
              <a:spLocks noChangeArrowheads="1"/>
            </p:cNvSpPr>
            <p:nvPr/>
          </p:nvSpPr>
          <p:spPr bwMode="auto">
            <a:xfrm>
              <a:off x="10293762" y="8868457"/>
              <a:ext cx="241689" cy="241693"/>
            </a:xfrm>
            <a:custGeom>
              <a:avLst/>
              <a:gdLst>
                <a:gd name="T0" fmla="*/ 126076 w 193"/>
                <a:gd name="T1" fmla="*/ 63038 h 193"/>
                <a:gd name="T2" fmla="*/ 126076 w 193"/>
                <a:gd name="T3" fmla="*/ 63038 h 193"/>
                <a:gd name="T4" fmla="*/ 63038 w 193"/>
                <a:gd name="T5" fmla="*/ 126076 h 193"/>
                <a:gd name="T6" fmla="*/ 63038 w 193"/>
                <a:gd name="T7" fmla="*/ 126076 h 193"/>
                <a:gd name="T8" fmla="*/ 0 w 193"/>
                <a:gd name="T9" fmla="*/ 63038 h 193"/>
                <a:gd name="T10" fmla="*/ 0 w 193"/>
                <a:gd name="T11" fmla="*/ 63038 h 193"/>
                <a:gd name="T12" fmla="*/ 63038 w 193"/>
                <a:gd name="T13" fmla="*/ 0 h 193"/>
                <a:gd name="T14" fmla="*/ 63038 w 193"/>
                <a:gd name="T15" fmla="*/ 0 h 193"/>
                <a:gd name="T16" fmla="*/ 126076 w 193"/>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3">
                  <a:moveTo>
                    <a:pt x="192" y="96"/>
                  </a:moveTo>
                  <a:lnTo>
                    <a:pt x="192" y="96"/>
                  </a:lnTo>
                  <a:cubicBezTo>
                    <a:pt x="192" y="148"/>
                    <a:pt x="148" y="192"/>
                    <a:pt x="96" y="192"/>
                  </a:cubicBezTo>
                  <a:cubicBezTo>
                    <a:pt x="43" y="192"/>
                    <a:pt x="0" y="148"/>
                    <a:pt x="0" y="96"/>
                  </a:cubicBezTo>
                  <a:cubicBezTo>
                    <a:pt x="0" y="43"/>
                    <a:pt x="43" y="0"/>
                    <a:pt x="96" y="0"/>
                  </a:cubicBezTo>
                  <a:cubicBezTo>
                    <a:pt x="148" y="0"/>
                    <a:pt x="192" y="43"/>
                    <a:pt x="192"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7" name="Freeform 45">
              <a:extLst>
                <a:ext uri="{FF2B5EF4-FFF2-40B4-BE49-F238E27FC236}">
                  <a16:creationId xmlns:a16="http://schemas.microsoft.com/office/drawing/2014/main" id="{6984327B-F00C-C849-8D5C-E0AAF2A8E5E9}"/>
                </a:ext>
              </a:extLst>
            </p:cNvPr>
            <p:cNvSpPr>
              <a:spLocks noChangeArrowheads="1"/>
            </p:cNvSpPr>
            <p:nvPr/>
          </p:nvSpPr>
          <p:spPr bwMode="auto">
            <a:xfrm>
              <a:off x="10760660" y="8868457"/>
              <a:ext cx="241689" cy="241693"/>
            </a:xfrm>
            <a:custGeom>
              <a:avLst/>
              <a:gdLst>
                <a:gd name="T0" fmla="*/ 126076 w 193"/>
                <a:gd name="T1" fmla="*/ 63038 h 193"/>
                <a:gd name="T2" fmla="*/ 126076 w 193"/>
                <a:gd name="T3" fmla="*/ 63038 h 193"/>
                <a:gd name="T4" fmla="*/ 63038 w 193"/>
                <a:gd name="T5" fmla="*/ 126076 h 193"/>
                <a:gd name="T6" fmla="*/ 63038 w 193"/>
                <a:gd name="T7" fmla="*/ 126076 h 193"/>
                <a:gd name="T8" fmla="*/ 0 w 193"/>
                <a:gd name="T9" fmla="*/ 63038 h 193"/>
                <a:gd name="T10" fmla="*/ 0 w 193"/>
                <a:gd name="T11" fmla="*/ 63038 h 193"/>
                <a:gd name="T12" fmla="*/ 63038 w 193"/>
                <a:gd name="T13" fmla="*/ 0 h 193"/>
                <a:gd name="T14" fmla="*/ 63038 w 193"/>
                <a:gd name="T15" fmla="*/ 0 h 193"/>
                <a:gd name="T16" fmla="*/ 126076 w 193"/>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3">
                  <a:moveTo>
                    <a:pt x="192" y="96"/>
                  </a:moveTo>
                  <a:lnTo>
                    <a:pt x="192" y="96"/>
                  </a:lnTo>
                  <a:cubicBezTo>
                    <a:pt x="192" y="148"/>
                    <a:pt x="149" y="192"/>
                    <a:pt x="96" y="192"/>
                  </a:cubicBezTo>
                  <a:cubicBezTo>
                    <a:pt x="43" y="192"/>
                    <a:pt x="0" y="148"/>
                    <a:pt x="0" y="96"/>
                  </a:cubicBezTo>
                  <a:cubicBezTo>
                    <a:pt x="0" y="43"/>
                    <a:pt x="43" y="0"/>
                    <a:pt x="96" y="0"/>
                  </a:cubicBezTo>
                  <a:cubicBezTo>
                    <a:pt x="149" y="0"/>
                    <a:pt x="192" y="43"/>
                    <a:pt x="192"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8" name="Freeform 46">
              <a:extLst>
                <a:ext uri="{FF2B5EF4-FFF2-40B4-BE49-F238E27FC236}">
                  <a16:creationId xmlns:a16="http://schemas.microsoft.com/office/drawing/2014/main" id="{3115952C-68D0-A64B-A481-1532BE6D93A3}"/>
                </a:ext>
              </a:extLst>
            </p:cNvPr>
            <p:cNvSpPr>
              <a:spLocks noChangeArrowheads="1"/>
            </p:cNvSpPr>
            <p:nvPr/>
          </p:nvSpPr>
          <p:spPr bwMode="auto">
            <a:xfrm>
              <a:off x="11227562" y="8868457"/>
              <a:ext cx="241689" cy="241693"/>
            </a:xfrm>
            <a:custGeom>
              <a:avLst/>
              <a:gdLst>
                <a:gd name="T0" fmla="*/ 126076 w 193"/>
                <a:gd name="T1" fmla="*/ 63038 h 193"/>
                <a:gd name="T2" fmla="*/ 126076 w 193"/>
                <a:gd name="T3" fmla="*/ 63038 h 193"/>
                <a:gd name="T4" fmla="*/ 63038 w 193"/>
                <a:gd name="T5" fmla="*/ 126076 h 193"/>
                <a:gd name="T6" fmla="*/ 63038 w 193"/>
                <a:gd name="T7" fmla="*/ 126076 h 193"/>
                <a:gd name="T8" fmla="*/ 0 w 193"/>
                <a:gd name="T9" fmla="*/ 63038 h 193"/>
                <a:gd name="T10" fmla="*/ 0 w 193"/>
                <a:gd name="T11" fmla="*/ 63038 h 193"/>
                <a:gd name="T12" fmla="*/ 63038 w 193"/>
                <a:gd name="T13" fmla="*/ 0 h 193"/>
                <a:gd name="T14" fmla="*/ 63038 w 193"/>
                <a:gd name="T15" fmla="*/ 0 h 193"/>
                <a:gd name="T16" fmla="*/ 126076 w 193"/>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3">
                  <a:moveTo>
                    <a:pt x="192" y="96"/>
                  </a:moveTo>
                  <a:lnTo>
                    <a:pt x="192" y="96"/>
                  </a:lnTo>
                  <a:cubicBezTo>
                    <a:pt x="192" y="148"/>
                    <a:pt x="150" y="192"/>
                    <a:pt x="96" y="192"/>
                  </a:cubicBezTo>
                  <a:cubicBezTo>
                    <a:pt x="44" y="192"/>
                    <a:pt x="0" y="148"/>
                    <a:pt x="0" y="96"/>
                  </a:cubicBezTo>
                  <a:cubicBezTo>
                    <a:pt x="0" y="43"/>
                    <a:pt x="44" y="0"/>
                    <a:pt x="96" y="0"/>
                  </a:cubicBezTo>
                  <a:cubicBezTo>
                    <a:pt x="150" y="0"/>
                    <a:pt x="192" y="43"/>
                    <a:pt x="192"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49" name="Freeform 47">
              <a:extLst>
                <a:ext uri="{FF2B5EF4-FFF2-40B4-BE49-F238E27FC236}">
                  <a16:creationId xmlns:a16="http://schemas.microsoft.com/office/drawing/2014/main" id="{39AF41FD-201E-9F40-B412-12FFD317C4EF}"/>
                </a:ext>
              </a:extLst>
            </p:cNvPr>
            <p:cNvSpPr>
              <a:spLocks noChangeArrowheads="1"/>
            </p:cNvSpPr>
            <p:nvPr/>
          </p:nvSpPr>
          <p:spPr bwMode="auto">
            <a:xfrm>
              <a:off x="11694458" y="8868457"/>
              <a:ext cx="241689" cy="241693"/>
            </a:xfrm>
            <a:custGeom>
              <a:avLst/>
              <a:gdLst>
                <a:gd name="T0" fmla="*/ 126076 w 193"/>
                <a:gd name="T1" fmla="*/ 63038 h 193"/>
                <a:gd name="T2" fmla="*/ 126076 w 193"/>
                <a:gd name="T3" fmla="*/ 63038 h 193"/>
                <a:gd name="T4" fmla="*/ 63038 w 193"/>
                <a:gd name="T5" fmla="*/ 126076 h 193"/>
                <a:gd name="T6" fmla="*/ 63038 w 193"/>
                <a:gd name="T7" fmla="*/ 126076 h 193"/>
                <a:gd name="T8" fmla="*/ 0 w 193"/>
                <a:gd name="T9" fmla="*/ 63038 h 193"/>
                <a:gd name="T10" fmla="*/ 0 w 193"/>
                <a:gd name="T11" fmla="*/ 63038 h 193"/>
                <a:gd name="T12" fmla="*/ 63038 w 193"/>
                <a:gd name="T13" fmla="*/ 0 h 193"/>
                <a:gd name="T14" fmla="*/ 63038 w 193"/>
                <a:gd name="T15" fmla="*/ 0 h 193"/>
                <a:gd name="T16" fmla="*/ 126076 w 193"/>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93">
                  <a:moveTo>
                    <a:pt x="192" y="96"/>
                  </a:moveTo>
                  <a:lnTo>
                    <a:pt x="192" y="96"/>
                  </a:lnTo>
                  <a:cubicBezTo>
                    <a:pt x="192" y="148"/>
                    <a:pt x="149" y="192"/>
                    <a:pt x="96" y="192"/>
                  </a:cubicBezTo>
                  <a:cubicBezTo>
                    <a:pt x="43" y="192"/>
                    <a:pt x="0" y="148"/>
                    <a:pt x="0" y="96"/>
                  </a:cubicBezTo>
                  <a:cubicBezTo>
                    <a:pt x="0" y="43"/>
                    <a:pt x="43" y="0"/>
                    <a:pt x="96" y="0"/>
                  </a:cubicBezTo>
                  <a:cubicBezTo>
                    <a:pt x="149" y="0"/>
                    <a:pt x="192" y="43"/>
                    <a:pt x="192"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sp>
          <p:nvSpPr>
            <p:cNvPr id="50" name="Freeform 48">
              <a:extLst>
                <a:ext uri="{FF2B5EF4-FFF2-40B4-BE49-F238E27FC236}">
                  <a16:creationId xmlns:a16="http://schemas.microsoft.com/office/drawing/2014/main" id="{965B0006-F3A3-4B4A-9919-73C886EF7ACA}"/>
                </a:ext>
              </a:extLst>
            </p:cNvPr>
            <p:cNvSpPr>
              <a:spLocks noChangeArrowheads="1"/>
            </p:cNvSpPr>
            <p:nvPr/>
          </p:nvSpPr>
          <p:spPr bwMode="auto">
            <a:xfrm>
              <a:off x="12161360" y="8868457"/>
              <a:ext cx="241689" cy="241693"/>
            </a:xfrm>
            <a:custGeom>
              <a:avLst/>
              <a:gdLst>
                <a:gd name="T0" fmla="*/ 126073 w 192"/>
                <a:gd name="T1" fmla="*/ 63038 h 193"/>
                <a:gd name="T2" fmla="*/ 126073 w 192"/>
                <a:gd name="T3" fmla="*/ 63038 h 193"/>
                <a:gd name="T4" fmla="*/ 62706 w 192"/>
                <a:gd name="T5" fmla="*/ 126076 h 193"/>
                <a:gd name="T6" fmla="*/ 62706 w 192"/>
                <a:gd name="T7" fmla="*/ 126076 h 193"/>
                <a:gd name="T8" fmla="*/ 0 w 192"/>
                <a:gd name="T9" fmla="*/ 63038 h 193"/>
                <a:gd name="T10" fmla="*/ 0 w 192"/>
                <a:gd name="T11" fmla="*/ 63038 h 193"/>
                <a:gd name="T12" fmla="*/ 62706 w 192"/>
                <a:gd name="T13" fmla="*/ 0 h 193"/>
                <a:gd name="T14" fmla="*/ 62706 w 192"/>
                <a:gd name="T15" fmla="*/ 0 h 193"/>
                <a:gd name="T16" fmla="*/ 126073 w 192"/>
                <a:gd name="T17" fmla="*/ 63038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2" h="193">
                  <a:moveTo>
                    <a:pt x="191" y="96"/>
                  </a:moveTo>
                  <a:lnTo>
                    <a:pt x="191" y="96"/>
                  </a:lnTo>
                  <a:cubicBezTo>
                    <a:pt x="191" y="148"/>
                    <a:pt x="148" y="192"/>
                    <a:pt x="95" y="192"/>
                  </a:cubicBezTo>
                  <a:cubicBezTo>
                    <a:pt x="42" y="192"/>
                    <a:pt x="0" y="148"/>
                    <a:pt x="0" y="96"/>
                  </a:cubicBezTo>
                  <a:cubicBezTo>
                    <a:pt x="0" y="43"/>
                    <a:pt x="42" y="0"/>
                    <a:pt x="95" y="0"/>
                  </a:cubicBezTo>
                  <a:cubicBezTo>
                    <a:pt x="148" y="0"/>
                    <a:pt x="191" y="43"/>
                    <a:pt x="191" y="96"/>
                  </a:cubicBezTo>
                </a:path>
              </a:pathLst>
            </a:custGeom>
            <a:noFill/>
            <a:ln w="127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grpSp>
      <p:sp>
        <p:nvSpPr>
          <p:cNvPr id="6" name="TextBox 5">
            <a:extLst>
              <a:ext uri="{FF2B5EF4-FFF2-40B4-BE49-F238E27FC236}">
                <a16:creationId xmlns:a16="http://schemas.microsoft.com/office/drawing/2014/main" id="{F7C07314-93C8-3E44-AA5A-CCB8E79C493B}"/>
              </a:ext>
            </a:extLst>
          </p:cNvPr>
          <p:cNvSpPr txBox="1"/>
          <p:nvPr/>
        </p:nvSpPr>
        <p:spPr>
          <a:xfrm>
            <a:off x="709804" y="4794527"/>
            <a:ext cx="2822383" cy="353943"/>
          </a:xfrm>
          <a:prstGeom prst="rect">
            <a:avLst/>
          </a:prstGeom>
          <a:noFill/>
        </p:spPr>
        <p:txBody>
          <a:bodyPr wrap="square" rtlCol="0" anchor="b">
            <a:spAutoFit/>
          </a:bodyPr>
          <a:lstStyle/>
          <a:p>
            <a:r>
              <a:rPr lang="en-US" sz="1700" b="1" spc="-15" dirty="0">
                <a:solidFill>
                  <a:schemeClr val="bg1"/>
                </a:solidFill>
                <a:latin typeface="Poppins" pitchFamily="2" charset="77"/>
                <a:cs typeface="Poppins" pitchFamily="2" charset="77"/>
              </a:rPr>
              <a:t>GET IN TOUCH</a:t>
            </a:r>
          </a:p>
        </p:txBody>
      </p:sp>
      <p:sp>
        <p:nvSpPr>
          <p:cNvPr id="7" name="TextBox 6">
            <a:extLst>
              <a:ext uri="{FF2B5EF4-FFF2-40B4-BE49-F238E27FC236}">
                <a16:creationId xmlns:a16="http://schemas.microsoft.com/office/drawing/2014/main" id="{7DEF4870-CB6C-164C-832E-A03A1A1EE880}"/>
              </a:ext>
            </a:extLst>
          </p:cNvPr>
          <p:cNvSpPr txBox="1"/>
          <p:nvPr/>
        </p:nvSpPr>
        <p:spPr>
          <a:xfrm>
            <a:off x="709804" y="5169858"/>
            <a:ext cx="2822384" cy="539378"/>
          </a:xfrm>
          <a:prstGeom prst="rect">
            <a:avLst/>
          </a:prstGeom>
          <a:noFill/>
        </p:spPr>
        <p:txBody>
          <a:bodyPr wrap="square" rtlCol="0">
            <a:spAutoFit/>
          </a:bodyPr>
          <a:lstStyle/>
          <a:p>
            <a:pPr>
              <a:lnSpc>
                <a:spcPts val="1800"/>
              </a:lnSpc>
            </a:pPr>
            <a:r>
              <a:rPr lang="en-US" sz="1200" spc="-10" dirty="0">
                <a:solidFill>
                  <a:schemeClr val="bg1"/>
                </a:solidFill>
                <a:latin typeface="Poppins" pitchFamily="2" charset="77"/>
                <a:cs typeface="Poppins" pitchFamily="2" charset="77"/>
              </a:rPr>
              <a:t>1234 SW Main Street, Los Angeles, CA</a:t>
            </a:r>
          </a:p>
        </p:txBody>
      </p:sp>
      <p:sp>
        <p:nvSpPr>
          <p:cNvPr id="8" name="TextBox 7">
            <a:extLst>
              <a:ext uri="{FF2B5EF4-FFF2-40B4-BE49-F238E27FC236}">
                <a16:creationId xmlns:a16="http://schemas.microsoft.com/office/drawing/2014/main" id="{0359BEDA-FB06-E944-A632-DF2573D684C6}"/>
              </a:ext>
            </a:extLst>
          </p:cNvPr>
          <p:cNvSpPr txBox="1"/>
          <p:nvPr/>
        </p:nvSpPr>
        <p:spPr>
          <a:xfrm>
            <a:off x="709804" y="5558307"/>
            <a:ext cx="2822384" cy="308546"/>
          </a:xfrm>
          <a:prstGeom prst="rect">
            <a:avLst/>
          </a:prstGeom>
          <a:noFill/>
        </p:spPr>
        <p:txBody>
          <a:bodyPr wrap="square" rtlCol="0">
            <a:spAutoFit/>
          </a:bodyPr>
          <a:lstStyle/>
          <a:p>
            <a:pPr>
              <a:lnSpc>
                <a:spcPts val="1800"/>
              </a:lnSpc>
            </a:pPr>
            <a:r>
              <a:rPr lang="en-US" sz="1200" spc="-10" dirty="0">
                <a:solidFill>
                  <a:schemeClr val="bg1"/>
                </a:solidFill>
                <a:latin typeface="Poppins" pitchFamily="2" charset="77"/>
                <a:cs typeface="Poppins" pitchFamily="2" charset="77"/>
              </a:rPr>
              <a:t>+1(234) 567 - 8900</a:t>
            </a:r>
          </a:p>
        </p:txBody>
      </p:sp>
      <p:sp>
        <p:nvSpPr>
          <p:cNvPr id="9" name="TextBox 8">
            <a:extLst>
              <a:ext uri="{FF2B5EF4-FFF2-40B4-BE49-F238E27FC236}">
                <a16:creationId xmlns:a16="http://schemas.microsoft.com/office/drawing/2014/main" id="{82786F9E-8501-B84E-8768-471A65F56141}"/>
              </a:ext>
            </a:extLst>
          </p:cNvPr>
          <p:cNvSpPr txBox="1"/>
          <p:nvPr/>
        </p:nvSpPr>
        <p:spPr>
          <a:xfrm>
            <a:off x="712215" y="1055696"/>
            <a:ext cx="4497478" cy="1631216"/>
          </a:xfrm>
          <a:prstGeom prst="rect">
            <a:avLst/>
          </a:prstGeom>
          <a:noFill/>
        </p:spPr>
        <p:txBody>
          <a:bodyPr wrap="square" rtlCol="0" anchor="ctr">
            <a:spAutoFit/>
          </a:bodyPr>
          <a:lstStyle/>
          <a:p>
            <a:r>
              <a:rPr lang="en-US" sz="10000" b="1" spc="-425" dirty="0">
                <a:solidFill>
                  <a:schemeClr val="bg1"/>
                </a:solidFill>
                <a:latin typeface="Poppins" pitchFamily="2" charset="77"/>
                <a:cs typeface="Poppins" pitchFamily="2" charset="77"/>
              </a:rPr>
              <a:t>THANK</a:t>
            </a:r>
          </a:p>
        </p:txBody>
      </p:sp>
      <p:sp>
        <p:nvSpPr>
          <p:cNvPr id="10" name="TextBox 9">
            <a:extLst>
              <a:ext uri="{FF2B5EF4-FFF2-40B4-BE49-F238E27FC236}">
                <a16:creationId xmlns:a16="http://schemas.microsoft.com/office/drawing/2014/main" id="{D6A6DB52-863E-154E-9F89-C78D66E16B09}"/>
              </a:ext>
            </a:extLst>
          </p:cNvPr>
          <p:cNvSpPr txBox="1"/>
          <p:nvPr/>
        </p:nvSpPr>
        <p:spPr>
          <a:xfrm>
            <a:off x="712215" y="2219393"/>
            <a:ext cx="2937034" cy="1631216"/>
          </a:xfrm>
          <a:prstGeom prst="rect">
            <a:avLst/>
          </a:prstGeom>
          <a:noFill/>
        </p:spPr>
        <p:txBody>
          <a:bodyPr wrap="square" rtlCol="0" anchor="ctr">
            <a:spAutoFit/>
          </a:bodyPr>
          <a:lstStyle/>
          <a:p>
            <a:r>
              <a:rPr lang="en-US" sz="10000" b="1" spc="-425" dirty="0">
                <a:solidFill>
                  <a:schemeClr val="bg1"/>
                </a:solidFill>
                <a:latin typeface="Poppins" pitchFamily="2" charset="77"/>
                <a:cs typeface="Poppins" pitchFamily="2" charset="77"/>
              </a:rPr>
              <a:t>YOU</a:t>
            </a:r>
          </a:p>
        </p:txBody>
      </p:sp>
    </p:spTree>
    <p:extLst>
      <p:ext uri="{BB962C8B-B14F-4D97-AF65-F5344CB8AC3E}">
        <p14:creationId xmlns:p14="http://schemas.microsoft.com/office/powerpoint/2010/main" val="631498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FCA87B9-E211-0E4B-A9F7-DF87D6193A8C}"/>
              </a:ext>
            </a:extLst>
          </p:cNvPr>
          <p:cNvSpPr/>
          <p:nvPr/>
        </p:nvSpPr>
        <p:spPr>
          <a:xfrm>
            <a:off x="1588" y="-1"/>
            <a:ext cx="12188825" cy="6858000"/>
          </a:xfrm>
          <a:prstGeom prst="rect">
            <a:avLst/>
          </a:prstGeom>
          <a:solidFill>
            <a:schemeClr val="accent1">
              <a:lumMod val="50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16" name="タイトル 15"/>
          <p:cNvSpPr>
            <a:spLocks noGrp="1"/>
          </p:cNvSpPr>
          <p:nvPr>
            <p:ph type="ctrTitle" idx="4294967295"/>
          </p:nvPr>
        </p:nvSpPr>
        <p:spPr>
          <a:xfrm>
            <a:off x="1588" y="1266032"/>
            <a:ext cx="12188825" cy="1056481"/>
          </a:xfrm>
          <a:prstGeom prst="rect">
            <a:avLst/>
          </a:prstGeom>
        </p:spPr>
        <p:txBody>
          <a:bodyPr/>
          <a:lstStyle/>
          <a:p>
            <a:pPr algn="ctr"/>
            <a:r>
              <a:rPr kumimoji="1" lang="en-US" altLang="ja-JP" sz="3000" b="1" dirty="0">
                <a:solidFill>
                  <a:schemeClr val="accent5">
                    <a:lumMod val="50000"/>
                  </a:schemeClr>
                </a:solidFill>
                <a:latin typeface="Lato Black" panose="020F0A02020204030203" pitchFamily="34" charset="0"/>
              </a:rPr>
              <a:t>THANKS FOR DOWNLOADING THESE TEMPLATES! </a:t>
            </a:r>
            <a:br>
              <a:rPr kumimoji="1" lang="en-US" altLang="ja-JP" b="1" dirty="0">
                <a:solidFill>
                  <a:schemeClr val="bg1"/>
                </a:solidFill>
                <a:latin typeface="Lato Light" panose="020F0302020204030203" pitchFamily="34" charset="0"/>
              </a:rPr>
            </a:br>
            <a:r>
              <a:rPr kumimoji="1" lang="en-US" altLang="ja-JP" sz="2400" b="1" dirty="0">
                <a:solidFill>
                  <a:schemeClr val="bg1"/>
                </a:solidFill>
                <a:latin typeface="Lato Light" panose="020F0302020204030203" pitchFamily="34" charset="0"/>
              </a:rPr>
              <a:t>Find even more free templates at </a:t>
            </a:r>
            <a:endParaRPr kumimoji="1" lang="en-US" altLang="ja-JP" b="1" dirty="0">
              <a:solidFill>
                <a:schemeClr val="bg1"/>
              </a:solidFill>
              <a:latin typeface="Lato Light" panose="020F0302020204030203" pitchFamily="34" charset="0"/>
            </a:endParaRPr>
          </a:p>
        </p:txBody>
      </p:sp>
      <p:sp>
        <p:nvSpPr>
          <p:cNvPr id="17" name="サブタイトル 16"/>
          <p:cNvSpPr>
            <a:spLocks noGrp="1"/>
          </p:cNvSpPr>
          <p:nvPr>
            <p:ph type="subTitle" idx="4294967295"/>
          </p:nvPr>
        </p:nvSpPr>
        <p:spPr>
          <a:xfrm>
            <a:off x="2255229" y="2136667"/>
            <a:ext cx="8228013" cy="674688"/>
          </a:xfrm>
          <a:prstGeom prst="rect">
            <a:avLst/>
          </a:prstGeom>
        </p:spPr>
        <p:txBody>
          <a:bodyPr>
            <a:noAutofit/>
          </a:bodyPr>
          <a:lstStyle/>
          <a:p>
            <a:pPr marL="0" indent="0" algn="ctr">
              <a:buNone/>
            </a:pPr>
            <a:r>
              <a:rPr lang="en-US" sz="1500" dirty="0">
                <a:solidFill>
                  <a:schemeClr val="bg1"/>
                </a:solidFill>
                <a:latin typeface="Lato Light" panose="020F0302020204030203" pitchFamily="34" charset="0"/>
                <a:hlinkClick r:id="rId2">
                  <a:extLst>
                    <a:ext uri="{A12FA001-AC4F-418D-AE19-62706E023703}">
                      <ahyp:hlinkClr xmlns:ahyp="http://schemas.microsoft.com/office/drawing/2018/hyperlinkcolor" val="tx"/>
                    </a:ext>
                  </a:extLst>
                </a:hlinkClick>
              </a:rPr>
              <a:t>https://ppthemes.com/</a:t>
            </a:r>
            <a:r>
              <a:rPr lang="en-US" sz="1500" dirty="0">
                <a:solidFill>
                  <a:schemeClr val="bg1"/>
                </a:solidFill>
                <a:latin typeface="Lato Light" panose="020F0302020204030203" pitchFamily="34" charset="0"/>
              </a:rPr>
              <a:t> / </a:t>
            </a:r>
            <a:r>
              <a:rPr lang="en-US" sz="1500" dirty="0">
                <a:solidFill>
                  <a:schemeClr val="bg1"/>
                </a:solidFill>
                <a:latin typeface="Lato Light" panose="020F0302020204030203" pitchFamily="34" charset="0"/>
                <a:hlinkClick r:id="rId3">
                  <a:extLst>
                    <a:ext uri="{A12FA001-AC4F-418D-AE19-62706E023703}">
                      <ahyp:hlinkClr xmlns:ahyp="http://schemas.microsoft.com/office/drawing/2018/hyperlinkcolor" val="tx"/>
                    </a:ext>
                  </a:extLst>
                </a:hlinkClick>
              </a:rPr>
              <a:t>www.slidesgratis.com</a:t>
            </a:r>
            <a:r>
              <a:rPr lang="en-US" sz="1500" dirty="0">
                <a:solidFill>
                  <a:schemeClr val="bg1"/>
                </a:solidFill>
                <a:latin typeface="Lato Light" panose="020F0302020204030203" pitchFamily="34" charset="0"/>
              </a:rPr>
              <a:t>  </a:t>
            </a:r>
          </a:p>
          <a:p>
            <a:pPr marL="0" indent="0" algn="ctr">
              <a:buNone/>
            </a:pPr>
            <a:r>
              <a:rPr lang="en-US" sz="1500" dirty="0">
                <a:solidFill>
                  <a:schemeClr val="bg1"/>
                </a:solidFill>
                <a:latin typeface="Lato Light" panose="020F0302020204030203" pitchFamily="34" charset="0"/>
              </a:rPr>
              <a:t>Premium Templates: </a:t>
            </a:r>
            <a:r>
              <a:rPr lang="en-US" sz="1500" dirty="0">
                <a:solidFill>
                  <a:schemeClr val="bg1"/>
                </a:solidFill>
                <a:latin typeface="Lato Light" panose="020F0302020204030203" pitchFamily="34" charset="0"/>
                <a:hlinkClick r:id="rId4"/>
              </a:rPr>
              <a:t>https://www.pptbundle.com/</a:t>
            </a:r>
            <a:r>
              <a:rPr lang="en-US" sz="1500" dirty="0">
                <a:solidFill>
                  <a:schemeClr val="bg1"/>
                </a:solidFill>
                <a:latin typeface="Lato Light" panose="020F0302020204030203" pitchFamily="34" charset="0"/>
              </a:rPr>
              <a:t> </a:t>
            </a:r>
          </a:p>
          <a:p>
            <a:pPr marL="0" indent="0" algn="ctr">
              <a:buNone/>
            </a:pPr>
            <a:br>
              <a:rPr lang="en-US" altLang="ja-JP" sz="1500" dirty="0">
                <a:solidFill>
                  <a:schemeClr val="bg1"/>
                </a:solidFill>
                <a:latin typeface="Lato Light" panose="020F0302020204030203" pitchFamily="34" charset="0"/>
                <a:cs typeface="Arial" panose="020B0604020202020204" pitchFamily="34" charset="0"/>
              </a:rPr>
            </a:br>
            <a:endParaRPr lang="en-US" altLang="ja-JP" sz="1500" dirty="0">
              <a:solidFill>
                <a:schemeClr val="bg1"/>
              </a:solidFill>
              <a:latin typeface="Lato Light" panose="020F0302020204030203" pitchFamily="34" charset="0"/>
              <a:cs typeface="Arial" panose="020B0604020202020204" pitchFamily="34" charset="0"/>
            </a:endParaRPr>
          </a:p>
        </p:txBody>
      </p:sp>
      <p:sp>
        <p:nvSpPr>
          <p:cNvPr id="4" name="CuadroTexto 3">
            <a:extLst>
              <a:ext uri="{FF2B5EF4-FFF2-40B4-BE49-F238E27FC236}">
                <a16:creationId xmlns:a16="http://schemas.microsoft.com/office/drawing/2014/main" id="{F3C1E99B-F7CB-459B-A348-CDF66B2291AB}"/>
              </a:ext>
            </a:extLst>
          </p:cNvPr>
          <p:cNvSpPr txBox="1"/>
          <p:nvPr/>
        </p:nvSpPr>
        <p:spPr>
          <a:xfrm>
            <a:off x="2176382" y="2936788"/>
            <a:ext cx="7961648" cy="2092881"/>
          </a:xfrm>
          <a:prstGeom prst="rect">
            <a:avLst/>
          </a:prstGeom>
          <a:noFill/>
        </p:spPr>
        <p:txBody>
          <a:bodyPr wrap="square" rtlCol="0">
            <a:spAutoFit/>
          </a:bodyPr>
          <a:lstStyle/>
          <a:p>
            <a:pPr algn="ctr"/>
            <a:r>
              <a:rPr lang="en-US" altLang="ja-JP" sz="2000" b="1" dirty="0">
                <a:solidFill>
                  <a:schemeClr val="bg1"/>
                </a:solidFill>
                <a:latin typeface="Lato Light" panose="020F0302020204030203" pitchFamily="34" charset="0"/>
                <a:cs typeface="Arial" panose="020B0604020202020204" pitchFamily="34" charset="0"/>
              </a:rPr>
              <a:t>If you loved the template and want to show your support, I’d really appreciate it if you followed me on social media!! </a:t>
            </a:r>
            <a:r>
              <a:rPr lang="es-CO" altLang="ja-JP" sz="2000" b="1" dirty="0">
                <a:solidFill>
                  <a:schemeClr val="bg1"/>
                </a:solidFill>
                <a:latin typeface="Lato Light" panose="020F0302020204030203" pitchFamily="34" charset="0"/>
                <a:cs typeface="Arial" panose="020B0604020202020204" pitchFamily="34" charset="0"/>
                <a:sym typeface="Wingdings" panose="05000000000000000000" pitchFamily="2" charset="2"/>
              </a:rPr>
              <a:t></a:t>
            </a:r>
            <a:endParaRPr lang="es-CO" altLang="ja-JP" sz="2000" b="1"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https://www.instagram.com/ppthemes/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https://www.facebook.com/ppthemess</a:t>
            </a:r>
            <a:endParaRPr lang="es-CO" altLang="ja-JP"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https://www.youtube.com/@Ppthemes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https://www.tiktok.com/@Ppthemes</a:t>
            </a:r>
            <a:r>
              <a:rPr lang="es-CO" altLang="ja-JP" dirty="0">
                <a:solidFill>
                  <a:schemeClr val="bg1"/>
                </a:solidFill>
                <a:latin typeface="Lato Light" panose="020F0302020204030203" pitchFamily="34" charset="0"/>
                <a:cs typeface="Arial" panose="020B0604020202020204" pitchFamily="34" charset="0"/>
              </a:rPr>
              <a:t> </a:t>
            </a:r>
          </a:p>
          <a:p>
            <a:pPr algn="ctr"/>
            <a:endParaRPr lang="es-CO" altLang="ja-JP" sz="900" dirty="0">
              <a:solidFill>
                <a:schemeClr val="bg1"/>
              </a:solidFill>
              <a:latin typeface="Lato Light" panose="020F0302020204030203" pitchFamily="34" charset="0"/>
              <a:cs typeface="Arial" panose="020B0604020202020204" pitchFamily="34" charset="0"/>
            </a:endParaRPr>
          </a:p>
          <a:p>
            <a:pPr algn="ctr"/>
            <a:endParaRPr lang="es-CO" altLang="ja-JP" sz="900" dirty="0">
              <a:solidFill>
                <a:schemeClr val="bg1"/>
              </a:solidFill>
              <a:latin typeface="Lato Light" panose="020F0302020204030203" pitchFamily="34" charset="0"/>
              <a:cs typeface="Arial" panose="020B0604020202020204" pitchFamily="34" charset="0"/>
            </a:endParaRPr>
          </a:p>
        </p:txBody>
      </p:sp>
      <p:sp>
        <p:nvSpPr>
          <p:cNvPr id="2" name="TextBox 1">
            <a:extLst>
              <a:ext uri="{FF2B5EF4-FFF2-40B4-BE49-F238E27FC236}">
                <a16:creationId xmlns:a16="http://schemas.microsoft.com/office/drawing/2014/main" id="{63C2FFBD-9D13-BA64-9497-7955609534D6}"/>
              </a:ext>
            </a:extLst>
          </p:cNvPr>
          <p:cNvSpPr txBox="1"/>
          <p:nvPr/>
        </p:nvSpPr>
        <p:spPr>
          <a:xfrm>
            <a:off x="2837750" y="6057104"/>
            <a:ext cx="6877050" cy="369332"/>
          </a:xfrm>
          <a:prstGeom prst="rect">
            <a:avLst/>
          </a:prstGeom>
          <a:noFill/>
        </p:spPr>
        <p:txBody>
          <a:bodyPr wrap="square" rtlCol="0">
            <a:spAutoFit/>
          </a:bodyPr>
          <a:lstStyle/>
          <a:p>
            <a:pPr algn="ctr"/>
            <a:r>
              <a:rPr lang="en-US" altLang="ja-JP" dirty="0">
                <a:solidFill>
                  <a:schemeClr val="accent4"/>
                </a:solidFill>
                <a:latin typeface="Lato Light" panose="020F0302020204030203" pitchFamily="34" charset="0"/>
                <a:cs typeface="Arial" panose="020B0604020202020204" pitchFamily="34" charset="0"/>
              </a:rPr>
              <a:t>Images used in this template are courtesy of </a:t>
            </a:r>
            <a:r>
              <a:rPr lang="en-US" altLang="ja-JP" dirty="0" err="1">
                <a:solidFill>
                  <a:schemeClr val="accent4"/>
                </a:solidFill>
                <a:latin typeface="Lato Light" panose="020F0302020204030203" pitchFamily="34" charset="0"/>
                <a:cs typeface="Arial" panose="020B0604020202020204" pitchFamily="34" charset="0"/>
              </a:rPr>
              <a:t>Freepik</a:t>
            </a:r>
            <a:r>
              <a:rPr lang="en-US" altLang="ja-JP" dirty="0">
                <a:solidFill>
                  <a:schemeClr val="accent4"/>
                </a:solidFill>
                <a:latin typeface="Lato Light" panose="020F0302020204030203" pitchFamily="34" charset="0"/>
                <a:cs typeface="Arial" panose="020B0604020202020204" pitchFamily="34" charset="0"/>
              </a:rPr>
              <a:t> and </a:t>
            </a:r>
            <a:r>
              <a:rPr lang="en-US" altLang="ja-JP" dirty="0" err="1">
                <a:solidFill>
                  <a:schemeClr val="accent4"/>
                </a:solidFill>
                <a:latin typeface="Lato Light" panose="020F0302020204030203" pitchFamily="34" charset="0"/>
                <a:cs typeface="Arial" panose="020B0604020202020204" pitchFamily="34" charset="0"/>
              </a:rPr>
              <a:t>Pixabay</a:t>
            </a:r>
            <a:r>
              <a:rPr lang="en-US" altLang="ja-JP" dirty="0">
                <a:solidFill>
                  <a:schemeClr val="accent4"/>
                </a:solidFill>
                <a:latin typeface="Lato Light" panose="020F0302020204030203" pitchFamily="34" charset="0"/>
                <a:cs typeface="Arial" panose="020B0604020202020204" pitchFamily="34" charset="0"/>
              </a:rPr>
              <a:t>.</a:t>
            </a:r>
            <a:endParaRPr lang="es-CO" sz="900" dirty="0">
              <a:solidFill>
                <a:schemeClr val="accent4"/>
              </a:solidFill>
              <a:latin typeface="Lato Light" panose="020F0302020204030203" pitchFamily="34" charset="0"/>
            </a:endParaRPr>
          </a:p>
        </p:txBody>
      </p:sp>
      <p:sp>
        <p:nvSpPr>
          <p:cNvPr id="3" name="Rectangle 2">
            <a:hlinkClick r:id="rId7"/>
            <a:extLst>
              <a:ext uri="{FF2B5EF4-FFF2-40B4-BE49-F238E27FC236}">
                <a16:creationId xmlns:a16="http://schemas.microsoft.com/office/drawing/2014/main" id="{928C2DEF-D347-BC89-AECF-1B7CBA6FF171}"/>
              </a:ext>
            </a:extLst>
          </p:cNvPr>
          <p:cNvSpPr/>
          <p:nvPr/>
        </p:nvSpPr>
        <p:spPr>
          <a:xfrm>
            <a:off x="7232021" y="4941628"/>
            <a:ext cx="808258" cy="63774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6" name="Rectangle 5">
            <a:hlinkClick r:id="rId6"/>
            <a:extLst>
              <a:ext uri="{FF2B5EF4-FFF2-40B4-BE49-F238E27FC236}">
                <a16:creationId xmlns:a16="http://schemas.microsoft.com/office/drawing/2014/main" id="{26C07AB2-8886-1404-41EF-D1270C73B29C}"/>
              </a:ext>
            </a:extLst>
          </p:cNvPr>
          <p:cNvSpPr/>
          <p:nvPr/>
        </p:nvSpPr>
        <p:spPr>
          <a:xfrm>
            <a:off x="4519981" y="4941628"/>
            <a:ext cx="808258" cy="63774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1" name="Freeform 75">
            <a:hlinkClick r:id="rId9"/>
            <a:extLst>
              <a:ext uri="{FF2B5EF4-FFF2-40B4-BE49-F238E27FC236}">
                <a16:creationId xmlns:a16="http://schemas.microsoft.com/office/drawing/2014/main" id="{702ACFE8-377E-8586-7DE6-9A4DAFF3CBD0}"/>
              </a:ext>
            </a:extLst>
          </p:cNvPr>
          <p:cNvSpPr>
            <a:spLocks noChangeArrowheads="1"/>
          </p:cNvSpPr>
          <p:nvPr/>
        </p:nvSpPr>
        <p:spPr bwMode="auto">
          <a:xfrm>
            <a:off x="4795963" y="5039364"/>
            <a:ext cx="210591" cy="387430"/>
          </a:xfrm>
          <a:custGeom>
            <a:avLst/>
            <a:gdLst>
              <a:gd name="T0" fmla="*/ 946770 w 249"/>
              <a:gd name="T1" fmla="*/ 308768 h 453"/>
              <a:gd name="T2" fmla="*/ 946770 w 249"/>
              <a:gd name="T3" fmla="*/ 308768 h 453"/>
              <a:gd name="T4" fmla="*/ 675719 w 249"/>
              <a:gd name="T5" fmla="*/ 308768 h 453"/>
              <a:gd name="T6" fmla="*/ 610820 w 249"/>
              <a:gd name="T7" fmla="*/ 412977 h 453"/>
              <a:gd name="T8" fmla="*/ 610820 w 249"/>
              <a:gd name="T9" fmla="*/ 617535 h 453"/>
              <a:gd name="T10" fmla="*/ 946770 w 249"/>
              <a:gd name="T11" fmla="*/ 617535 h 453"/>
              <a:gd name="T12" fmla="*/ 946770 w 249"/>
              <a:gd name="T13" fmla="*/ 891566 h 453"/>
              <a:gd name="T14" fmla="*/ 610820 w 249"/>
              <a:gd name="T15" fmla="*/ 891566 h 453"/>
              <a:gd name="T16" fmla="*/ 610820 w 249"/>
              <a:gd name="T17" fmla="*/ 1744536 h 453"/>
              <a:gd name="T18" fmla="*/ 301592 w 249"/>
              <a:gd name="T19" fmla="*/ 1744536 h 453"/>
              <a:gd name="T20" fmla="*/ 301592 w 249"/>
              <a:gd name="T21" fmla="*/ 891566 h 453"/>
              <a:gd name="T22" fmla="*/ 0 w 249"/>
              <a:gd name="T23" fmla="*/ 891566 h 453"/>
              <a:gd name="T24" fmla="*/ 0 w 249"/>
              <a:gd name="T25" fmla="*/ 617535 h 453"/>
              <a:gd name="T26" fmla="*/ 301592 w 249"/>
              <a:gd name="T27" fmla="*/ 617535 h 453"/>
              <a:gd name="T28" fmla="*/ 301592 w 249"/>
              <a:gd name="T29" fmla="*/ 447713 h 453"/>
              <a:gd name="T30" fmla="*/ 675719 w 249"/>
              <a:gd name="T31" fmla="*/ 0 h 453"/>
              <a:gd name="T32" fmla="*/ 946770 w 249"/>
              <a:gd name="T33" fmla="*/ 0 h 453"/>
              <a:gd name="T34" fmla="*/ 946770 w 249"/>
              <a:gd name="T35" fmla="*/ 308768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MX" sz="350" dirty="0">
              <a:latin typeface="Lato Light" panose="020F0302020204030203" pitchFamily="34" charset="0"/>
            </a:endParaRPr>
          </a:p>
        </p:txBody>
      </p:sp>
      <p:sp>
        <p:nvSpPr>
          <p:cNvPr id="13" name="Rectangle 12">
            <a:hlinkClick r:id="rId8"/>
            <a:extLst>
              <a:ext uri="{FF2B5EF4-FFF2-40B4-BE49-F238E27FC236}">
                <a16:creationId xmlns:a16="http://schemas.microsoft.com/office/drawing/2014/main" id="{E9BB9DB0-C4FF-EF03-D649-B60F5161FE61}"/>
              </a:ext>
            </a:extLst>
          </p:cNvPr>
          <p:cNvSpPr/>
          <p:nvPr/>
        </p:nvSpPr>
        <p:spPr>
          <a:xfrm>
            <a:off x="5468017" y="4941628"/>
            <a:ext cx="808258" cy="63774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5" name="Freeform 6">
            <a:hlinkClick r:id="rId8"/>
            <a:extLst>
              <a:ext uri="{FF2B5EF4-FFF2-40B4-BE49-F238E27FC236}">
                <a16:creationId xmlns:a16="http://schemas.microsoft.com/office/drawing/2014/main" id="{3400C557-8F12-2346-6F15-9B0E1B4E9C53}"/>
              </a:ext>
            </a:extLst>
          </p:cNvPr>
          <p:cNvSpPr>
            <a:spLocks/>
          </p:cNvSpPr>
          <p:nvPr/>
        </p:nvSpPr>
        <p:spPr bwMode="auto">
          <a:xfrm>
            <a:off x="5672103" y="5018937"/>
            <a:ext cx="351892" cy="406719"/>
          </a:xfrm>
          <a:custGeom>
            <a:avLst/>
            <a:gdLst>
              <a:gd name="T0" fmla="*/ 295 w 295"/>
              <a:gd name="T1" fmla="*/ 82 h 341"/>
              <a:gd name="T2" fmla="*/ 245 w 295"/>
              <a:gd name="T3" fmla="*/ 50 h 341"/>
              <a:gd name="T4" fmla="*/ 213 w 295"/>
              <a:gd name="T5" fmla="*/ 0 h 341"/>
              <a:gd name="T6" fmla="*/ 166 w 295"/>
              <a:gd name="T7" fmla="*/ 0 h 341"/>
              <a:gd name="T8" fmla="*/ 166 w 295"/>
              <a:gd name="T9" fmla="*/ 244 h 341"/>
              <a:gd name="T10" fmla="*/ 114 w 295"/>
              <a:gd name="T11" fmla="*/ 295 h 341"/>
              <a:gd name="T12" fmla="*/ 70 w 295"/>
              <a:gd name="T13" fmla="*/ 270 h 341"/>
              <a:gd name="T14" fmla="*/ 45 w 295"/>
              <a:gd name="T15" fmla="*/ 226 h 341"/>
              <a:gd name="T16" fmla="*/ 96 w 295"/>
              <a:gd name="T17" fmla="*/ 175 h 341"/>
              <a:gd name="T18" fmla="*/ 113 w 295"/>
              <a:gd name="T19" fmla="*/ 177 h 341"/>
              <a:gd name="T20" fmla="*/ 113 w 295"/>
              <a:gd name="T21" fmla="*/ 129 h 341"/>
              <a:gd name="T22" fmla="*/ 0 w 295"/>
              <a:gd name="T23" fmla="*/ 244 h 341"/>
              <a:gd name="T24" fmla="*/ 25 w 295"/>
              <a:gd name="T25" fmla="*/ 315 h 341"/>
              <a:gd name="T26" fmla="*/ 96 w 295"/>
              <a:gd name="T27" fmla="*/ 341 h 341"/>
              <a:gd name="T28" fmla="*/ 211 w 295"/>
              <a:gd name="T29" fmla="*/ 226 h 341"/>
              <a:gd name="T30" fmla="*/ 211 w 295"/>
              <a:gd name="T31" fmla="*/ 97 h 341"/>
              <a:gd name="T32" fmla="*/ 295 w 295"/>
              <a:gd name="T33" fmla="*/ 127 h 341"/>
              <a:gd name="T34" fmla="*/ 295 w 295"/>
              <a:gd name="T35"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341">
                <a:moveTo>
                  <a:pt x="295" y="82"/>
                </a:moveTo>
                <a:cubicBezTo>
                  <a:pt x="275" y="78"/>
                  <a:pt x="257" y="66"/>
                  <a:pt x="245" y="50"/>
                </a:cubicBezTo>
                <a:cubicBezTo>
                  <a:pt x="229" y="38"/>
                  <a:pt x="217" y="20"/>
                  <a:pt x="213" y="0"/>
                </a:cubicBezTo>
                <a:cubicBezTo>
                  <a:pt x="166" y="0"/>
                  <a:pt x="166" y="0"/>
                  <a:pt x="166" y="0"/>
                </a:cubicBezTo>
                <a:cubicBezTo>
                  <a:pt x="166" y="244"/>
                  <a:pt x="166" y="244"/>
                  <a:pt x="166" y="244"/>
                </a:cubicBezTo>
                <a:cubicBezTo>
                  <a:pt x="166" y="272"/>
                  <a:pt x="143" y="295"/>
                  <a:pt x="114" y="295"/>
                </a:cubicBezTo>
                <a:cubicBezTo>
                  <a:pt x="95" y="295"/>
                  <a:pt x="79" y="285"/>
                  <a:pt x="70" y="270"/>
                </a:cubicBezTo>
                <a:cubicBezTo>
                  <a:pt x="55" y="261"/>
                  <a:pt x="45" y="245"/>
                  <a:pt x="45" y="226"/>
                </a:cubicBezTo>
                <a:cubicBezTo>
                  <a:pt x="45" y="198"/>
                  <a:pt x="68" y="175"/>
                  <a:pt x="96" y="175"/>
                </a:cubicBezTo>
                <a:cubicBezTo>
                  <a:pt x="102" y="175"/>
                  <a:pt x="108" y="175"/>
                  <a:pt x="113" y="177"/>
                </a:cubicBezTo>
                <a:cubicBezTo>
                  <a:pt x="113" y="129"/>
                  <a:pt x="113" y="129"/>
                  <a:pt x="113" y="129"/>
                </a:cubicBezTo>
                <a:cubicBezTo>
                  <a:pt x="50" y="130"/>
                  <a:pt x="0" y="181"/>
                  <a:pt x="0" y="244"/>
                </a:cubicBezTo>
                <a:cubicBezTo>
                  <a:pt x="0" y="271"/>
                  <a:pt x="9" y="296"/>
                  <a:pt x="25" y="315"/>
                </a:cubicBezTo>
                <a:cubicBezTo>
                  <a:pt x="44" y="331"/>
                  <a:pt x="69" y="341"/>
                  <a:pt x="96" y="341"/>
                </a:cubicBezTo>
                <a:cubicBezTo>
                  <a:pt x="160" y="341"/>
                  <a:pt x="211" y="289"/>
                  <a:pt x="211" y="226"/>
                </a:cubicBezTo>
                <a:cubicBezTo>
                  <a:pt x="211" y="97"/>
                  <a:pt x="211" y="97"/>
                  <a:pt x="211" y="97"/>
                </a:cubicBezTo>
                <a:cubicBezTo>
                  <a:pt x="234" y="116"/>
                  <a:pt x="263" y="127"/>
                  <a:pt x="295" y="127"/>
                </a:cubicBezTo>
                <a:lnTo>
                  <a:pt x="295"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700" dirty="0">
              <a:latin typeface="Lato Light" panose="020F0302020204030203" pitchFamily="34" charset="0"/>
            </a:endParaRPr>
          </a:p>
        </p:txBody>
      </p:sp>
      <p:sp>
        <p:nvSpPr>
          <p:cNvPr id="14" name="Rectangle 13">
            <a:hlinkClick r:id="rId5"/>
            <a:extLst>
              <a:ext uri="{FF2B5EF4-FFF2-40B4-BE49-F238E27FC236}">
                <a16:creationId xmlns:a16="http://schemas.microsoft.com/office/drawing/2014/main" id="{71D98B8F-F8D8-6022-6A88-957212C997E8}"/>
              </a:ext>
            </a:extLst>
          </p:cNvPr>
          <p:cNvSpPr/>
          <p:nvPr/>
        </p:nvSpPr>
        <p:spPr>
          <a:xfrm>
            <a:off x="6369236" y="4941628"/>
            <a:ext cx="808258" cy="63774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8" name="Shape 1658">
            <a:hlinkClick r:id="rId5"/>
            <a:extLst>
              <a:ext uri="{FF2B5EF4-FFF2-40B4-BE49-F238E27FC236}">
                <a16:creationId xmlns:a16="http://schemas.microsoft.com/office/drawing/2014/main" id="{BFC62D93-4B50-993E-81D5-32DC717B26EC}"/>
              </a:ext>
            </a:extLst>
          </p:cNvPr>
          <p:cNvSpPr/>
          <p:nvPr/>
        </p:nvSpPr>
        <p:spPr>
          <a:xfrm>
            <a:off x="6608024" y="5039364"/>
            <a:ext cx="348206" cy="348206"/>
          </a:xfrm>
          <a:custGeom>
            <a:avLst/>
            <a:gdLst/>
            <a:ahLst/>
            <a:cxnLst>
              <a:cxn ang="0">
                <a:pos x="wd2" y="hd2"/>
              </a:cxn>
              <a:cxn ang="5400000">
                <a:pos x="wd2" y="hd2"/>
              </a:cxn>
              <a:cxn ang="10800000">
                <a:pos x="wd2" y="hd2"/>
              </a:cxn>
              <a:cxn ang="16200000">
                <a:pos x="wd2" y="hd2"/>
              </a:cxn>
            </a:cxnLst>
            <a:rect l="0" t="0" r="r" b="b"/>
            <a:pathLst>
              <a:path w="21600" h="21600" extrusionOk="0">
                <a:moveTo>
                  <a:pt x="19495" y="17427"/>
                </a:moveTo>
                <a:cubicBezTo>
                  <a:pt x="19495" y="18567"/>
                  <a:pt x="18567" y="19497"/>
                  <a:pt x="17424" y="19497"/>
                </a:cubicBezTo>
                <a:lnTo>
                  <a:pt x="4174" y="19497"/>
                </a:lnTo>
                <a:cubicBezTo>
                  <a:pt x="3033" y="19497"/>
                  <a:pt x="2104" y="18567"/>
                  <a:pt x="2104" y="17427"/>
                </a:cubicBezTo>
                <a:lnTo>
                  <a:pt x="2104" y="8583"/>
                </a:lnTo>
                <a:lnTo>
                  <a:pt x="5329" y="8583"/>
                </a:lnTo>
                <a:cubicBezTo>
                  <a:pt x="5049" y="9269"/>
                  <a:pt x="4895" y="10017"/>
                  <a:pt x="4895" y="10800"/>
                </a:cubicBezTo>
                <a:cubicBezTo>
                  <a:pt x="4895" y="14057"/>
                  <a:pt x="7543" y="16709"/>
                  <a:pt x="10799" y="16709"/>
                </a:cubicBezTo>
                <a:cubicBezTo>
                  <a:pt x="14056" y="16709"/>
                  <a:pt x="16705" y="14057"/>
                  <a:pt x="16705" y="10800"/>
                </a:cubicBezTo>
                <a:cubicBezTo>
                  <a:pt x="16705" y="10017"/>
                  <a:pt x="16549" y="9269"/>
                  <a:pt x="16269" y="8583"/>
                </a:cubicBezTo>
                <a:lnTo>
                  <a:pt x="19495" y="8583"/>
                </a:lnTo>
                <a:lnTo>
                  <a:pt x="19495" y="17427"/>
                </a:lnTo>
                <a:cubicBezTo>
                  <a:pt x="19495" y="17427"/>
                  <a:pt x="19495" y="17427"/>
                  <a:pt x="19495" y="17427"/>
                </a:cubicBezTo>
                <a:close/>
                <a:moveTo>
                  <a:pt x="7716" y="8583"/>
                </a:moveTo>
                <a:cubicBezTo>
                  <a:pt x="8408" y="7627"/>
                  <a:pt x="9531" y="7001"/>
                  <a:pt x="10799" y="7001"/>
                </a:cubicBezTo>
                <a:cubicBezTo>
                  <a:pt x="12068" y="7001"/>
                  <a:pt x="13191" y="7627"/>
                  <a:pt x="13882" y="8583"/>
                </a:cubicBezTo>
                <a:cubicBezTo>
                  <a:pt x="14331" y="9210"/>
                  <a:pt x="14603" y="9973"/>
                  <a:pt x="14603" y="10800"/>
                </a:cubicBezTo>
                <a:cubicBezTo>
                  <a:pt x="14603" y="12897"/>
                  <a:pt x="12896" y="14603"/>
                  <a:pt x="10799" y="14603"/>
                </a:cubicBezTo>
                <a:cubicBezTo>
                  <a:pt x="8703" y="14603"/>
                  <a:pt x="6998" y="12897"/>
                  <a:pt x="6998" y="10800"/>
                </a:cubicBezTo>
                <a:cubicBezTo>
                  <a:pt x="6998" y="9973"/>
                  <a:pt x="7266" y="9210"/>
                  <a:pt x="7716" y="8583"/>
                </a:cubicBezTo>
                <a:cubicBezTo>
                  <a:pt x="7716" y="8583"/>
                  <a:pt x="7716" y="8583"/>
                  <a:pt x="7716" y="8583"/>
                </a:cubicBezTo>
                <a:close/>
                <a:moveTo>
                  <a:pt x="18622" y="2490"/>
                </a:moveTo>
                <a:lnTo>
                  <a:pt x="19099" y="2487"/>
                </a:lnTo>
                <a:lnTo>
                  <a:pt x="19099" y="2965"/>
                </a:lnTo>
                <a:lnTo>
                  <a:pt x="19099" y="6150"/>
                </a:lnTo>
                <a:lnTo>
                  <a:pt x="15450" y="6163"/>
                </a:lnTo>
                <a:lnTo>
                  <a:pt x="15437" y="2502"/>
                </a:lnTo>
                <a:lnTo>
                  <a:pt x="18622" y="2490"/>
                </a:lnTo>
                <a:cubicBezTo>
                  <a:pt x="18622" y="2490"/>
                  <a:pt x="18622" y="2490"/>
                  <a:pt x="18622" y="2490"/>
                </a:cubicBezTo>
                <a:close/>
                <a:moveTo>
                  <a:pt x="17424" y="0"/>
                </a:moveTo>
                <a:lnTo>
                  <a:pt x="4174" y="0"/>
                </a:lnTo>
                <a:cubicBezTo>
                  <a:pt x="1873" y="0"/>
                  <a:pt x="0" y="1873"/>
                  <a:pt x="0" y="4176"/>
                </a:cubicBezTo>
                <a:lnTo>
                  <a:pt x="0" y="8583"/>
                </a:lnTo>
                <a:lnTo>
                  <a:pt x="0" y="17427"/>
                </a:lnTo>
                <a:cubicBezTo>
                  <a:pt x="0" y="19727"/>
                  <a:pt x="1873" y="21600"/>
                  <a:pt x="4174" y="21600"/>
                </a:cubicBezTo>
                <a:lnTo>
                  <a:pt x="17424" y="21600"/>
                </a:lnTo>
                <a:cubicBezTo>
                  <a:pt x="19727" y="21600"/>
                  <a:pt x="21600" y="19727"/>
                  <a:pt x="21600" y="17427"/>
                </a:cubicBezTo>
                <a:lnTo>
                  <a:pt x="21600" y="8583"/>
                </a:lnTo>
                <a:lnTo>
                  <a:pt x="21600" y="4176"/>
                </a:lnTo>
                <a:cubicBezTo>
                  <a:pt x="21600" y="1873"/>
                  <a:pt x="19727" y="0"/>
                  <a:pt x="17424" y="0"/>
                </a:cubicBezTo>
                <a:cubicBezTo>
                  <a:pt x="17424" y="0"/>
                  <a:pt x="17424" y="0"/>
                  <a:pt x="17424" y="0"/>
                </a:cubicBezTo>
                <a:close/>
              </a:path>
            </a:pathLst>
          </a:custGeom>
          <a:solidFill>
            <a:srgbClr val="FFFFFF"/>
          </a:solidFill>
          <a:ln w="12700" cap="flat">
            <a:noFill/>
            <a:miter lim="400000"/>
          </a:ln>
          <a:effectLst/>
        </p:spPr>
        <p:txBody>
          <a:bodyPr lIns="0" tIns="0" rIns="0" bIns="0" anchor="ctr"/>
          <a:lstStyle/>
          <a:p>
            <a:pPr defTabSz="457109">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0" name="Freeform 5">
            <a:hlinkClick r:id="rId7"/>
            <a:extLst>
              <a:ext uri="{FF2B5EF4-FFF2-40B4-BE49-F238E27FC236}">
                <a16:creationId xmlns:a16="http://schemas.microsoft.com/office/drawing/2014/main" id="{22E9A0E3-E4FA-6118-3809-3A68BBFDC98B}"/>
              </a:ext>
            </a:extLst>
          </p:cNvPr>
          <p:cNvSpPr>
            <a:spLocks/>
          </p:cNvSpPr>
          <p:nvPr/>
        </p:nvSpPr>
        <p:spPr bwMode="auto">
          <a:xfrm>
            <a:off x="7416281" y="5091103"/>
            <a:ext cx="418884" cy="296467"/>
          </a:xfrm>
          <a:custGeom>
            <a:avLst/>
            <a:gdLst>
              <a:gd name="T0" fmla="*/ 724 w 726"/>
              <a:gd name="T1" fmla="*/ 177 h 513"/>
              <a:gd name="T2" fmla="*/ 722 w 726"/>
              <a:gd name="T3" fmla="*/ 152 h 513"/>
              <a:gd name="T4" fmla="*/ 692 w 726"/>
              <a:gd name="T5" fmla="*/ 45 h 513"/>
              <a:gd name="T6" fmla="*/ 609 w 726"/>
              <a:gd name="T7" fmla="*/ 11 h 513"/>
              <a:gd name="T8" fmla="*/ 495 w 726"/>
              <a:gd name="T9" fmla="*/ 3 h 513"/>
              <a:gd name="T10" fmla="*/ 262 w 726"/>
              <a:gd name="T11" fmla="*/ 3 h 513"/>
              <a:gd name="T12" fmla="*/ 142 w 726"/>
              <a:gd name="T13" fmla="*/ 8 h 513"/>
              <a:gd name="T14" fmla="*/ 21 w 726"/>
              <a:gd name="T15" fmla="*/ 68 h 513"/>
              <a:gd name="T16" fmla="*/ 2 w 726"/>
              <a:gd name="T17" fmla="*/ 215 h 513"/>
              <a:gd name="T18" fmla="*/ 4 w 726"/>
              <a:gd name="T19" fmla="*/ 341 h 513"/>
              <a:gd name="T20" fmla="*/ 68 w 726"/>
              <a:gd name="T21" fmla="*/ 492 h 513"/>
              <a:gd name="T22" fmla="*/ 172 w 726"/>
              <a:gd name="T23" fmla="*/ 509 h 513"/>
              <a:gd name="T24" fmla="*/ 279 w 726"/>
              <a:gd name="T25" fmla="*/ 512 h 513"/>
              <a:gd name="T26" fmla="*/ 504 w 726"/>
              <a:gd name="T27" fmla="*/ 509 h 513"/>
              <a:gd name="T28" fmla="*/ 660 w 726"/>
              <a:gd name="T29" fmla="*/ 490 h 513"/>
              <a:gd name="T30" fmla="*/ 720 w 726"/>
              <a:gd name="T31" fmla="*/ 389 h 513"/>
              <a:gd name="T32" fmla="*/ 724 w 726"/>
              <a:gd name="T33" fmla="*/ 267 h 513"/>
              <a:gd name="T34" fmla="*/ 724 w 726"/>
              <a:gd name="T35" fmla="*/ 177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6" h="513">
                <a:moveTo>
                  <a:pt x="724" y="177"/>
                </a:moveTo>
                <a:cubicBezTo>
                  <a:pt x="723" y="169"/>
                  <a:pt x="723" y="160"/>
                  <a:pt x="722" y="152"/>
                </a:cubicBezTo>
                <a:cubicBezTo>
                  <a:pt x="720" y="115"/>
                  <a:pt x="716" y="74"/>
                  <a:pt x="692" y="45"/>
                </a:cubicBezTo>
                <a:cubicBezTo>
                  <a:pt x="671" y="20"/>
                  <a:pt x="639" y="15"/>
                  <a:pt x="609" y="11"/>
                </a:cubicBezTo>
                <a:cubicBezTo>
                  <a:pt x="571" y="7"/>
                  <a:pt x="533" y="4"/>
                  <a:pt x="495" y="3"/>
                </a:cubicBezTo>
                <a:cubicBezTo>
                  <a:pt x="417" y="0"/>
                  <a:pt x="339" y="2"/>
                  <a:pt x="262" y="3"/>
                </a:cubicBezTo>
                <a:cubicBezTo>
                  <a:pt x="222" y="4"/>
                  <a:pt x="182" y="5"/>
                  <a:pt x="142" y="8"/>
                </a:cubicBezTo>
                <a:cubicBezTo>
                  <a:pt x="93" y="12"/>
                  <a:pt x="43" y="19"/>
                  <a:pt x="21" y="68"/>
                </a:cubicBezTo>
                <a:cubicBezTo>
                  <a:pt x="0" y="112"/>
                  <a:pt x="3" y="168"/>
                  <a:pt x="2" y="215"/>
                </a:cubicBezTo>
                <a:cubicBezTo>
                  <a:pt x="2" y="257"/>
                  <a:pt x="2" y="299"/>
                  <a:pt x="4" y="341"/>
                </a:cubicBezTo>
                <a:cubicBezTo>
                  <a:pt x="6" y="396"/>
                  <a:pt x="9" y="468"/>
                  <a:pt x="68" y="492"/>
                </a:cubicBezTo>
                <a:cubicBezTo>
                  <a:pt x="100" y="504"/>
                  <a:pt x="138" y="507"/>
                  <a:pt x="172" y="509"/>
                </a:cubicBezTo>
                <a:cubicBezTo>
                  <a:pt x="207" y="512"/>
                  <a:pt x="243" y="511"/>
                  <a:pt x="279" y="512"/>
                </a:cubicBezTo>
                <a:cubicBezTo>
                  <a:pt x="354" y="513"/>
                  <a:pt x="429" y="511"/>
                  <a:pt x="504" y="509"/>
                </a:cubicBezTo>
                <a:cubicBezTo>
                  <a:pt x="556" y="508"/>
                  <a:pt x="610" y="507"/>
                  <a:pt x="660" y="490"/>
                </a:cubicBezTo>
                <a:cubicBezTo>
                  <a:pt x="703" y="476"/>
                  <a:pt x="714" y="429"/>
                  <a:pt x="720" y="389"/>
                </a:cubicBezTo>
                <a:cubicBezTo>
                  <a:pt x="726" y="348"/>
                  <a:pt x="724" y="308"/>
                  <a:pt x="724" y="267"/>
                </a:cubicBezTo>
                <a:cubicBezTo>
                  <a:pt x="724" y="237"/>
                  <a:pt x="725" y="207"/>
                  <a:pt x="724" y="17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
        <p:nvSpPr>
          <p:cNvPr id="21" name="Freeform 6">
            <a:hlinkClick r:id="rId7"/>
            <a:extLst>
              <a:ext uri="{FF2B5EF4-FFF2-40B4-BE49-F238E27FC236}">
                <a16:creationId xmlns:a16="http://schemas.microsoft.com/office/drawing/2014/main" id="{4CBD0548-2812-7AAA-D87D-47DDCA2BE2B5}"/>
              </a:ext>
            </a:extLst>
          </p:cNvPr>
          <p:cNvSpPr>
            <a:spLocks/>
          </p:cNvSpPr>
          <p:nvPr/>
        </p:nvSpPr>
        <p:spPr bwMode="auto">
          <a:xfrm>
            <a:off x="7583544" y="5175461"/>
            <a:ext cx="107872" cy="127023"/>
          </a:xfrm>
          <a:custGeom>
            <a:avLst/>
            <a:gdLst>
              <a:gd name="T0" fmla="*/ 187 w 187"/>
              <a:gd name="T1" fmla="*/ 110 h 220"/>
              <a:gd name="T2" fmla="*/ 0 w 187"/>
              <a:gd name="T3" fmla="*/ 0 h 220"/>
              <a:gd name="T4" fmla="*/ 0 w 187"/>
              <a:gd name="T5" fmla="*/ 220 h 220"/>
              <a:gd name="T6" fmla="*/ 187 w 187"/>
              <a:gd name="T7" fmla="*/ 110 h 220"/>
            </a:gdLst>
            <a:ahLst/>
            <a:cxnLst>
              <a:cxn ang="0">
                <a:pos x="T0" y="T1"/>
              </a:cxn>
              <a:cxn ang="0">
                <a:pos x="T2" y="T3"/>
              </a:cxn>
              <a:cxn ang="0">
                <a:pos x="T4" y="T5"/>
              </a:cxn>
              <a:cxn ang="0">
                <a:pos x="T6" y="T7"/>
              </a:cxn>
            </a:cxnLst>
            <a:rect l="0" t="0" r="r" b="b"/>
            <a:pathLst>
              <a:path w="187" h="220">
                <a:moveTo>
                  <a:pt x="187" y="110"/>
                </a:moveTo>
                <a:cubicBezTo>
                  <a:pt x="124" y="73"/>
                  <a:pt x="62" y="37"/>
                  <a:pt x="0" y="0"/>
                </a:cubicBezTo>
                <a:cubicBezTo>
                  <a:pt x="0" y="74"/>
                  <a:pt x="0" y="147"/>
                  <a:pt x="0" y="220"/>
                </a:cubicBezTo>
                <a:cubicBezTo>
                  <a:pt x="63" y="183"/>
                  <a:pt x="124" y="147"/>
                  <a:pt x="187" y="110"/>
                </a:cubicBezTo>
                <a:close/>
              </a:path>
            </a:pathLst>
          </a:custGeom>
          <a:solidFill>
            <a:srgbClr val="9D6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Tree>
    <p:extLst>
      <p:ext uri="{BB962C8B-B14F-4D97-AF65-F5344CB8AC3E}">
        <p14:creationId xmlns:p14="http://schemas.microsoft.com/office/powerpoint/2010/main" val="3313802975"/>
      </p:ext>
    </p:extLst>
  </p:cSld>
  <p:clrMapOvr>
    <a:masterClrMapping/>
  </p:clrMapOvr>
  <mc:AlternateContent xmlns:mc="http://schemas.openxmlformats.org/markup-compatibility/2006" xmlns:p14="http://schemas.microsoft.com/office/powerpoint/2010/main">
    <mc:Choice Requires="p14">
      <p:transition p14:dur="0" advTm="9607"/>
    </mc:Choice>
    <mc:Fallback xmlns="">
      <p:transition advTm="960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0032A6-038D-A83F-C371-5E84BBAF1E44}"/>
              </a:ext>
            </a:extLst>
          </p:cNvPr>
          <p:cNvSpPr/>
          <p:nvPr/>
        </p:nvSpPr>
        <p:spPr>
          <a:xfrm>
            <a:off x="0" y="0"/>
            <a:ext cx="12192000" cy="6630046"/>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6" name="Group 15">
            <a:extLst>
              <a:ext uri="{FF2B5EF4-FFF2-40B4-BE49-F238E27FC236}">
                <a16:creationId xmlns:a16="http://schemas.microsoft.com/office/drawing/2014/main" id="{6E80E12F-4547-4E94-A552-96B7D3E314F3}"/>
              </a:ext>
            </a:extLst>
          </p:cNvPr>
          <p:cNvGrpSpPr/>
          <p:nvPr/>
        </p:nvGrpSpPr>
        <p:grpSpPr>
          <a:xfrm>
            <a:off x="4252060" y="382668"/>
            <a:ext cx="8338256" cy="5933880"/>
            <a:chOff x="3932420" y="359580"/>
            <a:chExt cx="8338256" cy="5933880"/>
          </a:xfrm>
          <a:blipFill>
            <a:blip r:embed="rId2"/>
            <a:stretch>
              <a:fillRect/>
            </a:stretch>
          </a:blipFill>
        </p:grpSpPr>
        <p:sp>
          <p:nvSpPr>
            <p:cNvPr id="9" name="Rectangle: Rounded Corners 8">
              <a:extLst>
                <a:ext uri="{FF2B5EF4-FFF2-40B4-BE49-F238E27FC236}">
                  <a16:creationId xmlns:a16="http://schemas.microsoft.com/office/drawing/2014/main" id="{FCFC6126-0A57-4D49-9858-9C60CBD345AC}"/>
                </a:ext>
              </a:extLst>
            </p:cNvPr>
            <p:cNvSpPr/>
            <p:nvPr/>
          </p:nvSpPr>
          <p:spPr>
            <a:xfrm rot="19917676">
              <a:off x="7755695" y="1113641"/>
              <a:ext cx="4514981" cy="767002"/>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BF8335F0-0B86-4869-BD3E-CA644775CBAD}"/>
                </a:ext>
              </a:extLst>
            </p:cNvPr>
            <p:cNvSpPr/>
            <p:nvPr/>
          </p:nvSpPr>
          <p:spPr>
            <a:xfrm rot="19917676">
              <a:off x="5426602" y="2906444"/>
              <a:ext cx="2745617"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ABBE7B4-C9A3-4D4C-829D-0444F812A58E}"/>
                </a:ext>
              </a:extLst>
            </p:cNvPr>
            <p:cNvSpPr/>
            <p:nvPr/>
          </p:nvSpPr>
          <p:spPr>
            <a:xfrm rot="19917676">
              <a:off x="8886936" y="359580"/>
              <a:ext cx="1858623"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D20ED225-99B4-4E50-8F56-E3940579BD0A}"/>
                </a:ext>
              </a:extLst>
            </p:cNvPr>
            <p:cNvSpPr/>
            <p:nvPr/>
          </p:nvSpPr>
          <p:spPr>
            <a:xfrm rot="19917676">
              <a:off x="3932420" y="2158784"/>
              <a:ext cx="5202735"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5B810C75-6DB4-4532-808B-06813B81B7BC}"/>
                </a:ext>
              </a:extLst>
            </p:cNvPr>
            <p:cNvSpPr/>
            <p:nvPr/>
          </p:nvSpPr>
          <p:spPr>
            <a:xfrm rot="19917676">
              <a:off x="10193224" y="1386856"/>
              <a:ext cx="1858623"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Rounded Corners 55">
              <a:extLst>
                <a:ext uri="{FF2B5EF4-FFF2-40B4-BE49-F238E27FC236}">
                  <a16:creationId xmlns:a16="http://schemas.microsoft.com/office/drawing/2014/main" id="{8A950576-FD7D-4E79-9C73-22AA99EA49B3}"/>
                </a:ext>
              </a:extLst>
            </p:cNvPr>
            <p:cNvSpPr/>
            <p:nvPr/>
          </p:nvSpPr>
          <p:spPr>
            <a:xfrm rot="19917676">
              <a:off x="5262790" y="3180048"/>
              <a:ext cx="5202735" cy="786141"/>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29C3ECC7-28D4-4365-A639-51AF1BD05C05}"/>
                </a:ext>
              </a:extLst>
            </p:cNvPr>
            <p:cNvSpPr/>
            <p:nvPr/>
          </p:nvSpPr>
          <p:spPr>
            <a:xfrm rot="19917676">
              <a:off x="6792468" y="3590252"/>
              <a:ext cx="4098241" cy="779571"/>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1E3E5DA3-8658-4CB7-8548-2AB672B25087}"/>
                </a:ext>
              </a:extLst>
            </p:cNvPr>
            <p:cNvSpPr/>
            <p:nvPr/>
          </p:nvSpPr>
          <p:spPr>
            <a:xfrm rot="19917676">
              <a:off x="5597810" y="5010635"/>
              <a:ext cx="1415500"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88A6D087-FBF5-4A07-A33B-C406383B2617}"/>
                </a:ext>
              </a:extLst>
            </p:cNvPr>
            <p:cNvSpPr/>
            <p:nvPr/>
          </p:nvSpPr>
          <p:spPr>
            <a:xfrm rot="19917676">
              <a:off x="9951556" y="3343302"/>
              <a:ext cx="2038942" cy="719618"/>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a:extLst>
                <a:ext uri="{FF2B5EF4-FFF2-40B4-BE49-F238E27FC236}">
                  <a16:creationId xmlns:a16="http://schemas.microsoft.com/office/drawing/2014/main" id="{836E99F2-FA17-4A6D-B919-CD5B90508712}"/>
                </a:ext>
              </a:extLst>
            </p:cNvPr>
            <p:cNvSpPr/>
            <p:nvPr/>
          </p:nvSpPr>
          <p:spPr>
            <a:xfrm rot="19917676">
              <a:off x="8641275" y="4204243"/>
              <a:ext cx="1504545" cy="747963"/>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BE05A4E0-E922-4F4B-8BCE-7970E536BEBC}"/>
                </a:ext>
              </a:extLst>
            </p:cNvPr>
            <p:cNvSpPr/>
            <p:nvPr/>
          </p:nvSpPr>
          <p:spPr>
            <a:xfrm rot="19917676">
              <a:off x="10044988" y="4437381"/>
              <a:ext cx="1504545"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532400A3-A317-4F66-AF8F-F63851A9646D}"/>
                </a:ext>
              </a:extLst>
            </p:cNvPr>
            <p:cNvSpPr/>
            <p:nvPr/>
          </p:nvSpPr>
          <p:spPr>
            <a:xfrm rot="19917676">
              <a:off x="10603519" y="2105626"/>
              <a:ext cx="1589052"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6BE1BA4C-5378-4395-8394-E2DBCA49CFA6}"/>
                </a:ext>
              </a:extLst>
            </p:cNvPr>
            <p:cNvSpPr/>
            <p:nvPr/>
          </p:nvSpPr>
          <p:spPr>
            <a:xfrm rot="19917676">
              <a:off x="7130185" y="5004417"/>
              <a:ext cx="1504545"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id="{A8229C87-BCCF-4177-BEE4-D309A6A09333}"/>
                </a:ext>
              </a:extLst>
            </p:cNvPr>
            <p:cNvSpPr/>
            <p:nvPr/>
          </p:nvSpPr>
          <p:spPr>
            <a:xfrm rot="19917676">
              <a:off x="8117775" y="5367445"/>
              <a:ext cx="2046182"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Rounded Corners 66">
              <a:extLst>
                <a:ext uri="{FF2B5EF4-FFF2-40B4-BE49-F238E27FC236}">
                  <a16:creationId xmlns:a16="http://schemas.microsoft.com/office/drawing/2014/main" id="{9CEAADE9-B554-47B7-9576-C4E4D98E8732}"/>
                </a:ext>
              </a:extLst>
            </p:cNvPr>
            <p:cNvSpPr/>
            <p:nvPr/>
          </p:nvSpPr>
          <p:spPr>
            <a:xfrm rot="19917676">
              <a:off x="9681385" y="5609783"/>
              <a:ext cx="1504545" cy="683677"/>
            </a:xfrm>
            <a:prstGeom prst="roundRect">
              <a:avLst>
                <a:gd name="adj" fmla="val 427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Rounded Corners 17">
            <a:extLst>
              <a:ext uri="{FF2B5EF4-FFF2-40B4-BE49-F238E27FC236}">
                <a16:creationId xmlns:a16="http://schemas.microsoft.com/office/drawing/2014/main" id="{7F6FE3C7-BA31-423F-8B76-E1E8F9E24D87}"/>
              </a:ext>
            </a:extLst>
          </p:cNvPr>
          <p:cNvSpPr/>
          <p:nvPr/>
        </p:nvSpPr>
        <p:spPr>
          <a:xfrm rot="19948938">
            <a:off x="6649979" y="654162"/>
            <a:ext cx="3284960" cy="496257"/>
          </a:xfrm>
          <a:prstGeom prst="roundRect">
            <a:avLst>
              <a:gd name="adj" fmla="val 48625"/>
            </a:avLst>
          </a:prstGeom>
          <a:gradFill>
            <a:gsLst>
              <a:gs pos="0">
                <a:srgbClr val="BA1C6C"/>
              </a:gs>
              <a:gs pos="46000">
                <a:srgbClr val="895FA2"/>
              </a:gs>
              <a:gs pos="75000">
                <a:srgbClr val="6D79B7"/>
              </a:gs>
              <a:gs pos="100000">
                <a:srgbClr val="4092CA"/>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8B63D301-74CA-4D13-8795-BD02067C4B2D}"/>
              </a:ext>
            </a:extLst>
          </p:cNvPr>
          <p:cNvSpPr/>
          <p:nvPr/>
        </p:nvSpPr>
        <p:spPr>
          <a:xfrm rot="19841226">
            <a:off x="5087871" y="1916597"/>
            <a:ext cx="1750529" cy="529922"/>
          </a:xfrm>
          <a:prstGeom prst="roundRect">
            <a:avLst>
              <a:gd name="adj" fmla="val 48625"/>
            </a:avLst>
          </a:prstGeom>
          <a:gradFill>
            <a:gsLst>
              <a:gs pos="0">
                <a:srgbClr val="BA1C6C"/>
              </a:gs>
              <a:gs pos="46000">
                <a:srgbClr val="895FA2"/>
              </a:gs>
              <a:gs pos="75000">
                <a:srgbClr val="6D79B7"/>
              </a:gs>
              <a:gs pos="100000">
                <a:srgbClr val="4092CA"/>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8BE06B2F-C849-426C-B94F-FA13CF053228}"/>
              </a:ext>
            </a:extLst>
          </p:cNvPr>
          <p:cNvSpPr/>
          <p:nvPr/>
        </p:nvSpPr>
        <p:spPr>
          <a:xfrm>
            <a:off x="-144254" y="1119703"/>
            <a:ext cx="3453345" cy="213579"/>
          </a:xfrm>
          <a:prstGeom prst="roundRect">
            <a:avLst>
              <a:gd name="adj" fmla="val 50000"/>
            </a:avLst>
          </a:prstGeom>
          <a:solidFill>
            <a:srgbClr val="BE4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6AF03655-7AB2-4113-812C-89DB21530A0B}"/>
              </a:ext>
            </a:extLst>
          </p:cNvPr>
          <p:cNvSpPr txBox="1"/>
          <p:nvPr/>
        </p:nvSpPr>
        <p:spPr>
          <a:xfrm>
            <a:off x="391512" y="554769"/>
            <a:ext cx="2741713" cy="523220"/>
          </a:xfrm>
          <a:prstGeom prst="rect">
            <a:avLst/>
          </a:prstGeom>
          <a:noFill/>
        </p:spPr>
        <p:txBody>
          <a:bodyPr wrap="none" rtlCol="0">
            <a:spAutoFit/>
          </a:bodyPr>
          <a:lstStyle/>
          <a:p>
            <a:r>
              <a:rPr lang="en-US" sz="2800" b="1" dirty="0">
                <a:solidFill>
                  <a:srgbClr val="73AEC3"/>
                </a:solidFill>
              </a:rPr>
              <a:t>COMPANY</a:t>
            </a:r>
            <a:r>
              <a:rPr lang="en-US" sz="2800" dirty="0">
                <a:solidFill>
                  <a:srgbClr val="73AEC3"/>
                </a:solidFill>
              </a:rPr>
              <a:t> NAME</a:t>
            </a:r>
          </a:p>
        </p:txBody>
      </p:sp>
      <p:sp>
        <p:nvSpPr>
          <p:cNvPr id="74" name="TextBox 73">
            <a:extLst>
              <a:ext uri="{FF2B5EF4-FFF2-40B4-BE49-F238E27FC236}">
                <a16:creationId xmlns:a16="http://schemas.microsoft.com/office/drawing/2014/main" id="{408A6984-A801-4104-8087-F375D2785E8D}"/>
              </a:ext>
            </a:extLst>
          </p:cNvPr>
          <p:cNvSpPr txBox="1"/>
          <p:nvPr/>
        </p:nvSpPr>
        <p:spPr>
          <a:xfrm>
            <a:off x="323388" y="4534314"/>
            <a:ext cx="5311169" cy="923330"/>
          </a:xfrm>
          <a:prstGeom prst="rect">
            <a:avLst/>
          </a:prstGeom>
          <a:noFill/>
        </p:spPr>
        <p:txBody>
          <a:bodyPr wrap="square" rtlCol="0">
            <a:spAutoFit/>
          </a:bodyPr>
          <a:lstStyle/>
          <a:p>
            <a:r>
              <a:rPr lang="es-CO" sz="5400" dirty="0">
                <a:solidFill>
                  <a:schemeClr val="accent1"/>
                </a:solidFill>
                <a:latin typeface="Lato Black" panose="020F0A02020204030203" pitchFamily="34" charset="0"/>
              </a:rPr>
              <a:t>ESSENSIAL</a:t>
            </a:r>
            <a:endParaRPr lang="en-US" sz="5400" dirty="0">
              <a:solidFill>
                <a:schemeClr val="accent1"/>
              </a:solidFill>
              <a:latin typeface="Lato Black" panose="020F0A02020204030203" pitchFamily="34" charset="0"/>
            </a:endParaRPr>
          </a:p>
        </p:txBody>
      </p:sp>
      <p:sp>
        <p:nvSpPr>
          <p:cNvPr id="75" name="TextBox 74">
            <a:extLst>
              <a:ext uri="{FF2B5EF4-FFF2-40B4-BE49-F238E27FC236}">
                <a16:creationId xmlns:a16="http://schemas.microsoft.com/office/drawing/2014/main" id="{6D87E459-2AB4-445A-B1A2-F74CD922C0BA}"/>
              </a:ext>
            </a:extLst>
          </p:cNvPr>
          <p:cNvSpPr txBox="1"/>
          <p:nvPr/>
        </p:nvSpPr>
        <p:spPr>
          <a:xfrm>
            <a:off x="391512" y="5303165"/>
            <a:ext cx="4949817" cy="523220"/>
          </a:xfrm>
          <a:prstGeom prst="rect">
            <a:avLst/>
          </a:prstGeom>
          <a:noFill/>
        </p:spPr>
        <p:txBody>
          <a:bodyPr wrap="none" rtlCol="0">
            <a:spAutoFit/>
          </a:bodyPr>
          <a:lstStyle/>
          <a:p>
            <a:r>
              <a:rPr lang="en-US" sz="2800" dirty="0">
                <a:solidFill>
                  <a:schemeClr val="accent4"/>
                </a:solidFill>
              </a:rPr>
              <a:t>ANNUAL REPORT PRESENTATION</a:t>
            </a:r>
          </a:p>
        </p:txBody>
      </p:sp>
      <p:sp>
        <p:nvSpPr>
          <p:cNvPr id="76" name="TextBox 75">
            <a:extLst>
              <a:ext uri="{FF2B5EF4-FFF2-40B4-BE49-F238E27FC236}">
                <a16:creationId xmlns:a16="http://schemas.microsoft.com/office/drawing/2014/main" id="{3D57F3F0-3280-4F5F-9AB8-DBDEAE1AD8CB}"/>
              </a:ext>
            </a:extLst>
          </p:cNvPr>
          <p:cNvSpPr txBox="1"/>
          <p:nvPr/>
        </p:nvSpPr>
        <p:spPr>
          <a:xfrm>
            <a:off x="391512" y="5694870"/>
            <a:ext cx="7297571" cy="369332"/>
          </a:xfrm>
          <a:prstGeom prst="rect">
            <a:avLst/>
          </a:prstGeom>
          <a:noFill/>
        </p:spPr>
        <p:txBody>
          <a:bodyPr wrap="square" rtlCol="0">
            <a:spAutoFit/>
          </a:bodyPr>
          <a:lstStyle/>
          <a:p>
            <a:r>
              <a:rPr lang="en-US" dirty="0">
                <a:solidFill>
                  <a:schemeClr val="accent6"/>
                </a:solidFill>
                <a:hlinkClick r:id="rId3">
                  <a:extLst>
                    <a:ext uri="{A12FA001-AC4F-418D-AE19-62706E023703}">
                      <ahyp:hlinkClr xmlns:ahyp="http://schemas.microsoft.com/office/drawing/2018/hyperlinkcolor" val="tx"/>
                    </a:ext>
                  </a:extLst>
                </a:hlinkClick>
              </a:rPr>
              <a:t>https://ppthemes.com/</a:t>
            </a:r>
            <a:endParaRPr lang="en-US" dirty="0">
              <a:solidFill>
                <a:schemeClr val="accent6"/>
              </a:solidFill>
            </a:endParaRPr>
          </a:p>
        </p:txBody>
      </p:sp>
    </p:spTree>
    <p:extLst>
      <p:ext uri="{BB962C8B-B14F-4D97-AF65-F5344CB8AC3E}">
        <p14:creationId xmlns:p14="http://schemas.microsoft.com/office/powerpoint/2010/main" val="1278661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437">
            <a:extLst>
              <a:ext uri="{FF2B5EF4-FFF2-40B4-BE49-F238E27FC236}">
                <a16:creationId xmlns:a16="http://schemas.microsoft.com/office/drawing/2014/main" id="{80622626-3A81-4F02-8576-47D4EC7F6F07}"/>
              </a:ext>
            </a:extLst>
          </p:cNvPr>
          <p:cNvSpPr>
            <a:spLocks noEditPoints="1"/>
          </p:cNvSpPr>
          <p:nvPr/>
        </p:nvSpPr>
        <p:spPr bwMode="auto">
          <a:xfrm>
            <a:off x="1651794" y="3386138"/>
            <a:ext cx="335757" cy="274638"/>
          </a:xfrm>
          <a:custGeom>
            <a:avLst/>
            <a:gdLst>
              <a:gd name="T0" fmla="*/ 381 w 884"/>
              <a:gd name="T1" fmla="*/ 401 h 723"/>
              <a:gd name="T2" fmla="*/ 381 w 884"/>
              <a:gd name="T3" fmla="*/ 361 h 723"/>
              <a:gd name="T4" fmla="*/ 281 w 884"/>
              <a:gd name="T5" fmla="*/ 381 h 723"/>
              <a:gd name="T6" fmla="*/ 301 w 884"/>
              <a:gd name="T7" fmla="*/ 482 h 723"/>
              <a:gd name="T8" fmla="*/ 482 w 884"/>
              <a:gd name="T9" fmla="*/ 462 h 723"/>
              <a:gd name="T10" fmla="*/ 301 w 884"/>
              <a:gd name="T11" fmla="*/ 442 h 723"/>
              <a:gd name="T12" fmla="*/ 301 w 884"/>
              <a:gd name="T13" fmla="*/ 482 h 723"/>
              <a:gd name="T14" fmla="*/ 462 w 884"/>
              <a:gd name="T15" fmla="*/ 321 h 723"/>
              <a:gd name="T16" fmla="*/ 462 w 884"/>
              <a:gd name="T17" fmla="*/ 281 h 723"/>
              <a:gd name="T18" fmla="*/ 281 w 884"/>
              <a:gd name="T19" fmla="*/ 301 h 723"/>
              <a:gd name="T20" fmla="*/ 844 w 884"/>
              <a:gd name="T21" fmla="*/ 683 h 723"/>
              <a:gd name="T22" fmla="*/ 683 w 884"/>
              <a:gd name="T23" fmla="*/ 642 h 723"/>
              <a:gd name="T24" fmla="*/ 723 w 884"/>
              <a:gd name="T25" fmla="*/ 622 h 723"/>
              <a:gd name="T26" fmla="*/ 623 w 884"/>
              <a:gd name="T27" fmla="*/ 602 h 723"/>
              <a:gd name="T28" fmla="*/ 623 w 884"/>
              <a:gd name="T29" fmla="*/ 642 h 723"/>
              <a:gd name="T30" fmla="*/ 643 w 884"/>
              <a:gd name="T31" fmla="*/ 683 h 723"/>
              <a:gd name="T32" fmla="*/ 402 w 884"/>
              <a:gd name="T33" fmla="*/ 642 h 723"/>
              <a:gd name="T34" fmla="*/ 442 w 884"/>
              <a:gd name="T35" fmla="*/ 622 h 723"/>
              <a:gd name="T36" fmla="*/ 341 w 884"/>
              <a:gd name="T37" fmla="*/ 602 h 723"/>
              <a:gd name="T38" fmla="*/ 341 w 884"/>
              <a:gd name="T39" fmla="*/ 642 h 723"/>
              <a:gd name="T40" fmla="*/ 361 w 884"/>
              <a:gd name="T41" fmla="*/ 683 h 723"/>
              <a:gd name="T42" fmla="*/ 201 w 884"/>
              <a:gd name="T43" fmla="*/ 200 h 723"/>
              <a:gd name="T44" fmla="*/ 844 w 884"/>
              <a:gd name="T45" fmla="*/ 683 h 723"/>
              <a:gd name="T46" fmla="*/ 201 w 884"/>
              <a:gd name="T47" fmla="*/ 160 h 723"/>
              <a:gd name="T48" fmla="*/ 160 w 884"/>
              <a:gd name="T49" fmla="*/ 683 h 723"/>
              <a:gd name="T50" fmla="*/ 844 w 884"/>
              <a:gd name="T51" fmla="*/ 723 h 723"/>
              <a:gd name="T52" fmla="*/ 884 w 884"/>
              <a:gd name="T53" fmla="*/ 200 h 723"/>
              <a:gd name="T54" fmla="*/ 582 w 884"/>
              <a:gd name="T55" fmla="*/ 401 h 723"/>
              <a:gd name="T56" fmla="*/ 763 w 884"/>
              <a:gd name="T57" fmla="*/ 381 h 723"/>
              <a:gd name="T58" fmla="*/ 582 w 884"/>
              <a:gd name="T59" fmla="*/ 361 h 723"/>
              <a:gd name="T60" fmla="*/ 582 w 884"/>
              <a:gd name="T61" fmla="*/ 401 h 723"/>
              <a:gd name="T62" fmla="*/ 663 w 884"/>
              <a:gd name="T63" fmla="*/ 482 h 723"/>
              <a:gd name="T64" fmla="*/ 663 w 884"/>
              <a:gd name="T65" fmla="*/ 442 h 723"/>
              <a:gd name="T66" fmla="*/ 562 w 884"/>
              <a:gd name="T67" fmla="*/ 462 h 723"/>
              <a:gd name="T68" fmla="*/ 100 w 884"/>
              <a:gd name="T69" fmla="*/ 522 h 723"/>
              <a:gd name="T70" fmla="*/ 40 w 884"/>
              <a:gd name="T71" fmla="*/ 40 h 723"/>
              <a:gd name="T72" fmla="*/ 683 w 884"/>
              <a:gd name="T73" fmla="*/ 100 h 723"/>
              <a:gd name="T74" fmla="*/ 723 w 884"/>
              <a:gd name="T75" fmla="*/ 100 h 723"/>
              <a:gd name="T76" fmla="*/ 683 w 884"/>
              <a:gd name="T77" fmla="*/ 0 h 723"/>
              <a:gd name="T78" fmla="*/ 0 w 884"/>
              <a:gd name="T79" fmla="*/ 40 h 723"/>
              <a:gd name="T80" fmla="*/ 40 w 884"/>
              <a:gd name="T81" fmla="*/ 562 h 723"/>
              <a:gd name="T82" fmla="*/ 120 w 884"/>
              <a:gd name="T83" fmla="*/ 542 h 723"/>
              <a:gd name="T84" fmla="*/ 582 w 884"/>
              <a:gd name="T85" fmla="*/ 321 h 723"/>
              <a:gd name="T86" fmla="*/ 683 w 884"/>
              <a:gd name="T87" fmla="*/ 301 h 723"/>
              <a:gd name="T88" fmla="*/ 582 w 884"/>
              <a:gd name="T89" fmla="*/ 281 h 723"/>
              <a:gd name="T90" fmla="*/ 582 w 884"/>
              <a:gd name="T91" fmla="*/ 321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84" h="723">
                <a:moveTo>
                  <a:pt x="301" y="401"/>
                </a:moveTo>
                <a:lnTo>
                  <a:pt x="381" y="401"/>
                </a:lnTo>
                <a:cubicBezTo>
                  <a:pt x="393" y="401"/>
                  <a:pt x="402" y="392"/>
                  <a:pt x="402" y="381"/>
                </a:cubicBezTo>
                <a:cubicBezTo>
                  <a:pt x="402" y="370"/>
                  <a:pt x="393" y="361"/>
                  <a:pt x="381" y="361"/>
                </a:cubicBezTo>
                <a:lnTo>
                  <a:pt x="301" y="361"/>
                </a:lnTo>
                <a:cubicBezTo>
                  <a:pt x="290" y="361"/>
                  <a:pt x="281" y="370"/>
                  <a:pt x="281" y="381"/>
                </a:cubicBezTo>
                <a:cubicBezTo>
                  <a:pt x="281" y="392"/>
                  <a:pt x="290" y="401"/>
                  <a:pt x="301" y="401"/>
                </a:cubicBezTo>
                <a:close/>
                <a:moveTo>
                  <a:pt x="301" y="482"/>
                </a:moveTo>
                <a:lnTo>
                  <a:pt x="462" y="482"/>
                </a:lnTo>
                <a:cubicBezTo>
                  <a:pt x="473" y="482"/>
                  <a:pt x="482" y="473"/>
                  <a:pt x="482" y="462"/>
                </a:cubicBezTo>
                <a:cubicBezTo>
                  <a:pt x="482" y="451"/>
                  <a:pt x="473" y="442"/>
                  <a:pt x="462" y="442"/>
                </a:cubicBezTo>
                <a:lnTo>
                  <a:pt x="301" y="442"/>
                </a:lnTo>
                <a:cubicBezTo>
                  <a:pt x="290" y="442"/>
                  <a:pt x="281" y="451"/>
                  <a:pt x="281" y="462"/>
                </a:cubicBezTo>
                <a:cubicBezTo>
                  <a:pt x="281" y="473"/>
                  <a:pt x="290" y="482"/>
                  <a:pt x="301" y="482"/>
                </a:cubicBezTo>
                <a:close/>
                <a:moveTo>
                  <a:pt x="301" y="321"/>
                </a:moveTo>
                <a:lnTo>
                  <a:pt x="462" y="321"/>
                </a:lnTo>
                <a:cubicBezTo>
                  <a:pt x="473" y="321"/>
                  <a:pt x="482" y="312"/>
                  <a:pt x="482" y="301"/>
                </a:cubicBezTo>
                <a:cubicBezTo>
                  <a:pt x="482" y="290"/>
                  <a:pt x="473" y="281"/>
                  <a:pt x="462" y="281"/>
                </a:cubicBezTo>
                <a:lnTo>
                  <a:pt x="301" y="281"/>
                </a:lnTo>
                <a:cubicBezTo>
                  <a:pt x="290" y="281"/>
                  <a:pt x="281" y="290"/>
                  <a:pt x="281" y="301"/>
                </a:cubicBezTo>
                <a:cubicBezTo>
                  <a:pt x="281" y="312"/>
                  <a:pt x="290" y="321"/>
                  <a:pt x="301" y="321"/>
                </a:cubicBezTo>
                <a:close/>
                <a:moveTo>
                  <a:pt x="844" y="683"/>
                </a:moveTo>
                <a:lnTo>
                  <a:pt x="683" y="683"/>
                </a:lnTo>
                <a:lnTo>
                  <a:pt x="683" y="642"/>
                </a:lnTo>
                <a:lnTo>
                  <a:pt x="703" y="642"/>
                </a:lnTo>
                <a:cubicBezTo>
                  <a:pt x="714" y="642"/>
                  <a:pt x="723" y="633"/>
                  <a:pt x="723" y="622"/>
                </a:cubicBezTo>
                <a:cubicBezTo>
                  <a:pt x="723" y="611"/>
                  <a:pt x="714" y="602"/>
                  <a:pt x="703" y="602"/>
                </a:cubicBezTo>
                <a:lnTo>
                  <a:pt x="623" y="602"/>
                </a:lnTo>
                <a:cubicBezTo>
                  <a:pt x="612" y="602"/>
                  <a:pt x="603" y="611"/>
                  <a:pt x="603" y="622"/>
                </a:cubicBezTo>
                <a:cubicBezTo>
                  <a:pt x="603" y="633"/>
                  <a:pt x="612" y="642"/>
                  <a:pt x="623" y="642"/>
                </a:cubicBezTo>
                <a:lnTo>
                  <a:pt x="643" y="642"/>
                </a:lnTo>
                <a:lnTo>
                  <a:pt x="643" y="683"/>
                </a:lnTo>
                <a:lnTo>
                  <a:pt x="402" y="683"/>
                </a:lnTo>
                <a:lnTo>
                  <a:pt x="402" y="642"/>
                </a:lnTo>
                <a:lnTo>
                  <a:pt x="422" y="642"/>
                </a:lnTo>
                <a:cubicBezTo>
                  <a:pt x="433" y="642"/>
                  <a:pt x="442" y="633"/>
                  <a:pt x="442" y="622"/>
                </a:cubicBezTo>
                <a:cubicBezTo>
                  <a:pt x="442" y="611"/>
                  <a:pt x="433" y="602"/>
                  <a:pt x="422" y="602"/>
                </a:cubicBezTo>
                <a:lnTo>
                  <a:pt x="341" y="602"/>
                </a:lnTo>
                <a:cubicBezTo>
                  <a:pt x="330" y="602"/>
                  <a:pt x="321" y="611"/>
                  <a:pt x="321" y="622"/>
                </a:cubicBezTo>
                <a:cubicBezTo>
                  <a:pt x="321" y="633"/>
                  <a:pt x="330" y="642"/>
                  <a:pt x="341" y="642"/>
                </a:cubicBezTo>
                <a:lnTo>
                  <a:pt x="361" y="642"/>
                </a:lnTo>
                <a:lnTo>
                  <a:pt x="361" y="683"/>
                </a:lnTo>
                <a:lnTo>
                  <a:pt x="201" y="683"/>
                </a:lnTo>
                <a:lnTo>
                  <a:pt x="201" y="200"/>
                </a:lnTo>
                <a:lnTo>
                  <a:pt x="844" y="200"/>
                </a:lnTo>
                <a:lnTo>
                  <a:pt x="844" y="683"/>
                </a:lnTo>
                <a:close/>
                <a:moveTo>
                  <a:pt x="844" y="160"/>
                </a:moveTo>
                <a:lnTo>
                  <a:pt x="201" y="160"/>
                </a:lnTo>
                <a:cubicBezTo>
                  <a:pt x="178" y="160"/>
                  <a:pt x="160" y="178"/>
                  <a:pt x="160" y="200"/>
                </a:cubicBezTo>
                <a:lnTo>
                  <a:pt x="160" y="683"/>
                </a:lnTo>
                <a:cubicBezTo>
                  <a:pt x="160" y="705"/>
                  <a:pt x="178" y="723"/>
                  <a:pt x="201" y="723"/>
                </a:cubicBezTo>
                <a:lnTo>
                  <a:pt x="844" y="723"/>
                </a:lnTo>
                <a:cubicBezTo>
                  <a:pt x="866" y="723"/>
                  <a:pt x="884" y="705"/>
                  <a:pt x="884" y="683"/>
                </a:cubicBezTo>
                <a:lnTo>
                  <a:pt x="884" y="200"/>
                </a:lnTo>
                <a:cubicBezTo>
                  <a:pt x="884" y="178"/>
                  <a:pt x="866" y="160"/>
                  <a:pt x="844" y="160"/>
                </a:cubicBezTo>
                <a:close/>
                <a:moveTo>
                  <a:pt x="582" y="401"/>
                </a:moveTo>
                <a:lnTo>
                  <a:pt x="743" y="401"/>
                </a:lnTo>
                <a:cubicBezTo>
                  <a:pt x="754" y="401"/>
                  <a:pt x="763" y="392"/>
                  <a:pt x="763" y="381"/>
                </a:cubicBezTo>
                <a:cubicBezTo>
                  <a:pt x="763" y="370"/>
                  <a:pt x="754" y="361"/>
                  <a:pt x="743" y="361"/>
                </a:cubicBezTo>
                <a:lnTo>
                  <a:pt x="582" y="361"/>
                </a:lnTo>
                <a:cubicBezTo>
                  <a:pt x="571" y="361"/>
                  <a:pt x="562" y="370"/>
                  <a:pt x="562" y="381"/>
                </a:cubicBezTo>
                <a:cubicBezTo>
                  <a:pt x="562" y="392"/>
                  <a:pt x="571" y="401"/>
                  <a:pt x="582" y="401"/>
                </a:cubicBezTo>
                <a:close/>
                <a:moveTo>
                  <a:pt x="582" y="482"/>
                </a:moveTo>
                <a:lnTo>
                  <a:pt x="663" y="482"/>
                </a:lnTo>
                <a:cubicBezTo>
                  <a:pt x="674" y="482"/>
                  <a:pt x="683" y="473"/>
                  <a:pt x="683" y="462"/>
                </a:cubicBezTo>
                <a:cubicBezTo>
                  <a:pt x="683" y="451"/>
                  <a:pt x="674" y="442"/>
                  <a:pt x="663" y="442"/>
                </a:cubicBezTo>
                <a:lnTo>
                  <a:pt x="582" y="442"/>
                </a:lnTo>
                <a:cubicBezTo>
                  <a:pt x="571" y="442"/>
                  <a:pt x="562" y="451"/>
                  <a:pt x="562" y="462"/>
                </a:cubicBezTo>
                <a:cubicBezTo>
                  <a:pt x="562" y="473"/>
                  <a:pt x="571" y="482"/>
                  <a:pt x="582" y="482"/>
                </a:cubicBezTo>
                <a:close/>
                <a:moveTo>
                  <a:pt x="100" y="522"/>
                </a:moveTo>
                <a:lnTo>
                  <a:pt x="40" y="522"/>
                </a:lnTo>
                <a:lnTo>
                  <a:pt x="40" y="40"/>
                </a:lnTo>
                <a:lnTo>
                  <a:pt x="683" y="40"/>
                </a:lnTo>
                <a:lnTo>
                  <a:pt x="683" y="100"/>
                </a:lnTo>
                <a:cubicBezTo>
                  <a:pt x="683" y="111"/>
                  <a:pt x="692" y="120"/>
                  <a:pt x="703" y="120"/>
                </a:cubicBezTo>
                <a:cubicBezTo>
                  <a:pt x="714" y="120"/>
                  <a:pt x="723" y="111"/>
                  <a:pt x="723" y="100"/>
                </a:cubicBezTo>
                <a:lnTo>
                  <a:pt x="723" y="40"/>
                </a:lnTo>
                <a:cubicBezTo>
                  <a:pt x="723" y="18"/>
                  <a:pt x="705" y="0"/>
                  <a:pt x="683" y="0"/>
                </a:cubicBezTo>
                <a:lnTo>
                  <a:pt x="40" y="0"/>
                </a:lnTo>
                <a:cubicBezTo>
                  <a:pt x="18" y="0"/>
                  <a:pt x="0" y="18"/>
                  <a:pt x="0" y="40"/>
                </a:cubicBezTo>
                <a:lnTo>
                  <a:pt x="0" y="522"/>
                </a:lnTo>
                <a:cubicBezTo>
                  <a:pt x="0" y="544"/>
                  <a:pt x="18" y="562"/>
                  <a:pt x="40" y="562"/>
                </a:cubicBezTo>
                <a:lnTo>
                  <a:pt x="100" y="562"/>
                </a:lnTo>
                <a:cubicBezTo>
                  <a:pt x="111" y="562"/>
                  <a:pt x="120" y="553"/>
                  <a:pt x="120" y="542"/>
                </a:cubicBezTo>
                <a:cubicBezTo>
                  <a:pt x="120" y="531"/>
                  <a:pt x="111" y="522"/>
                  <a:pt x="100" y="522"/>
                </a:cubicBezTo>
                <a:close/>
                <a:moveTo>
                  <a:pt x="582" y="321"/>
                </a:moveTo>
                <a:lnTo>
                  <a:pt x="663" y="321"/>
                </a:lnTo>
                <a:cubicBezTo>
                  <a:pt x="674" y="321"/>
                  <a:pt x="683" y="312"/>
                  <a:pt x="683" y="301"/>
                </a:cubicBezTo>
                <a:cubicBezTo>
                  <a:pt x="683" y="290"/>
                  <a:pt x="674" y="281"/>
                  <a:pt x="663" y="281"/>
                </a:cubicBezTo>
                <a:lnTo>
                  <a:pt x="582" y="281"/>
                </a:lnTo>
                <a:cubicBezTo>
                  <a:pt x="571" y="281"/>
                  <a:pt x="562" y="290"/>
                  <a:pt x="562" y="301"/>
                </a:cubicBezTo>
                <a:cubicBezTo>
                  <a:pt x="562" y="312"/>
                  <a:pt x="571" y="321"/>
                  <a:pt x="582" y="321"/>
                </a:cubicBezTo>
                <a:close/>
              </a:path>
            </a:pathLst>
          </a:custGeom>
          <a:solidFill>
            <a:schemeClr val="accent1"/>
          </a:solidFill>
          <a:ln>
            <a:noFill/>
          </a:ln>
        </p:spPr>
        <p:txBody>
          <a:bodyPr vert="horz" wrap="square" lIns="45720" tIns="22860" rIns="45720" bIns="22860" numCol="1" anchor="t" anchorCtr="0" compatLnSpc="1">
            <a:prstTxWarp prst="textNoShape">
              <a:avLst/>
            </a:prstTxWarp>
          </a:bodyPr>
          <a:lstStyle/>
          <a:p>
            <a:endParaRPr lang="en-US" sz="900" dirty="0">
              <a:latin typeface="DM Sans" pitchFamily="2" charset="77"/>
            </a:endParaRPr>
          </a:p>
        </p:txBody>
      </p:sp>
      <p:sp>
        <p:nvSpPr>
          <p:cNvPr id="54" name="Freeform 438">
            <a:extLst>
              <a:ext uri="{FF2B5EF4-FFF2-40B4-BE49-F238E27FC236}">
                <a16:creationId xmlns:a16="http://schemas.microsoft.com/office/drawing/2014/main" id="{DAA64D1F-F81E-40CE-A400-87DF6662DFB5}"/>
              </a:ext>
            </a:extLst>
          </p:cNvPr>
          <p:cNvSpPr>
            <a:spLocks noEditPoints="1"/>
          </p:cNvSpPr>
          <p:nvPr/>
        </p:nvSpPr>
        <p:spPr bwMode="auto">
          <a:xfrm>
            <a:off x="3786188" y="3363913"/>
            <a:ext cx="336550" cy="311944"/>
          </a:xfrm>
          <a:custGeom>
            <a:avLst/>
            <a:gdLst>
              <a:gd name="T0" fmla="*/ 556 w 884"/>
              <a:gd name="T1" fmla="*/ 299 h 821"/>
              <a:gd name="T2" fmla="*/ 844 w 884"/>
              <a:gd name="T3" fmla="*/ 218 h 821"/>
              <a:gd name="T4" fmla="*/ 804 w 884"/>
              <a:gd name="T5" fmla="*/ 540 h 821"/>
              <a:gd name="T6" fmla="*/ 462 w 884"/>
              <a:gd name="T7" fmla="*/ 339 h 821"/>
              <a:gd name="T8" fmla="*/ 609 w 884"/>
              <a:gd name="T9" fmla="*/ 416 h 821"/>
              <a:gd name="T10" fmla="*/ 638 w 884"/>
              <a:gd name="T11" fmla="*/ 414 h 821"/>
              <a:gd name="T12" fmla="*/ 589 w 884"/>
              <a:gd name="T13" fmla="*/ 339 h 821"/>
              <a:gd name="T14" fmla="*/ 804 w 884"/>
              <a:gd name="T15" fmla="*/ 540 h 821"/>
              <a:gd name="T16" fmla="*/ 462 w 884"/>
              <a:gd name="T17" fmla="*/ 781 h 821"/>
              <a:gd name="T18" fmla="*/ 804 w 884"/>
              <a:gd name="T19" fmla="*/ 580 h 821"/>
              <a:gd name="T20" fmla="*/ 462 w 884"/>
              <a:gd name="T21" fmla="*/ 225 h 821"/>
              <a:gd name="T22" fmla="*/ 462 w 884"/>
              <a:gd name="T23" fmla="*/ 299 h 821"/>
              <a:gd name="T24" fmla="*/ 527 w 884"/>
              <a:gd name="T25" fmla="*/ 73 h 821"/>
              <a:gd name="T26" fmla="*/ 645 w 884"/>
              <a:gd name="T27" fmla="*/ 178 h 821"/>
              <a:gd name="T28" fmla="*/ 473 w 884"/>
              <a:gd name="T29" fmla="*/ 148 h 821"/>
              <a:gd name="T30" fmla="*/ 422 w 884"/>
              <a:gd name="T31" fmla="*/ 299 h 821"/>
              <a:gd name="T32" fmla="*/ 422 w 884"/>
              <a:gd name="T33" fmla="*/ 224 h 821"/>
              <a:gd name="T34" fmla="*/ 422 w 884"/>
              <a:gd name="T35" fmla="*/ 540 h 821"/>
              <a:gd name="T36" fmla="*/ 81 w 884"/>
              <a:gd name="T37" fmla="*/ 339 h 821"/>
              <a:gd name="T38" fmla="*/ 249 w 884"/>
              <a:gd name="T39" fmla="*/ 385 h 821"/>
              <a:gd name="T40" fmla="*/ 257 w 884"/>
              <a:gd name="T41" fmla="*/ 420 h 821"/>
              <a:gd name="T42" fmla="*/ 348 w 884"/>
              <a:gd name="T43" fmla="*/ 339 h 821"/>
              <a:gd name="T44" fmla="*/ 422 w 884"/>
              <a:gd name="T45" fmla="*/ 540 h 821"/>
              <a:gd name="T46" fmla="*/ 81 w 884"/>
              <a:gd name="T47" fmla="*/ 781 h 821"/>
              <a:gd name="T48" fmla="*/ 422 w 884"/>
              <a:gd name="T49" fmla="*/ 580 h 821"/>
              <a:gd name="T50" fmla="*/ 41 w 884"/>
              <a:gd name="T51" fmla="*/ 299 h 821"/>
              <a:gd name="T52" fmla="*/ 380 w 884"/>
              <a:gd name="T53" fmla="*/ 218 h 821"/>
              <a:gd name="T54" fmla="*/ 41 w 884"/>
              <a:gd name="T55" fmla="*/ 299 h 821"/>
              <a:gd name="T56" fmla="*/ 357 w 884"/>
              <a:gd name="T57" fmla="*/ 73 h 821"/>
              <a:gd name="T58" fmla="*/ 399 w 884"/>
              <a:gd name="T59" fmla="*/ 178 h 821"/>
              <a:gd name="T60" fmla="*/ 230 w 884"/>
              <a:gd name="T61" fmla="*/ 93 h 821"/>
              <a:gd name="T62" fmla="*/ 691 w 884"/>
              <a:gd name="T63" fmla="*/ 178 h 821"/>
              <a:gd name="T64" fmla="*/ 507 w 884"/>
              <a:gd name="T65" fmla="*/ 39 h 821"/>
              <a:gd name="T66" fmla="*/ 447 w 884"/>
              <a:gd name="T67" fmla="*/ 97 h 821"/>
              <a:gd name="T68" fmla="*/ 443 w 884"/>
              <a:gd name="T69" fmla="*/ 97 h 821"/>
              <a:gd name="T70" fmla="*/ 437 w 884"/>
              <a:gd name="T71" fmla="*/ 97 h 821"/>
              <a:gd name="T72" fmla="*/ 377 w 884"/>
              <a:gd name="T73" fmla="*/ 39 h 821"/>
              <a:gd name="T74" fmla="*/ 193 w 884"/>
              <a:gd name="T75" fmla="*/ 178 h 821"/>
              <a:gd name="T76" fmla="*/ 0 w 884"/>
              <a:gd name="T77" fmla="*/ 218 h 821"/>
              <a:gd name="T78" fmla="*/ 41 w 884"/>
              <a:gd name="T79" fmla="*/ 339 h 821"/>
              <a:gd name="T80" fmla="*/ 81 w 884"/>
              <a:gd name="T81" fmla="*/ 821 h 821"/>
              <a:gd name="T82" fmla="*/ 844 w 884"/>
              <a:gd name="T83" fmla="*/ 781 h 821"/>
              <a:gd name="T84" fmla="*/ 884 w 884"/>
              <a:gd name="T85" fmla="*/ 299 h 821"/>
              <a:gd name="T86" fmla="*/ 844 w 884"/>
              <a:gd name="T87" fmla="*/ 178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84" h="821">
                <a:moveTo>
                  <a:pt x="844" y="299"/>
                </a:moveTo>
                <a:lnTo>
                  <a:pt x="556" y="299"/>
                </a:lnTo>
                <a:cubicBezTo>
                  <a:pt x="539" y="276"/>
                  <a:pt x="521" y="249"/>
                  <a:pt x="505" y="218"/>
                </a:cubicBezTo>
                <a:lnTo>
                  <a:pt x="844" y="218"/>
                </a:lnTo>
                <a:lnTo>
                  <a:pt x="844" y="299"/>
                </a:lnTo>
                <a:close/>
                <a:moveTo>
                  <a:pt x="804" y="540"/>
                </a:moveTo>
                <a:lnTo>
                  <a:pt x="462" y="540"/>
                </a:lnTo>
                <a:lnTo>
                  <a:pt x="462" y="339"/>
                </a:lnTo>
                <a:lnTo>
                  <a:pt x="536" y="339"/>
                </a:lnTo>
                <a:cubicBezTo>
                  <a:pt x="574" y="386"/>
                  <a:pt x="607" y="414"/>
                  <a:pt x="609" y="416"/>
                </a:cubicBezTo>
                <a:cubicBezTo>
                  <a:pt x="615" y="421"/>
                  <a:pt x="621" y="422"/>
                  <a:pt x="627" y="420"/>
                </a:cubicBezTo>
                <a:cubicBezTo>
                  <a:pt x="631" y="419"/>
                  <a:pt x="635" y="417"/>
                  <a:pt x="638" y="414"/>
                </a:cubicBezTo>
                <a:cubicBezTo>
                  <a:pt x="645" y="405"/>
                  <a:pt x="644" y="393"/>
                  <a:pt x="635" y="385"/>
                </a:cubicBezTo>
                <a:cubicBezTo>
                  <a:pt x="635" y="385"/>
                  <a:pt x="615" y="368"/>
                  <a:pt x="589" y="339"/>
                </a:cubicBezTo>
                <a:lnTo>
                  <a:pt x="804" y="339"/>
                </a:lnTo>
                <a:lnTo>
                  <a:pt x="804" y="540"/>
                </a:lnTo>
                <a:close/>
                <a:moveTo>
                  <a:pt x="804" y="781"/>
                </a:moveTo>
                <a:lnTo>
                  <a:pt x="462" y="781"/>
                </a:lnTo>
                <a:lnTo>
                  <a:pt x="462" y="580"/>
                </a:lnTo>
                <a:lnTo>
                  <a:pt x="804" y="580"/>
                </a:lnTo>
                <a:lnTo>
                  <a:pt x="804" y="781"/>
                </a:lnTo>
                <a:close/>
                <a:moveTo>
                  <a:pt x="462" y="225"/>
                </a:moveTo>
                <a:cubicBezTo>
                  <a:pt x="476" y="252"/>
                  <a:pt x="491" y="277"/>
                  <a:pt x="506" y="299"/>
                </a:cubicBezTo>
                <a:lnTo>
                  <a:pt x="462" y="299"/>
                </a:lnTo>
                <a:lnTo>
                  <a:pt x="462" y="225"/>
                </a:lnTo>
                <a:close/>
                <a:moveTo>
                  <a:pt x="527" y="73"/>
                </a:moveTo>
                <a:cubicBezTo>
                  <a:pt x="575" y="46"/>
                  <a:pt x="632" y="54"/>
                  <a:pt x="654" y="93"/>
                </a:cubicBezTo>
                <a:cubicBezTo>
                  <a:pt x="669" y="119"/>
                  <a:pt x="664" y="151"/>
                  <a:pt x="645" y="178"/>
                </a:cubicBezTo>
                <a:lnTo>
                  <a:pt x="485" y="178"/>
                </a:lnTo>
                <a:cubicBezTo>
                  <a:pt x="481" y="168"/>
                  <a:pt x="477" y="158"/>
                  <a:pt x="473" y="148"/>
                </a:cubicBezTo>
                <a:cubicBezTo>
                  <a:pt x="477" y="119"/>
                  <a:pt x="496" y="91"/>
                  <a:pt x="527" y="73"/>
                </a:cubicBezTo>
                <a:moveTo>
                  <a:pt x="422" y="299"/>
                </a:moveTo>
                <a:lnTo>
                  <a:pt x="378" y="299"/>
                </a:lnTo>
                <a:cubicBezTo>
                  <a:pt x="393" y="276"/>
                  <a:pt x="408" y="251"/>
                  <a:pt x="422" y="224"/>
                </a:cubicBezTo>
                <a:lnTo>
                  <a:pt x="422" y="299"/>
                </a:lnTo>
                <a:close/>
                <a:moveTo>
                  <a:pt x="422" y="540"/>
                </a:moveTo>
                <a:lnTo>
                  <a:pt x="81" y="540"/>
                </a:lnTo>
                <a:lnTo>
                  <a:pt x="81" y="339"/>
                </a:lnTo>
                <a:lnTo>
                  <a:pt x="295" y="339"/>
                </a:lnTo>
                <a:cubicBezTo>
                  <a:pt x="269" y="368"/>
                  <a:pt x="249" y="385"/>
                  <a:pt x="249" y="385"/>
                </a:cubicBezTo>
                <a:cubicBezTo>
                  <a:pt x="240" y="393"/>
                  <a:pt x="239" y="405"/>
                  <a:pt x="246" y="414"/>
                </a:cubicBezTo>
                <a:cubicBezTo>
                  <a:pt x="249" y="417"/>
                  <a:pt x="253" y="419"/>
                  <a:pt x="257" y="420"/>
                </a:cubicBezTo>
                <a:cubicBezTo>
                  <a:pt x="263" y="422"/>
                  <a:pt x="269" y="421"/>
                  <a:pt x="275" y="416"/>
                </a:cubicBezTo>
                <a:cubicBezTo>
                  <a:pt x="277" y="414"/>
                  <a:pt x="310" y="386"/>
                  <a:pt x="348" y="339"/>
                </a:cubicBezTo>
                <a:lnTo>
                  <a:pt x="422" y="339"/>
                </a:lnTo>
                <a:lnTo>
                  <a:pt x="422" y="540"/>
                </a:lnTo>
                <a:close/>
                <a:moveTo>
                  <a:pt x="422" y="781"/>
                </a:moveTo>
                <a:lnTo>
                  <a:pt x="81" y="781"/>
                </a:lnTo>
                <a:lnTo>
                  <a:pt x="81" y="580"/>
                </a:lnTo>
                <a:lnTo>
                  <a:pt x="422" y="580"/>
                </a:lnTo>
                <a:lnTo>
                  <a:pt x="422" y="781"/>
                </a:lnTo>
                <a:close/>
                <a:moveTo>
                  <a:pt x="41" y="299"/>
                </a:moveTo>
                <a:lnTo>
                  <a:pt x="41" y="218"/>
                </a:lnTo>
                <a:lnTo>
                  <a:pt x="380" y="218"/>
                </a:lnTo>
                <a:cubicBezTo>
                  <a:pt x="363" y="249"/>
                  <a:pt x="345" y="276"/>
                  <a:pt x="328" y="299"/>
                </a:cubicBezTo>
                <a:lnTo>
                  <a:pt x="41" y="299"/>
                </a:lnTo>
                <a:close/>
                <a:moveTo>
                  <a:pt x="230" y="93"/>
                </a:moveTo>
                <a:cubicBezTo>
                  <a:pt x="252" y="54"/>
                  <a:pt x="309" y="46"/>
                  <a:pt x="357" y="73"/>
                </a:cubicBezTo>
                <a:cubicBezTo>
                  <a:pt x="388" y="91"/>
                  <a:pt x="407" y="120"/>
                  <a:pt x="411" y="148"/>
                </a:cubicBezTo>
                <a:cubicBezTo>
                  <a:pt x="407" y="158"/>
                  <a:pt x="403" y="168"/>
                  <a:pt x="399" y="178"/>
                </a:cubicBezTo>
                <a:lnTo>
                  <a:pt x="239" y="178"/>
                </a:lnTo>
                <a:cubicBezTo>
                  <a:pt x="220" y="151"/>
                  <a:pt x="215" y="119"/>
                  <a:pt x="230" y="93"/>
                </a:cubicBezTo>
                <a:close/>
                <a:moveTo>
                  <a:pt x="844" y="178"/>
                </a:moveTo>
                <a:lnTo>
                  <a:pt x="691" y="178"/>
                </a:lnTo>
                <a:cubicBezTo>
                  <a:pt x="707" y="144"/>
                  <a:pt x="708" y="105"/>
                  <a:pt x="689" y="73"/>
                </a:cubicBezTo>
                <a:cubicBezTo>
                  <a:pt x="656" y="15"/>
                  <a:pt x="574" y="0"/>
                  <a:pt x="507" y="39"/>
                </a:cubicBezTo>
                <a:cubicBezTo>
                  <a:pt x="481" y="54"/>
                  <a:pt x="462" y="75"/>
                  <a:pt x="449" y="98"/>
                </a:cubicBezTo>
                <a:cubicBezTo>
                  <a:pt x="448" y="98"/>
                  <a:pt x="448" y="97"/>
                  <a:pt x="447" y="97"/>
                </a:cubicBezTo>
                <a:cubicBezTo>
                  <a:pt x="447" y="97"/>
                  <a:pt x="446" y="97"/>
                  <a:pt x="446" y="97"/>
                </a:cubicBezTo>
                <a:cubicBezTo>
                  <a:pt x="445" y="97"/>
                  <a:pt x="444" y="97"/>
                  <a:pt x="443" y="97"/>
                </a:cubicBezTo>
                <a:cubicBezTo>
                  <a:pt x="442" y="97"/>
                  <a:pt x="441" y="97"/>
                  <a:pt x="440" y="97"/>
                </a:cubicBezTo>
                <a:cubicBezTo>
                  <a:pt x="439" y="97"/>
                  <a:pt x="438" y="97"/>
                  <a:pt x="437" y="97"/>
                </a:cubicBezTo>
                <a:cubicBezTo>
                  <a:pt x="436" y="97"/>
                  <a:pt x="436" y="98"/>
                  <a:pt x="435" y="98"/>
                </a:cubicBezTo>
                <a:cubicBezTo>
                  <a:pt x="422" y="75"/>
                  <a:pt x="403" y="54"/>
                  <a:pt x="377" y="39"/>
                </a:cubicBezTo>
                <a:cubicBezTo>
                  <a:pt x="310" y="0"/>
                  <a:pt x="228" y="15"/>
                  <a:pt x="195" y="73"/>
                </a:cubicBezTo>
                <a:cubicBezTo>
                  <a:pt x="176" y="105"/>
                  <a:pt x="177" y="144"/>
                  <a:pt x="193" y="178"/>
                </a:cubicBezTo>
                <a:lnTo>
                  <a:pt x="41" y="178"/>
                </a:lnTo>
                <a:cubicBezTo>
                  <a:pt x="18" y="178"/>
                  <a:pt x="0" y="196"/>
                  <a:pt x="0" y="218"/>
                </a:cubicBezTo>
                <a:lnTo>
                  <a:pt x="0" y="299"/>
                </a:lnTo>
                <a:cubicBezTo>
                  <a:pt x="0" y="321"/>
                  <a:pt x="18" y="339"/>
                  <a:pt x="41" y="339"/>
                </a:cubicBezTo>
                <a:lnTo>
                  <a:pt x="41" y="781"/>
                </a:lnTo>
                <a:cubicBezTo>
                  <a:pt x="41" y="803"/>
                  <a:pt x="59" y="821"/>
                  <a:pt x="81" y="821"/>
                </a:cubicBezTo>
                <a:lnTo>
                  <a:pt x="804" y="821"/>
                </a:lnTo>
                <a:cubicBezTo>
                  <a:pt x="826" y="821"/>
                  <a:pt x="844" y="803"/>
                  <a:pt x="844" y="781"/>
                </a:cubicBezTo>
                <a:lnTo>
                  <a:pt x="844" y="339"/>
                </a:lnTo>
                <a:cubicBezTo>
                  <a:pt x="866" y="339"/>
                  <a:pt x="884" y="321"/>
                  <a:pt x="884" y="299"/>
                </a:cubicBezTo>
                <a:lnTo>
                  <a:pt x="884" y="218"/>
                </a:lnTo>
                <a:cubicBezTo>
                  <a:pt x="884" y="196"/>
                  <a:pt x="866" y="178"/>
                  <a:pt x="844" y="178"/>
                </a:cubicBezTo>
                <a:close/>
              </a:path>
            </a:pathLst>
          </a:custGeom>
          <a:solidFill>
            <a:schemeClr val="accent2"/>
          </a:solidFill>
          <a:ln>
            <a:noFill/>
          </a:ln>
        </p:spPr>
        <p:txBody>
          <a:bodyPr vert="horz" wrap="square" lIns="45720" tIns="22860" rIns="45720" bIns="22860" numCol="1" anchor="t" anchorCtr="0" compatLnSpc="1">
            <a:prstTxWarp prst="textNoShape">
              <a:avLst/>
            </a:prstTxWarp>
          </a:bodyPr>
          <a:lstStyle/>
          <a:p>
            <a:endParaRPr lang="en-US" sz="900" dirty="0">
              <a:latin typeface="DM Sans" pitchFamily="2" charset="77"/>
            </a:endParaRPr>
          </a:p>
        </p:txBody>
      </p:sp>
      <p:sp>
        <p:nvSpPr>
          <p:cNvPr id="55" name="Freeform 439">
            <a:extLst>
              <a:ext uri="{FF2B5EF4-FFF2-40B4-BE49-F238E27FC236}">
                <a16:creationId xmlns:a16="http://schemas.microsoft.com/office/drawing/2014/main" id="{89B2A673-2D14-4C58-B99D-1FCA7DD298DC}"/>
              </a:ext>
            </a:extLst>
          </p:cNvPr>
          <p:cNvSpPr>
            <a:spLocks noEditPoints="1"/>
          </p:cNvSpPr>
          <p:nvPr/>
        </p:nvSpPr>
        <p:spPr bwMode="auto">
          <a:xfrm>
            <a:off x="5921375" y="3416301"/>
            <a:ext cx="336550" cy="213519"/>
          </a:xfrm>
          <a:custGeom>
            <a:avLst/>
            <a:gdLst>
              <a:gd name="T0" fmla="*/ 442 w 884"/>
              <a:gd name="T1" fmla="*/ 442 h 562"/>
              <a:gd name="T2" fmla="*/ 281 w 884"/>
              <a:gd name="T3" fmla="*/ 281 h 562"/>
              <a:gd name="T4" fmla="*/ 442 w 884"/>
              <a:gd name="T5" fmla="*/ 120 h 562"/>
              <a:gd name="T6" fmla="*/ 603 w 884"/>
              <a:gd name="T7" fmla="*/ 281 h 562"/>
              <a:gd name="T8" fmla="*/ 442 w 884"/>
              <a:gd name="T9" fmla="*/ 442 h 562"/>
              <a:gd name="T10" fmla="*/ 442 w 884"/>
              <a:gd name="T11" fmla="*/ 80 h 562"/>
              <a:gd name="T12" fmla="*/ 241 w 884"/>
              <a:gd name="T13" fmla="*/ 281 h 562"/>
              <a:gd name="T14" fmla="*/ 442 w 884"/>
              <a:gd name="T15" fmla="*/ 482 h 562"/>
              <a:gd name="T16" fmla="*/ 643 w 884"/>
              <a:gd name="T17" fmla="*/ 281 h 562"/>
              <a:gd name="T18" fmla="*/ 442 w 884"/>
              <a:gd name="T19" fmla="*/ 80 h 562"/>
              <a:gd name="T20" fmla="*/ 442 w 884"/>
              <a:gd name="T21" fmla="*/ 522 h 562"/>
              <a:gd name="T22" fmla="*/ 40 w 884"/>
              <a:gd name="T23" fmla="*/ 281 h 562"/>
              <a:gd name="T24" fmla="*/ 442 w 884"/>
              <a:gd name="T25" fmla="*/ 40 h 562"/>
              <a:gd name="T26" fmla="*/ 844 w 884"/>
              <a:gd name="T27" fmla="*/ 281 h 562"/>
              <a:gd name="T28" fmla="*/ 442 w 884"/>
              <a:gd name="T29" fmla="*/ 522 h 562"/>
              <a:gd name="T30" fmla="*/ 442 w 884"/>
              <a:gd name="T31" fmla="*/ 0 h 562"/>
              <a:gd name="T32" fmla="*/ 0 w 884"/>
              <a:gd name="T33" fmla="*/ 281 h 562"/>
              <a:gd name="T34" fmla="*/ 442 w 884"/>
              <a:gd name="T35" fmla="*/ 562 h 562"/>
              <a:gd name="T36" fmla="*/ 884 w 884"/>
              <a:gd name="T37" fmla="*/ 281 h 562"/>
              <a:gd name="T38" fmla="*/ 442 w 884"/>
              <a:gd name="T39" fmla="*/ 0 h 562"/>
              <a:gd name="T40" fmla="*/ 442 w 884"/>
              <a:gd name="T41" fmla="*/ 221 h 562"/>
              <a:gd name="T42" fmla="*/ 382 w 884"/>
              <a:gd name="T43" fmla="*/ 281 h 562"/>
              <a:gd name="T44" fmla="*/ 442 w 884"/>
              <a:gd name="T45" fmla="*/ 341 h 562"/>
              <a:gd name="T46" fmla="*/ 502 w 884"/>
              <a:gd name="T47" fmla="*/ 281 h 562"/>
              <a:gd name="T48" fmla="*/ 442 w 884"/>
              <a:gd name="T49" fmla="*/ 221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4" h="562">
                <a:moveTo>
                  <a:pt x="442" y="442"/>
                </a:moveTo>
                <a:cubicBezTo>
                  <a:pt x="353" y="442"/>
                  <a:pt x="281" y="370"/>
                  <a:pt x="281" y="281"/>
                </a:cubicBezTo>
                <a:cubicBezTo>
                  <a:pt x="281" y="192"/>
                  <a:pt x="353" y="120"/>
                  <a:pt x="442" y="120"/>
                </a:cubicBezTo>
                <a:cubicBezTo>
                  <a:pt x="531" y="120"/>
                  <a:pt x="603" y="192"/>
                  <a:pt x="603" y="281"/>
                </a:cubicBezTo>
                <a:cubicBezTo>
                  <a:pt x="603" y="370"/>
                  <a:pt x="531" y="442"/>
                  <a:pt x="442" y="442"/>
                </a:cubicBezTo>
                <a:close/>
                <a:moveTo>
                  <a:pt x="442" y="80"/>
                </a:moveTo>
                <a:cubicBezTo>
                  <a:pt x="331" y="80"/>
                  <a:pt x="241" y="170"/>
                  <a:pt x="241" y="281"/>
                </a:cubicBezTo>
                <a:cubicBezTo>
                  <a:pt x="241" y="392"/>
                  <a:pt x="331" y="482"/>
                  <a:pt x="442" y="482"/>
                </a:cubicBezTo>
                <a:cubicBezTo>
                  <a:pt x="553" y="482"/>
                  <a:pt x="643" y="392"/>
                  <a:pt x="643" y="281"/>
                </a:cubicBezTo>
                <a:cubicBezTo>
                  <a:pt x="643" y="170"/>
                  <a:pt x="553" y="80"/>
                  <a:pt x="442" y="80"/>
                </a:cubicBezTo>
                <a:close/>
                <a:moveTo>
                  <a:pt x="442" y="522"/>
                </a:moveTo>
                <a:cubicBezTo>
                  <a:pt x="220" y="522"/>
                  <a:pt x="40" y="350"/>
                  <a:pt x="40" y="281"/>
                </a:cubicBezTo>
                <a:cubicBezTo>
                  <a:pt x="40" y="212"/>
                  <a:pt x="220" y="40"/>
                  <a:pt x="442" y="40"/>
                </a:cubicBezTo>
                <a:cubicBezTo>
                  <a:pt x="664" y="40"/>
                  <a:pt x="844" y="212"/>
                  <a:pt x="844" y="281"/>
                </a:cubicBezTo>
                <a:cubicBezTo>
                  <a:pt x="844" y="350"/>
                  <a:pt x="664" y="522"/>
                  <a:pt x="442" y="522"/>
                </a:cubicBezTo>
                <a:close/>
                <a:moveTo>
                  <a:pt x="442" y="0"/>
                </a:moveTo>
                <a:cubicBezTo>
                  <a:pt x="198" y="0"/>
                  <a:pt x="0" y="201"/>
                  <a:pt x="0" y="281"/>
                </a:cubicBezTo>
                <a:cubicBezTo>
                  <a:pt x="0" y="362"/>
                  <a:pt x="198" y="562"/>
                  <a:pt x="442" y="562"/>
                </a:cubicBezTo>
                <a:cubicBezTo>
                  <a:pt x="686" y="562"/>
                  <a:pt x="884" y="362"/>
                  <a:pt x="884" y="281"/>
                </a:cubicBezTo>
                <a:cubicBezTo>
                  <a:pt x="884" y="201"/>
                  <a:pt x="686" y="0"/>
                  <a:pt x="442" y="0"/>
                </a:cubicBezTo>
                <a:close/>
                <a:moveTo>
                  <a:pt x="442" y="221"/>
                </a:moveTo>
                <a:cubicBezTo>
                  <a:pt x="409" y="221"/>
                  <a:pt x="382" y="248"/>
                  <a:pt x="382" y="281"/>
                </a:cubicBezTo>
                <a:cubicBezTo>
                  <a:pt x="382" y="314"/>
                  <a:pt x="409" y="341"/>
                  <a:pt x="442" y="341"/>
                </a:cubicBezTo>
                <a:cubicBezTo>
                  <a:pt x="475" y="341"/>
                  <a:pt x="502" y="314"/>
                  <a:pt x="502" y="281"/>
                </a:cubicBezTo>
                <a:cubicBezTo>
                  <a:pt x="502" y="248"/>
                  <a:pt x="475" y="221"/>
                  <a:pt x="442" y="221"/>
                </a:cubicBez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endParaRPr lang="en-US" sz="900" dirty="0">
              <a:latin typeface="DM Sans" pitchFamily="2" charset="77"/>
            </a:endParaRPr>
          </a:p>
        </p:txBody>
      </p:sp>
      <p:sp>
        <p:nvSpPr>
          <p:cNvPr id="56" name="Freeform 440">
            <a:extLst>
              <a:ext uri="{FF2B5EF4-FFF2-40B4-BE49-F238E27FC236}">
                <a16:creationId xmlns:a16="http://schemas.microsoft.com/office/drawing/2014/main" id="{3B55BBBB-8E05-4B1E-B3FF-647AEE950B49}"/>
              </a:ext>
            </a:extLst>
          </p:cNvPr>
          <p:cNvSpPr>
            <a:spLocks noEditPoints="1"/>
          </p:cNvSpPr>
          <p:nvPr/>
        </p:nvSpPr>
        <p:spPr bwMode="auto">
          <a:xfrm>
            <a:off x="8054975" y="3355182"/>
            <a:ext cx="336550" cy="335757"/>
          </a:xfrm>
          <a:custGeom>
            <a:avLst/>
            <a:gdLst>
              <a:gd name="T0" fmla="*/ 763 w 884"/>
              <a:gd name="T1" fmla="*/ 161 h 884"/>
              <a:gd name="T2" fmla="*/ 763 w 884"/>
              <a:gd name="T3" fmla="*/ 241 h 884"/>
              <a:gd name="T4" fmla="*/ 603 w 884"/>
              <a:gd name="T5" fmla="*/ 442 h 884"/>
              <a:gd name="T6" fmla="*/ 603 w 884"/>
              <a:gd name="T7" fmla="*/ 523 h 884"/>
              <a:gd name="T8" fmla="*/ 603 w 884"/>
              <a:gd name="T9" fmla="*/ 442 h 884"/>
              <a:gd name="T10" fmla="*/ 643 w 884"/>
              <a:gd name="T11" fmla="*/ 844 h 884"/>
              <a:gd name="T12" fmla="*/ 40 w 884"/>
              <a:gd name="T13" fmla="*/ 804 h 884"/>
              <a:gd name="T14" fmla="*/ 80 w 884"/>
              <a:gd name="T15" fmla="*/ 402 h 884"/>
              <a:gd name="T16" fmla="*/ 301 w 884"/>
              <a:gd name="T17" fmla="*/ 322 h 884"/>
              <a:gd name="T18" fmla="*/ 422 w 884"/>
              <a:gd name="T19" fmla="*/ 322 h 884"/>
              <a:gd name="T20" fmla="*/ 643 w 884"/>
              <a:gd name="T21" fmla="*/ 402 h 884"/>
              <a:gd name="T22" fmla="*/ 683 w 884"/>
              <a:gd name="T23" fmla="*/ 804 h 884"/>
              <a:gd name="T24" fmla="*/ 563 w 884"/>
              <a:gd name="T25" fmla="*/ 362 h 884"/>
              <a:gd name="T26" fmla="*/ 301 w 884"/>
              <a:gd name="T27" fmla="*/ 281 h 884"/>
              <a:gd name="T28" fmla="*/ 80 w 884"/>
              <a:gd name="T29" fmla="*/ 362 h 884"/>
              <a:gd name="T30" fmla="*/ 0 w 884"/>
              <a:gd name="T31" fmla="*/ 804 h 884"/>
              <a:gd name="T32" fmla="*/ 643 w 884"/>
              <a:gd name="T33" fmla="*/ 884 h 884"/>
              <a:gd name="T34" fmla="*/ 723 w 884"/>
              <a:gd name="T35" fmla="*/ 442 h 884"/>
              <a:gd name="T36" fmla="*/ 479 w 884"/>
              <a:gd name="T37" fmla="*/ 254 h 884"/>
              <a:gd name="T38" fmla="*/ 522 w 884"/>
              <a:gd name="T39" fmla="*/ 281 h 884"/>
              <a:gd name="T40" fmla="*/ 603 w 884"/>
              <a:gd name="T41" fmla="*/ 322 h 884"/>
              <a:gd name="T42" fmla="*/ 479 w 884"/>
              <a:gd name="T43" fmla="*/ 254 h 884"/>
              <a:gd name="T44" fmla="*/ 683 w 884"/>
              <a:gd name="T45" fmla="*/ 329 h 884"/>
              <a:gd name="T46" fmla="*/ 522 w 884"/>
              <a:gd name="T47" fmla="*/ 161 h 884"/>
              <a:gd name="T48" fmla="*/ 422 w 884"/>
              <a:gd name="T49" fmla="*/ 241 h 884"/>
              <a:gd name="T50" fmla="*/ 522 w 884"/>
              <a:gd name="T51" fmla="*/ 201 h 884"/>
              <a:gd name="T52" fmla="*/ 804 w 884"/>
              <a:gd name="T53" fmla="*/ 81 h 884"/>
              <a:gd name="T54" fmla="*/ 583 w 884"/>
              <a:gd name="T55" fmla="*/ 0 h 884"/>
              <a:gd name="T56" fmla="*/ 321 w 884"/>
              <a:gd name="T57" fmla="*/ 81 h 884"/>
              <a:gd name="T58" fmla="*/ 161 w 884"/>
              <a:gd name="T59" fmla="*/ 161 h 884"/>
              <a:gd name="T60" fmla="*/ 189 w 884"/>
              <a:gd name="T61" fmla="*/ 300 h 884"/>
              <a:gd name="T62" fmla="*/ 201 w 884"/>
              <a:gd name="T63" fmla="*/ 161 h 884"/>
              <a:gd name="T64" fmla="*/ 321 w 884"/>
              <a:gd name="T65" fmla="*/ 121 h 884"/>
              <a:gd name="T66" fmla="*/ 522 w 884"/>
              <a:gd name="T67" fmla="*/ 40 h 884"/>
              <a:gd name="T68" fmla="*/ 723 w 884"/>
              <a:gd name="T69" fmla="*/ 121 h 884"/>
              <a:gd name="T70" fmla="*/ 844 w 884"/>
              <a:gd name="T71" fmla="*/ 161 h 884"/>
              <a:gd name="T72" fmla="*/ 804 w 884"/>
              <a:gd name="T73" fmla="*/ 563 h 884"/>
              <a:gd name="T74" fmla="*/ 763 w 884"/>
              <a:gd name="T75" fmla="*/ 603 h 884"/>
              <a:gd name="T76" fmla="*/ 884 w 884"/>
              <a:gd name="T77" fmla="*/ 523 h 884"/>
              <a:gd name="T78" fmla="*/ 804 w 884"/>
              <a:gd name="T79" fmla="*/ 81 h 884"/>
              <a:gd name="T80" fmla="*/ 321 w 884"/>
              <a:gd name="T81" fmla="*/ 603 h 884"/>
              <a:gd name="T82" fmla="*/ 402 w 884"/>
              <a:gd name="T83" fmla="*/ 603 h 884"/>
              <a:gd name="T84" fmla="*/ 362 w 884"/>
              <a:gd name="T85" fmla="*/ 523 h 884"/>
              <a:gd name="T86" fmla="*/ 362 w 884"/>
              <a:gd name="T87" fmla="*/ 683 h 884"/>
              <a:gd name="T88" fmla="*/ 362 w 884"/>
              <a:gd name="T89" fmla="*/ 523 h 884"/>
              <a:gd name="T90" fmla="*/ 241 w 884"/>
              <a:gd name="T91" fmla="*/ 603 h 884"/>
              <a:gd name="T92" fmla="*/ 482 w 884"/>
              <a:gd name="T93" fmla="*/ 603 h 884"/>
              <a:gd name="T94" fmla="*/ 362 w 884"/>
              <a:gd name="T95" fmla="*/ 442 h 884"/>
              <a:gd name="T96" fmla="*/ 362 w 884"/>
              <a:gd name="T97" fmla="*/ 764 h 884"/>
              <a:gd name="T98" fmla="*/ 362 w 884"/>
              <a:gd name="T99" fmla="*/ 442 h 884"/>
              <a:gd name="T100" fmla="*/ 763 w 884"/>
              <a:gd name="T101" fmla="*/ 281 h 884"/>
              <a:gd name="T102" fmla="*/ 763 w 884"/>
              <a:gd name="T103" fmla="*/ 322 h 884"/>
              <a:gd name="T104" fmla="*/ 603 w 884"/>
              <a:gd name="T105" fmla="*/ 563 h 884"/>
              <a:gd name="T106" fmla="*/ 603 w 884"/>
              <a:gd name="T107" fmla="*/ 603 h 884"/>
              <a:gd name="T108" fmla="*/ 603 w 884"/>
              <a:gd name="T109" fmla="*/ 563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84" h="884">
                <a:moveTo>
                  <a:pt x="804" y="201"/>
                </a:moveTo>
                <a:cubicBezTo>
                  <a:pt x="804" y="179"/>
                  <a:pt x="786" y="161"/>
                  <a:pt x="763" y="161"/>
                </a:cubicBezTo>
                <a:cubicBezTo>
                  <a:pt x="741" y="161"/>
                  <a:pt x="723" y="179"/>
                  <a:pt x="723" y="201"/>
                </a:cubicBezTo>
                <a:cubicBezTo>
                  <a:pt x="723" y="223"/>
                  <a:pt x="741" y="241"/>
                  <a:pt x="763" y="241"/>
                </a:cubicBezTo>
                <a:cubicBezTo>
                  <a:pt x="786" y="241"/>
                  <a:pt x="804" y="223"/>
                  <a:pt x="804" y="201"/>
                </a:cubicBezTo>
                <a:close/>
                <a:moveTo>
                  <a:pt x="603" y="442"/>
                </a:moveTo>
                <a:cubicBezTo>
                  <a:pt x="581" y="442"/>
                  <a:pt x="563" y="460"/>
                  <a:pt x="563" y="482"/>
                </a:cubicBezTo>
                <a:cubicBezTo>
                  <a:pt x="563" y="505"/>
                  <a:pt x="581" y="523"/>
                  <a:pt x="603" y="523"/>
                </a:cubicBezTo>
                <a:cubicBezTo>
                  <a:pt x="625" y="523"/>
                  <a:pt x="643" y="505"/>
                  <a:pt x="643" y="482"/>
                </a:cubicBezTo>
                <a:cubicBezTo>
                  <a:pt x="643" y="460"/>
                  <a:pt x="625" y="442"/>
                  <a:pt x="603" y="442"/>
                </a:cubicBezTo>
                <a:close/>
                <a:moveTo>
                  <a:pt x="683" y="804"/>
                </a:moveTo>
                <a:cubicBezTo>
                  <a:pt x="683" y="826"/>
                  <a:pt x="665" y="844"/>
                  <a:pt x="643" y="844"/>
                </a:cubicBezTo>
                <a:lnTo>
                  <a:pt x="80" y="844"/>
                </a:lnTo>
                <a:cubicBezTo>
                  <a:pt x="58" y="844"/>
                  <a:pt x="40" y="826"/>
                  <a:pt x="40" y="804"/>
                </a:cubicBezTo>
                <a:lnTo>
                  <a:pt x="40" y="442"/>
                </a:lnTo>
                <a:cubicBezTo>
                  <a:pt x="40" y="420"/>
                  <a:pt x="58" y="402"/>
                  <a:pt x="80" y="402"/>
                </a:cubicBezTo>
                <a:lnTo>
                  <a:pt x="161" y="402"/>
                </a:lnTo>
                <a:cubicBezTo>
                  <a:pt x="241" y="402"/>
                  <a:pt x="241" y="322"/>
                  <a:pt x="301" y="322"/>
                </a:cubicBezTo>
                <a:lnTo>
                  <a:pt x="362" y="322"/>
                </a:lnTo>
                <a:lnTo>
                  <a:pt x="422" y="322"/>
                </a:lnTo>
                <a:cubicBezTo>
                  <a:pt x="482" y="322"/>
                  <a:pt x="482" y="402"/>
                  <a:pt x="563" y="402"/>
                </a:cubicBezTo>
                <a:lnTo>
                  <a:pt x="643" y="402"/>
                </a:lnTo>
                <a:cubicBezTo>
                  <a:pt x="665" y="402"/>
                  <a:pt x="683" y="420"/>
                  <a:pt x="683" y="442"/>
                </a:cubicBezTo>
                <a:lnTo>
                  <a:pt x="683" y="804"/>
                </a:lnTo>
                <a:close/>
                <a:moveTo>
                  <a:pt x="643" y="362"/>
                </a:moveTo>
                <a:lnTo>
                  <a:pt x="563" y="362"/>
                </a:lnTo>
                <a:cubicBezTo>
                  <a:pt x="502" y="362"/>
                  <a:pt x="502" y="281"/>
                  <a:pt x="422" y="281"/>
                </a:cubicBezTo>
                <a:lnTo>
                  <a:pt x="301" y="281"/>
                </a:lnTo>
                <a:cubicBezTo>
                  <a:pt x="221" y="281"/>
                  <a:pt x="221" y="362"/>
                  <a:pt x="161" y="362"/>
                </a:cubicBezTo>
                <a:lnTo>
                  <a:pt x="80" y="362"/>
                </a:lnTo>
                <a:cubicBezTo>
                  <a:pt x="36" y="362"/>
                  <a:pt x="0" y="398"/>
                  <a:pt x="0" y="442"/>
                </a:cubicBezTo>
                <a:lnTo>
                  <a:pt x="0" y="804"/>
                </a:lnTo>
                <a:cubicBezTo>
                  <a:pt x="0" y="848"/>
                  <a:pt x="36" y="884"/>
                  <a:pt x="80" y="884"/>
                </a:cubicBezTo>
                <a:lnTo>
                  <a:pt x="643" y="884"/>
                </a:lnTo>
                <a:cubicBezTo>
                  <a:pt x="687" y="884"/>
                  <a:pt x="723" y="848"/>
                  <a:pt x="723" y="804"/>
                </a:cubicBezTo>
                <a:lnTo>
                  <a:pt x="723" y="442"/>
                </a:lnTo>
                <a:cubicBezTo>
                  <a:pt x="723" y="398"/>
                  <a:pt x="687" y="362"/>
                  <a:pt x="643" y="362"/>
                </a:cubicBezTo>
                <a:close/>
                <a:moveTo>
                  <a:pt x="479" y="254"/>
                </a:moveTo>
                <a:cubicBezTo>
                  <a:pt x="495" y="262"/>
                  <a:pt x="508" y="272"/>
                  <a:pt x="518" y="282"/>
                </a:cubicBezTo>
                <a:cubicBezTo>
                  <a:pt x="519" y="282"/>
                  <a:pt x="521" y="281"/>
                  <a:pt x="522" y="281"/>
                </a:cubicBezTo>
                <a:cubicBezTo>
                  <a:pt x="545" y="281"/>
                  <a:pt x="563" y="299"/>
                  <a:pt x="563" y="322"/>
                </a:cubicBezTo>
                <a:lnTo>
                  <a:pt x="603" y="322"/>
                </a:lnTo>
                <a:cubicBezTo>
                  <a:pt x="603" y="277"/>
                  <a:pt x="567" y="241"/>
                  <a:pt x="522" y="241"/>
                </a:cubicBezTo>
                <a:cubicBezTo>
                  <a:pt x="507" y="241"/>
                  <a:pt x="492" y="246"/>
                  <a:pt x="479" y="254"/>
                </a:cubicBezTo>
                <a:close/>
                <a:moveTo>
                  <a:pt x="643" y="322"/>
                </a:moveTo>
                <a:cubicBezTo>
                  <a:pt x="657" y="322"/>
                  <a:pt x="670" y="324"/>
                  <a:pt x="683" y="329"/>
                </a:cubicBezTo>
                <a:cubicBezTo>
                  <a:pt x="683" y="326"/>
                  <a:pt x="683" y="324"/>
                  <a:pt x="683" y="322"/>
                </a:cubicBezTo>
                <a:cubicBezTo>
                  <a:pt x="683" y="233"/>
                  <a:pt x="611" y="161"/>
                  <a:pt x="522" y="161"/>
                </a:cubicBezTo>
                <a:cubicBezTo>
                  <a:pt x="463" y="161"/>
                  <a:pt x="411" y="193"/>
                  <a:pt x="383" y="241"/>
                </a:cubicBezTo>
                <a:lnTo>
                  <a:pt x="422" y="241"/>
                </a:lnTo>
                <a:cubicBezTo>
                  <a:pt x="426" y="241"/>
                  <a:pt x="429" y="242"/>
                  <a:pt x="432" y="242"/>
                </a:cubicBezTo>
                <a:cubicBezTo>
                  <a:pt x="455" y="217"/>
                  <a:pt x="486" y="201"/>
                  <a:pt x="522" y="201"/>
                </a:cubicBezTo>
                <a:cubicBezTo>
                  <a:pt x="589" y="201"/>
                  <a:pt x="643" y="255"/>
                  <a:pt x="643" y="322"/>
                </a:cubicBezTo>
                <a:close/>
                <a:moveTo>
                  <a:pt x="804" y="81"/>
                </a:moveTo>
                <a:lnTo>
                  <a:pt x="723" y="81"/>
                </a:lnTo>
                <a:cubicBezTo>
                  <a:pt x="663" y="81"/>
                  <a:pt x="663" y="0"/>
                  <a:pt x="583" y="0"/>
                </a:cubicBezTo>
                <a:lnTo>
                  <a:pt x="462" y="0"/>
                </a:lnTo>
                <a:cubicBezTo>
                  <a:pt x="382" y="0"/>
                  <a:pt x="382" y="81"/>
                  <a:pt x="321" y="81"/>
                </a:cubicBezTo>
                <a:lnTo>
                  <a:pt x="241" y="81"/>
                </a:lnTo>
                <a:cubicBezTo>
                  <a:pt x="197" y="81"/>
                  <a:pt x="161" y="117"/>
                  <a:pt x="161" y="161"/>
                </a:cubicBezTo>
                <a:lnTo>
                  <a:pt x="161" y="322"/>
                </a:lnTo>
                <a:cubicBezTo>
                  <a:pt x="169" y="322"/>
                  <a:pt x="173" y="318"/>
                  <a:pt x="189" y="300"/>
                </a:cubicBezTo>
                <a:cubicBezTo>
                  <a:pt x="193" y="296"/>
                  <a:pt x="197" y="291"/>
                  <a:pt x="201" y="287"/>
                </a:cubicBezTo>
                <a:lnTo>
                  <a:pt x="201" y="161"/>
                </a:lnTo>
                <a:cubicBezTo>
                  <a:pt x="201" y="139"/>
                  <a:pt x="219" y="121"/>
                  <a:pt x="241" y="121"/>
                </a:cubicBezTo>
                <a:lnTo>
                  <a:pt x="321" y="121"/>
                </a:lnTo>
                <a:cubicBezTo>
                  <a:pt x="402" y="121"/>
                  <a:pt x="402" y="40"/>
                  <a:pt x="462" y="40"/>
                </a:cubicBezTo>
                <a:lnTo>
                  <a:pt x="522" y="40"/>
                </a:lnTo>
                <a:lnTo>
                  <a:pt x="583" y="40"/>
                </a:lnTo>
                <a:cubicBezTo>
                  <a:pt x="643" y="40"/>
                  <a:pt x="643" y="121"/>
                  <a:pt x="723" y="121"/>
                </a:cubicBezTo>
                <a:lnTo>
                  <a:pt x="804" y="121"/>
                </a:lnTo>
                <a:cubicBezTo>
                  <a:pt x="826" y="121"/>
                  <a:pt x="844" y="139"/>
                  <a:pt x="844" y="161"/>
                </a:cubicBezTo>
                <a:lnTo>
                  <a:pt x="844" y="523"/>
                </a:lnTo>
                <a:cubicBezTo>
                  <a:pt x="844" y="545"/>
                  <a:pt x="826" y="563"/>
                  <a:pt x="804" y="563"/>
                </a:cubicBezTo>
                <a:lnTo>
                  <a:pt x="763" y="563"/>
                </a:lnTo>
                <a:lnTo>
                  <a:pt x="763" y="603"/>
                </a:lnTo>
                <a:lnTo>
                  <a:pt x="804" y="603"/>
                </a:lnTo>
                <a:cubicBezTo>
                  <a:pt x="848" y="603"/>
                  <a:pt x="884" y="567"/>
                  <a:pt x="884" y="523"/>
                </a:cubicBezTo>
                <a:lnTo>
                  <a:pt x="884" y="161"/>
                </a:lnTo>
                <a:cubicBezTo>
                  <a:pt x="884" y="117"/>
                  <a:pt x="848" y="81"/>
                  <a:pt x="804" y="81"/>
                </a:cubicBezTo>
                <a:close/>
                <a:moveTo>
                  <a:pt x="362" y="643"/>
                </a:moveTo>
                <a:cubicBezTo>
                  <a:pt x="339" y="643"/>
                  <a:pt x="321" y="625"/>
                  <a:pt x="321" y="603"/>
                </a:cubicBezTo>
                <a:cubicBezTo>
                  <a:pt x="321" y="581"/>
                  <a:pt x="339" y="563"/>
                  <a:pt x="362" y="563"/>
                </a:cubicBezTo>
                <a:cubicBezTo>
                  <a:pt x="384" y="563"/>
                  <a:pt x="402" y="581"/>
                  <a:pt x="402" y="603"/>
                </a:cubicBezTo>
                <a:cubicBezTo>
                  <a:pt x="402" y="625"/>
                  <a:pt x="384" y="643"/>
                  <a:pt x="362" y="643"/>
                </a:cubicBezTo>
                <a:close/>
                <a:moveTo>
                  <a:pt x="362" y="523"/>
                </a:moveTo>
                <a:cubicBezTo>
                  <a:pt x="317" y="523"/>
                  <a:pt x="281" y="559"/>
                  <a:pt x="281" y="603"/>
                </a:cubicBezTo>
                <a:cubicBezTo>
                  <a:pt x="281" y="647"/>
                  <a:pt x="317" y="683"/>
                  <a:pt x="362" y="683"/>
                </a:cubicBezTo>
                <a:cubicBezTo>
                  <a:pt x="406" y="683"/>
                  <a:pt x="442" y="647"/>
                  <a:pt x="442" y="603"/>
                </a:cubicBezTo>
                <a:cubicBezTo>
                  <a:pt x="442" y="559"/>
                  <a:pt x="406" y="523"/>
                  <a:pt x="362" y="523"/>
                </a:cubicBezTo>
                <a:close/>
                <a:moveTo>
                  <a:pt x="362" y="723"/>
                </a:moveTo>
                <a:cubicBezTo>
                  <a:pt x="295" y="723"/>
                  <a:pt x="241" y="669"/>
                  <a:pt x="241" y="603"/>
                </a:cubicBezTo>
                <a:cubicBezTo>
                  <a:pt x="241" y="536"/>
                  <a:pt x="295" y="482"/>
                  <a:pt x="362" y="482"/>
                </a:cubicBezTo>
                <a:cubicBezTo>
                  <a:pt x="428" y="482"/>
                  <a:pt x="482" y="536"/>
                  <a:pt x="482" y="603"/>
                </a:cubicBezTo>
                <a:cubicBezTo>
                  <a:pt x="482" y="669"/>
                  <a:pt x="428" y="723"/>
                  <a:pt x="362" y="723"/>
                </a:cubicBezTo>
                <a:close/>
                <a:moveTo>
                  <a:pt x="362" y="442"/>
                </a:moveTo>
                <a:cubicBezTo>
                  <a:pt x="273" y="442"/>
                  <a:pt x="201" y="514"/>
                  <a:pt x="201" y="603"/>
                </a:cubicBezTo>
                <a:cubicBezTo>
                  <a:pt x="201" y="692"/>
                  <a:pt x="273" y="764"/>
                  <a:pt x="362" y="764"/>
                </a:cubicBezTo>
                <a:cubicBezTo>
                  <a:pt x="450" y="764"/>
                  <a:pt x="522" y="692"/>
                  <a:pt x="522" y="603"/>
                </a:cubicBezTo>
                <a:cubicBezTo>
                  <a:pt x="522" y="514"/>
                  <a:pt x="450" y="442"/>
                  <a:pt x="362" y="442"/>
                </a:cubicBezTo>
                <a:close/>
                <a:moveTo>
                  <a:pt x="784" y="302"/>
                </a:moveTo>
                <a:cubicBezTo>
                  <a:pt x="784" y="290"/>
                  <a:pt x="775" y="281"/>
                  <a:pt x="763" y="281"/>
                </a:cubicBezTo>
                <a:cubicBezTo>
                  <a:pt x="752" y="281"/>
                  <a:pt x="743" y="290"/>
                  <a:pt x="743" y="302"/>
                </a:cubicBezTo>
                <a:cubicBezTo>
                  <a:pt x="743" y="313"/>
                  <a:pt x="752" y="322"/>
                  <a:pt x="763" y="322"/>
                </a:cubicBezTo>
                <a:cubicBezTo>
                  <a:pt x="775" y="322"/>
                  <a:pt x="784" y="313"/>
                  <a:pt x="784" y="302"/>
                </a:cubicBezTo>
                <a:close/>
                <a:moveTo>
                  <a:pt x="603" y="563"/>
                </a:moveTo>
                <a:cubicBezTo>
                  <a:pt x="592" y="563"/>
                  <a:pt x="583" y="572"/>
                  <a:pt x="583" y="583"/>
                </a:cubicBezTo>
                <a:cubicBezTo>
                  <a:pt x="583" y="594"/>
                  <a:pt x="592" y="603"/>
                  <a:pt x="603" y="603"/>
                </a:cubicBezTo>
                <a:cubicBezTo>
                  <a:pt x="614" y="603"/>
                  <a:pt x="623" y="594"/>
                  <a:pt x="623" y="583"/>
                </a:cubicBezTo>
                <a:cubicBezTo>
                  <a:pt x="623" y="572"/>
                  <a:pt x="614" y="563"/>
                  <a:pt x="603" y="563"/>
                </a:cubicBezTo>
                <a:close/>
              </a:path>
            </a:pathLst>
          </a:custGeom>
          <a:solidFill>
            <a:schemeClr val="accent4"/>
          </a:solidFill>
          <a:ln>
            <a:noFill/>
          </a:ln>
        </p:spPr>
        <p:txBody>
          <a:bodyPr vert="horz" wrap="square" lIns="45720" tIns="22860" rIns="45720" bIns="22860" numCol="1" anchor="t" anchorCtr="0" compatLnSpc="1">
            <a:prstTxWarp prst="textNoShape">
              <a:avLst/>
            </a:prstTxWarp>
          </a:bodyPr>
          <a:lstStyle/>
          <a:p>
            <a:endParaRPr lang="en-US" sz="900" dirty="0">
              <a:latin typeface="DM Sans" pitchFamily="2" charset="77"/>
            </a:endParaRPr>
          </a:p>
        </p:txBody>
      </p:sp>
      <p:sp>
        <p:nvSpPr>
          <p:cNvPr id="57" name="Freeform 441">
            <a:extLst>
              <a:ext uri="{FF2B5EF4-FFF2-40B4-BE49-F238E27FC236}">
                <a16:creationId xmlns:a16="http://schemas.microsoft.com/office/drawing/2014/main" id="{DC18EF34-C3E4-4C11-82A7-6ED926CA1ED6}"/>
              </a:ext>
            </a:extLst>
          </p:cNvPr>
          <p:cNvSpPr>
            <a:spLocks noEditPoints="1"/>
          </p:cNvSpPr>
          <p:nvPr/>
        </p:nvSpPr>
        <p:spPr bwMode="auto">
          <a:xfrm>
            <a:off x="10189369" y="3355182"/>
            <a:ext cx="336550" cy="335757"/>
          </a:xfrm>
          <a:custGeom>
            <a:avLst/>
            <a:gdLst>
              <a:gd name="T0" fmla="*/ 161 w 884"/>
              <a:gd name="T1" fmla="*/ 101 h 884"/>
              <a:gd name="T2" fmla="*/ 201 w 884"/>
              <a:gd name="T3" fmla="*/ 101 h 884"/>
              <a:gd name="T4" fmla="*/ 101 w 884"/>
              <a:gd name="T5" fmla="*/ 81 h 884"/>
              <a:gd name="T6" fmla="*/ 101 w 884"/>
              <a:gd name="T7" fmla="*/ 121 h 884"/>
              <a:gd name="T8" fmla="*/ 101 w 884"/>
              <a:gd name="T9" fmla="*/ 81 h 884"/>
              <a:gd name="T10" fmla="*/ 41 w 884"/>
              <a:gd name="T11" fmla="*/ 161 h 884"/>
              <a:gd name="T12" fmla="*/ 81 w 884"/>
              <a:gd name="T13" fmla="*/ 40 h 884"/>
              <a:gd name="T14" fmla="*/ 844 w 884"/>
              <a:gd name="T15" fmla="*/ 81 h 884"/>
              <a:gd name="T16" fmla="*/ 844 w 884"/>
              <a:gd name="T17" fmla="*/ 804 h 884"/>
              <a:gd name="T18" fmla="*/ 81 w 884"/>
              <a:gd name="T19" fmla="*/ 844 h 884"/>
              <a:gd name="T20" fmla="*/ 41 w 884"/>
              <a:gd name="T21" fmla="*/ 201 h 884"/>
              <a:gd name="T22" fmla="*/ 844 w 884"/>
              <a:gd name="T23" fmla="*/ 804 h 884"/>
              <a:gd name="T24" fmla="*/ 81 w 884"/>
              <a:gd name="T25" fmla="*/ 0 h 884"/>
              <a:gd name="T26" fmla="*/ 0 w 884"/>
              <a:gd name="T27" fmla="*/ 804 h 884"/>
              <a:gd name="T28" fmla="*/ 804 w 884"/>
              <a:gd name="T29" fmla="*/ 884 h 884"/>
              <a:gd name="T30" fmla="*/ 884 w 884"/>
              <a:gd name="T31" fmla="*/ 81 h 884"/>
              <a:gd name="T32" fmla="*/ 262 w 884"/>
              <a:gd name="T33" fmla="*/ 81 h 884"/>
              <a:gd name="T34" fmla="*/ 262 w 884"/>
              <a:gd name="T35" fmla="*/ 121 h 884"/>
              <a:gd name="T36" fmla="*/ 262 w 884"/>
              <a:gd name="T37" fmla="*/ 81 h 884"/>
              <a:gd name="T38" fmla="*/ 342 w 884"/>
              <a:gd name="T39" fmla="*/ 81 h 884"/>
              <a:gd name="T40" fmla="*/ 342 w 884"/>
              <a:gd name="T41" fmla="*/ 121 h 884"/>
              <a:gd name="T42" fmla="*/ 804 w 884"/>
              <a:gd name="T43" fmla="*/ 101 h 884"/>
              <a:gd name="T44" fmla="*/ 428 w 884"/>
              <a:gd name="T45" fmla="*/ 508 h 884"/>
              <a:gd name="T46" fmla="*/ 457 w 884"/>
              <a:gd name="T47" fmla="*/ 537 h 884"/>
              <a:gd name="T48" fmla="*/ 428 w 884"/>
              <a:gd name="T49" fmla="*/ 508 h 884"/>
              <a:gd name="T50" fmla="*/ 485 w 884"/>
              <a:gd name="T51" fmla="*/ 565 h 884"/>
              <a:gd name="T52" fmla="*/ 400 w 884"/>
              <a:gd name="T53" fmla="*/ 480 h 884"/>
              <a:gd name="T54" fmla="*/ 293 w 884"/>
              <a:gd name="T55" fmla="*/ 581 h 884"/>
              <a:gd name="T56" fmla="*/ 442 w 884"/>
              <a:gd name="T57" fmla="*/ 362 h 884"/>
              <a:gd name="T58" fmla="*/ 541 w 884"/>
              <a:gd name="T59" fmla="*/ 348 h 884"/>
              <a:gd name="T60" fmla="*/ 241 w 884"/>
              <a:gd name="T61" fmla="*/ 523 h 884"/>
              <a:gd name="T62" fmla="*/ 293 w 884"/>
              <a:gd name="T63" fmla="*/ 581 h 884"/>
              <a:gd name="T64" fmla="*/ 603 w 884"/>
              <a:gd name="T65" fmla="*/ 523 h 884"/>
              <a:gd name="T66" fmla="*/ 384 w 884"/>
              <a:gd name="T67" fmla="*/ 672 h 884"/>
              <a:gd name="T68" fmla="*/ 442 w 884"/>
              <a:gd name="T69" fmla="*/ 723 h 884"/>
              <a:gd name="T70" fmla="*/ 617 w 884"/>
              <a:gd name="T71" fmla="*/ 424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4" h="884">
                <a:moveTo>
                  <a:pt x="181" y="81"/>
                </a:moveTo>
                <a:cubicBezTo>
                  <a:pt x="170" y="81"/>
                  <a:pt x="161" y="90"/>
                  <a:pt x="161" y="101"/>
                </a:cubicBezTo>
                <a:cubicBezTo>
                  <a:pt x="161" y="112"/>
                  <a:pt x="170" y="121"/>
                  <a:pt x="181" y="121"/>
                </a:cubicBezTo>
                <a:cubicBezTo>
                  <a:pt x="192" y="121"/>
                  <a:pt x="201" y="112"/>
                  <a:pt x="201" y="101"/>
                </a:cubicBezTo>
                <a:cubicBezTo>
                  <a:pt x="201" y="90"/>
                  <a:pt x="192" y="81"/>
                  <a:pt x="181" y="81"/>
                </a:cubicBezTo>
                <a:close/>
                <a:moveTo>
                  <a:pt x="101" y="81"/>
                </a:moveTo>
                <a:cubicBezTo>
                  <a:pt x="90" y="81"/>
                  <a:pt x="81" y="90"/>
                  <a:pt x="81" y="101"/>
                </a:cubicBezTo>
                <a:cubicBezTo>
                  <a:pt x="81" y="112"/>
                  <a:pt x="90" y="121"/>
                  <a:pt x="101" y="121"/>
                </a:cubicBezTo>
                <a:cubicBezTo>
                  <a:pt x="112" y="121"/>
                  <a:pt x="121" y="112"/>
                  <a:pt x="121" y="101"/>
                </a:cubicBezTo>
                <a:cubicBezTo>
                  <a:pt x="121" y="90"/>
                  <a:pt x="112" y="81"/>
                  <a:pt x="101" y="81"/>
                </a:cubicBezTo>
                <a:close/>
                <a:moveTo>
                  <a:pt x="844" y="161"/>
                </a:moveTo>
                <a:lnTo>
                  <a:pt x="41" y="161"/>
                </a:lnTo>
                <a:lnTo>
                  <a:pt x="41" y="81"/>
                </a:lnTo>
                <a:cubicBezTo>
                  <a:pt x="41" y="58"/>
                  <a:pt x="59" y="40"/>
                  <a:pt x="81" y="40"/>
                </a:cubicBezTo>
                <a:lnTo>
                  <a:pt x="804" y="40"/>
                </a:lnTo>
                <a:cubicBezTo>
                  <a:pt x="826" y="40"/>
                  <a:pt x="844" y="58"/>
                  <a:pt x="844" y="81"/>
                </a:cubicBezTo>
                <a:lnTo>
                  <a:pt x="844" y="161"/>
                </a:lnTo>
                <a:close/>
                <a:moveTo>
                  <a:pt x="844" y="804"/>
                </a:moveTo>
                <a:cubicBezTo>
                  <a:pt x="844" y="826"/>
                  <a:pt x="826" y="844"/>
                  <a:pt x="804" y="844"/>
                </a:cubicBezTo>
                <a:lnTo>
                  <a:pt x="81" y="844"/>
                </a:lnTo>
                <a:cubicBezTo>
                  <a:pt x="59" y="844"/>
                  <a:pt x="41" y="826"/>
                  <a:pt x="41" y="804"/>
                </a:cubicBezTo>
                <a:lnTo>
                  <a:pt x="41" y="201"/>
                </a:lnTo>
                <a:lnTo>
                  <a:pt x="844" y="201"/>
                </a:lnTo>
                <a:lnTo>
                  <a:pt x="844" y="804"/>
                </a:lnTo>
                <a:close/>
                <a:moveTo>
                  <a:pt x="804" y="0"/>
                </a:moveTo>
                <a:lnTo>
                  <a:pt x="81" y="0"/>
                </a:lnTo>
                <a:cubicBezTo>
                  <a:pt x="36" y="0"/>
                  <a:pt x="0" y="36"/>
                  <a:pt x="0" y="81"/>
                </a:cubicBezTo>
                <a:lnTo>
                  <a:pt x="0" y="804"/>
                </a:lnTo>
                <a:cubicBezTo>
                  <a:pt x="0" y="848"/>
                  <a:pt x="36" y="884"/>
                  <a:pt x="81" y="884"/>
                </a:cubicBezTo>
                <a:lnTo>
                  <a:pt x="804" y="884"/>
                </a:lnTo>
                <a:cubicBezTo>
                  <a:pt x="848" y="884"/>
                  <a:pt x="884" y="848"/>
                  <a:pt x="884" y="804"/>
                </a:cubicBezTo>
                <a:lnTo>
                  <a:pt x="884" y="81"/>
                </a:lnTo>
                <a:cubicBezTo>
                  <a:pt x="884" y="36"/>
                  <a:pt x="848" y="0"/>
                  <a:pt x="804" y="0"/>
                </a:cubicBezTo>
                <a:close/>
                <a:moveTo>
                  <a:pt x="262" y="81"/>
                </a:moveTo>
                <a:cubicBezTo>
                  <a:pt x="250" y="81"/>
                  <a:pt x="241" y="90"/>
                  <a:pt x="241" y="101"/>
                </a:cubicBezTo>
                <a:cubicBezTo>
                  <a:pt x="241" y="112"/>
                  <a:pt x="250" y="121"/>
                  <a:pt x="262" y="121"/>
                </a:cubicBezTo>
                <a:cubicBezTo>
                  <a:pt x="273" y="121"/>
                  <a:pt x="282" y="112"/>
                  <a:pt x="282" y="101"/>
                </a:cubicBezTo>
                <a:cubicBezTo>
                  <a:pt x="282" y="90"/>
                  <a:pt x="273" y="81"/>
                  <a:pt x="262" y="81"/>
                </a:cubicBezTo>
                <a:close/>
                <a:moveTo>
                  <a:pt x="784" y="81"/>
                </a:moveTo>
                <a:lnTo>
                  <a:pt x="342" y="81"/>
                </a:lnTo>
                <a:cubicBezTo>
                  <a:pt x="331" y="81"/>
                  <a:pt x="322" y="90"/>
                  <a:pt x="322" y="101"/>
                </a:cubicBezTo>
                <a:cubicBezTo>
                  <a:pt x="322" y="112"/>
                  <a:pt x="331" y="121"/>
                  <a:pt x="342" y="121"/>
                </a:cubicBezTo>
                <a:lnTo>
                  <a:pt x="784" y="121"/>
                </a:lnTo>
                <a:cubicBezTo>
                  <a:pt x="795" y="121"/>
                  <a:pt x="804" y="112"/>
                  <a:pt x="804" y="101"/>
                </a:cubicBezTo>
                <a:cubicBezTo>
                  <a:pt x="804" y="90"/>
                  <a:pt x="795" y="81"/>
                  <a:pt x="784" y="81"/>
                </a:cubicBezTo>
                <a:close/>
                <a:moveTo>
                  <a:pt x="428" y="508"/>
                </a:moveTo>
                <a:cubicBezTo>
                  <a:pt x="436" y="500"/>
                  <a:pt x="449" y="500"/>
                  <a:pt x="457" y="508"/>
                </a:cubicBezTo>
                <a:cubicBezTo>
                  <a:pt x="464" y="516"/>
                  <a:pt x="464" y="529"/>
                  <a:pt x="457" y="537"/>
                </a:cubicBezTo>
                <a:cubicBezTo>
                  <a:pt x="449" y="545"/>
                  <a:pt x="436" y="545"/>
                  <a:pt x="428" y="537"/>
                </a:cubicBezTo>
                <a:cubicBezTo>
                  <a:pt x="420" y="529"/>
                  <a:pt x="420" y="516"/>
                  <a:pt x="428" y="508"/>
                </a:cubicBezTo>
                <a:close/>
                <a:moveTo>
                  <a:pt x="252" y="713"/>
                </a:moveTo>
                <a:lnTo>
                  <a:pt x="485" y="565"/>
                </a:lnTo>
                <a:lnTo>
                  <a:pt x="633" y="332"/>
                </a:lnTo>
                <a:lnTo>
                  <a:pt x="400" y="480"/>
                </a:lnTo>
                <a:lnTo>
                  <a:pt x="252" y="713"/>
                </a:lnTo>
                <a:close/>
                <a:moveTo>
                  <a:pt x="293" y="581"/>
                </a:moveTo>
                <a:cubicBezTo>
                  <a:pt x="286" y="563"/>
                  <a:pt x="282" y="543"/>
                  <a:pt x="282" y="523"/>
                </a:cubicBezTo>
                <a:cubicBezTo>
                  <a:pt x="282" y="434"/>
                  <a:pt x="354" y="362"/>
                  <a:pt x="442" y="362"/>
                </a:cubicBezTo>
                <a:cubicBezTo>
                  <a:pt x="463" y="362"/>
                  <a:pt x="482" y="366"/>
                  <a:pt x="500" y="373"/>
                </a:cubicBezTo>
                <a:lnTo>
                  <a:pt x="541" y="348"/>
                </a:lnTo>
                <a:cubicBezTo>
                  <a:pt x="512" y="331"/>
                  <a:pt x="478" y="322"/>
                  <a:pt x="442" y="322"/>
                </a:cubicBezTo>
                <a:cubicBezTo>
                  <a:pt x="331" y="322"/>
                  <a:pt x="241" y="412"/>
                  <a:pt x="241" y="523"/>
                </a:cubicBezTo>
                <a:cubicBezTo>
                  <a:pt x="241" y="559"/>
                  <a:pt x="251" y="592"/>
                  <a:pt x="268" y="621"/>
                </a:cubicBezTo>
                <a:lnTo>
                  <a:pt x="293" y="581"/>
                </a:lnTo>
                <a:close/>
                <a:moveTo>
                  <a:pt x="592" y="465"/>
                </a:moveTo>
                <a:cubicBezTo>
                  <a:pt x="599" y="483"/>
                  <a:pt x="603" y="502"/>
                  <a:pt x="603" y="523"/>
                </a:cubicBezTo>
                <a:cubicBezTo>
                  <a:pt x="603" y="611"/>
                  <a:pt x="531" y="683"/>
                  <a:pt x="442" y="683"/>
                </a:cubicBezTo>
                <a:cubicBezTo>
                  <a:pt x="422" y="683"/>
                  <a:pt x="402" y="679"/>
                  <a:pt x="384" y="672"/>
                </a:cubicBezTo>
                <a:lnTo>
                  <a:pt x="343" y="697"/>
                </a:lnTo>
                <a:cubicBezTo>
                  <a:pt x="373" y="714"/>
                  <a:pt x="406" y="723"/>
                  <a:pt x="442" y="723"/>
                </a:cubicBezTo>
                <a:cubicBezTo>
                  <a:pt x="553" y="723"/>
                  <a:pt x="643" y="634"/>
                  <a:pt x="643" y="523"/>
                </a:cubicBezTo>
                <a:cubicBezTo>
                  <a:pt x="643" y="487"/>
                  <a:pt x="634" y="453"/>
                  <a:pt x="617" y="424"/>
                </a:cubicBezTo>
                <a:lnTo>
                  <a:pt x="592" y="465"/>
                </a:ln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endParaRPr lang="en-US" sz="900" dirty="0">
              <a:latin typeface="DM Sans" pitchFamily="2" charset="77"/>
            </a:endParaRPr>
          </a:p>
        </p:txBody>
      </p:sp>
      <p:sp>
        <p:nvSpPr>
          <p:cNvPr id="58" name="Rectangle 442">
            <a:extLst>
              <a:ext uri="{FF2B5EF4-FFF2-40B4-BE49-F238E27FC236}">
                <a16:creationId xmlns:a16="http://schemas.microsoft.com/office/drawing/2014/main" id="{7839AC73-0237-49CE-ABF6-E1C05CA1E6BD}"/>
              </a:ext>
            </a:extLst>
          </p:cNvPr>
          <p:cNvSpPr>
            <a:spLocks noChangeArrowheads="1"/>
          </p:cNvSpPr>
          <p:nvPr/>
        </p:nvSpPr>
        <p:spPr bwMode="auto">
          <a:xfrm>
            <a:off x="1116807" y="5738813"/>
            <a:ext cx="1405732" cy="19050"/>
          </a:xfrm>
          <a:prstGeom prst="rect">
            <a:avLst/>
          </a:prstGeom>
          <a:solidFill>
            <a:schemeClr val="accent1"/>
          </a:solidFill>
          <a:ln>
            <a:noFill/>
          </a:ln>
        </p:spPr>
        <p:txBody>
          <a:bodyPr vert="horz" wrap="square" lIns="45720" tIns="22860" rIns="45720" bIns="22860" numCol="1" anchor="t" anchorCtr="0" compatLnSpc="1">
            <a:prstTxWarp prst="textNoShape">
              <a:avLst/>
            </a:prstTxWarp>
          </a:bodyPr>
          <a:lstStyle/>
          <a:p>
            <a:endParaRPr lang="en-US" sz="900" dirty="0">
              <a:latin typeface="DM Sans" pitchFamily="2" charset="77"/>
            </a:endParaRPr>
          </a:p>
        </p:txBody>
      </p:sp>
      <p:sp>
        <p:nvSpPr>
          <p:cNvPr id="59" name="Rectangle 443">
            <a:extLst>
              <a:ext uri="{FF2B5EF4-FFF2-40B4-BE49-F238E27FC236}">
                <a16:creationId xmlns:a16="http://schemas.microsoft.com/office/drawing/2014/main" id="{FE04B919-4048-46B6-B512-712133F8D0D5}"/>
              </a:ext>
            </a:extLst>
          </p:cNvPr>
          <p:cNvSpPr>
            <a:spLocks noChangeArrowheads="1"/>
          </p:cNvSpPr>
          <p:nvPr/>
        </p:nvSpPr>
        <p:spPr bwMode="auto">
          <a:xfrm>
            <a:off x="1810544" y="5748338"/>
            <a:ext cx="19050" cy="1096169"/>
          </a:xfrm>
          <a:prstGeom prst="rect">
            <a:avLst/>
          </a:prstGeom>
          <a:solidFill>
            <a:schemeClr val="accent1"/>
          </a:solidFill>
          <a:ln>
            <a:noFill/>
          </a:ln>
        </p:spPr>
        <p:txBody>
          <a:bodyPr vert="horz" wrap="square" lIns="45720" tIns="22860" rIns="45720" bIns="22860" numCol="1" anchor="t" anchorCtr="0" compatLnSpc="1">
            <a:prstTxWarp prst="textNoShape">
              <a:avLst/>
            </a:prstTxWarp>
          </a:bodyPr>
          <a:lstStyle/>
          <a:p>
            <a:endParaRPr lang="en-US" sz="900" dirty="0">
              <a:latin typeface="DM Sans" pitchFamily="2" charset="77"/>
            </a:endParaRPr>
          </a:p>
        </p:txBody>
      </p:sp>
      <p:sp>
        <p:nvSpPr>
          <p:cNvPr id="60" name="Rectangle 444">
            <a:extLst>
              <a:ext uri="{FF2B5EF4-FFF2-40B4-BE49-F238E27FC236}">
                <a16:creationId xmlns:a16="http://schemas.microsoft.com/office/drawing/2014/main" id="{07965215-7056-4AD4-84F2-818F9FA3351F}"/>
              </a:ext>
            </a:extLst>
          </p:cNvPr>
          <p:cNvSpPr>
            <a:spLocks noChangeArrowheads="1"/>
          </p:cNvSpPr>
          <p:nvPr/>
        </p:nvSpPr>
        <p:spPr bwMode="auto">
          <a:xfrm>
            <a:off x="3251994" y="5738813"/>
            <a:ext cx="1405732" cy="19050"/>
          </a:xfrm>
          <a:prstGeom prst="rect">
            <a:avLst/>
          </a:prstGeom>
          <a:solidFill>
            <a:schemeClr val="accent2"/>
          </a:solidFill>
          <a:ln>
            <a:noFill/>
          </a:ln>
        </p:spPr>
        <p:txBody>
          <a:bodyPr vert="horz" wrap="square" lIns="45720" tIns="22860" rIns="45720" bIns="22860" numCol="1" anchor="t" anchorCtr="0" compatLnSpc="1">
            <a:prstTxWarp prst="textNoShape">
              <a:avLst/>
            </a:prstTxWarp>
          </a:bodyPr>
          <a:lstStyle/>
          <a:p>
            <a:endParaRPr lang="en-US" sz="900" dirty="0">
              <a:latin typeface="DM Sans" pitchFamily="2" charset="77"/>
            </a:endParaRPr>
          </a:p>
        </p:txBody>
      </p:sp>
      <p:sp>
        <p:nvSpPr>
          <p:cNvPr id="61" name="Rectangle 445">
            <a:extLst>
              <a:ext uri="{FF2B5EF4-FFF2-40B4-BE49-F238E27FC236}">
                <a16:creationId xmlns:a16="http://schemas.microsoft.com/office/drawing/2014/main" id="{9B1B2E2D-B4FC-438D-9468-79FAB4CAABDA}"/>
              </a:ext>
            </a:extLst>
          </p:cNvPr>
          <p:cNvSpPr>
            <a:spLocks noChangeArrowheads="1"/>
          </p:cNvSpPr>
          <p:nvPr/>
        </p:nvSpPr>
        <p:spPr bwMode="auto">
          <a:xfrm>
            <a:off x="3944938" y="5748338"/>
            <a:ext cx="19050" cy="1096169"/>
          </a:xfrm>
          <a:prstGeom prst="rect">
            <a:avLst/>
          </a:prstGeom>
          <a:solidFill>
            <a:schemeClr val="accent2"/>
          </a:solidFill>
          <a:ln>
            <a:noFill/>
          </a:ln>
        </p:spPr>
        <p:txBody>
          <a:bodyPr vert="horz" wrap="square" lIns="45720" tIns="22860" rIns="45720" bIns="22860" numCol="1" anchor="t" anchorCtr="0" compatLnSpc="1">
            <a:prstTxWarp prst="textNoShape">
              <a:avLst/>
            </a:prstTxWarp>
          </a:bodyPr>
          <a:lstStyle/>
          <a:p>
            <a:endParaRPr lang="en-US" sz="900" dirty="0">
              <a:latin typeface="DM Sans" pitchFamily="2" charset="77"/>
            </a:endParaRPr>
          </a:p>
        </p:txBody>
      </p:sp>
      <p:sp>
        <p:nvSpPr>
          <p:cNvPr id="62" name="Rectangle 446">
            <a:extLst>
              <a:ext uri="{FF2B5EF4-FFF2-40B4-BE49-F238E27FC236}">
                <a16:creationId xmlns:a16="http://schemas.microsoft.com/office/drawing/2014/main" id="{8475F5E1-6765-42C8-8E1B-644223D2BA00}"/>
              </a:ext>
            </a:extLst>
          </p:cNvPr>
          <p:cNvSpPr>
            <a:spLocks noChangeArrowheads="1"/>
          </p:cNvSpPr>
          <p:nvPr/>
        </p:nvSpPr>
        <p:spPr bwMode="auto">
          <a:xfrm>
            <a:off x="5386388" y="5738813"/>
            <a:ext cx="1406525" cy="19050"/>
          </a:xfrm>
          <a:prstGeom prst="rect">
            <a:avLst/>
          </a:prstGeom>
          <a:solidFill>
            <a:schemeClr val="accent3"/>
          </a:solidFill>
          <a:ln>
            <a:noFill/>
          </a:ln>
        </p:spPr>
        <p:txBody>
          <a:bodyPr vert="horz" wrap="square" lIns="45720" tIns="22860" rIns="45720" bIns="22860" numCol="1" anchor="t" anchorCtr="0" compatLnSpc="1">
            <a:prstTxWarp prst="textNoShape">
              <a:avLst/>
            </a:prstTxWarp>
          </a:bodyPr>
          <a:lstStyle/>
          <a:p>
            <a:endParaRPr lang="en-US" sz="900" dirty="0">
              <a:latin typeface="DM Sans" pitchFamily="2" charset="77"/>
            </a:endParaRPr>
          </a:p>
        </p:txBody>
      </p:sp>
      <p:sp>
        <p:nvSpPr>
          <p:cNvPr id="63" name="Rectangle 447">
            <a:extLst>
              <a:ext uri="{FF2B5EF4-FFF2-40B4-BE49-F238E27FC236}">
                <a16:creationId xmlns:a16="http://schemas.microsoft.com/office/drawing/2014/main" id="{3CE9748F-55A4-4E73-89E8-6D0F7A748B57}"/>
              </a:ext>
            </a:extLst>
          </p:cNvPr>
          <p:cNvSpPr>
            <a:spLocks noChangeArrowheads="1"/>
          </p:cNvSpPr>
          <p:nvPr/>
        </p:nvSpPr>
        <p:spPr bwMode="auto">
          <a:xfrm>
            <a:off x="6080125" y="5748338"/>
            <a:ext cx="19050" cy="1096169"/>
          </a:xfrm>
          <a:prstGeom prst="rect">
            <a:avLst/>
          </a:prstGeom>
          <a:solidFill>
            <a:schemeClr val="accent3"/>
          </a:solidFill>
          <a:ln>
            <a:noFill/>
          </a:ln>
        </p:spPr>
        <p:txBody>
          <a:bodyPr vert="horz" wrap="square" lIns="45720" tIns="22860" rIns="45720" bIns="22860" numCol="1" anchor="t" anchorCtr="0" compatLnSpc="1">
            <a:prstTxWarp prst="textNoShape">
              <a:avLst/>
            </a:prstTxWarp>
          </a:bodyPr>
          <a:lstStyle/>
          <a:p>
            <a:endParaRPr lang="en-US" sz="900" dirty="0">
              <a:latin typeface="DM Sans" pitchFamily="2" charset="77"/>
            </a:endParaRPr>
          </a:p>
        </p:txBody>
      </p:sp>
      <p:sp>
        <p:nvSpPr>
          <p:cNvPr id="64" name="Rectangle 448">
            <a:extLst>
              <a:ext uri="{FF2B5EF4-FFF2-40B4-BE49-F238E27FC236}">
                <a16:creationId xmlns:a16="http://schemas.microsoft.com/office/drawing/2014/main" id="{5E498846-CC3E-4BB2-8F08-774111C251E2}"/>
              </a:ext>
            </a:extLst>
          </p:cNvPr>
          <p:cNvSpPr>
            <a:spLocks noChangeArrowheads="1"/>
          </p:cNvSpPr>
          <p:nvPr/>
        </p:nvSpPr>
        <p:spPr bwMode="auto">
          <a:xfrm>
            <a:off x="7519988" y="5738813"/>
            <a:ext cx="1406525" cy="19050"/>
          </a:xfrm>
          <a:prstGeom prst="rect">
            <a:avLst/>
          </a:prstGeom>
          <a:solidFill>
            <a:schemeClr val="accent4"/>
          </a:solidFill>
          <a:ln>
            <a:noFill/>
          </a:ln>
        </p:spPr>
        <p:txBody>
          <a:bodyPr vert="horz" wrap="square" lIns="45720" tIns="22860" rIns="45720" bIns="22860" numCol="1" anchor="t" anchorCtr="0" compatLnSpc="1">
            <a:prstTxWarp prst="textNoShape">
              <a:avLst/>
            </a:prstTxWarp>
          </a:bodyPr>
          <a:lstStyle/>
          <a:p>
            <a:endParaRPr lang="en-US" sz="900" dirty="0">
              <a:latin typeface="DM Sans" pitchFamily="2" charset="77"/>
            </a:endParaRPr>
          </a:p>
        </p:txBody>
      </p:sp>
      <p:sp>
        <p:nvSpPr>
          <p:cNvPr id="65" name="Rectangle 449">
            <a:extLst>
              <a:ext uri="{FF2B5EF4-FFF2-40B4-BE49-F238E27FC236}">
                <a16:creationId xmlns:a16="http://schemas.microsoft.com/office/drawing/2014/main" id="{2C02BDFA-9D88-4444-975E-E241ABFA792D}"/>
              </a:ext>
            </a:extLst>
          </p:cNvPr>
          <p:cNvSpPr>
            <a:spLocks noChangeArrowheads="1"/>
          </p:cNvSpPr>
          <p:nvPr/>
        </p:nvSpPr>
        <p:spPr bwMode="auto">
          <a:xfrm>
            <a:off x="8213725" y="5748338"/>
            <a:ext cx="19050" cy="1096169"/>
          </a:xfrm>
          <a:prstGeom prst="rect">
            <a:avLst/>
          </a:prstGeom>
          <a:solidFill>
            <a:schemeClr val="accent4"/>
          </a:solidFill>
          <a:ln>
            <a:noFill/>
          </a:ln>
        </p:spPr>
        <p:txBody>
          <a:bodyPr vert="horz" wrap="square" lIns="45720" tIns="22860" rIns="45720" bIns="22860" numCol="1" anchor="t" anchorCtr="0" compatLnSpc="1">
            <a:prstTxWarp prst="textNoShape">
              <a:avLst/>
            </a:prstTxWarp>
          </a:bodyPr>
          <a:lstStyle/>
          <a:p>
            <a:endParaRPr lang="en-US" sz="900" dirty="0">
              <a:latin typeface="DM Sans" pitchFamily="2" charset="77"/>
            </a:endParaRPr>
          </a:p>
        </p:txBody>
      </p:sp>
      <p:sp>
        <p:nvSpPr>
          <p:cNvPr id="66" name="Rectangle 450">
            <a:extLst>
              <a:ext uri="{FF2B5EF4-FFF2-40B4-BE49-F238E27FC236}">
                <a16:creationId xmlns:a16="http://schemas.microsoft.com/office/drawing/2014/main" id="{88EEB9CE-C08A-4C39-A92E-D8898C70071D}"/>
              </a:ext>
            </a:extLst>
          </p:cNvPr>
          <p:cNvSpPr>
            <a:spLocks noChangeArrowheads="1"/>
          </p:cNvSpPr>
          <p:nvPr/>
        </p:nvSpPr>
        <p:spPr bwMode="auto">
          <a:xfrm>
            <a:off x="9655175" y="5738813"/>
            <a:ext cx="1405732" cy="19050"/>
          </a:xfrm>
          <a:prstGeom prst="rect">
            <a:avLst/>
          </a:prstGeom>
          <a:solidFill>
            <a:schemeClr val="accent5"/>
          </a:solidFill>
          <a:ln>
            <a:noFill/>
          </a:ln>
        </p:spPr>
        <p:txBody>
          <a:bodyPr vert="horz" wrap="square" lIns="45720" tIns="22860" rIns="45720" bIns="22860" numCol="1" anchor="t" anchorCtr="0" compatLnSpc="1">
            <a:prstTxWarp prst="textNoShape">
              <a:avLst/>
            </a:prstTxWarp>
          </a:bodyPr>
          <a:lstStyle/>
          <a:p>
            <a:endParaRPr lang="en-US" sz="900" dirty="0">
              <a:latin typeface="DM Sans" pitchFamily="2" charset="77"/>
            </a:endParaRPr>
          </a:p>
        </p:txBody>
      </p:sp>
      <p:sp>
        <p:nvSpPr>
          <p:cNvPr id="67" name="Rectangle 451">
            <a:extLst>
              <a:ext uri="{FF2B5EF4-FFF2-40B4-BE49-F238E27FC236}">
                <a16:creationId xmlns:a16="http://schemas.microsoft.com/office/drawing/2014/main" id="{D49A2BB0-1104-4B0D-B571-A8D56E75CD4E}"/>
              </a:ext>
            </a:extLst>
          </p:cNvPr>
          <p:cNvSpPr>
            <a:spLocks noChangeArrowheads="1"/>
          </p:cNvSpPr>
          <p:nvPr/>
        </p:nvSpPr>
        <p:spPr bwMode="auto">
          <a:xfrm>
            <a:off x="10348119" y="5748338"/>
            <a:ext cx="19050" cy="1096169"/>
          </a:xfrm>
          <a:prstGeom prst="rect">
            <a:avLst/>
          </a:prstGeom>
          <a:solidFill>
            <a:schemeClr val="accent5"/>
          </a:solidFill>
          <a:ln>
            <a:noFill/>
          </a:ln>
        </p:spPr>
        <p:txBody>
          <a:bodyPr vert="horz" wrap="square" lIns="45720" tIns="22860" rIns="45720" bIns="22860" numCol="1" anchor="t" anchorCtr="0" compatLnSpc="1">
            <a:prstTxWarp prst="textNoShape">
              <a:avLst/>
            </a:prstTxWarp>
          </a:bodyPr>
          <a:lstStyle/>
          <a:p>
            <a:endParaRPr lang="en-US" sz="900" dirty="0">
              <a:latin typeface="DM Sans" pitchFamily="2" charset="77"/>
            </a:endParaRPr>
          </a:p>
        </p:txBody>
      </p:sp>
      <p:pic>
        <p:nvPicPr>
          <p:cNvPr id="3" name="Picture Placeholder 2" descr="A person smiling with wifi icons on her head&#10;&#10;Description automatically generated">
            <a:extLst>
              <a:ext uri="{FF2B5EF4-FFF2-40B4-BE49-F238E27FC236}">
                <a16:creationId xmlns:a16="http://schemas.microsoft.com/office/drawing/2014/main" id="{F9D67F30-7619-8B1C-5050-892B93B6B07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8204" b="28204"/>
          <a:stretch>
            <a:fillRect/>
          </a:stretch>
        </p:blipFill>
        <p:spPr/>
      </p:pic>
      <p:sp>
        <p:nvSpPr>
          <p:cNvPr id="469" name="TextBox 468">
            <a:extLst>
              <a:ext uri="{FF2B5EF4-FFF2-40B4-BE49-F238E27FC236}">
                <a16:creationId xmlns:a16="http://schemas.microsoft.com/office/drawing/2014/main" id="{65F17E67-2AC6-482A-928D-496FD1E0D9D4}"/>
              </a:ext>
            </a:extLst>
          </p:cNvPr>
          <p:cNvSpPr txBox="1"/>
          <p:nvPr/>
        </p:nvSpPr>
        <p:spPr>
          <a:xfrm>
            <a:off x="3848252" y="333366"/>
            <a:ext cx="4479111" cy="656590"/>
          </a:xfrm>
          <a:prstGeom prst="rect">
            <a:avLst/>
          </a:prstGeom>
          <a:noFill/>
        </p:spPr>
        <p:txBody>
          <a:bodyPr wrap="none" rtlCol="0" anchor="b">
            <a:spAutoFit/>
          </a:bodyPr>
          <a:lstStyle/>
          <a:p>
            <a:pPr algn="ctr">
              <a:lnSpc>
                <a:spcPts val="4440"/>
              </a:lnSpc>
            </a:pPr>
            <a:r>
              <a:rPr lang="en-US" sz="3700" b="1" spc="-145" dirty="0">
                <a:solidFill>
                  <a:schemeClr val="bg1"/>
                </a:solidFill>
                <a:latin typeface="Poppins" panose="00000500000000000000" pitchFamily="2" charset="0"/>
                <a:cs typeface="Poppins" panose="00000500000000000000" pitchFamily="2" charset="0"/>
              </a:rPr>
              <a:t>Agenda </a:t>
            </a:r>
            <a:r>
              <a:rPr lang="en-US" sz="3700" b="1" spc="-145" dirty="0" err="1">
                <a:solidFill>
                  <a:schemeClr val="bg1"/>
                </a:solidFill>
                <a:latin typeface="Poppins" panose="00000500000000000000" pitchFamily="2" charset="0"/>
                <a:cs typeface="Poppins" panose="00000500000000000000" pitchFamily="2" charset="0"/>
              </a:rPr>
              <a:t>PPThemes</a:t>
            </a:r>
            <a:endParaRPr lang="en-US" sz="3700" b="1" spc="-145" dirty="0">
              <a:solidFill>
                <a:schemeClr val="bg1"/>
              </a:solidFill>
              <a:latin typeface="Poppins" panose="00000500000000000000" pitchFamily="2" charset="0"/>
              <a:cs typeface="Poppins" panose="00000500000000000000" pitchFamily="2" charset="0"/>
            </a:endParaRPr>
          </a:p>
        </p:txBody>
      </p:sp>
      <p:sp>
        <p:nvSpPr>
          <p:cNvPr id="471" name="TextBox 470">
            <a:extLst>
              <a:ext uri="{FF2B5EF4-FFF2-40B4-BE49-F238E27FC236}">
                <a16:creationId xmlns:a16="http://schemas.microsoft.com/office/drawing/2014/main" id="{92C8389E-1125-4C52-9419-2F0A4558FEFD}"/>
              </a:ext>
            </a:extLst>
          </p:cNvPr>
          <p:cNvSpPr txBox="1"/>
          <p:nvPr/>
        </p:nvSpPr>
        <p:spPr>
          <a:xfrm>
            <a:off x="1037829" y="4188718"/>
            <a:ext cx="1578123" cy="1462708"/>
          </a:xfrm>
          <a:prstGeom prst="rect">
            <a:avLst/>
          </a:prstGeom>
          <a:noFill/>
        </p:spPr>
        <p:txBody>
          <a:bodyPr wrap="square" rtlCol="0" anchor="t">
            <a:spAutoFit/>
          </a:bodyPr>
          <a:lstStyle/>
          <a:p>
            <a:pPr algn="ctr">
              <a:lnSpc>
                <a:spcPts val="1800"/>
              </a:lnSpc>
            </a:pPr>
            <a:r>
              <a:rPr lang="en-US" sz="1200" spc="-15" dirty="0">
                <a:latin typeface="Poppins" panose="00000500000000000000" pitchFamily="2" charset="0"/>
                <a:cs typeface="Poppins" panose="00000500000000000000" pitchFamily="2" charset="0"/>
              </a:rPr>
              <a:t>Lorem ipsum dolor sit </a:t>
            </a:r>
            <a:r>
              <a:rPr lang="en-US" sz="1200" spc="-15" dirty="0" err="1">
                <a:latin typeface="Poppins" panose="00000500000000000000" pitchFamily="2" charset="0"/>
                <a:cs typeface="Poppins" panose="00000500000000000000" pitchFamily="2" charset="0"/>
              </a:rPr>
              <a:t>amet</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consectetur</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adipiscing</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elit</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consectetur</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adipiscing</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elit</a:t>
            </a:r>
            <a:endParaRPr lang="en-US" sz="1200" spc="-15" dirty="0">
              <a:latin typeface="Poppins" panose="00000500000000000000" pitchFamily="2" charset="0"/>
              <a:cs typeface="Poppins" panose="00000500000000000000" pitchFamily="2" charset="0"/>
            </a:endParaRPr>
          </a:p>
        </p:txBody>
      </p:sp>
      <p:sp>
        <p:nvSpPr>
          <p:cNvPr id="472" name="TextBox 471">
            <a:extLst>
              <a:ext uri="{FF2B5EF4-FFF2-40B4-BE49-F238E27FC236}">
                <a16:creationId xmlns:a16="http://schemas.microsoft.com/office/drawing/2014/main" id="{D6554350-A8D5-4BC5-AAC8-26C08F12F187}"/>
              </a:ext>
            </a:extLst>
          </p:cNvPr>
          <p:cNvSpPr txBox="1"/>
          <p:nvPr/>
        </p:nvSpPr>
        <p:spPr>
          <a:xfrm>
            <a:off x="1365432" y="3807018"/>
            <a:ext cx="913392" cy="361381"/>
          </a:xfrm>
          <a:prstGeom prst="rect">
            <a:avLst/>
          </a:prstGeom>
          <a:noFill/>
        </p:spPr>
        <p:txBody>
          <a:bodyPr wrap="none" rtlCol="0" anchor="b">
            <a:spAutoFit/>
          </a:bodyPr>
          <a:lstStyle/>
          <a:p>
            <a:pPr algn="ctr">
              <a:lnSpc>
                <a:spcPts val="2160"/>
              </a:lnSpc>
            </a:pPr>
            <a:r>
              <a:rPr lang="en-US" sz="1600" b="1" spc="-15" dirty="0">
                <a:solidFill>
                  <a:schemeClr val="tx2"/>
                </a:solidFill>
                <a:latin typeface="Poppins" panose="00000500000000000000" pitchFamily="2" charset="0"/>
                <a:cs typeface="Poppins" panose="00000500000000000000" pitchFamily="2" charset="0"/>
              </a:rPr>
              <a:t>Project</a:t>
            </a:r>
          </a:p>
        </p:txBody>
      </p:sp>
      <p:sp>
        <p:nvSpPr>
          <p:cNvPr id="473" name="TextBox 472">
            <a:extLst>
              <a:ext uri="{FF2B5EF4-FFF2-40B4-BE49-F238E27FC236}">
                <a16:creationId xmlns:a16="http://schemas.microsoft.com/office/drawing/2014/main" id="{ED9EB3FA-BC54-40DF-A1B1-433142EDF84E}"/>
              </a:ext>
            </a:extLst>
          </p:cNvPr>
          <p:cNvSpPr txBox="1"/>
          <p:nvPr/>
        </p:nvSpPr>
        <p:spPr>
          <a:xfrm>
            <a:off x="3169524" y="4188718"/>
            <a:ext cx="1578123" cy="1466299"/>
          </a:xfrm>
          <a:prstGeom prst="rect">
            <a:avLst/>
          </a:prstGeom>
          <a:noFill/>
        </p:spPr>
        <p:txBody>
          <a:bodyPr wrap="square" rtlCol="0" anchor="t">
            <a:spAutoFit/>
          </a:bodyPr>
          <a:lstStyle/>
          <a:p>
            <a:pPr algn="ctr">
              <a:lnSpc>
                <a:spcPts val="1800"/>
              </a:lnSpc>
            </a:pPr>
            <a:r>
              <a:rPr lang="en-US" sz="1200" spc="-15" dirty="0">
                <a:latin typeface="Poppins" panose="00000500000000000000" pitchFamily="2" charset="0"/>
                <a:cs typeface="Poppins" panose="00000500000000000000" pitchFamily="2" charset="0"/>
              </a:rPr>
              <a:t>Lorem ipsum dolor sit </a:t>
            </a:r>
            <a:r>
              <a:rPr lang="en-US" sz="1200" spc="-15" dirty="0" err="1">
                <a:latin typeface="Poppins" panose="00000500000000000000" pitchFamily="2" charset="0"/>
                <a:cs typeface="Poppins" panose="00000500000000000000" pitchFamily="2" charset="0"/>
              </a:rPr>
              <a:t>amet</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consectetur</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adipiscing</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elit</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consectetur</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adipiscing</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elit</a:t>
            </a:r>
            <a:endParaRPr lang="en-US" sz="1200" spc="-15" dirty="0">
              <a:latin typeface="Poppins" panose="00000500000000000000" pitchFamily="2" charset="0"/>
              <a:cs typeface="Poppins" panose="00000500000000000000" pitchFamily="2" charset="0"/>
            </a:endParaRPr>
          </a:p>
        </p:txBody>
      </p:sp>
      <p:sp>
        <p:nvSpPr>
          <p:cNvPr id="474" name="TextBox 473">
            <a:extLst>
              <a:ext uri="{FF2B5EF4-FFF2-40B4-BE49-F238E27FC236}">
                <a16:creationId xmlns:a16="http://schemas.microsoft.com/office/drawing/2014/main" id="{6EAA33A3-7ADB-42AF-A56E-9EE008194BA8}"/>
              </a:ext>
            </a:extLst>
          </p:cNvPr>
          <p:cNvSpPr txBox="1"/>
          <p:nvPr/>
        </p:nvSpPr>
        <p:spPr>
          <a:xfrm>
            <a:off x="3404570" y="3807018"/>
            <a:ext cx="1111844" cy="361381"/>
          </a:xfrm>
          <a:prstGeom prst="rect">
            <a:avLst/>
          </a:prstGeom>
          <a:noFill/>
        </p:spPr>
        <p:txBody>
          <a:bodyPr wrap="none" rtlCol="0" anchor="b">
            <a:spAutoFit/>
          </a:bodyPr>
          <a:lstStyle/>
          <a:p>
            <a:pPr algn="ctr">
              <a:lnSpc>
                <a:spcPts val="2160"/>
              </a:lnSpc>
            </a:pPr>
            <a:r>
              <a:rPr lang="en-US" sz="1600" b="1" spc="-15" dirty="0">
                <a:solidFill>
                  <a:schemeClr val="tx2"/>
                </a:solidFill>
                <a:latin typeface="Poppins" panose="00000500000000000000" pitchFamily="2" charset="0"/>
                <a:cs typeface="Poppins" panose="00000500000000000000" pitchFamily="2" charset="0"/>
              </a:rPr>
              <a:t>Planning</a:t>
            </a:r>
          </a:p>
        </p:txBody>
      </p:sp>
      <p:sp>
        <p:nvSpPr>
          <p:cNvPr id="475" name="TextBox 474">
            <a:extLst>
              <a:ext uri="{FF2B5EF4-FFF2-40B4-BE49-F238E27FC236}">
                <a16:creationId xmlns:a16="http://schemas.microsoft.com/office/drawing/2014/main" id="{A6DDFC05-747F-44C0-AF63-8FF930C3E1FE}"/>
              </a:ext>
            </a:extLst>
          </p:cNvPr>
          <p:cNvSpPr txBox="1"/>
          <p:nvPr/>
        </p:nvSpPr>
        <p:spPr>
          <a:xfrm>
            <a:off x="5307890" y="4188718"/>
            <a:ext cx="1578123" cy="1466299"/>
          </a:xfrm>
          <a:prstGeom prst="rect">
            <a:avLst/>
          </a:prstGeom>
          <a:noFill/>
        </p:spPr>
        <p:txBody>
          <a:bodyPr wrap="square" rtlCol="0" anchor="t">
            <a:spAutoFit/>
          </a:bodyPr>
          <a:lstStyle/>
          <a:p>
            <a:pPr algn="ctr">
              <a:lnSpc>
                <a:spcPts val="1800"/>
              </a:lnSpc>
            </a:pPr>
            <a:r>
              <a:rPr lang="en-US" sz="1200" spc="-15" dirty="0">
                <a:latin typeface="Poppins" panose="00000500000000000000" pitchFamily="2" charset="0"/>
                <a:cs typeface="Poppins" panose="00000500000000000000" pitchFamily="2" charset="0"/>
              </a:rPr>
              <a:t>Lorem ipsum dolor sit </a:t>
            </a:r>
            <a:r>
              <a:rPr lang="en-US" sz="1200" spc="-15" dirty="0" err="1">
                <a:latin typeface="Poppins" panose="00000500000000000000" pitchFamily="2" charset="0"/>
                <a:cs typeface="Poppins" panose="00000500000000000000" pitchFamily="2" charset="0"/>
              </a:rPr>
              <a:t>amet</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consectetur</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adipiscing</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elit</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consectetur</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adipiscing</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elit</a:t>
            </a:r>
            <a:endParaRPr lang="en-US" sz="1200" spc="-15" dirty="0">
              <a:latin typeface="Poppins" panose="00000500000000000000" pitchFamily="2" charset="0"/>
              <a:cs typeface="Poppins" panose="00000500000000000000" pitchFamily="2" charset="0"/>
            </a:endParaRPr>
          </a:p>
        </p:txBody>
      </p:sp>
      <p:sp>
        <p:nvSpPr>
          <p:cNvPr id="476" name="TextBox 475">
            <a:extLst>
              <a:ext uri="{FF2B5EF4-FFF2-40B4-BE49-F238E27FC236}">
                <a16:creationId xmlns:a16="http://schemas.microsoft.com/office/drawing/2014/main" id="{E96D816F-7B25-41B3-9316-5AC62F4A039B}"/>
              </a:ext>
            </a:extLst>
          </p:cNvPr>
          <p:cNvSpPr txBox="1"/>
          <p:nvPr/>
        </p:nvSpPr>
        <p:spPr>
          <a:xfrm>
            <a:off x="5497113" y="3807018"/>
            <a:ext cx="1199687" cy="361381"/>
          </a:xfrm>
          <a:prstGeom prst="rect">
            <a:avLst/>
          </a:prstGeom>
          <a:noFill/>
        </p:spPr>
        <p:txBody>
          <a:bodyPr wrap="none" rtlCol="0" anchor="b">
            <a:spAutoFit/>
          </a:bodyPr>
          <a:lstStyle/>
          <a:p>
            <a:pPr algn="ctr">
              <a:lnSpc>
                <a:spcPts val="2160"/>
              </a:lnSpc>
            </a:pPr>
            <a:r>
              <a:rPr lang="en-US" sz="1600" b="1" spc="-15" dirty="0">
                <a:solidFill>
                  <a:schemeClr val="tx2"/>
                </a:solidFill>
                <a:latin typeface="Poppins" panose="00000500000000000000" pitchFamily="2" charset="0"/>
                <a:cs typeface="Poppins" panose="00000500000000000000" pitchFamily="2" charset="0"/>
              </a:rPr>
              <a:t>Execution</a:t>
            </a:r>
          </a:p>
        </p:txBody>
      </p:sp>
      <p:sp>
        <p:nvSpPr>
          <p:cNvPr id="477" name="TextBox 476">
            <a:extLst>
              <a:ext uri="{FF2B5EF4-FFF2-40B4-BE49-F238E27FC236}">
                <a16:creationId xmlns:a16="http://schemas.microsoft.com/office/drawing/2014/main" id="{07644936-FA7D-4DEC-BF95-2C95F59C2587}"/>
              </a:ext>
            </a:extLst>
          </p:cNvPr>
          <p:cNvSpPr txBox="1"/>
          <p:nvPr/>
        </p:nvSpPr>
        <p:spPr>
          <a:xfrm>
            <a:off x="9576049" y="4188976"/>
            <a:ext cx="1578123" cy="1466299"/>
          </a:xfrm>
          <a:prstGeom prst="rect">
            <a:avLst/>
          </a:prstGeom>
          <a:noFill/>
        </p:spPr>
        <p:txBody>
          <a:bodyPr wrap="square" rtlCol="0" anchor="t">
            <a:spAutoFit/>
          </a:bodyPr>
          <a:lstStyle/>
          <a:p>
            <a:pPr algn="ctr">
              <a:lnSpc>
                <a:spcPts val="1800"/>
              </a:lnSpc>
            </a:pPr>
            <a:r>
              <a:rPr lang="en-US" sz="1200" spc="-15" dirty="0">
                <a:latin typeface="Poppins" panose="00000500000000000000" pitchFamily="2" charset="0"/>
                <a:cs typeface="Poppins" panose="00000500000000000000" pitchFamily="2" charset="0"/>
              </a:rPr>
              <a:t>Lorem ipsum dolor sit </a:t>
            </a:r>
            <a:r>
              <a:rPr lang="en-US" sz="1200" spc="-15" dirty="0" err="1">
                <a:latin typeface="Poppins" panose="00000500000000000000" pitchFamily="2" charset="0"/>
                <a:cs typeface="Poppins" panose="00000500000000000000" pitchFamily="2" charset="0"/>
              </a:rPr>
              <a:t>amet</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consectetur</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adipiscing</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elit</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consectetur</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adipiscing</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elit</a:t>
            </a:r>
            <a:endParaRPr lang="en-US" sz="1200" spc="-15" dirty="0">
              <a:latin typeface="Poppins" panose="00000500000000000000" pitchFamily="2" charset="0"/>
              <a:cs typeface="Poppins" panose="00000500000000000000" pitchFamily="2" charset="0"/>
            </a:endParaRPr>
          </a:p>
        </p:txBody>
      </p:sp>
      <p:sp>
        <p:nvSpPr>
          <p:cNvPr id="478" name="TextBox 477">
            <a:extLst>
              <a:ext uri="{FF2B5EF4-FFF2-40B4-BE49-F238E27FC236}">
                <a16:creationId xmlns:a16="http://schemas.microsoft.com/office/drawing/2014/main" id="{A6211828-5143-4138-AC64-7B165D302456}"/>
              </a:ext>
            </a:extLst>
          </p:cNvPr>
          <p:cNvSpPr txBox="1"/>
          <p:nvPr/>
        </p:nvSpPr>
        <p:spPr>
          <a:xfrm>
            <a:off x="9889818" y="3807276"/>
            <a:ext cx="951864" cy="361381"/>
          </a:xfrm>
          <a:prstGeom prst="rect">
            <a:avLst/>
          </a:prstGeom>
          <a:noFill/>
        </p:spPr>
        <p:txBody>
          <a:bodyPr wrap="none" rtlCol="0" anchor="b">
            <a:spAutoFit/>
          </a:bodyPr>
          <a:lstStyle/>
          <a:p>
            <a:pPr algn="ctr">
              <a:lnSpc>
                <a:spcPts val="2160"/>
              </a:lnSpc>
            </a:pPr>
            <a:r>
              <a:rPr lang="en-US" sz="1600" b="1" spc="-15" dirty="0">
                <a:solidFill>
                  <a:schemeClr val="tx2"/>
                </a:solidFill>
                <a:latin typeface="Poppins" panose="00000500000000000000" pitchFamily="2" charset="0"/>
                <a:cs typeface="Poppins" panose="00000500000000000000" pitchFamily="2" charset="0"/>
              </a:rPr>
              <a:t>Capital</a:t>
            </a:r>
          </a:p>
        </p:txBody>
      </p:sp>
      <p:sp>
        <p:nvSpPr>
          <p:cNvPr id="479" name="TextBox 478">
            <a:extLst>
              <a:ext uri="{FF2B5EF4-FFF2-40B4-BE49-F238E27FC236}">
                <a16:creationId xmlns:a16="http://schemas.microsoft.com/office/drawing/2014/main" id="{0D449C4A-926F-4AFF-9CA9-0FCA9B02B2D1}"/>
              </a:ext>
            </a:extLst>
          </p:cNvPr>
          <p:cNvSpPr txBox="1"/>
          <p:nvPr/>
        </p:nvSpPr>
        <p:spPr>
          <a:xfrm>
            <a:off x="3308986" y="1759324"/>
            <a:ext cx="1277778" cy="1298759"/>
          </a:xfrm>
          <a:prstGeom prst="rect">
            <a:avLst/>
          </a:prstGeom>
          <a:noFill/>
        </p:spPr>
        <p:txBody>
          <a:bodyPr wrap="square" rtlCol="0" anchor="b">
            <a:noAutofit/>
          </a:bodyPr>
          <a:lstStyle/>
          <a:p>
            <a:pPr algn="ctr">
              <a:lnSpc>
                <a:spcPts val="4440"/>
              </a:lnSpc>
            </a:pPr>
            <a:r>
              <a:rPr lang="en-US" sz="6000" b="1" spc="-145" dirty="0">
                <a:solidFill>
                  <a:schemeClr val="bg1"/>
                </a:solidFill>
                <a:latin typeface="DM Sans" pitchFamily="2" charset="77"/>
              </a:rPr>
              <a:t>02</a:t>
            </a:r>
          </a:p>
        </p:txBody>
      </p:sp>
      <p:sp>
        <p:nvSpPr>
          <p:cNvPr id="480" name="TextBox 479">
            <a:extLst>
              <a:ext uri="{FF2B5EF4-FFF2-40B4-BE49-F238E27FC236}">
                <a16:creationId xmlns:a16="http://schemas.microsoft.com/office/drawing/2014/main" id="{109DB586-E4E3-4700-BBE4-22B066A635FC}"/>
              </a:ext>
            </a:extLst>
          </p:cNvPr>
          <p:cNvSpPr txBox="1"/>
          <p:nvPr/>
        </p:nvSpPr>
        <p:spPr>
          <a:xfrm>
            <a:off x="1176571" y="1759324"/>
            <a:ext cx="1277778" cy="1298759"/>
          </a:xfrm>
          <a:prstGeom prst="rect">
            <a:avLst/>
          </a:prstGeom>
          <a:noFill/>
        </p:spPr>
        <p:txBody>
          <a:bodyPr wrap="square" rtlCol="0" anchor="b">
            <a:noAutofit/>
          </a:bodyPr>
          <a:lstStyle/>
          <a:p>
            <a:pPr algn="ctr">
              <a:lnSpc>
                <a:spcPts val="4440"/>
              </a:lnSpc>
            </a:pPr>
            <a:r>
              <a:rPr lang="en-US" sz="6000" b="1" spc="-145" dirty="0">
                <a:solidFill>
                  <a:schemeClr val="bg1"/>
                </a:solidFill>
                <a:latin typeface="DM Sans" pitchFamily="2" charset="77"/>
              </a:rPr>
              <a:t>01</a:t>
            </a:r>
          </a:p>
        </p:txBody>
      </p:sp>
      <p:sp>
        <p:nvSpPr>
          <p:cNvPr id="481" name="TextBox 480">
            <a:extLst>
              <a:ext uri="{FF2B5EF4-FFF2-40B4-BE49-F238E27FC236}">
                <a16:creationId xmlns:a16="http://schemas.microsoft.com/office/drawing/2014/main" id="{BE9D3DAF-8FF8-4A75-B532-B74AF785D5C6}"/>
              </a:ext>
            </a:extLst>
          </p:cNvPr>
          <p:cNvSpPr txBox="1"/>
          <p:nvPr/>
        </p:nvSpPr>
        <p:spPr>
          <a:xfrm>
            <a:off x="5404052" y="1759324"/>
            <a:ext cx="1364847" cy="1298759"/>
          </a:xfrm>
          <a:prstGeom prst="rect">
            <a:avLst/>
          </a:prstGeom>
          <a:noFill/>
        </p:spPr>
        <p:txBody>
          <a:bodyPr wrap="square" rtlCol="0" anchor="b">
            <a:noAutofit/>
          </a:bodyPr>
          <a:lstStyle/>
          <a:p>
            <a:pPr algn="ctr">
              <a:lnSpc>
                <a:spcPts val="4440"/>
              </a:lnSpc>
            </a:pPr>
            <a:r>
              <a:rPr lang="en-US" sz="6000" b="1" spc="-145" dirty="0">
                <a:solidFill>
                  <a:schemeClr val="bg1"/>
                </a:solidFill>
                <a:latin typeface="DM Sans" pitchFamily="2" charset="77"/>
              </a:rPr>
              <a:t>03</a:t>
            </a:r>
          </a:p>
        </p:txBody>
      </p:sp>
      <p:sp>
        <p:nvSpPr>
          <p:cNvPr id="482" name="TextBox 481">
            <a:extLst>
              <a:ext uri="{FF2B5EF4-FFF2-40B4-BE49-F238E27FC236}">
                <a16:creationId xmlns:a16="http://schemas.microsoft.com/office/drawing/2014/main" id="{0962FC41-B06E-49D8-9BDE-28C44444C7FE}"/>
              </a:ext>
            </a:extLst>
          </p:cNvPr>
          <p:cNvSpPr txBox="1"/>
          <p:nvPr/>
        </p:nvSpPr>
        <p:spPr>
          <a:xfrm>
            <a:off x="7537926" y="1759324"/>
            <a:ext cx="1364847" cy="1298759"/>
          </a:xfrm>
          <a:prstGeom prst="rect">
            <a:avLst/>
          </a:prstGeom>
          <a:noFill/>
        </p:spPr>
        <p:txBody>
          <a:bodyPr wrap="square" rtlCol="0" anchor="b">
            <a:noAutofit/>
          </a:bodyPr>
          <a:lstStyle/>
          <a:p>
            <a:pPr algn="ctr">
              <a:lnSpc>
                <a:spcPts val="4440"/>
              </a:lnSpc>
            </a:pPr>
            <a:r>
              <a:rPr lang="en-US" sz="6000" b="1" spc="-145" dirty="0">
                <a:solidFill>
                  <a:schemeClr val="bg1"/>
                </a:solidFill>
                <a:latin typeface="DM Sans" pitchFamily="2" charset="77"/>
              </a:rPr>
              <a:t>04</a:t>
            </a:r>
          </a:p>
        </p:txBody>
      </p:sp>
      <p:sp>
        <p:nvSpPr>
          <p:cNvPr id="483" name="TextBox 482">
            <a:extLst>
              <a:ext uri="{FF2B5EF4-FFF2-40B4-BE49-F238E27FC236}">
                <a16:creationId xmlns:a16="http://schemas.microsoft.com/office/drawing/2014/main" id="{082510DD-3474-41E3-A143-33296D831D10}"/>
              </a:ext>
            </a:extLst>
          </p:cNvPr>
          <p:cNvSpPr txBox="1"/>
          <p:nvPr/>
        </p:nvSpPr>
        <p:spPr>
          <a:xfrm>
            <a:off x="9671257" y="1759324"/>
            <a:ext cx="1364847" cy="1298759"/>
          </a:xfrm>
          <a:prstGeom prst="rect">
            <a:avLst/>
          </a:prstGeom>
          <a:noFill/>
        </p:spPr>
        <p:txBody>
          <a:bodyPr wrap="square" rtlCol="0" anchor="b">
            <a:noAutofit/>
          </a:bodyPr>
          <a:lstStyle/>
          <a:p>
            <a:pPr algn="ctr">
              <a:lnSpc>
                <a:spcPts val="4440"/>
              </a:lnSpc>
            </a:pPr>
            <a:r>
              <a:rPr lang="en-US" sz="6000" b="1" spc="-145" dirty="0">
                <a:solidFill>
                  <a:schemeClr val="bg1"/>
                </a:solidFill>
                <a:latin typeface="DM Sans" pitchFamily="2" charset="77"/>
              </a:rPr>
              <a:t>05</a:t>
            </a:r>
          </a:p>
        </p:txBody>
      </p:sp>
      <p:sp>
        <p:nvSpPr>
          <p:cNvPr id="484" name="TextBox 483">
            <a:extLst>
              <a:ext uri="{FF2B5EF4-FFF2-40B4-BE49-F238E27FC236}">
                <a16:creationId xmlns:a16="http://schemas.microsoft.com/office/drawing/2014/main" id="{35E13506-9148-434F-84E6-A025C961C888}"/>
              </a:ext>
            </a:extLst>
          </p:cNvPr>
          <p:cNvSpPr txBox="1"/>
          <p:nvPr/>
        </p:nvSpPr>
        <p:spPr>
          <a:xfrm>
            <a:off x="7440542" y="4188718"/>
            <a:ext cx="1578123" cy="1466299"/>
          </a:xfrm>
          <a:prstGeom prst="rect">
            <a:avLst/>
          </a:prstGeom>
          <a:noFill/>
        </p:spPr>
        <p:txBody>
          <a:bodyPr wrap="square" rtlCol="0" anchor="t">
            <a:spAutoFit/>
          </a:bodyPr>
          <a:lstStyle/>
          <a:p>
            <a:pPr algn="ctr">
              <a:lnSpc>
                <a:spcPts val="1800"/>
              </a:lnSpc>
            </a:pPr>
            <a:r>
              <a:rPr lang="en-US" sz="1200" spc="-15" dirty="0">
                <a:latin typeface="Poppins" panose="00000500000000000000" pitchFamily="2" charset="0"/>
                <a:cs typeface="Poppins" panose="00000500000000000000" pitchFamily="2" charset="0"/>
              </a:rPr>
              <a:t>Lorem ipsum dolor sit </a:t>
            </a:r>
            <a:r>
              <a:rPr lang="en-US" sz="1200" spc="-15" dirty="0" err="1">
                <a:latin typeface="Poppins" panose="00000500000000000000" pitchFamily="2" charset="0"/>
                <a:cs typeface="Poppins" panose="00000500000000000000" pitchFamily="2" charset="0"/>
              </a:rPr>
              <a:t>amet</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consectetur</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adipiscing</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elit</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consectetur</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adipiscing</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elit</a:t>
            </a:r>
            <a:endParaRPr lang="en-US" sz="1200" spc="-15" dirty="0">
              <a:latin typeface="Poppins" panose="00000500000000000000" pitchFamily="2" charset="0"/>
              <a:cs typeface="Poppins" panose="00000500000000000000" pitchFamily="2" charset="0"/>
            </a:endParaRPr>
          </a:p>
        </p:txBody>
      </p:sp>
      <p:sp>
        <p:nvSpPr>
          <p:cNvPr id="485" name="TextBox 484">
            <a:extLst>
              <a:ext uri="{FF2B5EF4-FFF2-40B4-BE49-F238E27FC236}">
                <a16:creationId xmlns:a16="http://schemas.microsoft.com/office/drawing/2014/main" id="{20E2010F-4226-4845-8950-6BEA3755FE4B}"/>
              </a:ext>
            </a:extLst>
          </p:cNvPr>
          <p:cNvSpPr txBox="1"/>
          <p:nvPr/>
        </p:nvSpPr>
        <p:spPr>
          <a:xfrm>
            <a:off x="7745056" y="3806065"/>
            <a:ext cx="961482" cy="361381"/>
          </a:xfrm>
          <a:prstGeom prst="rect">
            <a:avLst/>
          </a:prstGeom>
          <a:noFill/>
        </p:spPr>
        <p:txBody>
          <a:bodyPr wrap="none" rtlCol="0" anchor="b">
            <a:spAutoFit/>
          </a:bodyPr>
          <a:lstStyle/>
          <a:p>
            <a:pPr algn="ctr">
              <a:lnSpc>
                <a:spcPts val="2160"/>
              </a:lnSpc>
            </a:pPr>
            <a:r>
              <a:rPr lang="en-US" sz="1600" b="1" spc="-15" dirty="0">
                <a:solidFill>
                  <a:schemeClr val="tx2"/>
                </a:solidFill>
                <a:latin typeface="Poppins" panose="00000500000000000000" pitchFamily="2" charset="0"/>
                <a:cs typeface="Poppins" panose="00000500000000000000" pitchFamily="2" charset="0"/>
              </a:rPr>
              <a:t>Control</a:t>
            </a:r>
          </a:p>
        </p:txBody>
      </p:sp>
    </p:spTree>
    <p:extLst>
      <p:ext uri="{BB962C8B-B14F-4D97-AF65-F5344CB8AC3E}">
        <p14:creationId xmlns:p14="http://schemas.microsoft.com/office/powerpoint/2010/main" val="2092442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B9CB207-A399-214B-B91A-078D31C6F682}"/>
              </a:ext>
            </a:extLst>
          </p:cNvPr>
          <p:cNvSpPr txBox="1"/>
          <p:nvPr/>
        </p:nvSpPr>
        <p:spPr>
          <a:xfrm>
            <a:off x="3508596" y="383789"/>
            <a:ext cx="5174815" cy="661720"/>
          </a:xfrm>
          <a:prstGeom prst="rect">
            <a:avLst/>
          </a:prstGeom>
          <a:noFill/>
          <a:ln>
            <a:noFill/>
          </a:ln>
        </p:spPr>
        <p:txBody>
          <a:bodyPr wrap="none" rtlCol="0" anchor="t">
            <a:spAutoFit/>
          </a:bodyPr>
          <a:lstStyle/>
          <a:p>
            <a:pPr algn="ctr"/>
            <a:r>
              <a:rPr lang="en-US" sz="3700" b="1" spc="-145" dirty="0">
                <a:solidFill>
                  <a:schemeClr val="tx2"/>
                </a:solidFill>
                <a:latin typeface="Poppins" panose="00000500000000000000" pitchFamily="2" charset="0"/>
                <a:cs typeface="Poppins" panose="00000500000000000000" pitchFamily="2" charset="0"/>
              </a:rPr>
              <a:t>Message from the </a:t>
            </a:r>
            <a:r>
              <a:rPr lang="en-US" sz="3700" b="1" spc="-145" dirty="0" err="1">
                <a:solidFill>
                  <a:schemeClr val="tx2"/>
                </a:solidFill>
                <a:latin typeface="Poppins" panose="00000500000000000000" pitchFamily="2" charset="0"/>
                <a:cs typeface="Poppins" panose="00000500000000000000" pitchFamily="2" charset="0"/>
              </a:rPr>
              <a:t>ceo</a:t>
            </a:r>
            <a:endParaRPr lang="en-US" sz="3700" b="1" spc="-145" dirty="0">
              <a:solidFill>
                <a:schemeClr val="tx2"/>
              </a:solidFill>
              <a:latin typeface="Poppins" panose="00000500000000000000" pitchFamily="2" charset="0"/>
              <a:cs typeface="Poppins" panose="00000500000000000000" pitchFamily="2" charset="0"/>
            </a:endParaRPr>
          </a:p>
        </p:txBody>
      </p:sp>
      <p:sp>
        <p:nvSpPr>
          <p:cNvPr id="11" name="Subtitle 2">
            <a:extLst>
              <a:ext uri="{FF2B5EF4-FFF2-40B4-BE49-F238E27FC236}">
                <a16:creationId xmlns:a16="http://schemas.microsoft.com/office/drawing/2014/main" id="{76E90C03-D5DC-5348-AFA0-19869794D17D}"/>
              </a:ext>
            </a:extLst>
          </p:cNvPr>
          <p:cNvSpPr txBox="1">
            <a:spLocks/>
          </p:cNvSpPr>
          <p:nvPr/>
        </p:nvSpPr>
        <p:spPr>
          <a:xfrm>
            <a:off x="4676060" y="924896"/>
            <a:ext cx="2839880" cy="215444"/>
          </a:xfrm>
          <a:prstGeom prst="rect">
            <a:avLst/>
          </a:prstGeom>
        </p:spPr>
        <p:txBody>
          <a:bodyPr vert="horz" wrap="non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spcBef>
                <a:spcPts val="600"/>
              </a:spcBef>
            </a:pPr>
            <a:r>
              <a:rPr lang="en-US" sz="1100" spc="600" dirty="0">
                <a:solidFill>
                  <a:schemeClr val="tx1">
                    <a:lumMod val="60000"/>
                    <a:lumOff val="40000"/>
                  </a:schemeClr>
                </a:solidFill>
                <a:latin typeface="Poppins" panose="00000500000000000000" pitchFamily="2" charset="0"/>
                <a:ea typeface="Noto Sans Light" panose="020B0402040504020204" pitchFamily="34" charset="0"/>
                <a:cs typeface="Poppins" panose="00000500000000000000" pitchFamily="2" charset="0"/>
              </a:rPr>
              <a:t>YOUR SUBTITLE HERE</a:t>
            </a:r>
          </a:p>
        </p:txBody>
      </p:sp>
      <p:sp>
        <p:nvSpPr>
          <p:cNvPr id="12" name="TextBox 11">
            <a:extLst>
              <a:ext uri="{FF2B5EF4-FFF2-40B4-BE49-F238E27FC236}">
                <a16:creationId xmlns:a16="http://schemas.microsoft.com/office/drawing/2014/main" id="{51FBEA23-6EAF-3E4A-8D91-35388B4DD5EB}"/>
              </a:ext>
            </a:extLst>
          </p:cNvPr>
          <p:cNvSpPr txBox="1"/>
          <p:nvPr/>
        </p:nvSpPr>
        <p:spPr>
          <a:xfrm>
            <a:off x="4986778" y="2762134"/>
            <a:ext cx="3191899" cy="584775"/>
          </a:xfrm>
          <a:prstGeom prst="rect">
            <a:avLst/>
          </a:prstGeom>
          <a:noFill/>
          <a:ln>
            <a:noFill/>
          </a:ln>
        </p:spPr>
        <p:txBody>
          <a:bodyPr wrap="none" rtlCol="0" anchor="b">
            <a:spAutoFit/>
          </a:bodyPr>
          <a:lstStyle/>
          <a:p>
            <a:r>
              <a:rPr lang="en-US" sz="3200" b="1" spc="150" dirty="0">
                <a:solidFill>
                  <a:schemeClr val="accent3"/>
                </a:solidFill>
                <a:latin typeface="Poppins" panose="00000500000000000000" pitchFamily="2" charset="0"/>
                <a:ea typeface="Source Sans Pro" panose="020B0503030403020204" pitchFamily="34" charset="0"/>
                <a:cs typeface="Poppins" panose="00000500000000000000" pitchFamily="2" charset="0"/>
              </a:rPr>
              <a:t>Jolie Serrano</a:t>
            </a:r>
          </a:p>
        </p:txBody>
      </p:sp>
      <p:sp>
        <p:nvSpPr>
          <p:cNvPr id="14" name="Subtitle 2">
            <a:extLst>
              <a:ext uri="{FF2B5EF4-FFF2-40B4-BE49-F238E27FC236}">
                <a16:creationId xmlns:a16="http://schemas.microsoft.com/office/drawing/2014/main" id="{C37FC147-14C7-7C4A-B5BD-D6C0732AFE0E}"/>
              </a:ext>
            </a:extLst>
          </p:cNvPr>
          <p:cNvSpPr txBox="1">
            <a:spLocks/>
          </p:cNvSpPr>
          <p:nvPr/>
        </p:nvSpPr>
        <p:spPr>
          <a:xfrm>
            <a:off x="4986778" y="3690310"/>
            <a:ext cx="5172938" cy="79457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00"/>
              </a:lnSpc>
              <a:spcBef>
                <a:spcPts val="600"/>
              </a:spcBef>
            </a:pPr>
            <a:r>
              <a:rPr lang="en-US" sz="1200" spc="-15" dirty="0">
                <a:latin typeface="Poppins" panose="00000500000000000000" pitchFamily="2" charset="0"/>
                <a:cs typeface="Poppins" panose="00000500000000000000" pitchFamily="2" charset="0"/>
              </a:rPr>
              <a:t>Lorem ipsum dolor sit </a:t>
            </a:r>
            <a:r>
              <a:rPr lang="en-US" sz="1200" spc="-15" dirty="0" err="1">
                <a:latin typeface="Poppins" panose="00000500000000000000" pitchFamily="2" charset="0"/>
                <a:cs typeface="Poppins" panose="00000500000000000000" pitchFamily="2" charset="0"/>
              </a:rPr>
              <a:t>amet</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consectetur</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adipiscing</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elit</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consectetur</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adipiscing</a:t>
            </a:r>
            <a:r>
              <a:rPr lang="en-US" sz="1200" spc="-15" dirty="0">
                <a:latin typeface="Poppins" panose="00000500000000000000" pitchFamily="2" charset="0"/>
                <a:cs typeface="Poppins" panose="00000500000000000000" pitchFamily="2" charset="0"/>
              </a:rPr>
              <a:t> </a:t>
            </a:r>
            <a:r>
              <a:rPr lang="en-US" sz="1200" spc="-15" dirty="0" err="1">
                <a:latin typeface="Poppins" panose="00000500000000000000" pitchFamily="2" charset="0"/>
                <a:cs typeface="Poppins" panose="00000500000000000000" pitchFamily="2" charset="0"/>
              </a:rPr>
              <a:t>elit</a:t>
            </a:r>
            <a:r>
              <a:rPr lang="en-US" sz="1200" spc="-15" dirty="0">
                <a:latin typeface="Poppins" panose="00000500000000000000" pitchFamily="2" charset="0"/>
                <a:cs typeface="Poppins" panose="00000500000000000000" pitchFamily="2" charset="0"/>
              </a:rPr>
              <a:t> </a:t>
            </a:r>
            <a:r>
              <a:rPr lang="en-US" sz="1200" dirty="0">
                <a:solidFill>
                  <a:schemeClr val="tx1"/>
                </a:solidFill>
                <a:latin typeface="Poppins" panose="00000500000000000000" pitchFamily="2" charset="0"/>
                <a:ea typeface="Noto Sans Light" panose="020B0402040504020204" pitchFamily="34" charset="0"/>
                <a:cs typeface="Poppins" panose="00000500000000000000" pitchFamily="2" charset="0"/>
              </a:rPr>
              <a:t>Donec </a:t>
            </a:r>
            <a:r>
              <a:rPr lang="en-US" sz="1200" dirty="0" err="1">
                <a:solidFill>
                  <a:schemeClr val="tx1"/>
                </a:solidFill>
                <a:latin typeface="Poppins" panose="00000500000000000000" pitchFamily="2" charset="0"/>
                <a:ea typeface="Noto Sans Light" panose="020B0402040504020204" pitchFamily="34" charset="0"/>
                <a:cs typeface="Poppins" panose="00000500000000000000" pitchFamily="2" charset="0"/>
              </a:rPr>
              <a:t>fringilla</a:t>
            </a:r>
            <a:r>
              <a:rPr lang="en-US" sz="1200" dirty="0">
                <a:solidFill>
                  <a:schemeClr val="tx1"/>
                </a:solidFill>
                <a:latin typeface="Poppins" panose="00000500000000000000" pitchFamily="2" charset="0"/>
                <a:ea typeface="Noto Sans Light" panose="020B0402040504020204" pitchFamily="34" charset="0"/>
                <a:cs typeface="Poppins" panose="00000500000000000000" pitchFamily="2" charset="0"/>
              </a:rPr>
              <a:t> </a:t>
            </a:r>
            <a:r>
              <a:rPr lang="en-US" sz="1200" dirty="0" err="1">
                <a:solidFill>
                  <a:schemeClr val="tx1"/>
                </a:solidFill>
                <a:latin typeface="Poppins" panose="00000500000000000000" pitchFamily="2" charset="0"/>
                <a:ea typeface="Noto Sans Light" panose="020B0402040504020204" pitchFamily="34" charset="0"/>
                <a:cs typeface="Poppins" panose="00000500000000000000" pitchFamily="2" charset="0"/>
              </a:rPr>
              <a:t>est</a:t>
            </a:r>
            <a:r>
              <a:rPr lang="en-US" sz="1200" dirty="0">
                <a:solidFill>
                  <a:schemeClr val="tx1"/>
                </a:solidFill>
                <a:latin typeface="Poppins" panose="00000500000000000000" pitchFamily="2" charset="0"/>
                <a:ea typeface="Noto Sans Light" panose="020B0402040504020204" pitchFamily="34" charset="0"/>
                <a:cs typeface="Poppins" panose="00000500000000000000" pitchFamily="2" charset="0"/>
              </a:rPr>
              <a:t> </a:t>
            </a:r>
            <a:r>
              <a:rPr lang="en-US" sz="1200" dirty="0" err="1">
                <a:solidFill>
                  <a:schemeClr val="tx1"/>
                </a:solidFill>
                <a:latin typeface="Poppins" panose="00000500000000000000" pitchFamily="2" charset="0"/>
                <a:ea typeface="Noto Sans Light" panose="020B0402040504020204" pitchFamily="34" charset="0"/>
                <a:cs typeface="Poppins" panose="00000500000000000000" pitchFamily="2" charset="0"/>
              </a:rPr>
              <a:t>orci</a:t>
            </a:r>
            <a:r>
              <a:rPr lang="en-US" sz="1200" dirty="0">
                <a:solidFill>
                  <a:schemeClr val="tx1"/>
                </a:solidFill>
                <a:latin typeface="Poppins" panose="00000500000000000000" pitchFamily="2" charset="0"/>
                <a:ea typeface="Noto Sans Light" panose="020B0402040504020204" pitchFamily="34" charset="0"/>
                <a:cs typeface="Poppins" panose="00000500000000000000" pitchFamily="2" charset="0"/>
              </a:rPr>
              <a:t>. </a:t>
            </a:r>
            <a:r>
              <a:rPr lang="en-US" sz="1200" dirty="0" err="1">
                <a:solidFill>
                  <a:schemeClr val="tx1"/>
                </a:solidFill>
                <a:latin typeface="Poppins" panose="00000500000000000000" pitchFamily="2" charset="0"/>
                <a:ea typeface="Noto Sans Light" panose="020B0402040504020204" pitchFamily="34" charset="0"/>
                <a:cs typeface="Poppins" panose="00000500000000000000" pitchFamily="2" charset="0"/>
              </a:rPr>
              <a:t>Orci</a:t>
            </a:r>
            <a:r>
              <a:rPr lang="en-US" sz="1200" dirty="0">
                <a:solidFill>
                  <a:schemeClr val="tx1"/>
                </a:solidFill>
                <a:latin typeface="Poppins" panose="00000500000000000000" pitchFamily="2" charset="0"/>
                <a:ea typeface="Noto Sans Light" panose="020B0402040504020204" pitchFamily="34" charset="0"/>
                <a:cs typeface="Poppins" panose="00000500000000000000" pitchFamily="2" charset="0"/>
              </a:rPr>
              <a:t> </a:t>
            </a:r>
            <a:r>
              <a:rPr lang="en-US" sz="1200" dirty="0" err="1">
                <a:solidFill>
                  <a:schemeClr val="tx1"/>
                </a:solidFill>
                <a:latin typeface="Poppins" panose="00000500000000000000" pitchFamily="2" charset="0"/>
                <a:ea typeface="Noto Sans Light" panose="020B0402040504020204" pitchFamily="34" charset="0"/>
                <a:cs typeface="Poppins" panose="00000500000000000000" pitchFamily="2" charset="0"/>
              </a:rPr>
              <a:t>varius</a:t>
            </a:r>
            <a:r>
              <a:rPr lang="en-US" sz="1200" dirty="0">
                <a:solidFill>
                  <a:schemeClr val="tx1"/>
                </a:solidFill>
                <a:latin typeface="Poppins" panose="00000500000000000000" pitchFamily="2" charset="0"/>
                <a:ea typeface="Noto Sans Light" panose="020B0402040504020204" pitchFamily="34" charset="0"/>
                <a:cs typeface="Poppins" panose="00000500000000000000" pitchFamily="2" charset="0"/>
              </a:rPr>
              <a:t> </a:t>
            </a:r>
            <a:r>
              <a:rPr lang="en-US" sz="1200" dirty="0" err="1">
                <a:solidFill>
                  <a:schemeClr val="tx1"/>
                </a:solidFill>
                <a:latin typeface="Poppins" panose="00000500000000000000" pitchFamily="2" charset="0"/>
                <a:ea typeface="Noto Sans Light" panose="020B0402040504020204" pitchFamily="34" charset="0"/>
                <a:cs typeface="Poppins" panose="00000500000000000000" pitchFamily="2" charset="0"/>
              </a:rPr>
              <a:t>natoque</a:t>
            </a:r>
            <a:r>
              <a:rPr lang="en-US" sz="1200" dirty="0">
                <a:solidFill>
                  <a:schemeClr val="tx1"/>
                </a:solidFill>
                <a:latin typeface="Poppins" panose="00000500000000000000" pitchFamily="2" charset="0"/>
                <a:ea typeface="Noto Sans Light" panose="020B0402040504020204" pitchFamily="34" charset="0"/>
                <a:cs typeface="Poppins" panose="00000500000000000000" pitchFamily="2" charset="0"/>
              </a:rPr>
              <a:t> </a:t>
            </a:r>
            <a:r>
              <a:rPr lang="en-US" sz="1200" dirty="0" err="1">
                <a:solidFill>
                  <a:schemeClr val="tx1"/>
                </a:solidFill>
                <a:latin typeface="Poppins" panose="00000500000000000000" pitchFamily="2" charset="0"/>
                <a:ea typeface="Noto Sans Light" panose="020B0402040504020204" pitchFamily="34" charset="0"/>
                <a:cs typeface="Poppins" panose="00000500000000000000" pitchFamily="2" charset="0"/>
              </a:rPr>
              <a:t>penatibus</a:t>
            </a:r>
            <a:r>
              <a:rPr lang="en-US" sz="1200" dirty="0">
                <a:solidFill>
                  <a:schemeClr val="tx1"/>
                </a:solidFill>
                <a:latin typeface="Poppins" panose="00000500000000000000" pitchFamily="2" charset="0"/>
                <a:ea typeface="Noto Sans Light" panose="020B0402040504020204" pitchFamily="34" charset="0"/>
                <a:cs typeface="Poppins" panose="00000500000000000000" pitchFamily="2" charset="0"/>
              </a:rPr>
              <a:t> et </a:t>
            </a:r>
            <a:r>
              <a:rPr lang="en-US" sz="1200" dirty="0" err="1">
                <a:solidFill>
                  <a:schemeClr val="tx1"/>
                </a:solidFill>
                <a:latin typeface="Poppins" panose="00000500000000000000" pitchFamily="2" charset="0"/>
                <a:ea typeface="Noto Sans Light" panose="020B0402040504020204" pitchFamily="34" charset="0"/>
                <a:cs typeface="Poppins" panose="00000500000000000000" pitchFamily="2" charset="0"/>
              </a:rPr>
              <a:t>magnis</a:t>
            </a:r>
            <a:r>
              <a:rPr lang="en-US" sz="1200" dirty="0">
                <a:solidFill>
                  <a:schemeClr val="tx1"/>
                </a:solidFill>
                <a:latin typeface="Poppins" panose="00000500000000000000" pitchFamily="2" charset="0"/>
                <a:ea typeface="Noto Sans Light" panose="020B0402040504020204" pitchFamily="34" charset="0"/>
                <a:cs typeface="Poppins" panose="00000500000000000000" pitchFamily="2" charset="0"/>
              </a:rPr>
              <a:t> dis. Donec </a:t>
            </a:r>
            <a:r>
              <a:rPr lang="en-US" sz="1200" dirty="0" err="1">
                <a:solidFill>
                  <a:schemeClr val="tx1"/>
                </a:solidFill>
                <a:latin typeface="Poppins" panose="00000500000000000000" pitchFamily="2" charset="0"/>
                <a:ea typeface="Noto Sans Light" panose="020B0402040504020204" pitchFamily="34" charset="0"/>
                <a:cs typeface="Poppins" panose="00000500000000000000" pitchFamily="2" charset="0"/>
              </a:rPr>
              <a:t>fringilla</a:t>
            </a:r>
            <a:r>
              <a:rPr lang="en-US" sz="1200" dirty="0">
                <a:solidFill>
                  <a:schemeClr val="tx1"/>
                </a:solidFill>
                <a:latin typeface="Poppins" panose="00000500000000000000" pitchFamily="2" charset="0"/>
                <a:ea typeface="Noto Sans Light" panose="020B0402040504020204" pitchFamily="34" charset="0"/>
                <a:cs typeface="Poppins" panose="00000500000000000000" pitchFamily="2" charset="0"/>
              </a:rPr>
              <a:t> </a:t>
            </a:r>
            <a:r>
              <a:rPr lang="en-US" sz="1200" dirty="0" err="1">
                <a:solidFill>
                  <a:schemeClr val="tx1"/>
                </a:solidFill>
                <a:latin typeface="Poppins" panose="00000500000000000000" pitchFamily="2" charset="0"/>
                <a:ea typeface="Noto Sans Light" panose="020B0402040504020204" pitchFamily="34" charset="0"/>
                <a:cs typeface="Poppins" panose="00000500000000000000" pitchFamily="2" charset="0"/>
              </a:rPr>
              <a:t>est</a:t>
            </a:r>
            <a:r>
              <a:rPr lang="en-US" sz="1200" dirty="0">
                <a:solidFill>
                  <a:schemeClr val="tx1"/>
                </a:solidFill>
                <a:latin typeface="Poppins" panose="00000500000000000000" pitchFamily="2" charset="0"/>
                <a:ea typeface="Noto Sans Light" panose="020B0402040504020204" pitchFamily="34" charset="0"/>
                <a:cs typeface="Poppins" panose="00000500000000000000" pitchFamily="2" charset="0"/>
              </a:rPr>
              <a:t> </a:t>
            </a:r>
            <a:r>
              <a:rPr lang="en-US" sz="1200" dirty="0" err="1">
                <a:solidFill>
                  <a:schemeClr val="tx1"/>
                </a:solidFill>
                <a:latin typeface="Poppins" panose="00000500000000000000" pitchFamily="2" charset="0"/>
                <a:ea typeface="Noto Sans Light" panose="020B0402040504020204" pitchFamily="34" charset="0"/>
                <a:cs typeface="Poppins" panose="00000500000000000000" pitchFamily="2" charset="0"/>
              </a:rPr>
              <a:t>orci</a:t>
            </a:r>
            <a:endParaRPr lang="en-US" sz="1200" dirty="0">
              <a:solidFill>
                <a:schemeClr val="tx1"/>
              </a:solidFill>
              <a:latin typeface="Poppins" panose="00000500000000000000" pitchFamily="2" charset="0"/>
              <a:ea typeface="Noto Sans Light" panose="020B0402040504020204" pitchFamily="34" charset="0"/>
              <a:cs typeface="Poppins" panose="00000500000000000000" pitchFamily="2" charset="0"/>
            </a:endParaRPr>
          </a:p>
        </p:txBody>
      </p:sp>
      <p:sp>
        <p:nvSpPr>
          <p:cNvPr id="19" name="TextBox 18">
            <a:extLst>
              <a:ext uri="{FF2B5EF4-FFF2-40B4-BE49-F238E27FC236}">
                <a16:creationId xmlns:a16="http://schemas.microsoft.com/office/drawing/2014/main" id="{B158C316-CA16-BB45-9FD0-22A8590E2646}"/>
              </a:ext>
            </a:extLst>
          </p:cNvPr>
          <p:cNvSpPr txBox="1"/>
          <p:nvPr/>
        </p:nvSpPr>
        <p:spPr>
          <a:xfrm>
            <a:off x="4986778" y="3249728"/>
            <a:ext cx="1972015" cy="338554"/>
          </a:xfrm>
          <a:prstGeom prst="rect">
            <a:avLst/>
          </a:prstGeom>
          <a:noFill/>
          <a:ln>
            <a:noFill/>
          </a:ln>
        </p:spPr>
        <p:txBody>
          <a:bodyPr wrap="none" rtlCol="0" anchor="b">
            <a:spAutoFit/>
          </a:bodyPr>
          <a:lstStyle/>
          <a:p>
            <a:r>
              <a:rPr lang="en-US" sz="1600" b="1" spc="75" dirty="0">
                <a:solidFill>
                  <a:schemeClr val="accent2"/>
                </a:solidFill>
                <a:latin typeface="Poppins" panose="00000500000000000000" pitchFamily="2" charset="0"/>
                <a:ea typeface="Source Sans Pro" panose="020B0503030403020204" pitchFamily="34" charset="0"/>
                <a:cs typeface="Poppins" panose="00000500000000000000" pitchFamily="2" charset="0"/>
              </a:rPr>
              <a:t>CEO &amp; FOUNDER</a:t>
            </a:r>
          </a:p>
        </p:txBody>
      </p:sp>
      <p:pic>
        <p:nvPicPr>
          <p:cNvPr id="4" name="Picture Placeholder 3" descr="A person smiling while using a computer&#10;&#10;Description automatically generated">
            <a:extLst>
              <a:ext uri="{FF2B5EF4-FFF2-40B4-BE49-F238E27FC236}">
                <a16:creationId xmlns:a16="http://schemas.microsoft.com/office/drawing/2014/main" id="{848E4810-5594-17DA-6A9D-2D38BB1C00CA}"/>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l="16651" r="16651"/>
          <a:stretch>
            <a:fillRect/>
          </a:stretch>
        </p:blipFill>
        <p:spPr/>
      </p:pic>
    </p:spTree>
    <p:extLst>
      <p:ext uri="{BB962C8B-B14F-4D97-AF65-F5344CB8AC3E}">
        <p14:creationId xmlns:p14="http://schemas.microsoft.com/office/powerpoint/2010/main" val="1087623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Freeform: Shape 250">
            <a:extLst>
              <a:ext uri="{FF2B5EF4-FFF2-40B4-BE49-F238E27FC236}">
                <a16:creationId xmlns:a16="http://schemas.microsoft.com/office/drawing/2014/main" id="{B1CCB085-0EF7-B1CD-921F-37F09D27F445}"/>
              </a:ext>
            </a:extLst>
          </p:cNvPr>
          <p:cNvSpPr/>
          <p:nvPr/>
        </p:nvSpPr>
        <p:spPr>
          <a:xfrm rot="11880000">
            <a:off x="6003801" y="1073328"/>
            <a:ext cx="2478507" cy="2204674"/>
          </a:xfrm>
          <a:custGeom>
            <a:avLst/>
            <a:gdLst>
              <a:gd name="connsiteX0" fmla="*/ 3022928 w 3237487"/>
              <a:gd name="connsiteY0" fmla="*/ 1409565 h 2879800"/>
              <a:gd name="connsiteX1" fmla="*/ 2087816 w 3237487"/>
              <a:gd name="connsiteY1" fmla="*/ 122493 h 2879800"/>
              <a:gd name="connsiteX2" fmla="*/ 2176813 w 3237487"/>
              <a:gd name="connsiteY2" fmla="*/ 0 h 2879800"/>
              <a:gd name="connsiteX3" fmla="*/ 3101269 w 3237487"/>
              <a:gd name="connsiteY3" fmla="*/ 1272404 h 2879800"/>
              <a:gd name="connsiteX4" fmla="*/ 282573 w 3237487"/>
              <a:gd name="connsiteY4" fmla="*/ 2607198 h 2879800"/>
              <a:gd name="connsiteX5" fmla="*/ 130632 w 3237487"/>
              <a:gd name="connsiteY5" fmla="*/ 2571337 h 2879800"/>
              <a:gd name="connsiteX6" fmla="*/ 1071648 w 3237487"/>
              <a:gd name="connsiteY6" fmla="*/ 1276140 h 2879800"/>
              <a:gd name="connsiteX7" fmla="*/ 1071650 w 3237487"/>
              <a:gd name="connsiteY7" fmla="*/ 1276141 h 2879800"/>
              <a:gd name="connsiteX8" fmla="*/ 1158605 w 3237487"/>
              <a:gd name="connsiteY8" fmla="*/ 1156458 h 2879800"/>
              <a:gd name="connsiteX9" fmla="*/ 1164370 w 3237487"/>
              <a:gd name="connsiteY9" fmla="*/ 1158335 h 2879800"/>
              <a:gd name="connsiteX10" fmla="*/ 1166411 w 3237487"/>
              <a:gd name="connsiteY10" fmla="*/ 1155521 h 2879800"/>
              <a:gd name="connsiteX11" fmla="*/ 1304647 w 3237487"/>
              <a:gd name="connsiteY11" fmla="*/ 1200437 h 2879800"/>
              <a:gd name="connsiteX12" fmla="*/ 1215650 w 3237487"/>
              <a:gd name="connsiteY12" fmla="*/ 1322931 h 2879800"/>
              <a:gd name="connsiteX13" fmla="*/ 1215648 w 3237487"/>
              <a:gd name="connsiteY13" fmla="*/ 1322931 h 2879800"/>
              <a:gd name="connsiteX14" fmla="*/ 1679461 w 3237487"/>
              <a:gd name="connsiteY14" fmla="*/ 2743627 h 2879800"/>
              <a:gd name="connsiteX15" fmla="*/ 321891 w 3237487"/>
              <a:gd name="connsiteY15" fmla="*/ 2833578 h 2879800"/>
              <a:gd name="connsiteX16" fmla="*/ 147928 w 3237487"/>
              <a:gd name="connsiteY16" fmla="*/ 2792521 h 2879800"/>
              <a:gd name="connsiteX17" fmla="*/ 147929 w 3237487"/>
              <a:gd name="connsiteY17" fmla="*/ 2792521 h 2879800"/>
              <a:gd name="connsiteX18" fmla="*/ 62088 w 3237487"/>
              <a:gd name="connsiteY18" fmla="*/ 2772262 h 2879800"/>
              <a:gd name="connsiteX19" fmla="*/ 0 w 3237487"/>
              <a:gd name="connsiteY19" fmla="*/ 2751139 h 2879800"/>
              <a:gd name="connsiteX20" fmla="*/ 130633 w 3237487"/>
              <a:gd name="connsiteY20" fmla="*/ 2571338 h 2879800"/>
              <a:gd name="connsiteX21" fmla="*/ 282574 w 3237487"/>
              <a:gd name="connsiteY21" fmla="*/ 2607198 h 2879800"/>
              <a:gd name="connsiteX22" fmla="*/ 282574 w 3237487"/>
              <a:gd name="connsiteY22" fmla="*/ 2607199 h 2879800"/>
              <a:gd name="connsiteX23" fmla="*/ 360304 w 3237487"/>
              <a:gd name="connsiteY23" fmla="*/ 2625544 h 2879800"/>
              <a:gd name="connsiteX24" fmla="*/ 1614103 w 3237487"/>
              <a:gd name="connsiteY24" fmla="*/ 2542467 h 2879800"/>
              <a:gd name="connsiteX25" fmla="*/ 2979752 w 3237487"/>
              <a:gd name="connsiteY25" fmla="*/ 1485158 h 2879800"/>
              <a:gd name="connsiteX26" fmla="*/ 3022929 w 3237487"/>
              <a:gd name="connsiteY26" fmla="*/ 1409565 h 2879800"/>
              <a:gd name="connsiteX27" fmla="*/ 3022929 w 3237487"/>
              <a:gd name="connsiteY27" fmla="*/ 1409566 h 2879800"/>
              <a:gd name="connsiteX28" fmla="*/ 3101270 w 3237487"/>
              <a:gd name="connsiteY28" fmla="*/ 1272405 h 2879800"/>
              <a:gd name="connsiteX29" fmla="*/ 3237487 w 3237487"/>
              <a:gd name="connsiteY29" fmla="*/ 1459892 h 2879800"/>
              <a:gd name="connsiteX30" fmla="*/ 3159146 w 3237487"/>
              <a:gd name="connsiteY30" fmla="*/ 1597051 h 2879800"/>
              <a:gd name="connsiteX31" fmla="*/ 3159145 w 3237487"/>
              <a:gd name="connsiteY31" fmla="*/ 1597051 h 2879800"/>
              <a:gd name="connsiteX32" fmla="*/ 3158141 w 3237487"/>
              <a:gd name="connsiteY32" fmla="*/ 1598807 h 2879800"/>
              <a:gd name="connsiteX33" fmla="*/ 1679461 w 3237487"/>
              <a:gd name="connsiteY33" fmla="*/ 2743627 h 28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7487" h="2879800">
                <a:moveTo>
                  <a:pt x="3022928" y="1409565"/>
                </a:moveTo>
                <a:lnTo>
                  <a:pt x="2087816" y="122493"/>
                </a:lnTo>
                <a:lnTo>
                  <a:pt x="2176813" y="0"/>
                </a:lnTo>
                <a:lnTo>
                  <a:pt x="3101269" y="1272404"/>
                </a:lnTo>
                <a:close/>
                <a:moveTo>
                  <a:pt x="282573" y="2607198"/>
                </a:moveTo>
                <a:lnTo>
                  <a:pt x="130632" y="2571337"/>
                </a:lnTo>
                <a:lnTo>
                  <a:pt x="1071648" y="1276140"/>
                </a:lnTo>
                <a:lnTo>
                  <a:pt x="1071650" y="1276141"/>
                </a:lnTo>
                <a:lnTo>
                  <a:pt x="1158605" y="1156458"/>
                </a:lnTo>
                <a:lnTo>
                  <a:pt x="1164370" y="1158335"/>
                </a:lnTo>
                <a:lnTo>
                  <a:pt x="1166411" y="1155521"/>
                </a:lnTo>
                <a:lnTo>
                  <a:pt x="1304647" y="1200437"/>
                </a:lnTo>
                <a:lnTo>
                  <a:pt x="1215650" y="1322931"/>
                </a:lnTo>
                <a:lnTo>
                  <a:pt x="1215648" y="1322931"/>
                </a:lnTo>
                <a:close/>
                <a:moveTo>
                  <a:pt x="1679461" y="2743627"/>
                </a:moveTo>
                <a:cubicBezTo>
                  <a:pt x="1225279" y="2891199"/>
                  <a:pt x="760585" y="2914982"/>
                  <a:pt x="321891" y="2833578"/>
                </a:cubicBezTo>
                <a:lnTo>
                  <a:pt x="147928" y="2792521"/>
                </a:lnTo>
                <a:lnTo>
                  <a:pt x="147929" y="2792521"/>
                </a:lnTo>
                <a:lnTo>
                  <a:pt x="62088" y="2772262"/>
                </a:lnTo>
                <a:lnTo>
                  <a:pt x="0" y="2751139"/>
                </a:lnTo>
                <a:lnTo>
                  <a:pt x="130633" y="2571338"/>
                </a:lnTo>
                <a:lnTo>
                  <a:pt x="282574" y="2607198"/>
                </a:lnTo>
                <a:lnTo>
                  <a:pt x="282574" y="2607199"/>
                </a:lnTo>
                <a:lnTo>
                  <a:pt x="360304" y="2625544"/>
                </a:lnTo>
                <a:cubicBezTo>
                  <a:pt x="765465" y="2700724"/>
                  <a:pt x="1194637" y="2678760"/>
                  <a:pt x="1614103" y="2542467"/>
                </a:cubicBezTo>
                <a:cubicBezTo>
                  <a:pt x="2201353" y="2351658"/>
                  <a:pt x="2672286" y="1968378"/>
                  <a:pt x="2979752" y="1485158"/>
                </a:cubicBezTo>
                <a:lnTo>
                  <a:pt x="3022929" y="1409565"/>
                </a:lnTo>
                <a:lnTo>
                  <a:pt x="3022929" y="1409566"/>
                </a:lnTo>
                <a:lnTo>
                  <a:pt x="3101270" y="1272405"/>
                </a:lnTo>
                <a:lnTo>
                  <a:pt x="3237487" y="1459892"/>
                </a:lnTo>
                <a:lnTo>
                  <a:pt x="3159146" y="1597051"/>
                </a:lnTo>
                <a:lnTo>
                  <a:pt x="3159145" y="1597051"/>
                </a:lnTo>
                <a:lnTo>
                  <a:pt x="3158141" y="1598807"/>
                </a:lnTo>
                <a:cubicBezTo>
                  <a:pt x="2825227" y="2122022"/>
                  <a:pt x="2315318" y="2537024"/>
                  <a:pt x="1679461" y="2743627"/>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a:p>
        </p:txBody>
      </p:sp>
      <p:sp>
        <p:nvSpPr>
          <p:cNvPr id="221" name="Freeform: Shape 220">
            <a:extLst>
              <a:ext uri="{FF2B5EF4-FFF2-40B4-BE49-F238E27FC236}">
                <a16:creationId xmlns:a16="http://schemas.microsoft.com/office/drawing/2014/main" id="{8757AA98-831B-1467-9072-5C92375CCB5E}"/>
              </a:ext>
            </a:extLst>
          </p:cNvPr>
          <p:cNvSpPr/>
          <p:nvPr/>
        </p:nvSpPr>
        <p:spPr>
          <a:xfrm rot="11880000">
            <a:off x="7505084" y="2488517"/>
            <a:ext cx="5976" cy="3588"/>
          </a:xfrm>
          <a:custGeom>
            <a:avLst/>
            <a:gdLst>
              <a:gd name="connsiteX0" fmla="*/ 5765 w 7806"/>
              <a:gd name="connsiteY0" fmla="*/ 4687 h 4687"/>
              <a:gd name="connsiteX1" fmla="*/ 0 w 7806"/>
              <a:gd name="connsiteY1" fmla="*/ 2810 h 4687"/>
              <a:gd name="connsiteX2" fmla="*/ 2041 w 7806"/>
              <a:gd name="connsiteY2" fmla="*/ 0 h 4687"/>
              <a:gd name="connsiteX3" fmla="*/ 7806 w 7806"/>
              <a:gd name="connsiteY3" fmla="*/ 1873 h 4687"/>
              <a:gd name="connsiteX4" fmla="*/ 5765 w 7806"/>
              <a:gd name="connsiteY4" fmla="*/ 4687 h 4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6" h="4687">
                <a:moveTo>
                  <a:pt x="5765" y="4687"/>
                </a:moveTo>
                <a:lnTo>
                  <a:pt x="0" y="2810"/>
                </a:lnTo>
                <a:lnTo>
                  <a:pt x="2041" y="0"/>
                </a:lnTo>
                <a:lnTo>
                  <a:pt x="7806" y="1873"/>
                </a:lnTo>
                <a:lnTo>
                  <a:pt x="5765" y="4687"/>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a:p>
        </p:txBody>
      </p:sp>
      <p:sp>
        <p:nvSpPr>
          <p:cNvPr id="216" name="Freeform: Shape 215">
            <a:extLst>
              <a:ext uri="{FF2B5EF4-FFF2-40B4-BE49-F238E27FC236}">
                <a16:creationId xmlns:a16="http://schemas.microsoft.com/office/drawing/2014/main" id="{555043EF-D3B2-A990-D8C7-42EA0068ACF0}"/>
              </a:ext>
            </a:extLst>
          </p:cNvPr>
          <p:cNvSpPr/>
          <p:nvPr/>
        </p:nvSpPr>
        <p:spPr>
          <a:xfrm rot="11880000">
            <a:off x="6622605" y="3130504"/>
            <a:ext cx="3406" cy="4691"/>
          </a:xfrm>
          <a:custGeom>
            <a:avLst/>
            <a:gdLst>
              <a:gd name="connsiteX0" fmla="*/ 2982 w 4449"/>
              <a:gd name="connsiteY0" fmla="*/ 6127 h 6127"/>
              <a:gd name="connsiteX1" fmla="*/ 0 w 4449"/>
              <a:gd name="connsiteY1" fmla="*/ 2023 h 6127"/>
              <a:gd name="connsiteX2" fmla="*/ 1470 w 4449"/>
              <a:gd name="connsiteY2" fmla="*/ 0 h 6127"/>
              <a:gd name="connsiteX3" fmla="*/ 4449 w 4449"/>
              <a:gd name="connsiteY3" fmla="*/ 4104 h 6127"/>
              <a:gd name="connsiteX4" fmla="*/ 2982 w 4449"/>
              <a:gd name="connsiteY4" fmla="*/ 6127 h 6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 h="6127">
                <a:moveTo>
                  <a:pt x="2982" y="6127"/>
                </a:moveTo>
                <a:lnTo>
                  <a:pt x="0" y="2023"/>
                </a:lnTo>
                <a:lnTo>
                  <a:pt x="1470" y="0"/>
                </a:lnTo>
                <a:lnTo>
                  <a:pt x="4449" y="4104"/>
                </a:lnTo>
                <a:lnTo>
                  <a:pt x="2982" y="6127"/>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a:p>
        </p:txBody>
      </p:sp>
      <p:pic>
        <p:nvPicPr>
          <p:cNvPr id="325" name="Graphic 324" descr="Earth globe: Americas with solid fill">
            <a:extLst>
              <a:ext uri="{FF2B5EF4-FFF2-40B4-BE49-F238E27FC236}">
                <a16:creationId xmlns:a16="http://schemas.microsoft.com/office/drawing/2014/main" id="{00059711-E10D-E1CD-5579-970DB41AC6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6397" y="1638184"/>
            <a:ext cx="700033" cy="700033"/>
          </a:xfrm>
          <a:prstGeom prst="rect">
            <a:avLst/>
          </a:prstGeom>
        </p:spPr>
      </p:pic>
      <p:pic>
        <p:nvPicPr>
          <p:cNvPr id="326" name="Graphic 325" descr="Aspiration with solid fill">
            <a:extLst>
              <a:ext uri="{FF2B5EF4-FFF2-40B4-BE49-F238E27FC236}">
                <a16:creationId xmlns:a16="http://schemas.microsoft.com/office/drawing/2014/main" id="{449CAFEF-C7A6-D794-9B39-7701FD9A9D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0271" y="3766457"/>
            <a:ext cx="700033" cy="700033"/>
          </a:xfrm>
          <a:prstGeom prst="rect">
            <a:avLst/>
          </a:prstGeom>
        </p:spPr>
      </p:pic>
      <p:pic>
        <p:nvPicPr>
          <p:cNvPr id="327" name="Graphic 326" descr="Chess pieces with solid fill">
            <a:extLst>
              <a:ext uri="{FF2B5EF4-FFF2-40B4-BE49-F238E27FC236}">
                <a16:creationId xmlns:a16="http://schemas.microsoft.com/office/drawing/2014/main" id="{600FB394-C7BC-7EFC-40C2-F488024DDA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47562" y="4361906"/>
            <a:ext cx="700033" cy="700033"/>
          </a:xfrm>
          <a:prstGeom prst="rect">
            <a:avLst/>
          </a:prstGeom>
        </p:spPr>
      </p:pic>
      <p:pic>
        <p:nvPicPr>
          <p:cNvPr id="328" name="Graphic 327" descr="City with solid fill">
            <a:extLst>
              <a:ext uri="{FF2B5EF4-FFF2-40B4-BE49-F238E27FC236}">
                <a16:creationId xmlns:a16="http://schemas.microsoft.com/office/drawing/2014/main" id="{6A34C4E1-304B-5BE3-1E2D-79D343F0D2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10739" y="2785590"/>
            <a:ext cx="700033" cy="700033"/>
          </a:xfrm>
          <a:prstGeom prst="rect">
            <a:avLst/>
          </a:prstGeom>
        </p:spPr>
      </p:pic>
      <p:pic>
        <p:nvPicPr>
          <p:cNvPr id="329" name="Graphic 328" descr="Database with solid fill">
            <a:extLst>
              <a:ext uri="{FF2B5EF4-FFF2-40B4-BE49-F238E27FC236}">
                <a16:creationId xmlns:a16="http://schemas.microsoft.com/office/drawing/2014/main" id="{D046C820-B2A1-51BF-4ECA-61D1A4F691F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45718" y="2174260"/>
            <a:ext cx="700033" cy="700033"/>
          </a:xfrm>
          <a:prstGeom prst="rect">
            <a:avLst/>
          </a:prstGeom>
        </p:spPr>
      </p:pic>
      <p:sp>
        <p:nvSpPr>
          <p:cNvPr id="345" name="Freeform: Shape 344">
            <a:extLst>
              <a:ext uri="{FF2B5EF4-FFF2-40B4-BE49-F238E27FC236}">
                <a16:creationId xmlns:a16="http://schemas.microsoft.com/office/drawing/2014/main" id="{8BBA557C-E292-00EE-EE73-EBC12A72AD03}"/>
              </a:ext>
            </a:extLst>
          </p:cNvPr>
          <p:cNvSpPr/>
          <p:nvPr/>
        </p:nvSpPr>
        <p:spPr>
          <a:xfrm rot="11880000">
            <a:off x="5374073" y="1930701"/>
            <a:ext cx="1929763" cy="2521834"/>
          </a:xfrm>
          <a:custGeom>
            <a:avLst/>
            <a:gdLst>
              <a:gd name="connsiteX0" fmla="*/ 928827 w 2520704"/>
              <a:gd name="connsiteY0" fmla="*/ 1832167 h 3294082"/>
              <a:gd name="connsiteX1" fmla="*/ 91962 w 2520704"/>
              <a:gd name="connsiteY1" fmla="*/ 679331 h 3294082"/>
              <a:gd name="connsiteX2" fmla="*/ 89002 w 2520704"/>
              <a:gd name="connsiteY2" fmla="*/ 680293 h 3294082"/>
              <a:gd name="connsiteX3" fmla="*/ 88998 w 2520704"/>
              <a:gd name="connsiteY3" fmla="*/ 680288 h 3294082"/>
              <a:gd name="connsiteX4" fmla="*/ 88997 w 2520704"/>
              <a:gd name="connsiteY4" fmla="*/ 680288 h 3294082"/>
              <a:gd name="connsiteX5" fmla="*/ 0 w 2520704"/>
              <a:gd name="connsiteY5" fmla="*/ 557794 h 3294082"/>
              <a:gd name="connsiteX6" fmla="*/ 144000 w 2520704"/>
              <a:gd name="connsiteY6" fmla="*/ 511006 h 3294082"/>
              <a:gd name="connsiteX7" fmla="*/ 148823 w 2520704"/>
              <a:gd name="connsiteY7" fmla="*/ 517644 h 3294082"/>
              <a:gd name="connsiteX8" fmla="*/ 232997 w 2520704"/>
              <a:gd name="connsiteY8" fmla="*/ 633499 h 3294082"/>
              <a:gd name="connsiteX9" fmla="*/ 232998 w 2520704"/>
              <a:gd name="connsiteY9" fmla="*/ 633499 h 3294082"/>
              <a:gd name="connsiteX10" fmla="*/ 1016354 w 2520704"/>
              <a:gd name="connsiteY10" fmla="*/ 1711696 h 3294082"/>
              <a:gd name="connsiteX11" fmla="*/ 1016354 w 2520704"/>
              <a:gd name="connsiteY11" fmla="*/ 1956683 h 3294082"/>
              <a:gd name="connsiteX12" fmla="*/ 930339 w 2520704"/>
              <a:gd name="connsiteY12" fmla="*/ 1838294 h 3294082"/>
              <a:gd name="connsiteX13" fmla="*/ 931806 w 2520704"/>
              <a:gd name="connsiteY13" fmla="*/ 1836271 h 3294082"/>
              <a:gd name="connsiteX14" fmla="*/ 928827 w 2520704"/>
              <a:gd name="connsiteY14" fmla="*/ 1832167 h 3294082"/>
              <a:gd name="connsiteX15" fmla="*/ 1016354 w 2520704"/>
              <a:gd name="connsiteY15" fmla="*/ 1711696 h 3294082"/>
              <a:gd name="connsiteX16" fmla="*/ 1105351 w 2520704"/>
              <a:gd name="connsiteY16" fmla="*/ 1834190 h 3294082"/>
              <a:gd name="connsiteX17" fmla="*/ 233183 w 2520704"/>
              <a:gd name="connsiteY17" fmla="*/ 3034627 h 3294082"/>
              <a:gd name="connsiteX18" fmla="*/ 94948 w 2520704"/>
              <a:gd name="connsiteY18" fmla="*/ 2989711 h 3294082"/>
              <a:gd name="connsiteX19" fmla="*/ 930339 w 2520704"/>
              <a:gd name="connsiteY19" fmla="*/ 1838294 h 3294082"/>
              <a:gd name="connsiteX20" fmla="*/ 1016354 w 2520704"/>
              <a:gd name="connsiteY20" fmla="*/ 1956683 h 3294082"/>
              <a:gd name="connsiteX21" fmla="*/ 2166023 w 2520704"/>
              <a:gd name="connsiteY21" fmla="*/ 3294082 h 3294082"/>
              <a:gd name="connsiteX22" fmla="*/ 2029806 w 2520704"/>
              <a:gd name="connsiteY22" fmla="*/ 3106595 h 3294082"/>
              <a:gd name="connsiteX23" fmla="*/ 2029914 w 2520704"/>
              <a:gd name="connsiteY23" fmla="*/ 3106405 h 3294082"/>
              <a:gd name="connsiteX24" fmla="*/ 2183372 w 2520704"/>
              <a:gd name="connsiteY24" fmla="*/ 1156538 h 3294082"/>
              <a:gd name="connsiteX25" fmla="*/ 1684993 w 2520704"/>
              <a:gd name="connsiteY25" fmla="*/ 272564 h 3294082"/>
              <a:gd name="connsiteX26" fmla="*/ 1604117 w 2520704"/>
              <a:gd name="connsiteY26" fmla="*/ 187996 h 3294082"/>
              <a:gd name="connsiteX27" fmla="*/ 1604117 w 2520704"/>
              <a:gd name="connsiteY27" fmla="*/ 187997 h 3294082"/>
              <a:gd name="connsiteX28" fmla="*/ 1604115 w 2520704"/>
              <a:gd name="connsiteY28" fmla="*/ 187995 h 3294082"/>
              <a:gd name="connsiteX29" fmla="*/ 232996 w 2520704"/>
              <a:gd name="connsiteY29" fmla="*/ 633498 h 3294082"/>
              <a:gd name="connsiteX30" fmla="*/ 148823 w 2520704"/>
              <a:gd name="connsiteY30" fmla="*/ 517644 h 3294082"/>
              <a:gd name="connsiteX31" fmla="*/ 144000 w 2520704"/>
              <a:gd name="connsiteY31" fmla="*/ 511006 h 3294082"/>
              <a:gd name="connsiteX32" fmla="*/ 144000 w 2520704"/>
              <a:gd name="connsiteY32" fmla="*/ 511006 h 3294082"/>
              <a:gd name="connsiteX33" fmla="*/ 143999 w 2520704"/>
              <a:gd name="connsiteY33" fmla="*/ 511005 h 3294082"/>
              <a:gd name="connsiteX34" fmla="*/ 1490530 w 2520704"/>
              <a:gd name="connsiteY34" fmla="*/ 73490 h 3294082"/>
              <a:gd name="connsiteX35" fmla="*/ 1490532 w 2520704"/>
              <a:gd name="connsiteY35" fmla="*/ 73491 h 3294082"/>
              <a:gd name="connsiteX36" fmla="*/ 1716714 w 2520704"/>
              <a:gd name="connsiteY36" fmla="*/ 0 h 3294082"/>
              <a:gd name="connsiteX37" fmla="*/ 1827185 w 2520704"/>
              <a:gd name="connsiteY37" fmla="*/ 115516 h 3294082"/>
              <a:gd name="connsiteX38" fmla="*/ 1827186 w 2520704"/>
              <a:gd name="connsiteY38" fmla="*/ 115516 h 3294082"/>
              <a:gd name="connsiteX39" fmla="*/ 1844901 w 2520704"/>
              <a:gd name="connsiteY39" fmla="*/ 134041 h 3294082"/>
              <a:gd name="connsiteX40" fmla="*/ 2384530 w 2520704"/>
              <a:gd name="connsiteY40" fmla="*/ 1091178 h 3294082"/>
              <a:gd name="connsiteX41" fmla="*/ 2218371 w 2520704"/>
              <a:gd name="connsiteY41" fmla="*/ 3202430 h 329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20704" h="3294082">
                <a:moveTo>
                  <a:pt x="928827" y="1832167"/>
                </a:moveTo>
                <a:lnTo>
                  <a:pt x="91962" y="679331"/>
                </a:lnTo>
                <a:lnTo>
                  <a:pt x="89002" y="680293"/>
                </a:lnTo>
                <a:lnTo>
                  <a:pt x="88998" y="680288"/>
                </a:lnTo>
                <a:lnTo>
                  <a:pt x="88997" y="680288"/>
                </a:lnTo>
                <a:lnTo>
                  <a:pt x="0" y="557794"/>
                </a:lnTo>
                <a:lnTo>
                  <a:pt x="144000" y="511006"/>
                </a:lnTo>
                <a:lnTo>
                  <a:pt x="148823" y="517644"/>
                </a:lnTo>
                <a:lnTo>
                  <a:pt x="232997" y="633499"/>
                </a:lnTo>
                <a:lnTo>
                  <a:pt x="232998" y="633499"/>
                </a:lnTo>
                <a:lnTo>
                  <a:pt x="1016354" y="1711696"/>
                </a:lnTo>
                <a:close/>
                <a:moveTo>
                  <a:pt x="1016354" y="1956683"/>
                </a:moveTo>
                <a:lnTo>
                  <a:pt x="930339" y="1838294"/>
                </a:lnTo>
                <a:lnTo>
                  <a:pt x="931806" y="1836271"/>
                </a:lnTo>
                <a:lnTo>
                  <a:pt x="928827" y="1832167"/>
                </a:lnTo>
                <a:lnTo>
                  <a:pt x="1016354" y="1711696"/>
                </a:lnTo>
                <a:lnTo>
                  <a:pt x="1105351" y="1834190"/>
                </a:lnTo>
                <a:close/>
                <a:moveTo>
                  <a:pt x="233183" y="3034627"/>
                </a:moveTo>
                <a:lnTo>
                  <a:pt x="94948" y="2989711"/>
                </a:lnTo>
                <a:lnTo>
                  <a:pt x="930339" y="1838294"/>
                </a:lnTo>
                <a:lnTo>
                  <a:pt x="1016354" y="1956683"/>
                </a:lnTo>
                <a:close/>
                <a:moveTo>
                  <a:pt x="2166023" y="3294082"/>
                </a:moveTo>
                <a:lnTo>
                  <a:pt x="2029806" y="3106595"/>
                </a:lnTo>
                <a:lnTo>
                  <a:pt x="2029914" y="3106405"/>
                </a:lnTo>
                <a:cubicBezTo>
                  <a:pt x="2326829" y="2523678"/>
                  <a:pt x="2401440" y="1827682"/>
                  <a:pt x="2183372" y="1156538"/>
                </a:cubicBezTo>
                <a:cubicBezTo>
                  <a:pt x="2074338" y="820966"/>
                  <a:pt x="1902457" y="523376"/>
                  <a:pt x="1684993" y="272564"/>
                </a:cubicBezTo>
                <a:lnTo>
                  <a:pt x="1604117" y="187996"/>
                </a:lnTo>
                <a:lnTo>
                  <a:pt x="1604117" y="187997"/>
                </a:lnTo>
                <a:lnTo>
                  <a:pt x="1604115" y="187995"/>
                </a:lnTo>
                <a:lnTo>
                  <a:pt x="232996" y="633498"/>
                </a:lnTo>
                <a:lnTo>
                  <a:pt x="148823" y="517644"/>
                </a:lnTo>
                <a:lnTo>
                  <a:pt x="144000" y="511006"/>
                </a:lnTo>
                <a:lnTo>
                  <a:pt x="144000" y="511006"/>
                </a:lnTo>
                <a:lnTo>
                  <a:pt x="143999" y="511005"/>
                </a:lnTo>
                <a:lnTo>
                  <a:pt x="1490530" y="73490"/>
                </a:lnTo>
                <a:lnTo>
                  <a:pt x="1490532" y="73491"/>
                </a:lnTo>
                <a:lnTo>
                  <a:pt x="1716714" y="0"/>
                </a:lnTo>
                <a:lnTo>
                  <a:pt x="1827185" y="115516"/>
                </a:lnTo>
                <a:lnTo>
                  <a:pt x="1827186" y="115516"/>
                </a:lnTo>
                <a:lnTo>
                  <a:pt x="1844901" y="134041"/>
                </a:lnTo>
                <a:cubicBezTo>
                  <a:pt x="2080364" y="405611"/>
                  <a:pt x="2266472" y="727832"/>
                  <a:pt x="2384530" y="1091178"/>
                </a:cubicBezTo>
                <a:cubicBezTo>
                  <a:pt x="2620647" y="1817870"/>
                  <a:pt x="2539860" y="2571472"/>
                  <a:pt x="2218371" y="320243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a:p>
        </p:txBody>
      </p:sp>
      <p:sp>
        <p:nvSpPr>
          <p:cNvPr id="346" name="Freeform: Shape 345">
            <a:extLst>
              <a:ext uri="{FF2B5EF4-FFF2-40B4-BE49-F238E27FC236}">
                <a16:creationId xmlns:a16="http://schemas.microsoft.com/office/drawing/2014/main" id="{CD2DA577-5D27-1D68-8B6D-39EDA7B467F8}"/>
              </a:ext>
            </a:extLst>
          </p:cNvPr>
          <p:cNvSpPr/>
          <p:nvPr/>
        </p:nvSpPr>
        <p:spPr>
          <a:xfrm rot="11880000">
            <a:off x="7521923" y="1647884"/>
            <a:ext cx="2374583" cy="1995032"/>
          </a:xfrm>
          <a:custGeom>
            <a:avLst/>
            <a:gdLst>
              <a:gd name="connsiteX0" fmla="*/ 1602337 w 3101740"/>
              <a:gd name="connsiteY0" fmla="*/ 672029 h 2605960"/>
              <a:gd name="connsiteX1" fmla="*/ 225720 w 3101740"/>
              <a:gd name="connsiteY1" fmla="*/ 224739 h 2605960"/>
              <a:gd name="connsiteX2" fmla="*/ 216051 w 3101740"/>
              <a:gd name="connsiteY2" fmla="*/ 70186 h 2605960"/>
              <a:gd name="connsiteX3" fmla="*/ 1602338 w 3101740"/>
              <a:gd name="connsiteY3" fmla="*/ 520619 h 2605960"/>
              <a:gd name="connsiteX4" fmla="*/ 3014784 w 3101740"/>
              <a:gd name="connsiteY4" fmla="*/ 1130962 h 2605960"/>
              <a:gd name="connsiteX5" fmla="*/ 1746336 w 3101740"/>
              <a:gd name="connsiteY5" fmla="*/ 718818 h 2605960"/>
              <a:gd name="connsiteX6" fmla="*/ 1746337 w 3101740"/>
              <a:gd name="connsiteY6" fmla="*/ 718817 h 2605960"/>
              <a:gd name="connsiteX7" fmla="*/ 1602338 w 3101740"/>
              <a:gd name="connsiteY7" fmla="*/ 672029 h 2605960"/>
              <a:gd name="connsiteX8" fmla="*/ 1602338 w 3101740"/>
              <a:gd name="connsiteY8" fmla="*/ 520619 h 2605960"/>
              <a:gd name="connsiteX9" fmla="*/ 1746338 w 3101740"/>
              <a:gd name="connsiteY9" fmla="*/ 567407 h 2605960"/>
              <a:gd name="connsiteX10" fmla="*/ 1746337 w 3101740"/>
              <a:gd name="connsiteY10" fmla="*/ 567408 h 2605960"/>
              <a:gd name="connsiteX11" fmla="*/ 1749192 w 3101740"/>
              <a:gd name="connsiteY11" fmla="*/ 568335 h 2605960"/>
              <a:gd name="connsiteX12" fmla="*/ 1749193 w 3101740"/>
              <a:gd name="connsiteY12" fmla="*/ 570819 h 2605960"/>
              <a:gd name="connsiteX13" fmla="*/ 3101740 w 3101740"/>
              <a:gd name="connsiteY13" fmla="*/ 1011278 h 2605960"/>
              <a:gd name="connsiteX14" fmla="*/ 1943135 w 3101740"/>
              <a:gd name="connsiteY14" fmla="*/ 2605960 h 2605960"/>
              <a:gd name="connsiteX15" fmla="*/ 1753412 w 3101740"/>
              <a:gd name="connsiteY15" fmla="*/ 2541415 h 2605960"/>
              <a:gd name="connsiteX16" fmla="*/ 135957 w 3101740"/>
              <a:gd name="connsiteY16" fmla="*/ 821916 h 2605960"/>
              <a:gd name="connsiteX17" fmla="*/ 17099 w 3101740"/>
              <a:gd name="connsiteY17" fmla="*/ 274187 h 2605960"/>
              <a:gd name="connsiteX18" fmla="*/ 9612 w 3101740"/>
              <a:gd name="connsiteY18" fmla="*/ 154522 h 2605960"/>
              <a:gd name="connsiteX19" fmla="*/ 9610 w 3101740"/>
              <a:gd name="connsiteY19" fmla="*/ 154522 h 2605960"/>
              <a:gd name="connsiteX20" fmla="*/ 0 w 3101740"/>
              <a:gd name="connsiteY20" fmla="*/ 921 h 2605960"/>
              <a:gd name="connsiteX21" fmla="*/ 34 w 3101740"/>
              <a:gd name="connsiteY21" fmla="*/ 0 h 2605960"/>
              <a:gd name="connsiteX22" fmla="*/ 216050 w 3101740"/>
              <a:gd name="connsiteY22" fmla="*/ 70187 h 2605960"/>
              <a:gd name="connsiteX23" fmla="*/ 225719 w 3101740"/>
              <a:gd name="connsiteY23" fmla="*/ 224740 h 2605960"/>
              <a:gd name="connsiteX24" fmla="*/ 225720 w 3101740"/>
              <a:gd name="connsiteY24" fmla="*/ 224740 h 2605960"/>
              <a:gd name="connsiteX25" fmla="*/ 227344 w 3101740"/>
              <a:gd name="connsiteY25" fmla="*/ 250695 h 2605960"/>
              <a:gd name="connsiteX26" fmla="*/ 337117 w 3101740"/>
              <a:gd name="connsiteY26" fmla="*/ 756555 h 2605960"/>
              <a:gd name="connsiteX27" fmla="*/ 2063495 w 3101740"/>
              <a:gd name="connsiteY27" fmla="*/ 2423735 h 2605960"/>
              <a:gd name="connsiteX28" fmla="*/ 2073768 w 3101740"/>
              <a:gd name="connsiteY28" fmla="*/ 2426159 h 260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01740" h="2605960">
                <a:moveTo>
                  <a:pt x="1602337" y="672029"/>
                </a:moveTo>
                <a:lnTo>
                  <a:pt x="225720" y="224739"/>
                </a:lnTo>
                <a:lnTo>
                  <a:pt x="216051" y="70186"/>
                </a:lnTo>
                <a:lnTo>
                  <a:pt x="1602338" y="520619"/>
                </a:lnTo>
                <a:close/>
                <a:moveTo>
                  <a:pt x="3014784" y="1130962"/>
                </a:moveTo>
                <a:lnTo>
                  <a:pt x="1746336" y="718818"/>
                </a:lnTo>
                <a:lnTo>
                  <a:pt x="1746337" y="718817"/>
                </a:lnTo>
                <a:lnTo>
                  <a:pt x="1602338" y="672029"/>
                </a:lnTo>
                <a:lnTo>
                  <a:pt x="1602338" y="520619"/>
                </a:lnTo>
                <a:lnTo>
                  <a:pt x="1746338" y="567407"/>
                </a:lnTo>
                <a:lnTo>
                  <a:pt x="1746337" y="567408"/>
                </a:lnTo>
                <a:lnTo>
                  <a:pt x="1749192" y="568335"/>
                </a:lnTo>
                <a:lnTo>
                  <a:pt x="1749193" y="570819"/>
                </a:lnTo>
                <a:lnTo>
                  <a:pt x="3101740" y="1011278"/>
                </a:lnTo>
                <a:close/>
                <a:moveTo>
                  <a:pt x="1943135" y="2605960"/>
                </a:moveTo>
                <a:lnTo>
                  <a:pt x="1753412" y="2541415"/>
                </a:lnTo>
                <a:cubicBezTo>
                  <a:pt x="1011720" y="2248777"/>
                  <a:pt x="401589" y="1639445"/>
                  <a:pt x="135957" y="821916"/>
                </a:cubicBezTo>
                <a:cubicBezTo>
                  <a:pt x="76928" y="640243"/>
                  <a:pt x="37706" y="456888"/>
                  <a:pt x="17099" y="274187"/>
                </a:cubicBezTo>
                <a:lnTo>
                  <a:pt x="9612" y="154522"/>
                </a:lnTo>
                <a:lnTo>
                  <a:pt x="9610" y="154522"/>
                </a:lnTo>
                <a:lnTo>
                  <a:pt x="0" y="921"/>
                </a:lnTo>
                <a:lnTo>
                  <a:pt x="34" y="0"/>
                </a:lnTo>
                <a:lnTo>
                  <a:pt x="216050" y="70187"/>
                </a:lnTo>
                <a:lnTo>
                  <a:pt x="225719" y="224740"/>
                </a:lnTo>
                <a:lnTo>
                  <a:pt x="225720" y="224740"/>
                </a:lnTo>
                <a:lnTo>
                  <a:pt x="227344" y="250695"/>
                </a:lnTo>
                <a:cubicBezTo>
                  <a:pt x="246376" y="419430"/>
                  <a:pt x="282600" y="588769"/>
                  <a:pt x="337117" y="756555"/>
                </a:cubicBezTo>
                <a:cubicBezTo>
                  <a:pt x="609702" y="1595485"/>
                  <a:pt x="1275084" y="2197029"/>
                  <a:pt x="2063495" y="2423735"/>
                </a:cubicBezTo>
                <a:lnTo>
                  <a:pt x="2073768" y="2426159"/>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a:p>
        </p:txBody>
      </p:sp>
      <p:sp>
        <p:nvSpPr>
          <p:cNvPr id="347" name="Freeform: Shape 346">
            <a:extLst>
              <a:ext uri="{FF2B5EF4-FFF2-40B4-BE49-F238E27FC236}">
                <a16:creationId xmlns:a16="http://schemas.microsoft.com/office/drawing/2014/main" id="{06529321-D673-1F2F-8C51-C96717346167}"/>
              </a:ext>
            </a:extLst>
          </p:cNvPr>
          <p:cNvSpPr/>
          <p:nvPr/>
        </p:nvSpPr>
        <p:spPr>
          <a:xfrm rot="11880000">
            <a:off x="7992499" y="3283055"/>
            <a:ext cx="1336908" cy="2379575"/>
          </a:xfrm>
          <a:custGeom>
            <a:avLst/>
            <a:gdLst>
              <a:gd name="connsiteX0" fmla="*/ 216016 w 1746303"/>
              <a:gd name="connsiteY0" fmla="*/ 2611037 h 3108260"/>
              <a:gd name="connsiteX1" fmla="*/ 0 w 1746303"/>
              <a:gd name="connsiteY1" fmla="*/ 2540850 h 3108260"/>
              <a:gd name="connsiteX2" fmla="*/ 9900 w 1746303"/>
              <a:gd name="connsiteY2" fmla="*/ 2271240 h 3108260"/>
              <a:gd name="connsiteX3" fmla="*/ 1399469 w 1746303"/>
              <a:gd name="connsiteY3" fmla="*/ 101914 h 3108260"/>
              <a:gd name="connsiteX4" fmla="*/ 1602302 w 1746303"/>
              <a:gd name="connsiteY4" fmla="*/ 0 h 3108260"/>
              <a:gd name="connsiteX5" fmla="*/ 1602302 w 1746303"/>
              <a:gd name="connsiteY5" fmla="*/ 236443 h 3108260"/>
              <a:gd name="connsiteX6" fmla="*/ 1504043 w 1746303"/>
              <a:gd name="connsiteY6" fmla="*/ 285813 h 3108260"/>
              <a:gd name="connsiteX7" fmla="*/ 211519 w 1746303"/>
              <a:gd name="connsiteY7" fmla="*/ 2539168 h 3108260"/>
              <a:gd name="connsiteX8" fmla="*/ 1746303 w 1746303"/>
              <a:gd name="connsiteY8" fmla="*/ 3108260 h 3108260"/>
              <a:gd name="connsiteX9" fmla="*/ 1602304 w 1746303"/>
              <a:gd name="connsiteY9" fmla="*/ 3061472 h 3108260"/>
              <a:gd name="connsiteX10" fmla="*/ 1602302 w 1746303"/>
              <a:gd name="connsiteY10" fmla="*/ 1724033 h 3108260"/>
              <a:gd name="connsiteX11" fmla="*/ 1746302 w 1746303"/>
              <a:gd name="connsiteY11" fmla="*/ 1677245 h 310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6303" h="3108260">
                <a:moveTo>
                  <a:pt x="216016" y="2611037"/>
                </a:moveTo>
                <a:lnTo>
                  <a:pt x="0" y="2540850"/>
                </a:lnTo>
                <a:lnTo>
                  <a:pt x="9900" y="2271240"/>
                </a:lnTo>
                <a:cubicBezTo>
                  <a:pt x="87071" y="1375973"/>
                  <a:pt x="599871" y="555499"/>
                  <a:pt x="1399469" y="101914"/>
                </a:cubicBezTo>
                <a:lnTo>
                  <a:pt x="1602302" y="0"/>
                </a:lnTo>
                <a:lnTo>
                  <a:pt x="1602302" y="236443"/>
                </a:lnTo>
                <a:lnTo>
                  <a:pt x="1504043" y="285813"/>
                </a:lnTo>
                <a:cubicBezTo>
                  <a:pt x="691718" y="746618"/>
                  <a:pt x="199893" y="1617423"/>
                  <a:pt x="211519" y="2539168"/>
                </a:cubicBezTo>
                <a:close/>
                <a:moveTo>
                  <a:pt x="1746303" y="3108260"/>
                </a:moveTo>
                <a:lnTo>
                  <a:pt x="1602304" y="3061472"/>
                </a:lnTo>
                <a:lnTo>
                  <a:pt x="1602302" y="1724033"/>
                </a:lnTo>
                <a:lnTo>
                  <a:pt x="1746302" y="1677245"/>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a:p>
        </p:txBody>
      </p:sp>
      <p:sp>
        <p:nvSpPr>
          <p:cNvPr id="348" name="Freeform: Shape 347">
            <a:extLst>
              <a:ext uri="{FF2B5EF4-FFF2-40B4-BE49-F238E27FC236}">
                <a16:creationId xmlns:a16="http://schemas.microsoft.com/office/drawing/2014/main" id="{D60C1DDD-D385-3FF0-9FFB-482435ED5F1D}"/>
              </a:ext>
            </a:extLst>
          </p:cNvPr>
          <p:cNvSpPr/>
          <p:nvPr/>
        </p:nvSpPr>
        <p:spPr>
          <a:xfrm rot="11880000">
            <a:off x="5598752" y="3769354"/>
            <a:ext cx="2395436" cy="1518942"/>
          </a:xfrm>
          <a:custGeom>
            <a:avLst/>
            <a:gdLst>
              <a:gd name="connsiteX0" fmla="*/ 3128978 w 3128978"/>
              <a:gd name="connsiteY0" fmla="*/ 821528 h 1984080"/>
              <a:gd name="connsiteX1" fmla="*/ 2902795 w 3128978"/>
              <a:gd name="connsiteY1" fmla="*/ 895019 h 1984080"/>
              <a:gd name="connsiteX2" fmla="*/ 2739032 w 3128978"/>
              <a:gd name="connsiteY2" fmla="*/ 754058 h 1984080"/>
              <a:gd name="connsiteX3" fmla="*/ 375516 w 3128978"/>
              <a:gd name="connsiteY3" fmla="*/ 337333 h 1984080"/>
              <a:gd name="connsiteX4" fmla="*/ 144002 w 3128978"/>
              <a:gd name="connsiteY4" fmla="*/ 425696 h 1984080"/>
              <a:gd name="connsiteX5" fmla="*/ 144002 w 3128978"/>
              <a:gd name="connsiteY5" fmla="*/ 199591 h 1984080"/>
              <a:gd name="connsiteX6" fmla="*/ 310155 w 3128978"/>
              <a:gd name="connsiteY6" fmla="*/ 136174 h 1984080"/>
              <a:gd name="connsiteX7" fmla="*/ 3071606 w 3128978"/>
              <a:gd name="connsiteY7" fmla="*/ 761536 h 1984080"/>
              <a:gd name="connsiteX8" fmla="*/ 1512001 w 3128978"/>
              <a:gd name="connsiteY8" fmla="*/ 1501816 h 1984080"/>
              <a:gd name="connsiteX9" fmla="*/ 150093 w 3128978"/>
              <a:gd name="connsiteY9" fmla="*/ 1940852 h 1984080"/>
              <a:gd name="connsiteX10" fmla="*/ 144001 w 3128978"/>
              <a:gd name="connsiteY10" fmla="*/ 1922251 h 1984080"/>
              <a:gd name="connsiteX11" fmla="*/ 144001 w 3128978"/>
              <a:gd name="connsiteY11" fmla="*/ 1922246 h 1984080"/>
              <a:gd name="connsiteX12" fmla="*/ 105548 w 3128978"/>
              <a:gd name="connsiteY12" fmla="*/ 1803900 h 1984080"/>
              <a:gd name="connsiteX13" fmla="*/ 105547 w 3128978"/>
              <a:gd name="connsiteY13" fmla="*/ 1803900 h 1984080"/>
              <a:gd name="connsiteX14" fmla="*/ 106295 w 3128978"/>
              <a:gd name="connsiteY14" fmla="*/ 1806202 h 1984080"/>
              <a:gd name="connsiteX15" fmla="*/ 106294 w 3128978"/>
              <a:gd name="connsiteY15" fmla="*/ 1806202 h 1984080"/>
              <a:gd name="connsiteX16" fmla="*/ 144000 w 3128978"/>
              <a:gd name="connsiteY16" fmla="*/ 1922251 h 1984080"/>
              <a:gd name="connsiteX17" fmla="*/ 144000 w 3128978"/>
              <a:gd name="connsiteY17" fmla="*/ 1937291 h 1984080"/>
              <a:gd name="connsiteX18" fmla="*/ 0 w 3128978"/>
              <a:gd name="connsiteY18" fmla="*/ 1984080 h 1984080"/>
              <a:gd name="connsiteX19" fmla="*/ 0 w 3128978"/>
              <a:gd name="connsiteY19" fmla="*/ 1840739 h 1984080"/>
              <a:gd name="connsiteX20" fmla="*/ 1 w 3128978"/>
              <a:gd name="connsiteY20" fmla="*/ 1840739 h 1984080"/>
              <a:gd name="connsiteX21" fmla="*/ 1 w 3128978"/>
              <a:gd name="connsiteY21" fmla="*/ 496491 h 1984080"/>
              <a:gd name="connsiteX22" fmla="*/ 1 w 3128978"/>
              <a:gd name="connsiteY22" fmla="*/ 496491 h 1984080"/>
              <a:gd name="connsiteX23" fmla="*/ 2 w 3128978"/>
              <a:gd name="connsiteY23" fmla="*/ 260048 h 1984080"/>
              <a:gd name="connsiteX24" fmla="*/ 45504 w 3128978"/>
              <a:gd name="connsiteY24" fmla="*/ 237185 h 1984080"/>
              <a:gd name="connsiteX25" fmla="*/ 144001 w 3128978"/>
              <a:gd name="connsiteY25" fmla="*/ 199591 h 1984080"/>
              <a:gd name="connsiteX26" fmla="*/ 144001 w 3128978"/>
              <a:gd name="connsiteY26" fmla="*/ 425696 h 1984080"/>
              <a:gd name="connsiteX27" fmla="*/ 131095 w 3128978"/>
              <a:gd name="connsiteY27" fmla="*/ 430621 h 1984080"/>
              <a:gd name="connsiteX28" fmla="*/ 144001 w 3128978"/>
              <a:gd name="connsiteY28" fmla="*/ 425696 h 1984080"/>
              <a:gd name="connsiteX29" fmla="*/ 144000 w 3128978"/>
              <a:gd name="connsiteY29" fmla="*/ 1791406 h 1984080"/>
              <a:gd name="connsiteX30" fmla="*/ 144002 w 3128978"/>
              <a:gd name="connsiteY30" fmla="*/ 1791405 h 1984080"/>
              <a:gd name="connsiteX31" fmla="*/ 144002 w 3128978"/>
              <a:gd name="connsiteY31" fmla="*/ 1791406 h 1984080"/>
              <a:gd name="connsiteX32" fmla="*/ 1422300 w 3128978"/>
              <a:gd name="connsiteY32" fmla="*/ 1379322 h 198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28978" h="1984080">
                <a:moveTo>
                  <a:pt x="3128978" y="821528"/>
                </a:moveTo>
                <a:lnTo>
                  <a:pt x="2902795" y="895019"/>
                </a:lnTo>
                <a:lnTo>
                  <a:pt x="2739032" y="754058"/>
                </a:lnTo>
                <a:cubicBezTo>
                  <a:pt x="2092208" y="249474"/>
                  <a:pt x="1214445" y="64748"/>
                  <a:pt x="375516" y="337333"/>
                </a:cubicBezTo>
                <a:lnTo>
                  <a:pt x="144002" y="425696"/>
                </a:lnTo>
                <a:lnTo>
                  <a:pt x="144002" y="199591"/>
                </a:lnTo>
                <a:lnTo>
                  <a:pt x="310155" y="136174"/>
                </a:lnTo>
                <a:cubicBezTo>
                  <a:pt x="1309357" y="-188486"/>
                  <a:pt x="2359433" y="85999"/>
                  <a:pt x="3071606" y="761536"/>
                </a:cubicBezTo>
                <a:close/>
                <a:moveTo>
                  <a:pt x="1512001" y="1501816"/>
                </a:moveTo>
                <a:lnTo>
                  <a:pt x="150093" y="1940852"/>
                </a:lnTo>
                <a:lnTo>
                  <a:pt x="144001" y="1922251"/>
                </a:lnTo>
                <a:lnTo>
                  <a:pt x="144001" y="1922246"/>
                </a:lnTo>
                <a:lnTo>
                  <a:pt x="105548" y="1803900"/>
                </a:lnTo>
                <a:lnTo>
                  <a:pt x="105547" y="1803900"/>
                </a:lnTo>
                <a:lnTo>
                  <a:pt x="106295" y="1806202"/>
                </a:lnTo>
                <a:lnTo>
                  <a:pt x="106294" y="1806202"/>
                </a:lnTo>
                <a:lnTo>
                  <a:pt x="144000" y="1922251"/>
                </a:lnTo>
                <a:lnTo>
                  <a:pt x="144000" y="1937291"/>
                </a:lnTo>
                <a:lnTo>
                  <a:pt x="0" y="1984080"/>
                </a:lnTo>
                <a:lnTo>
                  <a:pt x="0" y="1840739"/>
                </a:lnTo>
                <a:lnTo>
                  <a:pt x="1" y="1840739"/>
                </a:lnTo>
                <a:lnTo>
                  <a:pt x="1" y="496491"/>
                </a:lnTo>
                <a:lnTo>
                  <a:pt x="1" y="496491"/>
                </a:lnTo>
                <a:lnTo>
                  <a:pt x="2" y="260048"/>
                </a:lnTo>
                <a:lnTo>
                  <a:pt x="45504" y="237185"/>
                </a:lnTo>
                <a:lnTo>
                  <a:pt x="144001" y="199591"/>
                </a:lnTo>
                <a:lnTo>
                  <a:pt x="144001" y="425696"/>
                </a:lnTo>
                <a:lnTo>
                  <a:pt x="131095" y="430621"/>
                </a:lnTo>
                <a:lnTo>
                  <a:pt x="144001" y="425696"/>
                </a:lnTo>
                <a:lnTo>
                  <a:pt x="144000" y="1791406"/>
                </a:lnTo>
                <a:lnTo>
                  <a:pt x="144002" y="1791405"/>
                </a:lnTo>
                <a:lnTo>
                  <a:pt x="144002" y="1791406"/>
                </a:lnTo>
                <a:lnTo>
                  <a:pt x="1422300" y="1379322"/>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CO"/>
          </a:p>
        </p:txBody>
      </p:sp>
      <p:sp>
        <p:nvSpPr>
          <p:cNvPr id="349" name="Text Placeholder 47">
            <a:extLst>
              <a:ext uri="{FF2B5EF4-FFF2-40B4-BE49-F238E27FC236}">
                <a16:creationId xmlns:a16="http://schemas.microsoft.com/office/drawing/2014/main" id="{EC0FF4CB-28DC-35B8-3705-D2973357144F}"/>
              </a:ext>
            </a:extLst>
          </p:cNvPr>
          <p:cNvSpPr txBox="1">
            <a:spLocks/>
          </p:cNvSpPr>
          <p:nvPr/>
        </p:nvSpPr>
        <p:spPr>
          <a:xfrm>
            <a:off x="3323647" y="1572715"/>
            <a:ext cx="1950813" cy="949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s-CO" sz="1200" dirty="0">
                <a:latin typeface="Poppins" panose="00000500000000000000" pitchFamily="2" charset="0"/>
                <a:cs typeface="Poppins" panose="00000500000000000000" pitchFamily="2" charset="0"/>
              </a:rPr>
              <a:t>Lorem ipsum dolor sit </a:t>
            </a:r>
            <a:r>
              <a:rPr lang="en-US" altLang="es-CO" sz="1200" dirty="0" err="1">
                <a:latin typeface="Poppins" panose="00000500000000000000" pitchFamily="2" charset="0"/>
                <a:cs typeface="Poppins" panose="00000500000000000000" pitchFamily="2" charset="0"/>
              </a:rPr>
              <a:t>amet</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consectetur</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adipiscing</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elit</a:t>
            </a:r>
            <a:r>
              <a:rPr lang="en-US" altLang="es-CO" sz="1200" dirty="0">
                <a:latin typeface="Poppins" panose="00000500000000000000" pitchFamily="2" charset="0"/>
                <a:cs typeface="Poppins" panose="00000500000000000000" pitchFamily="2" charset="0"/>
              </a:rPr>
              <a:t>, sed do </a:t>
            </a:r>
            <a:r>
              <a:rPr lang="en-US" altLang="es-CO" sz="1200" dirty="0" err="1">
                <a:latin typeface="Poppins" panose="00000500000000000000" pitchFamily="2" charset="0"/>
                <a:cs typeface="Poppins" panose="00000500000000000000" pitchFamily="2" charset="0"/>
              </a:rPr>
              <a:t>eiusmod</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tempor</a:t>
            </a:r>
            <a:endParaRPr lang="en-US" altLang="es-CO" sz="1200" dirty="0">
              <a:latin typeface="Poppins" panose="00000500000000000000" pitchFamily="2" charset="0"/>
              <a:cs typeface="Poppins" panose="00000500000000000000" pitchFamily="2" charset="0"/>
            </a:endParaRPr>
          </a:p>
        </p:txBody>
      </p:sp>
      <p:sp>
        <p:nvSpPr>
          <p:cNvPr id="350" name="Text Placeholder 48">
            <a:extLst>
              <a:ext uri="{FF2B5EF4-FFF2-40B4-BE49-F238E27FC236}">
                <a16:creationId xmlns:a16="http://schemas.microsoft.com/office/drawing/2014/main" id="{DB1A27D8-A276-9A0F-354A-14F0DB67DC17}"/>
              </a:ext>
            </a:extLst>
          </p:cNvPr>
          <p:cNvSpPr txBox="1">
            <a:spLocks/>
          </p:cNvSpPr>
          <p:nvPr/>
        </p:nvSpPr>
        <p:spPr>
          <a:xfrm>
            <a:off x="3323647" y="1321298"/>
            <a:ext cx="1950813" cy="2928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altLang="es-CO" sz="1600" b="1" dirty="0">
                <a:solidFill>
                  <a:schemeClr val="tx2"/>
                </a:solidFill>
                <a:latin typeface="Poppins" panose="00000500000000000000" pitchFamily="2" charset="0"/>
                <a:cs typeface="Poppins" panose="00000500000000000000" pitchFamily="2" charset="0"/>
              </a:rPr>
              <a:t>PPTHEMES 01</a:t>
            </a:r>
          </a:p>
        </p:txBody>
      </p:sp>
      <p:sp>
        <p:nvSpPr>
          <p:cNvPr id="351" name="Text Placeholder 47">
            <a:extLst>
              <a:ext uri="{FF2B5EF4-FFF2-40B4-BE49-F238E27FC236}">
                <a16:creationId xmlns:a16="http://schemas.microsoft.com/office/drawing/2014/main" id="{6DBEBD59-56F6-D61F-49C2-FD64B6BEFE26}"/>
              </a:ext>
            </a:extLst>
          </p:cNvPr>
          <p:cNvSpPr txBox="1">
            <a:spLocks/>
          </p:cNvSpPr>
          <p:nvPr/>
        </p:nvSpPr>
        <p:spPr>
          <a:xfrm>
            <a:off x="3323647" y="3018089"/>
            <a:ext cx="1950813" cy="5255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s-CO" sz="1200" dirty="0">
                <a:latin typeface="Poppins" panose="00000500000000000000" pitchFamily="2" charset="0"/>
                <a:cs typeface="Poppins" panose="00000500000000000000" pitchFamily="2" charset="0"/>
              </a:rPr>
              <a:t>Lorem ipsum dolor sit </a:t>
            </a:r>
            <a:r>
              <a:rPr lang="en-US" altLang="es-CO" sz="1200" dirty="0" err="1">
                <a:latin typeface="Poppins" panose="00000500000000000000" pitchFamily="2" charset="0"/>
                <a:cs typeface="Poppins" panose="00000500000000000000" pitchFamily="2" charset="0"/>
              </a:rPr>
              <a:t>amet</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consectetur</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adipiscing</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elit</a:t>
            </a:r>
            <a:r>
              <a:rPr lang="en-US" altLang="es-CO" sz="1200" dirty="0">
                <a:latin typeface="Poppins" panose="00000500000000000000" pitchFamily="2" charset="0"/>
                <a:cs typeface="Poppins" panose="00000500000000000000" pitchFamily="2" charset="0"/>
              </a:rPr>
              <a:t>, sed do </a:t>
            </a:r>
            <a:r>
              <a:rPr lang="en-US" altLang="es-CO" sz="1200" dirty="0" err="1">
                <a:latin typeface="Poppins" panose="00000500000000000000" pitchFamily="2" charset="0"/>
                <a:cs typeface="Poppins" panose="00000500000000000000" pitchFamily="2" charset="0"/>
              </a:rPr>
              <a:t>eiusmod</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tempor</a:t>
            </a:r>
            <a:endParaRPr lang="en-US" altLang="es-CO" sz="1200" dirty="0">
              <a:latin typeface="Poppins" panose="00000500000000000000" pitchFamily="2" charset="0"/>
              <a:cs typeface="Poppins" panose="00000500000000000000" pitchFamily="2" charset="0"/>
            </a:endParaRPr>
          </a:p>
        </p:txBody>
      </p:sp>
      <p:sp>
        <p:nvSpPr>
          <p:cNvPr id="352" name="Text Placeholder 48">
            <a:extLst>
              <a:ext uri="{FF2B5EF4-FFF2-40B4-BE49-F238E27FC236}">
                <a16:creationId xmlns:a16="http://schemas.microsoft.com/office/drawing/2014/main" id="{15C7A823-E36D-A695-885D-84CEC5D20FE0}"/>
              </a:ext>
            </a:extLst>
          </p:cNvPr>
          <p:cNvSpPr txBox="1">
            <a:spLocks/>
          </p:cNvSpPr>
          <p:nvPr/>
        </p:nvSpPr>
        <p:spPr>
          <a:xfrm>
            <a:off x="3323647" y="2766671"/>
            <a:ext cx="1950813" cy="2928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altLang="es-CO" sz="1600" b="1" dirty="0">
                <a:solidFill>
                  <a:schemeClr val="tx2"/>
                </a:solidFill>
                <a:latin typeface="Poppins" panose="00000500000000000000" pitchFamily="2" charset="0"/>
                <a:cs typeface="Poppins" panose="00000500000000000000" pitchFamily="2" charset="0"/>
              </a:rPr>
              <a:t>PPTHEMES 02</a:t>
            </a:r>
          </a:p>
        </p:txBody>
      </p:sp>
      <p:sp>
        <p:nvSpPr>
          <p:cNvPr id="353" name="Text Placeholder 47">
            <a:extLst>
              <a:ext uri="{FF2B5EF4-FFF2-40B4-BE49-F238E27FC236}">
                <a16:creationId xmlns:a16="http://schemas.microsoft.com/office/drawing/2014/main" id="{187E6599-84FF-1968-88A2-CE18ED212432}"/>
              </a:ext>
            </a:extLst>
          </p:cNvPr>
          <p:cNvSpPr txBox="1">
            <a:spLocks/>
          </p:cNvSpPr>
          <p:nvPr/>
        </p:nvSpPr>
        <p:spPr>
          <a:xfrm>
            <a:off x="3323647" y="4703575"/>
            <a:ext cx="1950813" cy="5255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s-CO" sz="1200" dirty="0">
                <a:latin typeface="Poppins" panose="00000500000000000000" pitchFamily="2" charset="0"/>
                <a:cs typeface="Poppins" panose="00000500000000000000" pitchFamily="2" charset="0"/>
              </a:rPr>
              <a:t>Lorem ipsum dolor sit </a:t>
            </a:r>
            <a:r>
              <a:rPr lang="en-US" altLang="es-CO" sz="1200" dirty="0" err="1">
                <a:latin typeface="Poppins" panose="00000500000000000000" pitchFamily="2" charset="0"/>
                <a:cs typeface="Poppins" panose="00000500000000000000" pitchFamily="2" charset="0"/>
              </a:rPr>
              <a:t>amet</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consectetur</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adipiscing</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elit</a:t>
            </a:r>
            <a:r>
              <a:rPr lang="en-US" altLang="es-CO" sz="1200" dirty="0">
                <a:latin typeface="Poppins" panose="00000500000000000000" pitchFamily="2" charset="0"/>
                <a:cs typeface="Poppins" panose="00000500000000000000" pitchFamily="2" charset="0"/>
              </a:rPr>
              <a:t>, sed do </a:t>
            </a:r>
            <a:r>
              <a:rPr lang="en-US" altLang="es-CO" sz="1200" dirty="0" err="1">
                <a:latin typeface="Poppins" panose="00000500000000000000" pitchFamily="2" charset="0"/>
                <a:cs typeface="Poppins" panose="00000500000000000000" pitchFamily="2" charset="0"/>
              </a:rPr>
              <a:t>eiusmod</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tempor</a:t>
            </a:r>
            <a:endParaRPr lang="en-US" altLang="es-CO" sz="1200" dirty="0">
              <a:latin typeface="Poppins" panose="00000500000000000000" pitchFamily="2" charset="0"/>
              <a:cs typeface="Poppins" panose="00000500000000000000" pitchFamily="2" charset="0"/>
            </a:endParaRPr>
          </a:p>
        </p:txBody>
      </p:sp>
      <p:sp>
        <p:nvSpPr>
          <p:cNvPr id="354" name="Text Placeholder 48">
            <a:extLst>
              <a:ext uri="{FF2B5EF4-FFF2-40B4-BE49-F238E27FC236}">
                <a16:creationId xmlns:a16="http://schemas.microsoft.com/office/drawing/2014/main" id="{C8AF0472-D8E0-D45E-E9EE-A32692716157}"/>
              </a:ext>
            </a:extLst>
          </p:cNvPr>
          <p:cNvSpPr txBox="1">
            <a:spLocks/>
          </p:cNvSpPr>
          <p:nvPr/>
        </p:nvSpPr>
        <p:spPr>
          <a:xfrm>
            <a:off x="3323647" y="4452156"/>
            <a:ext cx="1950813" cy="2928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altLang="es-CO" sz="1600" b="1" dirty="0">
                <a:solidFill>
                  <a:schemeClr val="tx2"/>
                </a:solidFill>
                <a:latin typeface="Poppins" panose="00000500000000000000" pitchFamily="2" charset="0"/>
                <a:cs typeface="Poppins" panose="00000500000000000000" pitchFamily="2" charset="0"/>
              </a:rPr>
              <a:t>PPTHEMES 03</a:t>
            </a:r>
          </a:p>
        </p:txBody>
      </p:sp>
      <p:sp>
        <p:nvSpPr>
          <p:cNvPr id="355" name="Text Placeholder 47">
            <a:extLst>
              <a:ext uri="{FF2B5EF4-FFF2-40B4-BE49-F238E27FC236}">
                <a16:creationId xmlns:a16="http://schemas.microsoft.com/office/drawing/2014/main" id="{5947FAF9-B94A-1FF9-EA5C-406ECB7CFE31}"/>
              </a:ext>
            </a:extLst>
          </p:cNvPr>
          <p:cNvSpPr txBox="1">
            <a:spLocks/>
          </p:cNvSpPr>
          <p:nvPr/>
        </p:nvSpPr>
        <p:spPr>
          <a:xfrm>
            <a:off x="9885587" y="3018089"/>
            <a:ext cx="1950813" cy="5255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altLang="es-CO" sz="1200" dirty="0">
                <a:latin typeface="Poppins" panose="00000500000000000000" pitchFamily="2" charset="0"/>
                <a:cs typeface="Poppins" panose="00000500000000000000" pitchFamily="2" charset="0"/>
              </a:rPr>
              <a:t>Lorem ipsum dolor sit </a:t>
            </a:r>
            <a:r>
              <a:rPr lang="en-US" altLang="es-CO" sz="1200" dirty="0" err="1">
                <a:latin typeface="Poppins" panose="00000500000000000000" pitchFamily="2" charset="0"/>
                <a:cs typeface="Poppins" panose="00000500000000000000" pitchFamily="2" charset="0"/>
              </a:rPr>
              <a:t>amet</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consectetur</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adipiscing</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elit</a:t>
            </a:r>
            <a:r>
              <a:rPr lang="en-US" altLang="es-CO" sz="1200" dirty="0">
                <a:latin typeface="Poppins" panose="00000500000000000000" pitchFamily="2" charset="0"/>
                <a:cs typeface="Poppins" panose="00000500000000000000" pitchFamily="2" charset="0"/>
              </a:rPr>
              <a:t>, sed do </a:t>
            </a:r>
            <a:r>
              <a:rPr lang="en-US" altLang="es-CO" sz="1200" dirty="0" err="1">
                <a:latin typeface="Poppins" panose="00000500000000000000" pitchFamily="2" charset="0"/>
                <a:cs typeface="Poppins" panose="00000500000000000000" pitchFamily="2" charset="0"/>
              </a:rPr>
              <a:t>eiusmod</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tempor</a:t>
            </a:r>
            <a:endParaRPr lang="en-US" altLang="es-CO" sz="1200" dirty="0">
              <a:latin typeface="Poppins" panose="00000500000000000000" pitchFamily="2" charset="0"/>
              <a:cs typeface="Poppins" panose="00000500000000000000" pitchFamily="2" charset="0"/>
            </a:endParaRPr>
          </a:p>
        </p:txBody>
      </p:sp>
      <p:sp>
        <p:nvSpPr>
          <p:cNvPr id="356" name="Text Placeholder 48">
            <a:extLst>
              <a:ext uri="{FF2B5EF4-FFF2-40B4-BE49-F238E27FC236}">
                <a16:creationId xmlns:a16="http://schemas.microsoft.com/office/drawing/2014/main" id="{6AF96AAB-B648-39AC-02D0-DB5A8FF60B35}"/>
              </a:ext>
            </a:extLst>
          </p:cNvPr>
          <p:cNvSpPr txBox="1">
            <a:spLocks/>
          </p:cNvSpPr>
          <p:nvPr/>
        </p:nvSpPr>
        <p:spPr>
          <a:xfrm>
            <a:off x="9885587" y="2766671"/>
            <a:ext cx="1950813" cy="2928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CO" altLang="es-CO" sz="1600" b="1" dirty="0">
                <a:solidFill>
                  <a:schemeClr val="tx2"/>
                </a:solidFill>
                <a:latin typeface="Poppins" panose="00000500000000000000" pitchFamily="2" charset="0"/>
                <a:cs typeface="Poppins" panose="00000500000000000000" pitchFamily="2" charset="0"/>
              </a:rPr>
              <a:t>PPTHEMES 05</a:t>
            </a:r>
          </a:p>
        </p:txBody>
      </p:sp>
      <p:sp>
        <p:nvSpPr>
          <p:cNvPr id="357" name="Text Placeholder 47">
            <a:extLst>
              <a:ext uri="{FF2B5EF4-FFF2-40B4-BE49-F238E27FC236}">
                <a16:creationId xmlns:a16="http://schemas.microsoft.com/office/drawing/2014/main" id="{150DF77D-83CB-9722-2B57-352618A6A76F}"/>
              </a:ext>
            </a:extLst>
          </p:cNvPr>
          <p:cNvSpPr txBox="1">
            <a:spLocks/>
          </p:cNvSpPr>
          <p:nvPr/>
        </p:nvSpPr>
        <p:spPr>
          <a:xfrm>
            <a:off x="9885587" y="4703575"/>
            <a:ext cx="1950813" cy="5255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altLang="es-CO" sz="1200" dirty="0">
                <a:latin typeface="Poppins" panose="00000500000000000000" pitchFamily="2" charset="0"/>
                <a:cs typeface="Poppins" panose="00000500000000000000" pitchFamily="2" charset="0"/>
              </a:rPr>
              <a:t>Lorem ipsum dolor sit </a:t>
            </a:r>
            <a:r>
              <a:rPr lang="en-US" altLang="es-CO" sz="1200" dirty="0" err="1">
                <a:latin typeface="Poppins" panose="00000500000000000000" pitchFamily="2" charset="0"/>
                <a:cs typeface="Poppins" panose="00000500000000000000" pitchFamily="2" charset="0"/>
              </a:rPr>
              <a:t>amet</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consectetur</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adipiscing</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elit</a:t>
            </a:r>
            <a:r>
              <a:rPr lang="en-US" altLang="es-CO" sz="1200" dirty="0">
                <a:latin typeface="Poppins" panose="00000500000000000000" pitchFamily="2" charset="0"/>
                <a:cs typeface="Poppins" panose="00000500000000000000" pitchFamily="2" charset="0"/>
              </a:rPr>
              <a:t>, sed do </a:t>
            </a:r>
            <a:r>
              <a:rPr lang="en-US" altLang="es-CO" sz="1200" dirty="0" err="1">
                <a:latin typeface="Poppins" panose="00000500000000000000" pitchFamily="2" charset="0"/>
                <a:cs typeface="Poppins" panose="00000500000000000000" pitchFamily="2" charset="0"/>
              </a:rPr>
              <a:t>eiusmod</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tempor</a:t>
            </a:r>
            <a:endParaRPr lang="en-US" altLang="es-CO" sz="1200" dirty="0">
              <a:latin typeface="Poppins" panose="00000500000000000000" pitchFamily="2" charset="0"/>
              <a:cs typeface="Poppins" panose="00000500000000000000" pitchFamily="2" charset="0"/>
            </a:endParaRPr>
          </a:p>
        </p:txBody>
      </p:sp>
      <p:sp>
        <p:nvSpPr>
          <p:cNvPr id="358" name="Text Placeholder 48">
            <a:extLst>
              <a:ext uri="{FF2B5EF4-FFF2-40B4-BE49-F238E27FC236}">
                <a16:creationId xmlns:a16="http://schemas.microsoft.com/office/drawing/2014/main" id="{64E36C46-5CF9-8496-4DD1-574E7708DEB0}"/>
              </a:ext>
            </a:extLst>
          </p:cNvPr>
          <p:cNvSpPr txBox="1">
            <a:spLocks/>
          </p:cNvSpPr>
          <p:nvPr/>
        </p:nvSpPr>
        <p:spPr>
          <a:xfrm>
            <a:off x="9885587" y="4452156"/>
            <a:ext cx="1950813" cy="2928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CO" altLang="es-CO" sz="1600" b="1" dirty="0">
                <a:solidFill>
                  <a:schemeClr val="tx2"/>
                </a:solidFill>
                <a:latin typeface="Poppins" panose="00000500000000000000" pitchFamily="2" charset="0"/>
                <a:cs typeface="Poppins" panose="00000500000000000000" pitchFamily="2" charset="0"/>
              </a:rPr>
              <a:t>PPTHEMES 04</a:t>
            </a:r>
          </a:p>
        </p:txBody>
      </p:sp>
      <p:sp>
        <p:nvSpPr>
          <p:cNvPr id="2" name="TextBox 1">
            <a:extLst>
              <a:ext uri="{FF2B5EF4-FFF2-40B4-BE49-F238E27FC236}">
                <a16:creationId xmlns:a16="http://schemas.microsoft.com/office/drawing/2014/main" id="{D6677511-341A-D5B6-25F0-FA29FB966C68}"/>
              </a:ext>
            </a:extLst>
          </p:cNvPr>
          <p:cNvSpPr txBox="1"/>
          <p:nvPr/>
        </p:nvSpPr>
        <p:spPr>
          <a:xfrm>
            <a:off x="2474687" y="213010"/>
            <a:ext cx="10668000" cy="661720"/>
          </a:xfrm>
          <a:prstGeom prst="rect">
            <a:avLst/>
          </a:prstGeom>
          <a:noFill/>
        </p:spPr>
        <p:txBody>
          <a:bodyPr wrap="square" rtlCol="0" anchor="b">
            <a:spAutoFit/>
          </a:bodyPr>
          <a:lstStyle/>
          <a:p>
            <a:pPr algn="ctr"/>
            <a:r>
              <a:rPr lang="en-US" sz="3700" b="1" spc="-145" dirty="0">
                <a:solidFill>
                  <a:schemeClr val="tx2"/>
                </a:solidFill>
                <a:latin typeface="Poppins" panose="00000500000000000000" pitchFamily="2" charset="0"/>
                <a:cs typeface="Poppins" panose="00000500000000000000" pitchFamily="2" charset="0"/>
              </a:rPr>
              <a:t>Executive Summary</a:t>
            </a:r>
          </a:p>
        </p:txBody>
      </p:sp>
      <p:pic>
        <p:nvPicPr>
          <p:cNvPr id="5" name="Picture Placeholder 4" descr="A person sitting at a desk looking at a phone&#10;&#10;Description automatically generated">
            <a:extLst>
              <a:ext uri="{FF2B5EF4-FFF2-40B4-BE49-F238E27FC236}">
                <a16:creationId xmlns:a16="http://schemas.microsoft.com/office/drawing/2014/main" id="{44A87C66-A4BF-3F91-853E-D73A99DAB3DD}"/>
              </a:ext>
            </a:extLst>
          </p:cNvPr>
          <p:cNvPicPr>
            <a:picLocks noGrp="1" noChangeAspect="1"/>
          </p:cNvPicPr>
          <p:nvPr>
            <p:ph type="pic" sz="quarter" idx="10"/>
          </p:nvPr>
        </p:nvPicPr>
        <p:blipFill>
          <a:blip r:embed="rId12">
            <a:extLst>
              <a:ext uri="{28A0092B-C50C-407E-A947-70E740481C1C}">
                <a14:useLocalDpi xmlns:a14="http://schemas.microsoft.com/office/drawing/2010/main" val="0"/>
              </a:ext>
            </a:extLst>
          </a:blip>
          <a:srcRect l="48821" r="22953"/>
          <a:stretch/>
        </p:blipFill>
        <p:spPr>
          <a:xfrm>
            <a:off x="0" y="0"/>
            <a:ext cx="2903538" cy="6858000"/>
          </a:xfrm>
        </p:spPr>
      </p:pic>
    </p:spTree>
    <p:extLst>
      <p:ext uri="{BB962C8B-B14F-4D97-AF65-F5344CB8AC3E}">
        <p14:creationId xmlns:p14="http://schemas.microsoft.com/office/powerpoint/2010/main" val="2946472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5BCBDD-DD9C-7C46-BDAD-ED91AD570727}"/>
              </a:ext>
            </a:extLst>
          </p:cNvPr>
          <p:cNvSpPr/>
          <p:nvPr/>
        </p:nvSpPr>
        <p:spPr>
          <a:xfrm rot="5400000">
            <a:off x="6861746" y="-304997"/>
            <a:ext cx="1683657" cy="8973676"/>
          </a:xfrm>
          <a:prstGeom prst="rect">
            <a:avLst/>
          </a:prstGeom>
          <a:solidFill>
            <a:schemeClr val="accent1">
              <a:alpha val="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13" name="Picture Placeholder 2">
            <a:extLst>
              <a:ext uri="{FF2B5EF4-FFF2-40B4-BE49-F238E27FC236}">
                <a16:creationId xmlns:a16="http://schemas.microsoft.com/office/drawing/2014/main" id="{8AF20833-9952-454B-BAF6-D76EAFD28DDC}"/>
              </a:ext>
            </a:extLst>
          </p:cNvPr>
          <p:cNvSpPr txBox="1">
            <a:spLocks/>
          </p:cNvSpPr>
          <p:nvPr/>
        </p:nvSpPr>
        <p:spPr>
          <a:xfrm>
            <a:off x="1788025" y="524933"/>
            <a:ext cx="4004758" cy="5283201"/>
          </a:xfrm>
          <a:prstGeom prst="roundRect">
            <a:avLst>
              <a:gd name="adj" fmla="val 5179"/>
            </a:avLst>
          </a:prstGeom>
          <a:solidFill>
            <a:schemeClr val="bg2">
              <a:lumMod val="95000"/>
            </a:schemeClr>
          </a:solidFill>
          <a:ln>
            <a:noFill/>
          </a:ln>
          <a:effectLst/>
        </p:spPr>
        <p:txBody>
          <a:bodyPr/>
          <a:lstStyle/>
          <a:p>
            <a:endParaRPr lang="es-CO" sz="900"/>
          </a:p>
        </p:txBody>
      </p:sp>
      <p:sp>
        <p:nvSpPr>
          <p:cNvPr id="11" name="Rectangle 10">
            <a:extLst>
              <a:ext uri="{FF2B5EF4-FFF2-40B4-BE49-F238E27FC236}">
                <a16:creationId xmlns:a16="http://schemas.microsoft.com/office/drawing/2014/main" id="{CE337D5A-7A8F-5145-A52B-A5E8DCC6ACA0}"/>
              </a:ext>
            </a:extLst>
          </p:cNvPr>
          <p:cNvSpPr/>
          <p:nvPr/>
        </p:nvSpPr>
        <p:spPr>
          <a:xfrm rot="5400000">
            <a:off x="6861745" y="-3645009"/>
            <a:ext cx="1683657" cy="8973676"/>
          </a:xfrm>
          <a:prstGeom prst="rect">
            <a:avLst/>
          </a:prstGeom>
          <a:solidFill>
            <a:srgbClr val="F205B3">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18" name="TextBox 17">
            <a:extLst>
              <a:ext uri="{FF2B5EF4-FFF2-40B4-BE49-F238E27FC236}">
                <a16:creationId xmlns:a16="http://schemas.microsoft.com/office/drawing/2014/main" id="{9BA7F1BE-2F24-E347-8A1C-EEDF35FA057E}"/>
              </a:ext>
            </a:extLst>
          </p:cNvPr>
          <p:cNvSpPr txBox="1"/>
          <p:nvPr/>
        </p:nvSpPr>
        <p:spPr>
          <a:xfrm>
            <a:off x="6915286" y="707150"/>
            <a:ext cx="4152627" cy="707886"/>
          </a:xfrm>
          <a:prstGeom prst="rect">
            <a:avLst/>
          </a:prstGeom>
          <a:noFill/>
        </p:spPr>
        <p:txBody>
          <a:bodyPr wrap="square" rtlCol="0" anchor="t">
            <a:spAutoFit/>
          </a:bodyPr>
          <a:lstStyle/>
          <a:p>
            <a:pPr algn="ctr"/>
            <a:r>
              <a:rPr lang="en-US" sz="4000" b="1" dirty="0">
                <a:solidFill>
                  <a:srgbClr val="000000"/>
                </a:solidFill>
                <a:latin typeface="Poppins" pitchFamily="2" charset="77"/>
                <a:ea typeface="Roboto Condensed" panose="02000000000000000000" pitchFamily="2" charset="0"/>
                <a:cs typeface="Poppins" pitchFamily="2" charset="77"/>
              </a:rPr>
              <a:t>Our Mission</a:t>
            </a:r>
          </a:p>
        </p:txBody>
      </p:sp>
      <p:pic>
        <p:nvPicPr>
          <p:cNvPr id="8" name="Picture Placeholder 7" descr="A person holding a tablet&#10;&#10;Description automatically generated">
            <a:extLst>
              <a:ext uri="{FF2B5EF4-FFF2-40B4-BE49-F238E27FC236}">
                <a16:creationId xmlns:a16="http://schemas.microsoft.com/office/drawing/2014/main" id="{5531ED70-30AF-C130-D571-998A44B5F87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704" r="24704"/>
          <a:stretch>
            <a:fillRect/>
          </a:stretch>
        </p:blipFill>
        <p:spPr/>
      </p:pic>
      <p:sp>
        <p:nvSpPr>
          <p:cNvPr id="17" name="Freeform 16">
            <a:extLst>
              <a:ext uri="{FF2B5EF4-FFF2-40B4-BE49-F238E27FC236}">
                <a16:creationId xmlns:a16="http://schemas.microsoft.com/office/drawing/2014/main" id="{6506ACF5-33B9-CE44-AB4B-78F106E256F3}"/>
              </a:ext>
            </a:extLst>
          </p:cNvPr>
          <p:cNvSpPr>
            <a:spLocks noChangeAspect="1"/>
          </p:cNvSpPr>
          <p:nvPr/>
        </p:nvSpPr>
        <p:spPr>
          <a:xfrm>
            <a:off x="762000" y="4561493"/>
            <a:ext cx="1404706" cy="1915508"/>
          </a:xfrm>
          <a:custGeom>
            <a:avLst/>
            <a:gdLst>
              <a:gd name="connsiteX0" fmla="*/ 8065008 w 8449056"/>
              <a:gd name="connsiteY0" fmla="*/ 10753344 h 11521440"/>
              <a:gd name="connsiteX1" fmla="*/ 8449056 w 8449056"/>
              <a:gd name="connsiteY1" fmla="*/ 11137392 h 11521440"/>
              <a:gd name="connsiteX2" fmla="*/ 8065008 w 8449056"/>
              <a:gd name="connsiteY2" fmla="*/ 11521440 h 11521440"/>
              <a:gd name="connsiteX3" fmla="*/ 7680960 w 8449056"/>
              <a:gd name="connsiteY3" fmla="*/ 11137392 h 11521440"/>
              <a:gd name="connsiteX4" fmla="*/ 8065008 w 8449056"/>
              <a:gd name="connsiteY4" fmla="*/ 10753344 h 11521440"/>
              <a:gd name="connsiteX5" fmla="*/ 6528816 w 8449056"/>
              <a:gd name="connsiteY5" fmla="*/ 10753344 h 11521440"/>
              <a:gd name="connsiteX6" fmla="*/ 6912864 w 8449056"/>
              <a:gd name="connsiteY6" fmla="*/ 11137392 h 11521440"/>
              <a:gd name="connsiteX7" fmla="*/ 6528816 w 8449056"/>
              <a:gd name="connsiteY7" fmla="*/ 11521440 h 11521440"/>
              <a:gd name="connsiteX8" fmla="*/ 6144768 w 8449056"/>
              <a:gd name="connsiteY8" fmla="*/ 11137392 h 11521440"/>
              <a:gd name="connsiteX9" fmla="*/ 6528816 w 8449056"/>
              <a:gd name="connsiteY9" fmla="*/ 10753344 h 11521440"/>
              <a:gd name="connsiteX10" fmla="*/ 4992624 w 8449056"/>
              <a:gd name="connsiteY10" fmla="*/ 10753344 h 11521440"/>
              <a:gd name="connsiteX11" fmla="*/ 5376672 w 8449056"/>
              <a:gd name="connsiteY11" fmla="*/ 11137392 h 11521440"/>
              <a:gd name="connsiteX12" fmla="*/ 4992624 w 8449056"/>
              <a:gd name="connsiteY12" fmla="*/ 11521440 h 11521440"/>
              <a:gd name="connsiteX13" fmla="*/ 4608576 w 8449056"/>
              <a:gd name="connsiteY13" fmla="*/ 11137392 h 11521440"/>
              <a:gd name="connsiteX14" fmla="*/ 4992624 w 8449056"/>
              <a:gd name="connsiteY14" fmla="*/ 10753344 h 11521440"/>
              <a:gd name="connsiteX15" fmla="*/ 3456432 w 8449056"/>
              <a:gd name="connsiteY15" fmla="*/ 10753344 h 11521440"/>
              <a:gd name="connsiteX16" fmla="*/ 3840480 w 8449056"/>
              <a:gd name="connsiteY16" fmla="*/ 11137392 h 11521440"/>
              <a:gd name="connsiteX17" fmla="*/ 3456432 w 8449056"/>
              <a:gd name="connsiteY17" fmla="*/ 11521440 h 11521440"/>
              <a:gd name="connsiteX18" fmla="*/ 3072384 w 8449056"/>
              <a:gd name="connsiteY18" fmla="*/ 11137392 h 11521440"/>
              <a:gd name="connsiteX19" fmla="*/ 3456432 w 8449056"/>
              <a:gd name="connsiteY19" fmla="*/ 10753344 h 11521440"/>
              <a:gd name="connsiteX20" fmla="*/ 1920240 w 8449056"/>
              <a:gd name="connsiteY20" fmla="*/ 10753344 h 11521440"/>
              <a:gd name="connsiteX21" fmla="*/ 2304288 w 8449056"/>
              <a:gd name="connsiteY21" fmla="*/ 11137392 h 11521440"/>
              <a:gd name="connsiteX22" fmla="*/ 1920240 w 8449056"/>
              <a:gd name="connsiteY22" fmla="*/ 11521440 h 11521440"/>
              <a:gd name="connsiteX23" fmla="*/ 1536192 w 8449056"/>
              <a:gd name="connsiteY23" fmla="*/ 11137392 h 11521440"/>
              <a:gd name="connsiteX24" fmla="*/ 1920240 w 8449056"/>
              <a:gd name="connsiteY24" fmla="*/ 10753344 h 11521440"/>
              <a:gd name="connsiteX25" fmla="*/ 384048 w 8449056"/>
              <a:gd name="connsiteY25" fmla="*/ 10753344 h 11521440"/>
              <a:gd name="connsiteX26" fmla="*/ 768096 w 8449056"/>
              <a:gd name="connsiteY26" fmla="*/ 11137392 h 11521440"/>
              <a:gd name="connsiteX27" fmla="*/ 384048 w 8449056"/>
              <a:gd name="connsiteY27" fmla="*/ 11521440 h 11521440"/>
              <a:gd name="connsiteX28" fmla="*/ 0 w 8449056"/>
              <a:gd name="connsiteY28" fmla="*/ 11137392 h 11521440"/>
              <a:gd name="connsiteX29" fmla="*/ 384048 w 8449056"/>
              <a:gd name="connsiteY29" fmla="*/ 10753344 h 11521440"/>
              <a:gd name="connsiteX30" fmla="*/ 8065008 w 8449056"/>
              <a:gd name="connsiteY30" fmla="*/ 9217152 h 11521440"/>
              <a:gd name="connsiteX31" fmla="*/ 8449056 w 8449056"/>
              <a:gd name="connsiteY31" fmla="*/ 9601200 h 11521440"/>
              <a:gd name="connsiteX32" fmla="*/ 8065008 w 8449056"/>
              <a:gd name="connsiteY32" fmla="*/ 9985248 h 11521440"/>
              <a:gd name="connsiteX33" fmla="*/ 7680960 w 8449056"/>
              <a:gd name="connsiteY33" fmla="*/ 9601200 h 11521440"/>
              <a:gd name="connsiteX34" fmla="*/ 8065008 w 8449056"/>
              <a:gd name="connsiteY34" fmla="*/ 9217152 h 11521440"/>
              <a:gd name="connsiteX35" fmla="*/ 6528816 w 8449056"/>
              <a:gd name="connsiteY35" fmla="*/ 9217152 h 11521440"/>
              <a:gd name="connsiteX36" fmla="*/ 6912864 w 8449056"/>
              <a:gd name="connsiteY36" fmla="*/ 9601200 h 11521440"/>
              <a:gd name="connsiteX37" fmla="*/ 6528816 w 8449056"/>
              <a:gd name="connsiteY37" fmla="*/ 9985248 h 11521440"/>
              <a:gd name="connsiteX38" fmla="*/ 6144768 w 8449056"/>
              <a:gd name="connsiteY38" fmla="*/ 9601200 h 11521440"/>
              <a:gd name="connsiteX39" fmla="*/ 6528816 w 8449056"/>
              <a:gd name="connsiteY39" fmla="*/ 9217152 h 11521440"/>
              <a:gd name="connsiteX40" fmla="*/ 4992624 w 8449056"/>
              <a:gd name="connsiteY40" fmla="*/ 9217152 h 11521440"/>
              <a:gd name="connsiteX41" fmla="*/ 5376672 w 8449056"/>
              <a:gd name="connsiteY41" fmla="*/ 9601200 h 11521440"/>
              <a:gd name="connsiteX42" fmla="*/ 4992624 w 8449056"/>
              <a:gd name="connsiteY42" fmla="*/ 9985248 h 11521440"/>
              <a:gd name="connsiteX43" fmla="*/ 4608576 w 8449056"/>
              <a:gd name="connsiteY43" fmla="*/ 9601200 h 11521440"/>
              <a:gd name="connsiteX44" fmla="*/ 4992624 w 8449056"/>
              <a:gd name="connsiteY44" fmla="*/ 9217152 h 11521440"/>
              <a:gd name="connsiteX45" fmla="*/ 3456432 w 8449056"/>
              <a:gd name="connsiteY45" fmla="*/ 9217152 h 11521440"/>
              <a:gd name="connsiteX46" fmla="*/ 3840480 w 8449056"/>
              <a:gd name="connsiteY46" fmla="*/ 9601200 h 11521440"/>
              <a:gd name="connsiteX47" fmla="*/ 3456432 w 8449056"/>
              <a:gd name="connsiteY47" fmla="*/ 9985248 h 11521440"/>
              <a:gd name="connsiteX48" fmla="*/ 3072384 w 8449056"/>
              <a:gd name="connsiteY48" fmla="*/ 9601200 h 11521440"/>
              <a:gd name="connsiteX49" fmla="*/ 3456432 w 8449056"/>
              <a:gd name="connsiteY49" fmla="*/ 9217152 h 11521440"/>
              <a:gd name="connsiteX50" fmla="*/ 1920240 w 8449056"/>
              <a:gd name="connsiteY50" fmla="*/ 9217152 h 11521440"/>
              <a:gd name="connsiteX51" fmla="*/ 2304288 w 8449056"/>
              <a:gd name="connsiteY51" fmla="*/ 9601200 h 11521440"/>
              <a:gd name="connsiteX52" fmla="*/ 1920240 w 8449056"/>
              <a:gd name="connsiteY52" fmla="*/ 9985248 h 11521440"/>
              <a:gd name="connsiteX53" fmla="*/ 1536192 w 8449056"/>
              <a:gd name="connsiteY53" fmla="*/ 9601200 h 11521440"/>
              <a:gd name="connsiteX54" fmla="*/ 1920240 w 8449056"/>
              <a:gd name="connsiteY54" fmla="*/ 9217152 h 11521440"/>
              <a:gd name="connsiteX55" fmla="*/ 384048 w 8449056"/>
              <a:gd name="connsiteY55" fmla="*/ 9217152 h 11521440"/>
              <a:gd name="connsiteX56" fmla="*/ 768096 w 8449056"/>
              <a:gd name="connsiteY56" fmla="*/ 9601200 h 11521440"/>
              <a:gd name="connsiteX57" fmla="*/ 384048 w 8449056"/>
              <a:gd name="connsiteY57" fmla="*/ 9985248 h 11521440"/>
              <a:gd name="connsiteX58" fmla="*/ 0 w 8449056"/>
              <a:gd name="connsiteY58" fmla="*/ 9601200 h 11521440"/>
              <a:gd name="connsiteX59" fmla="*/ 384048 w 8449056"/>
              <a:gd name="connsiteY59" fmla="*/ 9217152 h 11521440"/>
              <a:gd name="connsiteX60" fmla="*/ 8065008 w 8449056"/>
              <a:gd name="connsiteY60" fmla="*/ 7680960 h 11521440"/>
              <a:gd name="connsiteX61" fmla="*/ 8449056 w 8449056"/>
              <a:gd name="connsiteY61" fmla="*/ 8065008 h 11521440"/>
              <a:gd name="connsiteX62" fmla="*/ 8065008 w 8449056"/>
              <a:gd name="connsiteY62" fmla="*/ 8449056 h 11521440"/>
              <a:gd name="connsiteX63" fmla="*/ 7680960 w 8449056"/>
              <a:gd name="connsiteY63" fmla="*/ 8065008 h 11521440"/>
              <a:gd name="connsiteX64" fmla="*/ 8065008 w 8449056"/>
              <a:gd name="connsiteY64" fmla="*/ 7680960 h 11521440"/>
              <a:gd name="connsiteX65" fmla="*/ 6528816 w 8449056"/>
              <a:gd name="connsiteY65" fmla="*/ 7680960 h 11521440"/>
              <a:gd name="connsiteX66" fmla="*/ 6912864 w 8449056"/>
              <a:gd name="connsiteY66" fmla="*/ 8065008 h 11521440"/>
              <a:gd name="connsiteX67" fmla="*/ 6528816 w 8449056"/>
              <a:gd name="connsiteY67" fmla="*/ 8449056 h 11521440"/>
              <a:gd name="connsiteX68" fmla="*/ 6144768 w 8449056"/>
              <a:gd name="connsiteY68" fmla="*/ 8065008 h 11521440"/>
              <a:gd name="connsiteX69" fmla="*/ 6528816 w 8449056"/>
              <a:gd name="connsiteY69" fmla="*/ 7680960 h 11521440"/>
              <a:gd name="connsiteX70" fmla="*/ 4992624 w 8449056"/>
              <a:gd name="connsiteY70" fmla="*/ 7680960 h 11521440"/>
              <a:gd name="connsiteX71" fmla="*/ 5376672 w 8449056"/>
              <a:gd name="connsiteY71" fmla="*/ 8065008 h 11521440"/>
              <a:gd name="connsiteX72" fmla="*/ 4992624 w 8449056"/>
              <a:gd name="connsiteY72" fmla="*/ 8449056 h 11521440"/>
              <a:gd name="connsiteX73" fmla="*/ 4608576 w 8449056"/>
              <a:gd name="connsiteY73" fmla="*/ 8065008 h 11521440"/>
              <a:gd name="connsiteX74" fmla="*/ 4992624 w 8449056"/>
              <a:gd name="connsiteY74" fmla="*/ 7680960 h 11521440"/>
              <a:gd name="connsiteX75" fmla="*/ 3456432 w 8449056"/>
              <a:gd name="connsiteY75" fmla="*/ 7680960 h 11521440"/>
              <a:gd name="connsiteX76" fmla="*/ 3840480 w 8449056"/>
              <a:gd name="connsiteY76" fmla="*/ 8065008 h 11521440"/>
              <a:gd name="connsiteX77" fmla="*/ 3456432 w 8449056"/>
              <a:gd name="connsiteY77" fmla="*/ 8449056 h 11521440"/>
              <a:gd name="connsiteX78" fmla="*/ 3072384 w 8449056"/>
              <a:gd name="connsiteY78" fmla="*/ 8065008 h 11521440"/>
              <a:gd name="connsiteX79" fmla="*/ 3456432 w 8449056"/>
              <a:gd name="connsiteY79" fmla="*/ 7680960 h 11521440"/>
              <a:gd name="connsiteX80" fmla="*/ 1920240 w 8449056"/>
              <a:gd name="connsiteY80" fmla="*/ 7680960 h 11521440"/>
              <a:gd name="connsiteX81" fmla="*/ 2304288 w 8449056"/>
              <a:gd name="connsiteY81" fmla="*/ 8065008 h 11521440"/>
              <a:gd name="connsiteX82" fmla="*/ 1920240 w 8449056"/>
              <a:gd name="connsiteY82" fmla="*/ 8449056 h 11521440"/>
              <a:gd name="connsiteX83" fmla="*/ 1536192 w 8449056"/>
              <a:gd name="connsiteY83" fmla="*/ 8065008 h 11521440"/>
              <a:gd name="connsiteX84" fmla="*/ 1920240 w 8449056"/>
              <a:gd name="connsiteY84" fmla="*/ 7680960 h 11521440"/>
              <a:gd name="connsiteX85" fmla="*/ 384048 w 8449056"/>
              <a:gd name="connsiteY85" fmla="*/ 7680960 h 11521440"/>
              <a:gd name="connsiteX86" fmla="*/ 768096 w 8449056"/>
              <a:gd name="connsiteY86" fmla="*/ 8065008 h 11521440"/>
              <a:gd name="connsiteX87" fmla="*/ 384048 w 8449056"/>
              <a:gd name="connsiteY87" fmla="*/ 8449056 h 11521440"/>
              <a:gd name="connsiteX88" fmla="*/ 0 w 8449056"/>
              <a:gd name="connsiteY88" fmla="*/ 8065008 h 11521440"/>
              <a:gd name="connsiteX89" fmla="*/ 384048 w 8449056"/>
              <a:gd name="connsiteY89" fmla="*/ 7680960 h 11521440"/>
              <a:gd name="connsiteX90" fmla="*/ 8065008 w 8449056"/>
              <a:gd name="connsiteY90" fmla="*/ 6144768 h 11521440"/>
              <a:gd name="connsiteX91" fmla="*/ 8449056 w 8449056"/>
              <a:gd name="connsiteY91" fmla="*/ 6528816 h 11521440"/>
              <a:gd name="connsiteX92" fmla="*/ 8065008 w 8449056"/>
              <a:gd name="connsiteY92" fmla="*/ 6912864 h 11521440"/>
              <a:gd name="connsiteX93" fmla="*/ 7680960 w 8449056"/>
              <a:gd name="connsiteY93" fmla="*/ 6528816 h 11521440"/>
              <a:gd name="connsiteX94" fmla="*/ 8065008 w 8449056"/>
              <a:gd name="connsiteY94" fmla="*/ 6144768 h 11521440"/>
              <a:gd name="connsiteX95" fmla="*/ 6528816 w 8449056"/>
              <a:gd name="connsiteY95" fmla="*/ 6144768 h 11521440"/>
              <a:gd name="connsiteX96" fmla="*/ 6912864 w 8449056"/>
              <a:gd name="connsiteY96" fmla="*/ 6528816 h 11521440"/>
              <a:gd name="connsiteX97" fmla="*/ 6528816 w 8449056"/>
              <a:gd name="connsiteY97" fmla="*/ 6912864 h 11521440"/>
              <a:gd name="connsiteX98" fmla="*/ 6144768 w 8449056"/>
              <a:gd name="connsiteY98" fmla="*/ 6528816 h 11521440"/>
              <a:gd name="connsiteX99" fmla="*/ 6528816 w 8449056"/>
              <a:gd name="connsiteY99" fmla="*/ 6144768 h 11521440"/>
              <a:gd name="connsiteX100" fmla="*/ 4992624 w 8449056"/>
              <a:gd name="connsiteY100" fmla="*/ 6144768 h 11521440"/>
              <a:gd name="connsiteX101" fmla="*/ 5376672 w 8449056"/>
              <a:gd name="connsiteY101" fmla="*/ 6528816 h 11521440"/>
              <a:gd name="connsiteX102" fmla="*/ 4992624 w 8449056"/>
              <a:gd name="connsiteY102" fmla="*/ 6912864 h 11521440"/>
              <a:gd name="connsiteX103" fmla="*/ 4608576 w 8449056"/>
              <a:gd name="connsiteY103" fmla="*/ 6528816 h 11521440"/>
              <a:gd name="connsiteX104" fmla="*/ 4992624 w 8449056"/>
              <a:gd name="connsiteY104" fmla="*/ 6144768 h 11521440"/>
              <a:gd name="connsiteX105" fmla="*/ 3456432 w 8449056"/>
              <a:gd name="connsiteY105" fmla="*/ 6144768 h 11521440"/>
              <a:gd name="connsiteX106" fmla="*/ 3840480 w 8449056"/>
              <a:gd name="connsiteY106" fmla="*/ 6528816 h 11521440"/>
              <a:gd name="connsiteX107" fmla="*/ 3456432 w 8449056"/>
              <a:gd name="connsiteY107" fmla="*/ 6912864 h 11521440"/>
              <a:gd name="connsiteX108" fmla="*/ 3072384 w 8449056"/>
              <a:gd name="connsiteY108" fmla="*/ 6528816 h 11521440"/>
              <a:gd name="connsiteX109" fmla="*/ 3456432 w 8449056"/>
              <a:gd name="connsiteY109" fmla="*/ 6144768 h 11521440"/>
              <a:gd name="connsiteX110" fmla="*/ 1920240 w 8449056"/>
              <a:gd name="connsiteY110" fmla="*/ 6144768 h 11521440"/>
              <a:gd name="connsiteX111" fmla="*/ 2304288 w 8449056"/>
              <a:gd name="connsiteY111" fmla="*/ 6528816 h 11521440"/>
              <a:gd name="connsiteX112" fmla="*/ 1920240 w 8449056"/>
              <a:gd name="connsiteY112" fmla="*/ 6912864 h 11521440"/>
              <a:gd name="connsiteX113" fmla="*/ 1536192 w 8449056"/>
              <a:gd name="connsiteY113" fmla="*/ 6528816 h 11521440"/>
              <a:gd name="connsiteX114" fmla="*/ 1920240 w 8449056"/>
              <a:gd name="connsiteY114" fmla="*/ 6144768 h 11521440"/>
              <a:gd name="connsiteX115" fmla="*/ 384048 w 8449056"/>
              <a:gd name="connsiteY115" fmla="*/ 6144768 h 11521440"/>
              <a:gd name="connsiteX116" fmla="*/ 768096 w 8449056"/>
              <a:gd name="connsiteY116" fmla="*/ 6528816 h 11521440"/>
              <a:gd name="connsiteX117" fmla="*/ 384048 w 8449056"/>
              <a:gd name="connsiteY117" fmla="*/ 6912864 h 11521440"/>
              <a:gd name="connsiteX118" fmla="*/ 0 w 8449056"/>
              <a:gd name="connsiteY118" fmla="*/ 6528816 h 11521440"/>
              <a:gd name="connsiteX119" fmla="*/ 384048 w 8449056"/>
              <a:gd name="connsiteY119" fmla="*/ 6144768 h 11521440"/>
              <a:gd name="connsiteX120" fmla="*/ 8065008 w 8449056"/>
              <a:gd name="connsiteY120" fmla="*/ 4608576 h 11521440"/>
              <a:gd name="connsiteX121" fmla="*/ 8449056 w 8449056"/>
              <a:gd name="connsiteY121" fmla="*/ 4992624 h 11521440"/>
              <a:gd name="connsiteX122" fmla="*/ 8065008 w 8449056"/>
              <a:gd name="connsiteY122" fmla="*/ 5376672 h 11521440"/>
              <a:gd name="connsiteX123" fmla="*/ 7680960 w 8449056"/>
              <a:gd name="connsiteY123" fmla="*/ 4992624 h 11521440"/>
              <a:gd name="connsiteX124" fmla="*/ 8065008 w 8449056"/>
              <a:gd name="connsiteY124" fmla="*/ 4608576 h 11521440"/>
              <a:gd name="connsiteX125" fmla="*/ 6528816 w 8449056"/>
              <a:gd name="connsiteY125" fmla="*/ 4608576 h 11521440"/>
              <a:gd name="connsiteX126" fmla="*/ 6912864 w 8449056"/>
              <a:gd name="connsiteY126" fmla="*/ 4992624 h 11521440"/>
              <a:gd name="connsiteX127" fmla="*/ 6528816 w 8449056"/>
              <a:gd name="connsiteY127" fmla="*/ 5376672 h 11521440"/>
              <a:gd name="connsiteX128" fmla="*/ 6144768 w 8449056"/>
              <a:gd name="connsiteY128" fmla="*/ 4992624 h 11521440"/>
              <a:gd name="connsiteX129" fmla="*/ 6528816 w 8449056"/>
              <a:gd name="connsiteY129" fmla="*/ 4608576 h 11521440"/>
              <a:gd name="connsiteX130" fmla="*/ 4992624 w 8449056"/>
              <a:gd name="connsiteY130" fmla="*/ 4608576 h 11521440"/>
              <a:gd name="connsiteX131" fmla="*/ 5376672 w 8449056"/>
              <a:gd name="connsiteY131" fmla="*/ 4992624 h 11521440"/>
              <a:gd name="connsiteX132" fmla="*/ 4992624 w 8449056"/>
              <a:gd name="connsiteY132" fmla="*/ 5376672 h 11521440"/>
              <a:gd name="connsiteX133" fmla="*/ 4608576 w 8449056"/>
              <a:gd name="connsiteY133" fmla="*/ 4992624 h 11521440"/>
              <a:gd name="connsiteX134" fmla="*/ 4992624 w 8449056"/>
              <a:gd name="connsiteY134" fmla="*/ 4608576 h 11521440"/>
              <a:gd name="connsiteX135" fmla="*/ 3456432 w 8449056"/>
              <a:gd name="connsiteY135" fmla="*/ 4608576 h 11521440"/>
              <a:gd name="connsiteX136" fmla="*/ 3840480 w 8449056"/>
              <a:gd name="connsiteY136" fmla="*/ 4992624 h 11521440"/>
              <a:gd name="connsiteX137" fmla="*/ 3456432 w 8449056"/>
              <a:gd name="connsiteY137" fmla="*/ 5376672 h 11521440"/>
              <a:gd name="connsiteX138" fmla="*/ 3072384 w 8449056"/>
              <a:gd name="connsiteY138" fmla="*/ 4992624 h 11521440"/>
              <a:gd name="connsiteX139" fmla="*/ 3456432 w 8449056"/>
              <a:gd name="connsiteY139" fmla="*/ 4608576 h 11521440"/>
              <a:gd name="connsiteX140" fmla="*/ 1920240 w 8449056"/>
              <a:gd name="connsiteY140" fmla="*/ 4608576 h 11521440"/>
              <a:gd name="connsiteX141" fmla="*/ 2304288 w 8449056"/>
              <a:gd name="connsiteY141" fmla="*/ 4992624 h 11521440"/>
              <a:gd name="connsiteX142" fmla="*/ 1920240 w 8449056"/>
              <a:gd name="connsiteY142" fmla="*/ 5376672 h 11521440"/>
              <a:gd name="connsiteX143" fmla="*/ 1536192 w 8449056"/>
              <a:gd name="connsiteY143" fmla="*/ 4992624 h 11521440"/>
              <a:gd name="connsiteX144" fmla="*/ 1920240 w 8449056"/>
              <a:gd name="connsiteY144" fmla="*/ 4608576 h 11521440"/>
              <a:gd name="connsiteX145" fmla="*/ 384048 w 8449056"/>
              <a:gd name="connsiteY145" fmla="*/ 4608576 h 11521440"/>
              <a:gd name="connsiteX146" fmla="*/ 768096 w 8449056"/>
              <a:gd name="connsiteY146" fmla="*/ 4992624 h 11521440"/>
              <a:gd name="connsiteX147" fmla="*/ 384048 w 8449056"/>
              <a:gd name="connsiteY147" fmla="*/ 5376672 h 11521440"/>
              <a:gd name="connsiteX148" fmla="*/ 0 w 8449056"/>
              <a:gd name="connsiteY148" fmla="*/ 4992624 h 11521440"/>
              <a:gd name="connsiteX149" fmla="*/ 384048 w 8449056"/>
              <a:gd name="connsiteY149" fmla="*/ 4608576 h 11521440"/>
              <a:gd name="connsiteX150" fmla="*/ 8065008 w 8449056"/>
              <a:gd name="connsiteY150" fmla="*/ 3072384 h 11521440"/>
              <a:gd name="connsiteX151" fmla="*/ 8449056 w 8449056"/>
              <a:gd name="connsiteY151" fmla="*/ 3456432 h 11521440"/>
              <a:gd name="connsiteX152" fmla="*/ 8065008 w 8449056"/>
              <a:gd name="connsiteY152" fmla="*/ 3840480 h 11521440"/>
              <a:gd name="connsiteX153" fmla="*/ 7680960 w 8449056"/>
              <a:gd name="connsiteY153" fmla="*/ 3456432 h 11521440"/>
              <a:gd name="connsiteX154" fmla="*/ 8065008 w 8449056"/>
              <a:gd name="connsiteY154" fmla="*/ 3072384 h 11521440"/>
              <a:gd name="connsiteX155" fmla="*/ 6528816 w 8449056"/>
              <a:gd name="connsiteY155" fmla="*/ 3072384 h 11521440"/>
              <a:gd name="connsiteX156" fmla="*/ 6912864 w 8449056"/>
              <a:gd name="connsiteY156" fmla="*/ 3456432 h 11521440"/>
              <a:gd name="connsiteX157" fmla="*/ 6528816 w 8449056"/>
              <a:gd name="connsiteY157" fmla="*/ 3840480 h 11521440"/>
              <a:gd name="connsiteX158" fmla="*/ 6144768 w 8449056"/>
              <a:gd name="connsiteY158" fmla="*/ 3456432 h 11521440"/>
              <a:gd name="connsiteX159" fmla="*/ 6528816 w 8449056"/>
              <a:gd name="connsiteY159" fmla="*/ 3072384 h 11521440"/>
              <a:gd name="connsiteX160" fmla="*/ 4992624 w 8449056"/>
              <a:gd name="connsiteY160" fmla="*/ 3072384 h 11521440"/>
              <a:gd name="connsiteX161" fmla="*/ 5376672 w 8449056"/>
              <a:gd name="connsiteY161" fmla="*/ 3456432 h 11521440"/>
              <a:gd name="connsiteX162" fmla="*/ 4992624 w 8449056"/>
              <a:gd name="connsiteY162" fmla="*/ 3840480 h 11521440"/>
              <a:gd name="connsiteX163" fmla="*/ 4608576 w 8449056"/>
              <a:gd name="connsiteY163" fmla="*/ 3456432 h 11521440"/>
              <a:gd name="connsiteX164" fmla="*/ 4992624 w 8449056"/>
              <a:gd name="connsiteY164" fmla="*/ 3072384 h 11521440"/>
              <a:gd name="connsiteX165" fmla="*/ 3456432 w 8449056"/>
              <a:gd name="connsiteY165" fmla="*/ 3072384 h 11521440"/>
              <a:gd name="connsiteX166" fmla="*/ 3840480 w 8449056"/>
              <a:gd name="connsiteY166" fmla="*/ 3456432 h 11521440"/>
              <a:gd name="connsiteX167" fmla="*/ 3456432 w 8449056"/>
              <a:gd name="connsiteY167" fmla="*/ 3840480 h 11521440"/>
              <a:gd name="connsiteX168" fmla="*/ 3072384 w 8449056"/>
              <a:gd name="connsiteY168" fmla="*/ 3456432 h 11521440"/>
              <a:gd name="connsiteX169" fmla="*/ 3456432 w 8449056"/>
              <a:gd name="connsiteY169" fmla="*/ 3072384 h 11521440"/>
              <a:gd name="connsiteX170" fmla="*/ 1920240 w 8449056"/>
              <a:gd name="connsiteY170" fmla="*/ 3072384 h 11521440"/>
              <a:gd name="connsiteX171" fmla="*/ 2304288 w 8449056"/>
              <a:gd name="connsiteY171" fmla="*/ 3456432 h 11521440"/>
              <a:gd name="connsiteX172" fmla="*/ 1920240 w 8449056"/>
              <a:gd name="connsiteY172" fmla="*/ 3840480 h 11521440"/>
              <a:gd name="connsiteX173" fmla="*/ 1536192 w 8449056"/>
              <a:gd name="connsiteY173" fmla="*/ 3456432 h 11521440"/>
              <a:gd name="connsiteX174" fmla="*/ 1920240 w 8449056"/>
              <a:gd name="connsiteY174" fmla="*/ 3072384 h 11521440"/>
              <a:gd name="connsiteX175" fmla="*/ 384048 w 8449056"/>
              <a:gd name="connsiteY175" fmla="*/ 3072384 h 11521440"/>
              <a:gd name="connsiteX176" fmla="*/ 768096 w 8449056"/>
              <a:gd name="connsiteY176" fmla="*/ 3456432 h 11521440"/>
              <a:gd name="connsiteX177" fmla="*/ 384048 w 8449056"/>
              <a:gd name="connsiteY177" fmla="*/ 3840480 h 11521440"/>
              <a:gd name="connsiteX178" fmla="*/ 0 w 8449056"/>
              <a:gd name="connsiteY178" fmla="*/ 3456432 h 11521440"/>
              <a:gd name="connsiteX179" fmla="*/ 384048 w 8449056"/>
              <a:gd name="connsiteY179" fmla="*/ 3072384 h 11521440"/>
              <a:gd name="connsiteX180" fmla="*/ 3456432 w 8449056"/>
              <a:gd name="connsiteY180" fmla="*/ 1536193 h 11521440"/>
              <a:gd name="connsiteX181" fmla="*/ 3840480 w 8449056"/>
              <a:gd name="connsiteY181" fmla="*/ 1920241 h 11521440"/>
              <a:gd name="connsiteX182" fmla="*/ 3456432 w 8449056"/>
              <a:gd name="connsiteY182" fmla="*/ 2304289 h 11521440"/>
              <a:gd name="connsiteX183" fmla="*/ 3072384 w 8449056"/>
              <a:gd name="connsiteY183" fmla="*/ 1920241 h 11521440"/>
              <a:gd name="connsiteX184" fmla="*/ 3456432 w 8449056"/>
              <a:gd name="connsiteY184" fmla="*/ 1536193 h 11521440"/>
              <a:gd name="connsiteX185" fmla="*/ 1920240 w 8449056"/>
              <a:gd name="connsiteY185" fmla="*/ 1536193 h 11521440"/>
              <a:gd name="connsiteX186" fmla="*/ 2304288 w 8449056"/>
              <a:gd name="connsiteY186" fmla="*/ 1920242 h 11521440"/>
              <a:gd name="connsiteX187" fmla="*/ 1920240 w 8449056"/>
              <a:gd name="connsiteY187" fmla="*/ 2304290 h 11521440"/>
              <a:gd name="connsiteX188" fmla="*/ 1536192 w 8449056"/>
              <a:gd name="connsiteY188" fmla="*/ 1920242 h 11521440"/>
              <a:gd name="connsiteX189" fmla="*/ 1920240 w 8449056"/>
              <a:gd name="connsiteY189" fmla="*/ 1536193 h 11521440"/>
              <a:gd name="connsiteX190" fmla="*/ 384048 w 8449056"/>
              <a:gd name="connsiteY190" fmla="*/ 1536193 h 11521440"/>
              <a:gd name="connsiteX191" fmla="*/ 768096 w 8449056"/>
              <a:gd name="connsiteY191" fmla="*/ 1920242 h 11521440"/>
              <a:gd name="connsiteX192" fmla="*/ 384048 w 8449056"/>
              <a:gd name="connsiteY192" fmla="*/ 2304290 h 11521440"/>
              <a:gd name="connsiteX193" fmla="*/ 0 w 8449056"/>
              <a:gd name="connsiteY193" fmla="*/ 1920242 h 11521440"/>
              <a:gd name="connsiteX194" fmla="*/ 384048 w 8449056"/>
              <a:gd name="connsiteY194" fmla="*/ 1536193 h 11521440"/>
              <a:gd name="connsiteX195" fmla="*/ 4992624 w 8449056"/>
              <a:gd name="connsiteY195" fmla="*/ 1536193 h 11521440"/>
              <a:gd name="connsiteX196" fmla="*/ 5376672 w 8449056"/>
              <a:gd name="connsiteY196" fmla="*/ 1920241 h 11521440"/>
              <a:gd name="connsiteX197" fmla="*/ 4992624 w 8449056"/>
              <a:gd name="connsiteY197" fmla="*/ 2304289 h 11521440"/>
              <a:gd name="connsiteX198" fmla="*/ 4608576 w 8449056"/>
              <a:gd name="connsiteY198" fmla="*/ 1920241 h 11521440"/>
              <a:gd name="connsiteX199" fmla="*/ 4992624 w 8449056"/>
              <a:gd name="connsiteY199" fmla="*/ 1536193 h 11521440"/>
              <a:gd name="connsiteX200" fmla="*/ 6528816 w 8449056"/>
              <a:gd name="connsiteY200" fmla="*/ 1536192 h 11521440"/>
              <a:gd name="connsiteX201" fmla="*/ 6912864 w 8449056"/>
              <a:gd name="connsiteY201" fmla="*/ 1920240 h 11521440"/>
              <a:gd name="connsiteX202" fmla="*/ 6528816 w 8449056"/>
              <a:gd name="connsiteY202" fmla="*/ 2304288 h 11521440"/>
              <a:gd name="connsiteX203" fmla="*/ 6144768 w 8449056"/>
              <a:gd name="connsiteY203" fmla="*/ 1920240 h 11521440"/>
              <a:gd name="connsiteX204" fmla="*/ 6528816 w 8449056"/>
              <a:gd name="connsiteY204" fmla="*/ 1536192 h 11521440"/>
              <a:gd name="connsiteX205" fmla="*/ 8065008 w 8449056"/>
              <a:gd name="connsiteY205" fmla="*/ 1536192 h 11521440"/>
              <a:gd name="connsiteX206" fmla="*/ 8449056 w 8449056"/>
              <a:gd name="connsiteY206" fmla="*/ 1920240 h 11521440"/>
              <a:gd name="connsiteX207" fmla="*/ 8065008 w 8449056"/>
              <a:gd name="connsiteY207" fmla="*/ 2304288 h 11521440"/>
              <a:gd name="connsiteX208" fmla="*/ 7680960 w 8449056"/>
              <a:gd name="connsiteY208" fmla="*/ 1920240 h 11521440"/>
              <a:gd name="connsiteX209" fmla="*/ 8065008 w 8449056"/>
              <a:gd name="connsiteY209" fmla="*/ 1536192 h 11521440"/>
              <a:gd name="connsiteX210" fmla="*/ 384048 w 8449056"/>
              <a:gd name="connsiteY210" fmla="*/ 2 h 11521440"/>
              <a:gd name="connsiteX211" fmla="*/ 768096 w 8449056"/>
              <a:gd name="connsiteY211" fmla="*/ 384050 h 11521440"/>
              <a:gd name="connsiteX212" fmla="*/ 384048 w 8449056"/>
              <a:gd name="connsiteY212" fmla="*/ 768098 h 11521440"/>
              <a:gd name="connsiteX213" fmla="*/ 0 w 8449056"/>
              <a:gd name="connsiteY213" fmla="*/ 384050 h 11521440"/>
              <a:gd name="connsiteX214" fmla="*/ 384048 w 8449056"/>
              <a:gd name="connsiteY214" fmla="*/ 2 h 11521440"/>
              <a:gd name="connsiteX215" fmla="*/ 1920240 w 8449056"/>
              <a:gd name="connsiteY215" fmla="*/ 2 h 11521440"/>
              <a:gd name="connsiteX216" fmla="*/ 2304288 w 8449056"/>
              <a:gd name="connsiteY216" fmla="*/ 384050 h 11521440"/>
              <a:gd name="connsiteX217" fmla="*/ 1920240 w 8449056"/>
              <a:gd name="connsiteY217" fmla="*/ 768098 h 11521440"/>
              <a:gd name="connsiteX218" fmla="*/ 1536192 w 8449056"/>
              <a:gd name="connsiteY218" fmla="*/ 384050 h 11521440"/>
              <a:gd name="connsiteX219" fmla="*/ 1920240 w 8449056"/>
              <a:gd name="connsiteY219" fmla="*/ 2 h 11521440"/>
              <a:gd name="connsiteX220" fmla="*/ 3456432 w 8449056"/>
              <a:gd name="connsiteY220" fmla="*/ 1 h 11521440"/>
              <a:gd name="connsiteX221" fmla="*/ 3840480 w 8449056"/>
              <a:gd name="connsiteY221" fmla="*/ 384049 h 11521440"/>
              <a:gd name="connsiteX222" fmla="*/ 3456432 w 8449056"/>
              <a:gd name="connsiteY222" fmla="*/ 768098 h 11521440"/>
              <a:gd name="connsiteX223" fmla="*/ 3072384 w 8449056"/>
              <a:gd name="connsiteY223" fmla="*/ 384049 h 11521440"/>
              <a:gd name="connsiteX224" fmla="*/ 3456432 w 8449056"/>
              <a:gd name="connsiteY224" fmla="*/ 1 h 11521440"/>
              <a:gd name="connsiteX225" fmla="*/ 4992624 w 8449056"/>
              <a:gd name="connsiteY225" fmla="*/ 1 h 11521440"/>
              <a:gd name="connsiteX226" fmla="*/ 5376672 w 8449056"/>
              <a:gd name="connsiteY226" fmla="*/ 384049 h 11521440"/>
              <a:gd name="connsiteX227" fmla="*/ 4992624 w 8449056"/>
              <a:gd name="connsiteY227" fmla="*/ 768097 h 11521440"/>
              <a:gd name="connsiteX228" fmla="*/ 4608576 w 8449056"/>
              <a:gd name="connsiteY228" fmla="*/ 384049 h 11521440"/>
              <a:gd name="connsiteX229" fmla="*/ 4992624 w 8449056"/>
              <a:gd name="connsiteY229" fmla="*/ 1 h 11521440"/>
              <a:gd name="connsiteX230" fmla="*/ 6528816 w 8449056"/>
              <a:gd name="connsiteY230" fmla="*/ 1 h 11521440"/>
              <a:gd name="connsiteX231" fmla="*/ 6912864 w 8449056"/>
              <a:gd name="connsiteY231" fmla="*/ 384049 h 11521440"/>
              <a:gd name="connsiteX232" fmla="*/ 6528816 w 8449056"/>
              <a:gd name="connsiteY232" fmla="*/ 768097 h 11521440"/>
              <a:gd name="connsiteX233" fmla="*/ 6144768 w 8449056"/>
              <a:gd name="connsiteY233" fmla="*/ 384049 h 11521440"/>
              <a:gd name="connsiteX234" fmla="*/ 6528816 w 8449056"/>
              <a:gd name="connsiteY234" fmla="*/ 1 h 11521440"/>
              <a:gd name="connsiteX235" fmla="*/ 8065008 w 8449056"/>
              <a:gd name="connsiteY235" fmla="*/ 0 h 11521440"/>
              <a:gd name="connsiteX236" fmla="*/ 8449056 w 8449056"/>
              <a:gd name="connsiteY236" fmla="*/ 384048 h 11521440"/>
              <a:gd name="connsiteX237" fmla="*/ 8065008 w 8449056"/>
              <a:gd name="connsiteY237" fmla="*/ 768096 h 11521440"/>
              <a:gd name="connsiteX238" fmla="*/ 7680960 w 8449056"/>
              <a:gd name="connsiteY238" fmla="*/ 384048 h 11521440"/>
              <a:gd name="connsiteX239" fmla="*/ 8065008 w 8449056"/>
              <a:gd name="connsiteY239" fmla="*/ 0 h 1152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8449056" h="11521440">
                <a:moveTo>
                  <a:pt x="8065008" y="10753344"/>
                </a:moveTo>
                <a:cubicBezTo>
                  <a:pt x="8277112" y="10753344"/>
                  <a:pt x="8449056" y="10925288"/>
                  <a:pt x="8449056" y="11137392"/>
                </a:cubicBezTo>
                <a:cubicBezTo>
                  <a:pt x="8449056" y="11349496"/>
                  <a:pt x="8277112" y="11521440"/>
                  <a:pt x="8065008" y="11521440"/>
                </a:cubicBezTo>
                <a:cubicBezTo>
                  <a:pt x="7852904" y="11521440"/>
                  <a:pt x="7680960" y="11349496"/>
                  <a:pt x="7680960" y="11137392"/>
                </a:cubicBezTo>
                <a:cubicBezTo>
                  <a:pt x="7680960" y="10925288"/>
                  <a:pt x="7852904" y="10753344"/>
                  <a:pt x="8065008" y="10753344"/>
                </a:cubicBezTo>
                <a:close/>
                <a:moveTo>
                  <a:pt x="6528816" y="10753344"/>
                </a:moveTo>
                <a:cubicBezTo>
                  <a:pt x="6740920" y="10753344"/>
                  <a:pt x="6912864" y="10925288"/>
                  <a:pt x="6912864" y="11137392"/>
                </a:cubicBezTo>
                <a:cubicBezTo>
                  <a:pt x="6912864" y="11349496"/>
                  <a:pt x="6740920" y="11521440"/>
                  <a:pt x="6528816" y="11521440"/>
                </a:cubicBezTo>
                <a:cubicBezTo>
                  <a:pt x="6316712" y="11521440"/>
                  <a:pt x="6144768" y="11349496"/>
                  <a:pt x="6144768" y="11137392"/>
                </a:cubicBezTo>
                <a:cubicBezTo>
                  <a:pt x="6144768" y="10925288"/>
                  <a:pt x="6316712" y="10753344"/>
                  <a:pt x="6528816" y="10753344"/>
                </a:cubicBezTo>
                <a:close/>
                <a:moveTo>
                  <a:pt x="4992624" y="10753344"/>
                </a:moveTo>
                <a:cubicBezTo>
                  <a:pt x="5204728" y="10753344"/>
                  <a:pt x="5376672" y="10925288"/>
                  <a:pt x="5376672" y="11137392"/>
                </a:cubicBezTo>
                <a:cubicBezTo>
                  <a:pt x="5376672" y="11349496"/>
                  <a:pt x="5204728" y="11521440"/>
                  <a:pt x="4992624" y="11521440"/>
                </a:cubicBezTo>
                <a:cubicBezTo>
                  <a:pt x="4780520" y="11521440"/>
                  <a:pt x="4608576" y="11349496"/>
                  <a:pt x="4608576" y="11137392"/>
                </a:cubicBezTo>
                <a:cubicBezTo>
                  <a:pt x="4608576" y="10925288"/>
                  <a:pt x="4780520" y="10753344"/>
                  <a:pt x="4992624" y="10753344"/>
                </a:cubicBezTo>
                <a:close/>
                <a:moveTo>
                  <a:pt x="3456432" y="10753344"/>
                </a:moveTo>
                <a:cubicBezTo>
                  <a:pt x="3668536" y="10753344"/>
                  <a:pt x="3840480" y="10925288"/>
                  <a:pt x="3840480" y="11137392"/>
                </a:cubicBezTo>
                <a:cubicBezTo>
                  <a:pt x="3840480" y="11349496"/>
                  <a:pt x="3668536" y="11521440"/>
                  <a:pt x="3456432" y="11521440"/>
                </a:cubicBezTo>
                <a:cubicBezTo>
                  <a:pt x="3244328" y="11521440"/>
                  <a:pt x="3072384" y="11349496"/>
                  <a:pt x="3072384" y="11137392"/>
                </a:cubicBezTo>
                <a:cubicBezTo>
                  <a:pt x="3072384" y="10925288"/>
                  <a:pt x="3244328" y="10753344"/>
                  <a:pt x="3456432" y="10753344"/>
                </a:cubicBezTo>
                <a:close/>
                <a:moveTo>
                  <a:pt x="1920240" y="10753344"/>
                </a:moveTo>
                <a:cubicBezTo>
                  <a:pt x="2132344" y="10753344"/>
                  <a:pt x="2304288" y="10925288"/>
                  <a:pt x="2304288" y="11137392"/>
                </a:cubicBezTo>
                <a:cubicBezTo>
                  <a:pt x="2304288" y="11349496"/>
                  <a:pt x="2132344" y="11521440"/>
                  <a:pt x="1920240" y="11521440"/>
                </a:cubicBezTo>
                <a:cubicBezTo>
                  <a:pt x="1708136" y="11521440"/>
                  <a:pt x="1536192" y="11349496"/>
                  <a:pt x="1536192" y="11137392"/>
                </a:cubicBezTo>
                <a:cubicBezTo>
                  <a:pt x="1536192" y="10925288"/>
                  <a:pt x="1708136" y="10753344"/>
                  <a:pt x="1920240" y="10753344"/>
                </a:cubicBezTo>
                <a:close/>
                <a:moveTo>
                  <a:pt x="384048" y="10753344"/>
                </a:moveTo>
                <a:cubicBezTo>
                  <a:pt x="596152" y="10753344"/>
                  <a:pt x="768096" y="10925288"/>
                  <a:pt x="768096" y="11137392"/>
                </a:cubicBezTo>
                <a:cubicBezTo>
                  <a:pt x="768096" y="11349496"/>
                  <a:pt x="596152" y="11521440"/>
                  <a:pt x="384048" y="11521440"/>
                </a:cubicBezTo>
                <a:cubicBezTo>
                  <a:pt x="171944" y="11521440"/>
                  <a:pt x="0" y="11349496"/>
                  <a:pt x="0" y="11137392"/>
                </a:cubicBezTo>
                <a:cubicBezTo>
                  <a:pt x="0" y="10925288"/>
                  <a:pt x="171944" y="10753344"/>
                  <a:pt x="384048" y="10753344"/>
                </a:cubicBezTo>
                <a:close/>
                <a:moveTo>
                  <a:pt x="8065008" y="9217152"/>
                </a:moveTo>
                <a:cubicBezTo>
                  <a:pt x="8277112" y="9217152"/>
                  <a:pt x="8449056" y="9389096"/>
                  <a:pt x="8449056" y="9601200"/>
                </a:cubicBezTo>
                <a:cubicBezTo>
                  <a:pt x="8449056" y="9813304"/>
                  <a:pt x="8277112" y="9985248"/>
                  <a:pt x="8065008" y="9985248"/>
                </a:cubicBezTo>
                <a:cubicBezTo>
                  <a:pt x="7852904" y="9985248"/>
                  <a:pt x="7680960" y="9813304"/>
                  <a:pt x="7680960" y="9601200"/>
                </a:cubicBezTo>
                <a:cubicBezTo>
                  <a:pt x="7680960" y="9389096"/>
                  <a:pt x="7852904" y="9217152"/>
                  <a:pt x="8065008" y="9217152"/>
                </a:cubicBezTo>
                <a:close/>
                <a:moveTo>
                  <a:pt x="6528816" y="9217152"/>
                </a:moveTo>
                <a:cubicBezTo>
                  <a:pt x="6740920" y="9217152"/>
                  <a:pt x="6912864" y="9389096"/>
                  <a:pt x="6912864" y="9601200"/>
                </a:cubicBezTo>
                <a:cubicBezTo>
                  <a:pt x="6912864" y="9813304"/>
                  <a:pt x="6740920" y="9985248"/>
                  <a:pt x="6528816" y="9985248"/>
                </a:cubicBezTo>
                <a:cubicBezTo>
                  <a:pt x="6316712" y="9985248"/>
                  <a:pt x="6144768" y="9813304"/>
                  <a:pt x="6144768" y="9601200"/>
                </a:cubicBezTo>
                <a:cubicBezTo>
                  <a:pt x="6144768" y="9389096"/>
                  <a:pt x="6316712" y="9217152"/>
                  <a:pt x="6528816" y="9217152"/>
                </a:cubicBezTo>
                <a:close/>
                <a:moveTo>
                  <a:pt x="4992624" y="9217152"/>
                </a:moveTo>
                <a:cubicBezTo>
                  <a:pt x="5204728" y="9217152"/>
                  <a:pt x="5376672" y="9389096"/>
                  <a:pt x="5376672" y="9601200"/>
                </a:cubicBezTo>
                <a:cubicBezTo>
                  <a:pt x="5376672" y="9813304"/>
                  <a:pt x="5204728" y="9985248"/>
                  <a:pt x="4992624" y="9985248"/>
                </a:cubicBezTo>
                <a:cubicBezTo>
                  <a:pt x="4780520" y="9985248"/>
                  <a:pt x="4608576" y="9813304"/>
                  <a:pt x="4608576" y="9601200"/>
                </a:cubicBezTo>
                <a:cubicBezTo>
                  <a:pt x="4608576" y="9389096"/>
                  <a:pt x="4780520" y="9217152"/>
                  <a:pt x="4992624" y="9217152"/>
                </a:cubicBezTo>
                <a:close/>
                <a:moveTo>
                  <a:pt x="3456432" y="9217152"/>
                </a:moveTo>
                <a:cubicBezTo>
                  <a:pt x="3668536" y="9217152"/>
                  <a:pt x="3840480" y="9389096"/>
                  <a:pt x="3840480" y="9601200"/>
                </a:cubicBezTo>
                <a:cubicBezTo>
                  <a:pt x="3840480" y="9813304"/>
                  <a:pt x="3668536" y="9985248"/>
                  <a:pt x="3456432" y="9985248"/>
                </a:cubicBezTo>
                <a:cubicBezTo>
                  <a:pt x="3244328" y="9985248"/>
                  <a:pt x="3072384" y="9813304"/>
                  <a:pt x="3072384" y="9601200"/>
                </a:cubicBezTo>
                <a:cubicBezTo>
                  <a:pt x="3072384" y="9389096"/>
                  <a:pt x="3244328" y="9217152"/>
                  <a:pt x="3456432" y="9217152"/>
                </a:cubicBezTo>
                <a:close/>
                <a:moveTo>
                  <a:pt x="1920240" y="9217152"/>
                </a:moveTo>
                <a:cubicBezTo>
                  <a:pt x="2132344" y="9217152"/>
                  <a:pt x="2304288" y="9389096"/>
                  <a:pt x="2304288" y="9601200"/>
                </a:cubicBezTo>
                <a:cubicBezTo>
                  <a:pt x="2304288" y="9813304"/>
                  <a:pt x="2132344" y="9985248"/>
                  <a:pt x="1920240" y="9985248"/>
                </a:cubicBezTo>
                <a:cubicBezTo>
                  <a:pt x="1708136" y="9985248"/>
                  <a:pt x="1536192" y="9813304"/>
                  <a:pt x="1536192" y="9601200"/>
                </a:cubicBezTo>
                <a:cubicBezTo>
                  <a:pt x="1536192" y="9389096"/>
                  <a:pt x="1708136" y="9217152"/>
                  <a:pt x="1920240" y="9217152"/>
                </a:cubicBezTo>
                <a:close/>
                <a:moveTo>
                  <a:pt x="384048" y="9217152"/>
                </a:moveTo>
                <a:cubicBezTo>
                  <a:pt x="596152" y="9217152"/>
                  <a:pt x="768096" y="9389096"/>
                  <a:pt x="768096" y="9601200"/>
                </a:cubicBezTo>
                <a:cubicBezTo>
                  <a:pt x="768096" y="9813304"/>
                  <a:pt x="596152" y="9985248"/>
                  <a:pt x="384048" y="9985248"/>
                </a:cubicBezTo>
                <a:cubicBezTo>
                  <a:pt x="171944" y="9985248"/>
                  <a:pt x="0" y="9813304"/>
                  <a:pt x="0" y="9601200"/>
                </a:cubicBezTo>
                <a:cubicBezTo>
                  <a:pt x="0" y="9389096"/>
                  <a:pt x="171944" y="9217152"/>
                  <a:pt x="384048" y="9217152"/>
                </a:cubicBezTo>
                <a:close/>
                <a:moveTo>
                  <a:pt x="8065008" y="7680960"/>
                </a:moveTo>
                <a:cubicBezTo>
                  <a:pt x="8277112" y="7680960"/>
                  <a:pt x="8449056" y="7852904"/>
                  <a:pt x="8449056" y="8065008"/>
                </a:cubicBezTo>
                <a:cubicBezTo>
                  <a:pt x="8449056" y="8277112"/>
                  <a:pt x="8277112" y="8449056"/>
                  <a:pt x="8065008" y="8449056"/>
                </a:cubicBezTo>
                <a:cubicBezTo>
                  <a:pt x="7852904" y="8449056"/>
                  <a:pt x="7680960" y="8277112"/>
                  <a:pt x="7680960" y="8065008"/>
                </a:cubicBezTo>
                <a:cubicBezTo>
                  <a:pt x="7680960" y="7852904"/>
                  <a:pt x="7852904" y="7680960"/>
                  <a:pt x="8065008" y="7680960"/>
                </a:cubicBezTo>
                <a:close/>
                <a:moveTo>
                  <a:pt x="6528816" y="7680960"/>
                </a:moveTo>
                <a:cubicBezTo>
                  <a:pt x="6740920" y="7680960"/>
                  <a:pt x="6912864" y="7852904"/>
                  <a:pt x="6912864" y="8065008"/>
                </a:cubicBezTo>
                <a:cubicBezTo>
                  <a:pt x="6912864" y="8277112"/>
                  <a:pt x="6740920" y="8449056"/>
                  <a:pt x="6528816" y="8449056"/>
                </a:cubicBezTo>
                <a:cubicBezTo>
                  <a:pt x="6316712" y="8449056"/>
                  <a:pt x="6144768" y="8277112"/>
                  <a:pt x="6144768" y="8065008"/>
                </a:cubicBezTo>
                <a:cubicBezTo>
                  <a:pt x="6144768" y="7852904"/>
                  <a:pt x="6316712" y="7680960"/>
                  <a:pt x="6528816" y="7680960"/>
                </a:cubicBezTo>
                <a:close/>
                <a:moveTo>
                  <a:pt x="4992624" y="7680960"/>
                </a:moveTo>
                <a:cubicBezTo>
                  <a:pt x="5204728" y="7680960"/>
                  <a:pt x="5376672" y="7852904"/>
                  <a:pt x="5376672" y="8065008"/>
                </a:cubicBezTo>
                <a:cubicBezTo>
                  <a:pt x="5376672" y="8277112"/>
                  <a:pt x="5204728" y="8449056"/>
                  <a:pt x="4992624" y="8449056"/>
                </a:cubicBezTo>
                <a:cubicBezTo>
                  <a:pt x="4780520" y="8449056"/>
                  <a:pt x="4608576" y="8277112"/>
                  <a:pt x="4608576" y="8065008"/>
                </a:cubicBezTo>
                <a:cubicBezTo>
                  <a:pt x="4608576" y="7852904"/>
                  <a:pt x="4780520" y="7680960"/>
                  <a:pt x="4992624" y="7680960"/>
                </a:cubicBezTo>
                <a:close/>
                <a:moveTo>
                  <a:pt x="3456432" y="7680960"/>
                </a:moveTo>
                <a:cubicBezTo>
                  <a:pt x="3668536" y="7680960"/>
                  <a:pt x="3840480" y="7852904"/>
                  <a:pt x="3840480" y="8065008"/>
                </a:cubicBezTo>
                <a:cubicBezTo>
                  <a:pt x="3840480" y="8277112"/>
                  <a:pt x="3668536" y="8449056"/>
                  <a:pt x="3456432" y="8449056"/>
                </a:cubicBezTo>
                <a:cubicBezTo>
                  <a:pt x="3244328" y="8449056"/>
                  <a:pt x="3072384" y="8277112"/>
                  <a:pt x="3072384" y="8065008"/>
                </a:cubicBezTo>
                <a:cubicBezTo>
                  <a:pt x="3072384" y="7852904"/>
                  <a:pt x="3244328" y="7680960"/>
                  <a:pt x="3456432" y="7680960"/>
                </a:cubicBezTo>
                <a:close/>
                <a:moveTo>
                  <a:pt x="1920240" y="7680960"/>
                </a:moveTo>
                <a:cubicBezTo>
                  <a:pt x="2132344" y="7680960"/>
                  <a:pt x="2304288" y="7852904"/>
                  <a:pt x="2304288" y="8065008"/>
                </a:cubicBezTo>
                <a:cubicBezTo>
                  <a:pt x="2304288" y="8277112"/>
                  <a:pt x="2132344" y="8449056"/>
                  <a:pt x="1920240" y="8449056"/>
                </a:cubicBezTo>
                <a:cubicBezTo>
                  <a:pt x="1708136" y="8449056"/>
                  <a:pt x="1536192" y="8277112"/>
                  <a:pt x="1536192" y="8065008"/>
                </a:cubicBezTo>
                <a:cubicBezTo>
                  <a:pt x="1536192" y="7852904"/>
                  <a:pt x="1708136" y="7680960"/>
                  <a:pt x="1920240" y="7680960"/>
                </a:cubicBezTo>
                <a:close/>
                <a:moveTo>
                  <a:pt x="384048" y="7680960"/>
                </a:moveTo>
                <a:cubicBezTo>
                  <a:pt x="596152" y="7680960"/>
                  <a:pt x="768096" y="7852904"/>
                  <a:pt x="768096" y="8065008"/>
                </a:cubicBezTo>
                <a:cubicBezTo>
                  <a:pt x="768096" y="8277112"/>
                  <a:pt x="596152" y="8449056"/>
                  <a:pt x="384048" y="8449056"/>
                </a:cubicBezTo>
                <a:cubicBezTo>
                  <a:pt x="171944" y="8449056"/>
                  <a:pt x="0" y="8277112"/>
                  <a:pt x="0" y="8065008"/>
                </a:cubicBezTo>
                <a:cubicBezTo>
                  <a:pt x="0" y="7852904"/>
                  <a:pt x="171944" y="7680960"/>
                  <a:pt x="384048" y="7680960"/>
                </a:cubicBezTo>
                <a:close/>
                <a:moveTo>
                  <a:pt x="8065008" y="6144768"/>
                </a:moveTo>
                <a:cubicBezTo>
                  <a:pt x="8277112" y="6144768"/>
                  <a:pt x="8449056" y="6316712"/>
                  <a:pt x="8449056" y="6528816"/>
                </a:cubicBezTo>
                <a:cubicBezTo>
                  <a:pt x="8449056" y="6740920"/>
                  <a:pt x="8277112" y="6912864"/>
                  <a:pt x="8065008" y="6912864"/>
                </a:cubicBezTo>
                <a:cubicBezTo>
                  <a:pt x="7852904" y="6912864"/>
                  <a:pt x="7680960" y="6740920"/>
                  <a:pt x="7680960" y="6528816"/>
                </a:cubicBezTo>
                <a:cubicBezTo>
                  <a:pt x="7680960" y="6316712"/>
                  <a:pt x="7852904" y="6144768"/>
                  <a:pt x="8065008" y="6144768"/>
                </a:cubicBezTo>
                <a:close/>
                <a:moveTo>
                  <a:pt x="6528816" y="6144768"/>
                </a:moveTo>
                <a:cubicBezTo>
                  <a:pt x="6740920" y="6144768"/>
                  <a:pt x="6912864" y="6316712"/>
                  <a:pt x="6912864" y="6528816"/>
                </a:cubicBezTo>
                <a:cubicBezTo>
                  <a:pt x="6912864" y="6740920"/>
                  <a:pt x="6740920" y="6912864"/>
                  <a:pt x="6528816" y="6912864"/>
                </a:cubicBezTo>
                <a:cubicBezTo>
                  <a:pt x="6316712" y="6912864"/>
                  <a:pt x="6144768" y="6740920"/>
                  <a:pt x="6144768" y="6528816"/>
                </a:cubicBezTo>
                <a:cubicBezTo>
                  <a:pt x="6144768" y="6316712"/>
                  <a:pt x="6316712" y="6144768"/>
                  <a:pt x="6528816" y="6144768"/>
                </a:cubicBezTo>
                <a:close/>
                <a:moveTo>
                  <a:pt x="4992624" y="6144768"/>
                </a:moveTo>
                <a:cubicBezTo>
                  <a:pt x="5204728" y="6144768"/>
                  <a:pt x="5376672" y="6316712"/>
                  <a:pt x="5376672" y="6528816"/>
                </a:cubicBezTo>
                <a:cubicBezTo>
                  <a:pt x="5376672" y="6740920"/>
                  <a:pt x="5204728" y="6912864"/>
                  <a:pt x="4992624" y="6912864"/>
                </a:cubicBezTo>
                <a:cubicBezTo>
                  <a:pt x="4780520" y="6912864"/>
                  <a:pt x="4608576" y="6740920"/>
                  <a:pt x="4608576" y="6528816"/>
                </a:cubicBezTo>
                <a:cubicBezTo>
                  <a:pt x="4608576" y="6316712"/>
                  <a:pt x="4780520" y="6144768"/>
                  <a:pt x="4992624" y="6144768"/>
                </a:cubicBezTo>
                <a:close/>
                <a:moveTo>
                  <a:pt x="3456432" y="6144768"/>
                </a:moveTo>
                <a:cubicBezTo>
                  <a:pt x="3668536" y="6144768"/>
                  <a:pt x="3840480" y="6316712"/>
                  <a:pt x="3840480" y="6528816"/>
                </a:cubicBezTo>
                <a:cubicBezTo>
                  <a:pt x="3840480" y="6740920"/>
                  <a:pt x="3668536" y="6912864"/>
                  <a:pt x="3456432" y="6912864"/>
                </a:cubicBezTo>
                <a:cubicBezTo>
                  <a:pt x="3244328" y="6912864"/>
                  <a:pt x="3072384" y="6740920"/>
                  <a:pt x="3072384" y="6528816"/>
                </a:cubicBezTo>
                <a:cubicBezTo>
                  <a:pt x="3072384" y="6316712"/>
                  <a:pt x="3244328" y="6144768"/>
                  <a:pt x="3456432" y="6144768"/>
                </a:cubicBezTo>
                <a:close/>
                <a:moveTo>
                  <a:pt x="1920240" y="6144768"/>
                </a:moveTo>
                <a:cubicBezTo>
                  <a:pt x="2132344" y="6144768"/>
                  <a:pt x="2304288" y="6316712"/>
                  <a:pt x="2304288" y="6528816"/>
                </a:cubicBezTo>
                <a:cubicBezTo>
                  <a:pt x="2304288" y="6740920"/>
                  <a:pt x="2132344" y="6912864"/>
                  <a:pt x="1920240" y="6912864"/>
                </a:cubicBezTo>
                <a:cubicBezTo>
                  <a:pt x="1708136" y="6912864"/>
                  <a:pt x="1536192" y="6740920"/>
                  <a:pt x="1536192" y="6528816"/>
                </a:cubicBezTo>
                <a:cubicBezTo>
                  <a:pt x="1536192" y="6316712"/>
                  <a:pt x="1708136" y="6144768"/>
                  <a:pt x="1920240" y="6144768"/>
                </a:cubicBezTo>
                <a:close/>
                <a:moveTo>
                  <a:pt x="384048" y="6144768"/>
                </a:moveTo>
                <a:cubicBezTo>
                  <a:pt x="596152" y="6144768"/>
                  <a:pt x="768096" y="6316712"/>
                  <a:pt x="768096" y="6528816"/>
                </a:cubicBezTo>
                <a:cubicBezTo>
                  <a:pt x="768096" y="6740920"/>
                  <a:pt x="596152" y="6912864"/>
                  <a:pt x="384048" y="6912864"/>
                </a:cubicBezTo>
                <a:cubicBezTo>
                  <a:pt x="171944" y="6912864"/>
                  <a:pt x="0" y="6740920"/>
                  <a:pt x="0" y="6528816"/>
                </a:cubicBezTo>
                <a:cubicBezTo>
                  <a:pt x="0" y="6316712"/>
                  <a:pt x="171944" y="6144768"/>
                  <a:pt x="384048" y="6144768"/>
                </a:cubicBezTo>
                <a:close/>
                <a:moveTo>
                  <a:pt x="8065008" y="4608576"/>
                </a:moveTo>
                <a:cubicBezTo>
                  <a:pt x="8277112" y="4608576"/>
                  <a:pt x="8449056" y="4780520"/>
                  <a:pt x="8449056" y="4992624"/>
                </a:cubicBezTo>
                <a:cubicBezTo>
                  <a:pt x="8449056" y="5204728"/>
                  <a:pt x="8277112" y="5376672"/>
                  <a:pt x="8065008" y="5376672"/>
                </a:cubicBezTo>
                <a:cubicBezTo>
                  <a:pt x="7852904" y="5376672"/>
                  <a:pt x="7680960" y="5204728"/>
                  <a:pt x="7680960" y="4992624"/>
                </a:cubicBezTo>
                <a:cubicBezTo>
                  <a:pt x="7680960" y="4780520"/>
                  <a:pt x="7852904" y="4608576"/>
                  <a:pt x="8065008" y="4608576"/>
                </a:cubicBezTo>
                <a:close/>
                <a:moveTo>
                  <a:pt x="6528816" y="4608576"/>
                </a:moveTo>
                <a:cubicBezTo>
                  <a:pt x="6740920" y="4608576"/>
                  <a:pt x="6912864" y="4780520"/>
                  <a:pt x="6912864" y="4992624"/>
                </a:cubicBezTo>
                <a:cubicBezTo>
                  <a:pt x="6912864" y="5204728"/>
                  <a:pt x="6740920" y="5376672"/>
                  <a:pt x="6528816" y="5376672"/>
                </a:cubicBezTo>
                <a:cubicBezTo>
                  <a:pt x="6316712" y="5376672"/>
                  <a:pt x="6144768" y="5204728"/>
                  <a:pt x="6144768" y="4992624"/>
                </a:cubicBezTo>
                <a:cubicBezTo>
                  <a:pt x="6144768" y="4780520"/>
                  <a:pt x="6316712" y="4608576"/>
                  <a:pt x="6528816" y="4608576"/>
                </a:cubicBezTo>
                <a:close/>
                <a:moveTo>
                  <a:pt x="4992624" y="4608576"/>
                </a:moveTo>
                <a:cubicBezTo>
                  <a:pt x="5204728" y="4608576"/>
                  <a:pt x="5376672" y="4780520"/>
                  <a:pt x="5376672" y="4992624"/>
                </a:cubicBezTo>
                <a:cubicBezTo>
                  <a:pt x="5376672" y="5204728"/>
                  <a:pt x="5204728" y="5376672"/>
                  <a:pt x="4992624" y="5376672"/>
                </a:cubicBezTo>
                <a:cubicBezTo>
                  <a:pt x="4780520" y="5376672"/>
                  <a:pt x="4608576" y="5204728"/>
                  <a:pt x="4608576" y="4992624"/>
                </a:cubicBezTo>
                <a:cubicBezTo>
                  <a:pt x="4608576" y="4780520"/>
                  <a:pt x="4780520" y="4608576"/>
                  <a:pt x="4992624" y="4608576"/>
                </a:cubicBezTo>
                <a:close/>
                <a:moveTo>
                  <a:pt x="3456432" y="4608576"/>
                </a:moveTo>
                <a:cubicBezTo>
                  <a:pt x="3668536" y="4608576"/>
                  <a:pt x="3840480" y="4780520"/>
                  <a:pt x="3840480" y="4992624"/>
                </a:cubicBezTo>
                <a:cubicBezTo>
                  <a:pt x="3840480" y="5204728"/>
                  <a:pt x="3668536" y="5376672"/>
                  <a:pt x="3456432" y="5376672"/>
                </a:cubicBezTo>
                <a:cubicBezTo>
                  <a:pt x="3244328" y="5376672"/>
                  <a:pt x="3072384" y="5204728"/>
                  <a:pt x="3072384" y="4992624"/>
                </a:cubicBezTo>
                <a:cubicBezTo>
                  <a:pt x="3072384" y="4780520"/>
                  <a:pt x="3244328" y="4608576"/>
                  <a:pt x="3456432" y="4608576"/>
                </a:cubicBezTo>
                <a:close/>
                <a:moveTo>
                  <a:pt x="1920240" y="4608576"/>
                </a:moveTo>
                <a:cubicBezTo>
                  <a:pt x="2132344" y="4608576"/>
                  <a:pt x="2304288" y="4780520"/>
                  <a:pt x="2304288" y="4992624"/>
                </a:cubicBezTo>
                <a:cubicBezTo>
                  <a:pt x="2304288" y="5204728"/>
                  <a:pt x="2132344" y="5376672"/>
                  <a:pt x="1920240" y="5376672"/>
                </a:cubicBezTo>
                <a:cubicBezTo>
                  <a:pt x="1708136" y="5376672"/>
                  <a:pt x="1536192" y="5204728"/>
                  <a:pt x="1536192" y="4992624"/>
                </a:cubicBezTo>
                <a:cubicBezTo>
                  <a:pt x="1536192" y="4780520"/>
                  <a:pt x="1708136" y="4608576"/>
                  <a:pt x="1920240" y="4608576"/>
                </a:cubicBezTo>
                <a:close/>
                <a:moveTo>
                  <a:pt x="384048" y="4608576"/>
                </a:moveTo>
                <a:cubicBezTo>
                  <a:pt x="596152" y="4608576"/>
                  <a:pt x="768096" y="4780520"/>
                  <a:pt x="768096" y="4992624"/>
                </a:cubicBezTo>
                <a:cubicBezTo>
                  <a:pt x="768096" y="5204728"/>
                  <a:pt x="596152" y="5376672"/>
                  <a:pt x="384048" y="5376672"/>
                </a:cubicBezTo>
                <a:cubicBezTo>
                  <a:pt x="171944" y="5376672"/>
                  <a:pt x="0" y="5204728"/>
                  <a:pt x="0" y="4992624"/>
                </a:cubicBezTo>
                <a:cubicBezTo>
                  <a:pt x="0" y="4780520"/>
                  <a:pt x="171944" y="4608576"/>
                  <a:pt x="384048" y="4608576"/>
                </a:cubicBezTo>
                <a:close/>
                <a:moveTo>
                  <a:pt x="8065008" y="3072384"/>
                </a:moveTo>
                <a:cubicBezTo>
                  <a:pt x="8277112" y="3072384"/>
                  <a:pt x="8449056" y="3244328"/>
                  <a:pt x="8449056" y="3456432"/>
                </a:cubicBezTo>
                <a:cubicBezTo>
                  <a:pt x="8449056" y="3668536"/>
                  <a:pt x="8277112" y="3840480"/>
                  <a:pt x="8065008" y="3840480"/>
                </a:cubicBezTo>
                <a:cubicBezTo>
                  <a:pt x="7852904" y="3840480"/>
                  <a:pt x="7680960" y="3668536"/>
                  <a:pt x="7680960" y="3456432"/>
                </a:cubicBezTo>
                <a:cubicBezTo>
                  <a:pt x="7680960" y="3244328"/>
                  <a:pt x="7852904" y="3072384"/>
                  <a:pt x="8065008" y="3072384"/>
                </a:cubicBezTo>
                <a:close/>
                <a:moveTo>
                  <a:pt x="6528816" y="3072384"/>
                </a:moveTo>
                <a:cubicBezTo>
                  <a:pt x="6740920" y="3072384"/>
                  <a:pt x="6912864" y="3244328"/>
                  <a:pt x="6912864" y="3456432"/>
                </a:cubicBezTo>
                <a:cubicBezTo>
                  <a:pt x="6912864" y="3668536"/>
                  <a:pt x="6740920" y="3840480"/>
                  <a:pt x="6528816" y="3840480"/>
                </a:cubicBezTo>
                <a:cubicBezTo>
                  <a:pt x="6316712" y="3840480"/>
                  <a:pt x="6144768" y="3668536"/>
                  <a:pt x="6144768" y="3456432"/>
                </a:cubicBezTo>
                <a:cubicBezTo>
                  <a:pt x="6144768" y="3244328"/>
                  <a:pt x="6316712" y="3072384"/>
                  <a:pt x="6528816" y="3072384"/>
                </a:cubicBezTo>
                <a:close/>
                <a:moveTo>
                  <a:pt x="4992624" y="3072384"/>
                </a:moveTo>
                <a:cubicBezTo>
                  <a:pt x="5204728" y="3072384"/>
                  <a:pt x="5376672" y="3244328"/>
                  <a:pt x="5376672" y="3456432"/>
                </a:cubicBezTo>
                <a:cubicBezTo>
                  <a:pt x="5376672" y="3668536"/>
                  <a:pt x="5204728" y="3840480"/>
                  <a:pt x="4992624" y="3840480"/>
                </a:cubicBezTo>
                <a:cubicBezTo>
                  <a:pt x="4780520" y="3840480"/>
                  <a:pt x="4608576" y="3668536"/>
                  <a:pt x="4608576" y="3456432"/>
                </a:cubicBezTo>
                <a:cubicBezTo>
                  <a:pt x="4608576" y="3244328"/>
                  <a:pt x="4780520" y="3072384"/>
                  <a:pt x="4992624" y="3072384"/>
                </a:cubicBezTo>
                <a:close/>
                <a:moveTo>
                  <a:pt x="3456432" y="3072384"/>
                </a:moveTo>
                <a:cubicBezTo>
                  <a:pt x="3668536" y="3072384"/>
                  <a:pt x="3840480" y="3244328"/>
                  <a:pt x="3840480" y="3456432"/>
                </a:cubicBezTo>
                <a:cubicBezTo>
                  <a:pt x="3840480" y="3668536"/>
                  <a:pt x="3668536" y="3840480"/>
                  <a:pt x="3456432" y="3840480"/>
                </a:cubicBezTo>
                <a:cubicBezTo>
                  <a:pt x="3244328" y="3840480"/>
                  <a:pt x="3072384" y="3668536"/>
                  <a:pt x="3072384" y="3456432"/>
                </a:cubicBezTo>
                <a:cubicBezTo>
                  <a:pt x="3072384" y="3244328"/>
                  <a:pt x="3244328" y="3072384"/>
                  <a:pt x="3456432" y="3072384"/>
                </a:cubicBezTo>
                <a:close/>
                <a:moveTo>
                  <a:pt x="1920240" y="3072384"/>
                </a:moveTo>
                <a:cubicBezTo>
                  <a:pt x="2132344" y="3072384"/>
                  <a:pt x="2304288" y="3244328"/>
                  <a:pt x="2304288" y="3456432"/>
                </a:cubicBezTo>
                <a:cubicBezTo>
                  <a:pt x="2304288" y="3668536"/>
                  <a:pt x="2132344" y="3840480"/>
                  <a:pt x="1920240" y="3840480"/>
                </a:cubicBezTo>
                <a:cubicBezTo>
                  <a:pt x="1708136" y="3840480"/>
                  <a:pt x="1536192" y="3668536"/>
                  <a:pt x="1536192" y="3456432"/>
                </a:cubicBezTo>
                <a:cubicBezTo>
                  <a:pt x="1536192" y="3244328"/>
                  <a:pt x="1708136" y="3072384"/>
                  <a:pt x="1920240" y="3072384"/>
                </a:cubicBezTo>
                <a:close/>
                <a:moveTo>
                  <a:pt x="384048" y="3072384"/>
                </a:moveTo>
                <a:cubicBezTo>
                  <a:pt x="596152" y="3072384"/>
                  <a:pt x="768096" y="3244328"/>
                  <a:pt x="768096" y="3456432"/>
                </a:cubicBezTo>
                <a:cubicBezTo>
                  <a:pt x="768096" y="3668536"/>
                  <a:pt x="596152" y="3840480"/>
                  <a:pt x="384048" y="3840480"/>
                </a:cubicBezTo>
                <a:cubicBezTo>
                  <a:pt x="171944" y="3840480"/>
                  <a:pt x="0" y="3668536"/>
                  <a:pt x="0" y="3456432"/>
                </a:cubicBezTo>
                <a:cubicBezTo>
                  <a:pt x="0" y="3244328"/>
                  <a:pt x="171944" y="3072384"/>
                  <a:pt x="384048" y="3072384"/>
                </a:cubicBezTo>
                <a:close/>
                <a:moveTo>
                  <a:pt x="3456432" y="1536193"/>
                </a:moveTo>
                <a:cubicBezTo>
                  <a:pt x="3668536" y="1536193"/>
                  <a:pt x="3840480" y="1708137"/>
                  <a:pt x="3840480" y="1920241"/>
                </a:cubicBezTo>
                <a:cubicBezTo>
                  <a:pt x="3840480" y="2132345"/>
                  <a:pt x="3668536" y="2304289"/>
                  <a:pt x="3456432" y="2304289"/>
                </a:cubicBezTo>
                <a:cubicBezTo>
                  <a:pt x="3244328" y="2304289"/>
                  <a:pt x="3072384" y="2132345"/>
                  <a:pt x="3072384" y="1920241"/>
                </a:cubicBezTo>
                <a:cubicBezTo>
                  <a:pt x="3072384" y="1708137"/>
                  <a:pt x="3244328" y="1536193"/>
                  <a:pt x="3456432" y="1536193"/>
                </a:cubicBezTo>
                <a:close/>
                <a:moveTo>
                  <a:pt x="1920240" y="1536193"/>
                </a:moveTo>
                <a:cubicBezTo>
                  <a:pt x="2132344" y="1536193"/>
                  <a:pt x="2304288" y="1708138"/>
                  <a:pt x="2304288" y="1920242"/>
                </a:cubicBezTo>
                <a:cubicBezTo>
                  <a:pt x="2304288" y="2132346"/>
                  <a:pt x="2132344" y="2304290"/>
                  <a:pt x="1920240" y="2304290"/>
                </a:cubicBezTo>
                <a:cubicBezTo>
                  <a:pt x="1708136" y="2304290"/>
                  <a:pt x="1536192" y="2132346"/>
                  <a:pt x="1536192" y="1920242"/>
                </a:cubicBezTo>
                <a:cubicBezTo>
                  <a:pt x="1536192" y="1708138"/>
                  <a:pt x="1708136" y="1536193"/>
                  <a:pt x="1920240" y="1536193"/>
                </a:cubicBezTo>
                <a:close/>
                <a:moveTo>
                  <a:pt x="384048" y="1536193"/>
                </a:moveTo>
                <a:cubicBezTo>
                  <a:pt x="596152" y="1536193"/>
                  <a:pt x="768096" y="1708138"/>
                  <a:pt x="768096" y="1920242"/>
                </a:cubicBezTo>
                <a:cubicBezTo>
                  <a:pt x="768096" y="2132346"/>
                  <a:pt x="596152" y="2304290"/>
                  <a:pt x="384048" y="2304290"/>
                </a:cubicBezTo>
                <a:cubicBezTo>
                  <a:pt x="171944" y="2304290"/>
                  <a:pt x="0" y="2132346"/>
                  <a:pt x="0" y="1920242"/>
                </a:cubicBezTo>
                <a:cubicBezTo>
                  <a:pt x="0" y="1708138"/>
                  <a:pt x="171944" y="1536193"/>
                  <a:pt x="384048" y="1536193"/>
                </a:cubicBezTo>
                <a:close/>
                <a:moveTo>
                  <a:pt x="4992624" y="1536193"/>
                </a:moveTo>
                <a:cubicBezTo>
                  <a:pt x="5204728" y="1536193"/>
                  <a:pt x="5376672" y="1708137"/>
                  <a:pt x="5376672" y="1920241"/>
                </a:cubicBezTo>
                <a:cubicBezTo>
                  <a:pt x="5376672" y="2132345"/>
                  <a:pt x="5204728" y="2304289"/>
                  <a:pt x="4992624" y="2304289"/>
                </a:cubicBezTo>
                <a:cubicBezTo>
                  <a:pt x="4780520" y="2304289"/>
                  <a:pt x="4608576" y="2132345"/>
                  <a:pt x="4608576" y="1920241"/>
                </a:cubicBezTo>
                <a:cubicBezTo>
                  <a:pt x="4608576" y="1708137"/>
                  <a:pt x="4780520" y="1536193"/>
                  <a:pt x="4992624" y="1536193"/>
                </a:cubicBezTo>
                <a:close/>
                <a:moveTo>
                  <a:pt x="6528816" y="1536192"/>
                </a:moveTo>
                <a:cubicBezTo>
                  <a:pt x="6740920" y="1536192"/>
                  <a:pt x="6912864" y="1708136"/>
                  <a:pt x="6912864" y="1920240"/>
                </a:cubicBezTo>
                <a:cubicBezTo>
                  <a:pt x="6912864" y="2132344"/>
                  <a:pt x="6740920" y="2304288"/>
                  <a:pt x="6528816" y="2304288"/>
                </a:cubicBezTo>
                <a:cubicBezTo>
                  <a:pt x="6316712" y="2304288"/>
                  <a:pt x="6144768" y="2132344"/>
                  <a:pt x="6144768" y="1920240"/>
                </a:cubicBezTo>
                <a:cubicBezTo>
                  <a:pt x="6144768" y="1708136"/>
                  <a:pt x="6316712" y="1536192"/>
                  <a:pt x="6528816" y="1536192"/>
                </a:cubicBezTo>
                <a:close/>
                <a:moveTo>
                  <a:pt x="8065008" y="1536192"/>
                </a:moveTo>
                <a:cubicBezTo>
                  <a:pt x="8277112" y="1536192"/>
                  <a:pt x="8449056" y="1708136"/>
                  <a:pt x="8449056" y="1920240"/>
                </a:cubicBezTo>
                <a:cubicBezTo>
                  <a:pt x="8449056" y="2132344"/>
                  <a:pt x="8277112" y="2304288"/>
                  <a:pt x="8065008" y="2304288"/>
                </a:cubicBezTo>
                <a:cubicBezTo>
                  <a:pt x="7852904" y="2304288"/>
                  <a:pt x="7680960" y="2132344"/>
                  <a:pt x="7680960" y="1920240"/>
                </a:cubicBezTo>
                <a:cubicBezTo>
                  <a:pt x="7680960" y="1708136"/>
                  <a:pt x="7852904" y="1536192"/>
                  <a:pt x="8065008" y="1536192"/>
                </a:cubicBezTo>
                <a:close/>
                <a:moveTo>
                  <a:pt x="384048" y="2"/>
                </a:moveTo>
                <a:cubicBezTo>
                  <a:pt x="596152" y="2"/>
                  <a:pt x="768096" y="171946"/>
                  <a:pt x="768096" y="384050"/>
                </a:cubicBezTo>
                <a:cubicBezTo>
                  <a:pt x="768096" y="596154"/>
                  <a:pt x="596152" y="768098"/>
                  <a:pt x="384048" y="768098"/>
                </a:cubicBezTo>
                <a:cubicBezTo>
                  <a:pt x="171944" y="768098"/>
                  <a:pt x="0" y="596154"/>
                  <a:pt x="0" y="384050"/>
                </a:cubicBezTo>
                <a:cubicBezTo>
                  <a:pt x="0" y="171946"/>
                  <a:pt x="171944" y="2"/>
                  <a:pt x="384048" y="2"/>
                </a:cubicBezTo>
                <a:close/>
                <a:moveTo>
                  <a:pt x="1920240" y="2"/>
                </a:moveTo>
                <a:cubicBezTo>
                  <a:pt x="2132344" y="2"/>
                  <a:pt x="2304288" y="171946"/>
                  <a:pt x="2304288" y="384050"/>
                </a:cubicBezTo>
                <a:cubicBezTo>
                  <a:pt x="2304288" y="596154"/>
                  <a:pt x="2132344" y="768098"/>
                  <a:pt x="1920240" y="768098"/>
                </a:cubicBezTo>
                <a:cubicBezTo>
                  <a:pt x="1708136" y="768098"/>
                  <a:pt x="1536192" y="596154"/>
                  <a:pt x="1536192" y="384050"/>
                </a:cubicBezTo>
                <a:cubicBezTo>
                  <a:pt x="1536192" y="171946"/>
                  <a:pt x="1708136" y="2"/>
                  <a:pt x="1920240" y="2"/>
                </a:cubicBezTo>
                <a:close/>
                <a:moveTo>
                  <a:pt x="3456432" y="1"/>
                </a:moveTo>
                <a:cubicBezTo>
                  <a:pt x="3668536" y="1"/>
                  <a:pt x="3840480" y="171945"/>
                  <a:pt x="3840480" y="384049"/>
                </a:cubicBezTo>
                <a:cubicBezTo>
                  <a:pt x="3840480" y="596153"/>
                  <a:pt x="3668536" y="768098"/>
                  <a:pt x="3456432" y="768098"/>
                </a:cubicBezTo>
                <a:cubicBezTo>
                  <a:pt x="3244328" y="768098"/>
                  <a:pt x="3072384" y="596153"/>
                  <a:pt x="3072384" y="384049"/>
                </a:cubicBezTo>
                <a:cubicBezTo>
                  <a:pt x="3072384" y="171945"/>
                  <a:pt x="3244328" y="1"/>
                  <a:pt x="3456432" y="1"/>
                </a:cubicBezTo>
                <a:close/>
                <a:moveTo>
                  <a:pt x="4992624" y="1"/>
                </a:moveTo>
                <a:cubicBezTo>
                  <a:pt x="5204728" y="1"/>
                  <a:pt x="5376672" y="171945"/>
                  <a:pt x="5376672" y="384049"/>
                </a:cubicBezTo>
                <a:cubicBezTo>
                  <a:pt x="5376672" y="596153"/>
                  <a:pt x="5204728" y="768097"/>
                  <a:pt x="4992624" y="768097"/>
                </a:cubicBezTo>
                <a:cubicBezTo>
                  <a:pt x="4780520" y="768097"/>
                  <a:pt x="4608576" y="596153"/>
                  <a:pt x="4608576" y="384049"/>
                </a:cubicBezTo>
                <a:cubicBezTo>
                  <a:pt x="4608576" y="171945"/>
                  <a:pt x="4780520" y="1"/>
                  <a:pt x="4992624" y="1"/>
                </a:cubicBezTo>
                <a:close/>
                <a:moveTo>
                  <a:pt x="6528816" y="1"/>
                </a:moveTo>
                <a:cubicBezTo>
                  <a:pt x="6740920" y="1"/>
                  <a:pt x="6912864" y="171945"/>
                  <a:pt x="6912864" y="384049"/>
                </a:cubicBezTo>
                <a:cubicBezTo>
                  <a:pt x="6912864" y="596153"/>
                  <a:pt x="6740920" y="768097"/>
                  <a:pt x="6528816" y="768097"/>
                </a:cubicBezTo>
                <a:cubicBezTo>
                  <a:pt x="6316712" y="768097"/>
                  <a:pt x="6144768" y="596153"/>
                  <a:pt x="6144768" y="384049"/>
                </a:cubicBezTo>
                <a:cubicBezTo>
                  <a:pt x="6144768" y="171945"/>
                  <a:pt x="6316712" y="1"/>
                  <a:pt x="6528816" y="1"/>
                </a:cubicBezTo>
                <a:close/>
                <a:moveTo>
                  <a:pt x="8065008" y="0"/>
                </a:moveTo>
                <a:cubicBezTo>
                  <a:pt x="8277112" y="0"/>
                  <a:pt x="8449056" y="171944"/>
                  <a:pt x="8449056" y="384048"/>
                </a:cubicBezTo>
                <a:cubicBezTo>
                  <a:pt x="8449056" y="596152"/>
                  <a:pt x="8277112" y="768096"/>
                  <a:pt x="8065008" y="768096"/>
                </a:cubicBezTo>
                <a:cubicBezTo>
                  <a:pt x="7852904" y="768096"/>
                  <a:pt x="7680960" y="596152"/>
                  <a:pt x="7680960" y="384048"/>
                </a:cubicBezTo>
                <a:cubicBezTo>
                  <a:pt x="7680960" y="171944"/>
                  <a:pt x="7852904" y="0"/>
                  <a:pt x="8065008" y="0"/>
                </a:cubicBezTo>
                <a:close/>
              </a:path>
            </a:pathLst>
          </a:custGeom>
          <a:solidFill>
            <a:srgbClr val="3F0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3" name="TextBox 2">
            <a:extLst>
              <a:ext uri="{FF2B5EF4-FFF2-40B4-BE49-F238E27FC236}">
                <a16:creationId xmlns:a16="http://schemas.microsoft.com/office/drawing/2014/main" id="{60057F9E-0B4E-F70E-1F28-C0A4DEEFD2B3}"/>
              </a:ext>
            </a:extLst>
          </p:cNvPr>
          <p:cNvSpPr txBox="1"/>
          <p:nvPr/>
        </p:nvSpPr>
        <p:spPr>
          <a:xfrm>
            <a:off x="6915286" y="4181841"/>
            <a:ext cx="4152627" cy="707886"/>
          </a:xfrm>
          <a:prstGeom prst="rect">
            <a:avLst/>
          </a:prstGeom>
          <a:noFill/>
        </p:spPr>
        <p:txBody>
          <a:bodyPr wrap="square" rtlCol="0" anchor="t">
            <a:spAutoFit/>
          </a:bodyPr>
          <a:lstStyle/>
          <a:p>
            <a:pPr algn="ctr"/>
            <a:r>
              <a:rPr lang="en-US" sz="4000" b="1" dirty="0">
                <a:solidFill>
                  <a:srgbClr val="000000"/>
                </a:solidFill>
                <a:latin typeface="Poppins" pitchFamily="2" charset="77"/>
                <a:ea typeface="Roboto Condensed" panose="02000000000000000000" pitchFamily="2" charset="0"/>
                <a:cs typeface="Poppins" pitchFamily="2" charset="77"/>
              </a:rPr>
              <a:t>Our </a:t>
            </a:r>
            <a:r>
              <a:rPr lang="en-US" sz="4000" b="1" dirty="0" err="1">
                <a:solidFill>
                  <a:srgbClr val="000000"/>
                </a:solidFill>
                <a:latin typeface="Poppins" pitchFamily="2" charset="77"/>
                <a:ea typeface="Roboto Condensed" panose="02000000000000000000" pitchFamily="2" charset="0"/>
                <a:cs typeface="Poppins" pitchFamily="2" charset="77"/>
              </a:rPr>
              <a:t>Vission</a:t>
            </a:r>
            <a:endParaRPr lang="en-US" sz="4000" b="1" dirty="0">
              <a:solidFill>
                <a:srgbClr val="000000"/>
              </a:solidFill>
              <a:latin typeface="Poppins" pitchFamily="2" charset="77"/>
              <a:ea typeface="Roboto Condensed" panose="02000000000000000000" pitchFamily="2" charset="0"/>
              <a:cs typeface="Poppins" pitchFamily="2" charset="77"/>
            </a:endParaRPr>
          </a:p>
        </p:txBody>
      </p:sp>
      <p:sp>
        <p:nvSpPr>
          <p:cNvPr id="4" name="Text Placeholder 47">
            <a:extLst>
              <a:ext uri="{FF2B5EF4-FFF2-40B4-BE49-F238E27FC236}">
                <a16:creationId xmlns:a16="http://schemas.microsoft.com/office/drawing/2014/main" id="{C60BFA8B-4BB2-E865-892F-167A5C4CA7E7}"/>
              </a:ext>
            </a:extLst>
          </p:cNvPr>
          <p:cNvSpPr txBox="1">
            <a:spLocks/>
          </p:cNvSpPr>
          <p:nvPr/>
        </p:nvSpPr>
        <p:spPr>
          <a:xfrm>
            <a:off x="6708842" y="2036835"/>
            <a:ext cx="4565514" cy="949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s-CO" sz="1200" dirty="0">
                <a:latin typeface="Poppins" panose="00000500000000000000" pitchFamily="2" charset="0"/>
                <a:cs typeface="Poppins" panose="00000500000000000000" pitchFamily="2" charset="0"/>
              </a:rPr>
              <a:t>Lorem ipsum dolor sit </a:t>
            </a:r>
            <a:r>
              <a:rPr lang="en-US" altLang="es-CO" sz="1200" dirty="0" err="1">
                <a:latin typeface="Poppins" panose="00000500000000000000" pitchFamily="2" charset="0"/>
                <a:cs typeface="Poppins" panose="00000500000000000000" pitchFamily="2" charset="0"/>
              </a:rPr>
              <a:t>amet</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consectetur</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adipiscing</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elit</a:t>
            </a:r>
            <a:r>
              <a:rPr lang="en-US" altLang="es-CO" sz="1200" dirty="0">
                <a:latin typeface="Poppins" panose="00000500000000000000" pitchFamily="2" charset="0"/>
                <a:cs typeface="Poppins" panose="00000500000000000000" pitchFamily="2" charset="0"/>
              </a:rPr>
              <a:t>, sed do </a:t>
            </a:r>
            <a:r>
              <a:rPr lang="en-US" altLang="es-CO" sz="1200" dirty="0" err="1">
                <a:latin typeface="Poppins" panose="00000500000000000000" pitchFamily="2" charset="0"/>
                <a:cs typeface="Poppins" panose="00000500000000000000" pitchFamily="2" charset="0"/>
              </a:rPr>
              <a:t>eiusmod</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tempor</a:t>
            </a:r>
            <a:r>
              <a:rPr lang="en-US" altLang="es-CO" sz="1200" dirty="0">
                <a:latin typeface="Poppins" panose="00000500000000000000" pitchFamily="2" charset="0"/>
                <a:cs typeface="Poppins" panose="00000500000000000000" pitchFamily="2" charset="0"/>
              </a:rPr>
              <a:t> Lorem ipsum dolor sit </a:t>
            </a:r>
            <a:r>
              <a:rPr lang="en-US" altLang="es-CO" sz="1200" dirty="0" err="1">
                <a:latin typeface="Poppins" panose="00000500000000000000" pitchFamily="2" charset="0"/>
                <a:cs typeface="Poppins" panose="00000500000000000000" pitchFamily="2" charset="0"/>
              </a:rPr>
              <a:t>amet</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consectetur</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adipiscing</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elit</a:t>
            </a:r>
            <a:r>
              <a:rPr lang="en-US" altLang="es-CO" sz="1200" dirty="0">
                <a:latin typeface="Poppins" panose="00000500000000000000" pitchFamily="2" charset="0"/>
                <a:cs typeface="Poppins" panose="00000500000000000000" pitchFamily="2" charset="0"/>
              </a:rPr>
              <a:t>, sed do </a:t>
            </a:r>
            <a:r>
              <a:rPr lang="en-US" altLang="es-CO" sz="1200" dirty="0" err="1">
                <a:latin typeface="Poppins" panose="00000500000000000000" pitchFamily="2" charset="0"/>
                <a:cs typeface="Poppins" panose="00000500000000000000" pitchFamily="2" charset="0"/>
              </a:rPr>
              <a:t>eiusmod</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tempor</a:t>
            </a:r>
            <a:endParaRPr lang="en-US" altLang="es-CO" sz="1200" dirty="0">
              <a:latin typeface="Poppins" panose="00000500000000000000" pitchFamily="2" charset="0"/>
              <a:cs typeface="Poppins" panose="00000500000000000000" pitchFamily="2" charset="0"/>
            </a:endParaRPr>
          </a:p>
          <a:p>
            <a:pPr marL="0" indent="0">
              <a:buNone/>
            </a:pPr>
            <a:endParaRPr lang="en-US" altLang="es-CO" sz="1200" dirty="0">
              <a:latin typeface="Poppins" panose="00000500000000000000" pitchFamily="2" charset="0"/>
              <a:cs typeface="Poppins" panose="00000500000000000000" pitchFamily="2" charset="0"/>
            </a:endParaRPr>
          </a:p>
        </p:txBody>
      </p:sp>
      <p:sp>
        <p:nvSpPr>
          <p:cNvPr id="6" name="Text Placeholder 47">
            <a:extLst>
              <a:ext uri="{FF2B5EF4-FFF2-40B4-BE49-F238E27FC236}">
                <a16:creationId xmlns:a16="http://schemas.microsoft.com/office/drawing/2014/main" id="{303CAB52-68EC-3A87-DE43-02FDABFD1D2B}"/>
              </a:ext>
            </a:extLst>
          </p:cNvPr>
          <p:cNvSpPr txBox="1">
            <a:spLocks/>
          </p:cNvSpPr>
          <p:nvPr/>
        </p:nvSpPr>
        <p:spPr>
          <a:xfrm>
            <a:off x="6708842" y="5519247"/>
            <a:ext cx="4565514" cy="949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s-CO" sz="1200" dirty="0">
                <a:latin typeface="Poppins" panose="00000500000000000000" pitchFamily="2" charset="0"/>
                <a:cs typeface="Poppins" panose="00000500000000000000" pitchFamily="2" charset="0"/>
              </a:rPr>
              <a:t>Lorem ipsum dolor sit </a:t>
            </a:r>
            <a:r>
              <a:rPr lang="en-US" altLang="es-CO" sz="1200" dirty="0" err="1">
                <a:latin typeface="Poppins" panose="00000500000000000000" pitchFamily="2" charset="0"/>
                <a:cs typeface="Poppins" panose="00000500000000000000" pitchFamily="2" charset="0"/>
              </a:rPr>
              <a:t>amet</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consectetur</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adipiscing</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elit</a:t>
            </a:r>
            <a:r>
              <a:rPr lang="en-US" altLang="es-CO" sz="1200" dirty="0">
                <a:latin typeface="Poppins" panose="00000500000000000000" pitchFamily="2" charset="0"/>
                <a:cs typeface="Poppins" panose="00000500000000000000" pitchFamily="2" charset="0"/>
              </a:rPr>
              <a:t>, sed do </a:t>
            </a:r>
            <a:r>
              <a:rPr lang="en-US" altLang="es-CO" sz="1200" dirty="0" err="1">
                <a:latin typeface="Poppins" panose="00000500000000000000" pitchFamily="2" charset="0"/>
                <a:cs typeface="Poppins" panose="00000500000000000000" pitchFamily="2" charset="0"/>
              </a:rPr>
              <a:t>eiusmod</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tempor</a:t>
            </a:r>
            <a:r>
              <a:rPr lang="en-US" altLang="es-CO" sz="1200" dirty="0">
                <a:latin typeface="Poppins" panose="00000500000000000000" pitchFamily="2" charset="0"/>
                <a:cs typeface="Poppins" panose="00000500000000000000" pitchFamily="2" charset="0"/>
              </a:rPr>
              <a:t> Lorem ipsum dolor sit </a:t>
            </a:r>
            <a:r>
              <a:rPr lang="en-US" altLang="es-CO" sz="1200" dirty="0" err="1">
                <a:latin typeface="Poppins" panose="00000500000000000000" pitchFamily="2" charset="0"/>
                <a:cs typeface="Poppins" panose="00000500000000000000" pitchFamily="2" charset="0"/>
              </a:rPr>
              <a:t>amet</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consectetur</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adipiscing</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elit</a:t>
            </a:r>
            <a:r>
              <a:rPr lang="en-US" altLang="es-CO" sz="1200" dirty="0">
                <a:latin typeface="Poppins" panose="00000500000000000000" pitchFamily="2" charset="0"/>
                <a:cs typeface="Poppins" panose="00000500000000000000" pitchFamily="2" charset="0"/>
              </a:rPr>
              <a:t>, sed do </a:t>
            </a:r>
            <a:r>
              <a:rPr lang="en-US" altLang="es-CO" sz="1200" dirty="0" err="1">
                <a:latin typeface="Poppins" panose="00000500000000000000" pitchFamily="2" charset="0"/>
                <a:cs typeface="Poppins" panose="00000500000000000000" pitchFamily="2" charset="0"/>
              </a:rPr>
              <a:t>eiusmod</a:t>
            </a:r>
            <a:r>
              <a:rPr lang="en-US" altLang="es-CO" sz="1200" dirty="0">
                <a:latin typeface="Poppins" panose="00000500000000000000" pitchFamily="2" charset="0"/>
                <a:cs typeface="Poppins" panose="00000500000000000000" pitchFamily="2" charset="0"/>
              </a:rPr>
              <a:t> </a:t>
            </a:r>
            <a:r>
              <a:rPr lang="en-US" altLang="es-CO" sz="1200" dirty="0" err="1">
                <a:latin typeface="Poppins" panose="00000500000000000000" pitchFamily="2" charset="0"/>
                <a:cs typeface="Poppins" panose="00000500000000000000" pitchFamily="2" charset="0"/>
              </a:rPr>
              <a:t>tempor</a:t>
            </a:r>
            <a:endParaRPr lang="en-US" altLang="es-CO" sz="1200" dirty="0">
              <a:latin typeface="Poppins" panose="00000500000000000000" pitchFamily="2" charset="0"/>
              <a:cs typeface="Poppins" panose="00000500000000000000" pitchFamily="2" charset="0"/>
            </a:endParaRPr>
          </a:p>
          <a:p>
            <a:pPr marL="0" indent="0">
              <a:buNone/>
            </a:pPr>
            <a:endParaRPr lang="en-US" altLang="es-CO" sz="12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537674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8AE954B5-41F6-E844-8979-689F9499DD96}"/>
              </a:ext>
            </a:extLst>
          </p:cNvPr>
          <p:cNvSpPr>
            <a:spLocks noChangeArrowheads="1"/>
          </p:cNvSpPr>
          <p:nvPr/>
        </p:nvSpPr>
        <p:spPr bwMode="auto">
          <a:xfrm>
            <a:off x="765173" y="6296253"/>
            <a:ext cx="454686" cy="181874"/>
          </a:xfrm>
          <a:custGeom>
            <a:avLst/>
            <a:gdLst>
              <a:gd name="T0" fmla="*/ 990 w 991"/>
              <a:gd name="T1" fmla="*/ 396 h 397"/>
              <a:gd name="T2" fmla="*/ 0 w 991"/>
              <a:gd name="T3" fmla="*/ 396 h 397"/>
              <a:gd name="T4" fmla="*/ 0 w 991"/>
              <a:gd name="T5" fmla="*/ 0 h 397"/>
              <a:gd name="T6" fmla="*/ 990 w 991"/>
              <a:gd name="T7" fmla="*/ 0 h 397"/>
              <a:gd name="T8" fmla="*/ 990 w 991"/>
              <a:gd name="T9" fmla="*/ 396 h 397"/>
            </a:gdLst>
            <a:ahLst/>
            <a:cxnLst>
              <a:cxn ang="0">
                <a:pos x="T0" y="T1"/>
              </a:cxn>
              <a:cxn ang="0">
                <a:pos x="T2" y="T3"/>
              </a:cxn>
              <a:cxn ang="0">
                <a:pos x="T4" y="T5"/>
              </a:cxn>
              <a:cxn ang="0">
                <a:pos x="T6" y="T7"/>
              </a:cxn>
              <a:cxn ang="0">
                <a:pos x="T8" y="T9"/>
              </a:cxn>
            </a:cxnLst>
            <a:rect l="0" t="0" r="r" b="b"/>
            <a:pathLst>
              <a:path w="991" h="397">
                <a:moveTo>
                  <a:pt x="990" y="396"/>
                </a:moveTo>
                <a:lnTo>
                  <a:pt x="0" y="396"/>
                </a:lnTo>
                <a:lnTo>
                  <a:pt x="0" y="0"/>
                </a:lnTo>
                <a:lnTo>
                  <a:pt x="990" y="0"/>
                </a:lnTo>
                <a:lnTo>
                  <a:pt x="990" y="396"/>
                </a:lnTo>
              </a:path>
            </a:pathLst>
          </a:custGeom>
          <a:solidFill>
            <a:schemeClr val="accent1"/>
          </a:solidFill>
          <a:ln>
            <a:noFill/>
          </a:ln>
          <a:effectLst/>
        </p:spPr>
        <p:txBody>
          <a:bodyPr wrap="none" anchor="ctr"/>
          <a:lstStyle/>
          <a:p>
            <a:endParaRPr lang="en-US" sz="3266" dirty="0">
              <a:latin typeface="Lato Light" panose="020F0502020204030203" pitchFamily="34" charset="0"/>
            </a:endParaRPr>
          </a:p>
        </p:txBody>
      </p:sp>
      <p:sp>
        <p:nvSpPr>
          <p:cNvPr id="3" name="Freeform 2">
            <a:extLst>
              <a:ext uri="{FF2B5EF4-FFF2-40B4-BE49-F238E27FC236}">
                <a16:creationId xmlns:a16="http://schemas.microsoft.com/office/drawing/2014/main" id="{C1143F5C-0788-ED4F-AB19-E67E75107826}"/>
              </a:ext>
            </a:extLst>
          </p:cNvPr>
          <p:cNvSpPr>
            <a:spLocks noChangeArrowheads="1"/>
          </p:cNvSpPr>
          <p:nvPr/>
        </p:nvSpPr>
        <p:spPr bwMode="auto">
          <a:xfrm>
            <a:off x="765173" y="5572797"/>
            <a:ext cx="454686" cy="181874"/>
          </a:xfrm>
          <a:custGeom>
            <a:avLst/>
            <a:gdLst>
              <a:gd name="T0" fmla="*/ 990 w 991"/>
              <a:gd name="T1" fmla="*/ 395 h 396"/>
              <a:gd name="T2" fmla="*/ 0 w 991"/>
              <a:gd name="T3" fmla="*/ 395 h 396"/>
              <a:gd name="T4" fmla="*/ 0 w 991"/>
              <a:gd name="T5" fmla="*/ 0 h 396"/>
              <a:gd name="T6" fmla="*/ 990 w 991"/>
              <a:gd name="T7" fmla="*/ 0 h 396"/>
              <a:gd name="T8" fmla="*/ 990 w 991"/>
              <a:gd name="T9" fmla="*/ 395 h 396"/>
            </a:gdLst>
            <a:ahLst/>
            <a:cxnLst>
              <a:cxn ang="0">
                <a:pos x="T0" y="T1"/>
              </a:cxn>
              <a:cxn ang="0">
                <a:pos x="T2" y="T3"/>
              </a:cxn>
              <a:cxn ang="0">
                <a:pos x="T4" y="T5"/>
              </a:cxn>
              <a:cxn ang="0">
                <a:pos x="T6" y="T7"/>
              </a:cxn>
              <a:cxn ang="0">
                <a:pos x="T8" y="T9"/>
              </a:cxn>
            </a:cxnLst>
            <a:rect l="0" t="0" r="r" b="b"/>
            <a:pathLst>
              <a:path w="991" h="396">
                <a:moveTo>
                  <a:pt x="990" y="395"/>
                </a:moveTo>
                <a:lnTo>
                  <a:pt x="0" y="395"/>
                </a:lnTo>
                <a:lnTo>
                  <a:pt x="0" y="0"/>
                </a:lnTo>
                <a:lnTo>
                  <a:pt x="990" y="0"/>
                </a:lnTo>
                <a:lnTo>
                  <a:pt x="990" y="395"/>
                </a:lnTo>
              </a:path>
            </a:pathLst>
          </a:custGeom>
          <a:solidFill>
            <a:schemeClr val="accent1"/>
          </a:solidFill>
          <a:ln>
            <a:noFill/>
          </a:ln>
          <a:effectLst/>
        </p:spPr>
        <p:txBody>
          <a:bodyPr wrap="none" anchor="ctr"/>
          <a:lstStyle/>
          <a:p>
            <a:endParaRPr lang="en-US" sz="3266" dirty="0">
              <a:latin typeface="Lato Light" panose="020F0502020204030203" pitchFamily="34" charset="0"/>
            </a:endParaRPr>
          </a:p>
        </p:txBody>
      </p:sp>
      <p:sp>
        <p:nvSpPr>
          <p:cNvPr id="4" name="Freeform 3">
            <a:extLst>
              <a:ext uri="{FF2B5EF4-FFF2-40B4-BE49-F238E27FC236}">
                <a16:creationId xmlns:a16="http://schemas.microsoft.com/office/drawing/2014/main" id="{0780600D-45FD-2948-8861-F37098E0565A}"/>
              </a:ext>
            </a:extLst>
          </p:cNvPr>
          <p:cNvSpPr>
            <a:spLocks noChangeArrowheads="1"/>
          </p:cNvSpPr>
          <p:nvPr/>
        </p:nvSpPr>
        <p:spPr bwMode="auto">
          <a:xfrm>
            <a:off x="765173" y="5750630"/>
            <a:ext cx="454686" cy="551686"/>
          </a:xfrm>
          <a:custGeom>
            <a:avLst/>
            <a:gdLst>
              <a:gd name="T0" fmla="*/ 990 w 991"/>
              <a:gd name="T1" fmla="*/ 1201 h 1202"/>
              <a:gd name="T2" fmla="*/ 0 w 991"/>
              <a:gd name="T3" fmla="*/ 1201 h 1202"/>
              <a:gd name="T4" fmla="*/ 0 w 991"/>
              <a:gd name="T5" fmla="*/ 0 h 1202"/>
              <a:gd name="T6" fmla="*/ 990 w 991"/>
              <a:gd name="T7" fmla="*/ 0 h 1202"/>
              <a:gd name="T8" fmla="*/ 990 w 991"/>
              <a:gd name="T9" fmla="*/ 1201 h 1202"/>
            </a:gdLst>
            <a:ahLst/>
            <a:cxnLst>
              <a:cxn ang="0">
                <a:pos x="T0" y="T1"/>
              </a:cxn>
              <a:cxn ang="0">
                <a:pos x="T2" y="T3"/>
              </a:cxn>
              <a:cxn ang="0">
                <a:pos x="T4" y="T5"/>
              </a:cxn>
              <a:cxn ang="0">
                <a:pos x="T6" y="T7"/>
              </a:cxn>
              <a:cxn ang="0">
                <a:pos x="T8" y="T9"/>
              </a:cxn>
            </a:cxnLst>
            <a:rect l="0" t="0" r="r" b="b"/>
            <a:pathLst>
              <a:path w="991" h="1202">
                <a:moveTo>
                  <a:pt x="990" y="1201"/>
                </a:moveTo>
                <a:lnTo>
                  <a:pt x="0" y="1201"/>
                </a:lnTo>
                <a:lnTo>
                  <a:pt x="0" y="0"/>
                </a:lnTo>
                <a:lnTo>
                  <a:pt x="990" y="0"/>
                </a:lnTo>
                <a:lnTo>
                  <a:pt x="990" y="1201"/>
                </a:lnTo>
              </a:path>
            </a:pathLst>
          </a:custGeom>
          <a:solidFill>
            <a:schemeClr val="accent1">
              <a:lumMod val="60000"/>
              <a:lumOff val="40000"/>
            </a:schemeClr>
          </a:solidFill>
          <a:ln>
            <a:noFill/>
          </a:ln>
          <a:effectLst/>
        </p:spPr>
        <p:txBody>
          <a:bodyPr wrap="none" anchor="ctr"/>
          <a:lstStyle/>
          <a:p>
            <a:endParaRPr lang="en-US" sz="3266" dirty="0">
              <a:latin typeface="Lato Light" panose="020F0502020204030203" pitchFamily="34" charset="0"/>
            </a:endParaRPr>
          </a:p>
        </p:txBody>
      </p:sp>
      <p:sp>
        <p:nvSpPr>
          <p:cNvPr id="5" name="Freeform 4">
            <a:extLst>
              <a:ext uri="{FF2B5EF4-FFF2-40B4-BE49-F238E27FC236}">
                <a16:creationId xmlns:a16="http://schemas.microsoft.com/office/drawing/2014/main" id="{6BA8CD7F-6C85-9846-917A-105F4B879C56}"/>
              </a:ext>
            </a:extLst>
          </p:cNvPr>
          <p:cNvSpPr>
            <a:spLocks noChangeArrowheads="1"/>
          </p:cNvSpPr>
          <p:nvPr/>
        </p:nvSpPr>
        <p:spPr bwMode="auto">
          <a:xfrm>
            <a:off x="1231983" y="6296253"/>
            <a:ext cx="454685" cy="181874"/>
          </a:xfrm>
          <a:custGeom>
            <a:avLst/>
            <a:gdLst>
              <a:gd name="T0" fmla="*/ 990 w 991"/>
              <a:gd name="T1" fmla="*/ 396 h 397"/>
              <a:gd name="T2" fmla="*/ 0 w 991"/>
              <a:gd name="T3" fmla="*/ 396 h 397"/>
              <a:gd name="T4" fmla="*/ 0 w 991"/>
              <a:gd name="T5" fmla="*/ 0 h 397"/>
              <a:gd name="T6" fmla="*/ 990 w 991"/>
              <a:gd name="T7" fmla="*/ 0 h 397"/>
              <a:gd name="T8" fmla="*/ 990 w 991"/>
              <a:gd name="T9" fmla="*/ 396 h 397"/>
            </a:gdLst>
            <a:ahLst/>
            <a:cxnLst>
              <a:cxn ang="0">
                <a:pos x="T0" y="T1"/>
              </a:cxn>
              <a:cxn ang="0">
                <a:pos x="T2" y="T3"/>
              </a:cxn>
              <a:cxn ang="0">
                <a:pos x="T4" y="T5"/>
              </a:cxn>
              <a:cxn ang="0">
                <a:pos x="T6" y="T7"/>
              </a:cxn>
              <a:cxn ang="0">
                <a:pos x="T8" y="T9"/>
              </a:cxn>
            </a:cxnLst>
            <a:rect l="0" t="0" r="r" b="b"/>
            <a:pathLst>
              <a:path w="991" h="397">
                <a:moveTo>
                  <a:pt x="990" y="396"/>
                </a:moveTo>
                <a:lnTo>
                  <a:pt x="0" y="396"/>
                </a:lnTo>
                <a:lnTo>
                  <a:pt x="0" y="0"/>
                </a:lnTo>
                <a:lnTo>
                  <a:pt x="990" y="0"/>
                </a:lnTo>
                <a:lnTo>
                  <a:pt x="990" y="396"/>
                </a:lnTo>
              </a:path>
            </a:pathLst>
          </a:custGeom>
          <a:solidFill>
            <a:schemeClr val="accent1"/>
          </a:solidFill>
          <a:ln>
            <a:noFill/>
          </a:ln>
          <a:effectLst/>
        </p:spPr>
        <p:txBody>
          <a:bodyPr wrap="none" anchor="ctr"/>
          <a:lstStyle/>
          <a:p>
            <a:endParaRPr lang="en-US" sz="3266" dirty="0">
              <a:latin typeface="Lato Light" panose="020F0502020204030203" pitchFamily="34" charset="0"/>
            </a:endParaRPr>
          </a:p>
        </p:txBody>
      </p:sp>
      <p:sp>
        <p:nvSpPr>
          <p:cNvPr id="6" name="Freeform 5">
            <a:extLst>
              <a:ext uri="{FF2B5EF4-FFF2-40B4-BE49-F238E27FC236}">
                <a16:creationId xmlns:a16="http://schemas.microsoft.com/office/drawing/2014/main" id="{F8679D15-F1D6-5442-A602-731894E9C708}"/>
              </a:ext>
            </a:extLst>
          </p:cNvPr>
          <p:cNvSpPr>
            <a:spLocks noChangeArrowheads="1"/>
          </p:cNvSpPr>
          <p:nvPr/>
        </p:nvSpPr>
        <p:spPr bwMode="auto">
          <a:xfrm>
            <a:off x="1231983" y="5572797"/>
            <a:ext cx="454685" cy="181874"/>
          </a:xfrm>
          <a:custGeom>
            <a:avLst/>
            <a:gdLst>
              <a:gd name="T0" fmla="*/ 990 w 991"/>
              <a:gd name="T1" fmla="*/ 395 h 396"/>
              <a:gd name="T2" fmla="*/ 0 w 991"/>
              <a:gd name="T3" fmla="*/ 395 h 396"/>
              <a:gd name="T4" fmla="*/ 0 w 991"/>
              <a:gd name="T5" fmla="*/ 0 h 396"/>
              <a:gd name="T6" fmla="*/ 990 w 991"/>
              <a:gd name="T7" fmla="*/ 0 h 396"/>
              <a:gd name="T8" fmla="*/ 990 w 991"/>
              <a:gd name="T9" fmla="*/ 395 h 396"/>
            </a:gdLst>
            <a:ahLst/>
            <a:cxnLst>
              <a:cxn ang="0">
                <a:pos x="T0" y="T1"/>
              </a:cxn>
              <a:cxn ang="0">
                <a:pos x="T2" y="T3"/>
              </a:cxn>
              <a:cxn ang="0">
                <a:pos x="T4" y="T5"/>
              </a:cxn>
              <a:cxn ang="0">
                <a:pos x="T6" y="T7"/>
              </a:cxn>
              <a:cxn ang="0">
                <a:pos x="T8" y="T9"/>
              </a:cxn>
            </a:cxnLst>
            <a:rect l="0" t="0" r="r" b="b"/>
            <a:pathLst>
              <a:path w="991" h="396">
                <a:moveTo>
                  <a:pt x="990" y="395"/>
                </a:moveTo>
                <a:lnTo>
                  <a:pt x="0" y="395"/>
                </a:lnTo>
                <a:lnTo>
                  <a:pt x="0" y="0"/>
                </a:lnTo>
                <a:lnTo>
                  <a:pt x="990" y="0"/>
                </a:lnTo>
                <a:lnTo>
                  <a:pt x="990" y="395"/>
                </a:lnTo>
              </a:path>
            </a:pathLst>
          </a:custGeom>
          <a:solidFill>
            <a:schemeClr val="accent1"/>
          </a:solidFill>
          <a:ln>
            <a:noFill/>
          </a:ln>
          <a:effectLst/>
        </p:spPr>
        <p:txBody>
          <a:bodyPr wrap="none" anchor="ctr"/>
          <a:lstStyle/>
          <a:p>
            <a:endParaRPr lang="en-US" sz="3266" dirty="0">
              <a:latin typeface="Lato Light" panose="020F0502020204030203" pitchFamily="34" charset="0"/>
            </a:endParaRPr>
          </a:p>
        </p:txBody>
      </p:sp>
      <p:sp>
        <p:nvSpPr>
          <p:cNvPr id="7" name="Freeform 6">
            <a:extLst>
              <a:ext uri="{FF2B5EF4-FFF2-40B4-BE49-F238E27FC236}">
                <a16:creationId xmlns:a16="http://schemas.microsoft.com/office/drawing/2014/main" id="{3D514EA7-795E-A341-9B62-B43C3295AE58}"/>
              </a:ext>
            </a:extLst>
          </p:cNvPr>
          <p:cNvSpPr>
            <a:spLocks noChangeArrowheads="1"/>
          </p:cNvSpPr>
          <p:nvPr/>
        </p:nvSpPr>
        <p:spPr bwMode="auto">
          <a:xfrm>
            <a:off x="1231983" y="5750630"/>
            <a:ext cx="454685" cy="551686"/>
          </a:xfrm>
          <a:custGeom>
            <a:avLst/>
            <a:gdLst>
              <a:gd name="T0" fmla="*/ 990 w 991"/>
              <a:gd name="T1" fmla="*/ 1201 h 1202"/>
              <a:gd name="T2" fmla="*/ 0 w 991"/>
              <a:gd name="T3" fmla="*/ 1201 h 1202"/>
              <a:gd name="T4" fmla="*/ 0 w 991"/>
              <a:gd name="T5" fmla="*/ 0 h 1202"/>
              <a:gd name="T6" fmla="*/ 990 w 991"/>
              <a:gd name="T7" fmla="*/ 0 h 1202"/>
              <a:gd name="T8" fmla="*/ 990 w 991"/>
              <a:gd name="T9" fmla="*/ 1201 h 1202"/>
            </a:gdLst>
            <a:ahLst/>
            <a:cxnLst>
              <a:cxn ang="0">
                <a:pos x="T0" y="T1"/>
              </a:cxn>
              <a:cxn ang="0">
                <a:pos x="T2" y="T3"/>
              </a:cxn>
              <a:cxn ang="0">
                <a:pos x="T4" y="T5"/>
              </a:cxn>
              <a:cxn ang="0">
                <a:pos x="T6" y="T7"/>
              </a:cxn>
              <a:cxn ang="0">
                <a:pos x="T8" y="T9"/>
              </a:cxn>
            </a:cxnLst>
            <a:rect l="0" t="0" r="r" b="b"/>
            <a:pathLst>
              <a:path w="991" h="1202">
                <a:moveTo>
                  <a:pt x="990" y="1201"/>
                </a:moveTo>
                <a:lnTo>
                  <a:pt x="0" y="1201"/>
                </a:lnTo>
                <a:lnTo>
                  <a:pt x="0" y="0"/>
                </a:lnTo>
                <a:lnTo>
                  <a:pt x="990" y="0"/>
                </a:lnTo>
                <a:lnTo>
                  <a:pt x="990" y="1201"/>
                </a:lnTo>
              </a:path>
            </a:pathLst>
          </a:custGeom>
          <a:solidFill>
            <a:schemeClr val="accent1">
              <a:lumMod val="60000"/>
              <a:lumOff val="40000"/>
            </a:schemeClr>
          </a:solidFill>
          <a:ln>
            <a:noFill/>
          </a:ln>
          <a:effectLst/>
        </p:spPr>
        <p:txBody>
          <a:bodyPr wrap="none" anchor="ctr"/>
          <a:lstStyle/>
          <a:p>
            <a:endParaRPr lang="en-US" sz="3266" dirty="0">
              <a:latin typeface="Lato Light" panose="020F0502020204030203" pitchFamily="34" charset="0"/>
            </a:endParaRPr>
          </a:p>
        </p:txBody>
      </p:sp>
      <p:sp>
        <p:nvSpPr>
          <p:cNvPr id="8" name="Freeform 7">
            <a:extLst>
              <a:ext uri="{FF2B5EF4-FFF2-40B4-BE49-F238E27FC236}">
                <a16:creationId xmlns:a16="http://schemas.microsoft.com/office/drawing/2014/main" id="{6AAA567A-2C06-9F4D-AD2F-D4733860D964}"/>
              </a:ext>
            </a:extLst>
          </p:cNvPr>
          <p:cNvSpPr>
            <a:spLocks noChangeArrowheads="1"/>
          </p:cNvSpPr>
          <p:nvPr/>
        </p:nvSpPr>
        <p:spPr bwMode="auto">
          <a:xfrm>
            <a:off x="1696773" y="6296253"/>
            <a:ext cx="454685" cy="181874"/>
          </a:xfrm>
          <a:custGeom>
            <a:avLst/>
            <a:gdLst>
              <a:gd name="T0" fmla="*/ 990 w 991"/>
              <a:gd name="T1" fmla="*/ 396 h 397"/>
              <a:gd name="T2" fmla="*/ 0 w 991"/>
              <a:gd name="T3" fmla="*/ 396 h 397"/>
              <a:gd name="T4" fmla="*/ 0 w 991"/>
              <a:gd name="T5" fmla="*/ 0 h 397"/>
              <a:gd name="T6" fmla="*/ 990 w 991"/>
              <a:gd name="T7" fmla="*/ 0 h 397"/>
              <a:gd name="T8" fmla="*/ 990 w 991"/>
              <a:gd name="T9" fmla="*/ 396 h 397"/>
            </a:gdLst>
            <a:ahLst/>
            <a:cxnLst>
              <a:cxn ang="0">
                <a:pos x="T0" y="T1"/>
              </a:cxn>
              <a:cxn ang="0">
                <a:pos x="T2" y="T3"/>
              </a:cxn>
              <a:cxn ang="0">
                <a:pos x="T4" y="T5"/>
              </a:cxn>
              <a:cxn ang="0">
                <a:pos x="T6" y="T7"/>
              </a:cxn>
              <a:cxn ang="0">
                <a:pos x="T8" y="T9"/>
              </a:cxn>
            </a:cxnLst>
            <a:rect l="0" t="0" r="r" b="b"/>
            <a:pathLst>
              <a:path w="991" h="397">
                <a:moveTo>
                  <a:pt x="990" y="396"/>
                </a:moveTo>
                <a:lnTo>
                  <a:pt x="0" y="396"/>
                </a:lnTo>
                <a:lnTo>
                  <a:pt x="0" y="0"/>
                </a:lnTo>
                <a:lnTo>
                  <a:pt x="990" y="0"/>
                </a:lnTo>
                <a:lnTo>
                  <a:pt x="990" y="396"/>
                </a:lnTo>
              </a:path>
            </a:pathLst>
          </a:custGeom>
          <a:solidFill>
            <a:schemeClr val="accent1"/>
          </a:solidFill>
          <a:ln>
            <a:noFill/>
          </a:ln>
          <a:effectLst/>
        </p:spPr>
        <p:txBody>
          <a:bodyPr wrap="none" anchor="ctr"/>
          <a:lstStyle/>
          <a:p>
            <a:endParaRPr lang="en-US" sz="3266" dirty="0">
              <a:latin typeface="Lato Light" panose="020F0502020204030203" pitchFamily="34" charset="0"/>
            </a:endParaRPr>
          </a:p>
        </p:txBody>
      </p:sp>
      <p:sp>
        <p:nvSpPr>
          <p:cNvPr id="9" name="Freeform 8">
            <a:extLst>
              <a:ext uri="{FF2B5EF4-FFF2-40B4-BE49-F238E27FC236}">
                <a16:creationId xmlns:a16="http://schemas.microsoft.com/office/drawing/2014/main" id="{C3A4BF62-D9E4-994D-B754-D03EE07AB458}"/>
              </a:ext>
            </a:extLst>
          </p:cNvPr>
          <p:cNvSpPr>
            <a:spLocks noChangeArrowheads="1"/>
          </p:cNvSpPr>
          <p:nvPr/>
        </p:nvSpPr>
        <p:spPr bwMode="auto">
          <a:xfrm>
            <a:off x="1696773" y="5572797"/>
            <a:ext cx="454685" cy="181874"/>
          </a:xfrm>
          <a:custGeom>
            <a:avLst/>
            <a:gdLst>
              <a:gd name="T0" fmla="*/ 990 w 991"/>
              <a:gd name="T1" fmla="*/ 395 h 396"/>
              <a:gd name="T2" fmla="*/ 0 w 991"/>
              <a:gd name="T3" fmla="*/ 395 h 396"/>
              <a:gd name="T4" fmla="*/ 0 w 991"/>
              <a:gd name="T5" fmla="*/ 0 h 396"/>
              <a:gd name="T6" fmla="*/ 990 w 991"/>
              <a:gd name="T7" fmla="*/ 0 h 396"/>
              <a:gd name="T8" fmla="*/ 990 w 991"/>
              <a:gd name="T9" fmla="*/ 395 h 396"/>
            </a:gdLst>
            <a:ahLst/>
            <a:cxnLst>
              <a:cxn ang="0">
                <a:pos x="T0" y="T1"/>
              </a:cxn>
              <a:cxn ang="0">
                <a:pos x="T2" y="T3"/>
              </a:cxn>
              <a:cxn ang="0">
                <a:pos x="T4" y="T5"/>
              </a:cxn>
              <a:cxn ang="0">
                <a:pos x="T6" y="T7"/>
              </a:cxn>
              <a:cxn ang="0">
                <a:pos x="T8" y="T9"/>
              </a:cxn>
            </a:cxnLst>
            <a:rect l="0" t="0" r="r" b="b"/>
            <a:pathLst>
              <a:path w="991" h="396">
                <a:moveTo>
                  <a:pt x="990" y="395"/>
                </a:moveTo>
                <a:lnTo>
                  <a:pt x="0" y="395"/>
                </a:lnTo>
                <a:lnTo>
                  <a:pt x="0" y="0"/>
                </a:lnTo>
                <a:lnTo>
                  <a:pt x="990" y="0"/>
                </a:lnTo>
                <a:lnTo>
                  <a:pt x="990" y="395"/>
                </a:lnTo>
              </a:path>
            </a:pathLst>
          </a:custGeom>
          <a:solidFill>
            <a:schemeClr val="accent1"/>
          </a:solidFill>
          <a:ln>
            <a:noFill/>
          </a:ln>
          <a:effectLst/>
        </p:spPr>
        <p:txBody>
          <a:bodyPr wrap="none" anchor="ctr"/>
          <a:lstStyle/>
          <a:p>
            <a:endParaRPr lang="en-US" sz="3266" dirty="0">
              <a:latin typeface="Lato Light" panose="020F0502020204030203" pitchFamily="34" charset="0"/>
            </a:endParaRPr>
          </a:p>
        </p:txBody>
      </p:sp>
      <p:sp>
        <p:nvSpPr>
          <p:cNvPr id="10" name="Freeform 9">
            <a:extLst>
              <a:ext uri="{FF2B5EF4-FFF2-40B4-BE49-F238E27FC236}">
                <a16:creationId xmlns:a16="http://schemas.microsoft.com/office/drawing/2014/main" id="{60BD18A6-C871-B248-AAD7-B75F1D05F1E5}"/>
              </a:ext>
            </a:extLst>
          </p:cNvPr>
          <p:cNvSpPr>
            <a:spLocks noChangeArrowheads="1"/>
          </p:cNvSpPr>
          <p:nvPr/>
        </p:nvSpPr>
        <p:spPr bwMode="auto">
          <a:xfrm>
            <a:off x="1696773" y="5750630"/>
            <a:ext cx="454685" cy="551686"/>
          </a:xfrm>
          <a:custGeom>
            <a:avLst/>
            <a:gdLst>
              <a:gd name="T0" fmla="*/ 990 w 991"/>
              <a:gd name="T1" fmla="*/ 1201 h 1202"/>
              <a:gd name="T2" fmla="*/ 0 w 991"/>
              <a:gd name="T3" fmla="*/ 1201 h 1202"/>
              <a:gd name="T4" fmla="*/ 0 w 991"/>
              <a:gd name="T5" fmla="*/ 0 h 1202"/>
              <a:gd name="T6" fmla="*/ 990 w 991"/>
              <a:gd name="T7" fmla="*/ 0 h 1202"/>
              <a:gd name="T8" fmla="*/ 990 w 991"/>
              <a:gd name="T9" fmla="*/ 1201 h 1202"/>
            </a:gdLst>
            <a:ahLst/>
            <a:cxnLst>
              <a:cxn ang="0">
                <a:pos x="T0" y="T1"/>
              </a:cxn>
              <a:cxn ang="0">
                <a:pos x="T2" y="T3"/>
              </a:cxn>
              <a:cxn ang="0">
                <a:pos x="T4" y="T5"/>
              </a:cxn>
              <a:cxn ang="0">
                <a:pos x="T6" y="T7"/>
              </a:cxn>
              <a:cxn ang="0">
                <a:pos x="T8" y="T9"/>
              </a:cxn>
            </a:cxnLst>
            <a:rect l="0" t="0" r="r" b="b"/>
            <a:pathLst>
              <a:path w="991" h="1202">
                <a:moveTo>
                  <a:pt x="990" y="1201"/>
                </a:moveTo>
                <a:lnTo>
                  <a:pt x="0" y="1201"/>
                </a:lnTo>
                <a:lnTo>
                  <a:pt x="0" y="0"/>
                </a:lnTo>
                <a:lnTo>
                  <a:pt x="990" y="0"/>
                </a:lnTo>
                <a:lnTo>
                  <a:pt x="990" y="1201"/>
                </a:lnTo>
              </a:path>
            </a:pathLst>
          </a:custGeom>
          <a:solidFill>
            <a:schemeClr val="accent1">
              <a:lumMod val="60000"/>
              <a:lumOff val="40000"/>
            </a:schemeClr>
          </a:solidFill>
          <a:ln>
            <a:noFill/>
          </a:ln>
          <a:effectLst/>
        </p:spPr>
        <p:txBody>
          <a:bodyPr wrap="none" anchor="ctr"/>
          <a:lstStyle/>
          <a:p>
            <a:endParaRPr lang="en-US" sz="3266" dirty="0">
              <a:latin typeface="Lato Light" panose="020F0502020204030203" pitchFamily="34" charset="0"/>
            </a:endParaRPr>
          </a:p>
        </p:txBody>
      </p:sp>
      <p:sp>
        <p:nvSpPr>
          <p:cNvPr id="144" name="Freeform 143">
            <a:extLst>
              <a:ext uri="{FF2B5EF4-FFF2-40B4-BE49-F238E27FC236}">
                <a16:creationId xmlns:a16="http://schemas.microsoft.com/office/drawing/2014/main" id="{CC87F0E0-BC8B-9048-97D9-66CC35C61E8A}"/>
              </a:ext>
            </a:extLst>
          </p:cNvPr>
          <p:cNvSpPr>
            <a:spLocks noChangeArrowheads="1"/>
          </p:cNvSpPr>
          <p:nvPr/>
        </p:nvSpPr>
        <p:spPr bwMode="auto">
          <a:xfrm>
            <a:off x="1110734" y="4402741"/>
            <a:ext cx="694707" cy="1054412"/>
          </a:xfrm>
          <a:custGeom>
            <a:avLst/>
            <a:gdLst>
              <a:gd name="connsiteX0" fmla="*/ 690954 w 1389413"/>
              <a:gd name="connsiteY0" fmla="*/ 242056 h 2108824"/>
              <a:gd name="connsiteX1" fmla="*/ 265623 w 1389413"/>
              <a:gd name="connsiteY1" fmla="*/ 668406 h 2108824"/>
              <a:gd name="connsiteX2" fmla="*/ 690954 w 1389413"/>
              <a:gd name="connsiteY2" fmla="*/ 1094755 h 2108824"/>
              <a:gd name="connsiteX3" fmla="*/ 1117202 w 1389413"/>
              <a:gd name="connsiteY3" fmla="*/ 668406 h 2108824"/>
              <a:gd name="connsiteX4" fmla="*/ 690954 w 1389413"/>
              <a:gd name="connsiteY4" fmla="*/ 242056 h 2108824"/>
              <a:gd name="connsiteX5" fmla="*/ 690954 w 1389413"/>
              <a:gd name="connsiteY5" fmla="*/ 0 h 2108824"/>
              <a:gd name="connsiteX6" fmla="*/ 1354618 w 1389413"/>
              <a:gd name="connsiteY6" fmla="*/ 760094 h 2108824"/>
              <a:gd name="connsiteX7" fmla="*/ 1260946 w 1389413"/>
              <a:gd name="connsiteY7" fmla="*/ 1083395 h 2108824"/>
              <a:gd name="connsiteX8" fmla="*/ 1257515 w 1389413"/>
              <a:gd name="connsiteY8" fmla="*/ 1091214 h 2108824"/>
              <a:gd name="connsiteX9" fmla="*/ 1282196 w 1389413"/>
              <a:gd name="connsiteY9" fmla="*/ 1194743 h 2108824"/>
              <a:gd name="connsiteX10" fmla="*/ 1389413 w 1389413"/>
              <a:gd name="connsiteY10" fmla="*/ 1846115 h 2108824"/>
              <a:gd name="connsiteX11" fmla="*/ 944734 w 1389413"/>
              <a:gd name="connsiteY11" fmla="*/ 1713261 h 2108824"/>
              <a:gd name="connsiteX12" fmla="*/ 940451 w 1389413"/>
              <a:gd name="connsiteY12" fmla="*/ 1711767 h 2108824"/>
              <a:gd name="connsiteX13" fmla="*/ 879729 w 1389413"/>
              <a:gd name="connsiteY13" fmla="*/ 1813890 h 2108824"/>
              <a:gd name="connsiteX14" fmla="*/ 689121 w 1389413"/>
              <a:gd name="connsiteY14" fmla="*/ 2108824 h 2108824"/>
              <a:gd name="connsiteX15" fmla="*/ 486539 w 1389413"/>
              <a:gd name="connsiteY15" fmla="*/ 1792945 h 2108824"/>
              <a:gd name="connsiteX16" fmla="*/ 440776 w 1389413"/>
              <a:gd name="connsiteY16" fmla="*/ 1714681 h 2108824"/>
              <a:gd name="connsiteX17" fmla="*/ 283054 w 1389413"/>
              <a:gd name="connsiteY17" fmla="*/ 1765399 h 2108824"/>
              <a:gd name="connsiteX18" fmla="*/ 0 w 1389413"/>
              <a:gd name="connsiteY18" fmla="*/ 1846115 h 2108824"/>
              <a:gd name="connsiteX19" fmla="*/ 107988 w 1389413"/>
              <a:gd name="connsiteY19" fmla="*/ 1194743 h 2108824"/>
              <a:gd name="connsiteX20" fmla="*/ 130167 w 1389413"/>
              <a:gd name="connsiteY20" fmla="*/ 1101951 h 2108824"/>
              <a:gd name="connsiteX21" fmla="*/ 107499 w 1389413"/>
              <a:gd name="connsiteY21" fmla="*/ 1048065 h 2108824"/>
              <a:gd name="connsiteX22" fmla="*/ 24541 w 1389413"/>
              <a:gd name="connsiteY22" fmla="*/ 731670 h 2108824"/>
              <a:gd name="connsiteX23" fmla="*/ 690954 w 1389413"/>
              <a:gd name="connsiteY23" fmla="*/ 0 h 210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9413" h="2108824">
                <a:moveTo>
                  <a:pt x="690954" y="242056"/>
                </a:moveTo>
                <a:cubicBezTo>
                  <a:pt x="456289" y="242056"/>
                  <a:pt x="265623" y="432767"/>
                  <a:pt x="265623" y="668406"/>
                </a:cubicBezTo>
                <a:cubicBezTo>
                  <a:pt x="265623" y="903127"/>
                  <a:pt x="456289" y="1094755"/>
                  <a:pt x="690954" y="1094755"/>
                </a:cubicBezTo>
                <a:cubicBezTo>
                  <a:pt x="926536" y="1094755"/>
                  <a:pt x="1117202" y="903127"/>
                  <a:pt x="1117202" y="668406"/>
                </a:cubicBezTo>
                <a:cubicBezTo>
                  <a:pt x="1117202" y="432767"/>
                  <a:pt x="926536" y="242056"/>
                  <a:pt x="690954" y="242056"/>
                </a:cubicBezTo>
                <a:close/>
                <a:moveTo>
                  <a:pt x="690954" y="0"/>
                </a:moveTo>
                <a:cubicBezTo>
                  <a:pt x="1096119" y="0"/>
                  <a:pt x="1409618" y="357583"/>
                  <a:pt x="1354618" y="760094"/>
                </a:cubicBezTo>
                <a:cubicBezTo>
                  <a:pt x="1342243" y="853845"/>
                  <a:pt x="1308326" y="964730"/>
                  <a:pt x="1260946" y="1083395"/>
                </a:cubicBezTo>
                <a:lnTo>
                  <a:pt x="1257515" y="1091214"/>
                </a:lnTo>
                <a:lnTo>
                  <a:pt x="1282196" y="1194743"/>
                </a:lnTo>
                <a:cubicBezTo>
                  <a:pt x="1332848" y="1429925"/>
                  <a:pt x="1368844" y="1665880"/>
                  <a:pt x="1389413" y="1846115"/>
                </a:cubicBezTo>
                <a:cubicBezTo>
                  <a:pt x="1268055" y="1814470"/>
                  <a:pt x="1111216" y="1768896"/>
                  <a:pt x="944734" y="1713261"/>
                </a:cubicBezTo>
                <a:lnTo>
                  <a:pt x="940451" y="1711767"/>
                </a:lnTo>
                <a:lnTo>
                  <a:pt x="879729" y="1813890"/>
                </a:lnTo>
                <a:cubicBezTo>
                  <a:pt x="810808" y="1926251"/>
                  <a:pt x="744579" y="2027680"/>
                  <a:pt x="689121" y="2108824"/>
                </a:cubicBezTo>
                <a:cubicBezTo>
                  <a:pt x="627934" y="2019199"/>
                  <a:pt x="557809" y="1910778"/>
                  <a:pt x="486539" y="1792945"/>
                </a:cubicBezTo>
                <a:lnTo>
                  <a:pt x="440776" y="1714681"/>
                </a:lnTo>
                <a:lnTo>
                  <a:pt x="283054" y="1765399"/>
                </a:lnTo>
                <a:cubicBezTo>
                  <a:pt x="178266" y="1797731"/>
                  <a:pt x="81362" y="1825019"/>
                  <a:pt x="0" y="1846115"/>
                </a:cubicBezTo>
                <a:cubicBezTo>
                  <a:pt x="20569" y="1665880"/>
                  <a:pt x="57080" y="1429925"/>
                  <a:pt x="107988" y="1194743"/>
                </a:cubicBezTo>
                <a:lnTo>
                  <a:pt x="130167" y="1101951"/>
                </a:lnTo>
                <a:lnTo>
                  <a:pt x="107499" y="1048065"/>
                </a:lnTo>
                <a:cubicBezTo>
                  <a:pt x="62811" y="930117"/>
                  <a:pt x="32561" y="821524"/>
                  <a:pt x="24541" y="731670"/>
                </a:cubicBezTo>
                <a:cubicBezTo>
                  <a:pt x="-12126" y="341996"/>
                  <a:pt x="294956" y="0"/>
                  <a:pt x="690954" y="0"/>
                </a:cubicBezTo>
                <a:close/>
              </a:path>
            </a:pathLst>
          </a:custGeom>
          <a:solidFill>
            <a:schemeClr val="accent1"/>
          </a:solidFill>
          <a:ln>
            <a:noFill/>
          </a:ln>
          <a:effectLst/>
        </p:spPr>
        <p:txBody>
          <a:bodyPr wrap="square" anchor="ctr">
            <a:noAutofit/>
          </a:bodyPr>
          <a:lstStyle/>
          <a:p>
            <a:endParaRPr lang="en-US" sz="3266" dirty="0">
              <a:latin typeface="Lato Light" panose="020F0502020204030203" pitchFamily="34" charset="0"/>
            </a:endParaRPr>
          </a:p>
        </p:txBody>
      </p:sp>
      <p:sp>
        <p:nvSpPr>
          <p:cNvPr id="14" name="Freeform 13">
            <a:extLst>
              <a:ext uri="{FF2B5EF4-FFF2-40B4-BE49-F238E27FC236}">
                <a16:creationId xmlns:a16="http://schemas.microsoft.com/office/drawing/2014/main" id="{FA525970-BE71-DE4D-B2F4-AECE82EBBE56}"/>
              </a:ext>
            </a:extLst>
          </p:cNvPr>
          <p:cNvSpPr>
            <a:spLocks noChangeArrowheads="1"/>
          </p:cNvSpPr>
          <p:nvPr/>
        </p:nvSpPr>
        <p:spPr bwMode="auto">
          <a:xfrm>
            <a:off x="2163583" y="6296253"/>
            <a:ext cx="454686" cy="181874"/>
          </a:xfrm>
          <a:custGeom>
            <a:avLst/>
            <a:gdLst>
              <a:gd name="T0" fmla="*/ 989 w 990"/>
              <a:gd name="T1" fmla="*/ 396 h 397"/>
              <a:gd name="T2" fmla="*/ 0 w 990"/>
              <a:gd name="T3" fmla="*/ 396 h 397"/>
              <a:gd name="T4" fmla="*/ 0 w 990"/>
              <a:gd name="T5" fmla="*/ 0 h 397"/>
              <a:gd name="T6" fmla="*/ 989 w 990"/>
              <a:gd name="T7" fmla="*/ 0 h 397"/>
              <a:gd name="T8" fmla="*/ 989 w 990"/>
              <a:gd name="T9" fmla="*/ 396 h 397"/>
            </a:gdLst>
            <a:ahLst/>
            <a:cxnLst>
              <a:cxn ang="0">
                <a:pos x="T0" y="T1"/>
              </a:cxn>
              <a:cxn ang="0">
                <a:pos x="T2" y="T3"/>
              </a:cxn>
              <a:cxn ang="0">
                <a:pos x="T4" y="T5"/>
              </a:cxn>
              <a:cxn ang="0">
                <a:pos x="T6" y="T7"/>
              </a:cxn>
              <a:cxn ang="0">
                <a:pos x="T8" y="T9"/>
              </a:cxn>
            </a:cxnLst>
            <a:rect l="0" t="0" r="r" b="b"/>
            <a:pathLst>
              <a:path w="990" h="397">
                <a:moveTo>
                  <a:pt x="989" y="396"/>
                </a:moveTo>
                <a:lnTo>
                  <a:pt x="0" y="396"/>
                </a:lnTo>
                <a:lnTo>
                  <a:pt x="0" y="0"/>
                </a:lnTo>
                <a:lnTo>
                  <a:pt x="989" y="0"/>
                </a:lnTo>
                <a:lnTo>
                  <a:pt x="989" y="396"/>
                </a:lnTo>
              </a:path>
            </a:pathLst>
          </a:custGeom>
          <a:solidFill>
            <a:schemeClr val="accent2"/>
          </a:solidFill>
          <a:ln>
            <a:noFill/>
          </a:ln>
          <a:effectLst/>
        </p:spPr>
        <p:txBody>
          <a:bodyPr wrap="none" anchor="ctr"/>
          <a:lstStyle/>
          <a:p>
            <a:endParaRPr lang="en-US" sz="3266" dirty="0">
              <a:latin typeface="Lato Light" panose="020F0502020204030203" pitchFamily="34" charset="0"/>
            </a:endParaRPr>
          </a:p>
        </p:txBody>
      </p:sp>
      <p:sp>
        <p:nvSpPr>
          <p:cNvPr id="15" name="Freeform 14">
            <a:extLst>
              <a:ext uri="{FF2B5EF4-FFF2-40B4-BE49-F238E27FC236}">
                <a16:creationId xmlns:a16="http://schemas.microsoft.com/office/drawing/2014/main" id="{AD2E754A-C49E-C14E-A47D-4B82E15C3B89}"/>
              </a:ext>
            </a:extLst>
          </p:cNvPr>
          <p:cNvSpPr>
            <a:spLocks noChangeArrowheads="1"/>
          </p:cNvSpPr>
          <p:nvPr/>
        </p:nvSpPr>
        <p:spPr bwMode="auto">
          <a:xfrm>
            <a:off x="2163583" y="4938259"/>
            <a:ext cx="454686" cy="181874"/>
          </a:xfrm>
          <a:custGeom>
            <a:avLst/>
            <a:gdLst>
              <a:gd name="T0" fmla="*/ 989 w 990"/>
              <a:gd name="T1" fmla="*/ 395 h 396"/>
              <a:gd name="T2" fmla="*/ 0 w 990"/>
              <a:gd name="T3" fmla="*/ 395 h 396"/>
              <a:gd name="T4" fmla="*/ 0 w 990"/>
              <a:gd name="T5" fmla="*/ 0 h 396"/>
              <a:gd name="T6" fmla="*/ 989 w 990"/>
              <a:gd name="T7" fmla="*/ 0 h 396"/>
              <a:gd name="T8" fmla="*/ 989 w 990"/>
              <a:gd name="T9" fmla="*/ 395 h 396"/>
            </a:gdLst>
            <a:ahLst/>
            <a:cxnLst>
              <a:cxn ang="0">
                <a:pos x="T0" y="T1"/>
              </a:cxn>
              <a:cxn ang="0">
                <a:pos x="T2" y="T3"/>
              </a:cxn>
              <a:cxn ang="0">
                <a:pos x="T4" y="T5"/>
              </a:cxn>
              <a:cxn ang="0">
                <a:pos x="T6" y="T7"/>
              </a:cxn>
              <a:cxn ang="0">
                <a:pos x="T8" y="T9"/>
              </a:cxn>
            </a:cxnLst>
            <a:rect l="0" t="0" r="r" b="b"/>
            <a:pathLst>
              <a:path w="990" h="396">
                <a:moveTo>
                  <a:pt x="989" y="395"/>
                </a:moveTo>
                <a:lnTo>
                  <a:pt x="0" y="395"/>
                </a:lnTo>
                <a:lnTo>
                  <a:pt x="0" y="0"/>
                </a:lnTo>
                <a:lnTo>
                  <a:pt x="989" y="0"/>
                </a:lnTo>
                <a:lnTo>
                  <a:pt x="989" y="395"/>
                </a:lnTo>
              </a:path>
            </a:pathLst>
          </a:custGeom>
          <a:solidFill>
            <a:schemeClr val="accent2"/>
          </a:solidFill>
          <a:ln>
            <a:noFill/>
          </a:ln>
          <a:effectLst/>
        </p:spPr>
        <p:txBody>
          <a:bodyPr wrap="none" anchor="ctr"/>
          <a:lstStyle/>
          <a:p>
            <a:endParaRPr lang="en-US" sz="3266" dirty="0">
              <a:latin typeface="Lato Light" panose="020F0502020204030203" pitchFamily="34" charset="0"/>
            </a:endParaRPr>
          </a:p>
        </p:txBody>
      </p:sp>
      <p:sp>
        <p:nvSpPr>
          <p:cNvPr id="16" name="Freeform 15">
            <a:extLst>
              <a:ext uri="{FF2B5EF4-FFF2-40B4-BE49-F238E27FC236}">
                <a16:creationId xmlns:a16="http://schemas.microsoft.com/office/drawing/2014/main" id="{68EDDE3A-642B-7E40-9FB8-726BE2C356E3}"/>
              </a:ext>
            </a:extLst>
          </p:cNvPr>
          <p:cNvSpPr>
            <a:spLocks noChangeArrowheads="1"/>
          </p:cNvSpPr>
          <p:nvPr/>
        </p:nvSpPr>
        <p:spPr bwMode="auto">
          <a:xfrm>
            <a:off x="2163583" y="5114071"/>
            <a:ext cx="454686" cy="1186223"/>
          </a:xfrm>
          <a:custGeom>
            <a:avLst/>
            <a:gdLst>
              <a:gd name="T0" fmla="*/ 989 w 990"/>
              <a:gd name="T1" fmla="*/ 2588 h 2589"/>
              <a:gd name="T2" fmla="*/ 0 w 990"/>
              <a:gd name="T3" fmla="*/ 2588 h 2589"/>
              <a:gd name="T4" fmla="*/ 0 w 990"/>
              <a:gd name="T5" fmla="*/ 0 h 2589"/>
              <a:gd name="T6" fmla="*/ 989 w 990"/>
              <a:gd name="T7" fmla="*/ 0 h 2589"/>
              <a:gd name="T8" fmla="*/ 989 w 990"/>
              <a:gd name="T9" fmla="*/ 2588 h 2589"/>
            </a:gdLst>
            <a:ahLst/>
            <a:cxnLst>
              <a:cxn ang="0">
                <a:pos x="T0" y="T1"/>
              </a:cxn>
              <a:cxn ang="0">
                <a:pos x="T2" y="T3"/>
              </a:cxn>
              <a:cxn ang="0">
                <a:pos x="T4" y="T5"/>
              </a:cxn>
              <a:cxn ang="0">
                <a:pos x="T6" y="T7"/>
              </a:cxn>
              <a:cxn ang="0">
                <a:pos x="T8" y="T9"/>
              </a:cxn>
            </a:cxnLst>
            <a:rect l="0" t="0" r="r" b="b"/>
            <a:pathLst>
              <a:path w="990" h="2589">
                <a:moveTo>
                  <a:pt x="989" y="2588"/>
                </a:moveTo>
                <a:lnTo>
                  <a:pt x="0" y="2588"/>
                </a:lnTo>
                <a:lnTo>
                  <a:pt x="0" y="0"/>
                </a:lnTo>
                <a:lnTo>
                  <a:pt x="989" y="0"/>
                </a:lnTo>
                <a:lnTo>
                  <a:pt x="989" y="2588"/>
                </a:lnTo>
              </a:path>
            </a:pathLst>
          </a:custGeom>
          <a:solidFill>
            <a:schemeClr val="accent2">
              <a:lumMod val="60000"/>
              <a:lumOff val="40000"/>
            </a:schemeClr>
          </a:solidFill>
          <a:ln>
            <a:noFill/>
          </a:ln>
          <a:effectLst/>
        </p:spPr>
        <p:txBody>
          <a:bodyPr wrap="none" anchor="ctr"/>
          <a:lstStyle/>
          <a:p>
            <a:endParaRPr lang="en-US" sz="3266" dirty="0">
              <a:latin typeface="Lato Light" panose="020F0502020204030203" pitchFamily="34" charset="0"/>
            </a:endParaRPr>
          </a:p>
        </p:txBody>
      </p:sp>
      <p:sp>
        <p:nvSpPr>
          <p:cNvPr id="17" name="Freeform 16">
            <a:extLst>
              <a:ext uri="{FF2B5EF4-FFF2-40B4-BE49-F238E27FC236}">
                <a16:creationId xmlns:a16="http://schemas.microsoft.com/office/drawing/2014/main" id="{4553F708-6CCB-8343-9BB5-6C38F2CA8AE5}"/>
              </a:ext>
            </a:extLst>
          </p:cNvPr>
          <p:cNvSpPr>
            <a:spLocks noChangeArrowheads="1"/>
          </p:cNvSpPr>
          <p:nvPr/>
        </p:nvSpPr>
        <p:spPr bwMode="auto">
          <a:xfrm>
            <a:off x="2628372" y="6296253"/>
            <a:ext cx="454686" cy="181874"/>
          </a:xfrm>
          <a:custGeom>
            <a:avLst/>
            <a:gdLst>
              <a:gd name="T0" fmla="*/ 991 w 992"/>
              <a:gd name="T1" fmla="*/ 396 h 397"/>
              <a:gd name="T2" fmla="*/ 0 w 992"/>
              <a:gd name="T3" fmla="*/ 396 h 397"/>
              <a:gd name="T4" fmla="*/ 0 w 992"/>
              <a:gd name="T5" fmla="*/ 0 h 397"/>
              <a:gd name="T6" fmla="*/ 991 w 992"/>
              <a:gd name="T7" fmla="*/ 0 h 397"/>
              <a:gd name="T8" fmla="*/ 991 w 992"/>
              <a:gd name="T9" fmla="*/ 396 h 397"/>
            </a:gdLst>
            <a:ahLst/>
            <a:cxnLst>
              <a:cxn ang="0">
                <a:pos x="T0" y="T1"/>
              </a:cxn>
              <a:cxn ang="0">
                <a:pos x="T2" y="T3"/>
              </a:cxn>
              <a:cxn ang="0">
                <a:pos x="T4" y="T5"/>
              </a:cxn>
              <a:cxn ang="0">
                <a:pos x="T6" y="T7"/>
              </a:cxn>
              <a:cxn ang="0">
                <a:pos x="T8" y="T9"/>
              </a:cxn>
            </a:cxnLst>
            <a:rect l="0" t="0" r="r" b="b"/>
            <a:pathLst>
              <a:path w="992" h="397">
                <a:moveTo>
                  <a:pt x="991" y="396"/>
                </a:moveTo>
                <a:lnTo>
                  <a:pt x="0" y="396"/>
                </a:lnTo>
                <a:lnTo>
                  <a:pt x="0" y="0"/>
                </a:lnTo>
                <a:lnTo>
                  <a:pt x="991" y="0"/>
                </a:lnTo>
                <a:lnTo>
                  <a:pt x="991" y="396"/>
                </a:lnTo>
              </a:path>
            </a:pathLst>
          </a:custGeom>
          <a:solidFill>
            <a:schemeClr val="accent2"/>
          </a:solidFill>
          <a:ln>
            <a:noFill/>
          </a:ln>
          <a:effectLst/>
        </p:spPr>
        <p:txBody>
          <a:bodyPr wrap="none" anchor="ctr"/>
          <a:lstStyle/>
          <a:p>
            <a:endParaRPr lang="en-US" sz="3266" dirty="0">
              <a:latin typeface="Lato Light" panose="020F0502020204030203" pitchFamily="34" charset="0"/>
            </a:endParaRPr>
          </a:p>
        </p:txBody>
      </p:sp>
      <p:sp>
        <p:nvSpPr>
          <p:cNvPr id="18" name="Freeform 17">
            <a:extLst>
              <a:ext uri="{FF2B5EF4-FFF2-40B4-BE49-F238E27FC236}">
                <a16:creationId xmlns:a16="http://schemas.microsoft.com/office/drawing/2014/main" id="{A5D3EB6A-6073-994E-BAE5-C5D15EDD4811}"/>
              </a:ext>
            </a:extLst>
          </p:cNvPr>
          <p:cNvSpPr>
            <a:spLocks noChangeArrowheads="1"/>
          </p:cNvSpPr>
          <p:nvPr/>
        </p:nvSpPr>
        <p:spPr bwMode="auto">
          <a:xfrm>
            <a:off x="2628372" y="4938259"/>
            <a:ext cx="454686" cy="181874"/>
          </a:xfrm>
          <a:custGeom>
            <a:avLst/>
            <a:gdLst>
              <a:gd name="T0" fmla="*/ 991 w 992"/>
              <a:gd name="T1" fmla="*/ 395 h 396"/>
              <a:gd name="T2" fmla="*/ 0 w 992"/>
              <a:gd name="T3" fmla="*/ 395 h 396"/>
              <a:gd name="T4" fmla="*/ 0 w 992"/>
              <a:gd name="T5" fmla="*/ 0 h 396"/>
              <a:gd name="T6" fmla="*/ 991 w 992"/>
              <a:gd name="T7" fmla="*/ 0 h 396"/>
              <a:gd name="T8" fmla="*/ 991 w 992"/>
              <a:gd name="T9" fmla="*/ 395 h 396"/>
            </a:gdLst>
            <a:ahLst/>
            <a:cxnLst>
              <a:cxn ang="0">
                <a:pos x="T0" y="T1"/>
              </a:cxn>
              <a:cxn ang="0">
                <a:pos x="T2" y="T3"/>
              </a:cxn>
              <a:cxn ang="0">
                <a:pos x="T4" y="T5"/>
              </a:cxn>
              <a:cxn ang="0">
                <a:pos x="T6" y="T7"/>
              </a:cxn>
              <a:cxn ang="0">
                <a:pos x="T8" y="T9"/>
              </a:cxn>
            </a:cxnLst>
            <a:rect l="0" t="0" r="r" b="b"/>
            <a:pathLst>
              <a:path w="992" h="396">
                <a:moveTo>
                  <a:pt x="991" y="395"/>
                </a:moveTo>
                <a:lnTo>
                  <a:pt x="0" y="395"/>
                </a:lnTo>
                <a:lnTo>
                  <a:pt x="0" y="0"/>
                </a:lnTo>
                <a:lnTo>
                  <a:pt x="991" y="0"/>
                </a:lnTo>
                <a:lnTo>
                  <a:pt x="991" y="395"/>
                </a:lnTo>
              </a:path>
            </a:pathLst>
          </a:custGeom>
          <a:solidFill>
            <a:schemeClr val="accent2"/>
          </a:solidFill>
          <a:ln>
            <a:noFill/>
          </a:ln>
          <a:effectLst/>
        </p:spPr>
        <p:txBody>
          <a:bodyPr wrap="none" anchor="ctr"/>
          <a:lstStyle/>
          <a:p>
            <a:endParaRPr lang="en-US" sz="3266" dirty="0">
              <a:latin typeface="Lato Light" panose="020F0502020204030203" pitchFamily="34" charset="0"/>
            </a:endParaRPr>
          </a:p>
        </p:txBody>
      </p:sp>
      <p:sp>
        <p:nvSpPr>
          <p:cNvPr id="19" name="Freeform 18">
            <a:extLst>
              <a:ext uri="{FF2B5EF4-FFF2-40B4-BE49-F238E27FC236}">
                <a16:creationId xmlns:a16="http://schemas.microsoft.com/office/drawing/2014/main" id="{BC41AEF0-C1B5-4E42-BE22-56692DCAF5AF}"/>
              </a:ext>
            </a:extLst>
          </p:cNvPr>
          <p:cNvSpPr>
            <a:spLocks noChangeArrowheads="1"/>
          </p:cNvSpPr>
          <p:nvPr/>
        </p:nvSpPr>
        <p:spPr bwMode="auto">
          <a:xfrm>
            <a:off x="2628372" y="5114071"/>
            <a:ext cx="454686" cy="1186223"/>
          </a:xfrm>
          <a:custGeom>
            <a:avLst/>
            <a:gdLst>
              <a:gd name="T0" fmla="*/ 991 w 992"/>
              <a:gd name="T1" fmla="*/ 2588 h 2589"/>
              <a:gd name="T2" fmla="*/ 0 w 992"/>
              <a:gd name="T3" fmla="*/ 2588 h 2589"/>
              <a:gd name="T4" fmla="*/ 0 w 992"/>
              <a:gd name="T5" fmla="*/ 0 h 2589"/>
              <a:gd name="T6" fmla="*/ 991 w 992"/>
              <a:gd name="T7" fmla="*/ 0 h 2589"/>
              <a:gd name="T8" fmla="*/ 991 w 992"/>
              <a:gd name="T9" fmla="*/ 2588 h 2589"/>
            </a:gdLst>
            <a:ahLst/>
            <a:cxnLst>
              <a:cxn ang="0">
                <a:pos x="T0" y="T1"/>
              </a:cxn>
              <a:cxn ang="0">
                <a:pos x="T2" y="T3"/>
              </a:cxn>
              <a:cxn ang="0">
                <a:pos x="T4" y="T5"/>
              </a:cxn>
              <a:cxn ang="0">
                <a:pos x="T6" y="T7"/>
              </a:cxn>
              <a:cxn ang="0">
                <a:pos x="T8" y="T9"/>
              </a:cxn>
            </a:cxnLst>
            <a:rect l="0" t="0" r="r" b="b"/>
            <a:pathLst>
              <a:path w="992" h="2589">
                <a:moveTo>
                  <a:pt x="991" y="2588"/>
                </a:moveTo>
                <a:lnTo>
                  <a:pt x="0" y="2588"/>
                </a:lnTo>
                <a:lnTo>
                  <a:pt x="0" y="0"/>
                </a:lnTo>
                <a:lnTo>
                  <a:pt x="991" y="0"/>
                </a:lnTo>
                <a:lnTo>
                  <a:pt x="991" y="2588"/>
                </a:lnTo>
              </a:path>
            </a:pathLst>
          </a:custGeom>
          <a:solidFill>
            <a:schemeClr val="accent2">
              <a:lumMod val="60000"/>
              <a:lumOff val="40000"/>
            </a:schemeClr>
          </a:solidFill>
          <a:ln>
            <a:noFill/>
          </a:ln>
          <a:effectLst/>
        </p:spPr>
        <p:txBody>
          <a:bodyPr wrap="none" anchor="ctr"/>
          <a:lstStyle/>
          <a:p>
            <a:endParaRPr lang="en-US" sz="3266" dirty="0">
              <a:latin typeface="Lato Light" panose="020F0502020204030203" pitchFamily="34" charset="0"/>
            </a:endParaRPr>
          </a:p>
        </p:txBody>
      </p:sp>
      <p:sp>
        <p:nvSpPr>
          <p:cNvPr id="20" name="Freeform 19">
            <a:extLst>
              <a:ext uri="{FF2B5EF4-FFF2-40B4-BE49-F238E27FC236}">
                <a16:creationId xmlns:a16="http://schemas.microsoft.com/office/drawing/2014/main" id="{A1CEBA21-FED4-094B-BE3A-48B636A6992C}"/>
              </a:ext>
            </a:extLst>
          </p:cNvPr>
          <p:cNvSpPr>
            <a:spLocks noChangeArrowheads="1"/>
          </p:cNvSpPr>
          <p:nvPr/>
        </p:nvSpPr>
        <p:spPr bwMode="auto">
          <a:xfrm>
            <a:off x="3095183" y="6296253"/>
            <a:ext cx="454685" cy="181874"/>
          </a:xfrm>
          <a:custGeom>
            <a:avLst/>
            <a:gdLst>
              <a:gd name="T0" fmla="*/ 991 w 992"/>
              <a:gd name="T1" fmla="*/ 396 h 397"/>
              <a:gd name="T2" fmla="*/ 0 w 992"/>
              <a:gd name="T3" fmla="*/ 396 h 397"/>
              <a:gd name="T4" fmla="*/ 0 w 992"/>
              <a:gd name="T5" fmla="*/ 0 h 397"/>
              <a:gd name="T6" fmla="*/ 991 w 992"/>
              <a:gd name="T7" fmla="*/ 0 h 397"/>
              <a:gd name="T8" fmla="*/ 991 w 992"/>
              <a:gd name="T9" fmla="*/ 396 h 397"/>
            </a:gdLst>
            <a:ahLst/>
            <a:cxnLst>
              <a:cxn ang="0">
                <a:pos x="T0" y="T1"/>
              </a:cxn>
              <a:cxn ang="0">
                <a:pos x="T2" y="T3"/>
              </a:cxn>
              <a:cxn ang="0">
                <a:pos x="T4" y="T5"/>
              </a:cxn>
              <a:cxn ang="0">
                <a:pos x="T6" y="T7"/>
              </a:cxn>
              <a:cxn ang="0">
                <a:pos x="T8" y="T9"/>
              </a:cxn>
            </a:cxnLst>
            <a:rect l="0" t="0" r="r" b="b"/>
            <a:pathLst>
              <a:path w="992" h="397">
                <a:moveTo>
                  <a:pt x="991" y="396"/>
                </a:moveTo>
                <a:lnTo>
                  <a:pt x="0" y="396"/>
                </a:lnTo>
                <a:lnTo>
                  <a:pt x="0" y="0"/>
                </a:lnTo>
                <a:lnTo>
                  <a:pt x="991" y="0"/>
                </a:lnTo>
                <a:lnTo>
                  <a:pt x="991" y="396"/>
                </a:lnTo>
              </a:path>
            </a:pathLst>
          </a:custGeom>
          <a:solidFill>
            <a:schemeClr val="accent2"/>
          </a:solidFill>
          <a:ln>
            <a:noFill/>
          </a:ln>
          <a:effectLst/>
        </p:spPr>
        <p:txBody>
          <a:bodyPr wrap="none" anchor="ctr"/>
          <a:lstStyle/>
          <a:p>
            <a:endParaRPr lang="en-US" sz="3266" dirty="0">
              <a:latin typeface="Lato Light" panose="020F0502020204030203" pitchFamily="34" charset="0"/>
            </a:endParaRPr>
          </a:p>
        </p:txBody>
      </p:sp>
      <p:sp>
        <p:nvSpPr>
          <p:cNvPr id="21" name="Freeform 20">
            <a:extLst>
              <a:ext uri="{FF2B5EF4-FFF2-40B4-BE49-F238E27FC236}">
                <a16:creationId xmlns:a16="http://schemas.microsoft.com/office/drawing/2014/main" id="{AD111F95-1F81-A043-8A8C-9E8EDEE9A3E6}"/>
              </a:ext>
            </a:extLst>
          </p:cNvPr>
          <p:cNvSpPr>
            <a:spLocks noChangeArrowheads="1"/>
          </p:cNvSpPr>
          <p:nvPr/>
        </p:nvSpPr>
        <p:spPr bwMode="auto">
          <a:xfrm>
            <a:off x="3095183" y="4938259"/>
            <a:ext cx="454685" cy="181874"/>
          </a:xfrm>
          <a:custGeom>
            <a:avLst/>
            <a:gdLst>
              <a:gd name="T0" fmla="*/ 991 w 992"/>
              <a:gd name="T1" fmla="*/ 395 h 396"/>
              <a:gd name="T2" fmla="*/ 0 w 992"/>
              <a:gd name="T3" fmla="*/ 395 h 396"/>
              <a:gd name="T4" fmla="*/ 0 w 992"/>
              <a:gd name="T5" fmla="*/ 0 h 396"/>
              <a:gd name="T6" fmla="*/ 991 w 992"/>
              <a:gd name="T7" fmla="*/ 0 h 396"/>
              <a:gd name="T8" fmla="*/ 991 w 992"/>
              <a:gd name="T9" fmla="*/ 395 h 396"/>
            </a:gdLst>
            <a:ahLst/>
            <a:cxnLst>
              <a:cxn ang="0">
                <a:pos x="T0" y="T1"/>
              </a:cxn>
              <a:cxn ang="0">
                <a:pos x="T2" y="T3"/>
              </a:cxn>
              <a:cxn ang="0">
                <a:pos x="T4" y="T5"/>
              </a:cxn>
              <a:cxn ang="0">
                <a:pos x="T6" y="T7"/>
              </a:cxn>
              <a:cxn ang="0">
                <a:pos x="T8" y="T9"/>
              </a:cxn>
            </a:cxnLst>
            <a:rect l="0" t="0" r="r" b="b"/>
            <a:pathLst>
              <a:path w="992" h="396">
                <a:moveTo>
                  <a:pt x="991" y="395"/>
                </a:moveTo>
                <a:lnTo>
                  <a:pt x="0" y="395"/>
                </a:lnTo>
                <a:lnTo>
                  <a:pt x="0" y="0"/>
                </a:lnTo>
                <a:lnTo>
                  <a:pt x="991" y="0"/>
                </a:lnTo>
                <a:lnTo>
                  <a:pt x="991" y="395"/>
                </a:lnTo>
              </a:path>
            </a:pathLst>
          </a:custGeom>
          <a:solidFill>
            <a:schemeClr val="accent2"/>
          </a:solidFill>
          <a:ln>
            <a:noFill/>
          </a:ln>
          <a:effectLst/>
        </p:spPr>
        <p:txBody>
          <a:bodyPr wrap="none" anchor="ctr"/>
          <a:lstStyle/>
          <a:p>
            <a:endParaRPr lang="en-US" sz="3266" dirty="0">
              <a:latin typeface="Lato Light" panose="020F0502020204030203" pitchFamily="34" charset="0"/>
            </a:endParaRPr>
          </a:p>
        </p:txBody>
      </p:sp>
      <p:sp>
        <p:nvSpPr>
          <p:cNvPr id="22" name="Freeform 21">
            <a:extLst>
              <a:ext uri="{FF2B5EF4-FFF2-40B4-BE49-F238E27FC236}">
                <a16:creationId xmlns:a16="http://schemas.microsoft.com/office/drawing/2014/main" id="{83B74FD3-70E2-F74C-8EB3-BF649FC8E620}"/>
              </a:ext>
            </a:extLst>
          </p:cNvPr>
          <p:cNvSpPr>
            <a:spLocks noChangeArrowheads="1"/>
          </p:cNvSpPr>
          <p:nvPr/>
        </p:nvSpPr>
        <p:spPr bwMode="auto">
          <a:xfrm>
            <a:off x="3095183" y="5114071"/>
            <a:ext cx="454685" cy="1186223"/>
          </a:xfrm>
          <a:custGeom>
            <a:avLst/>
            <a:gdLst>
              <a:gd name="T0" fmla="*/ 991 w 992"/>
              <a:gd name="T1" fmla="*/ 2588 h 2589"/>
              <a:gd name="T2" fmla="*/ 0 w 992"/>
              <a:gd name="T3" fmla="*/ 2588 h 2589"/>
              <a:gd name="T4" fmla="*/ 0 w 992"/>
              <a:gd name="T5" fmla="*/ 0 h 2589"/>
              <a:gd name="T6" fmla="*/ 991 w 992"/>
              <a:gd name="T7" fmla="*/ 0 h 2589"/>
              <a:gd name="T8" fmla="*/ 991 w 992"/>
              <a:gd name="T9" fmla="*/ 2588 h 2589"/>
            </a:gdLst>
            <a:ahLst/>
            <a:cxnLst>
              <a:cxn ang="0">
                <a:pos x="T0" y="T1"/>
              </a:cxn>
              <a:cxn ang="0">
                <a:pos x="T2" y="T3"/>
              </a:cxn>
              <a:cxn ang="0">
                <a:pos x="T4" y="T5"/>
              </a:cxn>
              <a:cxn ang="0">
                <a:pos x="T6" y="T7"/>
              </a:cxn>
              <a:cxn ang="0">
                <a:pos x="T8" y="T9"/>
              </a:cxn>
            </a:cxnLst>
            <a:rect l="0" t="0" r="r" b="b"/>
            <a:pathLst>
              <a:path w="992" h="2589">
                <a:moveTo>
                  <a:pt x="991" y="2588"/>
                </a:moveTo>
                <a:lnTo>
                  <a:pt x="0" y="2588"/>
                </a:lnTo>
                <a:lnTo>
                  <a:pt x="0" y="0"/>
                </a:lnTo>
                <a:lnTo>
                  <a:pt x="991" y="0"/>
                </a:lnTo>
                <a:lnTo>
                  <a:pt x="991" y="2588"/>
                </a:lnTo>
              </a:path>
            </a:pathLst>
          </a:custGeom>
          <a:solidFill>
            <a:schemeClr val="accent2">
              <a:lumMod val="60000"/>
              <a:lumOff val="40000"/>
            </a:schemeClr>
          </a:solidFill>
          <a:ln>
            <a:noFill/>
          </a:ln>
          <a:effectLst/>
        </p:spPr>
        <p:txBody>
          <a:bodyPr wrap="none" anchor="ctr"/>
          <a:lstStyle/>
          <a:p>
            <a:endParaRPr lang="en-US" sz="3266" dirty="0">
              <a:latin typeface="Lato Light" panose="020F0502020204030203" pitchFamily="34" charset="0"/>
            </a:endParaRPr>
          </a:p>
        </p:txBody>
      </p:sp>
      <p:sp>
        <p:nvSpPr>
          <p:cNvPr id="145" name="Freeform 144">
            <a:extLst>
              <a:ext uri="{FF2B5EF4-FFF2-40B4-BE49-F238E27FC236}">
                <a16:creationId xmlns:a16="http://schemas.microsoft.com/office/drawing/2014/main" id="{01407A76-99E4-2D45-B3F9-646D6601AFCC}"/>
              </a:ext>
            </a:extLst>
          </p:cNvPr>
          <p:cNvSpPr>
            <a:spLocks noChangeArrowheads="1"/>
          </p:cNvSpPr>
          <p:nvPr/>
        </p:nvSpPr>
        <p:spPr bwMode="auto">
          <a:xfrm>
            <a:off x="2509144" y="3768202"/>
            <a:ext cx="696724" cy="1054412"/>
          </a:xfrm>
          <a:custGeom>
            <a:avLst/>
            <a:gdLst>
              <a:gd name="connsiteX0" fmla="*/ 690953 w 1393448"/>
              <a:gd name="connsiteY0" fmla="*/ 242161 h 2108824"/>
              <a:gd name="connsiteX1" fmla="*/ 265622 w 1393448"/>
              <a:gd name="connsiteY1" fmla="*/ 667779 h 2108824"/>
              <a:gd name="connsiteX2" fmla="*/ 690953 w 1393448"/>
              <a:gd name="connsiteY2" fmla="*/ 1094314 h 2108824"/>
              <a:gd name="connsiteX3" fmla="*/ 1117201 w 1393448"/>
              <a:gd name="connsiteY3" fmla="*/ 667779 h 2108824"/>
              <a:gd name="connsiteX4" fmla="*/ 690953 w 1393448"/>
              <a:gd name="connsiteY4" fmla="*/ 242161 h 2108824"/>
              <a:gd name="connsiteX5" fmla="*/ 691870 w 1393448"/>
              <a:gd name="connsiteY5" fmla="*/ 0 h 2108824"/>
              <a:gd name="connsiteX6" fmla="*/ 1355533 w 1393448"/>
              <a:gd name="connsiteY6" fmla="*/ 759507 h 2108824"/>
              <a:gd name="connsiteX7" fmla="*/ 1261461 w 1393448"/>
              <a:gd name="connsiteY7" fmla="*/ 1082948 h 2108824"/>
              <a:gd name="connsiteX8" fmla="*/ 1258612 w 1393448"/>
              <a:gd name="connsiteY8" fmla="*/ 1089439 h 2108824"/>
              <a:gd name="connsiteX9" fmla="*/ 1284783 w 1393448"/>
              <a:gd name="connsiteY9" fmla="*/ 1198495 h 2108824"/>
              <a:gd name="connsiteX10" fmla="*/ 1393448 w 1393448"/>
              <a:gd name="connsiteY10" fmla="*/ 1850157 h 2108824"/>
              <a:gd name="connsiteX11" fmla="*/ 945606 w 1393448"/>
              <a:gd name="connsiteY11" fmla="*/ 1717165 h 2108824"/>
              <a:gd name="connsiteX12" fmla="*/ 938943 w 1393448"/>
              <a:gd name="connsiteY12" fmla="*/ 1714851 h 2108824"/>
              <a:gd name="connsiteX13" fmla="*/ 880129 w 1393448"/>
              <a:gd name="connsiteY13" fmla="*/ 1813761 h 2108824"/>
              <a:gd name="connsiteX14" fmla="*/ 689120 w 1393448"/>
              <a:gd name="connsiteY14" fmla="*/ 2108824 h 2108824"/>
              <a:gd name="connsiteX15" fmla="*/ 486538 w 1393448"/>
              <a:gd name="connsiteY15" fmla="*/ 1792821 h 2108824"/>
              <a:gd name="connsiteX16" fmla="*/ 442729 w 1393448"/>
              <a:gd name="connsiteY16" fmla="*/ 1717881 h 2108824"/>
              <a:gd name="connsiteX17" fmla="*/ 282675 w 1393448"/>
              <a:gd name="connsiteY17" fmla="*/ 1769358 h 2108824"/>
              <a:gd name="connsiteX18" fmla="*/ 0 w 1393448"/>
              <a:gd name="connsiteY18" fmla="*/ 1850157 h 2108824"/>
              <a:gd name="connsiteX19" fmla="*/ 106990 w 1393448"/>
              <a:gd name="connsiteY19" fmla="*/ 1198495 h 2108824"/>
              <a:gd name="connsiteX20" fmla="*/ 129979 w 1393448"/>
              <a:gd name="connsiteY20" fmla="*/ 1101407 h 2108824"/>
              <a:gd name="connsiteX21" fmla="*/ 107498 w 1393448"/>
              <a:gd name="connsiteY21" fmla="*/ 1047991 h 2108824"/>
              <a:gd name="connsiteX22" fmla="*/ 24540 w 1393448"/>
              <a:gd name="connsiteY22" fmla="*/ 731988 h 2108824"/>
              <a:gd name="connsiteX23" fmla="*/ 691870 w 1393448"/>
              <a:gd name="connsiteY23" fmla="*/ 0 h 210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93448" h="2108824">
                <a:moveTo>
                  <a:pt x="690953" y="242161"/>
                </a:moveTo>
                <a:cubicBezTo>
                  <a:pt x="456288" y="242161"/>
                  <a:pt x="265622" y="432955"/>
                  <a:pt x="265622" y="667779"/>
                </a:cubicBezTo>
                <a:cubicBezTo>
                  <a:pt x="265622" y="903519"/>
                  <a:pt x="456288" y="1094314"/>
                  <a:pt x="690953" y="1094314"/>
                </a:cubicBezTo>
                <a:cubicBezTo>
                  <a:pt x="926535" y="1094314"/>
                  <a:pt x="1117201" y="903519"/>
                  <a:pt x="1117201" y="667779"/>
                </a:cubicBezTo>
                <a:cubicBezTo>
                  <a:pt x="1117201" y="432955"/>
                  <a:pt x="926535" y="242161"/>
                  <a:pt x="690953" y="242161"/>
                </a:cubicBezTo>
                <a:close/>
                <a:moveTo>
                  <a:pt x="691870" y="0"/>
                </a:moveTo>
                <a:cubicBezTo>
                  <a:pt x="1097035" y="0"/>
                  <a:pt x="1409617" y="357738"/>
                  <a:pt x="1355533" y="759507"/>
                </a:cubicBezTo>
                <a:cubicBezTo>
                  <a:pt x="1342929" y="853299"/>
                  <a:pt x="1308898" y="964232"/>
                  <a:pt x="1261461" y="1082948"/>
                </a:cubicBezTo>
                <a:lnTo>
                  <a:pt x="1258612" y="1089439"/>
                </a:lnTo>
                <a:lnTo>
                  <a:pt x="1284783" y="1198495"/>
                </a:lnTo>
                <a:cubicBezTo>
                  <a:pt x="1335735" y="1433534"/>
                  <a:pt x="1372086" y="1669735"/>
                  <a:pt x="1393448" y="1850157"/>
                </a:cubicBezTo>
                <a:cubicBezTo>
                  <a:pt x="1270785" y="1818480"/>
                  <a:pt x="1112976" y="1772858"/>
                  <a:pt x="945606" y="1717165"/>
                </a:cubicBezTo>
                <a:lnTo>
                  <a:pt x="938943" y="1714851"/>
                </a:lnTo>
                <a:lnTo>
                  <a:pt x="880129" y="1813761"/>
                </a:lnTo>
                <a:cubicBezTo>
                  <a:pt x="811150" y="1926171"/>
                  <a:pt x="744807" y="2027645"/>
                  <a:pt x="689120" y="2108824"/>
                </a:cubicBezTo>
                <a:cubicBezTo>
                  <a:pt x="627933" y="2019160"/>
                  <a:pt x="557808" y="1910692"/>
                  <a:pt x="486538" y="1792821"/>
                </a:cubicBezTo>
                <a:lnTo>
                  <a:pt x="442729" y="1717881"/>
                </a:lnTo>
                <a:lnTo>
                  <a:pt x="282675" y="1769358"/>
                </a:lnTo>
                <a:cubicBezTo>
                  <a:pt x="177845" y="1801723"/>
                  <a:pt x="81026" y="1829039"/>
                  <a:pt x="0" y="1850157"/>
                </a:cubicBezTo>
                <a:cubicBezTo>
                  <a:pt x="20600" y="1669735"/>
                  <a:pt x="56650" y="1433534"/>
                  <a:pt x="106990" y="1198495"/>
                </a:cubicBezTo>
                <a:lnTo>
                  <a:pt x="129979" y="1101407"/>
                </a:lnTo>
                <a:lnTo>
                  <a:pt x="107498" y="1047991"/>
                </a:lnTo>
                <a:cubicBezTo>
                  <a:pt x="62810" y="930120"/>
                  <a:pt x="32561" y="821652"/>
                  <a:pt x="24540" y="731988"/>
                </a:cubicBezTo>
                <a:cubicBezTo>
                  <a:pt x="-12127" y="341227"/>
                  <a:pt x="295872" y="0"/>
                  <a:pt x="691870" y="0"/>
                </a:cubicBezTo>
                <a:close/>
              </a:path>
            </a:pathLst>
          </a:custGeom>
          <a:solidFill>
            <a:schemeClr val="accent2"/>
          </a:solidFill>
          <a:ln>
            <a:noFill/>
          </a:ln>
          <a:effectLst/>
        </p:spPr>
        <p:txBody>
          <a:bodyPr wrap="square" anchor="ctr">
            <a:noAutofit/>
          </a:bodyPr>
          <a:lstStyle/>
          <a:p>
            <a:endParaRPr lang="en-US" sz="3266" dirty="0">
              <a:latin typeface="Lato Light" panose="020F0502020204030203" pitchFamily="34" charset="0"/>
            </a:endParaRPr>
          </a:p>
        </p:txBody>
      </p:sp>
      <p:sp>
        <p:nvSpPr>
          <p:cNvPr id="26" name="Freeform 25">
            <a:extLst>
              <a:ext uri="{FF2B5EF4-FFF2-40B4-BE49-F238E27FC236}">
                <a16:creationId xmlns:a16="http://schemas.microsoft.com/office/drawing/2014/main" id="{4A8C4C72-94F0-DC4C-819C-36187689CA4F}"/>
              </a:ext>
            </a:extLst>
          </p:cNvPr>
          <p:cNvSpPr>
            <a:spLocks noChangeArrowheads="1"/>
          </p:cNvSpPr>
          <p:nvPr/>
        </p:nvSpPr>
        <p:spPr bwMode="auto">
          <a:xfrm>
            <a:off x="3561993" y="6296253"/>
            <a:ext cx="454686" cy="181874"/>
          </a:xfrm>
          <a:custGeom>
            <a:avLst/>
            <a:gdLst>
              <a:gd name="T0" fmla="*/ 990 w 991"/>
              <a:gd name="T1" fmla="*/ 396 h 397"/>
              <a:gd name="T2" fmla="*/ 0 w 991"/>
              <a:gd name="T3" fmla="*/ 396 h 397"/>
              <a:gd name="T4" fmla="*/ 0 w 991"/>
              <a:gd name="T5" fmla="*/ 0 h 397"/>
              <a:gd name="T6" fmla="*/ 990 w 991"/>
              <a:gd name="T7" fmla="*/ 0 h 397"/>
              <a:gd name="T8" fmla="*/ 990 w 991"/>
              <a:gd name="T9" fmla="*/ 396 h 397"/>
            </a:gdLst>
            <a:ahLst/>
            <a:cxnLst>
              <a:cxn ang="0">
                <a:pos x="T0" y="T1"/>
              </a:cxn>
              <a:cxn ang="0">
                <a:pos x="T2" y="T3"/>
              </a:cxn>
              <a:cxn ang="0">
                <a:pos x="T4" y="T5"/>
              </a:cxn>
              <a:cxn ang="0">
                <a:pos x="T6" y="T7"/>
              </a:cxn>
              <a:cxn ang="0">
                <a:pos x="T8" y="T9"/>
              </a:cxn>
            </a:cxnLst>
            <a:rect l="0" t="0" r="r" b="b"/>
            <a:pathLst>
              <a:path w="991" h="397">
                <a:moveTo>
                  <a:pt x="990" y="396"/>
                </a:moveTo>
                <a:lnTo>
                  <a:pt x="0" y="396"/>
                </a:lnTo>
                <a:lnTo>
                  <a:pt x="0" y="0"/>
                </a:lnTo>
                <a:lnTo>
                  <a:pt x="990" y="0"/>
                </a:lnTo>
                <a:lnTo>
                  <a:pt x="990" y="396"/>
                </a:lnTo>
              </a:path>
            </a:pathLst>
          </a:custGeom>
          <a:solidFill>
            <a:schemeClr val="accent3"/>
          </a:solidFill>
          <a:ln>
            <a:noFill/>
          </a:ln>
          <a:effectLst/>
        </p:spPr>
        <p:txBody>
          <a:bodyPr wrap="none" anchor="ctr"/>
          <a:lstStyle/>
          <a:p>
            <a:endParaRPr lang="en-US" sz="3266" dirty="0">
              <a:latin typeface="Lato Light" panose="020F0502020204030203" pitchFamily="34" charset="0"/>
            </a:endParaRPr>
          </a:p>
        </p:txBody>
      </p:sp>
      <p:sp>
        <p:nvSpPr>
          <p:cNvPr id="27" name="Freeform 26">
            <a:extLst>
              <a:ext uri="{FF2B5EF4-FFF2-40B4-BE49-F238E27FC236}">
                <a16:creationId xmlns:a16="http://schemas.microsoft.com/office/drawing/2014/main" id="{D504303D-F161-C14F-BBBD-3E438B4B9ACF}"/>
              </a:ext>
            </a:extLst>
          </p:cNvPr>
          <p:cNvSpPr>
            <a:spLocks noChangeArrowheads="1"/>
          </p:cNvSpPr>
          <p:nvPr/>
        </p:nvSpPr>
        <p:spPr bwMode="auto">
          <a:xfrm>
            <a:off x="3561993" y="4212783"/>
            <a:ext cx="454686" cy="181874"/>
          </a:xfrm>
          <a:custGeom>
            <a:avLst/>
            <a:gdLst>
              <a:gd name="T0" fmla="*/ 990 w 991"/>
              <a:gd name="T1" fmla="*/ 395 h 396"/>
              <a:gd name="T2" fmla="*/ 0 w 991"/>
              <a:gd name="T3" fmla="*/ 395 h 396"/>
              <a:gd name="T4" fmla="*/ 0 w 991"/>
              <a:gd name="T5" fmla="*/ 0 h 396"/>
              <a:gd name="T6" fmla="*/ 990 w 991"/>
              <a:gd name="T7" fmla="*/ 0 h 396"/>
              <a:gd name="T8" fmla="*/ 990 w 991"/>
              <a:gd name="T9" fmla="*/ 395 h 396"/>
            </a:gdLst>
            <a:ahLst/>
            <a:cxnLst>
              <a:cxn ang="0">
                <a:pos x="T0" y="T1"/>
              </a:cxn>
              <a:cxn ang="0">
                <a:pos x="T2" y="T3"/>
              </a:cxn>
              <a:cxn ang="0">
                <a:pos x="T4" y="T5"/>
              </a:cxn>
              <a:cxn ang="0">
                <a:pos x="T6" y="T7"/>
              </a:cxn>
              <a:cxn ang="0">
                <a:pos x="T8" y="T9"/>
              </a:cxn>
            </a:cxnLst>
            <a:rect l="0" t="0" r="r" b="b"/>
            <a:pathLst>
              <a:path w="991" h="396">
                <a:moveTo>
                  <a:pt x="990" y="395"/>
                </a:moveTo>
                <a:lnTo>
                  <a:pt x="0" y="395"/>
                </a:lnTo>
                <a:lnTo>
                  <a:pt x="0" y="0"/>
                </a:lnTo>
                <a:lnTo>
                  <a:pt x="990" y="0"/>
                </a:lnTo>
                <a:lnTo>
                  <a:pt x="990" y="395"/>
                </a:lnTo>
              </a:path>
            </a:pathLst>
          </a:custGeom>
          <a:solidFill>
            <a:schemeClr val="accent3"/>
          </a:solidFill>
          <a:ln>
            <a:noFill/>
          </a:ln>
          <a:effectLst/>
        </p:spPr>
        <p:txBody>
          <a:bodyPr wrap="none" anchor="ctr"/>
          <a:lstStyle/>
          <a:p>
            <a:endParaRPr lang="en-US" sz="3266" dirty="0">
              <a:latin typeface="Lato Light" panose="020F0502020204030203" pitchFamily="34" charset="0"/>
            </a:endParaRPr>
          </a:p>
        </p:txBody>
      </p:sp>
      <p:sp>
        <p:nvSpPr>
          <p:cNvPr id="28" name="Freeform 27">
            <a:extLst>
              <a:ext uri="{FF2B5EF4-FFF2-40B4-BE49-F238E27FC236}">
                <a16:creationId xmlns:a16="http://schemas.microsoft.com/office/drawing/2014/main" id="{F2FCFC2C-D8CA-464D-A1E8-6EE06C19A182}"/>
              </a:ext>
            </a:extLst>
          </p:cNvPr>
          <p:cNvSpPr>
            <a:spLocks noChangeArrowheads="1"/>
          </p:cNvSpPr>
          <p:nvPr/>
        </p:nvSpPr>
        <p:spPr bwMode="auto">
          <a:xfrm>
            <a:off x="3561993" y="4390616"/>
            <a:ext cx="454686" cy="1909678"/>
          </a:xfrm>
          <a:custGeom>
            <a:avLst/>
            <a:gdLst>
              <a:gd name="T0" fmla="*/ 990 w 991"/>
              <a:gd name="T1" fmla="*/ 4168 h 4169"/>
              <a:gd name="T2" fmla="*/ 0 w 991"/>
              <a:gd name="T3" fmla="*/ 4168 h 4169"/>
              <a:gd name="T4" fmla="*/ 0 w 991"/>
              <a:gd name="T5" fmla="*/ 0 h 4169"/>
              <a:gd name="T6" fmla="*/ 990 w 991"/>
              <a:gd name="T7" fmla="*/ 0 h 4169"/>
              <a:gd name="T8" fmla="*/ 990 w 991"/>
              <a:gd name="T9" fmla="*/ 4168 h 4169"/>
            </a:gdLst>
            <a:ahLst/>
            <a:cxnLst>
              <a:cxn ang="0">
                <a:pos x="T0" y="T1"/>
              </a:cxn>
              <a:cxn ang="0">
                <a:pos x="T2" y="T3"/>
              </a:cxn>
              <a:cxn ang="0">
                <a:pos x="T4" y="T5"/>
              </a:cxn>
              <a:cxn ang="0">
                <a:pos x="T6" y="T7"/>
              </a:cxn>
              <a:cxn ang="0">
                <a:pos x="T8" y="T9"/>
              </a:cxn>
            </a:cxnLst>
            <a:rect l="0" t="0" r="r" b="b"/>
            <a:pathLst>
              <a:path w="991" h="4169">
                <a:moveTo>
                  <a:pt x="990" y="4168"/>
                </a:moveTo>
                <a:lnTo>
                  <a:pt x="0" y="4168"/>
                </a:lnTo>
                <a:lnTo>
                  <a:pt x="0" y="0"/>
                </a:lnTo>
                <a:lnTo>
                  <a:pt x="990" y="0"/>
                </a:lnTo>
                <a:lnTo>
                  <a:pt x="990" y="4168"/>
                </a:lnTo>
              </a:path>
            </a:pathLst>
          </a:custGeom>
          <a:solidFill>
            <a:schemeClr val="accent3">
              <a:lumMod val="60000"/>
              <a:lumOff val="40000"/>
            </a:schemeClr>
          </a:solidFill>
          <a:ln>
            <a:noFill/>
          </a:ln>
          <a:effectLst/>
        </p:spPr>
        <p:txBody>
          <a:bodyPr wrap="none" anchor="ctr"/>
          <a:lstStyle/>
          <a:p>
            <a:endParaRPr lang="en-US" sz="3266" dirty="0">
              <a:latin typeface="Lato Light" panose="020F0502020204030203" pitchFamily="34" charset="0"/>
            </a:endParaRPr>
          </a:p>
        </p:txBody>
      </p:sp>
      <p:sp>
        <p:nvSpPr>
          <p:cNvPr id="29" name="Freeform 28">
            <a:extLst>
              <a:ext uri="{FF2B5EF4-FFF2-40B4-BE49-F238E27FC236}">
                <a16:creationId xmlns:a16="http://schemas.microsoft.com/office/drawing/2014/main" id="{E13FB09E-23BF-7A47-93BD-AD0A24A6E774}"/>
              </a:ext>
            </a:extLst>
          </p:cNvPr>
          <p:cNvSpPr>
            <a:spLocks noChangeArrowheads="1"/>
          </p:cNvSpPr>
          <p:nvPr/>
        </p:nvSpPr>
        <p:spPr bwMode="auto">
          <a:xfrm>
            <a:off x="4028804" y="6296253"/>
            <a:ext cx="454685" cy="181874"/>
          </a:xfrm>
          <a:custGeom>
            <a:avLst/>
            <a:gdLst>
              <a:gd name="T0" fmla="*/ 990 w 991"/>
              <a:gd name="T1" fmla="*/ 396 h 397"/>
              <a:gd name="T2" fmla="*/ 0 w 991"/>
              <a:gd name="T3" fmla="*/ 396 h 397"/>
              <a:gd name="T4" fmla="*/ 0 w 991"/>
              <a:gd name="T5" fmla="*/ 0 h 397"/>
              <a:gd name="T6" fmla="*/ 990 w 991"/>
              <a:gd name="T7" fmla="*/ 0 h 397"/>
              <a:gd name="T8" fmla="*/ 990 w 991"/>
              <a:gd name="T9" fmla="*/ 396 h 397"/>
            </a:gdLst>
            <a:ahLst/>
            <a:cxnLst>
              <a:cxn ang="0">
                <a:pos x="T0" y="T1"/>
              </a:cxn>
              <a:cxn ang="0">
                <a:pos x="T2" y="T3"/>
              </a:cxn>
              <a:cxn ang="0">
                <a:pos x="T4" y="T5"/>
              </a:cxn>
              <a:cxn ang="0">
                <a:pos x="T6" y="T7"/>
              </a:cxn>
              <a:cxn ang="0">
                <a:pos x="T8" y="T9"/>
              </a:cxn>
            </a:cxnLst>
            <a:rect l="0" t="0" r="r" b="b"/>
            <a:pathLst>
              <a:path w="991" h="397">
                <a:moveTo>
                  <a:pt x="990" y="396"/>
                </a:moveTo>
                <a:lnTo>
                  <a:pt x="0" y="396"/>
                </a:lnTo>
                <a:lnTo>
                  <a:pt x="0" y="0"/>
                </a:lnTo>
                <a:lnTo>
                  <a:pt x="990" y="0"/>
                </a:lnTo>
                <a:lnTo>
                  <a:pt x="990" y="396"/>
                </a:lnTo>
              </a:path>
            </a:pathLst>
          </a:custGeom>
          <a:solidFill>
            <a:schemeClr val="accent3"/>
          </a:solidFill>
          <a:ln>
            <a:noFill/>
          </a:ln>
          <a:effectLst/>
        </p:spPr>
        <p:txBody>
          <a:bodyPr wrap="none" anchor="ctr"/>
          <a:lstStyle/>
          <a:p>
            <a:endParaRPr lang="en-US" sz="3266" dirty="0">
              <a:latin typeface="Lato Light" panose="020F0502020204030203" pitchFamily="34" charset="0"/>
            </a:endParaRPr>
          </a:p>
        </p:txBody>
      </p:sp>
      <p:sp>
        <p:nvSpPr>
          <p:cNvPr id="30" name="Freeform 29">
            <a:extLst>
              <a:ext uri="{FF2B5EF4-FFF2-40B4-BE49-F238E27FC236}">
                <a16:creationId xmlns:a16="http://schemas.microsoft.com/office/drawing/2014/main" id="{413F9421-46B5-0346-8F3F-2618A1E9BE15}"/>
              </a:ext>
            </a:extLst>
          </p:cNvPr>
          <p:cNvSpPr>
            <a:spLocks noChangeArrowheads="1"/>
          </p:cNvSpPr>
          <p:nvPr/>
        </p:nvSpPr>
        <p:spPr bwMode="auto">
          <a:xfrm>
            <a:off x="4028804" y="4212783"/>
            <a:ext cx="454685" cy="181874"/>
          </a:xfrm>
          <a:custGeom>
            <a:avLst/>
            <a:gdLst>
              <a:gd name="T0" fmla="*/ 990 w 991"/>
              <a:gd name="T1" fmla="*/ 395 h 396"/>
              <a:gd name="T2" fmla="*/ 0 w 991"/>
              <a:gd name="T3" fmla="*/ 395 h 396"/>
              <a:gd name="T4" fmla="*/ 0 w 991"/>
              <a:gd name="T5" fmla="*/ 0 h 396"/>
              <a:gd name="T6" fmla="*/ 990 w 991"/>
              <a:gd name="T7" fmla="*/ 0 h 396"/>
              <a:gd name="T8" fmla="*/ 990 w 991"/>
              <a:gd name="T9" fmla="*/ 395 h 396"/>
            </a:gdLst>
            <a:ahLst/>
            <a:cxnLst>
              <a:cxn ang="0">
                <a:pos x="T0" y="T1"/>
              </a:cxn>
              <a:cxn ang="0">
                <a:pos x="T2" y="T3"/>
              </a:cxn>
              <a:cxn ang="0">
                <a:pos x="T4" y="T5"/>
              </a:cxn>
              <a:cxn ang="0">
                <a:pos x="T6" y="T7"/>
              </a:cxn>
              <a:cxn ang="0">
                <a:pos x="T8" y="T9"/>
              </a:cxn>
            </a:cxnLst>
            <a:rect l="0" t="0" r="r" b="b"/>
            <a:pathLst>
              <a:path w="991" h="396">
                <a:moveTo>
                  <a:pt x="990" y="395"/>
                </a:moveTo>
                <a:lnTo>
                  <a:pt x="0" y="395"/>
                </a:lnTo>
                <a:lnTo>
                  <a:pt x="0" y="0"/>
                </a:lnTo>
                <a:lnTo>
                  <a:pt x="990" y="0"/>
                </a:lnTo>
                <a:lnTo>
                  <a:pt x="990" y="395"/>
                </a:lnTo>
              </a:path>
            </a:pathLst>
          </a:custGeom>
          <a:solidFill>
            <a:schemeClr val="accent3"/>
          </a:solidFill>
          <a:ln>
            <a:noFill/>
          </a:ln>
          <a:effectLst/>
        </p:spPr>
        <p:txBody>
          <a:bodyPr wrap="none" anchor="ctr"/>
          <a:lstStyle/>
          <a:p>
            <a:endParaRPr lang="en-US" sz="3266" dirty="0">
              <a:latin typeface="Lato Light" panose="020F0502020204030203" pitchFamily="34" charset="0"/>
            </a:endParaRPr>
          </a:p>
        </p:txBody>
      </p:sp>
      <p:sp>
        <p:nvSpPr>
          <p:cNvPr id="31" name="Freeform 30">
            <a:extLst>
              <a:ext uri="{FF2B5EF4-FFF2-40B4-BE49-F238E27FC236}">
                <a16:creationId xmlns:a16="http://schemas.microsoft.com/office/drawing/2014/main" id="{E93A75D5-21A2-B841-A816-EE86A0E01D58}"/>
              </a:ext>
            </a:extLst>
          </p:cNvPr>
          <p:cNvSpPr>
            <a:spLocks noChangeArrowheads="1"/>
          </p:cNvSpPr>
          <p:nvPr/>
        </p:nvSpPr>
        <p:spPr bwMode="auto">
          <a:xfrm>
            <a:off x="4028804" y="4390616"/>
            <a:ext cx="454685" cy="1909678"/>
          </a:xfrm>
          <a:custGeom>
            <a:avLst/>
            <a:gdLst>
              <a:gd name="T0" fmla="*/ 990 w 991"/>
              <a:gd name="T1" fmla="*/ 4168 h 4169"/>
              <a:gd name="T2" fmla="*/ 0 w 991"/>
              <a:gd name="T3" fmla="*/ 4168 h 4169"/>
              <a:gd name="T4" fmla="*/ 0 w 991"/>
              <a:gd name="T5" fmla="*/ 0 h 4169"/>
              <a:gd name="T6" fmla="*/ 990 w 991"/>
              <a:gd name="T7" fmla="*/ 0 h 4169"/>
              <a:gd name="T8" fmla="*/ 990 w 991"/>
              <a:gd name="T9" fmla="*/ 4168 h 4169"/>
            </a:gdLst>
            <a:ahLst/>
            <a:cxnLst>
              <a:cxn ang="0">
                <a:pos x="T0" y="T1"/>
              </a:cxn>
              <a:cxn ang="0">
                <a:pos x="T2" y="T3"/>
              </a:cxn>
              <a:cxn ang="0">
                <a:pos x="T4" y="T5"/>
              </a:cxn>
              <a:cxn ang="0">
                <a:pos x="T6" y="T7"/>
              </a:cxn>
              <a:cxn ang="0">
                <a:pos x="T8" y="T9"/>
              </a:cxn>
            </a:cxnLst>
            <a:rect l="0" t="0" r="r" b="b"/>
            <a:pathLst>
              <a:path w="991" h="4169">
                <a:moveTo>
                  <a:pt x="990" y="4168"/>
                </a:moveTo>
                <a:lnTo>
                  <a:pt x="0" y="4168"/>
                </a:lnTo>
                <a:lnTo>
                  <a:pt x="0" y="0"/>
                </a:lnTo>
                <a:lnTo>
                  <a:pt x="990" y="0"/>
                </a:lnTo>
                <a:lnTo>
                  <a:pt x="990" y="4168"/>
                </a:lnTo>
              </a:path>
            </a:pathLst>
          </a:custGeom>
          <a:solidFill>
            <a:schemeClr val="accent3">
              <a:lumMod val="60000"/>
              <a:lumOff val="40000"/>
            </a:schemeClr>
          </a:solidFill>
          <a:ln>
            <a:noFill/>
          </a:ln>
          <a:effectLst/>
        </p:spPr>
        <p:txBody>
          <a:bodyPr wrap="none" anchor="ctr"/>
          <a:lstStyle/>
          <a:p>
            <a:endParaRPr lang="en-US" sz="3266" dirty="0">
              <a:latin typeface="Lato Light" panose="020F0502020204030203" pitchFamily="34" charset="0"/>
            </a:endParaRPr>
          </a:p>
        </p:txBody>
      </p:sp>
      <p:sp>
        <p:nvSpPr>
          <p:cNvPr id="32" name="Freeform 31">
            <a:extLst>
              <a:ext uri="{FF2B5EF4-FFF2-40B4-BE49-F238E27FC236}">
                <a16:creationId xmlns:a16="http://schemas.microsoft.com/office/drawing/2014/main" id="{0D5B82AD-1C99-614C-B141-ABE5E25F165E}"/>
              </a:ext>
            </a:extLst>
          </p:cNvPr>
          <p:cNvSpPr>
            <a:spLocks noChangeArrowheads="1"/>
          </p:cNvSpPr>
          <p:nvPr/>
        </p:nvSpPr>
        <p:spPr bwMode="auto">
          <a:xfrm>
            <a:off x="4493593" y="6296253"/>
            <a:ext cx="454685" cy="181874"/>
          </a:xfrm>
          <a:custGeom>
            <a:avLst/>
            <a:gdLst>
              <a:gd name="T0" fmla="*/ 989 w 990"/>
              <a:gd name="T1" fmla="*/ 396 h 397"/>
              <a:gd name="T2" fmla="*/ 0 w 990"/>
              <a:gd name="T3" fmla="*/ 396 h 397"/>
              <a:gd name="T4" fmla="*/ 0 w 990"/>
              <a:gd name="T5" fmla="*/ 0 h 397"/>
              <a:gd name="T6" fmla="*/ 989 w 990"/>
              <a:gd name="T7" fmla="*/ 0 h 397"/>
              <a:gd name="T8" fmla="*/ 989 w 990"/>
              <a:gd name="T9" fmla="*/ 396 h 397"/>
            </a:gdLst>
            <a:ahLst/>
            <a:cxnLst>
              <a:cxn ang="0">
                <a:pos x="T0" y="T1"/>
              </a:cxn>
              <a:cxn ang="0">
                <a:pos x="T2" y="T3"/>
              </a:cxn>
              <a:cxn ang="0">
                <a:pos x="T4" y="T5"/>
              </a:cxn>
              <a:cxn ang="0">
                <a:pos x="T6" y="T7"/>
              </a:cxn>
              <a:cxn ang="0">
                <a:pos x="T8" y="T9"/>
              </a:cxn>
            </a:cxnLst>
            <a:rect l="0" t="0" r="r" b="b"/>
            <a:pathLst>
              <a:path w="990" h="397">
                <a:moveTo>
                  <a:pt x="989" y="396"/>
                </a:moveTo>
                <a:lnTo>
                  <a:pt x="0" y="396"/>
                </a:lnTo>
                <a:lnTo>
                  <a:pt x="0" y="0"/>
                </a:lnTo>
                <a:lnTo>
                  <a:pt x="989" y="0"/>
                </a:lnTo>
                <a:lnTo>
                  <a:pt x="989" y="396"/>
                </a:lnTo>
              </a:path>
            </a:pathLst>
          </a:custGeom>
          <a:solidFill>
            <a:schemeClr val="accent3"/>
          </a:solidFill>
          <a:ln>
            <a:noFill/>
          </a:ln>
          <a:effectLst/>
        </p:spPr>
        <p:txBody>
          <a:bodyPr wrap="none" anchor="ctr"/>
          <a:lstStyle/>
          <a:p>
            <a:endParaRPr lang="en-US" sz="3266" dirty="0">
              <a:latin typeface="Lato Light" panose="020F0502020204030203" pitchFamily="34" charset="0"/>
            </a:endParaRPr>
          </a:p>
        </p:txBody>
      </p:sp>
      <p:sp>
        <p:nvSpPr>
          <p:cNvPr id="33" name="Freeform 32">
            <a:extLst>
              <a:ext uri="{FF2B5EF4-FFF2-40B4-BE49-F238E27FC236}">
                <a16:creationId xmlns:a16="http://schemas.microsoft.com/office/drawing/2014/main" id="{B7614459-D49D-2343-8BA1-3B413882122B}"/>
              </a:ext>
            </a:extLst>
          </p:cNvPr>
          <p:cNvSpPr>
            <a:spLocks noChangeArrowheads="1"/>
          </p:cNvSpPr>
          <p:nvPr/>
        </p:nvSpPr>
        <p:spPr bwMode="auto">
          <a:xfrm>
            <a:off x="4493593" y="4212783"/>
            <a:ext cx="454685" cy="181874"/>
          </a:xfrm>
          <a:custGeom>
            <a:avLst/>
            <a:gdLst>
              <a:gd name="T0" fmla="*/ 989 w 990"/>
              <a:gd name="T1" fmla="*/ 395 h 396"/>
              <a:gd name="T2" fmla="*/ 0 w 990"/>
              <a:gd name="T3" fmla="*/ 395 h 396"/>
              <a:gd name="T4" fmla="*/ 0 w 990"/>
              <a:gd name="T5" fmla="*/ 0 h 396"/>
              <a:gd name="T6" fmla="*/ 989 w 990"/>
              <a:gd name="T7" fmla="*/ 0 h 396"/>
              <a:gd name="T8" fmla="*/ 989 w 990"/>
              <a:gd name="T9" fmla="*/ 395 h 396"/>
            </a:gdLst>
            <a:ahLst/>
            <a:cxnLst>
              <a:cxn ang="0">
                <a:pos x="T0" y="T1"/>
              </a:cxn>
              <a:cxn ang="0">
                <a:pos x="T2" y="T3"/>
              </a:cxn>
              <a:cxn ang="0">
                <a:pos x="T4" y="T5"/>
              </a:cxn>
              <a:cxn ang="0">
                <a:pos x="T6" y="T7"/>
              </a:cxn>
              <a:cxn ang="0">
                <a:pos x="T8" y="T9"/>
              </a:cxn>
            </a:cxnLst>
            <a:rect l="0" t="0" r="r" b="b"/>
            <a:pathLst>
              <a:path w="990" h="396">
                <a:moveTo>
                  <a:pt x="989" y="395"/>
                </a:moveTo>
                <a:lnTo>
                  <a:pt x="0" y="395"/>
                </a:lnTo>
                <a:lnTo>
                  <a:pt x="0" y="0"/>
                </a:lnTo>
                <a:lnTo>
                  <a:pt x="989" y="0"/>
                </a:lnTo>
                <a:lnTo>
                  <a:pt x="989" y="395"/>
                </a:lnTo>
              </a:path>
            </a:pathLst>
          </a:custGeom>
          <a:solidFill>
            <a:schemeClr val="accent3"/>
          </a:solidFill>
          <a:ln>
            <a:noFill/>
          </a:ln>
          <a:effectLst/>
        </p:spPr>
        <p:txBody>
          <a:bodyPr wrap="none" anchor="ctr"/>
          <a:lstStyle/>
          <a:p>
            <a:endParaRPr lang="en-US" sz="3266" dirty="0">
              <a:latin typeface="Lato Light" panose="020F0502020204030203" pitchFamily="34" charset="0"/>
            </a:endParaRPr>
          </a:p>
        </p:txBody>
      </p:sp>
      <p:sp>
        <p:nvSpPr>
          <p:cNvPr id="34" name="Freeform 33">
            <a:extLst>
              <a:ext uri="{FF2B5EF4-FFF2-40B4-BE49-F238E27FC236}">
                <a16:creationId xmlns:a16="http://schemas.microsoft.com/office/drawing/2014/main" id="{6947F286-1399-FA44-9603-F69C362FDE0D}"/>
              </a:ext>
            </a:extLst>
          </p:cNvPr>
          <p:cNvSpPr>
            <a:spLocks noChangeArrowheads="1"/>
          </p:cNvSpPr>
          <p:nvPr/>
        </p:nvSpPr>
        <p:spPr bwMode="auto">
          <a:xfrm>
            <a:off x="4493593" y="4390616"/>
            <a:ext cx="454685" cy="1909678"/>
          </a:xfrm>
          <a:custGeom>
            <a:avLst/>
            <a:gdLst>
              <a:gd name="T0" fmla="*/ 989 w 990"/>
              <a:gd name="T1" fmla="*/ 4168 h 4169"/>
              <a:gd name="T2" fmla="*/ 0 w 990"/>
              <a:gd name="T3" fmla="*/ 4168 h 4169"/>
              <a:gd name="T4" fmla="*/ 0 w 990"/>
              <a:gd name="T5" fmla="*/ 0 h 4169"/>
              <a:gd name="T6" fmla="*/ 989 w 990"/>
              <a:gd name="T7" fmla="*/ 0 h 4169"/>
              <a:gd name="T8" fmla="*/ 989 w 990"/>
              <a:gd name="T9" fmla="*/ 4168 h 4169"/>
            </a:gdLst>
            <a:ahLst/>
            <a:cxnLst>
              <a:cxn ang="0">
                <a:pos x="T0" y="T1"/>
              </a:cxn>
              <a:cxn ang="0">
                <a:pos x="T2" y="T3"/>
              </a:cxn>
              <a:cxn ang="0">
                <a:pos x="T4" y="T5"/>
              </a:cxn>
              <a:cxn ang="0">
                <a:pos x="T6" y="T7"/>
              </a:cxn>
              <a:cxn ang="0">
                <a:pos x="T8" y="T9"/>
              </a:cxn>
            </a:cxnLst>
            <a:rect l="0" t="0" r="r" b="b"/>
            <a:pathLst>
              <a:path w="990" h="4169">
                <a:moveTo>
                  <a:pt x="989" y="4168"/>
                </a:moveTo>
                <a:lnTo>
                  <a:pt x="0" y="4168"/>
                </a:lnTo>
                <a:lnTo>
                  <a:pt x="0" y="0"/>
                </a:lnTo>
                <a:lnTo>
                  <a:pt x="989" y="0"/>
                </a:lnTo>
                <a:lnTo>
                  <a:pt x="989" y="4168"/>
                </a:lnTo>
              </a:path>
            </a:pathLst>
          </a:custGeom>
          <a:solidFill>
            <a:schemeClr val="accent3">
              <a:lumMod val="60000"/>
              <a:lumOff val="40000"/>
            </a:schemeClr>
          </a:solidFill>
          <a:ln>
            <a:noFill/>
          </a:ln>
          <a:effectLst/>
        </p:spPr>
        <p:txBody>
          <a:bodyPr wrap="none" anchor="ctr"/>
          <a:lstStyle/>
          <a:p>
            <a:endParaRPr lang="en-US" sz="3266" dirty="0">
              <a:latin typeface="Lato Light" panose="020F0502020204030203" pitchFamily="34" charset="0"/>
            </a:endParaRPr>
          </a:p>
        </p:txBody>
      </p:sp>
      <p:sp>
        <p:nvSpPr>
          <p:cNvPr id="146" name="Freeform 145">
            <a:extLst>
              <a:ext uri="{FF2B5EF4-FFF2-40B4-BE49-F238E27FC236}">
                <a16:creationId xmlns:a16="http://schemas.microsoft.com/office/drawing/2014/main" id="{C43E1143-2D69-3949-8B27-575CCF7CEF49}"/>
              </a:ext>
            </a:extLst>
          </p:cNvPr>
          <p:cNvSpPr>
            <a:spLocks noChangeArrowheads="1"/>
          </p:cNvSpPr>
          <p:nvPr/>
        </p:nvSpPr>
        <p:spPr bwMode="auto">
          <a:xfrm>
            <a:off x="3907554" y="3040706"/>
            <a:ext cx="694707" cy="1052391"/>
          </a:xfrm>
          <a:custGeom>
            <a:avLst/>
            <a:gdLst>
              <a:gd name="connsiteX0" fmla="*/ 691871 w 1389413"/>
              <a:gd name="connsiteY0" fmla="*/ 241802 h 2104781"/>
              <a:gd name="connsiteX1" fmla="*/ 265623 w 1389413"/>
              <a:gd name="connsiteY1" fmla="*/ 667704 h 2104781"/>
              <a:gd name="connsiteX2" fmla="*/ 691871 w 1389413"/>
              <a:gd name="connsiteY2" fmla="*/ 1092691 h 2104781"/>
              <a:gd name="connsiteX3" fmla="*/ 1118119 w 1389413"/>
              <a:gd name="connsiteY3" fmla="*/ 667704 h 2104781"/>
              <a:gd name="connsiteX4" fmla="*/ 691871 w 1389413"/>
              <a:gd name="connsiteY4" fmla="*/ 241802 h 2104781"/>
              <a:gd name="connsiteX5" fmla="*/ 691871 w 1389413"/>
              <a:gd name="connsiteY5" fmla="*/ 0 h 2104781"/>
              <a:gd name="connsiteX6" fmla="*/ 1354618 w 1389413"/>
              <a:gd name="connsiteY6" fmla="*/ 759296 h 2104781"/>
              <a:gd name="connsiteX7" fmla="*/ 1261476 w 1389413"/>
              <a:gd name="connsiteY7" fmla="*/ 1081715 h 2104781"/>
              <a:gd name="connsiteX8" fmla="*/ 1256673 w 1389413"/>
              <a:gd name="connsiteY8" fmla="*/ 1092659 h 2104781"/>
              <a:gd name="connsiteX9" fmla="*/ 1281810 w 1389413"/>
              <a:gd name="connsiteY9" fmla="*/ 1198882 h 2104781"/>
              <a:gd name="connsiteX10" fmla="*/ 1389413 w 1389413"/>
              <a:gd name="connsiteY10" fmla="*/ 1850156 h 2104781"/>
              <a:gd name="connsiteX11" fmla="*/ 944348 w 1389413"/>
              <a:gd name="connsiteY11" fmla="*/ 1717035 h 2104781"/>
              <a:gd name="connsiteX12" fmla="*/ 937791 w 1389413"/>
              <a:gd name="connsiteY12" fmla="*/ 1714745 h 2104781"/>
              <a:gd name="connsiteX13" fmla="*/ 880631 w 1389413"/>
              <a:gd name="connsiteY13" fmla="*/ 1810700 h 2104781"/>
              <a:gd name="connsiteX14" fmla="*/ 690037 w 1389413"/>
              <a:gd name="connsiteY14" fmla="*/ 2104781 h 2104781"/>
              <a:gd name="connsiteX15" fmla="*/ 487054 w 1389413"/>
              <a:gd name="connsiteY15" fmla="*/ 1789390 h 2104781"/>
              <a:gd name="connsiteX16" fmla="*/ 444666 w 1389413"/>
              <a:gd name="connsiteY16" fmla="*/ 1717080 h 2104781"/>
              <a:gd name="connsiteX17" fmla="*/ 282711 w 1389413"/>
              <a:gd name="connsiteY17" fmla="*/ 1769012 h 2104781"/>
              <a:gd name="connsiteX18" fmla="*/ 0 w 1389413"/>
              <a:gd name="connsiteY18" fmla="*/ 1850156 h 2104781"/>
              <a:gd name="connsiteX19" fmla="*/ 107603 w 1389413"/>
              <a:gd name="connsiteY19" fmla="*/ 1198882 h 2104781"/>
              <a:gd name="connsiteX20" fmla="*/ 130847 w 1389413"/>
              <a:gd name="connsiteY20" fmla="*/ 1100658 h 2104781"/>
              <a:gd name="connsiteX21" fmla="*/ 107899 w 1389413"/>
              <a:gd name="connsiteY21" fmla="*/ 1046294 h 2104781"/>
              <a:gd name="connsiteX22" fmla="*/ 24541 w 1389413"/>
              <a:gd name="connsiteY22" fmla="*/ 730903 h 2104781"/>
              <a:gd name="connsiteX23" fmla="*/ 691871 w 1389413"/>
              <a:gd name="connsiteY23" fmla="*/ 0 h 210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9413" h="2104781">
                <a:moveTo>
                  <a:pt x="691871" y="241802"/>
                </a:moveTo>
                <a:cubicBezTo>
                  <a:pt x="456288" y="241802"/>
                  <a:pt x="265623" y="432313"/>
                  <a:pt x="265623" y="667704"/>
                </a:cubicBezTo>
                <a:cubicBezTo>
                  <a:pt x="265623" y="902180"/>
                  <a:pt x="456288" y="1092691"/>
                  <a:pt x="691871" y="1092691"/>
                </a:cubicBezTo>
                <a:cubicBezTo>
                  <a:pt x="927453" y="1092691"/>
                  <a:pt x="1118119" y="902180"/>
                  <a:pt x="1118119" y="667704"/>
                </a:cubicBezTo>
                <a:cubicBezTo>
                  <a:pt x="1118119" y="432313"/>
                  <a:pt x="927453" y="241802"/>
                  <a:pt x="691871" y="241802"/>
                </a:cubicBezTo>
                <a:close/>
                <a:moveTo>
                  <a:pt x="691871" y="0"/>
                </a:moveTo>
                <a:cubicBezTo>
                  <a:pt x="1097036" y="0"/>
                  <a:pt x="1409617" y="358124"/>
                  <a:pt x="1354618" y="759296"/>
                </a:cubicBezTo>
                <a:cubicBezTo>
                  <a:pt x="1342472" y="852720"/>
                  <a:pt x="1308727" y="963317"/>
                  <a:pt x="1261476" y="1081715"/>
                </a:cubicBezTo>
                <a:lnTo>
                  <a:pt x="1256673" y="1092659"/>
                </a:lnTo>
                <a:lnTo>
                  <a:pt x="1281810" y="1198882"/>
                </a:lnTo>
                <a:cubicBezTo>
                  <a:pt x="1332333" y="1434050"/>
                  <a:pt x="1368844" y="1669734"/>
                  <a:pt x="1389413" y="1850156"/>
                </a:cubicBezTo>
                <a:cubicBezTo>
                  <a:pt x="1268055" y="1817790"/>
                  <a:pt x="1110701" y="1772513"/>
                  <a:pt x="944348" y="1717035"/>
                </a:cubicBezTo>
                <a:lnTo>
                  <a:pt x="937791" y="1714745"/>
                </a:lnTo>
                <a:lnTo>
                  <a:pt x="880631" y="1810700"/>
                </a:lnTo>
                <a:cubicBezTo>
                  <a:pt x="811724" y="1922800"/>
                  <a:pt x="745495" y="2023952"/>
                  <a:pt x="690037" y="2104781"/>
                </a:cubicBezTo>
                <a:cubicBezTo>
                  <a:pt x="628621" y="2015250"/>
                  <a:pt x="558382" y="1907000"/>
                  <a:pt x="487054" y="1789390"/>
                </a:cubicBezTo>
                <a:lnTo>
                  <a:pt x="444666" y="1717080"/>
                </a:lnTo>
                <a:lnTo>
                  <a:pt x="282711" y="1769012"/>
                </a:lnTo>
                <a:cubicBezTo>
                  <a:pt x="178037" y="1801263"/>
                  <a:pt x="81363" y="1828579"/>
                  <a:pt x="0" y="1850156"/>
                </a:cubicBezTo>
                <a:cubicBezTo>
                  <a:pt x="20569" y="1669734"/>
                  <a:pt x="57080" y="1434050"/>
                  <a:pt x="107603" y="1198882"/>
                </a:cubicBezTo>
                <a:lnTo>
                  <a:pt x="130847" y="1100658"/>
                </a:lnTo>
                <a:lnTo>
                  <a:pt x="107899" y="1046294"/>
                </a:lnTo>
                <a:cubicBezTo>
                  <a:pt x="63155" y="928684"/>
                  <a:pt x="32791" y="820434"/>
                  <a:pt x="24541" y="730903"/>
                </a:cubicBezTo>
                <a:cubicBezTo>
                  <a:pt x="-12126" y="341637"/>
                  <a:pt x="295873" y="0"/>
                  <a:pt x="691871" y="0"/>
                </a:cubicBezTo>
                <a:close/>
              </a:path>
            </a:pathLst>
          </a:custGeom>
          <a:solidFill>
            <a:schemeClr val="accent3"/>
          </a:solidFill>
          <a:ln>
            <a:noFill/>
          </a:ln>
          <a:effectLst/>
        </p:spPr>
        <p:txBody>
          <a:bodyPr wrap="square" anchor="ctr">
            <a:noAutofit/>
          </a:bodyPr>
          <a:lstStyle/>
          <a:p>
            <a:endParaRPr lang="en-US" sz="3266" dirty="0">
              <a:latin typeface="Lato Light" panose="020F0502020204030203" pitchFamily="34" charset="0"/>
            </a:endParaRPr>
          </a:p>
        </p:txBody>
      </p:sp>
      <p:sp>
        <p:nvSpPr>
          <p:cNvPr id="38" name="Freeform 37">
            <a:extLst>
              <a:ext uri="{FF2B5EF4-FFF2-40B4-BE49-F238E27FC236}">
                <a16:creationId xmlns:a16="http://schemas.microsoft.com/office/drawing/2014/main" id="{400E359D-4F55-384A-BE05-CB76561A9EEB}"/>
              </a:ext>
            </a:extLst>
          </p:cNvPr>
          <p:cNvSpPr>
            <a:spLocks noChangeArrowheads="1"/>
          </p:cNvSpPr>
          <p:nvPr/>
        </p:nvSpPr>
        <p:spPr bwMode="auto">
          <a:xfrm>
            <a:off x="4960403" y="6296253"/>
            <a:ext cx="454686" cy="181874"/>
          </a:xfrm>
          <a:custGeom>
            <a:avLst/>
            <a:gdLst>
              <a:gd name="T0" fmla="*/ 990 w 991"/>
              <a:gd name="T1" fmla="*/ 396 h 397"/>
              <a:gd name="T2" fmla="*/ 0 w 991"/>
              <a:gd name="T3" fmla="*/ 396 h 397"/>
              <a:gd name="T4" fmla="*/ 0 w 991"/>
              <a:gd name="T5" fmla="*/ 0 h 397"/>
              <a:gd name="T6" fmla="*/ 990 w 991"/>
              <a:gd name="T7" fmla="*/ 0 h 397"/>
              <a:gd name="T8" fmla="*/ 990 w 991"/>
              <a:gd name="T9" fmla="*/ 396 h 397"/>
            </a:gdLst>
            <a:ahLst/>
            <a:cxnLst>
              <a:cxn ang="0">
                <a:pos x="T0" y="T1"/>
              </a:cxn>
              <a:cxn ang="0">
                <a:pos x="T2" y="T3"/>
              </a:cxn>
              <a:cxn ang="0">
                <a:pos x="T4" y="T5"/>
              </a:cxn>
              <a:cxn ang="0">
                <a:pos x="T6" y="T7"/>
              </a:cxn>
              <a:cxn ang="0">
                <a:pos x="T8" y="T9"/>
              </a:cxn>
            </a:cxnLst>
            <a:rect l="0" t="0" r="r" b="b"/>
            <a:pathLst>
              <a:path w="991" h="397">
                <a:moveTo>
                  <a:pt x="990" y="396"/>
                </a:moveTo>
                <a:lnTo>
                  <a:pt x="0" y="396"/>
                </a:lnTo>
                <a:lnTo>
                  <a:pt x="0" y="0"/>
                </a:lnTo>
                <a:lnTo>
                  <a:pt x="990" y="0"/>
                </a:lnTo>
                <a:lnTo>
                  <a:pt x="990" y="396"/>
                </a:lnTo>
              </a:path>
            </a:pathLst>
          </a:custGeom>
          <a:solidFill>
            <a:schemeClr val="accent4"/>
          </a:solidFill>
          <a:ln>
            <a:noFill/>
          </a:ln>
          <a:effectLst/>
        </p:spPr>
        <p:txBody>
          <a:bodyPr wrap="none" anchor="ctr"/>
          <a:lstStyle/>
          <a:p>
            <a:endParaRPr lang="en-US" sz="3266" dirty="0">
              <a:latin typeface="Lato Light" panose="020F0502020204030203" pitchFamily="34" charset="0"/>
            </a:endParaRPr>
          </a:p>
        </p:txBody>
      </p:sp>
      <p:sp>
        <p:nvSpPr>
          <p:cNvPr id="39" name="Freeform 38">
            <a:extLst>
              <a:ext uri="{FF2B5EF4-FFF2-40B4-BE49-F238E27FC236}">
                <a16:creationId xmlns:a16="http://schemas.microsoft.com/office/drawing/2014/main" id="{F7D87514-1F93-5A46-BBD0-7B94220D860C}"/>
              </a:ext>
            </a:extLst>
          </p:cNvPr>
          <p:cNvSpPr>
            <a:spLocks noChangeArrowheads="1"/>
          </p:cNvSpPr>
          <p:nvPr/>
        </p:nvSpPr>
        <p:spPr bwMode="auto">
          <a:xfrm>
            <a:off x="4960403" y="3648973"/>
            <a:ext cx="454686" cy="181874"/>
          </a:xfrm>
          <a:custGeom>
            <a:avLst/>
            <a:gdLst>
              <a:gd name="T0" fmla="*/ 990 w 991"/>
              <a:gd name="T1" fmla="*/ 394 h 395"/>
              <a:gd name="T2" fmla="*/ 0 w 991"/>
              <a:gd name="T3" fmla="*/ 394 h 395"/>
              <a:gd name="T4" fmla="*/ 0 w 991"/>
              <a:gd name="T5" fmla="*/ 0 h 395"/>
              <a:gd name="T6" fmla="*/ 990 w 991"/>
              <a:gd name="T7" fmla="*/ 0 h 395"/>
              <a:gd name="T8" fmla="*/ 990 w 991"/>
              <a:gd name="T9" fmla="*/ 394 h 395"/>
            </a:gdLst>
            <a:ahLst/>
            <a:cxnLst>
              <a:cxn ang="0">
                <a:pos x="T0" y="T1"/>
              </a:cxn>
              <a:cxn ang="0">
                <a:pos x="T2" y="T3"/>
              </a:cxn>
              <a:cxn ang="0">
                <a:pos x="T4" y="T5"/>
              </a:cxn>
              <a:cxn ang="0">
                <a:pos x="T6" y="T7"/>
              </a:cxn>
              <a:cxn ang="0">
                <a:pos x="T8" y="T9"/>
              </a:cxn>
            </a:cxnLst>
            <a:rect l="0" t="0" r="r" b="b"/>
            <a:pathLst>
              <a:path w="991" h="395">
                <a:moveTo>
                  <a:pt x="990" y="394"/>
                </a:moveTo>
                <a:lnTo>
                  <a:pt x="0" y="394"/>
                </a:lnTo>
                <a:lnTo>
                  <a:pt x="0" y="0"/>
                </a:lnTo>
                <a:lnTo>
                  <a:pt x="990" y="0"/>
                </a:lnTo>
                <a:lnTo>
                  <a:pt x="990" y="394"/>
                </a:lnTo>
              </a:path>
            </a:pathLst>
          </a:custGeom>
          <a:solidFill>
            <a:schemeClr val="accent4"/>
          </a:solidFill>
          <a:ln>
            <a:noFill/>
          </a:ln>
          <a:effectLst/>
        </p:spPr>
        <p:txBody>
          <a:bodyPr wrap="none" anchor="ctr"/>
          <a:lstStyle/>
          <a:p>
            <a:endParaRPr lang="en-US" sz="3266" dirty="0">
              <a:latin typeface="Lato Light" panose="020F0502020204030203" pitchFamily="34" charset="0"/>
            </a:endParaRPr>
          </a:p>
        </p:txBody>
      </p:sp>
      <p:sp>
        <p:nvSpPr>
          <p:cNvPr id="40" name="Freeform 39">
            <a:extLst>
              <a:ext uri="{FF2B5EF4-FFF2-40B4-BE49-F238E27FC236}">
                <a16:creationId xmlns:a16="http://schemas.microsoft.com/office/drawing/2014/main" id="{D08AA8CF-4C6D-AD47-9EE8-806207CE8F98}"/>
              </a:ext>
            </a:extLst>
          </p:cNvPr>
          <p:cNvSpPr>
            <a:spLocks noChangeArrowheads="1"/>
          </p:cNvSpPr>
          <p:nvPr/>
        </p:nvSpPr>
        <p:spPr bwMode="auto">
          <a:xfrm>
            <a:off x="4960403" y="3824786"/>
            <a:ext cx="454686" cy="2475509"/>
          </a:xfrm>
          <a:custGeom>
            <a:avLst/>
            <a:gdLst>
              <a:gd name="T0" fmla="*/ 990 w 991"/>
              <a:gd name="T1" fmla="*/ 5402 h 5403"/>
              <a:gd name="T2" fmla="*/ 0 w 991"/>
              <a:gd name="T3" fmla="*/ 5402 h 5403"/>
              <a:gd name="T4" fmla="*/ 0 w 991"/>
              <a:gd name="T5" fmla="*/ 0 h 5403"/>
              <a:gd name="T6" fmla="*/ 990 w 991"/>
              <a:gd name="T7" fmla="*/ 0 h 5403"/>
              <a:gd name="T8" fmla="*/ 990 w 991"/>
              <a:gd name="T9" fmla="*/ 5402 h 5403"/>
            </a:gdLst>
            <a:ahLst/>
            <a:cxnLst>
              <a:cxn ang="0">
                <a:pos x="T0" y="T1"/>
              </a:cxn>
              <a:cxn ang="0">
                <a:pos x="T2" y="T3"/>
              </a:cxn>
              <a:cxn ang="0">
                <a:pos x="T4" y="T5"/>
              </a:cxn>
              <a:cxn ang="0">
                <a:pos x="T6" y="T7"/>
              </a:cxn>
              <a:cxn ang="0">
                <a:pos x="T8" y="T9"/>
              </a:cxn>
            </a:cxnLst>
            <a:rect l="0" t="0" r="r" b="b"/>
            <a:pathLst>
              <a:path w="991" h="5403">
                <a:moveTo>
                  <a:pt x="990" y="5402"/>
                </a:moveTo>
                <a:lnTo>
                  <a:pt x="0" y="5402"/>
                </a:lnTo>
                <a:lnTo>
                  <a:pt x="0" y="0"/>
                </a:lnTo>
                <a:lnTo>
                  <a:pt x="990" y="0"/>
                </a:lnTo>
                <a:lnTo>
                  <a:pt x="990" y="5402"/>
                </a:lnTo>
              </a:path>
            </a:pathLst>
          </a:custGeom>
          <a:solidFill>
            <a:schemeClr val="accent4">
              <a:lumMod val="60000"/>
              <a:lumOff val="40000"/>
            </a:schemeClr>
          </a:solidFill>
          <a:ln>
            <a:noFill/>
          </a:ln>
          <a:effectLst/>
        </p:spPr>
        <p:txBody>
          <a:bodyPr wrap="none" anchor="ctr"/>
          <a:lstStyle/>
          <a:p>
            <a:endParaRPr lang="en-US" sz="3266" dirty="0">
              <a:latin typeface="Lato Light" panose="020F0502020204030203" pitchFamily="34" charset="0"/>
            </a:endParaRPr>
          </a:p>
        </p:txBody>
      </p:sp>
      <p:sp>
        <p:nvSpPr>
          <p:cNvPr id="41" name="Freeform 40">
            <a:extLst>
              <a:ext uri="{FF2B5EF4-FFF2-40B4-BE49-F238E27FC236}">
                <a16:creationId xmlns:a16="http://schemas.microsoft.com/office/drawing/2014/main" id="{9BDC354A-6B21-7B48-B368-ACD767AE4BA9}"/>
              </a:ext>
            </a:extLst>
          </p:cNvPr>
          <p:cNvSpPr>
            <a:spLocks noChangeArrowheads="1"/>
          </p:cNvSpPr>
          <p:nvPr/>
        </p:nvSpPr>
        <p:spPr bwMode="auto">
          <a:xfrm>
            <a:off x="5425192" y="6296253"/>
            <a:ext cx="454686" cy="181874"/>
          </a:xfrm>
          <a:custGeom>
            <a:avLst/>
            <a:gdLst>
              <a:gd name="T0" fmla="*/ 990 w 991"/>
              <a:gd name="T1" fmla="*/ 396 h 397"/>
              <a:gd name="T2" fmla="*/ 0 w 991"/>
              <a:gd name="T3" fmla="*/ 396 h 397"/>
              <a:gd name="T4" fmla="*/ 0 w 991"/>
              <a:gd name="T5" fmla="*/ 0 h 397"/>
              <a:gd name="T6" fmla="*/ 990 w 991"/>
              <a:gd name="T7" fmla="*/ 0 h 397"/>
              <a:gd name="T8" fmla="*/ 990 w 991"/>
              <a:gd name="T9" fmla="*/ 396 h 397"/>
            </a:gdLst>
            <a:ahLst/>
            <a:cxnLst>
              <a:cxn ang="0">
                <a:pos x="T0" y="T1"/>
              </a:cxn>
              <a:cxn ang="0">
                <a:pos x="T2" y="T3"/>
              </a:cxn>
              <a:cxn ang="0">
                <a:pos x="T4" y="T5"/>
              </a:cxn>
              <a:cxn ang="0">
                <a:pos x="T6" y="T7"/>
              </a:cxn>
              <a:cxn ang="0">
                <a:pos x="T8" y="T9"/>
              </a:cxn>
            </a:cxnLst>
            <a:rect l="0" t="0" r="r" b="b"/>
            <a:pathLst>
              <a:path w="991" h="397">
                <a:moveTo>
                  <a:pt x="990" y="396"/>
                </a:moveTo>
                <a:lnTo>
                  <a:pt x="0" y="396"/>
                </a:lnTo>
                <a:lnTo>
                  <a:pt x="0" y="0"/>
                </a:lnTo>
                <a:lnTo>
                  <a:pt x="990" y="0"/>
                </a:lnTo>
                <a:lnTo>
                  <a:pt x="990" y="396"/>
                </a:lnTo>
              </a:path>
            </a:pathLst>
          </a:custGeom>
          <a:solidFill>
            <a:schemeClr val="accent4"/>
          </a:solidFill>
          <a:ln>
            <a:noFill/>
          </a:ln>
          <a:effectLst/>
        </p:spPr>
        <p:txBody>
          <a:bodyPr wrap="none" anchor="ctr"/>
          <a:lstStyle/>
          <a:p>
            <a:endParaRPr lang="en-US" sz="3266" dirty="0">
              <a:latin typeface="Lato Light" panose="020F0502020204030203" pitchFamily="34" charset="0"/>
            </a:endParaRPr>
          </a:p>
        </p:txBody>
      </p:sp>
      <p:sp>
        <p:nvSpPr>
          <p:cNvPr id="42" name="Freeform 41">
            <a:extLst>
              <a:ext uri="{FF2B5EF4-FFF2-40B4-BE49-F238E27FC236}">
                <a16:creationId xmlns:a16="http://schemas.microsoft.com/office/drawing/2014/main" id="{7653A852-D2FB-E84A-9F0F-AE1D3B8E9E00}"/>
              </a:ext>
            </a:extLst>
          </p:cNvPr>
          <p:cNvSpPr>
            <a:spLocks noChangeArrowheads="1"/>
          </p:cNvSpPr>
          <p:nvPr/>
        </p:nvSpPr>
        <p:spPr bwMode="auto">
          <a:xfrm>
            <a:off x="5425192" y="3648973"/>
            <a:ext cx="454686" cy="181874"/>
          </a:xfrm>
          <a:custGeom>
            <a:avLst/>
            <a:gdLst>
              <a:gd name="T0" fmla="*/ 990 w 991"/>
              <a:gd name="T1" fmla="*/ 394 h 395"/>
              <a:gd name="T2" fmla="*/ 0 w 991"/>
              <a:gd name="T3" fmla="*/ 394 h 395"/>
              <a:gd name="T4" fmla="*/ 0 w 991"/>
              <a:gd name="T5" fmla="*/ 0 h 395"/>
              <a:gd name="T6" fmla="*/ 990 w 991"/>
              <a:gd name="T7" fmla="*/ 0 h 395"/>
              <a:gd name="T8" fmla="*/ 990 w 991"/>
              <a:gd name="T9" fmla="*/ 394 h 395"/>
            </a:gdLst>
            <a:ahLst/>
            <a:cxnLst>
              <a:cxn ang="0">
                <a:pos x="T0" y="T1"/>
              </a:cxn>
              <a:cxn ang="0">
                <a:pos x="T2" y="T3"/>
              </a:cxn>
              <a:cxn ang="0">
                <a:pos x="T4" y="T5"/>
              </a:cxn>
              <a:cxn ang="0">
                <a:pos x="T6" y="T7"/>
              </a:cxn>
              <a:cxn ang="0">
                <a:pos x="T8" y="T9"/>
              </a:cxn>
            </a:cxnLst>
            <a:rect l="0" t="0" r="r" b="b"/>
            <a:pathLst>
              <a:path w="991" h="395">
                <a:moveTo>
                  <a:pt x="990" y="394"/>
                </a:moveTo>
                <a:lnTo>
                  <a:pt x="0" y="394"/>
                </a:lnTo>
                <a:lnTo>
                  <a:pt x="0" y="0"/>
                </a:lnTo>
                <a:lnTo>
                  <a:pt x="990" y="0"/>
                </a:lnTo>
                <a:lnTo>
                  <a:pt x="990" y="394"/>
                </a:lnTo>
              </a:path>
            </a:pathLst>
          </a:custGeom>
          <a:solidFill>
            <a:schemeClr val="accent4"/>
          </a:solidFill>
          <a:ln>
            <a:noFill/>
          </a:ln>
          <a:effectLst/>
        </p:spPr>
        <p:txBody>
          <a:bodyPr wrap="none" anchor="ctr"/>
          <a:lstStyle/>
          <a:p>
            <a:endParaRPr lang="en-US" sz="3266" dirty="0">
              <a:latin typeface="Lato Light" panose="020F0502020204030203" pitchFamily="34" charset="0"/>
            </a:endParaRPr>
          </a:p>
        </p:txBody>
      </p:sp>
      <p:sp>
        <p:nvSpPr>
          <p:cNvPr id="43" name="Freeform 42">
            <a:extLst>
              <a:ext uri="{FF2B5EF4-FFF2-40B4-BE49-F238E27FC236}">
                <a16:creationId xmlns:a16="http://schemas.microsoft.com/office/drawing/2014/main" id="{2B3F0556-6AF8-6249-BFA1-2B4F11840C0C}"/>
              </a:ext>
            </a:extLst>
          </p:cNvPr>
          <p:cNvSpPr>
            <a:spLocks noChangeArrowheads="1"/>
          </p:cNvSpPr>
          <p:nvPr/>
        </p:nvSpPr>
        <p:spPr bwMode="auto">
          <a:xfrm>
            <a:off x="5425192" y="3824786"/>
            <a:ext cx="454686" cy="2475509"/>
          </a:xfrm>
          <a:custGeom>
            <a:avLst/>
            <a:gdLst>
              <a:gd name="T0" fmla="*/ 990 w 991"/>
              <a:gd name="T1" fmla="*/ 5402 h 5403"/>
              <a:gd name="T2" fmla="*/ 0 w 991"/>
              <a:gd name="T3" fmla="*/ 5402 h 5403"/>
              <a:gd name="T4" fmla="*/ 0 w 991"/>
              <a:gd name="T5" fmla="*/ 0 h 5403"/>
              <a:gd name="T6" fmla="*/ 990 w 991"/>
              <a:gd name="T7" fmla="*/ 0 h 5403"/>
              <a:gd name="T8" fmla="*/ 990 w 991"/>
              <a:gd name="T9" fmla="*/ 5402 h 5403"/>
            </a:gdLst>
            <a:ahLst/>
            <a:cxnLst>
              <a:cxn ang="0">
                <a:pos x="T0" y="T1"/>
              </a:cxn>
              <a:cxn ang="0">
                <a:pos x="T2" y="T3"/>
              </a:cxn>
              <a:cxn ang="0">
                <a:pos x="T4" y="T5"/>
              </a:cxn>
              <a:cxn ang="0">
                <a:pos x="T6" y="T7"/>
              </a:cxn>
              <a:cxn ang="0">
                <a:pos x="T8" y="T9"/>
              </a:cxn>
            </a:cxnLst>
            <a:rect l="0" t="0" r="r" b="b"/>
            <a:pathLst>
              <a:path w="991" h="5403">
                <a:moveTo>
                  <a:pt x="990" y="5402"/>
                </a:moveTo>
                <a:lnTo>
                  <a:pt x="0" y="5402"/>
                </a:lnTo>
                <a:lnTo>
                  <a:pt x="0" y="0"/>
                </a:lnTo>
                <a:lnTo>
                  <a:pt x="990" y="0"/>
                </a:lnTo>
                <a:lnTo>
                  <a:pt x="990" y="5402"/>
                </a:lnTo>
              </a:path>
            </a:pathLst>
          </a:custGeom>
          <a:solidFill>
            <a:schemeClr val="accent4">
              <a:lumMod val="60000"/>
              <a:lumOff val="40000"/>
            </a:schemeClr>
          </a:solidFill>
          <a:ln>
            <a:noFill/>
          </a:ln>
          <a:effectLst/>
        </p:spPr>
        <p:txBody>
          <a:bodyPr wrap="none" anchor="ctr"/>
          <a:lstStyle/>
          <a:p>
            <a:endParaRPr lang="en-US" sz="3266" dirty="0">
              <a:latin typeface="Lato Light" panose="020F0502020204030203" pitchFamily="34" charset="0"/>
            </a:endParaRPr>
          </a:p>
        </p:txBody>
      </p:sp>
      <p:sp>
        <p:nvSpPr>
          <p:cNvPr id="44" name="Freeform 43">
            <a:extLst>
              <a:ext uri="{FF2B5EF4-FFF2-40B4-BE49-F238E27FC236}">
                <a16:creationId xmlns:a16="http://schemas.microsoft.com/office/drawing/2014/main" id="{2E6CC925-898B-374E-8407-DF8B30167A88}"/>
              </a:ext>
            </a:extLst>
          </p:cNvPr>
          <p:cNvSpPr>
            <a:spLocks noChangeArrowheads="1"/>
          </p:cNvSpPr>
          <p:nvPr/>
        </p:nvSpPr>
        <p:spPr bwMode="auto">
          <a:xfrm>
            <a:off x="5892003" y="6296253"/>
            <a:ext cx="454685" cy="181874"/>
          </a:xfrm>
          <a:custGeom>
            <a:avLst/>
            <a:gdLst>
              <a:gd name="T0" fmla="*/ 991 w 992"/>
              <a:gd name="T1" fmla="*/ 396 h 397"/>
              <a:gd name="T2" fmla="*/ 0 w 992"/>
              <a:gd name="T3" fmla="*/ 396 h 397"/>
              <a:gd name="T4" fmla="*/ 0 w 992"/>
              <a:gd name="T5" fmla="*/ 0 h 397"/>
              <a:gd name="T6" fmla="*/ 991 w 992"/>
              <a:gd name="T7" fmla="*/ 0 h 397"/>
              <a:gd name="T8" fmla="*/ 991 w 992"/>
              <a:gd name="T9" fmla="*/ 396 h 397"/>
            </a:gdLst>
            <a:ahLst/>
            <a:cxnLst>
              <a:cxn ang="0">
                <a:pos x="T0" y="T1"/>
              </a:cxn>
              <a:cxn ang="0">
                <a:pos x="T2" y="T3"/>
              </a:cxn>
              <a:cxn ang="0">
                <a:pos x="T4" y="T5"/>
              </a:cxn>
              <a:cxn ang="0">
                <a:pos x="T6" y="T7"/>
              </a:cxn>
              <a:cxn ang="0">
                <a:pos x="T8" y="T9"/>
              </a:cxn>
            </a:cxnLst>
            <a:rect l="0" t="0" r="r" b="b"/>
            <a:pathLst>
              <a:path w="992" h="397">
                <a:moveTo>
                  <a:pt x="991" y="396"/>
                </a:moveTo>
                <a:lnTo>
                  <a:pt x="0" y="396"/>
                </a:lnTo>
                <a:lnTo>
                  <a:pt x="0" y="0"/>
                </a:lnTo>
                <a:lnTo>
                  <a:pt x="991" y="0"/>
                </a:lnTo>
                <a:lnTo>
                  <a:pt x="991" y="396"/>
                </a:lnTo>
              </a:path>
            </a:pathLst>
          </a:custGeom>
          <a:solidFill>
            <a:schemeClr val="accent4"/>
          </a:solidFill>
          <a:ln>
            <a:noFill/>
          </a:ln>
          <a:effectLst/>
        </p:spPr>
        <p:txBody>
          <a:bodyPr wrap="none" anchor="ctr"/>
          <a:lstStyle/>
          <a:p>
            <a:endParaRPr lang="en-US" sz="3266" dirty="0">
              <a:latin typeface="Lato Light" panose="020F0502020204030203" pitchFamily="34" charset="0"/>
            </a:endParaRPr>
          </a:p>
        </p:txBody>
      </p:sp>
      <p:sp>
        <p:nvSpPr>
          <p:cNvPr id="45" name="Freeform 44">
            <a:extLst>
              <a:ext uri="{FF2B5EF4-FFF2-40B4-BE49-F238E27FC236}">
                <a16:creationId xmlns:a16="http://schemas.microsoft.com/office/drawing/2014/main" id="{5A8FF174-30CD-4A44-A557-8AB4A4F73B4E}"/>
              </a:ext>
            </a:extLst>
          </p:cNvPr>
          <p:cNvSpPr>
            <a:spLocks noChangeArrowheads="1"/>
          </p:cNvSpPr>
          <p:nvPr/>
        </p:nvSpPr>
        <p:spPr bwMode="auto">
          <a:xfrm>
            <a:off x="5892003" y="3648973"/>
            <a:ext cx="454685" cy="181874"/>
          </a:xfrm>
          <a:custGeom>
            <a:avLst/>
            <a:gdLst>
              <a:gd name="T0" fmla="*/ 991 w 992"/>
              <a:gd name="T1" fmla="*/ 394 h 395"/>
              <a:gd name="T2" fmla="*/ 0 w 992"/>
              <a:gd name="T3" fmla="*/ 394 h 395"/>
              <a:gd name="T4" fmla="*/ 0 w 992"/>
              <a:gd name="T5" fmla="*/ 0 h 395"/>
              <a:gd name="T6" fmla="*/ 991 w 992"/>
              <a:gd name="T7" fmla="*/ 0 h 395"/>
              <a:gd name="T8" fmla="*/ 991 w 992"/>
              <a:gd name="T9" fmla="*/ 394 h 395"/>
            </a:gdLst>
            <a:ahLst/>
            <a:cxnLst>
              <a:cxn ang="0">
                <a:pos x="T0" y="T1"/>
              </a:cxn>
              <a:cxn ang="0">
                <a:pos x="T2" y="T3"/>
              </a:cxn>
              <a:cxn ang="0">
                <a:pos x="T4" y="T5"/>
              </a:cxn>
              <a:cxn ang="0">
                <a:pos x="T6" y="T7"/>
              </a:cxn>
              <a:cxn ang="0">
                <a:pos x="T8" y="T9"/>
              </a:cxn>
            </a:cxnLst>
            <a:rect l="0" t="0" r="r" b="b"/>
            <a:pathLst>
              <a:path w="992" h="395">
                <a:moveTo>
                  <a:pt x="991" y="394"/>
                </a:moveTo>
                <a:lnTo>
                  <a:pt x="0" y="394"/>
                </a:lnTo>
                <a:lnTo>
                  <a:pt x="0" y="0"/>
                </a:lnTo>
                <a:lnTo>
                  <a:pt x="991" y="0"/>
                </a:lnTo>
                <a:lnTo>
                  <a:pt x="991" y="394"/>
                </a:lnTo>
              </a:path>
            </a:pathLst>
          </a:custGeom>
          <a:solidFill>
            <a:schemeClr val="accent4"/>
          </a:solidFill>
          <a:ln>
            <a:noFill/>
          </a:ln>
          <a:effectLst/>
        </p:spPr>
        <p:txBody>
          <a:bodyPr wrap="none" anchor="ctr"/>
          <a:lstStyle/>
          <a:p>
            <a:endParaRPr lang="en-US" sz="3266" dirty="0">
              <a:latin typeface="Lato Light" panose="020F0502020204030203" pitchFamily="34" charset="0"/>
            </a:endParaRPr>
          </a:p>
        </p:txBody>
      </p:sp>
      <p:sp>
        <p:nvSpPr>
          <p:cNvPr id="46" name="Freeform 45">
            <a:extLst>
              <a:ext uri="{FF2B5EF4-FFF2-40B4-BE49-F238E27FC236}">
                <a16:creationId xmlns:a16="http://schemas.microsoft.com/office/drawing/2014/main" id="{3398BFA5-B8B2-1B4A-8C83-2D2F1E7EB931}"/>
              </a:ext>
            </a:extLst>
          </p:cNvPr>
          <p:cNvSpPr>
            <a:spLocks noChangeArrowheads="1"/>
          </p:cNvSpPr>
          <p:nvPr/>
        </p:nvSpPr>
        <p:spPr bwMode="auto">
          <a:xfrm>
            <a:off x="5892003" y="3824786"/>
            <a:ext cx="454685" cy="2475509"/>
          </a:xfrm>
          <a:custGeom>
            <a:avLst/>
            <a:gdLst>
              <a:gd name="T0" fmla="*/ 991 w 992"/>
              <a:gd name="T1" fmla="*/ 5402 h 5403"/>
              <a:gd name="T2" fmla="*/ 0 w 992"/>
              <a:gd name="T3" fmla="*/ 5402 h 5403"/>
              <a:gd name="T4" fmla="*/ 0 w 992"/>
              <a:gd name="T5" fmla="*/ 0 h 5403"/>
              <a:gd name="T6" fmla="*/ 991 w 992"/>
              <a:gd name="T7" fmla="*/ 0 h 5403"/>
              <a:gd name="T8" fmla="*/ 991 w 992"/>
              <a:gd name="T9" fmla="*/ 5402 h 5403"/>
            </a:gdLst>
            <a:ahLst/>
            <a:cxnLst>
              <a:cxn ang="0">
                <a:pos x="T0" y="T1"/>
              </a:cxn>
              <a:cxn ang="0">
                <a:pos x="T2" y="T3"/>
              </a:cxn>
              <a:cxn ang="0">
                <a:pos x="T4" y="T5"/>
              </a:cxn>
              <a:cxn ang="0">
                <a:pos x="T6" y="T7"/>
              </a:cxn>
              <a:cxn ang="0">
                <a:pos x="T8" y="T9"/>
              </a:cxn>
            </a:cxnLst>
            <a:rect l="0" t="0" r="r" b="b"/>
            <a:pathLst>
              <a:path w="992" h="5403">
                <a:moveTo>
                  <a:pt x="991" y="5402"/>
                </a:moveTo>
                <a:lnTo>
                  <a:pt x="0" y="5402"/>
                </a:lnTo>
                <a:lnTo>
                  <a:pt x="0" y="0"/>
                </a:lnTo>
                <a:lnTo>
                  <a:pt x="991" y="0"/>
                </a:lnTo>
                <a:lnTo>
                  <a:pt x="991" y="5402"/>
                </a:lnTo>
              </a:path>
            </a:pathLst>
          </a:custGeom>
          <a:solidFill>
            <a:schemeClr val="accent4">
              <a:lumMod val="60000"/>
              <a:lumOff val="40000"/>
            </a:schemeClr>
          </a:solidFill>
          <a:ln>
            <a:noFill/>
          </a:ln>
          <a:effectLst/>
        </p:spPr>
        <p:txBody>
          <a:bodyPr wrap="none" anchor="ctr"/>
          <a:lstStyle/>
          <a:p>
            <a:endParaRPr lang="en-US" sz="3266" dirty="0">
              <a:latin typeface="Lato Light" panose="020F0502020204030203" pitchFamily="34" charset="0"/>
            </a:endParaRPr>
          </a:p>
        </p:txBody>
      </p:sp>
      <p:sp>
        <p:nvSpPr>
          <p:cNvPr id="147" name="Freeform 146">
            <a:extLst>
              <a:ext uri="{FF2B5EF4-FFF2-40B4-BE49-F238E27FC236}">
                <a16:creationId xmlns:a16="http://schemas.microsoft.com/office/drawing/2014/main" id="{C7548BA3-F7E8-5541-8AD8-D9EF7F6B4A8D}"/>
              </a:ext>
            </a:extLst>
          </p:cNvPr>
          <p:cNvSpPr>
            <a:spLocks noChangeArrowheads="1"/>
          </p:cNvSpPr>
          <p:nvPr/>
        </p:nvSpPr>
        <p:spPr bwMode="auto">
          <a:xfrm>
            <a:off x="5303943" y="2454667"/>
            <a:ext cx="694707" cy="1054412"/>
          </a:xfrm>
          <a:custGeom>
            <a:avLst/>
            <a:gdLst>
              <a:gd name="connsiteX0" fmla="*/ 691420 w 1389413"/>
              <a:gd name="connsiteY0" fmla="*/ 241244 h 2108824"/>
              <a:gd name="connsiteX1" fmla="*/ 265447 w 1389413"/>
              <a:gd name="connsiteY1" fmla="*/ 667779 h 2108824"/>
              <a:gd name="connsiteX2" fmla="*/ 691420 w 1389413"/>
              <a:gd name="connsiteY2" fmla="*/ 1094314 h 2108824"/>
              <a:gd name="connsiteX3" fmla="*/ 1117394 w 1389413"/>
              <a:gd name="connsiteY3" fmla="*/ 667779 h 2108824"/>
              <a:gd name="connsiteX4" fmla="*/ 691420 w 1389413"/>
              <a:gd name="connsiteY4" fmla="*/ 241244 h 2108824"/>
              <a:gd name="connsiteX5" fmla="*/ 691420 w 1389413"/>
              <a:gd name="connsiteY5" fmla="*/ 0 h 2108824"/>
              <a:gd name="connsiteX6" fmla="*/ 1354657 w 1389413"/>
              <a:gd name="connsiteY6" fmla="*/ 759507 h 2108824"/>
              <a:gd name="connsiteX7" fmla="*/ 1261046 w 1389413"/>
              <a:gd name="connsiteY7" fmla="*/ 1082948 h 2108824"/>
              <a:gd name="connsiteX8" fmla="*/ 1256882 w 1389413"/>
              <a:gd name="connsiteY8" fmla="*/ 1092447 h 2108824"/>
              <a:gd name="connsiteX9" fmla="*/ 1282196 w 1389413"/>
              <a:gd name="connsiteY9" fmla="*/ 1198496 h 2108824"/>
              <a:gd name="connsiteX10" fmla="*/ 1389413 w 1389413"/>
              <a:gd name="connsiteY10" fmla="*/ 1850157 h 2108824"/>
              <a:gd name="connsiteX11" fmla="*/ 944734 w 1389413"/>
              <a:gd name="connsiteY11" fmla="*/ 1717165 h 2108824"/>
              <a:gd name="connsiteX12" fmla="*/ 938699 w 1389413"/>
              <a:gd name="connsiteY12" fmla="*/ 1715058 h 2108824"/>
              <a:gd name="connsiteX13" fmla="*/ 880074 w 1389413"/>
              <a:gd name="connsiteY13" fmla="*/ 1813761 h 2108824"/>
              <a:gd name="connsiteX14" fmla="*/ 689588 w 1389413"/>
              <a:gd name="connsiteY14" fmla="*/ 2108824 h 2108824"/>
              <a:gd name="connsiteX15" fmla="*/ 486735 w 1389413"/>
              <a:gd name="connsiteY15" fmla="*/ 1792291 h 2108824"/>
              <a:gd name="connsiteX16" fmla="*/ 443234 w 1389413"/>
              <a:gd name="connsiteY16" fmla="*/ 1717796 h 2108824"/>
              <a:gd name="connsiteX17" fmla="*/ 283054 w 1389413"/>
              <a:gd name="connsiteY17" fmla="*/ 1769358 h 2108824"/>
              <a:gd name="connsiteX18" fmla="*/ 0 w 1389413"/>
              <a:gd name="connsiteY18" fmla="*/ 1850157 h 2108824"/>
              <a:gd name="connsiteX19" fmla="*/ 107602 w 1389413"/>
              <a:gd name="connsiteY19" fmla="*/ 1198496 h 2108824"/>
              <a:gd name="connsiteX20" fmla="*/ 130640 w 1389413"/>
              <a:gd name="connsiteY20" fmla="*/ 1101308 h 2108824"/>
              <a:gd name="connsiteX21" fmla="*/ 107825 w 1389413"/>
              <a:gd name="connsiteY21" fmla="*/ 1047088 h 2108824"/>
              <a:gd name="connsiteX22" fmla="*/ 24520 w 1389413"/>
              <a:gd name="connsiteY22" fmla="*/ 731071 h 2108824"/>
              <a:gd name="connsiteX23" fmla="*/ 691420 w 1389413"/>
              <a:gd name="connsiteY23" fmla="*/ 0 h 210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9413" h="2108824">
                <a:moveTo>
                  <a:pt x="691420" y="241244"/>
                </a:moveTo>
                <a:cubicBezTo>
                  <a:pt x="456906" y="241244"/>
                  <a:pt x="265447" y="432038"/>
                  <a:pt x="265447" y="667779"/>
                </a:cubicBezTo>
                <a:cubicBezTo>
                  <a:pt x="265447" y="902602"/>
                  <a:pt x="456906" y="1094314"/>
                  <a:pt x="691420" y="1094314"/>
                </a:cubicBezTo>
                <a:cubicBezTo>
                  <a:pt x="926851" y="1094314"/>
                  <a:pt x="1117394" y="902602"/>
                  <a:pt x="1117394" y="667779"/>
                </a:cubicBezTo>
                <a:cubicBezTo>
                  <a:pt x="1117394" y="432038"/>
                  <a:pt x="926851" y="241244"/>
                  <a:pt x="691420" y="241244"/>
                </a:cubicBezTo>
                <a:close/>
                <a:moveTo>
                  <a:pt x="691420" y="0"/>
                </a:moveTo>
                <a:cubicBezTo>
                  <a:pt x="1096324" y="0"/>
                  <a:pt x="1409621" y="357738"/>
                  <a:pt x="1354657" y="759507"/>
                </a:cubicBezTo>
                <a:cubicBezTo>
                  <a:pt x="1342290" y="853299"/>
                  <a:pt x="1308395" y="964232"/>
                  <a:pt x="1261046" y="1082948"/>
                </a:cubicBezTo>
                <a:lnTo>
                  <a:pt x="1256882" y="1092447"/>
                </a:lnTo>
                <a:lnTo>
                  <a:pt x="1282196" y="1198496"/>
                </a:lnTo>
                <a:cubicBezTo>
                  <a:pt x="1332847" y="1433535"/>
                  <a:pt x="1368843" y="1669735"/>
                  <a:pt x="1389413" y="1850157"/>
                </a:cubicBezTo>
                <a:cubicBezTo>
                  <a:pt x="1268055" y="1818480"/>
                  <a:pt x="1111215" y="1772858"/>
                  <a:pt x="944734" y="1717165"/>
                </a:cubicBezTo>
                <a:lnTo>
                  <a:pt x="938699" y="1715058"/>
                </a:lnTo>
                <a:lnTo>
                  <a:pt x="880074" y="1813761"/>
                </a:lnTo>
                <a:cubicBezTo>
                  <a:pt x="811197" y="1926171"/>
                  <a:pt x="745011" y="2027645"/>
                  <a:pt x="689588" y="2108824"/>
                </a:cubicBezTo>
                <a:cubicBezTo>
                  <a:pt x="628211" y="2018931"/>
                  <a:pt x="558017" y="1910291"/>
                  <a:pt x="486735" y="1792291"/>
                </a:cubicBezTo>
                <a:lnTo>
                  <a:pt x="443234" y="1717796"/>
                </a:lnTo>
                <a:lnTo>
                  <a:pt x="283054" y="1769358"/>
                </a:lnTo>
                <a:cubicBezTo>
                  <a:pt x="178266" y="1801723"/>
                  <a:pt x="81363" y="1829039"/>
                  <a:pt x="0" y="1850157"/>
                </a:cubicBezTo>
                <a:cubicBezTo>
                  <a:pt x="20569" y="1669735"/>
                  <a:pt x="57079" y="1433535"/>
                  <a:pt x="107602" y="1198496"/>
                </a:cubicBezTo>
                <a:lnTo>
                  <a:pt x="130640" y="1101308"/>
                </a:lnTo>
                <a:lnTo>
                  <a:pt x="107825" y="1047088"/>
                </a:lnTo>
                <a:cubicBezTo>
                  <a:pt x="63109" y="929203"/>
                  <a:pt x="32765" y="820735"/>
                  <a:pt x="24520" y="731071"/>
                </a:cubicBezTo>
                <a:cubicBezTo>
                  <a:pt x="-12123" y="341227"/>
                  <a:pt x="295677" y="0"/>
                  <a:pt x="691420" y="0"/>
                </a:cubicBezTo>
                <a:close/>
              </a:path>
            </a:pathLst>
          </a:custGeom>
          <a:solidFill>
            <a:schemeClr val="accent4"/>
          </a:solidFill>
          <a:ln>
            <a:noFill/>
          </a:ln>
          <a:effectLst/>
        </p:spPr>
        <p:txBody>
          <a:bodyPr wrap="square" anchor="ctr">
            <a:noAutofit/>
          </a:bodyPr>
          <a:lstStyle/>
          <a:p>
            <a:endParaRPr lang="en-US" sz="3266" dirty="0">
              <a:latin typeface="Lato Light" panose="020F0502020204030203" pitchFamily="34" charset="0"/>
            </a:endParaRPr>
          </a:p>
        </p:txBody>
      </p:sp>
      <p:sp>
        <p:nvSpPr>
          <p:cNvPr id="51" name="Freeform 49">
            <a:extLst>
              <a:ext uri="{FF2B5EF4-FFF2-40B4-BE49-F238E27FC236}">
                <a16:creationId xmlns:a16="http://schemas.microsoft.com/office/drawing/2014/main" id="{CAB98442-79A8-404A-9ED7-EA58E6EA041F}"/>
              </a:ext>
            </a:extLst>
          </p:cNvPr>
          <p:cNvSpPr>
            <a:spLocks noChangeArrowheads="1"/>
          </p:cNvSpPr>
          <p:nvPr/>
        </p:nvSpPr>
        <p:spPr bwMode="auto">
          <a:xfrm>
            <a:off x="8317990" y="1364473"/>
            <a:ext cx="1233873" cy="1233872"/>
          </a:xfrm>
          <a:custGeom>
            <a:avLst/>
            <a:gdLst>
              <a:gd name="T0" fmla="*/ 1191 w 2385"/>
              <a:gd name="T1" fmla="*/ 1 h 2384"/>
              <a:gd name="T2" fmla="*/ 1191 w 2385"/>
              <a:gd name="T3" fmla="*/ 1 h 2384"/>
              <a:gd name="T4" fmla="*/ 1 w 2385"/>
              <a:gd name="T5" fmla="*/ 1193 h 2384"/>
              <a:gd name="T6" fmla="*/ 1 w 2385"/>
              <a:gd name="T7" fmla="*/ 1193 h 2384"/>
              <a:gd name="T8" fmla="*/ 1193 w 2385"/>
              <a:gd name="T9" fmla="*/ 2383 h 2384"/>
              <a:gd name="T10" fmla="*/ 1193 w 2385"/>
              <a:gd name="T11" fmla="*/ 2383 h 2384"/>
              <a:gd name="T12" fmla="*/ 2383 w 2385"/>
              <a:gd name="T13" fmla="*/ 1191 h 2384"/>
              <a:gd name="T14" fmla="*/ 2383 w 2385"/>
              <a:gd name="T15" fmla="*/ 1191 h 2384"/>
              <a:gd name="T16" fmla="*/ 1191 w 2385"/>
              <a:gd name="T17" fmla="*/ 1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5" h="2384">
                <a:moveTo>
                  <a:pt x="1191" y="1"/>
                </a:moveTo>
                <a:lnTo>
                  <a:pt x="1191" y="1"/>
                </a:lnTo>
                <a:cubicBezTo>
                  <a:pt x="534" y="1"/>
                  <a:pt x="0" y="535"/>
                  <a:pt x="1" y="1193"/>
                </a:cubicBezTo>
                <a:lnTo>
                  <a:pt x="1" y="1193"/>
                </a:lnTo>
                <a:cubicBezTo>
                  <a:pt x="1" y="1851"/>
                  <a:pt x="535" y="2383"/>
                  <a:pt x="1193" y="2383"/>
                </a:cubicBezTo>
                <a:lnTo>
                  <a:pt x="1193" y="2383"/>
                </a:lnTo>
                <a:cubicBezTo>
                  <a:pt x="1851" y="2383"/>
                  <a:pt x="2384" y="1849"/>
                  <a:pt x="2383" y="1191"/>
                </a:cubicBezTo>
                <a:lnTo>
                  <a:pt x="2383" y="1191"/>
                </a:lnTo>
                <a:cubicBezTo>
                  <a:pt x="2382" y="533"/>
                  <a:pt x="1849" y="0"/>
                  <a:pt x="1191" y="1"/>
                </a:cubicBezTo>
              </a:path>
            </a:pathLst>
          </a:custGeom>
          <a:solidFill>
            <a:schemeClr val="bg1"/>
          </a:solidFill>
          <a:ln>
            <a:noFill/>
          </a:ln>
          <a:effectLst/>
        </p:spPr>
        <p:txBody>
          <a:bodyPr wrap="none" anchor="ctr"/>
          <a:lstStyle/>
          <a:p>
            <a:endParaRPr lang="en-US" sz="3266" dirty="0">
              <a:latin typeface="Lato Light" panose="020F0502020204030203" pitchFamily="34" charset="0"/>
            </a:endParaRPr>
          </a:p>
        </p:txBody>
      </p:sp>
      <p:sp>
        <p:nvSpPr>
          <p:cNvPr id="173" name="Freeform 172">
            <a:extLst>
              <a:ext uri="{FF2B5EF4-FFF2-40B4-BE49-F238E27FC236}">
                <a16:creationId xmlns:a16="http://schemas.microsoft.com/office/drawing/2014/main" id="{812BF641-F460-5C47-83F6-0BC0910D6123}"/>
              </a:ext>
            </a:extLst>
          </p:cNvPr>
          <p:cNvSpPr>
            <a:spLocks noChangeArrowheads="1"/>
          </p:cNvSpPr>
          <p:nvPr/>
        </p:nvSpPr>
        <p:spPr bwMode="auto">
          <a:xfrm>
            <a:off x="8229042" y="1277806"/>
            <a:ext cx="706502" cy="1408453"/>
          </a:xfrm>
          <a:custGeom>
            <a:avLst/>
            <a:gdLst>
              <a:gd name="connsiteX0" fmla="*/ 1411962 w 1413004"/>
              <a:gd name="connsiteY0" fmla="*/ 1140361 h 2816905"/>
              <a:gd name="connsiteX1" fmla="*/ 1413004 w 1413004"/>
              <a:gd name="connsiteY1" fmla="*/ 1673014 h 2816905"/>
              <a:gd name="connsiteX2" fmla="*/ 1144922 w 1413004"/>
              <a:gd name="connsiteY2" fmla="*/ 1407207 h 2816905"/>
              <a:gd name="connsiteX3" fmla="*/ 1411962 w 1413004"/>
              <a:gd name="connsiteY3" fmla="*/ 1140361 h 2816905"/>
              <a:gd name="connsiteX4" fmla="*/ 1407420 w 1413004"/>
              <a:gd name="connsiteY4" fmla="*/ 574742 h 2816905"/>
              <a:gd name="connsiteX5" fmla="*/ 1407420 w 1413004"/>
              <a:gd name="connsiteY5" fmla="*/ 895798 h 2816905"/>
              <a:gd name="connsiteX6" fmla="*/ 895002 w 1413004"/>
              <a:gd name="connsiteY6" fmla="*/ 1409487 h 2816905"/>
              <a:gd name="connsiteX7" fmla="*/ 1408452 w 1413004"/>
              <a:gd name="connsiteY7" fmla="*/ 1923176 h 2816905"/>
              <a:gd name="connsiteX8" fmla="*/ 1408452 w 1413004"/>
              <a:gd name="connsiteY8" fmla="*/ 2243197 h 2816905"/>
              <a:gd name="connsiteX9" fmla="*/ 574742 w 1413004"/>
              <a:gd name="connsiteY9" fmla="*/ 1409487 h 2816905"/>
              <a:gd name="connsiteX10" fmla="*/ 1407420 w 1413004"/>
              <a:gd name="connsiteY10" fmla="*/ 574742 h 2816905"/>
              <a:gd name="connsiteX11" fmla="*/ 1406386 w 1413004"/>
              <a:gd name="connsiteY11" fmla="*/ 0 h 2816905"/>
              <a:gd name="connsiteX12" fmla="*/ 1406386 w 1413004"/>
              <a:gd name="connsiteY12" fmla="*/ 320690 h 2816905"/>
              <a:gd name="connsiteX13" fmla="*/ 320338 w 1413004"/>
              <a:gd name="connsiteY13" fmla="*/ 1408969 h 2816905"/>
              <a:gd name="connsiteX14" fmla="*/ 1408452 w 1413004"/>
              <a:gd name="connsiteY14" fmla="*/ 2497248 h 2816905"/>
              <a:gd name="connsiteX15" fmla="*/ 1408452 w 1413004"/>
              <a:gd name="connsiteY15" fmla="*/ 2816904 h 2816905"/>
              <a:gd name="connsiteX16" fmla="*/ 0 w 1413004"/>
              <a:gd name="connsiteY16" fmla="*/ 1410004 h 2816905"/>
              <a:gd name="connsiteX17" fmla="*/ 1406386 w 1413004"/>
              <a:gd name="connsiteY17" fmla="*/ 0 h 281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3004" h="2816905">
                <a:moveTo>
                  <a:pt x="1411962" y="1140361"/>
                </a:moveTo>
                <a:lnTo>
                  <a:pt x="1413004" y="1673014"/>
                </a:lnTo>
                <a:cubicBezTo>
                  <a:pt x="1264880" y="1673014"/>
                  <a:pt x="1144922" y="1554647"/>
                  <a:pt x="1144922" y="1407207"/>
                </a:cubicBezTo>
                <a:cubicBezTo>
                  <a:pt x="1144922" y="1260805"/>
                  <a:pt x="1263838" y="1140361"/>
                  <a:pt x="1411962" y="1140361"/>
                </a:cubicBezTo>
                <a:close/>
                <a:moveTo>
                  <a:pt x="1407420" y="574742"/>
                </a:moveTo>
                <a:lnTo>
                  <a:pt x="1407420" y="895798"/>
                </a:lnTo>
                <a:cubicBezTo>
                  <a:pt x="1124350" y="895798"/>
                  <a:pt x="895002" y="1126751"/>
                  <a:pt x="895002" y="1409487"/>
                </a:cubicBezTo>
                <a:cubicBezTo>
                  <a:pt x="895002" y="1694295"/>
                  <a:pt x="1124350" y="1924212"/>
                  <a:pt x="1408452" y="1923176"/>
                </a:cubicBezTo>
                <a:lnTo>
                  <a:pt x="1408452" y="2243197"/>
                </a:lnTo>
                <a:cubicBezTo>
                  <a:pt x="948724" y="2243197"/>
                  <a:pt x="575776" y="1870358"/>
                  <a:pt x="574742" y="1409487"/>
                </a:cubicBezTo>
                <a:cubicBezTo>
                  <a:pt x="574742" y="949652"/>
                  <a:pt x="947690" y="574742"/>
                  <a:pt x="1407420" y="574742"/>
                </a:cubicBezTo>
                <a:close/>
                <a:moveTo>
                  <a:pt x="1406386" y="0"/>
                </a:moveTo>
                <a:lnTo>
                  <a:pt x="1406386" y="320690"/>
                </a:lnTo>
                <a:cubicBezTo>
                  <a:pt x="807044" y="320690"/>
                  <a:pt x="319304" y="808968"/>
                  <a:pt x="320338" y="1408969"/>
                </a:cubicBezTo>
                <a:cubicBezTo>
                  <a:pt x="321371" y="2010006"/>
                  <a:pt x="809112" y="2498283"/>
                  <a:pt x="1408452" y="2497248"/>
                </a:cubicBezTo>
                <a:lnTo>
                  <a:pt x="1408452" y="2816904"/>
                </a:lnTo>
                <a:cubicBezTo>
                  <a:pt x="632408" y="2817939"/>
                  <a:pt x="1033" y="2186902"/>
                  <a:pt x="0" y="1410004"/>
                </a:cubicBezTo>
                <a:cubicBezTo>
                  <a:pt x="0" y="633105"/>
                  <a:pt x="630342" y="1034"/>
                  <a:pt x="1406386" y="0"/>
                </a:cubicBezTo>
                <a:close/>
              </a:path>
            </a:pathLst>
          </a:custGeom>
          <a:solidFill>
            <a:schemeClr val="accent5"/>
          </a:solidFill>
          <a:ln>
            <a:noFill/>
          </a:ln>
          <a:effectLst/>
        </p:spPr>
        <p:txBody>
          <a:bodyPr wrap="square" anchor="ctr">
            <a:noAutofit/>
          </a:bodyPr>
          <a:lstStyle/>
          <a:p>
            <a:endParaRPr lang="en-US" sz="3266" dirty="0">
              <a:latin typeface="Lato Light" panose="020F0502020204030203" pitchFamily="34" charset="0"/>
            </a:endParaRPr>
          </a:p>
        </p:txBody>
      </p:sp>
      <p:sp>
        <p:nvSpPr>
          <p:cNvPr id="172" name="Freeform 171">
            <a:extLst>
              <a:ext uri="{FF2B5EF4-FFF2-40B4-BE49-F238E27FC236}">
                <a16:creationId xmlns:a16="http://schemas.microsoft.com/office/drawing/2014/main" id="{295F9DA9-C530-BE46-8955-9CFB04C7A9C2}"/>
              </a:ext>
            </a:extLst>
          </p:cNvPr>
          <p:cNvSpPr>
            <a:spLocks noChangeArrowheads="1"/>
          </p:cNvSpPr>
          <p:nvPr/>
        </p:nvSpPr>
        <p:spPr bwMode="auto">
          <a:xfrm>
            <a:off x="8933786" y="1277805"/>
            <a:ext cx="704227" cy="1408969"/>
          </a:xfrm>
          <a:custGeom>
            <a:avLst/>
            <a:gdLst>
              <a:gd name="connsiteX0" fmla="*/ 0 w 1408454"/>
              <a:gd name="connsiteY0" fmla="*/ 1140361 h 2817938"/>
              <a:gd name="connsiteX1" fmla="*/ 263534 w 1408454"/>
              <a:gd name="connsiteY1" fmla="*/ 1407207 h 2817938"/>
              <a:gd name="connsiteX2" fmla="*/ 1030 w 1408454"/>
              <a:gd name="connsiteY2" fmla="*/ 1673014 h 2817938"/>
              <a:gd name="connsiteX3" fmla="*/ 0 w 1408454"/>
              <a:gd name="connsiteY3" fmla="*/ 574742 h 2817938"/>
              <a:gd name="connsiteX4" fmla="*/ 833712 w 1408454"/>
              <a:gd name="connsiteY4" fmla="*/ 1408451 h 2817938"/>
              <a:gd name="connsiteX5" fmla="*/ 1034 w 1408454"/>
              <a:gd name="connsiteY5" fmla="*/ 2243197 h 2817938"/>
              <a:gd name="connsiteX6" fmla="*/ 1034 w 1408454"/>
              <a:gd name="connsiteY6" fmla="*/ 1923176 h 2817938"/>
              <a:gd name="connsiteX7" fmla="*/ 513054 w 1408454"/>
              <a:gd name="connsiteY7" fmla="*/ 1409487 h 2817938"/>
              <a:gd name="connsiteX8" fmla="*/ 0 w 1408454"/>
              <a:gd name="connsiteY8" fmla="*/ 895798 h 2817938"/>
              <a:gd name="connsiteX9" fmla="*/ 0 w 1408454"/>
              <a:gd name="connsiteY9" fmla="*/ 0 h 2817938"/>
              <a:gd name="connsiteX10" fmla="*/ 1408454 w 1408454"/>
              <a:gd name="connsiteY10" fmla="*/ 1408452 h 2817938"/>
              <a:gd name="connsiteX11" fmla="*/ 2066 w 1408454"/>
              <a:gd name="connsiteY11" fmla="*/ 2817938 h 2817938"/>
              <a:gd name="connsiteX12" fmla="*/ 2066 w 1408454"/>
              <a:gd name="connsiteY12" fmla="*/ 2498165 h 2817938"/>
              <a:gd name="connsiteX13" fmla="*/ 1088116 w 1408454"/>
              <a:gd name="connsiteY13" fmla="*/ 1408452 h 2817938"/>
              <a:gd name="connsiteX14" fmla="*/ 0 w 1408454"/>
              <a:gd name="connsiteY14" fmla="*/ 320808 h 281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8454" h="2817938">
                <a:moveTo>
                  <a:pt x="0" y="1140361"/>
                </a:moveTo>
                <a:cubicBezTo>
                  <a:pt x="146180" y="1140361"/>
                  <a:pt x="263534" y="1259767"/>
                  <a:pt x="263534" y="1407207"/>
                </a:cubicBezTo>
                <a:cubicBezTo>
                  <a:pt x="263534" y="1553608"/>
                  <a:pt x="146180" y="1673014"/>
                  <a:pt x="1030" y="1673014"/>
                </a:cubicBezTo>
                <a:close/>
                <a:moveTo>
                  <a:pt x="0" y="574742"/>
                </a:moveTo>
                <a:cubicBezTo>
                  <a:pt x="458232" y="574742"/>
                  <a:pt x="833712" y="948616"/>
                  <a:pt x="833712" y="1408451"/>
                </a:cubicBezTo>
                <a:cubicBezTo>
                  <a:pt x="833712" y="1869322"/>
                  <a:pt x="460300" y="2243197"/>
                  <a:pt x="1034" y="2243197"/>
                </a:cubicBezTo>
                <a:lnTo>
                  <a:pt x="1034" y="1923176"/>
                </a:lnTo>
                <a:cubicBezTo>
                  <a:pt x="283420" y="1923176"/>
                  <a:pt x="513054" y="1692223"/>
                  <a:pt x="513054" y="1409487"/>
                </a:cubicBezTo>
                <a:cubicBezTo>
                  <a:pt x="513054" y="1124679"/>
                  <a:pt x="283420" y="894762"/>
                  <a:pt x="0" y="895798"/>
                </a:cubicBezTo>
                <a:close/>
                <a:moveTo>
                  <a:pt x="0" y="0"/>
                </a:moveTo>
                <a:cubicBezTo>
                  <a:pt x="776046" y="0"/>
                  <a:pt x="1407422" y="631268"/>
                  <a:pt x="1408454" y="1408452"/>
                </a:cubicBezTo>
                <a:cubicBezTo>
                  <a:pt x="1408454" y="2185636"/>
                  <a:pt x="778112" y="2817938"/>
                  <a:pt x="2066" y="2817938"/>
                </a:cubicBezTo>
                <a:lnTo>
                  <a:pt x="2066" y="2498165"/>
                </a:lnTo>
                <a:cubicBezTo>
                  <a:pt x="601410" y="2497130"/>
                  <a:pt x="1088116" y="2008674"/>
                  <a:pt x="1088116" y="1408452"/>
                </a:cubicBezTo>
                <a:cubicBezTo>
                  <a:pt x="1088116" y="808230"/>
                  <a:pt x="600376" y="319773"/>
                  <a:pt x="0" y="320808"/>
                </a:cubicBezTo>
                <a:close/>
              </a:path>
            </a:pathLst>
          </a:custGeom>
          <a:solidFill>
            <a:schemeClr val="accent5">
              <a:lumMod val="50000"/>
            </a:schemeClr>
          </a:solidFill>
          <a:ln>
            <a:noFill/>
          </a:ln>
          <a:effectLst/>
        </p:spPr>
        <p:txBody>
          <a:bodyPr wrap="square" anchor="ctr">
            <a:noAutofit/>
          </a:bodyPr>
          <a:lstStyle/>
          <a:p>
            <a:endParaRPr lang="en-US" sz="3266" dirty="0">
              <a:latin typeface="Lato Light" panose="020F0502020204030203" pitchFamily="34" charset="0"/>
            </a:endParaRPr>
          </a:p>
        </p:txBody>
      </p:sp>
      <p:sp>
        <p:nvSpPr>
          <p:cNvPr id="58" name="Freeform 56">
            <a:extLst>
              <a:ext uri="{FF2B5EF4-FFF2-40B4-BE49-F238E27FC236}">
                <a16:creationId xmlns:a16="http://schemas.microsoft.com/office/drawing/2014/main" id="{57F2CE25-6B6F-1D48-9676-A7C8ECAC1000}"/>
              </a:ext>
            </a:extLst>
          </p:cNvPr>
          <p:cNvSpPr>
            <a:spLocks noChangeArrowheads="1"/>
          </p:cNvSpPr>
          <p:nvPr/>
        </p:nvSpPr>
        <p:spPr bwMode="auto">
          <a:xfrm>
            <a:off x="8895014" y="1939215"/>
            <a:ext cx="1256678" cy="41053"/>
          </a:xfrm>
          <a:custGeom>
            <a:avLst/>
            <a:gdLst>
              <a:gd name="T0" fmla="*/ 2427 w 2428"/>
              <a:gd name="T1" fmla="*/ 0 h 81"/>
              <a:gd name="T2" fmla="*/ 2427 w 2428"/>
              <a:gd name="T3" fmla="*/ 80 h 81"/>
              <a:gd name="T4" fmla="*/ 0 w 2428"/>
              <a:gd name="T5" fmla="*/ 80 h 81"/>
              <a:gd name="T6" fmla="*/ 0 w 2428"/>
              <a:gd name="T7" fmla="*/ 80 h 81"/>
              <a:gd name="T8" fmla="*/ 80 w 2428"/>
              <a:gd name="T9" fmla="*/ 0 h 81"/>
              <a:gd name="T10" fmla="*/ 2427 w 2428"/>
              <a:gd name="T11" fmla="*/ 0 h 81"/>
            </a:gdLst>
            <a:ahLst/>
            <a:cxnLst>
              <a:cxn ang="0">
                <a:pos x="T0" y="T1"/>
              </a:cxn>
              <a:cxn ang="0">
                <a:pos x="T2" y="T3"/>
              </a:cxn>
              <a:cxn ang="0">
                <a:pos x="T4" y="T5"/>
              </a:cxn>
              <a:cxn ang="0">
                <a:pos x="T6" y="T7"/>
              </a:cxn>
              <a:cxn ang="0">
                <a:pos x="T8" y="T9"/>
              </a:cxn>
              <a:cxn ang="0">
                <a:pos x="T10" y="T11"/>
              </a:cxn>
            </a:cxnLst>
            <a:rect l="0" t="0" r="r" b="b"/>
            <a:pathLst>
              <a:path w="2428" h="81">
                <a:moveTo>
                  <a:pt x="2427" y="0"/>
                </a:moveTo>
                <a:lnTo>
                  <a:pt x="2427" y="80"/>
                </a:lnTo>
                <a:lnTo>
                  <a:pt x="0" y="80"/>
                </a:lnTo>
                <a:lnTo>
                  <a:pt x="0" y="80"/>
                </a:lnTo>
                <a:cubicBezTo>
                  <a:pt x="0" y="35"/>
                  <a:pt x="36" y="0"/>
                  <a:pt x="80" y="0"/>
                </a:cubicBezTo>
                <a:lnTo>
                  <a:pt x="2427" y="0"/>
                </a:lnTo>
              </a:path>
            </a:pathLst>
          </a:custGeom>
          <a:solidFill>
            <a:srgbClr val="4344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59" name="Freeform 57">
            <a:extLst>
              <a:ext uri="{FF2B5EF4-FFF2-40B4-BE49-F238E27FC236}">
                <a16:creationId xmlns:a16="http://schemas.microsoft.com/office/drawing/2014/main" id="{028AD575-1C7A-6042-B671-B58A5A9A2333}"/>
              </a:ext>
            </a:extLst>
          </p:cNvPr>
          <p:cNvSpPr>
            <a:spLocks noChangeArrowheads="1"/>
          </p:cNvSpPr>
          <p:nvPr/>
        </p:nvSpPr>
        <p:spPr bwMode="auto">
          <a:xfrm>
            <a:off x="8895014" y="1978978"/>
            <a:ext cx="1256678" cy="41053"/>
          </a:xfrm>
          <a:custGeom>
            <a:avLst/>
            <a:gdLst>
              <a:gd name="T0" fmla="*/ 2427 w 2428"/>
              <a:gd name="T1" fmla="*/ 0 h 81"/>
              <a:gd name="T2" fmla="*/ 2427 w 2428"/>
              <a:gd name="T3" fmla="*/ 80 h 81"/>
              <a:gd name="T4" fmla="*/ 80 w 2428"/>
              <a:gd name="T5" fmla="*/ 80 h 81"/>
              <a:gd name="T6" fmla="*/ 80 w 2428"/>
              <a:gd name="T7" fmla="*/ 80 h 81"/>
              <a:gd name="T8" fmla="*/ 0 w 2428"/>
              <a:gd name="T9" fmla="*/ 0 h 81"/>
              <a:gd name="T10" fmla="*/ 2427 w 2428"/>
              <a:gd name="T11" fmla="*/ 0 h 81"/>
            </a:gdLst>
            <a:ahLst/>
            <a:cxnLst>
              <a:cxn ang="0">
                <a:pos x="T0" y="T1"/>
              </a:cxn>
              <a:cxn ang="0">
                <a:pos x="T2" y="T3"/>
              </a:cxn>
              <a:cxn ang="0">
                <a:pos x="T4" y="T5"/>
              </a:cxn>
              <a:cxn ang="0">
                <a:pos x="T6" y="T7"/>
              </a:cxn>
              <a:cxn ang="0">
                <a:pos x="T8" y="T9"/>
              </a:cxn>
              <a:cxn ang="0">
                <a:pos x="T10" y="T11"/>
              </a:cxn>
            </a:cxnLst>
            <a:rect l="0" t="0" r="r" b="b"/>
            <a:pathLst>
              <a:path w="2428" h="81">
                <a:moveTo>
                  <a:pt x="2427" y="0"/>
                </a:moveTo>
                <a:lnTo>
                  <a:pt x="2427" y="80"/>
                </a:lnTo>
                <a:lnTo>
                  <a:pt x="80" y="80"/>
                </a:lnTo>
                <a:lnTo>
                  <a:pt x="80" y="80"/>
                </a:lnTo>
                <a:cubicBezTo>
                  <a:pt x="36" y="80"/>
                  <a:pt x="0" y="44"/>
                  <a:pt x="0" y="0"/>
                </a:cubicBezTo>
                <a:lnTo>
                  <a:pt x="2427" y="0"/>
                </a:lnTo>
              </a:path>
            </a:pathLst>
          </a:custGeom>
          <a:solidFill>
            <a:srgbClr val="22232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60" name="Freeform 58">
            <a:extLst>
              <a:ext uri="{FF2B5EF4-FFF2-40B4-BE49-F238E27FC236}">
                <a16:creationId xmlns:a16="http://schemas.microsoft.com/office/drawing/2014/main" id="{68BDB2EC-2753-8D4D-976E-0CADC5CCF1BF}"/>
              </a:ext>
            </a:extLst>
          </p:cNvPr>
          <p:cNvSpPr>
            <a:spLocks noChangeArrowheads="1"/>
          </p:cNvSpPr>
          <p:nvPr/>
        </p:nvSpPr>
        <p:spPr bwMode="auto">
          <a:xfrm>
            <a:off x="9773092" y="1784126"/>
            <a:ext cx="490356" cy="155089"/>
          </a:xfrm>
          <a:custGeom>
            <a:avLst/>
            <a:gdLst>
              <a:gd name="T0" fmla="*/ 274 w 950"/>
              <a:gd name="T1" fmla="*/ 0 h 301"/>
              <a:gd name="T2" fmla="*/ 0 w 950"/>
              <a:gd name="T3" fmla="*/ 300 h 301"/>
              <a:gd name="T4" fmla="*/ 675 w 950"/>
              <a:gd name="T5" fmla="*/ 300 h 301"/>
              <a:gd name="T6" fmla="*/ 949 w 950"/>
              <a:gd name="T7" fmla="*/ 0 h 301"/>
              <a:gd name="T8" fmla="*/ 274 w 950"/>
              <a:gd name="T9" fmla="*/ 0 h 301"/>
            </a:gdLst>
            <a:ahLst/>
            <a:cxnLst>
              <a:cxn ang="0">
                <a:pos x="T0" y="T1"/>
              </a:cxn>
              <a:cxn ang="0">
                <a:pos x="T2" y="T3"/>
              </a:cxn>
              <a:cxn ang="0">
                <a:pos x="T4" y="T5"/>
              </a:cxn>
              <a:cxn ang="0">
                <a:pos x="T6" y="T7"/>
              </a:cxn>
              <a:cxn ang="0">
                <a:pos x="T8" y="T9"/>
              </a:cxn>
            </a:cxnLst>
            <a:rect l="0" t="0" r="r" b="b"/>
            <a:pathLst>
              <a:path w="950" h="301">
                <a:moveTo>
                  <a:pt x="274" y="0"/>
                </a:moveTo>
                <a:lnTo>
                  <a:pt x="0" y="300"/>
                </a:lnTo>
                <a:lnTo>
                  <a:pt x="675" y="300"/>
                </a:lnTo>
                <a:lnTo>
                  <a:pt x="949" y="0"/>
                </a:lnTo>
                <a:lnTo>
                  <a:pt x="274" y="0"/>
                </a:lnTo>
              </a:path>
            </a:pathLst>
          </a:custGeom>
          <a:solidFill>
            <a:schemeClr val="accent1"/>
          </a:solidFill>
          <a:ln>
            <a:noFill/>
          </a:ln>
          <a:effectLst/>
        </p:spPr>
        <p:txBody>
          <a:bodyPr wrap="none" anchor="ctr"/>
          <a:lstStyle/>
          <a:p>
            <a:endParaRPr lang="en-US" sz="3266" dirty="0">
              <a:latin typeface="Lato Light" panose="020F0502020204030203" pitchFamily="34" charset="0"/>
            </a:endParaRPr>
          </a:p>
        </p:txBody>
      </p:sp>
      <p:sp>
        <p:nvSpPr>
          <p:cNvPr id="64" name="Freeform 62">
            <a:extLst>
              <a:ext uri="{FF2B5EF4-FFF2-40B4-BE49-F238E27FC236}">
                <a16:creationId xmlns:a16="http://schemas.microsoft.com/office/drawing/2014/main" id="{DEC37974-DCBB-704E-B266-F43309CECBDE}"/>
              </a:ext>
            </a:extLst>
          </p:cNvPr>
          <p:cNvSpPr>
            <a:spLocks noChangeArrowheads="1"/>
          </p:cNvSpPr>
          <p:nvPr/>
        </p:nvSpPr>
        <p:spPr bwMode="auto">
          <a:xfrm>
            <a:off x="9773092" y="2020031"/>
            <a:ext cx="490356" cy="155089"/>
          </a:xfrm>
          <a:custGeom>
            <a:avLst/>
            <a:gdLst>
              <a:gd name="T0" fmla="*/ 274 w 950"/>
              <a:gd name="T1" fmla="*/ 300 h 301"/>
              <a:gd name="T2" fmla="*/ 0 w 950"/>
              <a:gd name="T3" fmla="*/ 0 h 301"/>
              <a:gd name="T4" fmla="*/ 675 w 950"/>
              <a:gd name="T5" fmla="*/ 0 h 301"/>
              <a:gd name="T6" fmla="*/ 949 w 950"/>
              <a:gd name="T7" fmla="*/ 300 h 301"/>
              <a:gd name="T8" fmla="*/ 274 w 950"/>
              <a:gd name="T9" fmla="*/ 300 h 301"/>
            </a:gdLst>
            <a:ahLst/>
            <a:cxnLst>
              <a:cxn ang="0">
                <a:pos x="T0" y="T1"/>
              </a:cxn>
              <a:cxn ang="0">
                <a:pos x="T2" y="T3"/>
              </a:cxn>
              <a:cxn ang="0">
                <a:pos x="T4" y="T5"/>
              </a:cxn>
              <a:cxn ang="0">
                <a:pos x="T6" y="T7"/>
              </a:cxn>
              <a:cxn ang="0">
                <a:pos x="T8" y="T9"/>
              </a:cxn>
            </a:cxnLst>
            <a:rect l="0" t="0" r="r" b="b"/>
            <a:pathLst>
              <a:path w="950" h="301">
                <a:moveTo>
                  <a:pt x="274" y="300"/>
                </a:moveTo>
                <a:lnTo>
                  <a:pt x="0" y="0"/>
                </a:lnTo>
                <a:lnTo>
                  <a:pt x="675" y="0"/>
                </a:lnTo>
                <a:lnTo>
                  <a:pt x="949" y="300"/>
                </a:lnTo>
                <a:lnTo>
                  <a:pt x="274" y="300"/>
                </a:lnTo>
              </a:path>
            </a:pathLst>
          </a:custGeom>
          <a:solidFill>
            <a:schemeClr val="accent1"/>
          </a:solidFill>
          <a:ln>
            <a:noFill/>
          </a:ln>
          <a:effectLst/>
        </p:spPr>
        <p:txBody>
          <a:bodyPr wrap="none" anchor="ctr"/>
          <a:lstStyle/>
          <a:p>
            <a:endParaRPr lang="en-US" sz="3266" dirty="0">
              <a:latin typeface="Lato Light" panose="020F0502020204030203" pitchFamily="34" charset="0"/>
            </a:endParaRPr>
          </a:p>
        </p:txBody>
      </p:sp>
      <p:sp>
        <p:nvSpPr>
          <p:cNvPr id="183" name="Freeform 182">
            <a:extLst>
              <a:ext uri="{FF2B5EF4-FFF2-40B4-BE49-F238E27FC236}">
                <a16:creationId xmlns:a16="http://schemas.microsoft.com/office/drawing/2014/main" id="{3FDABF0B-95E8-0746-937A-DAE3556B8CFD}"/>
              </a:ext>
            </a:extLst>
          </p:cNvPr>
          <p:cNvSpPr>
            <a:spLocks noChangeArrowheads="1"/>
          </p:cNvSpPr>
          <p:nvPr/>
        </p:nvSpPr>
        <p:spPr bwMode="auto">
          <a:xfrm>
            <a:off x="9773091" y="1784126"/>
            <a:ext cx="492117" cy="390479"/>
          </a:xfrm>
          <a:custGeom>
            <a:avLst/>
            <a:gdLst>
              <a:gd name="connsiteX0" fmla="*/ 529128 w 984234"/>
              <a:gd name="connsiteY0" fmla="*/ 471809 h 780957"/>
              <a:gd name="connsiteX1" fmla="*/ 699532 w 984234"/>
              <a:gd name="connsiteY1" fmla="*/ 471809 h 780957"/>
              <a:gd name="connsiteX2" fmla="*/ 984234 w 984234"/>
              <a:gd name="connsiteY2" fmla="*/ 780957 h 780957"/>
              <a:gd name="connsiteX3" fmla="*/ 814868 w 984234"/>
              <a:gd name="connsiteY3" fmla="*/ 780957 h 780957"/>
              <a:gd name="connsiteX4" fmla="*/ 264564 w 984234"/>
              <a:gd name="connsiteY4" fmla="*/ 471809 h 780957"/>
              <a:gd name="connsiteX5" fmla="*/ 433930 w 984234"/>
              <a:gd name="connsiteY5" fmla="*/ 471809 h 780957"/>
              <a:gd name="connsiteX6" fmla="*/ 719670 w 984234"/>
              <a:gd name="connsiteY6" fmla="*/ 780957 h 780957"/>
              <a:gd name="connsiteX7" fmla="*/ 550304 w 984234"/>
              <a:gd name="connsiteY7" fmla="*/ 780957 h 780957"/>
              <a:gd name="connsiteX8" fmla="*/ 0 w 984234"/>
              <a:gd name="connsiteY8" fmla="*/ 471809 h 780957"/>
              <a:gd name="connsiteX9" fmla="*/ 169366 w 984234"/>
              <a:gd name="connsiteY9" fmla="*/ 471809 h 780957"/>
              <a:gd name="connsiteX10" fmla="*/ 455106 w 984234"/>
              <a:gd name="connsiteY10" fmla="*/ 780957 h 780957"/>
              <a:gd name="connsiteX11" fmla="*/ 284700 w 984234"/>
              <a:gd name="connsiteY11" fmla="*/ 780957 h 780957"/>
              <a:gd name="connsiteX12" fmla="*/ 814868 w 984234"/>
              <a:gd name="connsiteY12" fmla="*/ 0 h 780957"/>
              <a:gd name="connsiteX13" fmla="*/ 984234 w 984234"/>
              <a:gd name="connsiteY13" fmla="*/ 0 h 780957"/>
              <a:gd name="connsiteX14" fmla="*/ 699532 w 984234"/>
              <a:gd name="connsiteY14" fmla="*/ 309147 h 780957"/>
              <a:gd name="connsiteX15" fmla="*/ 529128 w 984234"/>
              <a:gd name="connsiteY15" fmla="*/ 309147 h 780957"/>
              <a:gd name="connsiteX16" fmla="*/ 550304 w 984234"/>
              <a:gd name="connsiteY16" fmla="*/ 0 h 780957"/>
              <a:gd name="connsiteX17" fmla="*/ 719670 w 984234"/>
              <a:gd name="connsiteY17" fmla="*/ 0 h 780957"/>
              <a:gd name="connsiteX18" fmla="*/ 433930 w 984234"/>
              <a:gd name="connsiteY18" fmla="*/ 309147 h 780957"/>
              <a:gd name="connsiteX19" fmla="*/ 264564 w 984234"/>
              <a:gd name="connsiteY19" fmla="*/ 309147 h 780957"/>
              <a:gd name="connsiteX20" fmla="*/ 284700 w 984234"/>
              <a:gd name="connsiteY20" fmla="*/ 0 h 780957"/>
              <a:gd name="connsiteX21" fmla="*/ 455106 w 984234"/>
              <a:gd name="connsiteY21" fmla="*/ 0 h 780957"/>
              <a:gd name="connsiteX22" fmla="*/ 169366 w 984234"/>
              <a:gd name="connsiteY22" fmla="*/ 309147 h 780957"/>
              <a:gd name="connsiteX23" fmla="*/ 0 w 984234"/>
              <a:gd name="connsiteY23" fmla="*/ 309147 h 78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84234" h="780957">
                <a:moveTo>
                  <a:pt x="529128" y="471809"/>
                </a:moveTo>
                <a:lnTo>
                  <a:pt x="699532" y="471809"/>
                </a:lnTo>
                <a:lnTo>
                  <a:pt x="984234" y="780957"/>
                </a:lnTo>
                <a:lnTo>
                  <a:pt x="814868" y="780957"/>
                </a:lnTo>
                <a:close/>
                <a:moveTo>
                  <a:pt x="264564" y="471809"/>
                </a:moveTo>
                <a:lnTo>
                  <a:pt x="433930" y="471809"/>
                </a:lnTo>
                <a:lnTo>
                  <a:pt x="719670" y="780957"/>
                </a:lnTo>
                <a:lnTo>
                  <a:pt x="550304" y="780957"/>
                </a:lnTo>
                <a:close/>
                <a:moveTo>
                  <a:pt x="0" y="471809"/>
                </a:moveTo>
                <a:lnTo>
                  <a:pt x="169366" y="471809"/>
                </a:lnTo>
                <a:lnTo>
                  <a:pt x="455106" y="780957"/>
                </a:lnTo>
                <a:lnTo>
                  <a:pt x="284700" y="780957"/>
                </a:lnTo>
                <a:close/>
                <a:moveTo>
                  <a:pt x="814868" y="0"/>
                </a:moveTo>
                <a:lnTo>
                  <a:pt x="984234" y="0"/>
                </a:lnTo>
                <a:lnTo>
                  <a:pt x="699532" y="309147"/>
                </a:lnTo>
                <a:lnTo>
                  <a:pt x="529128" y="309147"/>
                </a:lnTo>
                <a:close/>
                <a:moveTo>
                  <a:pt x="550304" y="0"/>
                </a:moveTo>
                <a:lnTo>
                  <a:pt x="719670" y="0"/>
                </a:lnTo>
                <a:lnTo>
                  <a:pt x="433930" y="309147"/>
                </a:lnTo>
                <a:lnTo>
                  <a:pt x="264564" y="309147"/>
                </a:lnTo>
                <a:close/>
                <a:moveTo>
                  <a:pt x="284700" y="0"/>
                </a:moveTo>
                <a:lnTo>
                  <a:pt x="455106" y="0"/>
                </a:lnTo>
                <a:lnTo>
                  <a:pt x="169366" y="309147"/>
                </a:lnTo>
                <a:lnTo>
                  <a:pt x="0" y="309147"/>
                </a:lnTo>
                <a:close/>
              </a:path>
            </a:pathLst>
          </a:custGeom>
          <a:solidFill>
            <a:schemeClr val="accent1">
              <a:lumMod val="75000"/>
            </a:schemeClr>
          </a:solidFill>
          <a:ln>
            <a:noFill/>
          </a:ln>
          <a:effectLst/>
        </p:spPr>
        <p:txBody>
          <a:bodyPr wrap="square" anchor="ctr">
            <a:noAutofit/>
          </a:bodyPr>
          <a:lstStyle/>
          <a:p>
            <a:endParaRPr lang="en-US" sz="3266" dirty="0">
              <a:latin typeface="Lato Light" panose="020F0502020204030203" pitchFamily="34" charset="0"/>
            </a:endParaRPr>
          </a:p>
        </p:txBody>
      </p:sp>
      <p:sp>
        <p:nvSpPr>
          <p:cNvPr id="68" name="Freeform 66">
            <a:extLst>
              <a:ext uri="{FF2B5EF4-FFF2-40B4-BE49-F238E27FC236}">
                <a16:creationId xmlns:a16="http://schemas.microsoft.com/office/drawing/2014/main" id="{C14551BA-445D-8145-B6E0-6D90A0D1A3FF}"/>
              </a:ext>
            </a:extLst>
          </p:cNvPr>
          <p:cNvSpPr>
            <a:spLocks noChangeArrowheads="1"/>
          </p:cNvSpPr>
          <p:nvPr/>
        </p:nvSpPr>
        <p:spPr bwMode="auto">
          <a:xfrm>
            <a:off x="8562028" y="2568695"/>
            <a:ext cx="125440" cy="116318"/>
          </a:xfrm>
          <a:custGeom>
            <a:avLst/>
            <a:gdLst>
              <a:gd name="T0" fmla="*/ 12 w 244"/>
              <a:gd name="T1" fmla="*/ 5 h 227"/>
              <a:gd name="T2" fmla="*/ 12 w 244"/>
              <a:gd name="T3" fmla="*/ 5 h 227"/>
              <a:gd name="T4" fmla="*/ 57 w 244"/>
              <a:gd name="T5" fmla="*/ 22 h 227"/>
              <a:gd name="T6" fmla="*/ 57 w 244"/>
              <a:gd name="T7" fmla="*/ 22 h 227"/>
              <a:gd name="T8" fmla="*/ 123 w 244"/>
              <a:gd name="T9" fmla="*/ 100 h 227"/>
              <a:gd name="T10" fmla="*/ 123 w 244"/>
              <a:gd name="T11" fmla="*/ 100 h 227"/>
              <a:gd name="T12" fmla="*/ 243 w 244"/>
              <a:gd name="T13" fmla="*/ 178 h 227"/>
              <a:gd name="T14" fmla="*/ 143 w 244"/>
              <a:gd name="T15" fmla="*/ 226 h 227"/>
              <a:gd name="T16" fmla="*/ 0 w 244"/>
              <a:gd name="T17" fmla="*/ 14 h 227"/>
              <a:gd name="T18" fmla="*/ 0 w 244"/>
              <a:gd name="T19" fmla="*/ 14 h 227"/>
              <a:gd name="T20" fmla="*/ 12 w 244"/>
              <a:gd name="T21" fmla="*/ 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227">
                <a:moveTo>
                  <a:pt x="12" y="5"/>
                </a:moveTo>
                <a:lnTo>
                  <a:pt x="12" y="5"/>
                </a:lnTo>
                <a:cubicBezTo>
                  <a:pt x="21" y="1"/>
                  <a:pt x="37" y="0"/>
                  <a:pt x="57" y="22"/>
                </a:cubicBezTo>
                <a:lnTo>
                  <a:pt x="57" y="22"/>
                </a:lnTo>
                <a:cubicBezTo>
                  <a:pt x="85" y="53"/>
                  <a:pt x="90" y="58"/>
                  <a:pt x="123" y="100"/>
                </a:cubicBezTo>
                <a:lnTo>
                  <a:pt x="123" y="100"/>
                </a:lnTo>
                <a:cubicBezTo>
                  <a:pt x="123" y="100"/>
                  <a:pt x="185" y="114"/>
                  <a:pt x="243" y="178"/>
                </a:cubicBezTo>
                <a:lnTo>
                  <a:pt x="143" y="226"/>
                </a:lnTo>
                <a:lnTo>
                  <a:pt x="0" y="14"/>
                </a:lnTo>
                <a:lnTo>
                  <a:pt x="0" y="14"/>
                </a:lnTo>
                <a:cubicBezTo>
                  <a:pt x="0" y="14"/>
                  <a:pt x="4" y="8"/>
                  <a:pt x="12" y="5"/>
                </a:cubicBezTo>
              </a:path>
            </a:pathLst>
          </a:custGeom>
          <a:solidFill>
            <a:srgbClr val="FCB56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69" name="Freeform 67">
            <a:extLst>
              <a:ext uri="{FF2B5EF4-FFF2-40B4-BE49-F238E27FC236}">
                <a16:creationId xmlns:a16="http://schemas.microsoft.com/office/drawing/2014/main" id="{663E316B-0492-AA4E-9779-C7548CE1C9C3}"/>
              </a:ext>
            </a:extLst>
          </p:cNvPr>
          <p:cNvSpPr>
            <a:spLocks noChangeArrowheads="1"/>
          </p:cNvSpPr>
          <p:nvPr/>
        </p:nvSpPr>
        <p:spPr bwMode="auto">
          <a:xfrm>
            <a:off x="9189227" y="2568695"/>
            <a:ext cx="125441" cy="116318"/>
          </a:xfrm>
          <a:custGeom>
            <a:avLst/>
            <a:gdLst>
              <a:gd name="T0" fmla="*/ 231 w 244"/>
              <a:gd name="T1" fmla="*/ 5 h 227"/>
              <a:gd name="T2" fmla="*/ 231 w 244"/>
              <a:gd name="T3" fmla="*/ 5 h 227"/>
              <a:gd name="T4" fmla="*/ 186 w 244"/>
              <a:gd name="T5" fmla="*/ 22 h 227"/>
              <a:gd name="T6" fmla="*/ 186 w 244"/>
              <a:gd name="T7" fmla="*/ 22 h 227"/>
              <a:gd name="T8" fmla="*/ 120 w 244"/>
              <a:gd name="T9" fmla="*/ 100 h 227"/>
              <a:gd name="T10" fmla="*/ 120 w 244"/>
              <a:gd name="T11" fmla="*/ 100 h 227"/>
              <a:gd name="T12" fmla="*/ 0 w 244"/>
              <a:gd name="T13" fmla="*/ 178 h 227"/>
              <a:gd name="T14" fmla="*/ 100 w 244"/>
              <a:gd name="T15" fmla="*/ 226 h 227"/>
              <a:gd name="T16" fmla="*/ 243 w 244"/>
              <a:gd name="T17" fmla="*/ 14 h 227"/>
              <a:gd name="T18" fmla="*/ 243 w 244"/>
              <a:gd name="T19" fmla="*/ 14 h 227"/>
              <a:gd name="T20" fmla="*/ 231 w 244"/>
              <a:gd name="T21" fmla="*/ 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227">
                <a:moveTo>
                  <a:pt x="231" y="5"/>
                </a:moveTo>
                <a:lnTo>
                  <a:pt x="231" y="5"/>
                </a:lnTo>
                <a:cubicBezTo>
                  <a:pt x="222" y="1"/>
                  <a:pt x="206" y="0"/>
                  <a:pt x="186" y="22"/>
                </a:cubicBezTo>
                <a:lnTo>
                  <a:pt x="186" y="22"/>
                </a:lnTo>
                <a:cubicBezTo>
                  <a:pt x="158" y="53"/>
                  <a:pt x="154" y="58"/>
                  <a:pt x="120" y="100"/>
                </a:cubicBezTo>
                <a:lnTo>
                  <a:pt x="120" y="100"/>
                </a:lnTo>
                <a:cubicBezTo>
                  <a:pt x="120" y="100"/>
                  <a:pt x="57" y="114"/>
                  <a:pt x="0" y="178"/>
                </a:cubicBezTo>
                <a:lnTo>
                  <a:pt x="100" y="226"/>
                </a:lnTo>
                <a:lnTo>
                  <a:pt x="243" y="14"/>
                </a:lnTo>
                <a:lnTo>
                  <a:pt x="243" y="14"/>
                </a:lnTo>
                <a:cubicBezTo>
                  <a:pt x="243" y="14"/>
                  <a:pt x="239" y="8"/>
                  <a:pt x="231" y="5"/>
                </a:cubicBezTo>
              </a:path>
            </a:pathLst>
          </a:custGeom>
          <a:solidFill>
            <a:srgbClr val="FCB56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70" name="Freeform 68">
            <a:extLst>
              <a:ext uri="{FF2B5EF4-FFF2-40B4-BE49-F238E27FC236}">
                <a16:creationId xmlns:a16="http://schemas.microsoft.com/office/drawing/2014/main" id="{0FC1DC19-B866-2945-A4F8-8721D2EE3640}"/>
              </a:ext>
            </a:extLst>
          </p:cNvPr>
          <p:cNvSpPr>
            <a:spLocks noChangeArrowheads="1"/>
          </p:cNvSpPr>
          <p:nvPr/>
        </p:nvSpPr>
        <p:spPr bwMode="auto">
          <a:xfrm>
            <a:off x="8635012" y="2657644"/>
            <a:ext cx="606673" cy="647725"/>
          </a:xfrm>
          <a:custGeom>
            <a:avLst/>
            <a:gdLst>
              <a:gd name="T0" fmla="*/ 1171 w 1172"/>
              <a:gd name="T1" fmla="*/ 53 h 1253"/>
              <a:gd name="T2" fmla="*/ 1063 w 1172"/>
              <a:gd name="T3" fmla="*/ 0 h 1253"/>
              <a:gd name="T4" fmla="*/ 724 w 1172"/>
              <a:gd name="T5" fmla="*/ 525 h 1253"/>
              <a:gd name="T6" fmla="*/ 724 w 1172"/>
              <a:gd name="T7" fmla="*/ 525 h 1253"/>
              <a:gd name="T8" fmla="*/ 586 w 1172"/>
              <a:gd name="T9" fmla="*/ 525 h 1253"/>
              <a:gd name="T10" fmla="*/ 447 w 1172"/>
              <a:gd name="T11" fmla="*/ 525 h 1253"/>
              <a:gd name="T12" fmla="*/ 447 w 1172"/>
              <a:gd name="T13" fmla="*/ 525 h 1253"/>
              <a:gd name="T14" fmla="*/ 109 w 1172"/>
              <a:gd name="T15" fmla="*/ 0 h 1253"/>
              <a:gd name="T16" fmla="*/ 0 w 1172"/>
              <a:gd name="T17" fmla="*/ 53 h 1253"/>
              <a:gd name="T18" fmla="*/ 271 w 1172"/>
              <a:gd name="T19" fmla="*/ 602 h 1253"/>
              <a:gd name="T20" fmla="*/ 328 w 1172"/>
              <a:gd name="T21" fmla="*/ 1252 h 1253"/>
              <a:gd name="T22" fmla="*/ 586 w 1172"/>
              <a:gd name="T23" fmla="*/ 1252 h 1253"/>
              <a:gd name="T24" fmla="*/ 842 w 1172"/>
              <a:gd name="T25" fmla="*/ 1252 h 1253"/>
              <a:gd name="T26" fmla="*/ 900 w 1172"/>
              <a:gd name="T27" fmla="*/ 602 h 1253"/>
              <a:gd name="T28" fmla="*/ 1171 w 1172"/>
              <a:gd name="T29" fmla="*/ 53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2" h="1253">
                <a:moveTo>
                  <a:pt x="1171" y="53"/>
                </a:moveTo>
                <a:lnTo>
                  <a:pt x="1063" y="0"/>
                </a:lnTo>
                <a:lnTo>
                  <a:pt x="724" y="525"/>
                </a:lnTo>
                <a:lnTo>
                  <a:pt x="724" y="525"/>
                </a:lnTo>
                <a:lnTo>
                  <a:pt x="586" y="525"/>
                </a:lnTo>
                <a:lnTo>
                  <a:pt x="447" y="525"/>
                </a:lnTo>
                <a:lnTo>
                  <a:pt x="447" y="525"/>
                </a:lnTo>
                <a:lnTo>
                  <a:pt x="109" y="0"/>
                </a:lnTo>
                <a:lnTo>
                  <a:pt x="0" y="53"/>
                </a:lnTo>
                <a:lnTo>
                  <a:pt x="271" y="602"/>
                </a:lnTo>
                <a:lnTo>
                  <a:pt x="328" y="1252"/>
                </a:lnTo>
                <a:lnTo>
                  <a:pt x="586" y="1252"/>
                </a:lnTo>
                <a:lnTo>
                  <a:pt x="842" y="1252"/>
                </a:lnTo>
                <a:lnTo>
                  <a:pt x="900" y="602"/>
                </a:lnTo>
                <a:lnTo>
                  <a:pt x="1171" y="53"/>
                </a:lnTo>
              </a:path>
            </a:pathLst>
          </a:custGeom>
          <a:solidFill>
            <a:schemeClr val="bg1">
              <a:lumMod val="85000"/>
            </a:schemeClr>
          </a:solidFill>
          <a:ln>
            <a:noFill/>
          </a:ln>
          <a:effectLst/>
        </p:spPr>
        <p:txBody>
          <a:bodyPr wrap="none" anchor="ctr"/>
          <a:lstStyle/>
          <a:p>
            <a:endParaRPr lang="en-US" sz="3266" dirty="0">
              <a:latin typeface="Lato Light" panose="020F0502020204030203" pitchFamily="34" charset="0"/>
            </a:endParaRPr>
          </a:p>
        </p:txBody>
      </p:sp>
      <p:sp>
        <p:nvSpPr>
          <p:cNvPr id="71" name="Freeform 69">
            <a:extLst>
              <a:ext uri="{FF2B5EF4-FFF2-40B4-BE49-F238E27FC236}">
                <a16:creationId xmlns:a16="http://schemas.microsoft.com/office/drawing/2014/main" id="{9C78CED5-8F17-AD4C-A41D-EB84DE96B263}"/>
              </a:ext>
            </a:extLst>
          </p:cNvPr>
          <p:cNvSpPr>
            <a:spLocks noChangeArrowheads="1"/>
          </p:cNvSpPr>
          <p:nvPr/>
        </p:nvSpPr>
        <p:spPr bwMode="auto">
          <a:xfrm>
            <a:off x="8890453" y="2915365"/>
            <a:ext cx="102632" cy="47896"/>
          </a:xfrm>
          <a:custGeom>
            <a:avLst/>
            <a:gdLst>
              <a:gd name="T0" fmla="*/ 0 w 198"/>
              <a:gd name="T1" fmla="*/ 0 h 91"/>
              <a:gd name="T2" fmla="*/ 197 w 198"/>
              <a:gd name="T3" fmla="*/ 0 h 91"/>
              <a:gd name="T4" fmla="*/ 98 w 198"/>
              <a:gd name="T5" fmla="*/ 90 h 91"/>
              <a:gd name="T6" fmla="*/ 0 w 198"/>
              <a:gd name="T7" fmla="*/ 0 h 91"/>
            </a:gdLst>
            <a:ahLst/>
            <a:cxnLst>
              <a:cxn ang="0">
                <a:pos x="T0" y="T1"/>
              </a:cxn>
              <a:cxn ang="0">
                <a:pos x="T2" y="T3"/>
              </a:cxn>
              <a:cxn ang="0">
                <a:pos x="T4" y="T5"/>
              </a:cxn>
              <a:cxn ang="0">
                <a:pos x="T6" y="T7"/>
              </a:cxn>
            </a:cxnLst>
            <a:rect l="0" t="0" r="r" b="b"/>
            <a:pathLst>
              <a:path w="198" h="91">
                <a:moveTo>
                  <a:pt x="0" y="0"/>
                </a:moveTo>
                <a:lnTo>
                  <a:pt x="197" y="0"/>
                </a:lnTo>
                <a:lnTo>
                  <a:pt x="98" y="90"/>
                </a:lnTo>
                <a:lnTo>
                  <a:pt x="0" y="0"/>
                </a:lnTo>
              </a:path>
            </a:pathLst>
          </a:custGeom>
          <a:solidFill>
            <a:srgbClr val="98DCF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72" name="Freeform 70">
            <a:extLst>
              <a:ext uri="{FF2B5EF4-FFF2-40B4-BE49-F238E27FC236}">
                <a16:creationId xmlns:a16="http://schemas.microsoft.com/office/drawing/2014/main" id="{84242D8C-FA1B-FD41-810D-9B748948089E}"/>
              </a:ext>
            </a:extLst>
          </p:cNvPr>
          <p:cNvSpPr>
            <a:spLocks noChangeArrowheads="1"/>
          </p:cNvSpPr>
          <p:nvPr/>
        </p:nvSpPr>
        <p:spPr bwMode="auto">
          <a:xfrm>
            <a:off x="8899575" y="2881155"/>
            <a:ext cx="86668" cy="75263"/>
          </a:xfrm>
          <a:custGeom>
            <a:avLst/>
            <a:gdLst>
              <a:gd name="T0" fmla="*/ 1 w 167"/>
              <a:gd name="T1" fmla="*/ 199 h 200"/>
              <a:gd name="T2" fmla="*/ 166 w 167"/>
              <a:gd name="T3" fmla="*/ 198 h 200"/>
              <a:gd name="T4" fmla="*/ 164 w 167"/>
              <a:gd name="T5" fmla="*/ 0 h 200"/>
              <a:gd name="T6" fmla="*/ 0 w 167"/>
              <a:gd name="T7" fmla="*/ 2 h 200"/>
              <a:gd name="T8" fmla="*/ 1 w 167"/>
              <a:gd name="T9" fmla="*/ 199 h 200"/>
            </a:gdLst>
            <a:ahLst/>
            <a:cxnLst>
              <a:cxn ang="0">
                <a:pos x="T0" y="T1"/>
              </a:cxn>
              <a:cxn ang="0">
                <a:pos x="T2" y="T3"/>
              </a:cxn>
              <a:cxn ang="0">
                <a:pos x="T4" y="T5"/>
              </a:cxn>
              <a:cxn ang="0">
                <a:pos x="T6" y="T7"/>
              </a:cxn>
              <a:cxn ang="0">
                <a:pos x="T8" y="T9"/>
              </a:cxn>
            </a:cxnLst>
            <a:rect l="0" t="0" r="r" b="b"/>
            <a:pathLst>
              <a:path w="167" h="200">
                <a:moveTo>
                  <a:pt x="1" y="199"/>
                </a:moveTo>
                <a:lnTo>
                  <a:pt x="166" y="198"/>
                </a:lnTo>
                <a:lnTo>
                  <a:pt x="164" y="0"/>
                </a:lnTo>
                <a:lnTo>
                  <a:pt x="0" y="2"/>
                </a:lnTo>
                <a:lnTo>
                  <a:pt x="1" y="199"/>
                </a:lnTo>
              </a:path>
            </a:pathLst>
          </a:custGeom>
          <a:solidFill>
            <a:srgbClr val="FCAF6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74" name="Freeform 173">
            <a:extLst>
              <a:ext uri="{FF2B5EF4-FFF2-40B4-BE49-F238E27FC236}">
                <a16:creationId xmlns:a16="http://schemas.microsoft.com/office/drawing/2014/main" id="{4EA8F9FB-65F9-A940-A247-9F4B9CAF7E0A}"/>
              </a:ext>
            </a:extLst>
          </p:cNvPr>
          <p:cNvSpPr>
            <a:spLocks noChangeArrowheads="1"/>
          </p:cNvSpPr>
          <p:nvPr/>
        </p:nvSpPr>
        <p:spPr bwMode="auto">
          <a:xfrm>
            <a:off x="8717118" y="3549406"/>
            <a:ext cx="441947" cy="24577"/>
          </a:xfrm>
          <a:custGeom>
            <a:avLst/>
            <a:gdLst>
              <a:gd name="connsiteX0" fmla="*/ 702462 w 883894"/>
              <a:gd name="connsiteY0" fmla="*/ 0 h 49153"/>
              <a:gd name="connsiteX1" fmla="*/ 804966 w 883894"/>
              <a:gd name="connsiteY1" fmla="*/ 0 h 49153"/>
              <a:gd name="connsiteX2" fmla="*/ 883894 w 883894"/>
              <a:gd name="connsiteY2" fmla="*/ 30721 h 49153"/>
              <a:gd name="connsiteX3" fmla="*/ 883894 w 883894"/>
              <a:gd name="connsiteY3" fmla="*/ 49153 h 49153"/>
              <a:gd name="connsiteX4" fmla="*/ 796766 w 883894"/>
              <a:gd name="connsiteY4" fmla="*/ 49153 h 49153"/>
              <a:gd name="connsiteX5" fmla="*/ 763964 w 883894"/>
              <a:gd name="connsiteY5" fmla="*/ 37889 h 49153"/>
              <a:gd name="connsiteX6" fmla="*/ 748590 w 883894"/>
              <a:gd name="connsiteY6" fmla="*/ 37889 h 49153"/>
              <a:gd name="connsiteX7" fmla="*/ 748590 w 883894"/>
              <a:gd name="connsiteY7" fmla="*/ 49153 h 49153"/>
              <a:gd name="connsiteX8" fmla="*/ 702462 w 883894"/>
              <a:gd name="connsiteY8" fmla="*/ 49153 h 49153"/>
              <a:gd name="connsiteX9" fmla="*/ 78928 w 883894"/>
              <a:gd name="connsiteY9" fmla="*/ 0 h 49153"/>
              <a:gd name="connsiteX10" fmla="*/ 181432 w 883894"/>
              <a:gd name="connsiteY10" fmla="*/ 0 h 49153"/>
              <a:gd name="connsiteX11" fmla="*/ 181432 w 883894"/>
              <a:gd name="connsiteY11" fmla="*/ 49153 h 49153"/>
              <a:gd name="connsiteX12" fmla="*/ 134280 w 883894"/>
              <a:gd name="connsiteY12" fmla="*/ 49153 h 49153"/>
              <a:gd name="connsiteX13" fmla="*/ 134280 w 883894"/>
              <a:gd name="connsiteY13" fmla="*/ 37889 h 49153"/>
              <a:gd name="connsiteX14" fmla="*/ 118906 w 883894"/>
              <a:gd name="connsiteY14" fmla="*/ 37889 h 49153"/>
              <a:gd name="connsiteX15" fmla="*/ 87128 w 883894"/>
              <a:gd name="connsiteY15" fmla="*/ 49153 h 49153"/>
              <a:gd name="connsiteX16" fmla="*/ 0 w 883894"/>
              <a:gd name="connsiteY16" fmla="*/ 49153 h 49153"/>
              <a:gd name="connsiteX17" fmla="*/ 0 w 883894"/>
              <a:gd name="connsiteY17" fmla="*/ 30721 h 49153"/>
              <a:gd name="connsiteX18" fmla="*/ 78928 w 883894"/>
              <a:gd name="connsiteY18" fmla="*/ 0 h 4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3894" h="49153">
                <a:moveTo>
                  <a:pt x="702462" y="0"/>
                </a:moveTo>
                <a:lnTo>
                  <a:pt x="804966" y="0"/>
                </a:lnTo>
                <a:cubicBezTo>
                  <a:pt x="804966" y="0"/>
                  <a:pt x="862370" y="23553"/>
                  <a:pt x="883894" y="30721"/>
                </a:cubicBezTo>
                <a:lnTo>
                  <a:pt x="883894" y="49153"/>
                </a:lnTo>
                <a:lnTo>
                  <a:pt x="796766" y="49153"/>
                </a:lnTo>
                <a:lnTo>
                  <a:pt x="763964" y="37889"/>
                </a:lnTo>
                <a:lnTo>
                  <a:pt x="748590" y="37889"/>
                </a:lnTo>
                <a:lnTo>
                  <a:pt x="748590" y="49153"/>
                </a:lnTo>
                <a:lnTo>
                  <a:pt x="702462" y="49153"/>
                </a:lnTo>
                <a:close/>
                <a:moveTo>
                  <a:pt x="78928" y="0"/>
                </a:moveTo>
                <a:lnTo>
                  <a:pt x="181432" y="0"/>
                </a:lnTo>
                <a:lnTo>
                  <a:pt x="181432" y="49153"/>
                </a:lnTo>
                <a:lnTo>
                  <a:pt x="134280" y="49153"/>
                </a:lnTo>
                <a:lnTo>
                  <a:pt x="134280" y="37889"/>
                </a:lnTo>
                <a:lnTo>
                  <a:pt x="118906" y="37889"/>
                </a:lnTo>
                <a:lnTo>
                  <a:pt x="87128" y="49153"/>
                </a:lnTo>
                <a:lnTo>
                  <a:pt x="0" y="49153"/>
                </a:lnTo>
                <a:lnTo>
                  <a:pt x="0" y="30721"/>
                </a:lnTo>
                <a:cubicBezTo>
                  <a:pt x="21526" y="23553"/>
                  <a:pt x="78928" y="0"/>
                  <a:pt x="78928" y="0"/>
                </a:cubicBezTo>
                <a:close/>
              </a:path>
            </a:pathLst>
          </a:custGeom>
          <a:solidFill>
            <a:schemeClr val="tx2"/>
          </a:solidFill>
          <a:ln>
            <a:noFill/>
          </a:ln>
          <a:effectLst/>
        </p:spPr>
        <p:txBody>
          <a:bodyPr wrap="square" anchor="ctr">
            <a:noAutofit/>
          </a:bodyPr>
          <a:lstStyle/>
          <a:p>
            <a:endParaRPr lang="en-US" sz="3266" dirty="0">
              <a:latin typeface="Lato Light" panose="020F0502020204030203" pitchFamily="34" charset="0"/>
            </a:endParaRPr>
          </a:p>
        </p:txBody>
      </p:sp>
      <p:sp>
        <p:nvSpPr>
          <p:cNvPr id="74" name="Freeform 72">
            <a:extLst>
              <a:ext uri="{FF2B5EF4-FFF2-40B4-BE49-F238E27FC236}">
                <a16:creationId xmlns:a16="http://schemas.microsoft.com/office/drawing/2014/main" id="{87851D45-0576-E844-9172-673861D83473}"/>
              </a:ext>
            </a:extLst>
          </p:cNvPr>
          <p:cNvSpPr>
            <a:spLocks noChangeArrowheads="1"/>
          </p:cNvSpPr>
          <p:nvPr/>
        </p:nvSpPr>
        <p:spPr bwMode="auto">
          <a:xfrm>
            <a:off x="8749047" y="3305370"/>
            <a:ext cx="380881" cy="246318"/>
          </a:xfrm>
          <a:custGeom>
            <a:avLst/>
            <a:gdLst>
              <a:gd name="T0" fmla="*/ 624 w 736"/>
              <a:gd name="T1" fmla="*/ 0 h 476"/>
              <a:gd name="T2" fmla="*/ 110 w 736"/>
              <a:gd name="T3" fmla="*/ 0 h 476"/>
              <a:gd name="T4" fmla="*/ 110 w 736"/>
              <a:gd name="T5" fmla="*/ 0 h 476"/>
              <a:gd name="T6" fmla="*/ 16 w 736"/>
              <a:gd name="T7" fmla="*/ 475 h 476"/>
              <a:gd name="T8" fmla="*/ 116 w 736"/>
              <a:gd name="T9" fmla="*/ 475 h 476"/>
              <a:gd name="T10" fmla="*/ 116 w 736"/>
              <a:gd name="T11" fmla="*/ 475 h 476"/>
              <a:gd name="T12" fmla="*/ 194 w 736"/>
              <a:gd name="T13" fmla="*/ 146 h 476"/>
              <a:gd name="T14" fmla="*/ 194 w 736"/>
              <a:gd name="T15" fmla="*/ 146 h 476"/>
              <a:gd name="T16" fmla="*/ 368 w 736"/>
              <a:gd name="T17" fmla="*/ 126 h 476"/>
              <a:gd name="T18" fmla="*/ 368 w 736"/>
              <a:gd name="T19" fmla="*/ 126 h 476"/>
              <a:gd name="T20" fmla="*/ 541 w 736"/>
              <a:gd name="T21" fmla="*/ 146 h 476"/>
              <a:gd name="T22" fmla="*/ 541 w 736"/>
              <a:gd name="T23" fmla="*/ 146 h 476"/>
              <a:gd name="T24" fmla="*/ 619 w 736"/>
              <a:gd name="T25" fmla="*/ 475 h 476"/>
              <a:gd name="T26" fmla="*/ 719 w 736"/>
              <a:gd name="T27" fmla="*/ 475 h 476"/>
              <a:gd name="T28" fmla="*/ 719 w 736"/>
              <a:gd name="T29" fmla="*/ 475 h 476"/>
              <a:gd name="T30" fmla="*/ 624 w 736"/>
              <a:gd name="T31"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6" h="476">
                <a:moveTo>
                  <a:pt x="624" y="0"/>
                </a:moveTo>
                <a:lnTo>
                  <a:pt x="110" y="0"/>
                </a:lnTo>
                <a:lnTo>
                  <a:pt x="110" y="0"/>
                </a:lnTo>
                <a:cubicBezTo>
                  <a:pt x="110" y="0"/>
                  <a:pt x="0" y="119"/>
                  <a:pt x="16" y="475"/>
                </a:cubicBezTo>
                <a:lnTo>
                  <a:pt x="116" y="475"/>
                </a:lnTo>
                <a:lnTo>
                  <a:pt x="116" y="475"/>
                </a:lnTo>
                <a:cubicBezTo>
                  <a:pt x="116" y="475"/>
                  <a:pt x="127" y="235"/>
                  <a:pt x="194" y="146"/>
                </a:cubicBezTo>
                <a:lnTo>
                  <a:pt x="194" y="146"/>
                </a:lnTo>
                <a:cubicBezTo>
                  <a:pt x="194" y="146"/>
                  <a:pt x="271" y="131"/>
                  <a:pt x="368" y="126"/>
                </a:cubicBezTo>
                <a:lnTo>
                  <a:pt x="368" y="126"/>
                </a:lnTo>
                <a:cubicBezTo>
                  <a:pt x="463" y="131"/>
                  <a:pt x="541" y="146"/>
                  <a:pt x="541" y="146"/>
                </a:cubicBezTo>
                <a:lnTo>
                  <a:pt x="541" y="146"/>
                </a:lnTo>
                <a:cubicBezTo>
                  <a:pt x="607" y="235"/>
                  <a:pt x="619" y="475"/>
                  <a:pt x="619" y="475"/>
                </a:cubicBezTo>
                <a:lnTo>
                  <a:pt x="719" y="475"/>
                </a:lnTo>
                <a:lnTo>
                  <a:pt x="719" y="475"/>
                </a:lnTo>
                <a:cubicBezTo>
                  <a:pt x="735" y="119"/>
                  <a:pt x="624" y="0"/>
                  <a:pt x="624" y="0"/>
                </a:cubicBezTo>
              </a:path>
            </a:pathLst>
          </a:custGeom>
          <a:solidFill>
            <a:schemeClr val="tx1">
              <a:lumMod val="50000"/>
            </a:schemeClr>
          </a:solidFill>
          <a:ln>
            <a:noFill/>
          </a:ln>
          <a:effectLst/>
        </p:spPr>
        <p:txBody>
          <a:bodyPr wrap="none" anchor="ctr"/>
          <a:lstStyle/>
          <a:p>
            <a:endParaRPr lang="en-US" sz="3266" dirty="0">
              <a:latin typeface="Lato Light" panose="020F0502020204030203" pitchFamily="34" charset="0"/>
            </a:endParaRPr>
          </a:p>
        </p:txBody>
      </p:sp>
      <p:sp>
        <p:nvSpPr>
          <p:cNvPr id="76" name="Freeform 74">
            <a:extLst>
              <a:ext uri="{FF2B5EF4-FFF2-40B4-BE49-F238E27FC236}">
                <a16:creationId xmlns:a16="http://schemas.microsoft.com/office/drawing/2014/main" id="{168801DF-E897-7B45-9A11-579C020D6ED0}"/>
              </a:ext>
            </a:extLst>
          </p:cNvPr>
          <p:cNvSpPr>
            <a:spLocks noChangeArrowheads="1"/>
          </p:cNvSpPr>
          <p:nvPr/>
        </p:nvSpPr>
        <p:spPr bwMode="auto">
          <a:xfrm>
            <a:off x="8778697" y="2580099"/>
            <a:ext cx="319302" cy="314740"/>
          </a:xfrm>
          <a:custGeom>
            <a:avLst/>
            <a:gdLst>
              <a:gd name="T0" fmla="*/ 568 w 619"/>
              <a:gd name="T1" fmla="*/ 236 h 607"/>
              <a:gd name="T2" fmla="*/ 568 w 619"/>
              <a:gd name="T3" fmla="*/ 236 h 607"/>
              <a:gd name="T4" fmla="*/ 309 w 619"/>
              <a:gd name="T5" fmla="*/ 0 h 607"/>
              <a:gd name="T6" fmla="*/ 309 w 619"/>
              <a:gd name="T7" fmla="*/ 0 h 607"/>
              <a:gd name="T8" fmla="*/ 50 w 619"/>
              <a:gd name="T9" fmla="*/ 236 h 607"/>
              <a:gd name="T10" fmla="*/ 50 w 619"/>
              <a:gd name="T11" fmla="*/ 236 h 607"/>
              <a:gd name="T12" fmla="*/ 0 w 619"/>
              <a:gd name="T13" fmla="*/ 284 h 607"/>
              <a:gd name="T14" fmla="*/ 0 w 619"/>
              <a:gd name="T15" fmla="*/ 333 h 607"/>
              <a:gd name="T16" fmla="*/ 0 w 619"/>
              <a:gd name="T17" fmla="*/ 333 h 607"/>
              <a:gd name="T18" fmla="*/ 53 w 619"/>
              <a:gd name="T19" fmla="*/ 380 h 607"/>
              <a:gd name="T20" fmla="*/ 53 w 619"/>
              <a:gd name="T21" fmla="*/ 380 h 607"/>
              <a:gd name="T22" fmla="*/ 309 w 619"/>
              <a:gd name="T23" fmla="*/ 606 h 607"/>
              <a:gd name="T24" fmla="*/ 309 w 619"/>
              <a:gd name="T25" fmla="*/ 606 h 607"/>
              <a:gd name="T26" fmla="*/ 566 w 619"/>
              <a:gd name="T27" fmla="*/ 380 h 607"/>
              <a:gd name="T28" fmla="*/ 566 w 619"/>
              <a:gd name="T29" fmla="*/ 380 h 607"/>
              <a:gd name="T30" fmla="*/ 618 w 619"/>
              <a:gd name="T31" fmla="*/ 333 h 607"/>
              <a:gd name="T32" fmla="*/ 618 w 619"/>
              <a:gd name="T33" fmla="*/ 284 h 607"/>
              <a:gd name="T34" fmla="*/ 618 w 619"/>
              <a:gd name="T35" fmla="*/ 284 h 607"/>
              <a:gd name="T36" fmla="*/ 568 w 619"/>
              <a:gd name="T37" fmla="*/ 236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9" h="607">
                <a:moveTo>
                  <a:pt x="568" y="236"/>
                </a:moveTo>
                <a:lnTo>
                  <a:pt x="568" y="236"/>
                </a:lnTo>
                <a:cubicBezTo>
                  <a:pt x="541" y="107"/>
                  <a:pt x="435" y="0"/>
                  <a:pt x="309" y="0"/>
                </a:cubicBezTo>
                <a:lnTo>
                  <a:pt x="309" y="0"/>
                </a:lnTo>
                <a:cubicBezTo>
                  <a:pt x="183" y="0"/>
                  <a:pt x="78" y="107"/>
                  <a:pt x="50" y="236"/>
                </a:cubicBezTo>
                <a:lnTo>
                  <a:pt x="50" y="236"/>
                </a:lnTo>
                <a:cubicBezTo>
                  <a:pt x="19" y="236"/>
                  <a:pt x="0" y="259"/>
                  <a:pt x="0" y="284"/>
                </a:cubicBezTo>
                <a:lnTo>
                  <a:pt x="0" y="333"/>
                </a:lnTo>
                <a:lnTo>
                  <a:pt x="0" y="333"/>
                </a:lnTo>
                <a:cubicBezTo>
                  <a:pt x="0" y="357"/>
                  <a:pt x="18" y="380"/>
                  <a:pt x="53" y="380"/>
                </a:cubicBezTo>
                <a:lnTo>
                  <a:pt x="53" y="380"/>
                </a:lnTo>
                <a:cubicBezTo>
                  <a:pt x="84" y="504"/>
                  <a:pt x="187" y="606"/>
                  <a:pt x="309" y="606"/>
                </a:cubicBezTo>
                <a:lnTo>
                  <a:pt x="309" y="606"/>
                </a:lnTo>
                <a:cubicBezTo>
                  <a:pt x="432" y="606"/>
                  <a:pt x="535" y="504"/>
                  <a:pt x="566" y="380"/>
                </a:cubicBezTo>
                <a:lnTo>
                  <a:pt x="566" y="380"/>
                </a:lnTo>
                <a:cubicBezTo>
                  <a:pt x="600" y="380"/>
                  <a:pt x="618" y="357"/>
                  <a:pt x="618" y="333"/>
                </a:cubicBezTo>
                <a:lnTo>
                  <a:pt x="618" y="284"/>
                </a:lnTo>
                <a:lnTo>
                  <a:pt x="618" y="284"/>
                </a:lnTo>
                <a:cubicBezTo>
                  <a:pt x="618" y="259"/>
                  <a:pt x="599" y="236"/>
                  <a:pt x="568" y="236"/>
                </a:cubicBezTo>
              </a:path>
            </a:pathLst>
          </a:custGeom>
          <a:solidFill>
            <a:srgbClr val="FFC37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77" name="Freeform 75">
            <a:extLst>
              <a:ext uri="{FF2B5EF4-FFF2-40B4-BE49-F238E27FC236}">
                <a16:creationId xmlns:a16="http://schemas.microsoft.com/office/drawing/2014/main" id="{6CB79808-D9FD-F448-8FBB-A31753AAA6F7}"/>
              </a:ext>
            </a:extLst>
          </p:cNvPr>
          <p:cNvSpPr>
            <a:spLocks noChangeArrowheads="1"/>
          </p:cNvSpPr>
          <p:nvPr/>
        </p:nvSpPr>
        <p:spPr bwMode="auto">
          <a:xfrm>
            <a:off x="8760450" y="2482027"/>
            <a:ext cx="358075" cy="266846"/>
          </a:xfrm>
          <a:custGeom>
            <a:avLst/>
            <a:gdLst>
              <a:gd name="T0" fmla="*/ 346 w 693"/>
              <a:gd name="T1" fmla="*/ 40 h 515"/>
              <a:gd name="T2" fmla="*/ 346 w 693"/>
              <a:gd name="T3" fmla="*/ 40 h 515"/>
              <a:gd name="T4" fmla="*/ 77 w 693"/>
              <a:gd name="T5" fmla="*/ 514 h 515"/>
              <a:gd name="T6" fmla="*/ 107 w 693"/>
              <a:gd name="T7" fmla="*/ 514 h 515"/>
              <a:gd name="T8" fmla="*/ 107 w 693"/>
              <a:gd name="T9" fmla="*/ 514 h 515"/>
              <a:gd name="T10" fmla="*/ 196 w 693"/>
              <a:gd name="T11" fmla="*/ 271 h 515"/>
              <a:gd name="T12" fmla="*/ 346 w 693"/>
              <a:gd name="T13" fmla="*/ 322 h 515"/>
              <a:gd name="T14" fmla="*/ 496 w 693"/>
              <a:gd name="T15" fmla="*/ 271 h 515"/>
              <a:gd name="T16" fmla="*/ 496 w 693"/>
              <a:gd name="T17" fmla="*/ 271 h 515"/>
              <a:gd name="T18" fmla="*/ 585 w 693"/>
              <a:gd name="T19" fmla="*/ 514 h 515"/>
              <a:gd name="T20" fmla="*/ 616 w 693"/>
              <a:gd name="T21" fmla="*/ 514 h 515"/>
              <a:gd name="T22" fmla="*/ 616 w 693"/>
              <a:gd name="T23" fmla="*/ 514 h 515"/>
              <a:gd name="T24" fmla="*/ 346 w 693"/>
              <a:gd name="T25" fmla="*/ 4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3" h="515">
                <a:moveTo>
                  <a:pt x="346" y="40"/>
                </a:moveTo>
                <a:lnTo>
                  <a:pt x="346" y="40"/>
                </a:lnTo>
                <a:cubicBezTo>
                  <a:pt x="58" y="0"/>
                  <a:pt x="0" y="215"/>
                  <a:pt x="77" y="514"/>
                </a:cubicBezTo>
                <a:lnTo>
                  <a:pt x="107" y="514"/>
                </a:lnTo>
                <a:lnTo>
                  <a:pt x="107" y="514"/>
                </a:lnTo>
                <a:cubicBezTo>
                  <a:pt x="105" y="428"/>
                  <a:pt x="109" y="293"/>
                  <a:pt x="196" y="271"/>
                </a:cubicBezTo>
                <a:lnTo>
                  <a:pt x="346" y="322"/>
                </a:lnTo>
                <a:lnTo>
                  <a:pt x="496" y="271"/>
                </a:lnTo>
                <a:lnTo>
                  <a:pt x="496" y="271"/>
                </a:lnTo>
                <a:cubicBezTo>
                  <a:pt x="583" y="293"/>
                  <a:pt x="587" y="428"/>
                  <a:pt x="585" y="514"/>
                </a:cubicBezTo>
                <a:lnTo>
                  <a:pt x="616" y="514"/>
                </a:lnTo>
                <a:lnTo>
                  <a:pt x="616" y="514"/>
                </a:lnTo>
                <a:cubicBezTo>
                  <a:pt x="692" y="215"/>
                  <a:pt x="634" y="0"/>
                  <a:pt x="346" y="40"/>
                </a:cubicBezTo>
              </a:path>
            </a:pathLst>
          </a:custGeom>
          <a:solidFill>
            <a:schemeClr val="tx2">
              <a:lumMod val="85000"/>
              <a:lumOff val="15000"/>
            </a:schemeClr>
          </a:solidFill>
          <a:ln>
            <a:noFill/>
          </a:ln>
          <a:effectLst/>
        </p:spPr>
        <p:txBody>
          <a:bodyPr wrap="none" anchor="ctr"/>
          <a:lstStyle/>
          <a:p>
            <a:endParaRPr lang="en-US" sz="3266" dirty="0">
              <a:latin typeface="Lato Light" panose="020F0502020204030203" pitchFamily="34" charset="0"/>
            </a:endParaRPr>
          </a:p>
        </p:txBody>
      </p:sp>
      <p:sp>
        <p:nvSpPr>
          <p:cNvPr id="78" name="Freeform 76">
            <a:extLst>
              <a:ext uri="{FF2B5EF4-FFF2-40B4-BE49-F238E27FC236}">
                <a16:creationId xmlns:a16="http://schemas.microsoft.com/office/drawing/2014/main" id="{2B197F58-4111-7042-98E5-7A17C47FA13B}"/>
              </a:ext>
            </a:extLst>
          </p:cNvPr>
          <p:cNvSpPr>
            <a:spLocks noChangeArrowheads="1"/>
          </p:cNvSpPr>
          <p:nvPr/>
        </p:nvSpPr>
        <p:spPr bwMode="auto">
          <a:xfrm>
            <a:off x="8913260" y="2821856"/>
            <a:ext cx="57017" cy="18246"/>
          </a:xfrm>
          <a:custGeom>
            <a:avLst/>
            <a:gdLst>
              <a:gd name="T0" fmla="*/ 108 w 109"/>
              <a:gd name="T1" fmla="*/ 0 h 37"/>
              <a:gd name="T2" fmla="*/ 108 w 109"/>
              <a:gd name="T3" fmla="*/ 0 h 37"/>
              <a:gd name="T4" fmla="*/ 53 w 109"/>
              <a:gd name="T5" fmla="*/ 36 h 37"/>
              <a:gd name="T6" fmla="*/ 53 w 109"/>
              <a:gd name="T7" fmla="*/ 36 h 37"/>
              <a:gd name="T8" fmla="*/ 0 w 109"/>
              <a:gd name="T9" fmla="*/ 0 h 37"/>
              <a:gd name="T10" fmla="*/ 108 w 109"/>
              <a:gd name="T11" fmla="*/ 0 h 37"/>
            </a:gdLst>
            <a:ahLst/>
            <a:cxnLst>
              <a:cxn ang="0">
                <a:pos x="T0" y="T1"/>
              </a:cxn>
              <a:cxn ang="0">
                <a:pos x="T2" y="T3"/>
              </a:cxn>
              <a:cxn ang="0">
                <a:pos x="T4" y="T5"/>
              </a:cxn>
              <a:cxn ang="0">
                <a:pos x="T6" y="T7"/>
              </a:cxn>
              <a:cxn ang="0">
                <a:pos x="T8" y="T9"/>
              </a:cxn>
              <a:cxn ang="0">
                <a:pos x="T10" y="T11"/>
              </a:cxn>
            </a:cxnLst>
            <a:rect l="0" t="0" r="r" b="b"/>
            <a:pathLst>
              <a:path w="109" h="37">
                <a:moveTo>
                  <a:pt x="108" y="0"/>
                </a:moveTo>
                <a:lnTo>
                  <a:pt x="108" y="0"/>
                </a:lnTo>
                <a:cubicBezTo>
                  <a:pt x="99" y="21"/>
                  <a:pt x="78" y="36"/>
                  <a:pt x="53" y="36"/>
                </a:cubicBezTo>
                <a:lnTo>
                  <a:pt x="53" y="36"/>
                </a:lnTo>
                <a:cubicBezTo>
                  <a:pt x="30" y="36"/>
                  <a:pt x="8" y="21"/>
                  <a:pt x="0" y="0"/>
                </a:cubicBezTo>
                <a:lnTo>
                  <a:pt x="108" y="0"/>
                </a:lnTo>
              </a:path>
            </a:pathLst>
          </a:custGeom>
          <a:solidFill>
            <a:srgbClr val="DB1A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79" name="Freeform 77">
            <a:extLst>
              <a:ext uri="{FF2B5EF4-FFF2-40B4-BE49-F238E27FC236}">
                <a16:creationId xmlns:a16="http://schemas.microsoft.com/office/drawing/2014/main" id="{DA3EDF49-B5F0-254D-8586-D75A39A69C98}"/>
              </a:ext>
            </a:extLst>
          </p:cNvPr>
          <p:cNvSpPr>
            <a:spLocks noChangeArrowheads="1"/>
          </p:cNvSpPr>
          <p:nvPr/>
        </p:nvSpPr>
        <p:spPr bwMode="auto">
          <a:xfrm>
            <a:off x="8910978" y="2810452"/>
            <a:ext cx="61581" cy="11405"/>
          </a:xfrm>
          <a:custGeom>
            <a:avLst/>
            <a:gdLst>
              <a:gd name="T0" fmla="*/ 117 w 118"/>
              <a:gd name="T1" fmla="*/ 0 h 24"/>
              <a:gd name="T2" fmla="*/ 117 w 118"/>
              <a:gd name="T3" fmla="*/ 0 h 24"/>
              <a:gd name="T4" fmla="*/ 113 w 118"/>
              <a:gd name="T5" fmla="*/ 23 h 24"/>
              <a:gd name="T6" fmla="*/ 5 w 118"/>
              <a:gd name="T7" fmla="*/ 23 h 24"/>
              <a:gd name="T8" fmla="*/ 5 w 118"/>
              <a:gd name="T9" fmla="*/ 23 h 24"/>
              <a:gd name="T10" fmla="*/ 0 w 118"/>
              <a:gd name="T11" fmla="*/ 0 h 24"/>
              <a:gd name="T12" fmla="*/ 117 w 1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18" h="24">
                <a:moveTo>
                  <a:pt x="117" y="0"/>
                </a:moveTo>
                <a:lnTo>
                  <a:pt x="117" y="0"/>
                </a:lnTo>
                <a:cubicBezTo>
                  <a:pt x="117" y="8"/>
                  <a:pt x="116" y="16"/>
                  <a:pt x="113" y="23"/>
                </a:cubicBezTo>
                <a:lnTo>
                  <a:pt x="5" y="23"/>
                </a:lnTo>
                <a:lnTo>
                  <a:pt x="5" y="23"/>
                </a:lnTo>
                <a:cubicBezTo>
                  <a:pt x="2" y="16"/>
                  <a:pt x="0" y="8"/>
                  <a:pt x="0" y="0"/>
                </a:cubicBezTo>
                <a:lnTo>
                  <a:pt x="117" y="0"/>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80" name="Freeform 78">
            <a:extLst>
              <a:ext uri="{FF2B5EF4-FFF2-40B4-BE49-F238E27FC236}">
                <a16:creationId xmlns:a16="http://schemas.microsoft.com/office/drawing/2014/main" id="{D5F0F5E3-063F-5448-8889-3E75A8F8997E}"/>
              </a:ext>
            </a:extLst>
          </p:cNvPr>
          <p:cNvSpPr>
            <a:spLocks noChangeArrowheads="1"/>
          </p:cNvSpPr>
          <p:nvPr/>
        </p:nvSpPr>
        <p:spPr bwMode="auto">
          <a:xfrm>
            <a:off x="8920101" y="2767119"/>
            <a:ext cx="43334" cy="13685"/>
          </a:xfrm>
          <a:custGeom>
            <a:avLst/>
            <a:gdLst>
              <a:gd name="T0" fmla="*/ 41 w 84"/>
              <a:gd name="T1" fmla="*/ 8 h 28"/>
              <a:gd name="T2" fmla="*/ 41 w 84"/>
              <a:gd name="T3" fmla="*/ 8 h 28"/>
              <a:gd name="T4" fmla="*/ 0 w 84"/>
              <a:gd name="T5" fmla="*/ 0 h 28"/>
              <a:gd name="T6" fmla="*/ 0 w 84"/>
              <a:gd name="T7" fmla="*/ 0 h 28"/>
              <a:gd name="T8" fmla="*/ 41 w 84"/>
              <a:gd name="T9" fmla="*/ 27 h 28"/>
              <a:gd name="T10" fmla="*/ 41 w 84"/>
              <a:gd name="T11" fmla="*/ 27 h 28"/>
              <a:gd name="T12" fmla="*/ 83 w 84"/>
              <a:gd name="T13" fmla="*/ 0 h 28"/>
              <a:gd name="T14" fmla="*/ 83 w 84"/>
              <a:gd name="T15" fmla="*/ 0 h 28"/>
              <a:gd name="T16" fmla="*/ 41 w 84"/>
              <a:gd name="T1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8">
                <a:moveTo>
                  <a:pt x="41" y="8"/>
                </a:moveTo>
                <a:lnTo>
                  <a:pt x="41" y="8"/>
                </a:lnTo>
                <a:cubicBezTo>
                  <a:pt x="26" y="8"/>
                  <a:pt x="12" y="5"/>
                  <a:pt x="0" y="0"/>
                </a:cubicBezTo>
                <a:lnTo>
                  <a:pt x="0" y="0"/>
                </a:lnTo>
                <a:cubicBezTo>
                  <a:pt x="5" y="16"/>
                  <a:pt x="22" y="27"/>
                  <a:pt x="41" y="27"/>
                </a:cubicBezTo>
                <a:lnTo>
                  <a:pt x="41" y="27"/>
                </a:lnTo>
                <a:cubicBezTo>
                  <a:pt x="61" y="27"/>
                  <a:pt x="78" y="16"/>
                  <a:pt x="83" y="0"/>
                </a:cubicBezTo>
                <a:lnTo>
                  <a:pt x="83" y="0"/>
                </a:lnTo>
                <a:cubicBezTo>
                  <a:pt x="71" y="5"/>
                  <a:pt x="58" y="8"/>
                  <a:pt x="41" y="8"/>
                </a:cubicBezTo>
              </a:path>
            </a:pathLst>
          </a:custGeom>
          <a:solidFill>
            <a:srgbClr val="FF904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81" name="Freeform 79">
            <a:extLst>
              <a:ext uri="{FF2B5EF4-FFF2-40B4-BE49-F238E27FC236}">
                <a16:creationId xmlns:a16="http://schemas.microsoft.com/office/drawing/2014/main" id="{C58499E9-AABB-664D-812D-8B09A315D611}"/>
              </a:ext>
            </a:extLst>
          </p:cNvPr>
          <p:cNvSpPr>
            <a:spLocks noChangeArrowheads="1"/>
          </p:cNvSpPr>
          <p:nvPr/>
        </p:nvSpPr>
        <p:spPr bwMode="auto">
          <a:xfrm>
            <a:off x="8847118" y="2703259"/>
            <a:ext cx="66142" cy="25088"/>
          </a:xfrm>
          <a:custGeom>
            <a:avLst/>
            <a:gdLst>
              <a:gd name="T0" fmla="*/ 126 w 127"/>
              <a:gd name="T1" fmla="*/ 49 h 50"/>
              <a:gd name="T2" fmla="*/ 0 w 127"/>
              <a:gd name="T3" fmla="*/ 49 h 50"/>
              <a:gd name="T4" fmla="*/ 0 w 127"/>
              <a:gd name="T5" fmla="*/ 49 h 50"/>
              <a:gd name="T6" fmla="*/ 63 w 127"/>
              <a:gd name="T7" fmla="*/ 0 h 50"/>
              <a:gd name="T8" fmla="*/ 63 w 127"/>
              <a:gd name="T9" fmla="*/ 0 h 50"/>
              <a:gd name="T10" fmla="*/ 126 w 127"/>
              <a:gd name="T11" fmla="*/ 49 h 50"/>
            </a:gdLst>
            <a:ahLst/>
            <a:cxnLst>
              <a:cxn ang="0">
                <a:pos x="T0" y="T1"/>
              </a:cxn>
              <a:cxn ang="0">
                <a:pos x="T2" y="T3"/>
              </a:cxn>
              <a:cxn ang="0">
                <a:pos x="T4" y="T5"/>
              </a:cxn>
              <a:cxn ang="0">
                <a:pos x="T6" y="T7"/>
              </a:cxn>
              <a:cxn ang="0">
                <a:pos x="T8" y="T9"/>
              </a:cxn>
              <a:cxn ang="0">
                <a:pos x="T10" y="T11"/>
              </a:cxn>
            </a:cxnLst>
            <a:rect l="0" t="0" r="r" b="b"/>
            <a:pathLst>
              <a:path w="127" h="50">
                <a:moveTo>
                  <a:pt x="126" y="49"/>
                </a:moveTo>
                <a:lnTo>
                  <a:pt x="0" y="49"/>
                </a:lnTo>
                <a:lnTo>
                  <a:pt x="0" y="49"/>
                </a:lnTo>
                <a:cubicBezTo>
                  <a:pt x="7" y="21"/>
                  <a:pt x="32" y="0"/>
                  <a:pt x="63" y="0"/>
                </a:cubicBezTo>
                <a:lnTo>
                  <a:pt x="63" y="0"/>
                </a:lnTo>
                <a:cubicBezTo>
                  <a:pt x="93" y="0"/>
                  <a:pt x="119" y="21"/>
                  <a:pt x="126" y="49"/>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82" name="Freeform 80">
            <a:extLst>
              <a:ext uri="{FF2B5EF4-FFF2-40B4-BE49-F238E27FC236}">
                <a16:creationId xmlns:a16="http://schemas.microsoft.com/office/drawing/2014/main" id="{0E9768C8-8335-1642-92EB-A327937E9FB5}"/>
              </a:ext>
            </a:extLst>
          </p:cNvPr>
          <p:cNvSpPr>
            <a:spLocks noChangeArrowheads="1"/>
          </p:cNvSpPr>
          <p:nvPr/>
        </p:nvSpPr>
        <p:spPr bwMode="auto">
          <a:xfrm>
            <a:off x="8863084" y="2707820"/>
            <a:ext cx="41053" cy="22808"/>
          </a:xfrm>
          <a:custGeom>
            <a:avLst/>
            <a:gdLst>
              <a:gd name="T0" fmla="*/ 80 w 81"/>
              <a:gd name="T1" fmla="*/ 41 h 42"/>
              <a:gd name="T2" fmla="*/ 0 w 81"/>
              <a:gd name="T3" fmla="*/ 41 h 42"/>
              <a:gd name="T4" fmla="*/ 0 w 81"/>
              <a:gd name="T5" fmla="*/ 41 h 42"/>
              <a:gd name="T6" fmla="*/ 40 w 81"/>
              <a:gd name="T7" fmla="*/ 0 h 42"/>
              <a:gd name="T8" fmla="*/ 40 w 81"/>
              <a:gd name="T9" fmla="*/ 0 h 42"/>
              <a:gd name="T10" fmla="*/ 80 w 81"/>
              <a:gd name="T11" fmla="*/ 41 h 42"/>
            </a:gdLst>
            <a:ahLst/>
            <a:cxnLst>
              <a:cxn ang="0">
                <a:pos x="T0" y="T1"/>
              </a:cxn>
              <a:cxn ang="0">
                <a:pos x="T2" y="T3"/>
              </a:cxn>
              <a:cxn ang="0">
                <a:pos x="T4" y="T5"/>
              </a:cxn>
              <a:cxn ang="0">
                <a:pos x="T6" y="T7"/>
              </a:cxn>
              <a:cxn ang="0">
                <a:pos x="T8" y="T9"/>
              </a:cxn>
              <a:cxn ang="0">
                <a:pos x="T10" y="T11"/>
              </a:cxn>
            </a:cxnLst>
            <a:rect l="0" t="0" r="r" b="b"/>
            <a:pathLst>
              <a:path w="81" h="42">
                <a:moveTo>
                  <a:pt x="80" y="41"/>
                </a:moveTo>
                <a:lnTo>
                  <a:pt x="0" y="41"/>
                </a:lnTo>
                <a:lnTo>
                  <a:pt x="0" y="41"/>
                </a:lnTo>
                <a:cubicBezTo>
                  <a:pt x="1" y="18"/>
                  <a:pt x="19" y="0"/>
                  <a:pt x="40" y="0"/>
                </a:cubicBezTo>
                <a:lnTo>
                  <a:pt x="40" y="0"/>
                </a:lnTo>
                <a:cubicBezTo>
                  <a:pt x="61" y="0"/>
                  <a:pt x="79" y="18"/>
                  <a:pt x="80" y="41"/>
                </a:cubicBezTo>
              </a:path>
            </a:pathLst>
          </a:custGeom>
          <a:solidFill>
            <a:srgbClr val="231F2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83" name="Freeform 81">
            <a:extLst>
              <a:ext uri="{FF2B5EF4-FFF2-40B4-BE49-F238E27FC236}">
                <a16:creationId xmlns:a16="http://schemas.microsoft.com/office/drawing/2014/main" id="{5EEC9431-A0D6-E048-8C47-02ED1CC35CC4}"/>
              </a:ext>
            </a:extLst>
          </p:cNvPr>
          <p:cNvSpPr>
            <a:spLocks noChangeArrowheads="1"/>
          </p:cNvSpPr>
          <p:nvPr/>
        </p:nvSpPr>
        <p:spPr bwMode="auto">
          <a:xfrm>
            <a:off x="8863084" y="2707820"/>
            <a:ext cx="15965" cy="15965"/>
          </a:xfrm>
          <a:custGeom>
            <a:avLst/>
            <a:gdLst>
              <a:gd name="T0" fmla="*/ 30 w 31"/>
              <a:gd name="T1" fmla="*/ 14 h 31"/>
              <a:gd name="T2" fmla="*/ 30 w 31"/>
              <a:gd name="T3" fmla="*/ 14 h 31"/>
              <a:gd name="T4" fmla="*/ 15 w 31"/>
              <a:gd name="T5" fmla="*/ 30 h 31"/>
              <a:gd name="T6" fmla="*/ 15 w 31"/>
              <a:gd name="T7" fmla="*/ 30 h 31"/>
              <a:gd name="T8" fmla="*/ 0 w 31"/>
              <a:gd name="T9" fmla="*/ 14 h 31"/>
              <a:gd name="T10" fmla="*/ 0 w 31"/>
              <a:gd name="T11" fmla="*/ 14 h 31"/>
              <a:gd name="T12" fmla="*/ 15 w 31"/>
              <a:gd name="T13" fmla="*/ 0 h 31"/>
              <a:gd name="T14" fmla="*/ 15 w 31"/>
              <a:gd name="T15" fmla="*/ 0 h 31"/>
              <a:gd name="T16" fmla="*/ 30 w 31"/>
              <a:gd name="T1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1">
                <a:moveTo>
                  <a:pt x="30" y="14"/>
                </a:moveTo>
                <a:lnTo>
                  <a:pt x="30" y="14"/>
                </a:lnTo>
                <a:cubicBezTo>
                  <a:pt x="30" y="23"/>
                  <a:pt x="23" y="30"/>
                  <a:pt x="15" y="30"/>
                </a:cubicBezTo>
                <a:lnTo>
                  <a:pt x="15" y="30"/>
                </a:lnTo>
                <a:cubicBezTo>
                  <a:pt x="7" y="30"/>
                  <a:pt x="0" y="23"/>
                  <a:pt x="0" y="14"/>
                </a:cubicBezTo>
                <a:lnTo>
                  <a:pt x="0" y="14"/>
                </a:lnTo>
                <a:cubicBezTo>
                  <a:pt x="0" y="6"/>
                  <a:pt x="7" y="0"/>
                  <a:pt x="15" y="0"/>
                </a:cubicBezTo>
                <a:lnTo>
                  <a:pt x="15" y="0"/>
                </a:lnTo>
                <a:cubicBezTo>
                  <a:pt x="23" y="0"/>
                  <a:pt x="30" y="6"/>
                  <a:pt x="30" y="14"/>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84" name="Freeform 82">
            <a:extLst>
              <a:ext uri="{FF2B5EF4-FFF2-40B4-BE49-F238E27FC236}">
                <a16:creationId xmlns:a16="http://schemas.microsoft.com/office/drawing/2014/main" id="{DADD4581-AD05-0143-B34F-B0C98A1B3C72}"/>
              </a:ext>
            </a:extLst>
          </p:cNvPr>
          <p:cNvSpPr>
            <a:spLocks noChangeArrowheads="1"/>
          </p:cNvSpPr>
          <p:nvPr/>
        </p:nvSpPr>
        <p:spPr bwMode="auto">
          <a:xfrm>
            <a:off x="8972559" y="2703259"/>
            <a:ext cx="66141" cy="25088"/>
          </a:xfrm>
          <a:custGeom>
            <a:avLst/>
            <a:gdLst>
              <a:gd name="T0" fmla="*/ 127 w 128"/>
              <a:gd name="T1" fmla="*/ 49 h 50"/>
              <a:gd name="T2" fmla="*/ 0 w 128"/>
              <a:gd name="T3" fmla="*/ 49 h 50"/>
              <a:gd name="T4" fmla="*/ 0 w 128"/>
              <a:gd name="T5" fmla="*/ 49 h 50"/>
              <a:gd name="T6" fmla="*/ 63 w 128"/>
              <a:gd name="T7" fmla="*/ 0 h 50"/>
              <a:gd name="T8" fmla="*/ 63 w 128"/>
              <a:gd name="T9" fmla="*/ 0 h 50"/>
              <a:gd name="T10" fmla="*/ 127 w 128"/>
              <a:gd name="T11" fmla="*/ 49 h 50"/>
            </a:gdLst>
            <a:ahLst/>
            <a:cxnLst>
              <a:cxn ang="0">
                <a:pos x="T0" y="T1"/>
              </a:cxn>
              <a:cxn ang="0">
                <a:pos x="T2" y="T3"/>
              </a:cxn>
              <a:cxn ang="0">
                <a:pos x="T4" y="T5"/>
              </a:cxn>
              <a:cxn ang="0">
                <a:pos x="T6" y="T7"/>
              </a:cxn>
              <a:cxn ang="0">
                <a:pos x="T8" y="T9"/>
              </a:cxn>
              <a:cxn ang="0">
                <a:pos x="T10" y="T11"/>
              </a:cxn>
            </a:cxnLst>
            <a:rect l="0" t="0" r="r" b="b"/>
            <a:pathLst>
              <a:path w="128" h="50">
                <a:moveTo>
                  <a:pt x="127" y="49"/>
                </a:moveTo>
                <a:lnTo>
                  <a:pt x="0" y="49"/>
                </a:lnTo>
                <a:lnTo>
                  <a:pt x="0" y="49"/>
                </a:lnTo>
                <a:cubicBezTo>
                  <a:pt x="7" y="21"/>
                  <a:pt x="32" y="0"/>
                  <a:pt x="63" y="0"/>
                </a:cubicBezTo>
                <a:lnTo>
                  <a:pt x="63" y="0"/>
                </a:lnTo>
                <a:cubicBezTo>
                  <a:pt x="94" y="0"/>
                  <a:pt x="120" y="21"/>
                  <a:pt x="127" y="49"/>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85" name="Freeform 83">
            <a:extLst>
              <a:ext uri="{FF2B5EF4-FFF2-40B4-BE49-F238E27FC236}">
                <a16:creationId xmlns:a16="http://schemas.microsoft.com/office/drawing/2014/main" id="{1EDA8D09-D904-E64C-A8D3-C788DB5A1E5B}"/>
              </a:ext>
            </a:extLst>
          </p:cNvPr>
          <p:cNvSpPr>
            <a:spLocks noChangeArrowheads="1"/>
          </p:cNvSpPr>
          <p:nvPr/>
        </p:nvSpPr>
        <p:spPr bwMode="auto">
          <a:xfrm>
            <a:off x="8990804" y="2707820"/>
            <a:ext cx="41053" cy="22808"/>
          </a:xfrm>
          <a:custGeom>
            <a:avLst/>
            <a:gdLst>
              <a:gd name="T0" fmla="*/ 80 w 81"/>
              <a:gd name="T1" fmla="*/ 41 h 42"/>
              <a:gd name="T2" fmla="*/ 0 w 81"/>
              <a:gd name="T3" fmla="*/ 41 h 42"/>
              <a:gd name="T4" fmla="*/ 0 w 81"/>
              <a:gd name="T5" fmla="*/ 41 h 42"/>
              <a:gd name="T6" fmla="*/ 40 w 81"/>
              <a:gd name="T7" fmla="*/ 0 h 42"/>
              <a:gd name="T8" fmla="*/ 40 w 81"/>
              <a:gd name="T9" fmla="*/ 0 h 42"/>
              <a:gd name="T10" fmla="*/ 80 w 81"/>
              <a:gd name="T11" fmla="*/ 41 h 42"/>
            </a:gdLst>
            <a:ahLst/>
            <a:cxnLst>
              <a:cxn ang="0">
                <a:pos x="T0" y="T1"/>
              </a:cxn>
              <a:cxn ang="0">
                <a:pos x="T2" y="T3"/>
              </a:cxn>
              <a:cxn ang="0">
                <a:pos x="T4" y="T5"/>
              </a:cxn>
              <a:cxn ang="0">
                <a:pos x="T6" y="T7"/>
              </a:cxn>
              <a:cxn ang="0">
                <a:pos x="T8" y="T9"/>
              </a:cxn>
              <a:cxn ang="0">
                <a:pos x="T10" y="T11"/>
              </a:cxn>
            </a:cxnLst>
            <a:rect l="0" t="0" r="r" b="b"/>
            <a:pathLst>
              <a:path w="81" h="42">
                <a:moveTo>
                  <a:pt x="80" y="41"/>
                </a:moveTo>
                <a:lnTo>
                  <a:pt x="0" y="41"/>
                </a:lnTo>
                <a:lnTo>
                  <a:pt x="0" y="41"/>
                </a:lnTo>
                <a:cubicBezTo>
                  <a:pt x="1" y="18"/>
                  <a:pt x="18" y="0"/>
                  <a:pt x="40" y="0"/>
                </a:cubicBezTo>
                <a:lnTo>
                  <a:pt x="40" y="0"/>
                </a:lnTo>
                <a:cubicBezTo>
                  <a:pt x="61" y="0"/>
                  <a:pt x="78" y="18"/>
                  <a:pt x="80" y="41"/>
                </a:cubicBezTo>
              </a:path>
            </a:pathLst>
          </a:custGeom>
          <a:solidFill>
            <a:srgbClr val="231F2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86" name="Freeform 84">
            <a:extLst>
              <a:ext uri="{FF2B5EF4-FFF2-40B4-BE49-F238E27FC236}">
                <a16:creationId xmlns:a16="http://schemas.microsoft.com/office/drawing/2014/main" id="{2C12CC15-FA9C-C64B-BE65-B80ACD401B6B}"/>
              </a:ext>
            </a:extLst>
          </p:cNvPr>
          <p:cNvSpPr>
            <a:spLocks noChangeArrowheads="1"/>
          </p:cNvSpPr>
          <p:nvPr/>
        </p:nvSpPr>
        <p:spPr bwMode="auto">
          <a:xfrm>
            <a:off x="8990804" y="2707820"/>
            <a:ext cx="15965" cy="15965"/>
          </a:xfrm>
          <a:custGeom>
            <a:avLst/>
            <a:gdLst>
              <a:gd name="T0" fmla="*/ 29 w 30"/>
              <a:gd name="T1" fmla="*/ 14 h 31"/>
              <a:gd name="T2" fmla="*/ 29 w 30"/>
              <a:gd name="T3" fmla="*/ 14 h 31"/>
              <a:gd name="T4" fmla="*/ 15 w 30"/>
              <a:gd name="T5" fmla="*/ 30 h 31"/>
              <a:gd name="T6" fmla="*/ 15 w 30"/>
              <a:gd name="T7" fmla="*/ 30 h 31"/>
              <a:gd name="T8" fmla="*/ 0 w 30"/>
              <a:gd name="T9" fmla="*/ 14 h 31"/>
              <a:gd name="T10" fmla="*/ 0 w 30"/>
              <a:gd name="T11" fmla="*/ 14 h 31"/>
              <a:gd name="T12" fmla="*/ 15 w 30"/>
              <a:gd name="T13" fmla="*/ 0 h 31"/>
              <a:gd name="T14" fmla="*/ 15 w 30"/>
              <a:gd name="T15" fmla="*/ 0 h 31"/>
              <a:gd name="T16" fmla="*/ 29 w 30"/>
              <a:gd name="T1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1">
                <a:moveTo>
                  <a:pt x="29" y="14"/>
                </a:moveTo>
                <a:lnTo>
                  <a:pt x="29" y="14"/>
                </a:lnTo>
                <a:cubicBezTo>
                  <a:pt x="29" y="23"/>
                  <a:pt x="23" y="30"/>
                  <a:pt x="15" y="30"/>
                </a:cubicBezTo>
                <a:lnTo>
                  <a:pt x="15" y="30"/>
                </a:lnTo>
                <a:cubicBezTo>
                  <a:pt x="6" y="30"/>
                  <a:pt x="0" y="23"/>
                  <a:pt x="0" y="14"/>
                </a:cubicBezTo>
                <a:lnTo>
                  <a:pt x="0" y="14"/>
                </a:lnTo>
                <a:cubicBezTo>
                  <a:pt x="0" y="6"/>
                  <a:pt x="6" y="0"/>
                  <a:pt x="15" y="0"/>
                </a:cubicBezTo>
                <a:lnTo>
                  <a:pt x="15" y="0"/>
                </a:lnTo>
                <a:cubicBezTo>
                  <a:pt x="23" y="0"/>
                  <a:pt x="29" y="6"/>
                  <a:pt x="29" y="14"/>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87" name="Freeform 85">
            <a:extLst>
              <a:ext uri="{FF2B5EF4-FFF2-40B4-BE49-F238E27FC236}">
                <a16:creationId xmlns:a16="http://schemas.microsoft.com/office/drawing/2014/main" id="{252B6576-B240-4F43-804F-736D8AB668B1}"/>
              </a:ext>
            </a:extLst>
          </p:cNvPr>
          <p:cNvSpPr>
            <a:spLocks noChangeArrowheads="1"/>
          </p:cNvSpPr>
          <p:nvPr/>
        </p:nvSpPr>
        <p:spPr bwMode="auto">
          <a:xfrm>
            <a:off x="8904137" y="2938172"/>
            <a:ext cx="77545" cy="36492"/>
          </a:xfrm>
          <a:custGeom>
            <a:avLst/>
            <a:gdLst>
              <a:gd name="T0" fmla="*/ 150 w 151"/>
              <a:gd name="T1" fmla="*/ 0 h 69"/>
              <a:gd name="T2" fmla="*/ 74 w 151"/>
              <a:gd name="T3" fmla="*/ 68 h 69"/>
              <a:gd name="T4" fmla="*/ 0 w 151"/>
              <a:gd name="T5" fmla="*/ 0 h 69"/>
              <a:gd name="T6" fmla="*/ 150 w 151"/>
              <a:gd name="T7" fmla="*/ 0 h 69"/>
            </a:gdLst>
            <a:ahLst/>
            <a:cxnLst>
              <a:cxn ang="0">
                <a:pos x="T0" y="T1"/>
              </a:cxn>
              <a:cxn ang="0">
                <a:pos x="T2" y="T3"/>
              </a:cxn>
              <a:cxn ang="0">
                <a:pos x="T4" y="T5"/>
              </a:cxn>
              <a:cxn ang="0">
                <a:pos x="T6" y="T7"/>
              </a:cxn>
            </a:cxnLst>
            <a:rect l="0" t="0" r="r" b="b"/>
            <a:pathLst>
              <a:path w="151" h="69">
                <a:moveTo>
                  <a:pt x="150" y="0"/>
                </a:moveTo>
                <a:lnTo>
                  <a:pt x="74" y="68"/>
                </a:lnTo>
                <a:lnTo>
                  <a:pt x="0" y="0"/>
                </a:lnTo>
                <a:lnTo>
                  <a:pt x="150" y="0"/>
                </a:lnTo>
              </a:path>
            </a:pathLst>
          </a:custGeom>
          <a:solidFill>
            <a:srgbClr val="FCAF6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82" name="Freeform 181">
            <a:extLst>
              <a:ext uri="{FF2B5EF4-FFF2-40B4-BE49-F238E27FC236}">
                <a16:creationId xmlns:a16="http://schemas.microsoft.com/office/drawing/2014/main" id="{72F51F7B-C7F8-724A-AD9E-5CDAE8884F5C}"/>
              </a:ext>
            </a:extLst>
          </p:cNvPr>
          <p:cNvSpPr>
            <a:spLocks noChangeArrowheads="1"/>
          </p:cNvSpPr>
          <p:nvPr/>
        </p:nvSpPr>
        <p:spPr bwMode="auto">
          <a:xfrm>
            <a:off x="8906418" y="2963261"/>
            <a:ext cx="65616" cy="200187"/>
          </a:xfrm>
          <a:custGeom>
            <a:avLst/>
            <a:gdLst>
              <a:gd name="connsiteX0" fmla="*/ 34806 w 131232"/>
              <a:gd name="connsiteY0" fmla="*/ 82106 h 400374"/>
              <a:gd name="connsiteX1" fmla="*/ 96448 w 131232"/>
              <a:gd name="connsiteY1" fmla="*/ 82106 h 400374"/>
              <a:gd name="connsiteX2" fmla="*/ 122132 w 131232"/>
              <a:gd name="connsiteY2" fmla="*/ 312540 h 400374"/>
              <a:gd name="connsiteX3" fmla="*/ 65626 w 131232"/>
              <a:gd name="connsiteY3" fmla="*/ 400374 h 400374"/>
              <a:gd name="connsiteX4" fmla="*/ 9120 w 131232"/>
              <a:gd name="connsiteY4" fmla="*/ 312540 h 400374"/>
              <a:gd name="connsiteX5" fmla="*/ 24146 w 131232"/>
              <a:gd name="connsiteY5" fmla="*/ 0 h 400374"/>
              <a:gd name="connsiteX6" fmla="*/ 107086 w 131232"/>
              <a:gd name="connsiteY6" fmla="*/ 0 h 400374"/>
              <a:gd name="connsiteX7" fmla="*/ 131232 w 131232"/>
              <a:gd name="connsiteY7" fmla="*/ 30410 h 400374"/>
              <a:gd name="connsiteX8" fmla="*/ 96586 w 131232"/>
              <a:gd name="connsiteY8" fmla="*/ 81093 h 400374"/>
              <a:gd name="connsiteX9" fmla="*/ 33594 w 131232"/>
              <a:gd name="connsiteY9" fmla="*/ 81093 h 400374"/>
              <a:gd name="connsiteX10" fmla="*/ 0 w 131232"/>
              <a:gd name="connsiteY10" fmla="*/ 30410 h 40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32" h="400374">
                <a:moveTo>
                  <a:pt x="34806" y="82106"/>
                </a:moveTo>
                <a:lnTo>
                  <a:pt x="96448" y="82106"/>
                </a:lnTo>
                <a:lnTo>
                  <a:pt x="122132" y="312540"/>
                </a:lnTo>
                <a:lnTo>
                  <a:pt x="65626" y="400374"/>
                </a:lnTo>
                <a:lnTo>
                  <a:pt x="9120" y="312540"/>
                </a:lnTo>
                <a:close/>
                <a:moveTo>
                  <a:pt x="24146" y="0"/>
                </a:moveTo>
                <a:lnTo>
                  <a:pt x="107086" y="0"/>
                </a:lnTo>
                <a:lnTo>
                  <a:pt x="131232" y="30410"/>
                </a:lnTo>
                <a:lnTo>
                  <a:pt x="96586" y="81093"/>
                </a:lnTo>
                <a:lnTo>
                  <a:pt x="33594" y="81093"/>
                </a:lnTo>
                <a:lnTo>
                  <a:pt x="0" y="30410"/>
                </a:lnTo>
                <a:close/>
              </a:path>
            </a:pathLst>
          </a:custGeom>
          <a:solidFill>
            <a:srgbClr val="22232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266" dirty="0">
              <a:latin typeface="Lato Light" panose="020F0502020204030203" pitchFamily="34" charset="0"/>
            </a:endParaRPr>
          </a:p>
        </p:txBody>
      </p:sp>
      <p:sp>
        <p:nvSpPr>
          <p:cNvPr id="179" name="Freeform 178">
            <a:extLst>
              <a:ext uri="{FF2B5EF4-FFF2-40B4-BE49-F238E27FC236}">
                <a16:creationId xmlns:a16="http://schemas.microsoft.com/office/drawing/2014/main" id="{FE4F451E-08A8-114D-9707-04E282901095}"/>
              </a:ext>
            </a:extLst>
          </p:cNvPr>
          <p:cNvSpPr>
            <a:spLocks noChangeArrowheads="1"/>
          </p:cNvSpPr>
          <p:nvPr/>
        </p:nvSpPr>
        <p:spPr bwMode="auto">
          <a:xfrm>
            <a:off x="8867645" y="2915365"/>
            <a:ext cx="147727" cy="86149"/>
          </a:xfrm>
          <a:custGeom>
            <a:avLst/>
            <a:gdLst>
              <a:gd name="connsiteX0" fmla="*/ 47038 w 295454"/>
              <a:gd name="connsiteY0" fmla="*/ 0 h 172297"/>
              <a:gd name="connsiteX1" fmla="*/ 72126 w 295454"/>
              <a:gd name="connsiteY1" fmla="*/ 22835 h 172297"/>
              <a:gd name="connsiteX2" fmla="*/ 147740 w 295454"/>
              <a:gd name="connsiteY2" fmla="*/ 91826 h 172297"/>
              <a:gd name="connsiteX3" fmla="*/ 224862 w 295454"/>
              <a:gd name="connsiteY3" fmla="*/ 22835 h 172297"/>
              <a:gd name="connsiteX4" fmla="*/ 249776 w 295454"/>
              <a:gd name="connsiteY4" fmla="*/ 0 h 172297"/>
              <a:gd name="connsiteX5" fmla="*/ 287148 w 295454"/>
              <a:gd name="connsiteY5" fmla="*/ 38404 h 172297"/>
              <a:gd name="connsiteX6" fmla="*/ 295454 w 295454"/>
              <a:gd name="connsiteY6" fmla="*/ 46707 h 172297"/>
              <a:gd name="connsiteX7" fmla="*/ 220710 w 295454"/>
              <a:gd name="connsiteY7" fmla="*/ 172297 h 172297"/>
              <a:gd name="connsiteX8" fmla="*/ 147716 w 295454"/>
              <a:gd name="connsiteY8" fmla="*/ 95263 h 172297"/>
              <a:gd name="connsiteX9" fmla="*/ 74218 w 295454"/>
              <a:gd name="connsiteY9" fmla="*/ 172297 h 172297"/>
              <a:gd name="connsiteX10" fmla="*/ 0 w 295454"/>
              <a:gd name="connsiteY10" fmla="*/ 46707 h 172297"/>
              <a:gd name="connsiteX11" fmla="*/ 9406 w 295454"/>
              <a:gd name="connsiteY11" fmla="*/ 37366 h 17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454" h="172297">
                <a:moveTo>
                  <a:pt x="47038" y="0"/>
                </a:moveTo>
                <a:lnTo>
                  <a:pt x="72126" y="22835"/>
                </a:lnTo>
                <a:lnTo>
                  <a:pt x="147740" y="91826"/>
                </a:lnTo>
                <a:lnTo>
                  <a:pt x="224862" y="22835"/>
                </a:lnTo>
                <a:lnTo>
                  <a:pt x="249776" y="0"/>
                </a:lnTo>
                <a:lnTo>
                  <a:pt x="287148" y="38404"/>
                </a:lnTo>
                <a:lnTo>
                  <a:pt x="295454" y="46707"/>
                </a:lnTo>
                <a:lnTo>
                  <a:pt x="220710" y="172297"/>
                </a:lnTo>
                <a:lnTo>
                  <a:pt x="147716" y="95263"/>
                </a:lnTo>
                <a:lnTo>
                  <a:pt x="74218" y="172297"/>
                </a:lnTo>
                <a:lnTo>
                  <a:pt x="0" y="46707"/>
                </a:lnTo>
                <a:lnTo>
                  <a:pt x="9406" y="37366"/>
                </a:lnTo>
                <a:close/>
              </a:path>
            </a:pathLst>
          </a:custGeom>
          <a:solidFill>
            <a:schemeClr val="bg1">
              <a:lumMod val="95000"/>
            </a:schemeClr>
          </a:solidFill>
          <a:ln>
            <a:noFill/>
          </a:ln>
          <a:effectLst/>
        </p:spPr>
        <p:txBody>
          <a:bodyPr wrap="square" anchor="ctr">
            <a:noAutofit/>
          </a:bodyPr>
          <a:lstStyle/>
          <a:p>
            <a:endParaRPr lang="en-US" sz="3266" dirty="0">
              <a:latin typeface="Lato Light" panose="020F0502020204030203" pitchFamily="34" charset="0"/>
            </a:endParaRPr>
          </a:p>
        </p:txBody>
      </p:sp>
      <p:sp>
        <p:nvSpPr>
          <p:cNvPr id="92" name="Freeform 90">
            <a:extLst>
              <a:ext uri="{FF2B5EF4-FFF2-40B4-BE49-F238E27FC236}">
                <a16:creationId xmlns:a16="http://schemas.microsoft.com/office/drawing/2014/main" id="{5F902ACB-082F-0544-8884-618DC605266A}"/>
              </a:ext>
            </a:extLst>
          </p:cNvPr>
          <p:cNvSpPr>
            <a:spLocks noChangeArrowheads="1"/>
          </p:cNvSpPr>
          <p:nvPr/>
        </p:nvSpPr>
        <p:spPr bwMode="auto">
          <a:xfrm>
            <a:off x="9111682" y="3567652"/>
            <a:ext cx="127721" cy="116318"/>
          </a:xfrm>
          <a:custGeom>
            <a:avLst/>
            <a:gdLst>
              <a:gd name="T0" fmla="*/ 12 w 245"/>
              <a:gd name="T1" fmla="*/ 4 h 225"/>
              <a:gd name="T2" fmla="*/ 12 w 245"/>
              <a:gd name="T3" fmla="*/ 4 h 225"/>
              <a:gd name="T4" fmla="*/ 57 w 245"/>
              <a:gd name="T5" fmla="*/ 21 h 225"/>
              <a:gd name="T6" fmla="*/ 57 w 245"/>
              <a:gd name="T7" fmla="*/ 21 h 225"/>
              <a:gd name="T8" fmla="*/ 123 w 245"/>
              <a:gd name="T9" fmla="*/ 100 h 225"/>
              <a:gd name="T10" fmla="*/ 123 w 245"/>
              <a:gd name="T11" fmla="*/ 100 h 225"/>
              <a:gd name="T12" fmla="*/ 244 w 245"/>
              <a:gd name="T13" fmla="*/ 176 h 225"/>
              <a:gd name="T14" fmla="*/ 143 w 245"/>
              <a:gd name="T15" fmla="*/ 224 h 225"/>
              <a:gd name="T16" fmla="*/ 0 w 245"/>
              <a:gd name="T17" fmla="*/ 13 h 225"/>
              <a:gd name="T18" fmla="*/ 0 w 245"/>
              <a:gd name="T19" fmla="*/ 13 h 225"/>
              <a:gd name="T20" fmla="*/ 12 w 245"/>
              <a:gd name="T21" fmla="*/ 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5" h="225">
                <a:moveTo>
                  <a:pt x="12" y="4"/>
                </a:moveTo>
                <a:lnTo>
                  <a:pt x="12" y="4"/>
                </a:lnTo>
                <a:cubicBezTo>
                  <a:pt x="22" y="0"/>
                  <a:pt x="37" y="0"/>
                  <a:pt x="57" y="21"/>
                </a:cubicBezTo>
                <a:lnTo>
                  <a:pt x="57" y="21"/>
                </a:lnTo>
                <a:cubicBezTo>
                  <a:pt x="85" y="53"/>
                  <a:pt x="90" y="58"/>
                  <a:pt x="123" y="100"/>
                </a:cubicBezTo>
                <a:lnTo>
                  <a:pt x="123" y="100"/>
                </a:lnTo>
                <a:cubicBezTo>
                  <a:pt x="123" y="100"/>
                  <a:pt x="186" y="113"/>
                  <a:pt x="244" y="176"/>
                </a:cubicBezTo>
                <a:lnTo>
                  <a:pt x="143" y="224"/>
                </a:lnTo>
                <a:lnTo>
                  <a:pt x="0" y="13"/>
                </a:lnTo>
                <a:lnTo>
                  <a:pt x="0" y="13"/>
                </a:lnTo>
                <a:cubicBezTo>
                  <a:pt x="0" y="13"/>
                  <a:pt x="4" y="7"/>
                  <a:pt x="12" y="4"/>
                </a:cubicBezTo>
              </a:path>
            </a:pathLst>
          </a:custGeom>
          <a:solidFill>
            <a:srgbClr val="FCB56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93" name="Freeform 91">
            <a:extLst>
              <a:ext uri="{FF2B5EF4-FFF2-40B4-BE49-F238E27FC236}">
                <a16:creationId xmlns:a16="http://schemas.microsoft.com/office/drawing/2014/main" id="{1C5C40EB-141F-1E4F-BB50-964010C79A78}"/>
              </a:ext>
            </a:extLst>
          </p:cNvPr>
          <p:cNvSpPr>
            <a:spLocks noChangeArrowheads="1"/>
          </p:cNvSpPr>
          <p:nvPr/>
        </p:nvSpPr>
        <p:spPr bwMode="auto">
          <a:xfrm>
            <a:off x="9738882" y="3567652"/>
            <a:ext cx="125440" cy="116318"/>
          </a:xfrm>
          <a:custGeom>
            <a:avLst/>
            <a:gdLst>
              <a:gd name="T0" fmla="*/ 231 w 244"/>
              <a:gd name="T1" fmla="*/ 4 h 225"/>
              <a:gd name="T2" fmla="*/ 231 w 244"/>
              <a:gd name="T3" fmla="*/ 4 h 225"/>
              <a:gd name="T4" fmla="*/ 186 w 244"/>
              <a:gd name="T5" fmla="*/ 21 h 225"/>
              <a:gd name="T6" fmla="*/ 186 w 244"/>
              <a:gd name="T7" fmla="*/ 21 h 225"/>
              <a:gd name="T8" fmla="*/ 121 w 244"/>
              <a:gd name="T9" fmla="*/ 100 h 225"/>
              <a:gd name="T10" fmla="*/ 121 w 244"/>
              <a:gd name="T11" fmla="*/ 100 h 225"/>
              <a:gd name="T12" fmla="*/ 0 w 244"/>
              <a:gd name="T13" fmla="*/ 176 h 225"/>
              <a:gd name="T14" fmla="*/ 101 w 244"/>
              <a:gd name="T15" fmla="*/ 224 h 225"/>
              <a:gd name="T16" fmla="*/ 243 w 244"/>
              <a:gd name="T17" fmla="*/ 13 h 225"/>
              <a:gd name="T18" fmla="*/ 243 w 244"/>
              <a:gd name="T19" fmla="*/ 13 h 225"/>
              <a:gd name="T20" fmla="*/ 231 w 244"/>
              <a:gd name="T21" fmla="*/ 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225">
                <a:moveTo>
                  <a:pt x="231" y="4"/>
                </a:moveTo>
                <a:lnTo>
                  <a:pt x="231" y="4"/>
                </a:lnTo>
                <a:cubicBezTo>
                  <a:pt x="222" y="0"/>
                  <a:pt x="206" y="0"/>
                  <a:pt x="186" y="21"/>
                </a:cubicBezTo>
                <a:lnTo>
                  <a:pt x="186" y="21"/>
                </a:lnTo>
                <a:cubicBezTo>
                  <a:pt x="158" y="53"/>
                  <a:pt x="154" y="58"/>
                  <a:pt x="121" y="100"/>
                </a:cubicBezTo>
                <a:lnTo>
                  <a:pt x="121" y="100"/>
                </a:lnTo>
                <a:cubicBezTo>
                  <a:pt x="121" y="100"/>
                  <a:pt x="57" y="113"/>
                  <a:pt x="0" y="176"/>
                </a:cubicBezTo>
                <a:lnTo>
                  <a:pt x="101" y="224"/>
                </a:lnTo>
                <a:lnTo>
                  <a:pt x="243" y="13"/>
                </a:lnTo>
                <a:lnTo>
                  <a:pt x="243" y="13"/>
                </a:lnTo>
                <a:cubicBezTo>
                  <a:pt x="243" y="13"/>
                  <a:pt x="239" y="7"/>
                  <a:pt x="231" y="4"/>
                </a:cubicBezTo>
              </a:path>
            </a:pathLst>
          </a:custGeom>
          <a:solidFill>
            <a:srgbClr val="FCB56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94" name="Freeform 92">
            <a:extLst>
              <a:ext uri="{FF2B5EF4-FFF2-40B4-BE49-F238E27FC236}">
                <a16:creationId xmlns:a16="http://schemas.microsoft.com/office/drawing/2014/main" id="{FE715D35-9200-7D4A-8227-2417318E1EDC}"/>
              </a:ext>
            </a:extLst>
          </p:cNvPr>
          <p:cNvSpPr>
            <a:spLocks noChangeArrowheads="1"/>
          </p:cNvSpPr>
          <p:nvPr/>
        </p:nvSpPr>
        <p:spPr bwMode="auto">
          <a:xfrm>
            <a:off x="9184665" y="3656601"/>
            <a:ext cx="606673" cy="647725"/>
          </a:xfrm>
          <a:custGeom>
            <a:avLst/>
            <a:gdLst>
              <a:gd name="T0" fmla="*/ 1172 w 1173"/>
              <a:gd name="T1" fmla="*/ 52 h 1253"/>
              <a:gd name="T2" fmla="*/ 1063 w 1173"/>
              <a:gd name="T3" fmla="*/ 0 h 1253"/>
              <a:gd name="T4" fmla="*/ 724 w 1173"/>
              <a:gd name="T5" fmla="*/ 524 h 1253"/>
              <a:gd name="T6" fmla="*/ 724 w 1173"/>
              <a:gd name="T7" fmla="*/ 524 h 1253"/>
              <a:gd name="T8" fmla="*/ 586 w 1173"/>
              <a:gd name="T9" fmla="*/ 524 h 1253"/>
              <a:gd name="T10" fmla="*/ 447 w 1173"/>
              <a:gd name="T11" fmla="*/ 524 h 1253"/>
              <a:gd name="T12" fmla="*/ 447 w 1173"/>
              <a:gd name="T13" fmla="*/ 524 h 1253"/>
              <a:gd name="T14" fmla="*/ 109 w 1173"/>
              <a:gd name="T15" fmla="*/ 0 h 1253"/>
              <a:gd name="T16" fmla="*/ 0 w 1173"/>
              <a:gd name="T17" fmla="*/ 52 h 1253"/>
              <a:gd name="T18" fmla="*/ 271 w 1173"/>
              <a:gd name="T19" fmla="*/ 602 h 1253"/>
              <a:gd name="T20" fmla="*/ 329 w 1173"/>
              <a:gd name="T21" fmla="*/ 1252 h 1253"/>
              <a:gd name="T22" fmla="*/ 586 w 1173"/>
              <a:gd name="T23" fmla="*/ 1252 h 1253"/>
              <a:gd name="T24" fmla="*/ 843 w 1173"/>
              <a:gd name="T25" fmla="*/ 1252 h 1253"/>
              <a:gd name="T26" fmla="*/ 900 w 1173"/>
              <a:gd name="T27" fmla="*/ 602 h 1253"/>
              <a:gd name="T28" fmla="*/ 1172 w 1173"/>
              <a:gd name="T29" fmla="*/ 52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3" h="1253">
                <a:moveTo>
                  <a:pt x="1172" y="52"/>
                </a:moveTo>
                <a:lnTo>
                  <a:pt x="1063" y="0"/>
                </a:lnTo>
                <a:lnTo>
                  <a:pt x="724" y="524"/>
                </a:lnTo>
                <a:lnTo>
                  <a:pt x="724" y="524"/>
                </a:lnTo>
                <a:lnTo>
                  <a:pt x="586" y="524"/>
                </a:lnTo>
                <a:lnTo>
                  <a:pt x="447" y="524"/>
                </a:lnTo>
                <a:lnTo>
                  <a:pt x="447" y="524"/>
                </a:lnTo>
                <a:lnTo>
                  <a:pt x="109" y="0"/>
                </a:lnTo>
                <a:lnTo>
                  <a:pt x="0" y="52"/>
                </a:lnTo>
                <a:lnTo>
                  <a:pt x="271" y="602"/>
                </a:lnTo>
                <a:lnTo>
                  <a:pt x="329" y="1252"/>
                </a:lnTo>
                <a:lnTo>
                  <a:pt x="586" y="1252"/>
                </a:lnTo>
                <a:lnTo>
                  <a:pt x="843" y="1252"/>
                </a:lnTo>
                <a:lnTo>
                  <a:pt x="900" y="602"/>
                </a:lnTo>
                <a:lnTo>
                  <a:pt x="1172" y="52"/>
                </a:lnTo>
              </a:path>
            </a:pathLst>
          </a:custGeom>
          <a:solidFill>
            <a:schemeClr val="bg1">
              <a:lumMod val="85000"/>
            </a:schemeClr>
          </a:solidFill>
          <a:ln>
            <a:noFill/>
          </a:ln>
          <a:effectLst/>
        </p:spPr>
        <p:txBody>
          <a:bodyPr wrap="none" anchor="ctr"/>
          <a:lstStyle/>
          <a:p>
            <a:endParaRPr lang="en-US" sz="3266" dirty="0">
              <a:latin typeface="Lato Light" panose="020F0502020204030203" pitchFamily="34" charset="0"/>
            </a:endParaRPr>
          </a:p>
        </p:txBody>
      </p:sp>
      <p:sp>
        <p:nvSpPr>
          <p:cNvPr id="95" name="Freeform 93">
            <a:extLst>
              <a:ext uri="{FF2B5EF4-FFF2-40B4-BE49-F238E27FC236}">
                <a16:creationId xmlns:a16="http://schemas.microsoft.com/office/drawing/2014/main" id="{5D07FEAF-B277-A846-B0C2-5CA8FB2628C6}"/>
              </a:ext>
            </a:extLst>
          </p:cNvPr>
          <p:cNvSpPr>
            <a:spLocks noChangeArrowheads="1"/>
          </p:cNvSpPr>
          <p:nvPr/>
        </p:nvSpPr>
        <p:spPr bwMode="auto">
          <a:xfrm>
            <a:off x="9440106" y="3916603"/>
            <a:ext cx="102633" cy="47895"/>
          </a:xfrm>
          <a:custGeom>
            <a:avLst/>
            <a:gdLst>
              <a:gd name="T0" fmla="*/ 0 w 199"/>
              <a:gd name="T1" fmla="*/ 0 h 91"/>
              <a:gd name="T2" fmla="*/ 198 w 199"/>
              <a:gd name="T3" fmla="*/ 1 h 91"/>
              <a:gd name="T4" fmla="*/ 99 w 199"/>
              <a:gd name="T5" fmla="*/ 90 h 91"/>
              <a:gd name="T6" fmla="*/ 0 w 199"/>
              <a:gd name="T7" fmla="*/ 0 h 91"/>
            </a:gdLst>
            <a:ahLst/>
            <a:cxnLst>
              <a:cxn ang="0">
                <a:pos x="T0" y="T1"/>
              </a:cxn>
              <a:cxn ang="0">
                <a:pos x="T2" y="T3"/>
              </a:cxn>
              <a:cxn ang="0">
                <a:pos x="T4" y="T5"/>
              </a:cxn>
              <a:cxn ang="0">
                <a:pos x="T6" y="T7"/>
              </a:cxn>
            </a:cxnLst>
            <a:rect l="0" t="0" r="r" b="b"/>
            <a:pathLst>
              <a:path w="199" h="91">
                <a:moveTo>
                  <a:pt x="0" y="0"/>
                </a:moveTo>
                <a:lnTo>
                  <a:pt x="198" y="1"/>
                </a:lnTo>
                <a:lnTo>
                  <a:pt x="99" y="90"/>
                </a:lnTo>
                <a:lnTo>
                  <a:pt x="0" y="0"/>
                </a:lnTo>
              </a:path>
            </a:pathLst>
          </a:custGeom>
          <a:solidFill>
            <a:srgbClr val="98DCF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96" name="Freeform 94">
            <a:extLst>
              <a:ext uri="{FF2B5EF4-FFF2-40B4-BE49-F238E27FC236}">
                <a16:creationId xmlns:a16="http://schemas.microsoft.com/office/drawing/2014/main" id="{0BDCB4F5-65F2-F84C-ADD4-9E831B468259}"/>
              </a:ext>
            </a:extLst>
          </p:cNvPr>
          <p:cNvSpPr>
            <a:spLocks noChangeArrowheads="1"/>
          </p:cNvSpPr>
          <p:nvPr/>
        </p:nvSpPr>
        <p:spPr bwMode="auto">
          <a:xfrm>
            <a:off x="9449229" y="3855023"/>
            <a:ext cx="86668" cy="102633"/>
          </a:xfrm>
          <a:custGeom>
            <a:avLst/>
            <a:gdLst>
              <a:gd name="T0" fmla="*/ 1 w 167"/>
              <a:gd name="T1" fmla="*/ 198 h 199"/>
              <a:gd name="T2" fmla="*/ 166 w 167"/>
              <a:gd name="T3" fmla="*/ 197 h 199"/>
              <a:gd name="T4" fmla="*/ 164 w 167"/>
              <a:gd name="T5" fmla="*/ 0 h 199"/>
              <a:gd name="T6" fmla="*/ 0 w 167"/>
              <a:gd name="T7" fmla="*/ 2 h 199"/>
              <a:gd name="T8" fmla="*/ 1 w 167"/>
              <a:gd name="T9" fmla="*/ 198 h 199"/>
            </a:gdLst>
            <a:ahLst/>
            <a:cxnLst>
              <a:cxn ang="0">
                <a:pos x="T0" y="T1"/>
              </a:cxn>
              <a:cxn ang="0">
                <a:pos x="T2" y="T3"/>
              </a:cxn>
              <a:cxn ang="0">
                <a:pos x="T4" y="T5"/>
              </a:cxn>
              <a:cxn ang="0">
                <a:pos x="T6" y="T7"/>
              </a:cxn>
              <a:cxn ang="0">
                <a:pos x="T8" y="T9"/>
              </a:cxn>
            </a:cxnLst>
            <a:rect l="0" t="0" r="r" b="b"/>
            <a:pathLst>
              <a:path w="167" h="199">
                <a:moveTo>
                  <a:pt x="1" y="198"/>
                </a:moveTo>
                <a:lnTo>
                  <a:pt x="166" y="197"/>
                </a:lnTo>
                <a:lnTo>
                  <a:pt x="164" y="0"/>
                </a:lnTo>
                <a:lnTo>
                  <a:pt x="0" y="2"/>
                </a:lnTo>
                <a:lnTo>
                  <a:pt x="1" y="198"/>
                </a:lnTo>
              </a:path>
            </a:pathLst>
          </a:custGeom>
          <a:solidFill>
            <a:srgbClr val="FCAF6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98" name="Freeform 96">
            <a:extLst>
              <a:ext uri="{FF2B5EF4-FFF2-40B4-BE49-F238E27FC236}">
                <a16:creationId xmlns:a16="http://schemas.microsoft.com/office/drawing/2014/main" id="{B77B1F3A-6280-8A47-9F3D-A4C96354A50C}"/>
              </a:ext>
            </a:extLst>
          </p:cNvPr>
          <p:cNvSpPr>
            <a:spLocks noChangeArrowheads="1"/>
          </p:cNvSpPr>
          <p:nvPr/>
        </p:nvSpPr>
        <p:spPr bwMode="auto">
          <a:xfrm>
            <a:off x="9298701" y="4304326"/>
            <a:ext cx="380882" cy="246318"/>
          </a:xfrm>
          <a:custGeom>
            <a:avLst/>
            <a:gdLst>
              <a:gd name="T0" fmla="*/ 625 w 736"/>
              <a:gd name="T1" fmla="*/ 0 h 476"/>
              <a:gd name="T2" fmla="*/ 111 w 736"/>
              <a:gd name="T3" fmla="*/ 0 h 476"/>
              <a:gd name="T4" fmla="*/ 111 w 736"/>
              <a:gd name="T5" fmla="*/ 0 h 476"/>
              <a:gd name="T6" fmla="*/ 16 w 736"/>
              <a:gd name="T7" fmla="*/ 475 h 476"/>
              <a:gd name="T8" fmla="*/ 116 w 736"/>
              <a:gd name="T9" fmla="*/ 475 h 476"/>
              <a:gd name="T10" fmla="*/ 116 w 736"/>
              <a:gd name="T11" fmla="*/ 475 h 476"/>
              <a:gd name="T12" fmla="*/ 194 w 736"/>
              <a:gd name="T13" fmla="*/ 145 h 476"/>
              <a:gd name="T14" fmla="*/ 194 w 736"/>
              <a:gd name="T15" fmla="*/ 145 h 476"/>
              <a:gd name="T16" fmla="*/ 368 w 736"/>
              <a:gd name="T17" fmla="*/ 125 h 476"/>
              <a:gd name="T18" fmla="*/ 368 w 736"/>
              <a:gd name="T19" fmla="*/ 125 h 476"/>
              <a:gd name="T20" fmla="*/ 541 w 736"/>
              <a:gd name="T21" fmla="*/ 145 h 476"/>
              <a:gd name="T22" fmla="*/ 541 w 736"/>
              <a:gd name="T23" fmla="*/ 145 h 476"/>
              <a:gd name="T24" fmla="*/ 619 w 736"/>
              <a:gd name="T25" fmla="*/ 475 h 476"/>
              <a:gd name="T26" fmla="*/ 719 w 736"/>
              <a:gd name="T27" fmla="*/ 475 h 476"/>
              <a:gd name="T28" fmla="*/ 719 w 736"/>
              <a:gd name="T29" fmla="*/ 475 h 476"/>
              <a:gd name="T30" fmla="*/ 625 w 736"/>
              <a:gd name="T31"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6" h="476">
                <a:moveTo>
                  <a:pt x="625" y="0"/>
                </a:moveTo>
                <a:lnTo>
                  <a:pt x="111" y="0"/>
                </a:lnTo>
                <a:lnTo>
                  <a:pt x="111" y="0"/>
                </a:lnTo>
                <a:cubicBezTo>
                  <a:pt x="111" y="0"/>
                  <a:pt x="0" y="118"/>
                  <a:pt x="16" y="475"/>
                </a:cubicBezTo>
                <a:lnTo>
                  <a:pt x="116" y="475"/>
                </a:lnTo>
                <a:lnTo>
                  <a:pt x="116" y="475"/>
                </a:lnTo>
                <a:cubicBezTo>
                  <a:pt x="116" y="475"/>
                  <a:pt x="128" y="235"/>
                  <a:pt x="194" y="145"/>
                </a:cubicBezTo>
                <a:lnTo>
                  <a:pt x="194" y="145"/>
                </a:lnTo>
                <a:cubicBezTo>
                  <a:pt x="194" y="145"/>
                  <a:pt x="271" y="131"/>
                  <a:pt x="368" y="125"/>
                </a:cubicBezTo>
                <a:lnTo>
                  <a:pt x="368" y="125"/>
                </a:lnTo>
                <a:cubicBezTo>
                  <a:pt x="464" y="131"/>
                  <a:pt x="541" y="145"/>
                  <a:pt x="541" y="145"/>
                </a:cubicBezTo>
                <a:lnTo>
                  <a:pt x="541" y="145"/>
                </a:lnTo>
                <a:cubicBezTo>
                  <a:pt x="607" y="235"/>
                  <a:pt x="619" y="475"/>
                  <a:pt x="619" y="475"/>
                </a:cubicBezTo>
                <a:lnTo>
                  <a:pt x="719" y="475"/>
                </a:lnTo>
                <a:lnTo>
                  <a:pt x="719" y="475"/>
                </a:lnTo>
                <a:cubicBezTo>
                  <a:pt x="735" y="118"/>
                  <a:pt x="625" y="0"/>
                  <a:pt x="625" y="0"/>
                </a:cubicBezTo>
              </a:path>
            </a:pathLst>
          </a:custGeom>
          <a:solidFill>
            <a:schemeClr val="tx1">
              <a:lumMod val="50000"/>
            </a:schemeClr>
          </a:solidFill>
          <a:ln>
            <a:noFill/>
          </a:ln>
          <a:effectLst/>
        </p:spPr>
        <p:txBody>
          <a:bodyPr wrap="none" anchor="ctr"/>
          <a:lstStyle/>
          <a:p>
            <a:endParaRPr lang="en-US" sz="3266" dirty="0">
              <a:latin typeface="Lato Light" panose="020F0502020204030203" pitchFamily="34" charset="0"/>
            </a:endParaRPr>
          </a:p>
        </p:txBody>
      </p:sp>
      <p:sp>
        <p:nvSpPr>
          <p:cNvPr id="176" name="Freeform 175">
            <a:extLst>
              <a:ext uri="{FF2B5EF4-FFF2-40B4-BE49-F238E27FC236}">
                <a16:creationId xmlns:a16="http://schemas.microsoft.com/office/drawing/2014/main" id="{2F951D2A-3536-7143-862F-DCCB03FFCE84}"/>
              </a:ext>
            </a:extLst>
          </p:cNvPr>
          <p:cNvSpPr>
            <a:spLocks noChangeArrowheads="1"/>
          </p:cNvSpPr>
          <p:nvPr/>
        </p:nvSpPr>
        <p:spPr bwMode="auto">
          <a:xfrm>
            <a:off x="9266772" y="4550644"/>
            <a:ext cx="441947" cy="24576"/>
          </a:xfrm>
          <a:custGeom>
            <a:avLst/>
            <a:gdLst>
              <a:gd name="connsiteX0" fmla="*/ 702462 w 883894"/>
              <a:gd name="connsiteY0" fmla="*/ 0 h 49151"/>
              <a:gd name="connsiteX1" fmla="*/ 804966 w 883894"/>
              <a:gd name="connsiteY1" fmla="*/ 0 h 49151"/>
              <a:gd name="connsiteX2" fmla="*/ 883894 w 883894"/>
              <a:gd name="connsiteY2" fmla="*/ 29695 h 49151"/>
              <a:gd name="connsiteX3" fmla="*/ 883894 w 883894"/>
              <a:gd name="connsiteY3" fmla="*/ 49151 h 49151"/>
              <a:gd name="connsiteX4" fmla="*/ 796766 w 883894"/>
              <a:gd name="connsiteY4" fmla="*/ 49151 h 49151"/>
              <a:gd name="connsiteX5" fmla="*/ 763964 w 883894"/>
              <a:gd name="connsiteY5" fmla="*/ 36863 h 49151"/>
              <a:gd name="connsiteX6" fmla="*/ 748590 w 883894"/>
              <a:gd name="connsiteY6" fmla="*/ 36863 h 49151"/>
              <a:gd name="connsiteX7" fmla="*/ 748590 w 883894"/>
              <a:gd name="connsiteY7" fmla="*/ 49151 h 49151"/>
              <a:gd name="connsiteX8" fmla="*/ 702462 w 883894"/>
              <a:gd name="connsiteY8" fmla="*/ 49151 h 49151"/>
              <a:gd name="connsiteX9" fmla="*/ 78928 w 883894"/>
              <a:gd name="connsiteY9" fmla="*/ 0 h 49151"/>
              <a:gd name="connsiteX10" fmla="*/ 181432 w 883894"/>
              <a:gd name="connsiteY10" fmla="*/ 0 h 49151"/>
              <a:gd name="connsiteX11" fmla="*/ 181432 w 883894"/>
              <a:gd name="connsiteY11" fmla="*/ 49151 h 49151"/>
              <a:gd name="connsiteX12" fmla="*/ 135304 w 883894"/>
              <a:gd name="connsiteY12" fmla="*/ 49151 h 49151"/>
              <a:gd name="connsiteX13" fmla="*/ 135304 w 883894"/>
              <a:gd name="connsiteY13" fmla="*/ 36863 h 49151"/>
              <a:gd name="connsiteX14" fmla="*/ 119930 w 883894"/>
              <a:gd name="connsiteY14" fmla="*/ 36863 h 49151"/>
              <a:gd name="connsiteX15" fmla="*/ 87128 w 883894"/>
              <a:gd name="connsiteY15" fmla="*/ 49151 h 49151"/>
              <a:gd name="connsiteX16" fmla="*/ 0 w 883894"/>
              <a:gd name="connsiteY16" fmla="*/ 49151 h 49151"/>
              <a:gd name="connsiteX17" fmla="*/ 0 w 883894"/>
              <a:gd name="connsiteY17" fmla="*/ 29695 h 49151"/>
              <a:gd name="connsiteX18" fmla="*/ 78928 w 883894"/>
              <a:gd name="connsiteY18" fmla="*/ 0 h 4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3894" h="49151">
                <a:moveTo>
                  <a:pt x="702462" y="0"/>
                </a:moveTo>
                <a:lnTo>
                  <a:pt x="804966" y="0"/>
                </a:lnTo>
                <a:cubicBezTo>
                  <a:pt x="804966" y="0"/>
                  <a:pt x="862370" y="23552"/>
                  <a:pt x="883894" y="29695"/>
                </a:cubicBezTo>
                <a:lnTo>
                  <a:pt x="883894" y="49151"/>
                </a:lnTo>
                <a:lnTo>
                  <a:pt x="796766" y="49151"/>
                </a:lnTo>
                <a:lnTo>
                  <a:pt x="763964" y="36863"/>
                </a:lnTo>
                <a:lnTo>
                  <a:pt x="748590" y="36863"/>
                </a:lnTo>
                <a:lnTo>
                  <a:pt x="748590" y="49151"/>
                </a:lnTo>
                <a:lnTo>
                  <a:pt x="702462" y="49151"/>
                </a:lnTo>
                <a:close/>
                <a:moveTo>
                  <a:pt x="78928" y="0"/>
                </a:moveTo>
                <a:lnTo>
                  <a:pt x="181432" y="0"/>
                </a:lnTo>
                <a:lnTo>
                  <a:pt x="181432" y="49151"/>
                </a:lnTo>
                <a:lnTo>
                  <a:pt x="135304" y="49151"/>
                </a:lnTo>
                <a:lnTo>
                  <a:pt x="135304" y="36863"/>
                </a:lnTo>
                <a:lnTo>
                  <a:pt x="119930" y="36863"/>
                </a:lnTo>
                <a:lnTo>
                  <a:pt x="87128" y="49151"/>
                </a:lnTo>
                <a:lnTo>
                  <a:pt x="0" y="49151"/>
                </a:lnTo>
                <a:lnTo>
                  <a:pt x="0" y="29695"/>
                </a:lnTo>
                <a:cubicBezTo>
                  <a:pt x="22550" y="23552"/>
                  <a:pt x="78928" y="0"/>
                  <a:pt x="78928" y="0"/>
                </a:cubicBezTo>
                <a:close/>
              </a:path>
            </a:pathLst>
          </a:custGeom>
          <a:solidFill>
            <a:schemeClr val="tx2"/>
          </a:solidFill>
          <a:ln>
            <a:noFill/>
          </a:ln>
          <a:effectLst/>
        </p:spPr>
        <p:txBody>
          <a:bodyPr wrap="square" anchor="ctr">
            <a:noAutofit/>
          </a:bodyPr>
          <a:lstStyle/>
          <a:p>
            <a:endParaRPr lang="en-US" sz="3266" dirty="0">
              <a:latin typeface="Lato Light" panose="020F0502020204030203" pitchFamily="34" charset="0"/>
            </a:endParaRPr>
          </a:p>
        </p:txBody>
      </p:sp>
      <p:sp>
        <p:nvSpPr>
          <p:cNvPr id="100" name="Freeform 98">
            <a:extLst>
              <a:ext uri="{FF2B5EF4-FFF2-40B4-BE49-F238E27FC236}">
                <a16:creationId xmlns:a16="http://schemas.microsoft.com/office/drawing/2014/main" id="{C1C144FA-F0C2-E345-B416-FA86382046C5}"/>
              </a:ext>
            </a:extLst>
          </p:cNvPr>
          <p:cNvSpPr>
            <a:spLocks noChangeArrowheads="1"/>
          </p:cNvSpPr>
          <p:nvPr/>
        </p:nvSpPr>
        <p:spPr bwMode="auto">
          <a:xfrm>
            <a:off x="9328352" y="3581336"/>
            <a:ext cx="319302" cy="312460"/>
          </a:xfrm>
          <a:custGeom>
            <a:avLst/>
            <a:gdLst>
              <a:gd name="T0" fmla="*/ 569 w 619"/>
              <a:gd name="T1" fmla="*/ 235 h 605"/>
              <a:gd name="T2" fmla="*/ 569 w 619"/>
              <a:gd name="T3" fmla="*/ 235 h 605"/>
              <a:gd name="T4" fmla="*/ 309 w 619"/>
              <a:gd name="T5" fmla="*/ 0 h 605"/>
              <a:gd name="T6" fmla="*/ 309 w 619"/>
              <a:gd name="T7" fmla="*/ 0 h 605"/>
              <a:gd name="T8" fmla="*/ 50 w 619"/>
              <a:gd name="T9" fmla="*/ 235 h 605"/>
              <a:gd name="T10" fmla="*/ 50 w 619"/>
              <a:gd name="T11" fmla="*/ 235 h 605"/>
              <a:gd name="T12" fmla="*/ 0 w 619"/>
              <a:gd name="T13" fmla="*/ 283 h 605"/>
              <a:gd name="T14" fmla="*/ 0 w 619"/>
              <a:gd name="T15" fmla="*/ 331 h 605"/>
              <a:gd name="T16" fmla="*/ 0 w 619"/>
              <a:gd name="T17" fmla="*/ 331 h 605"/>
              <a:gd name="T18" fmla="*/ 53 w 619"/>
              <a:gd name="T19" fmla="*/ 378 h 605"/>
              <a:gd name="T20" fmla="*/ 53 w 619"/>
              <a:gd name="T21" fmla="*/ 378 h 605"/>
              <a:gd name="T22" fmla="*/ 309 w 619"/>
              <a:gd name="T23" fmla="*/ 604 h 605"/>
              <a:gd name="T24" fmla="*/ 309 w 619"/>
              <a:gd name="T25" fmla="*/ 604 h 605"/>
              <a:gd name="T26" fmla="*/ 566 w 619"/>
              <a:gd name="T27" fmla="*/ 378 h 605"/>
              <a:gd name="T28" fmla="*/ 566 w 619"/>
              <a:gd name="T29" fmla="*/ 378 h 605"/>
              <a:gd name="T30" fmla="*/ 618 w 619"/>
              <a:gd name="T31" fmla="*/ 331 h 605"/>
              <a:gd name="T32" fmla="*/ 618 w 619"/>
              <a:gd name="T33" fmla="*/ 283 h 605"/>
              <a:gd name="T34" fmla="*/ 618 w 619"/>
              <a:gd name="T35" fmla="*/ 283 h 605"/>
              <a:gd name="T36" fmla="*/ 569 w 619"/>
              <a:gd name="T37" fmla="*/ 23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9" h="605">
                <a:moveTo>
                  <a:pt x="569" y="235"/>
                </a:moveTo>
                <a:lnTo>
                  <a:pt x="569" y="235"/>
                </a:lnTo>
                <a:cubicBezTo>
                  <a:pt x="541" y="106"/>
                  <a:pt x="435" y="0"/>
                  <a:pt x="309" y="0"/>
                </a:cubicBezTo>
                <a:lnTo>
                  <a:pt x="309" y="0"/>
                </a:lnTo>
                <a:cubicBezTo>
                  <a:pt x="184" y="0"/>
                  <a:pt x="78" y="106"/>
                  <a:pt x="50" y="235"/>
                </a:cubicBezTo>
                <a:lnTo>
                  <a:pt x="50" y="235"/>
                </a:lnTo>
                <a:cubicBezTo>
                  <a:pt x="19" y="235"/>
                  <a:pt x="0" y="257"/>
                  <a:pt x="0" y="283"/>
                </a:cubicBezTo>
                <a:lnTo>
                  <a:pt x="0" y="331"/>
                </a:lnTo>
                <a:lnTo>
                  <a:pt x="0" y="331"/>
                </a:lnTo>
                <a:cubicBezTo>
                  <a:pt x="0" y="356"/>
                  <a:pt x="19" y="378"/>
                  <a:pt x="53" y="378"/>
                </a:cubicBezTo>
                <a:lnTo>
                  <a:pt x="53" y="378"/>
                </a:lnTo>
                <a:cubicBezTo>
                  <a:pt x="84" y="502"/>
                  <a:pt x="187" y="604"/>
                  <a:pt x="309" y="604"/>
                </a:cubicBezTo>
                <a:lnTo>
                  <a:pt x="309" y="604"/>
                </a:lnTo>
                <a:cubicBezTo>
                  <a:pt x="432" y="604"/>
                  <a:pt x="535" y="502"/>
                  <a:pt x="566" y="378"/>
                </a:cubicBezTo>
                <a:lnTo>
                  <a:pt x="566" y="378"/>
                </a:lnTo>
                <a:cubicBezTo>
                  <a:pt x="601" y="378"/>
                  <a:pt x="618" y="356"/>
                  <a:pt x="618" y="331"/>
                </a:cubicBezTo>
                <a:lnTo>
                  <a:pt x="618" y="283"/>
                </a:lnTo>
                <a:lnTo>
                  <a:pt x="618" y="283"/>
                </a:lnTo>
                <a:cubicBezTo>
                  <a:pt x="618" y="257"/>
                  <a:pt x="600" y="235"/>
                  <a:pt x="569" y="235"/>
                </a:cubicBezTo>
              </a:path>
            </a:pathLst>
          </a:custGeom>
          <a:solidFill>
            <a:srgbClr val="FFC37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01" name="Freeform 99">
            <a:extLst>
              <a:ext uri="{FF2B5EF4-FFF2-40B4-BE49-F238E27FC236}">
                <a16:creationId xmlns:a16="http://schemas.microsoft.com/office/drawing/2014/main" id="{DF4DB2F2-BE00-6341-8D5E-B359CE83FDE2}"/>
              </a:ext>
            </a:extLst>
          </p:cNvPr>
          <p:cNvSpPr>
            <a:spLocks noChangeArrowheads="1"/>
          </p:cNvSpPr>
          <p:nvPr/>
        </p:nvSpPr>
        <p:spPr bwMode="auto">
          <a:xfrm>
            <a:off x="9310106" y="3480984"/>
            <a:ext cx="358073" cy="264564"/>
          </a:xfrm>
          <a:custGeom>
            <a:avLst/>
            <a:gdLst>
              <a:gd name="T0" fmla="*/ 346 w 694"/>
              <a:gd name="T1" fmla="*/ 39 h 513"/>
              <a:gd name="T2" fmla="*/ 346 w 694"/>
              <a:gd name="T3" fmla="*/ 39 h 513"/>
              <a:gd name="T4" fmla="*/ 77 w 694"/>
              <a:gd name="T5" fmla="*/ 512 h 513"/>
              <a:gd name="T6" fmla="*/ 107 w 694"/>
              <a:gd name="T7" fmla="*/ 512 h 513"/>
              <a:gd name="T8" fmla="*/ 107 w 694"/>
              <a:gd name="T9" fmla="*/ 512 h 513"/>
              <a:gd name="T10" fmla="*/ 197 w 694"/>
              <a:gd name="T11" fmla="*/ 270 h 513"/>
              <a:gd name="T12" fmla="*/ 346 w 694"/>
              <a:gd name="T13" fmla="*/ 320 h 513"/>
              <a:gd name="T14" fmla="*/ 497 w 694"/>
              <a:gd name="T15" fmla="*/ 270 h 513"/>
              <a:gd name="T16" fmla="*/ 497 w 694"/>
              <a:gd name="T17" fmla="*/ 270 h 513"/>
              <a:gd name="T18" fmla="*/ 586 w 694"/>
              <a:gd name="T19" fmla="*/ 512 h 513"/>
              <a:gd name="T20" fmla="*/ 616 w 694"/>
              <a:gd name="T21" fmla="*/ 512 h 513"/>
              <a:gd name="T22" fmla="*/ 616 w 694"/>
              <a:gd name="T23" fmla="*/ 512 h 513"/>
              <a:gd name="T24" fmla="*/ 346 w 694"/>
              <a:gd name="T25" fmla="*/ 39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4" h="513">
                <a:moveTo>
                  <a:pt x="346" y="39"/>
                </a:moveTo>
                <a:lnTo>
                  <a:pt x="346" y="39"/>
                </a:lnTo>
                <a:cubicBezTo>
                  <a:pt x="58" y="0"/>
                  <a:pt x="0" y="215"/>
                  <a:pt x="77" y="512"/>
                </a:cubicBezTo>
                <a:lnTo>
                  <a:pt x="107" y="512"/>
                </a:lnTo>
                <a:lnTo>
                  <a:pt x="107" y="512"/>
                </a:lnTo>
                <a:cubicBezTo>
                  <a:pt x="106" y="427"/>
                  <a:pt x="110" y="292"/>
                  <a:pt x="197" y="270"/>
                </a:cubicBezTo>
                <a:lnTo>
                  <a:pt x="346" y="320"/>
                </a:lnTo>
                <a:lnTo>
                  <a:pt x="497" y="270"/>
                </a:lnTo>
                <a:lnTo>
                  <a:pt x="497" y="270"/>
                </a:lnTo>
                <a:cubicBezTo>
                  <a:pt x="583" y="292"/>
                  <a:pt x="588" y="427"/>
                  <a:pt x="586" y="512"/>
                </a:cubicBezTo>
                <a:lnTo>
                  <a:pt x="616" y="512"/>
                </a:lnTo>
                <a:lnTo>
                  <a:pt x="616" y="512"/>
                </a:lnTo>
                <a:cubicBezTo>
                  <a:pt x="693" y="215"/>
                  <a:pt x="634" y="0"/>
                  <a:pt x="346" y="39"/>
                </a:cubicBezTo>
              </a:path>
            </a:pathLst>
          </a:custGeom>
          <a:solidFill>
            <a:schemeClr val="tx2">
              <a:lumMod val="85000"/>
              <a:lumOff val="15000"/>
            </a:schemeClr>
          </a:solidFill>
          <a:ln>
            <a:noFill/>
          </a:ln>
          <a:effectLst/>
        </p:spPr>
        <p:txBody>
          <a:bodyPr wrap="none" anchor="ctr"/>
          <a:lstStyle/>
          <a:p>
            <a:endParaRPr lang="en-US" sz="3266" dirty="0">
              <a:latin typeface="Lato Light" panose="020F0502020204030203" pitchFamily="34" charset="0"/>
            </a:endParaRPr>
          </a:p>
        </p:txBody>
      </p:sp>
      <p:sp>
        <p:nvSpPr>
          <p:cNvPr id="102" name="Freeform 100">
            <a:extLst>
              <a:ext uri="{FF2B5EF4-FFF2-40B4-BE49-F238E27FC236}">
                <a16:creationId xmlns:a16="http://schemas.microsoft.com/office/drawing/2014/main" id="{4E4F9E2E-3F79-8D42-A185-5EF46F567A69}"/>
              </a:ext>
            </a:extLst>
          </p:cNvPr>
          <p:cNvSpPr>
            <a:spLocks noChangeArrowheads="1"/>
          </p:cNvSpPr>
          <p:nvPr/>
        </p:nvSpPr>
        <p:spPr bwMode="auto">
          <a:xfrm>
            <a:off x="9462913" y="3820813"/>
            <a:ext cx="57019" cy="18246"/>
          </a:xfrm>
          <a:custGeom>
            <a:avLst/>
            <a:gdLst>
              <a:gd name="T0" fmla="*/ 108 w 109"/>
              <a:gd name="T1" fmla="*/ 0 h 37"/>
              <a:gd name="T2" fmla="*/ 108 w 109"/>
              <a:gd name="T3" fmla="*/ 0 h 37"/>
              <a:gd name="T4" fmla="*/ 54 w 109"/>
              <a:gd name="T5" fmla="*/ 36 h 37"/>
              <a:gd name="T6" fmla="*/ 54 w 109"/>
              <a:gd name="T7" fmla="*/ 36 h 37"/>
              <a:gd name="T8" fmla="*/ 0 w 109"/>
              <a:gd name="T9" fmla="*/ 0 h 37"/>
              <a:gd name="T10" fmla="*/ 108 w 109"/>
              <a:gd name="T11" fmla="*/ 0 h 37"/>
            </a:gdLst>
            <a:ahLst/>
            <a:cxnLst>
              <a:cxn ang="0">
                <a:pos x="T0" y="T1"/>
              </a:cxn>
              <a:cxn ang="0">
                <a:pos x="T2" y="T3"/>
              </a:cxn>
              <a:cxn ang="0">
                <a:pos x="T4" y="T5"/>
              </a:cxn>
              <a:cxn ang="0">
                <a:pos x="T6" y="T7"/>
              </a:cxn>
              <a:cxn ang="0">
                <a:pos x="T8" y="T9"/>
              </a:cxn>
              <a:cxn ang="0">
                <a:pos x="T10" y="T11"/>
              </a:cxn>
            </a:cxnLst>
            <a:rect l="0" t="0" r="r" b="b"/>
            <a:pathLst>
              <a:path w="109" h="37">
                <a:moveTo>
                  <a:pt x="108" y="0"/>
                </a:moveTo>
                <a:lnTo>
                  <a:pt x="108" y="0"/>
                </a:lnTo>
                <a:cubicBezTo>
                  <a:pt x="99" y="21"/>
                  <a:pt x="78" y="36"/>
                  <a:pt x="54" y="36"/>
                </a:cubicBezTo>
                <a:lnTo>
                  <a:pt x="54" y="36"/>
                </a:lnTo>
                <a:cubicBezTo>
                  <a:pt x="30" y="36"/>
                  <a:pt x="8" y="21"/>
                  <a:pt x="0" y="0"/>
                </a:cubicBezTo>
                <a:lnTo>
                  <a:pt x="108" y="0"/>
                </a:lnTo>
              </a:path>
            </a:pathLst>
          </a:custGeom>
          <a:solidFill>
            <a:srgbClr val="DB1A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03" name="Freeform 101">
            <a:extLst>
              <a:ext uri="{FF2B5EF4-FFF2-40B4-BE49-F238E27FC236}">
                <a16:creationId xmlns:a16="http://schemas.microsoft.com/office/drawing/2014/main" id="{A67A24FD-83A3-ED4A-8303-3852053A1D13}"/>
              </a:ext>
            </a:extLst>
          </p:cNvPr>
          <p:cNvSpPr>
            <a:spLocks noChangeArrowheads="1"/>
          </p:cNvSpPr>
          <p:nvPr/>
        </p:nvSpPr>
        <p:spPr bwMode="auto">
          <a:xfrm>
            <a:off x="9460633" y="3809408"/>
            <a:ext cx="61579" cy="11405"/>
          </a:xfrm>
          <a:custGeom>
            <a:avLst/>
            <a:gdLst>
              <a:gd name="T0" fmla="*/ 118 w 119"/>
              <a:gd name="T1" fmla="*/ 0 h 24"/>
              <a:gd name="T2" fmla="*/ 118 w 119"/>
              <a:gd name="T3" fmla="*/ 0 h 24"/>
              <a:gd name="T4" fmla="*/ 113 w 119"/>
              <a:gd name="T5" fmla="*/ 23 h 24"/>
              <a:gd name="T6" fmla="*/ 5 w 119"/>
              <a:gd name="T7" fmla="*/ 23 h 24"/>
              <a:gd name="T8" fmla="*/ 5 w 119"/>
              <a:gd name="T9" fmla="*/ 23 h 24"/>
              <a:gd name="T10" fmla="*/ 0 w 119"/>
              <a:gd name="T11" fmla="*/ 0 h 24"/>
              <a:gd name="T12" fmla="*/ 118 w 119"/>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19" h="24">
                <a:moveTo>
                  <a:pt x="118" y="0"/>
                </a:moveTo>
                <a:lnTo>
                  <a:pt x="118" y="0"/>
                </a:lnTo>
                <a:cubicBezTo>
                  <a:pt x="117" y="8"/>
                  <a:pt x="116" y="16"/>
                  <a:pt x="113" y="23"/>
                </a:cubicBezTo>
                <a:lnTo>
                  <a:pt x="5" y="23"/>
                </a:lnTo>
                <a:lnTo>
                  <a:pt x="5" y="23"/>
                </a:lnTo>
                <a:cubicBezTo>
                  <a:pt x="2" y="16"/>
                  <a:pt x="0" y="8"/>
                  <a:pt x="0" y="0"/>
                </a:cubicBezTo>
                <a:lnTo>
                  <a:pt x="118" y="0"/>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04" name="Freeform 102">
            <a:extLst>
              <a:ext uri="{FF2B5EF4-FFF2-40B4-BE49-F238E27FC236}">
                <a16:creationId xmlns:a16="http://schemas.microsoft.com/office/drawing/2014/main" id="{071FD72F-CFF5-C848-A9EB-D812F2219F8A}"/>
              </a:ext>
            </a:extLst>
          </p:cNvPr>
          <p:cNvSpPr>
            <a:spLocks noChangeArrowheads="1"/>
          </p:cNvSpPr>
          <p:nvPr/>
        </p:nvSpPr>
        <p:spPr bwMode="auto">
          <a:xfrm>
            <a:off x="9469756" y="3768355"/>
            <a:ext cx="43333" cy="15966"/>
          </a:xfrm>
          <a:custGeom>
            <a:avLst/>
            <a:gdLst>
              <a:gd name="T0" fmla="*/ 42 w 84"/>
              <a:gd name="T1" fmla="*/ 8 h 29"/>
              <a:gd name="T2" fmla="*/ 42 w 84"/>
              <a:gd name="T3" fmla="*/ 8 h 29"/>
              <a:gd name="T4" fmla="*/ 0 w 84"/>
              <a:gd name="T5" fmla="*/ 0 h 29"/>
              <a:gd name="T6" fmla="*/ 0 w 84"/>
              <a:gd name="T7" fmla="*/ 0 h 29"/>
              <a:gd name="T8" fmla="*/ 42 w 84"/>
              <a:gd name="T9" fmla="*/ 28 h 29"/>
              <a:gd name="T10" fmla="*/ 42 w 84"/>
              <a:gd name="T11" fmla="*/ 28 h 29"/>
              <a:gd name="T12" fmla="*/ 83 w 84"/>
              <a:gd name="T13" fmla="*/ 0 h 29"/>
              <a:gd name="T14" fmla="*/ 83 w 84"/>
              <a:gd name="T15" fmla="*/ 0 h 29"/>
              <a:gd name="T16" fmla="*/ 42 w 84"/>
              <a:gd name="T17"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9">
                <a:moveTo>
                  <a:pt x="42" y="8"/>
                </a:moveTo>
                <a:lnTo>
                  <a:pt x="42" y="8"/>
                </a:lnTo>
                <a:cubicBezTo>
                  <a:pt x="26" y="8"/>
                  <a:pt x="12" y="5"/>
                  <a:pt x="0" y="0"/>
                </a:cubicBezTo>
                <a:lnTo>
                  <a:pt x="0" y="0"/>
                </a:lnTo>
                <a:cubicBezTo>
                  <a:pt x="5" y="16"/>
                  <a:pt x="22" y="28"/>
                  <a:pt x="42" y="28"/>
                </a:cubicBezTo>
                <a:lnTo>
                  <a:pt x="42" y="28"/>
                </a:lnTo>
                <a:cubicBezTo>
                  <a:pt x="61" y="28"/>
                  <a:pt x="79" y="16"/>
                  <a:pt x="83" y="0"/>
                </a:cubicBezTo>
                <a:lnTo>
                  <a:pt x="83" y="0"/>
                </a:lnTo>
                <a:cubicBezTo>
                  <a:pt x="72" y="5"/>
                  <a:pt x="58" y="8"/>
                  <a:pt x="42" y="8"/>
                </a:cubicBezTo>
              </a:path>
            </a:pathLst>
          </a:custGeom>
          <a:solidFill>
            <a:srgbClr val="FF904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05" name="Freeform 103">
            <a:extLst>
              <a:ext uri="{FF2B5EF4-FFF2-40B4-BE49-F238E27FC236}">
                <a16:creationId xmlns:a16="http://schemas.microsoft.com/office/drawing/2014/main" id="{976C0EE9-252D-BB4E-8B96-CC6040C11683}"/>
              </a:ext>
            </a:extLst>
          </p:cNvPr>
          <p:cNvSpPr>
            <a:spLocks noChangeArrowheads="1"/>
          </p:cNvSpPr>
          <p:nvPr/>
        </p:nvSpPr>
        <p:spPr bwMode="auto">
          <a:xfrm>
            <a:off x="9396773" y="3704495"/>
            <a:ext cx="66141" cy="25089"/>
          </a:xfrm>
          <a:custGeom>
            <a:avLst/>
            <a:gdLst>
              <a:gd name="T0" fmla="*/ 126 w 127"/>
              <a:gd name="T1" fmla="*/ 48 h 49"/>
              <a:gd name="T2" fmla="*/ 0 w 127"/>
              <a:gd name="T3" fmla="*/ 48 h 49"/>
              <a:gd name="T4" fmla="*/ 0 w 127"/>
              <a:gd name="T5" fmla="*/ 48 h 49"/>
              <a:gd name="T6" fmla="*/ 63 w 127"/>
              <a:gd name="T7" fmla="*/ 0 h 49"/>
              <a:gd name="T8" fmla="*/ 63 w 127"/>
              <a:gd name="T9" fmla="*/ 0 h 49"/>
              <a:gd name="T10" fmla="*/ 126 w 127"/>
              <a:gd name="T11" fmla="*/ 48 h 49"/>
            </a:gdLst>
            <a:ahLst/>
            <a:cxnLst>
              <a:cxn ang="0">
                <a:pos x="T0" y="T1"/>
              </a:cxn>
              <a:cxn ang="0">
                <a:pos x="T2" y="T3"/>
              </a:cxn>
              <a:cxn ang="0">
                <a:pos x="T4" y="T5"/>
              </a:cxn>
              <a:cxn ang="0">
                <a:pos x="T6" y="T7"/>
              </a:cxn>
              <a:cxn ang="0">
                <a:pos x="T8" y="T9"/>
              </a:cxn>
              <a:cxn ang="0">
                <a:pos x="T10" y="T11"/>
              </a:cxn>
            </a:cxnLst>
            <a:rect l="0" t="0" r="r" b="b"/>
            <a:pathLst>
              <a:path w="127" h="49">
                <a:moveTo>
                  <a:pt x="126" y="48"/>
                </a:moveTo>
                <a:lnTo>
                  <a:pt x="0" y="48"/>
                </a:lnTo>
                <a:lnTo>
                  <a:pt x="0" y="48"/>
                </a:lnTo>
                <a:cubicBezTo>
                  <a:pt x="7" y="20"/>
                  <a:pt x="32" y="0"/>
                  <a:pt x="63" y="0"/>
                </a:cubicBezTo>
                <a:lnTo>
                  <a:pt x="63" y="0"/>
                </a:lnTo>
                <a:cubicBezTo>
                  <a:pt x="93" y="0"/>
                  <a:pt x="119" y="20"/>
                  <a:pt x="126" y="4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06" name="Freeform 104">
            <a:extLst>
              <a:ext uri="{FF2B5EF4-FFF2-40B4-BE49-F238E27FC236}">
                <a16:creationId xmlns:a16="http://schemas.microsoft.com/office/drawing/2014/main" id="{2D2D34B3-2853-CE43-B430-491AD5DEED53}"/>
              </a:ext>
            </a:extLst>
          </p:cNvPr>
          <p:cNvSpPr>
            <a:spLocks noChangeArrowheads="1"/>
          </p:cNvSpPr>
          <p:nvPr/>
        </p:nvSpPr>
        <p:spPr bwMode="auto">
          <a:xfrm>
            <a:off x="9412737" y="3706777"/>
            <a:ext cx="41053" cy="22808"/>
          </a:xfrm>
          <a:custGeom>
            <a:avLst/>
            <a:gdLst>
              <a:gd name="T0" fmla="*/ 80 w 81"/>
              <a:gd name="T1" fmla="*/ 41 h 42"/>
              <a:gd name="T2" fmla="*/ 0 w 81"/>
              <a:gd name="T3" fmla="*/ 41 h 42"/>
              <a:gd name="T4" fmla="*/ 0 w 81"/>
              <a:gd name="T5" fmla="*/ 41 h 42"/>
              <a:gd name="T6" fmla="*/ 40 w 81"/>
              <a:gd name="T7" fmla="*/ 0 h 42"/>
              <a:gd name="T8" fmla="*/ 40 w 81"/>
              <a:gd name="T9" fmla="*/ 0 h 42"/>
              <a:gd name="T10" fmla="*/ 80 w 81"/>
              <a:gd name="T11" fmla="*/ 41 h 42"/>
            </a:gdLst>
            <a:ahLst/>
            <a:cxnLst>
              <a:cxn ang="0">
                <a:pos x="T0" y="T1"/>
              </a:cxn>
              <a:cxn ang="0">
                <a:pos x="T2" y="T3"/>
              </a:cxn>
              <a:cxn ang="0">
                <a:pos x="T4" y="T5"/>
              </a:cxn>
              <a:cxn ang="0">
                <a:pos x="T6" y="T7"/>
              </a:cxn>
              <a:cxn ang="0">
                <a:pos x="T8" y="T9"/>
              </a:cxn>
              <a:cxn ang="0">
                <a:pos x="T10" y="T11"/>
              </a:cxn>
            </a:cxnLst>
            <a:rect l="0" t="0" r="r" b="b"/>
            <a:pathLst>
              <a:path w="81" h="42">
                <a:moveTo>
                  <a:pt x="80" y="41"/>
                </a:moveTo>
                <a:lnTo>
                  <a:pt x="0" y="41"/>
                </a:lnTo>
                <a:lnTo>
                  <a:pt x="0" y="41"/>
                </a:lnTo>
                <a:cubicBezTo>
                  <a:pt x="2" y="19"/>
                  <a:pt x="19" y="0"/>
                  <a:pt x="40" y="0"/>
                </a:cubicBezTo>
                <a:lnTo>
                  <a:pt x="40" y="0"/>
                </a:lnTo>
                <a:cubicBezTo>
                  <a:pt x="61" y="0"/>
                  <a:pt x="79" y="19"/>
                  <a:pt x="80" y="41"/>
                </a:cubicBezTo>
              </a:path>
            </a:pathLst>
          </a:custGeom>
          <a:solidFill>
            <a:srgbClr val="231F2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07" name="Freeform 105">
            <a:extLst>
              <a:ext uri="{FF2B5EF4-FFF2-40B4-BE49-F238E27FC236}">
                <a16:creationId xmlns:a16="http://schemas.microsoft.com/office/drawing/2014/main" id="{EC82CE89-CBE9-EB42-A4E5-AC937223F150}"/>
              </a:ext>
            </a:extLst>
          </p:cNvPr>
          <p:cNvSpPr>
            <a:spLocks noChangeArrowheads="1"/>
          </p:cNvSpPr>
          <p:nvPr/>
        </p:nvSpPr>
        <p:spPr bwMode="auto">
          <a:xfrm>
            <a:off x="9412737" y="3706777"/>
            <a:ext cx="15966" cy="15965"/>
          </a:xfrm>
          <a:custGeom>
            <a:avLst/>
            <a:gdLst>
              <a:gd name="T0" fmla="*/ 30 w 31"/>
              <a:gd name="T1" fmla="*/ 15 h 31"/>
              <a:gd name="T2" fmla="*/ 30 w 31"/>
              <a:gd name="T3" fmla="*/ 15 h 31"/>
              <a:gd name="T4" fmla="*/ 15 w 31"/>
              <a:gd name="T5" fmla="*/ 30 h 31"/>
              <a:gd name="T6" fmla="*/ 15 w 31"/>
              <a:gd name="T7" fmla="*/ 30 h 31"/>
              <a:gd name="T8" fmla="*/ 0 w 31"/>
              <a:gd name="T9" fmla="*/ 15 h 31"/>
              <a:gd name="T10" fmla="*/ 0 w 31"/>
              <a:gd name="T11" fmla="*/ 15 h 31"/>
              <a:gd name="T12" fmla="*/ 15 w 31"/>
              <a:gd name="T13" fmla="*/ 0 h 31"/>
              <a:gd name="T14" fmla="*/ 15 w 31"/>
              <a:gd name="T15" fmla="*/ 0 h 31"/>
              <a:gd name="T16" fmla="*/ 30 w 31"/>
              <a:gd name="T1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1">
                <a:moveTo>
                  <a:pt x="30" y="15"/>
                </a:moveTo>
                <a:lnTo>
                  <a:pt x="30" y="15"/>
                </a:lnTo>
                <a:cubicBezTo>
                  <a:pt x="30" y="23"/>
                  <a:pt x="24" y="30"/>
                  <a:pt x="15" y="30"/>
                </a:cubicBezTo>
                <a:lnTo>
                  <a:pt x="15" y="30"/>
                </a:lnTo>
                <a:cubicBezTo>
                  <a:pt x="7" y="30"/>
                  <a:pt x="0" y="23"/>
                  <a:pt x="0" y="15"/>
                </a:cubicBezTo>
                <a:lnTo>
                  <a:pt x="0" y="15"/>
                </a:lnTo>
                <a:cubicBezTo>
                  <a:pt x="0" y="7"/>
                  <a:pt x="7" y="0"/>
                  <a:pt x="15" y="0"/>
                </a:cubicBezTo>
                <a:lnTo>
                  <a:pt x="15" y="0"/>
                </a:lnTo>
                <a:cubicBezTo>
                  <a:pt x="24" y="0"/>
                  <a:pt x="30" y="7"/>
                  <a:pt x="30" y="1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08" name="Freeform 106">
            <a:extLst>
              <a:ext uri="{FF2B5EF4-FFF2-40B4-BE49-F238E27FC236}">
                <a16:creationId xmlns:a16="http://schemas.microsoft.com/office/drawing/2014/main" id="{91AF41CE-8869-B445-8C35-4B54474FD980}"/>
              </a:ext>
            </a:extLst>
          </p:cNvPr>
          <p:cNvSpPr>
            <a:spLocks noChangeArrowheads="1"/>
          </p:cNvSpPr>
          <p:nvPr/>
        </p:nvSpPr>
        <p:spPr bwMode="auto">
          <a:xfrm>
            <a:off x="9522212" y="3704495"/>
            <a:ext cx="66142" cy="25089"/>
          </a:xfrm>
          <a:custGeom>
            <a:avLst/>
            <a:gdLst>
              <a:gd name="T0" fmla="*/ 126 w 127"/>
              <a:gd name="T1" fmla="*/ 48 h 49"/>
              <a:gd name="T2" fmla="*/ 0 w 127"/>
              <a:gd name="T3" fmla="*/ 48 h 49"/>
              <a:gd name="T4" fmla="*/ 0 w 127"/>
              <a:gd name="T5" fmla="*/ 48 h 49"/>
              <a:gd name="T6" fmla="*/ 63 w 127"/>
              <a:gd name="T7" fmla="*/ 0 h 49"/>
              <a:gd name="T8" fmla="*/ 63 w 127"/>
              <a:gd name="T9" fmla="*/ 0 h 49"/>
              <a:gd name="T10" fmla="*/ 126 w 127"/>
              <a:gd name="T11" fmla="*/ 48 h 49"/>
            </a:gdLst>
            <a:ahLst/>
            <a:cxnLst>
              <a:cxn ang="0">
                <a:pos x="T0" y="T1"/>
              </a:cxn>
              <a:cxn ang="0">
                <a:pos x="T2" y="T3"/>
              </a:cxn>
              <a:cxn ang="0">
                <a:pos x="T4" y="T5"/>
              </a:cxn>
              <a:cxn ang="0">
                <a:pos x="T6" y="T7"/>
              </a:cxn>
              <a:cxn ang="0">
                <a:pos x="T8" y="T9"/>
              </a:cxn>
              <a:cxn ang="0">
                <a:pos x="T10" y="T11"/>
              </a:cxn>
            </a:cxnLst>
            <a:rect l="0" t="0" r="r" b="b"/>
            <a:pathLst>
              <a:path w="127" h="49">
                <a:moveTo>
                  <a:pt x="126" y="48"/>
                </a:moveTo>
                <a:lnTo>
                  <a:pt x="0" y="48"/>
                </a:lnTo>
                <a:lnTo>
                  <a:pt x="0" y="48"/>
                </a:lnTo>
                <a:cubicBezTo>
                  <a:pt x="6" y="20"/>
                  <a:pt x="32" y="0"/>
                  <a:pt x="63" y="0"/>
                </a:cubicBezTo>
                <a:lnTo>
                  <a:pt x="63" y="0"/>
                </a:lnTo>
                <a:cubicBezTo>
                  <a:pt x="93" y="0"/>
                  <a:pt x="119" y="20"/>
                  <a:pt x="126" y="4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09" name="Freeform 107">
            <a:extLst>
              <a:ext uri="{FF2B5EF4-FFF2-40B4-BE49-F238E27FC236}">
                <a16:creationId xmlns:a16="http://schemas.microsoft.com/office/drawing/2014/main" id="{56C363DB-E121-4B43-A9DC-DD99DD753FCD}"/>
              </a:ext>
            </a:extLst>
          </p:cNvPr>
          <p:cNvSpPr>
            <a:spLocks noChangeArrowheads="1"/>
          </p:cNvSpPr>
          <p:nvPr/>
        </p:nvSpPr>
        <p:spPr bwMode="auto">
          <a:xfrm>
            <a:off x="9540458" y="3706777"/>
            <a:ext cx="41053" cy="22808"/>
          </a:xfrm>
          <a:custGeom>
            <a:avLst/>
            <a:gdLst>
              <a:gd name="T0" fmla="*/ 80 w 81"/>
              <a:gd name="T1" fmla="*/ 41 h 42"/>
              <a:gd name="T2" fmla="*/ 0 w 81"/>
              <a:gd name="T3" fmla="*/ 41 h 42"/>
              <a:gd name="T4" fmla="*/ 0 w 81"/>
              <a:gd name="T5" fmla="*/ 41 h 42"/>
              <a:gd name="T6" fmla="*/ 40 w 81"/>
              <a:gd name="T7" fmla="*/ 0 h 42"/>
              <a:gd name="T8" fmla="*/ 40 w 81"/>
              <a:gd name="T9" fmla="*/ 0 h 42"/>
              <a:gd name="T10" fmla="*/ 80 w 81"/>
              <a:gd name="T11" fmla="*/ 41 h 42"/>
            </a:gdLst>
            <a:ahLst/>
            <a:cxnLst>
              <a:cxn ang="0">
                <a:pos x="T0" y="T1"/>
              </a:cxn>
              <a:cxn ang="0">
                <a:pos x="T2" y="T3"/>
              </a:cxn>
              <a:cxn ang="0">
                <a:pos x="T4" y="T5"/>
              </a:cxn>
              <a:cxn ang="0">
                <a:pos x="T6" y="T7"/>
              </a:cxn>
              <a:cxn ang="0">
                <a:pos x="T8" y="T9"/>
              </a:cxn>
              <a:cxn ang="0">
                <a:pos x="T10" y="T11"/>
              </a:cxn>
            </a:cxnLst>
            <a:rect l="0" t="0" r="r" b="b"/>
            <a:pathLst>
              <a:path w="81" h="42">
                <a:moveTo>
                  <a:pt x="80" y="41"/>
                </a:moveTo>
                <a:lnTo>
                  <a:pt x="0" y="41"/>
                </a:lnTo>
                <a:lnTo>
                  <a:pt x="0" y="41"/>
                </a:lnTo>
                <a:cubicBezTo>
                  <a:pt x="1" y="19"/>
                  <a:pt x="18" y="0"/>
                  <a:pt x="40" y="0"/>
                </a:cubicBezTo>
                <a:lnTo>
                  <a:pt x="40" y="0"/>
                </a:lnTo>
                <a:cubicBezTo>
                  <a:pt x="61" y="0"/>
                  <a:pt x="78" y="19"/>
                  <a:pt x="80" y="41"/>
                </a:cubicBezTo>
              </a:path>
            </a:pathLst>
          </a:custGeom>
          <a:solidFill>
            <a:srgbClr val="231F2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10" name="Freeform 108">
            <a:extLst>
              <a:ext uri="{FF2B5EF4-FFF2-40B4-BE49-F238E27FC236}">
                <a16:creationId xmlns:a16="http://schemas.microsoft.com/office/drawing/2014/main" id="{FC0BADF5-0817-4C43-8D97-8EA105A09760}"/>
              </a:ext>
            </a:extLst>
          </p:cNvPr>
          <p:cNvSpPr>
            <a:spLocks noChangeArrowheads="1"/>
          </p:cNvSpPr>
          <p:nvPr/>
        </p:nvSpPr>
        <p:spPr bwMode="auto">
          <a:xfrm>
            <a:off x="9540458" y="3706777"/>
            <a:ext cx="15966" cy="15965"/>
          </a:xfrm>
          <a:custGeom>
            <a:avLst/>
            <a:gdLst>
              <a:gd name="T0" fmla="*/ 30 w 31"/>
              <a:gd name="T1" fmla="*/ 15 h 31"/>
              <a:gd name="T2" fmla="*/ 30 w 31"/>
              <a:gd name="T3" fmla="*/ 15 h 31"/>
              <a:gd name="T4" fmla="*/ 15 w 31"/>
              <a:gd name="T5" fmla="*/ 30 h 31"/>
              <a:gd name="T6" fmla="*/ 15 w 31"/>
              <a:gd name="T7" fmla="*/ 30 h 31"/>
              <a:gd name="T8" fmla="*/ 0 w 31"/>
              <a:gd name="T9" fmla="*/ 15 h 31"/>
              <a:gd name="T10" fmla="*/ 0 w 31"/>
              <a:gd name="T11" fmla="*/ 15 h 31"/>
              <a:gd name="T12" fmla="*/ 15 w 31"/>
              <a:gd name="T13" fmla="*/ 0 h 31"/>
              <a:gd name="T14" fmla="*/ 15 w 31"/>
              <a:gd name="T15" fmla="*/ 0 h 31"/>
              <a:gd name="T16" fmla="*/ 30 w 31"/>
              <a:gd name="T1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1">
                <a:moveTo>
                  <a:pt x="30" y="15"/>
                </a:moveTo>
                <a:lnTo>
                  <a:pt x="30" y="15"/>
                </a:lnTo>
                <a:cubicBezTo>
                  <a:pt x="30" y="23"/>
                  <a:pt x="23" y="30"/>
                  <a:pt x="15" y="30"/>
                </a:cubicBezTo>
                <a:lnTo>
                  <a:pt x="15" y="30"/>
                </a:lnTo>
                <a:cubicBezTo>
                  <a:pt x="6" y="30"/>
                  <a:pt x="0" y="23"/>
                  <a:pt x="0" y="15"/>
                </a:cubicBezTo>
                <a:lnTo>
                  <a:pt x="0" y="15"/>
                </a:lnTo>
                <a:cubicBezTo>
                  <a:pt x="0" y="7"/>
                  <a:pt x="6" y="0"/>
                  <a:pt x="15" y="0"/>
                </a:cubicBezTo>
                <a:lnTo>
                  <a:pt x="15" y="0"/>
                </a:lnTo>
                <a:cubicBezTo>
                  <a:pt x="23" y="0"/>
                  <a:pt x="30" y="7"/>
                  <a:pt x="30" y="1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11" name="Freeform 109">
            <a:extLst>
              <a:ext uri="{FF2B5EF4-FFF2-40B4-BE49-F238E27FC236}">
                <a16:creationId xmlns:a16="http://schemas.microsoft.com/office/drawing/2014/main" id="{7BC4C7FE-33F4-0849-B76C-DC19D63465A6}"/>
              </a:ext>
            </a:extLst>
          </p:cNvPr>
          <p:cNvSpPr>
            <a:spLocks noChangeArrowheads="1"/>
          </p:cNvSpPr>
          <p:nvPr/>
        </p:nvSpPr>
        <p:spPr bwMode="auto">
          <a:xfrm>
            <a:off x="9453790" y="3937129"/>
            <a:ext cx="77545" cy="36492"/>
          </a:xfrm>
          <a:custGeom>
            <a:avLst/>
            <a:gdLst>
              <a:gd name="T0" fmla="*/ 149 w 150"/>
              <a:gd name="T1" fmla="*/ 0 h 69"/>
              <a:gd name="T2" fmla="*/ 74 w 150"/>
              <a:gd name="T3" fmla="*/ 68 h 69"/>
              <a:gd name="T4" fmla="*/ 0 w 150"/>
              <a:gd name="T5" fmla="*/ 0 h 69"/>
              <a:gd name="T6" fmla="*/ 149 w 150"/>
              <a:gd name="T7" fmla="*/ 0 h 69"/>
            </a:gdLst>
            <a:ahLst/>
            <a:cxnLst>
              <a:cxn ang="0">
                <a:pos x="T0" y="T1"/>
              </a:cxn>
              <a:cxn ang="0">
                <a:pos x="T2" y="T3"/>
              </a:cxn>
              <a:cxn ang="0">
                <a:pos x="T4" y="T5"/>
              </a:cxn>
              <a:cxn ang="0">
                <a:pos x="T6" y="T7"/>
              </a:cxn>
            </a:cxnLst>
            <a:rect l="0" t="0" r="r" b="b"/>
            <a:pathLst>
              <a:path w="150" h="69">
                <a:moveTo>
                  <a:pt x="149" y="0"/>
                </a:moveTo>
                <a:lnTo>
                  <a:pt x="74" y="68"/>
                </a:lnTo>
                <a:lnTo>
                  <a:pt x="0" y="0"/>
                </a:lnTo>
                <a:lnTo>
                  <a:pt x="149" y="0"/>
                </a:lnTo>
              </a:path>
            </a:pathLst>
          </a:custGeom>
          <a:solidFill>
            <a:srgbClr val="FCAF6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81" name="Freeform 180">
            <a:extLst>
              <a:ext uri="{FF2B5EF4-FFF2-40B4-BE49-F238E27FC236}">
                <a16:creationId xmlns:a16="http://schemas.microsoft.com/office/drawing/2014/main" id="{A3793645-7F40-D648-80DF-997209009D3B}"/>
              </a:ext>
            </a:extLst>
          </p:cNvPr>
          <p:cNvSpPr>
            <a:spLocks noChangeArrowheads="1"/>
          </p:cNvSpPr>
          <p:nvPr/>
        </p:nvSpPr>
        <p:spPr bwMode="auto">
          <a:xfrm>
            <a:off x="9458352" y="3962217"/>
            <a:ext cx="63350" cy="200186"/>
          </a:xfrm>
          <a:custGeom>
            <a:avLst/>
            <a:gdLst>
              <a:gd name="connsiteX0" fmla="*/ 22480 w 126700"/>
              <a:gd name="connsiteY0" fmla="*/ 0 h 400372"/>
              <a:gd name="connsiteX1" fmla="*/ 103200 w 126700"/>
              <a:gd name="connsiteY1" fmla="*/ 0 h 400372"/>
              <a:gd name="connsiteX2" fmla="*/ 126700 w 126700"/>
              <a:gd name="connsiteY2" fmla="*/ 32764 h 400372"/>
              <a:gd name="connsiteX3" fmla="*/ 94004 w 126700"/>
              <a:gd name="connsiteY3" fmla="*/ 85609 h 400372"/>
              <a:gd name="connsiteX4" fmla="*/ 92512 w 126700"/>
              <a:gd name="connsiteY4" fmla="*/ 85609 h 400372"/>
              <a:gd name="connsiteX5" fmla="*/ 117578 w 126700"/>
              <a:gd name="connsiteY5" fmla="*/ 312253 h 400372"/>
              <a:gd name="connsiteX6" fmla="*/ 60562 w 126700"/>
              <a:gd name="connsiteY6" fmla="*/ 400372 h 400372"/>
              <a:gd name="connsiteX7" fmla="*/ 4564 w 126700"/>
              <a:gd name="connsiteY7" fmla="*/ 312253 h 400372"/>
              <a:gd name="connsiteX8" fmla="*/ 29950 w 126700"/>
              <a:gd name="connsiteY8" fmla="*/ 82729 h 400372"/>
              <a:gd name="connsiteX9" fmla="*/ 0 w 126700"/>
              <a:gd name="connsiteY9" fmla="*/ 32764 h 40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700" h="400372">
                <a:moveTo>
                  <a:pt x="22480" y="0"/>
                </a:moveTo>
                <a:lnTo>
                  <a:pt x="103200" y="0"/>
                </a:lnTo>
                <a:lnTo>
                  <a:pt x="126700" y="32764"/>
                </a:lnTo>
                <a:lnTo>
                  <a:pt x="94004" y="85609"/>
                </a:lnTo>
                <a:lnTo>
                  <a:pt x="92512" y="85609"/>
                </a:lnTo>
                <a:lnTo>
                  <a:pt x="117578" y="312253"/>
                </a:lnTo>
                <a:lnTo>
                  <a:pt x="60562" y="400372"/>
                </a:lnTo>
                <a:lnTo>
                  <a:pt x="4564" y="312253"/>
                </a:lnTo>
                <a:lnTo>
                  <a:pt x="29950" y="82729"/>
                </a:lnTo>
                <a:lnTo>
                  <a:pt x="0" y="32764"/>
                </a:lnTo>
                <a:close/>
              </a:path>
            </a:pathLst>
          </a:custGeom>
          <a:solidFill>
            <a:srgbClr val="22232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266" dirty="0">
              <a:latin typeface="Lato Light" panose="020F0502020204030203" pitchFamily="34" charset="0"/>
            </a:endParaRPr>
          </a:p>
        </p:txBody>
      </p:sp>
      <p:sp>
        <p:nvSpPr>
          <p:cNvPr id="177" name="Freeform 176">
            <a:extLst>
              <a:ext uri="{FF2B5EF4-FFF2-40B4-BE49-F238E27FC236}">
                <a16:creationId xmlns:a16="http://schemas.microsoft.com/office/drawing/2014/main" id="{83863C3A-1EB9-AD44-91A6-19AEDFDEC724}"/>
              </a:ext>
            </a:extLst>
          </p:cNvPr>
          <p:cNvSpPr>
            <a:spLocks noChangeArrowheads="1"/>
          </p:cNvSpPr>
          <p:nvPr/>
        </p:nvSpPr>
        <p:spPr bwMode="auto">
          <a:xfrm>
            <a:off x="9417299" y="3916603"/>
            <a:ext cx="150008" cy="86149"/>
          </a:xfrm>
          <a:custGeom>
            <a:avLst/>
            <a:gdLst>
              <a:gd name="connsiteX0" fmla="*/ 253302 w 300016"/>
              <a:gd name="connsiteY0" fmla="*/ 0 h 172297"/>
              <a:gd name="connsiteX1" fmla="*/ 290674 w 300016"/>
              <a:gd name="connsiteY1" fmla="*/ 37366 h 172297"/>
              <a:gd name="connsiteX2" fmla="*/ 300016 w 300016"/>
              <a:gd name="connsiteY2" fmla="*/ 46707 h 172297"/>
              <a:gd name="connsiteX3" fmla="*/ 224234 w 300016"/>
              <a:gd name="connsiteY3" fmla="*/ 172297 h 172297"/>
              <a:gd name="connsiteX4" fmla="*/ 150528 w 300016"/>
              <a:gd name="connsiteY4" fmla="*/ 93414 h 172297"/>
              <a:gd name="connsiteX5" fmla="*/ 228386 w 300016"/>
              <a:gd name="connsiteY5" fmla="*/ 22835 h 172297"/>
              <a:gd name="connsiteX6" fmla="*/ 47754 w 300016"/>
              <a:gd name="connsiteY6" fmla="*/ 0 h 172297"/>
              <a:gd name="connsiteX7" fmla="*/ 72668 w 300016"/>
              <a:gd name="connsiteY7" fmla="*/ 23873 h 172297"/>
              <a:gd name="connsiteX8" fmla="*/ 149490 w 300016"/>
              <a:gd name="connsiteY8" fmla="*/ 94452 h 172297"/>
              <a:gd name="connsiteX9" fmla="*/ 74744 w 300016"/>
              <a:gd name="connsiteY9" fmla="*/ 172297 h 172297"/>
              <a:gd name="connsiteX10" fmla="*/ 0 w 300016"/>
              <a:gd name="connsiteY10" fmla="*/ 46707 h 172297"/>
              <a:gd name="connsiteX11" fmla="*/ 10380 w 300016"/>
              <a:gd name="connsiteY11" fmla="*/ 37366 h 17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0016" h="172297">
                <a:moveTo>
                  <a:pt x="253302" y="0"/>
                </a:moveTo>
                <a:lnTo>
                  <a:pt x="290674" y="37366"/>
                </a:lnTo>
                <a:lnTo>
                  <a:pt x="300016" y="46707"/>
                </a:lnTo>
                <a:lnTo>
                  <a:pt x="224234" y="172297"/>
                </a:lnTo>
                <a:lnTo>
                  <a:pt x="150528" y="93414"/>
                </a:lnTo>
                <a:lnTo>
                  <a:pt x="228386" y="22835"/>
                </a:lnTo>
                <a:close/>
                <a:moveTo>
                  <a:pt x="47754" y="0"/>
                </a:moveTo>
                <a:lnTo>
                  <a:pt x="72668" y="23873"/>
                </a:lnTo>
                <a:lnTo>
                  <a:pt x="149490" y="94452"/>
                </a:lnTo>
                <a:lnTo>
                  <a:pt x="74744" y="172297"/>
                </a:lnTo>
                <a:lnTo>
                  <a:pt x="0" y="46707"/>
                </a:lnTo>
                <a:lnTo>
                  <a:pt x="10380" y="37366"/>
                </a:lnTo>
                <a:close/>
              </a:path>
            </a:pathLst>
          </a:custGeom>
          <a:solidFill>
            <a:schemeClr val="bg1">
              <a:lumMod val="95000"/>
            </a:schemeClr>
          </a:solidFill>
          <a:ln>
            <a:noFill/>
          </a:ln>
          <a:effectLst/>
        </p:spPr>
        <p:txBody>
          <a:bodyPr wrap="square" anchor="ctr">
            <a:noAutofit/>
          </a:bodyPr>
          <a:lstStyle/>
          <a:p>
            <a:endParaRPr lang="en-US" sz="3266" dirty="0">
              <a:latin typeface="Lato Light" panose="020F0502020204030203" pitchFamily="34" charset="0"/>
            </a:endParaRPr>
          </a:p>
        </p:txBody>
      </p:sp>
      <p:sp>
        <p:nvSpPr>
          <p:cNvPr id="116" name="Freeform 114">
            <a:extLst>
              <a:ext uri="{FF2B5EF4-FFF2-40B4-BE49-F238E27FC236}">
                <a16:creationId xmlns:a16="http://schemas.microsoft.com/office/drawing/2014/main" id="{205B950D-F050-FF41-93B4-76D53665BBBB}"/>
              </a:ext>
            </a:extLst>
          </p:cNvPr>
          <p:cNvSpPr>
            <a:spLocks noChangeArrowheads="1"/>
          </p:cNvSpPr>
          <p:nvPr/>
        </p:nvSpPr>
        <p:spPr bwMode="auto">
          <a:xfrm>
            <a:off x="8003250" y="3567652"/>
            <a:ext cx="125441" cy="116318"/>
          </a:xfrm>
          <a:custGeom>
            <a:avLst/>
            <a:gdLst>
              <a:gd name="T0" fmla="*/ 12 w 244"/>
              <a:gd name="T1" fmla="*/ 4 h 225"/>
              <a:gd name="T2" fmla="*/ 12 w 244"/>
              <a:gd name="T3" fmla="*/ 4 h 225"/>
              <a:gd name="T4" fmla="*/ 57 w 244"/>
              <a:gd name="T5" fmla="*/ 21 h 225"/>
              <a:gd name="T6" fmla="*/ 57 w 244"/>
              <a:gd name="T7" fmla="*/ 21 h 225"/>
              <a:gd name="T8" fmla="*/ 123 w 244"/>
              <a:gd name="T9" fmla="*/ 100 h 225"/>
              <a:gd name="T10" fmla="*/ 123 w 244"/>
              <a:gd name="T11" fmla="*/ 100 h 225"/>
              <a:gd name="T12" fmla="*/ 243 w 244"/>
              <a:gd name="T13" fmla="*/ 176 h 225"/>
              <a:gd name="T14" fmla="*/ 143 w 244"/>
              <a:gd name="T15" fmla="*/ 224 h 225"/>
              <a:gd name="T16" fmla="*/ 0 w 244"/>
              <a:gd name="T17" fmla="*/ 13 h 225"/>
              <a:gd name="T18" fmla="*/ 0 w 244"/>
              <a:gd name="T19" fmla="*/ 13 h 225"/>
              <a:gd name="T20" fmla="*/ 12 w 244"/>
              <a:gd name="T21" fmla="*/ 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225">
                <a:moveTo>
                  <a:pt x="12" y="4"/>
                </a:moveTo>
                <a:lnTo>
                  <a:pt x="12" y="4"/>
                </a:lnTo>
                <a:cubicBezTo>
                  <a:pt x="21" y="0"/>
                  <a:pt x="37" y="0"/>
                  <a:pt x="57" y="21"/>
                </a:cubicBezTo>
                <a:lnTo>
                  <a:pt x="57" y="21"/>
                </a:lnTo>
                <a:cubicBezTo>
                  <a:pt x="85" y="53"/>
                  <a:pt x="90" y="58"/>
                  <a:pt x="123" y="100"/>
                </a:cubicBezTo>
                <a:lnTo>
                  <a:pt x="123" y="100"/>
                </a:lnTo>
                <a:cubicBezTo>
                  <a:pt x="123" y="100"/>
                  <a:pt x="186" y="113"/>
                  <a:pt x="243" y="176"/>
                </a:cubicBezTo>
                <a:lnTo>
                  <a:pt x="143" y="224"/>
                </a:lnTo>
                <a:lnTo>
                  <a:pt x="0" y="13"/>
                </a:lnTo>
                <a:lnTo>
                  <a:pt x="0" y="13"/>
                </a:lnTo>
                <a:cubicBezTo>
                  <a:pt x="0" y="13"/>
                  <a:pt x="4" y="7"/>
                  <a:pt x="12" y="4"/>
                </a:cubicBezTo>
              </a:path>
            </a:pathLst>
          </a:custGeom>
          <a:solidFill>
            <a:srgbClr val="FCB56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17" name="Freeform 115">
            <a:extLst>
              <a:ext uri="{FF2B5EF4-FFF2-40B4-BE49-F238E27FC236}">
                <a16:creationId xmlns:a16="http://schemas.microsoft.com/office/drawing/2014/main" id="{62D98C88-5F10-7F4F-B482-5A57B1EA9EAE}"/>
              </a:ext>
            </a:extLst>
          </p:cNvPr>
          <p:cNvSpPr>
            <a:spLocks noChangeArrowheads="1"/>
          </p:cNvSpPr>
          <p:nvPr/>
        </p:nvSpPr>
        <p:spPr bwMode="auto">
          <a:xfrm>
            <a:off x="8630450" y="3567652"/>
            <a:ext cx="125440" cy="116318"/>
          </a:xfrm>
          <a:custGeom>
            <a:avLst/>
            <a:gdLst>
              <a:gd name="T0" fmla="*/ 232 w 244"/>
              <a:gd name="T1" fmla="*/ 4 h 225"/>
              <a:gd name="T2" fmla="*/ 232 w 244"/>
              <a:gd name="T3" fmla="*/ 4 h 225"/>
              <a:gd name="T4" fmla="*/ 186 w 244"/>
              <a:gd name="T5" fmla="*/ 21 h 225"/>
              <a:gd name="T6" fmla="*/ 186 w 244"/>
              <a:gd name="T7" fmla="*/ 21 h 225"/>
              <a:gd name="T8" fmla="*/ 121 w 244"/>
              <a:gd name="T9" fmla="*/ 100 h 225"/>
              <a:gd name="T10" fmla="*/ 121 w 244"/>
              <a:gd name="T11" fmla="*/ 100 h 225"/>
              <a:gd name="T12" fmla="*/ 0 w 244"/>
              <a:gd name="T13" fmla="*/ 176 h 225"/>
              <a:gd name="T14" fmla="*/ 101 w 244"/>
              <a:gd name="T15" fmla="*/ 224 h 225"/>
              <a:gd name="T16" fmla="*/ 243 w 244"/>
              <a:gd name="T17" fmla="*/ 13 h 225"/>
              <a:gd name="T18" fmla="*/ 243 w 244"/>
              <a:gd name="T19" fmla="*/ 13 h 225"/>
              <a:gd name="T20" fmla="*/ 232 w 244"/>
              <a:gd name="T21" fmla="*/ 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225">
                <a:moveTo>
                  <a:pt x="232" y="4"/>
                </a:moveTo>
                <a:lnTo>
                  <a:pt x="232" y="4"/>
                </a:lnTo>
                <a:cubicBezTo>
                  <a:pt x="222" y="0"/>
                  <a:pt x="206" y="0"/>
                  <a:pt x="186" y="21"/>
                </a:cubicBezTo>
                <a:lnTo>
                  <a:pt x="186" y="21"/>
                </a:lnTo>
                <a:cubicBezTo>
                  <a:pt x="158" y="53"/>
                  <a:pt x="153" y="58"/>
                  <a:pt x="121" y="100"/>
                </a:cubicBezTo>
                <a:lnTo>
                  <a:pt x="121" y="100"/>
                </a:lnTo>
                <a:cubicBezTo>
                  <a:pt x="121" y="100"/>
                  <a:pt x="58" y="113"/>
                  <a:pt x="0" y="176"/>
                </a:cubicBezTo>
                <a:lnTo>
                  <a:pt x="101" y="224"/>
                </a:lnTo>
                <a:lnTo>
                  <a:pt x="243" y="13"/>
                </a:lnTo>
                <a:lnTo>
                  <a:pt x="243" y="13"/>
                </a:lnTo>
                <a:cubicBezTo>
                  <a:pt x="243" y="13"/>
                  <a:pt x="239" y="7"/>
                  <a:pt x="232" y="4"/>
                </a:cubicBezTo>
              </a:path>
            </a:pathLst>
          </a:custGeom>
          <a:solidFill>
            <a:srgbClr val="FCB56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18" name="Freeform 116">
            <a:extLst>
              <a:ext uri="{FF2B5EF4-FFF2-40B4-BE49-F238E27FC236}">
                <a16:creationId xmlns:a16="http://schemas.microsoft.com/office/drawing/2014/main" id="{5DDEB44F-0A6A-FB40-A565-A9BC7C4C4BD9}"/>
              </a:ext>
            </a:extLst>
          </p:cNvPr>
          <p:cNvSpPr>
            <a:spLocks noChangeArrowheads="1"/>
          </p:cNvSpPr>
          <p:nvPr/>
        </p:nvSpPr>
        <p:spPr bwMode="auto">
          <a:xfrm>
            <a:off x="8076234" y="3656601"/>
            <a:ext cx="606673" cy="647725"/>
          </a:xfrm>
          <a:custGeom>
            <a:avLst/>
            <a:gdLst>
              <a:gd name="T0" fmla="*/ 1172 w 1173"/>
              <a:gd name="T1" fmla="*/ 52 h 1253"/>
              <a:gd name="T2" fmla="*/ 1063 w 1173"/>
              <a:gd name="T3" fmla="*/ 0 h 1253"/>
              <a:gd name="T4" fmla="*/ 724 w 1173"/>
              <a:gd name="T5" fmla="*/ 524 h 1253"/>
              <a:gd name="T6" fmla="*/ 724 w 1173"/>
              <a:gd name="T7" fmla="*/ 524 h 1253"/>
              <a:gd name="T8" fmla="*/ 586 w 1173"/>
              <a:gd name="T9" fmla="*/ 524 h 1253"/>
              <a:gd name="T10" fmla="*/ 447 w 1173"/>
              <a:gd name="T11" fmla="*/ 524 h 1253"/>
              <a:gd name="T12" fmla="*/ 447 w 1173"/>
              <a:gd name="T13" fmla="*/ 524 h 1253"/>
              <a:gd name="T14" fmla="*/ 109 w 1173"/>
              <a:gd name="T15" fmla="*/ 0 h 1253"/>
              <a:gd name="T16" fmla="*/ 0 w 1173"/>
              <a:gd name="T17" fmla="*/ 52 h 1253"/>
              <a:gd name="T18" fmla="*/ 271 w 1173"/>
              <a:gd name="T19" fmla="*/ 602 h 1253"/>
              <a:gd name="T20" fmla="*/ 329 w 1173"/>
              <a:gd name="T21" fmla="*/ 1252 h 1253"/>
              <a:gd name="T22" fmla="*/ 586 w 1173"/>
              <a:gd name="T23" fmla="*/ 1252 h 1253"/>
              <a:gd name="T24" fmla="*/ 843 w 1173"/>
              <a:gd name="T25" fmla="*/ 1252 h 1253"/>
              <a:gd name="T26" fmla="*/ 900 w 1173"/>
              <a:gd name="T27" fmla="*/ 602 h 1253"/>
              <a:gd name="T28" fmla="*/ 1172 w 1173"/>
              <a:gd name="T29" fmla="*/ 52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3" h="1253">
                <a:moveTo>
                  <a:pt x="1172" y="52"/>
                </a:moveTo>
                <a:lnTo>
                  <a:pt x="1063" y="0"/>
                </a:lnTo>
                <a:lnTo>
                  <a:pt x="724" y="524"/>
                </a:lnTo>
                <a:lnTo>
                  <a:pt x="724" y="524"/>
                </a:lnTo>
                <a:lnTo>
                  <a:pt x="586" y="524"/>
                </a:lnTo>
                <a:lnTo>
                  <a:pt x="447" y="524"/>
                </a:lnTo>
                <a:lnTo>
                  <a:pt x="447" y="524"/>
                </a:lnTo>
                <a:lnTo>
                  <a:pt x="109" y="0"/>
                </a:lnTo>
                <a:lnTo>
                  <a:pt x="0" y="52"/>
                </a:lnTo>
                <a:lnTo>
                  <a:pt x="271" y="602"/>
                </a:lnTo>
                <a:lnTo>
                  <a:pt x="329" y="1252"/>
                </a:lnTo>
                <a:lnTo>
                  <a:pt x="586" y="1252"/>
                </a:lnTo>
                <a:lnTo>
                  <a:pt x="843" y="1252"/>
                </a:lnTo>
                <a:lnTo>
                  <a:pt x="900" y="602"/>
                </a:lnTo>
                <a:lnTo>
                  <a:pt x="1172" y="52"/>
                </a:lnTo>
              </a:path>
            </a:pathLst>
          </a:custGeom>
          <a:solidFill>
            <a:schemeClr val="bg1">
              <a:lumMod val="85000"/>
            </a:schemeClr>
          </a:solidFill>
          <a:ln>
            <a:noFill/>
          </a:ln>
          <a:effectLst/>
        </p:spPr>
        <p:txBody>
          <a:bodyPr wrap="none" anchor="ctr"/>
          <a:lstStyle/>
          <a:p>
            <a:endParaRPr lang="en-US" sz="3266" dirty="0">
              <a:latin typeface="Lato Light" panose="020F0502020204030203" pitchFamily="34" charset="0"/>
            </a:endParaRPr>
          </a:p>
        </p:txBody>
      </p:sp>
      <p:sp>
        <p:nvSpPr>
          <p:cNvPr id="119" name="Freeform 117">
            <a:extLst>
              <a:ext uri="{FF2B5EF4-FFF2-40B4-BE49-F238E27FC236}">
                <a16:creationId xmlns:a16="http://schemas.microsoft.com/office/drawing/2014/main" id="{4EEA9C5B-49D9-DA4D-8B08-91D0EEDDC77D}"/>
              </a:ext>
            </a:extLst>
          </p:cNvPr>
          <p:cNvSpPr>
            <a:spLocks noChangeArrowheads="1"/>
          </p:cNvSpPr>
          <p:nvPr/>
        </p:nvSpPr>
        <p:spPr bwMode="auto">
          <a:xfrm>
            <a:off x="8331675" y="3916603"/>
            <a:ext cx="102633" cy="47895"/>
          </a:xfrm>
          <a:custGeom>
            <a:avLst/>
            <a:gdLst>
              <a:gd name="T0" fmla="*/ 0 w 199"/>
              <a:gd name="T1" fmla="*/ 0 h 91"/>
              <a:gd name="T2" fmla="*/ 198 w 199"/>
              <a:gd name="T3" fmla="*/ 1 h 91"/>
              <a:gd name="T4" fmla="*/ 99 w 199"/>
              <a:gd name="T5" fmla="*/ 90 h 91"/>
              <a:gd name="T6" fmla="*/ 0 w 199"/>
              <a:gd name="T7" fmla="*/ 0 h 91"/>
            </a:gdLst>
            <a:ahLst/>
            <a:cxnLst>
              <a:cxn ang="0">
                <a:pos x="T0" y="T1"/>
              </a:cxn>
              <a:cxn ang="0">
                <a:pos x="T2" y="T3"/>
              </a:cxn>
              <a:cxn ang="0">
                <a:pos x="T4" y="T5"/>
              </a:cxn>
              <a:cxn ang="0">
                <a:pos x="T6" y="T7"/>
              </a:cxn>
            </a:cxnLst>
            <a:rect l="0" t="0" r="r" b="b"/>
            <a:pathLst>
              <a:path w="199" h="91">
                <a:moveTo>
                  <a:pt x="0" y="0"/>
                </a:moveTo>
                <a:lnTo>
                  <a:pt x="198" y="1"/>
                </a:lnTo>
                <a:lnTo>
                  <a:pt x="99" y="90"/>
                </a:lnTo>
                <a:lnTo>
                  <a:pt x="0" y="0"/>
                </a:lnTo>
              </a:path>
            </a:pathLst>
          </a:custGeom>
          <a:solidFill>
            <a:srgbClr val="98DCF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20" name="Freeform 118">
            <a:extLst>
              <a:ext uri="{FF2B5EF4-FFF2-40B4-BE49-F238E27FC236}">
                <a16:creationId xmlns:a16="http://schemas.microsoft.com/office/drawing/2014/main" id="{28E91F3B-006E-534A-ABE6-93701F8D3471}"/>
              </a:ext>
            </a:extLst>
          </p:cNvPr>
          <p:cNvSpPr>
            <a:spLocks noChangeArrowheads="1"/>
          </p:cNvSpPr>
          <p:nvPr/>
        </p:nvSpPr>
        <p:spPr bwMode="auto">
          <a:xfrm>
            <a:off x="8340797" y="3855023"/>
            <a:ext cx="86668" cy="102633"/>
          </a:xfrm>
          <a:custGeom>
            <a:avLst/>
            <a:gdLst>
              <a:gd name="T0" fmla="*/ 2 w 167"/>
              <a:gd name="T1" fmla="*/ 198 h 199"/>
              <a:gd name="T2" fmla="*/ 166 w 167"/>
              <a:gd name="T3" fmla="*/ 197 h 199"/>
              <a:gd name="T4" fmla="*/ 164 w 167"/>
              <a:gd name="T5" fmla="*/ 0 h 199"/>
              <a:gd name="T6" fmla="*/ 0 w 167"/>
              <a:gd name="T7" fmla="*/ 2 h 199"/>
              <a:gd name="T8" fmla="*/ 2 w 167"/>
              <a:gd name="T9" fmla="*/ 198 h 199"/>
            </a:gdLst>
            <a:ahLst/>
            <a:cxnLst>
              <a:cxn ang="0">
                <a:pos x="T0" y="T1"/>
              </a:cxn>
              <a:cxn ang="0">
                <a:pos x="T2" y="T3"/>
              </a:cxn>
              <a:cxn ang="0">
                <a:pos x="T4" y="T5"/>
              </a:cxn>
              <a:cxn ang="0">
                <a:pos x="T6" y="T7"/>
              </a:cxn>
              <a:cxn ang="0">
                <a:pos x="T8" y="T9"/>
              </a:cxn>
            </a:cxnLst>
            <a:rect l="0" t="0" r="r" b="b"/>
            <a:pathLst>
              <a:path w="167" h="199">
                <a:moveTo>
                  <a:pt x="2" y="198"/>
                </a:moveTo>
                <a:lnTo>
                  <a:pt x="166" y="197"/>
                </a:lnTo>
                <a:lnTo>
                  <a:pt x="164" y="0"/>
                </a:lnTo>
                <a:lnTo>
                  <a:pt x="0" y="2"/>
                </a:lnTo>
                <a:lnTo>
                  <a:pt x="2" y="198"/>
                </a:lnTo>
              </a:path>
            </a:pathLst>
          </a:custGeom>
          <a:solidFill>
            <a:srgbClr val="FCAF6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75" name="Freeform 174">
            <a:extLst>
              <a:ext uri="{FF2B5EF4-FFF2-40B4-BE49-F238E27FC236}">
                <a16:creationId xmlns:a16="http://schemas.microsoft.com/office/drawing/2014/main" id="{B1A599F4-636B-5A46-9C8E-33072828613C}"/>
              </a:ext>
            </a:extLst>
          </p:cNvPr>
          <p:cNvSpPr>
            <a:spLocks noChangeArrowheads="1"/>
          </p:cNvSpPr>
          <p:nvPr/>
        </p:nvSpPr>
        <p:spPr bwMode="auto">
          <a:xfrm>
            <a:off x="8158339" y="4550644"/>
            <a:ext cx="441949" cy="24576"/>
          </a:xfrm>
          <a:custGeom>
            <a:avLst/>
            <a:gdLst>
              <a:gd name="connsiteX0" fmla="*/ 702465 w 883897"/>
              <a:gd name="connsiteY0" fmla="*/ 0 h 49151"/>
              <a:gd name="connsiteX1" fmla="*/ 804969 w 883897"/>
              <a:gd name="connsiteY1" fmla="*/ 0 h 49151"/>
              <a:gd name="connsiteX2" fmla="*/ 883897 w 883897"/>
              <a:gd name="connsiteY2" fmla="*/ 29695 h 49151"/>
              <a:gd name="connsiteX3" fmla="*/ 883897 w 883897"/>
              <a:gd name="connsiteY3" fmla="*/ 49151 h 49151"/>
              <a:gd name="connsiteX4" fmla="*/ 796769 w 883897"/>
              <a:gd name="connsiteY4" fmla="*/ 49151 h 49151"/>
              <a:gd name="connsiteX5" fmla="*/ 763967 w 883897"/>
              <a:gd name="connsiteY5" fmla="*/ 36863 h 49151"/>
              <a:gd name="connsiteX6" fmla="*/ 748591 w 883897"/>
              <a:gd name="connsiteY6" fmla="*/ 36863 h 49151"/>
              <a:gd name="connsiteX7" fmla="*/ 748591 w 883897"/>
              <a:gd name="connsiteY7" fmla="*/ 49151 h 49151"/>
              <a:gd name="connsiteX8" fmla="*/ 702465 w 883897"/>
              <a:gd name="connsiteY8" fmla="*/ 49151 h 49151"/>
              <a:gd name="connsiteX9" fmla="*/ 78928 w 883897"/>
              <a:gd name="connsiteY9" fmla="*/ 0 h 49151"/>
              <a:gd name="connsiteX10" fmla="*/ 181433 w 883897"/>
              <a:gd name="connsiteY10" fmla="*/ 0 h 49151"/>
              <a:gd name="connsiteX11" fmla="*/ 181433 w 883897"/>
              <a:gd name="connsiteY11" fmla="*/ 49151 h 49151"/>
              <a:gd name="connsiteX12" fmla="*/ 135306 w 883897"/>
              <a:gd name="connsiteY12" fmla="*/ 49151 h 49151"/>
              <a:gd name="connsiteX13" fmla="*/ 135306 w 883897"/>
              <a:gd name="connsiteY13" fmla="*/ 36863 h 49151"/>
              <a:gd name="connsiteX14" fmla="*/ 119930 w 883897"/>
              <a:gd name="connsiteY14" fmla="*/ 36863 h 49151"/>
              <a:gd name="connsiteX15" fmla="*/ 87129 w 883897"/>
              <a:gd name="connsiteY15" fmla="*/ 49151 h 49151"/>
              <a:gd name="connsiteX16" fmla="*/ 0 w 883897"/>
              <a:gd name="connsiteY16" fmla="*/ 49151 h 49151"/>
              <a:gd name="connsiteX17" fmla="*/ 0 w 883897"/>
              <a:gd name="connsiteY17" fmla="*/ 29695 h 49151"/>
              <a:gd name="connsiteX18" fmla="*/ 78928 w 883897"/>
              <a:gd name="connsiteY18" fmla="*/ 0 h 4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3897" h="49151">
                <a:moveTo>
                  <a:pt x="702465" y="0"/>
                </a:moveTo>
                <a:lnTo>
                  <a:pt x="804969" y="0"/>
                </a:lnTo>
                <a:cubicBezTo>
                  <a:pt x="804969" y="0"/>
                  <a:pt x="861345" y="23552"/>
                  <a:pt x="883897" y="29695"/>
                </a:cubicBezTo>
                <a:lnTo>
                  <a:pt x="883897" y="49151"/>
                </a:lnTo>
                <a:lnTo>
                  <a:pt x="796769" y="49151"/>
                </a:lnTo>
                <a:lnTo>
                  <a:pt x="763967" y="36863"/>
                </a:lnTo>
                <a:lnTo>
                  <a:pt x="748591" y="36863"/>
                </a:lnTo>
                <a:lnTo>
                  <a:pt x="748591" y="49151"/>
                </a:lnTo>
                <a:lnTo>
                  <a:pt x="702465" y="49151"/>
                </a:lnTo>
                <a:close/>
                <a:moveTo>
                  <a:pt x="78928" y="0"/>
                </a:moveTo>
                <a:lnTo>
                  <a:pt x="181433" y="0"/>
                </a:lnTo>
                <a:lnTo>
                  <a:pt x="181433" y="49151"/>
                </a:lnTo>
                <a:lnTo>
                  <a:pt x="135306" y="49151"/>
                </a:lnTo>
                <a:lnTo>
                  <a:pt x="135306" y="36863"/>
                </a:lnTo>
                <a:lnTo>
                  <a:pt x="119930" y="36863"/>
                </a:lnTo>
                <a:lnTo>
                  <a:pt x="87129" y="49151"/>
                </a:lnTo>
                <a:lnTo>
                  <a:pt x="0" y="49151"/>
                </a:lnTo>
                <a:lnTo>
                  <a:pt x="0" y="29695"/>
                </a:lnTo>
                <a:cubicBezTo>
                  <a:pt x="22551" y="23552"/>
                  <a:pt x="78928" y="0"/>
                  <a:pt x="78928" y="0"/>
                </a:cubicBezTo>
                <a:close/>
              </a:path>
            </a:pathLst>
          </a:custGeom>
          <a:solidFill>
            <a:schemeClr val="tx2"/>
          </a:solidFill>
          <a:ln>
            <a:noFill/>
          </a:ln>
          <a:effectLst/>
        </p:spPr>
        <p:txBody>
          <a:bodyPr wrap="square" anchor="ctr">
            <a:noAutofit/>
          </a:bodyPr>
          <a:lstStyle/>
          <a:p>
            <a:endParaRPr lang="en-US" sz="3266" dirty="0">
              <a:latin typeface="Lato Light" panose="020F0502020204030203" pitchFamily="34" charset="0"/>
            </a:endParaRPr>
          </a:p>
        </p:txBody>
      </p:sp>
      <p:sp>
        <p:nvSpPr>
          <p:cNvPr id="122" name="Freeform 120">
            <a:extLst>
              <a:ext uri="{FF2B5EF4-FFF2-40B4-BE49-F238E27FC236}">
                <a16:creationId xmlns:a16="http://schemas.microsoft.com/office/drawing/2014/main" id="{127BE891-C6D7-F149-9DCD-C3C48E7BC6D3}"/>
              </a:ext>
            </a:extLst>
          </p:cNvPr>
          <p:cNvSpPr>
            <a:spLocks noChangeArrowheads="1"/>
          </p:cNvSpPr>
          <p:nvPr/>
        </p:nvSpPr>
        <p:spPr bwMode="auto">
          <a:xfrm>
            <a:off x="8190270" y="4304326"/>
            <a:ext cx="380882" cy="246318"/>
          </a:xfrm>
          <a:custGeom>
            <a:avLst/>
            <a:gdLst>
              <a:gd name="T0" fmla="*/ 625 w 736"/>
              <a:gd name="T1" fmla="*/ 0 h 476"/>
              <a:gd name="T2" fmla="*/ 111 w 736"/>
              <a:gd name="T3" fmla="*/ 0 h 476"/>
              <a:gd name="T4" fmla="*/ 111 w 736"/>
              <a:gd name="T5" fmla="*/ 0 h 476"/>
              <a:gd name="T6" fmla="*/ 16 w 736"/>
              <a:gd name="T7" fmla="*/ 475 h 476"/>
              <a:gd name="T8" fmla="*/ 116 w 736"/>
              <a:gd name="T9" fmla="*/ 475 h 476"/>
              <a:gd name="T10" fmla="*/ 116 w 736"/>
              <a:gd name="T11" fmla="*/ 475 h 476"/>
              <a:gd name="T12" fmla="*/ 194 w 736"/>
              <a:gd name="T13" fmla="*/ 145 h 476"/>
              <a:gd name="T14" fmla="*/ 194 w 736"/>
              <a:gd name="T15" fmla="*/ 145 h 476"/>
              <a:gd name="T16" fmla="*/ 368 w 736"/>
              <a:gd name="T17" fmla="*/ 125 h 476"/>
              <a:gd name="T18" fmla="*/ 368 w 736"/>
              <a:gd name="T19" fmla="*/ 125 h 476"/>
              <a:gd name="T20" fmla="*/ 541 w 736"/>
              <a:gd name="T21" fmla="*/ 145 h 476"/>
              <a:gd name="T22" fmla="*/ 541 w 736"/>
              <a:gd name="T23" fmla="*/ 145 h 476"/>
              <a:gd name="T24" fmla="*/ 619 w 736"/>
              <a:gd name="T25" fmla="*/ 475 h 476"/>
              <a:gd name="T26" fmla="*/ 719 w 736"/>
              <a:gd name="T27" fmla="*/ 475 h 476"/>
              <a:gd name="T28" fmla="*/ 719 w 736"/>
              <a:gd name="T29" fmla="*/ 475 h 476"/>
              <a:gd name="T30" fmla="*/ 625 w 736"/>
              <a:gd name="T31"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6" h="476">
                <a:moveTo>
                  <a:pt x="625" y="0"/>
                </a:moveTo>
                <a:lnTo>
                  <a:pt x="111" y="0"/>
                </a:lnTo>
                <a:lnTo>
                  <a:pt x="111" y="0"/>
                </a:lnTo>
                <a:cubicBezTo>
                  <a:pt x="111" y="0"/>
                  <a:pt x="0" y="118"/>
                  <a:pt x="16" y="475"/>
                </a:cubicBezTo>
                <a:lnTo>
                  <a:pt x="116" y="475"/>
                </a:lnTo>
                <a:lnTo>
                  <a:pt x="116" y="475"/>
                </a:lnTo>
                <a:cubicBezTo>
                  <a:pt x="116" y="475"/>
                  <a:pt x="128" y="235"/>
                  <a:pt x="194" y="145"/>
                </a:cubicBezTo>
                <a:lnTo>
                  <a:pt x="194" y="145"/>
                </a:lnTo>
                <a:cubicBezTo>
                  <a:pt x="194" y="145"/>
                  <a:pt x="272" y="131"/>
                  <a:pt x="368" y="125"/>
                </a:cubicBezTo>
                <a:lnTo>
                  <a:pt x="368" y="125"/>
                </a:lnTo>
                <a:cubicBezTo>
                  <a:pt x="464" y="131"/>
                  <a:pt x="541" y="145"/>
                  <a:pt x="541" y="145"/>
                </a:cubicBezTo>
                <a:lnTo>
                  <a:pt x="541" y="145"/>
                </a:lnTo>
                <a:cubicBezTo>
                  <a:pt x="607" y="235"/>
                  <a:pt x="619" y="475"/>
                  <a:pt x="619" y="475"/>
                </a:cubicBezTo>
                <a:lnTo>
                  <a:pt x="719" y="475"/>
                </a:lnTo>
                <a:lnTo>
                  <a:pt x="719" y="475"/>
                </a:lnTo>
                <a:cubicBezTo>
                  <a:pt x="735" y="118"/>
                  <a:pt x="625" y="0"/>
                  <a:pt x="625" y="0"/>
                </a:cubicBezTo>
              </a:path>
            </a:pathLst>
          </a:custGeom>
          <a:solidFill>
            <a:schemeClr val="tx1">
              <a:lumMod val="50000"/>
            </a:schemeClr>
          </a:solidFill>
          <a:ln>
            <a:noFill/>
          </a:ln>
          <a:effectLst/>
        </p:spPr>
        <p:txBody>
          <a:bodyPr wrap="none" anchor="ctr"/>
          <a:lstStyle/>
          <a:p>
            <a:endParaRPr lang="en-US" sz="3266" dirty="0">
              <a:latin typeface="Lato Light" panose="020F0502020204030203" pitchFamily="34" charset="0"/>
            </a:endParaRPr>
          </a:p>
        </p:txBody>
      </p:sp>
      <p:sp>
        <p:nvSpPr>
          <p:cNvPr id="124" name="Freeform 122">
            <a:extLst>
              <a:ext uri="{FF2B5EF4-FFF2-40B4-BE49-F238E27FC236}">
                <a16:creationId xmlns:a16="http://schemas.microsoft.com/office/drawing/2014/main" id="{8156A50C-74DC-F243-A1C1-63C55A4C8137}"/>
              </a:ext>
            </a:extLst>
          </p:cNvPr>
          <p:cNvSpPr>
            <a:spLocks noChangeArrowheads="1"/>
          </p:cNvSpPr>
          <p:nvPr/>
        </p:nvSpPr>
        <p:spPr bwMode="auto">
          <a:xfrm>
            <a:off x="8219920" y="3581336"/>
            <a:ext cx="319302" cy="312460"/>
          </a:xfrm>
          <a:custGeom>
            <a:avLst/>
            <a:gdLst>
              <a:gd name="T0" fmla="*/ 569 w 619"/>
              <a:gd name="T1" fmla="*/ 235 h 605"/>
              <a:gd name="T2" fmla="*/ 569 w 619"/>
              <a:gd name="T3" fmla="*/ 235 h 605"/>
              <a:gd name="T4" fmla="*/ 309 w 619"/>
              <a:gd name="T5" fmla="*/ 0 h 605"/>
              <a:gd name="T6" fmla="*/ 309 w 619"/>
              <a:gd name="T7" fmla="*/ 0 h 605"/>
              <a:gd name="T8" fmla="*/ 50 w 619"/>
              <a:gd name="T9" fmla="*/ 235 h 605"/>
              <a:gd name="T10" fmla="*/ 50 w 619"/>
              <a:gd name="T11" fmla="*/ 235 h 605"/>
              <a:gd name="T12" fmla="*/ 0 w 619"/>
              <a:gd name="T13" fmla="*/ 283 h 605"/>
              <a:gd name="T14" fmla="*/ 0 w 619"/>
              <a:gd name="T15" fmla="*/ 331 h 605"/>
              <a:gd name="T16" fmla="*/ 0 w 619"/>
              <a:gd name="T17" fmla="*/ 331 h 605"/>
              <a:gd name="T18" fmla="*/ 53 w 619"/>
              <a:gd name="T19" fmla="*/ 378 h 605"/>
              <a:gd name="T20" fmla="*/ 53 w 619"/>
              <a:gd name="T21" fmla="*/ 378 h 605"/>
              <a:gd name="T22" fmla="*/ 309 w 619"/>
              <a:gd name="T23" fmla="*/ 604 h 605"/>
              <a:gd name="T24" fmla="*/ 309 w 619"/>
              <a:gd name="T25" fmla="*/ 604 h 605"/>
              <a:gd name="T26" fmla="*/ 566 w 619"/>
              <a:gd name="T27" fmla="*/ 378 h 605"/>
              <a:gd name="T28" fmla="*/ 566 w 619"/>
              <a:gd name="T29" fmla="*/ 378 h 605"/>
              <a:gd name="T30" fmla="*/ 618 w 619"/>
              <a:gd name="T31" fmla="*/ 331 h 605"/>
              <a:gd name="T32" fmla="*/ 618 w 619"/>
              <a:gd name="T33" fmla="*/ 283 h 605"/>
              <a:gd name="T34" fmla="*/ 618 w 619"/>
              <a:gd name="T35" fmla="*/ 283 h 605"/>
              <a:gd name="T36" fmla="*/ 569 w 619"/>
              <a:gd name="T37" fmla="*/ 23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9" h="605">
                <a:moveTo>
                  <a:pt x="569" y="235"/>
                </a:moveTo>
                <a:lnTo>
                  <a:pt x="569" y="235"/>
                </a:lnTo>
                <a:cubicBezTo>
                  <a:pt x="541" y="106"/>
                  <a:pt x="436" y="0"/>
                  <a:pt x="309" y="0"/>
                </a:cubicBezTo>
                <a:lnTo>
                  <a:pt x="309" y="0"/>
                </a:lnTo>
                <a:cubicBezTo>
                  <a:pt x="184" y="0"/>
                  <a:pt x="78" y="106"/>
                  <a:pt x="50" y="235"/>
                </a:cubicBezTo>
                <a:lnTo>
                  <a:pt x="50" y="235"/>
                </a:lnTo>
                <a:cubicBezTo>
                  <a:pt x="19" y="235"/>
                  <a:pt x="0" y="257"/>
                  <a:pt x="0" y="283"/>
                </a:cubicBezTo>
                <a:lnTo>
                  <a:pt x="0" y="331"/>
                </a:lnTo>
                <a:lnTo>
                  <a:pt x="0" y="331"/>
                </a:lnTo>
                <a:cubicBezTo>
                  <a:pt x="0" y="356"/>
                  <a:pt x="18" y="378"/>
                  <a:pt x="53" y="378"/>
                </a:cubicBezTo>
                <a:lnTo>
                  <a:pt x="53" y="378"/>
                </a:lnTo>
                <a:cubicBezTo>
                  <a:pt x="84" y="502"/>
                  <a:pt x="187" y="604"/>
                  <a:pt x="309" y="604"/>
                </a:cubicBezTo>
                <a:lnTo>
                  <a:pt x="309" y="604"/>
                </a:lnTo>
                <a:cubicBezTo>
                  <a:pt x="432" y="604"/>
                  <a:pt x="535" y="502"/>
                  <a:pt x="566" y="378"/>
                </a:cubicBezTo>
                <a:lnTo>
                  <a:pt x="566" y="378"/>
                </a:lnTo>
                <a:cubicBezTo>
                  <a:pt x="601" y="378"/>
                  <a:pt x="618" y="356"/>
                  <a:pt x="618" y="331"/>
                </a:cubicBezTo>
                <a:lnTo>
                  <a:pt x="618" y="283"/>
                </a:lnTo>
                <a:lnTo>
                  <a:pt x="618" y="283"/>
                </a:lnTo>
                <a:cubicBezTo>
                  <a:pt x="618" y="257"/>
                  <a:pt x="600" y="235"/>
                  <a:pt x="569" y="235"/>
                </a:cubicBezTo>
              </a:path>
            </a:pathLst>
          </a:custGeom>
          <a:solidFill>
            <a:srgbClr val="FFC37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25" name="Freeform 123">
            <a:extLst>
              <a:ext uri="{FF2B5EF4-FFF2-40B4-BE49-F238E27FC236}">
                <a16:creationId xmlns:a16="http://schemas.microsoft.com/office/drawing/2014/main" id="{5003A53F-48BB-9246-837D-F1D2F9AF91CA}"/>
              </a:ext>
            </a:extLst>
          </p:cNvPr>
          <p:cNvSpPr>
            <a:spLocks noChangeArrowheads="1"/>
          </p:cNvSpPr>
          <p:nvPr/>
        </p:nvSpPr>
        <p:spPr bwMode="auto">
          <a:xfrm>
            <a:off x="8201674" y="3480984"/>
            <a:ext cx="358073" cy="264564"/>
          </a:xfrm>
          <a:custGeom>
            <a:avLst/>
            <a:gdLst>
              <a:gd name="T0" fmla="*/ 347 w 694"/>
              <a:gd name="T1" fmla="*/ 39 h 513"/>
              <a:gd name="T2" fmla="*/ 347 w 694"/>
              <a:gd name="T3" fmla="*/ 39 h 513"/>
              <a:gd name="T4" fmla="*/ 77 w 694"/>
              <a:gd name="T5" fmla="*/ 512 h 513"/>
              <a:gd name="T6" fmla="*/ 107 w 694"/>
              <a:gd name="T7" fmla="*/ 512 h 513"/>
              <a:gd name="T8" fmla="*/ 107 w 694"/>
              <a:gd name="T9" fmla="*/ 512 h 513"/>
              <a:gd name="T10" fmla="*/ 196 w 694"/>
              <a:gd name="T11" fmla="*/ 270 h 513"/>
              <a:gd name="T12" fmla="*/ 347 w 694"/>
              <a:gd name="T13" fmla="*/ 320 h 513"/>
              <a:gd name="T14" fmla="*/ 497 w 694"/>
              <a:gd name="T15" fmla="*/ 270 h 513"/>
              <a:gd name="T16" fmla="*/ 497 w 694"/>
              <a:gd name="T17" fmla="*/ 270 h 513"/>
              <a:gd name="T18" fmla="*/ 586 w 694"/>
              <a:gd name="T19" fmla="*/ 512 h 513"/>
              <a:gd name="T20" fmla="*/ 616 w 694"/>
              <a:gd name="T21" fmla="*/ 512 h 513"/>
              <a:gd name="T22" fmla="*/ 616 w 694"/>
              <a:gd name="T23" fmla="*/ 512 h 513"/>
              <a:gd name="T24" fmla="*/ 347 w 694"/>
              <a:gd name="T25" fmla="*/ 39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4" h="513">
                <a:moveTo>
                  <a:pt x="347" y="39"/>
                </a:moveTo>
                <a:lnTo>
                  <a:pt x="347" y="39"/>
                </a:lnTo>
                <a:cubicBezTo>
                  <a:pt x="59" y="0"/>
                  <a:pt x="0" y="215"/>
                  <a:pt x="77" y="512"/>
                </a:cubicBezTo>
                <a:lnTo>
                  <a:pt x="107" y="512"/>
                </a:lnTo>
                <a:lnTo>
                  <a:pt x="107" y="512"/>
                </a:lnTo>
                <a:cubicBezTo>
                  <a:pt x="105" y="427"/>
                  <a:pt x="110" y="292"/>
                  <a:pt x="196" y="270"/>
                </a:cubicBezTo>
                <a:lnTo>
                  <a:pt x="347" y="320"/>
                </a:lnTo>
                <a:lnTo>
                  <a:pt x="497" y="270"/>
                </a:lnTo>
                <a:lnTo>
                  <a:pt x="497" y="270"/>
                </a:lnTo>
                <a:cubicBezTo>
                  <a:pt x="584" y="292"/>
                  <a:pt x="588" y="427"/>
                  <a:pt x="586" y="512"/>
                </a:cubicBezTo>
                <a:lnTo>
                  <a:pt x="616" y="512"/>
                </a:lnTo>
                <a:lnTo>
                  <a:pt x="616" y="512"/>
                </a:lnTo>
                <a:cubicBezTo>
                  <a:pt x="693" y="215"/>
                  <a:pt x="634" y="0"/>
                  <a:pt x="347" y="39"/>
                </a:cubicBezTo>
              </a:path>
            </a:pathLst>
          </a:custGeom>
          <a:solidFill>
            <a:schemeClr val="tx2">
              <a:lumMod val="85000"/>
              <a:lumOff val="15000"/>
            </a:schemeClr>
          </a:solidFill>
          <a:ln>
            <a:noFill/>
          </a:ln>
          <a:effectLst/>
        </p:spPr>
        <p:txBody>
          <a:bodyPr wrap="none" anchor="ctr"/>
          <a:lstStyle/>
          <a:p>
            <a:endParaRPr lang="en-US" sz="3266" dirty="0">
              <a:latin typeface="Lato Light" panose="020F0502020204030203" pitchFamily="34" charset="0"/>
            </a:endParaRPr>
          </a:p>
        </p:txBody>
      </p:sp>
      <p:sp>
        <p:nvSpPr>
          <p:cNvPr id="126" name="Freeform 124">
            <a:extLst>
              <a:ext uri="{FF2B5EF4-FFF2-40B4-BE49-F238E27FC236}">
                <a16:creationId xmlns:a16="http://schemas.microsoft.com/office/drawing/2014/main" id="{09CED222-D581-D741-9E1E-9C231E7E8430}"/>
              </a:ext>
            </a:extLst>
          </p:cNvPr>
          <p:cNvSpPr>
            <a:spLocks noChangeArrowheads="1"/>
          </p:cNvSpPr>
          <p:nvPr/>
        </p:nvSpPr>
        <p:spPr bwMode="auto">
          <a:xfrm>
            <a:off x="8356763" y="3820813"/>
            <a:ext cx="57017" cy="18246"/>
          </a:xfrm>
          <a:custGeom>
            <a:avLst/>
            <a:gdLst>
              <a:gd name="T0" fmla="*/ 108 w 109"/>
              <a:gd name="T1" fmla="*/ 0 h 37"/>
              <a:gd name="T2" fmla="*/ 108 w 109"/>
              <a:gd name="T3" fmla="*/ 0 h 37"/>
              <a:gd name="T4" fmla="*/ 54 w 109"/>
              <a:gd name="T5" fmla="*/ 36 h 37"/>
              <a:gd name="T6" fmla="*/ 54 w 109"/>
              <a:gd name="T7" fmla="*/ 36 h 37"/>
              <a:gd name="T8" fmla="*/ 0 w 109"/>
              <a:gd name="T9" fmla="*/ 0 h 37"/>
              <a:gd name="T10" fmla="*/ 108 w 109"/>
              <a:gd name="T11" fmla="*/ 0 h 37"/>
            </a:gdLst>
            <a:ahLst/>
            <a:cxnLst>
              <a:cxn ang="0">
                <a:pos x="T0" y="T1"/>
              </a:cxn>
              <a:cxn ang="0">
                <a:pos x="T2" y="T3"/>
              </a:cxn>
              <a:cxn ang="0">
                <a:pos x="T4" y="T5"/>
              </a:cxn>
              <a:cxn ang="0">
                <a:pos x="T6" y="T7"/>
              </a:cxn>
              <a:cxn ang="0">
                <a:pos x="T8" y="T9"/>
              </a:cxn>
              <a:cxn ang="0">
                <a:pos x="T10" y="T11"/>
              </a:cxn>
            </a:cxnLst>
            <a:rect l="0" t="0" r="r" b="b"/>
            <a:pathLst>
              <a:path w="109" h="37">
                <a:moveTo>
                  <a:pt x="108" y="0"/>
                </a:moveTo>
                <a:lnTo>
                  <a:pt x="108" y="0"/>
                </a:lnTo>
                <a:cubicBezTo>
                  <a:pt x="99" y="21"/>
                  <a:pt x="78" y="36"/>
                  <a:pt x="54" y="36"/>
                </a:cubicBezTo>
                <a:lnTo>
                  <a:pt x="54" y="36"/>
                </a:lnTo>
                <a:cubicBezTo>
                  <a:pt x="29" y="36"/>
                  <a:pt x="9" y="21"/>
                  <a:pt x="0" y="0"/>
                </a:cubicBezTo>
                <a:lnTo>
                  <a:pt x="108" y="0"/>
                </a:lnTo>
              </a:path>
            </a:pathLst>
          </a:custGeom>
          <a:solidFill>
            <a:srgbClr val="DB1A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27" name="Freeform 125">
            <a:extLst>
              <a:ext uri="{FF2B5EF4-FFF2-40B4-BE49-F238E27FC236}">
                <a16:creationId xmlns:a16="http://schemas.microsoft.com/office/drawing/2014/main" id="{D8F0722A-F5D5-EA47-9F75-55A05B2FF4C2}"/>
              </a:ext>
            </a:extLst>
          </p:cNvPr>
          <p:cNvSpPr>
            <a:spLocks noChangeArrowheads="1"/>
          </p:cNvSpPr>
          <p:nvPr/>
        </p:nvSpPr>
        <p:spPr bwMode="auto">
          <a:xfrm>
            <a:off x="8352202" y="3809408"/>
            <a:ext cx="61579" cy="11405"/>
          </a:xfrm>
          <a:custGeom>
            <a:avLst/>
            <a:gdLst>
              <a:gd name="T0" fmla="*/ 118 w 119"/>
              <a:gd name="T1" fmla="*/ 0 h 24"/>
              <a:gd name="T2" fmla="*/ 118 w 119"/>
              <a:gd name="T3" fmla="*/ 0 h 24"/>
              <a:gd name="T4" fmla="*/ 113 w 119"/>
              <a:gd name="T5" fmla="*/ 23 h 24"/>
              <a:gd name="T6" fmla="*/ 5 w 119"/>
              <a:gd name="T7" fmla="*/ 23 h 24"/>
              <a:gd name="T8" fmla="*/ 5 w 119"/>
              <a:gd name="T9" fmla="*/ 23 h 24"/>
              <a:gd name="T10" fmla="*/ 0 w 119"/>
              <a:gd name="T11" fmla="*/ 0 h 24"/>
              <a:gd name="T12" fmla="*/ 118 w 119"/>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19" h="24">
                <a:moveTo>
                  <a:pt x="118" y="0"/>
                </a:moveTo>
                <a:lnTo>
                  <a:pt x="118" y="0"/>
                </a:lnTo>
                <a:cubicBezTo>
                  <a:pt x="118" y="8"/>
                  <a:pt x="116" y="16"/>
                  <a:pt x="113" y="23"/>
                </a:cubicBezTo>
                <a:lnTo>
                  <a:pt x="5" y="23"/>
                </a:lnTo>
                <a:lnTo>
                  <a:pt x="5" y="23"/>
                </a:lnTo>
                <a:cubicBezTo>
                  <a:pt x="2" y="16"/>
                  <a:pt x="0" y="8"/>
                  <a:pt x="0" y="0"/>
                </a:cubicBezTo>
                <a:lnTo>
                  <a:pt x="118" y="0"/>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28" name="Freeform 126">
            <a:extLst>
              <a:ext uri="{FF2B5EF4-FFF2-40B4-BE49-F238E27FC236}">
                <a16:creationId xmlns:a16="http://schemas.microsoft.com/office/drawing/2014/main" id="{FB1BA3A2-26AB-BB49-BDEE-4C4C27FE1F78}"/>
              </a:ext>
            </a:extLst>
          </p:cNvPr>
          <p:cNvSpPr>
            <a:spLocks noChangeArrowheads="1"/>
          </p:cNvSpPr>
          <p:nvPr/>
        </p:nvSpPr>
        <p:spPr bwMode="auto">
          <a:xfrm>
            <a:off x="8361325" y="3768355"/>
            <a:ext cx="43333" cy="15966"/>
          </a:xfrm>
          <a:custGeom>
            <a:avLst/>
            <a:gdLst>
              <a:gd name="T0" fmla="*/ 42 w 85"/>
              <a:gd name="T1" fmla="*/ 8 h 29"/>
              <a:gd name="T2" fmla="*/ 42 w 85"/>
              <a:gd name="T3" fmla="*/ 8 h 29"/>
              <a:gd name="T4" fmla="*/ 0 w 85"/>
              <a:gd name="T5" fmla="*/ 0 h 29"/>
              <a:gd name="T6" fmla="*/ 0 w 85"/>
              <a:gd name="T7" fmla="*/ 0 h 29"/>
              <a:gd name="T8" fmla="*/ 42 w 85"/>
              <a:gd name="T9" fmla="*/ 28 h 29"/>
              <a:gd name="T10" fmla="*/ 42 w 85"/>
              <a:gd name="T11" fmla="*/ 28 h 29"/>
              <a:gd name="T12" fmla="*/ 84 w 85"/>
              <a:gd name="T13" fmla="*/ 0 h 29"/>
              <a:gd name="T14" fmla="*/ 84 w 85"/>
              <a:gd name="T15" fmla="*/ 0 h 29"/>
              <a:gd name="T16" fmla="*/ 42 w 85"/>
              <a:gd name="T17"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29">
                <a:moveTo>
                  <a:pt x="42" y="8"/>
                </a:moveTo>
                <a:lnTo>
                  <a:pt x="42" y="8"/>
                </a:lnTo>
                <a:cubicBezTo>
                  <a:pt x="26" y="8"/>
                  <a:pt x="12" y="5"/>
                  <a:pt x="0" y="0"/>
                </a:cubicBezTo>
                <a:lnTo>
                  <a:pt x="0" y="0"/>
                </a:lnTo>
                <a:cubicBezTo>
                  <a:pt x="6" y="16"/>
                  <a:pt x="22" y="28"/>
                  <a:pt x="42" y="28"/>
                </a:cubicBezTo>
                <a:lnTo>
                  <a:pt x="42" y="28"/>
                </a:lnTo>
                <a:cubicBezTo>
                  <a:pt x="62" y="28"/>
                  <a:pt x="78" y="16"/>
                  <a:pt x="84" y="0"/>
                </a:cubicBezTo>
                <a:lnTo>
                  <a:pt x="84" y="0"/>
                </a:lnTo>
                <a:cubicBezTo>
                  <a:pt x="72" y="5"/>
                  <a:pt x="57" y="8"/>
                  <a:pt x="42" y="8"/>
                </a:cubicBezTo>
              </a:path>
            </a:pathLst>
          </a:custGeom>
          <a:solidFill>
            <a:srgbClr val="FF904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29" name="Freeform 127">
            <a:extLst>
              <a:ext uri="{FF2B5EF4-FFF2-40B4-BE49-F238E27FC236}">
                <a16:creationId xmlns:a16="http://schemas.microsoft.com/office/drawing/2014/main" id="{4D0A1C26-B95C-E348-A42E-2F7A1AFA794A}"/>
              </a:ext>
            </a:extLst>
          </p:cNvPr>
          <p:cNvSpPr>
            <a:spLocks noChangeArrowheads="1"/>
          </p:cNvSpPr>
          <p:nvPr/>
        </p:nvSpPr>
        <p:spPr bwMode="auto">
          <a:xfrm>
            <a:off x="8288341" y="3704495"/>
            <a:ext cx="66141" cy="25089"/>
          </a:xfrm>
          <a:custGeom>
            <a:avLst/>
            <a:gdLst>
              <a:gd name="T0" fmla="*/ 126 w 127"/>
              <a:gd name="T1" fmla="*/ 48 h 49"/>
              <a:gd name="T2" fmla="*/ 0 w 127"/>
              <a:gd name="T3" fmla="*/ 48 h 49"/>
              <a:gd name="T4" fmla="*/ 0 w 127"/>
              <a:gd name="T5" fmla="*/ 48 h 49"/>
              <a:gd name="T6" fmla="*/ 64 w 127"/>
              <a:gd name="T7" fmla="*/ 0 h 49"/>
              <a:gd name="T8" fmla="*/ 64 w 127"/>
              <a:gd name="T9" fmla="*/ 0 h 49"/>
              <a:gd name="T10" fmla="*/ 126 w 127"/>
              <a:gd name="T11" fmla="*/ 48 h 49"/>
            </a:gdLst>
            <a:ahLst/>
            <a:cxnLst>
              <a:cxn ang="0">
                <a:pos x="T0" y="T1"/>
              </a:cxn>
              <a:cxn ang="0">
                <a:pos x="T2" y="T3"/>
              </a:cxn>
              <a:cxn ang="0">
                <a:pos x="T4" y="T5"/>
              </a:cxn>
              <a:cxn ang="0">
                <a:pos x="T6" y="T7"/>
              </a:cxn>
              <a:cxn ang="0">
                <a:pos x="T8" y="T9"/>
              </a:cxn>
              <a:cxn ang="0">
                <a:pos x="T10" y="T11"/>
              </a:cxn>
            </a:cxnLst>
            <a:rect l="0" t="0" r="r" b="b"/>
            <a:pathLst>
              <a:path w="127" h="49">
                <a:moveTo>
                  <a:pt x="126" y="48"/>
                </a:moveTo>
                <a:lnTo>
                  <a:pt x="0" y="48"/>
                </a:lnTo>
                <a:lnTo>
                  <a:pt x="0" y="48"/>
                </a:lnTo>
                <a:cubicBezTo>
                  <a:pt x="7" y="20"/>
                  <a:pt x="32" y="0"/>
                  <a:pt x="64" y="0"/>
                </a:cubicBezTo>
                <a:lnTo>
                  <a:pt x="64" y="0"/>
                </a:lnTo>
                <a:cubicBezTo>
                  <a:pt x="94" y="0"/>
                  <a:pt x="119" y="20"/>
                  <a:pt x="126" y="4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30" name="Freeform 128">
            <a:extLst>
              <a:ext uri="{FF2B5EF4-FFF2-40B4-BE49-F238E27FC236}">
                <a16:creationId xmlns:a16="http://schemas.microsoft.com/office/drawing/2014/main" id="{2092F35C-B13F-8947-BB16-5DA4FBEB2C47}"/>
              </a:ext>
            </a:extLst>
          </p:cNvPr>
          <p:cNvSpPr>
            <a:spLocks noChangeArrowheads="1"/>
          </p:cNvSpPr>
          <p:nvPr/>
        </p:nvSpPr>
        <p:spPr bwMode="auto">
          <a:xfrm>
            <a:off x="8306587" y="3706777"/>
            <a:ext cx="41053" cy="22808"/>
          </a:xfrm>
          <a:custGeom>
            <a:avLst/>
            <a:gdLst>
              <a:gd name="T0" fmla="*/ 79 w 80"/>
              <a:gd name="T1" fmla="*/ 41 h 42"/>
              <a:gd name="T2" fmla="*/ 0 w 80"/>
              <a:gd name="T3" fmla="*/ 41 h 42"/>
              <a:gd name="T4" fmla="*/ 0 w 80"/>
              <a:gd name="T5" fmla="*/ 41 h 42"/>
              <a:gd name="T6" fmla="*/ 40 w 80"/>
              <a:gd name="T7" fmla="*/ 0 h 42"/>
              <a:gd name="T8" fmla="*/ 40 w 80"/>
              <a:gd name="T9" fmla="*/ 0 h 42"/>
              <a:gd name="T10" fmla="*/ 79 w 80"/>
              <a:gd name="T11" fmla="*/ 41 h 42"/>
            </a:gdLst>
            <a:ahLst/>
            <a:cxnLst>
              <a:cxn ang="0">
                <a:pos x="T0" y="T1"/>
              </a:cxn>
              <a:cxn ang="0">
                <a:pos x="T2" y="T3"/>
              </a:cxn>
              <a:cxn ang="0">
                <a:pos x="T4" y="T5"/>
              </a:cxn>
              <a:cxn ang="0">
                <a:pos x="T6" y="T7"/>
              </a:cxn>
              <a:cxn ang="0">
                <a:pos x="T8" y="T9"/>
              </a:cxn>
              <a:cxn ang="0">
                <a:pos x="T10" y="T11"/>
              </a:cxn>
            </a:cxnLst>
            <a:rect l="0" t="0" r="r" b="b"/>
            <a:pathLst>
              <a:path w="80" h="42">
                <a:moveTo>
                  <a:pt x="79" y="41"/>
                </a:moveTo>
                <a:lnTo>
                  <a:pt x="0" y="41"/>
                </a:lnTo>
                <a:lnTo>
                  <a:pt x="0" y="41"/>
                </a:lnTo>
                <a:cubicBezTo>
                  <a:pt x="1" y="19"/>
                  <a:pt x="18" y="0"/>
                  <a:pt x="40" y="0"/>
                </a:cubicBezTo>
                <a:lnTo>
                  <a:pt x="40" y="0"/>
                </a:lnTo>
                <a:cubicBezTo>
                  <a:pt x="61" y="0"/>
                  <a:pt x="78" y="19"/>
                  <a:pt x="79" y="41"/>
                </a:cubicBezTo>
              </a:path>
            </a:pathLst>
          </a:custGeom>
          <a:solidFill>
            <a:srgbClr val="231F2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31" name="Freeform 129">
            <a:extLst>
              <a:ext uri="{FF2B5EF4-FFF2-40B4-BE49-F238E27FC236}">
                <a16:creationId xmlns:a16="http://schemas.microsoft.com/office/drawing/2014/main" id="{AAA12D48-5215-304A-BCDF-85401DC0EB07}"/>
              </a:ext>
            </a:extLst>
          </p:cNvPr>
          <p:cNvSpPr>
            <a:spLocks noChangeArrowheads="1"/>
          </p:cNvSpPr>
          <p:nvPr/>
        </p:nvSpPr>
        <p:spPr bwMode="auto">
          <a:xfrm>
            <a:off x="8306587" y="3706777"/>
            <a:ext cx="15965" cy="15965"/>
          </a:xfrm>
          <a:custGeom>
            <a:avLst/>
            <a:gdLst>
              <a:gd name="T0" fmla="*/ 30 w 31"/>
              <a:gd name="T1" fmla="*/ 15 h 31"/>
              <a:gd name="T2" fmla="*/ 30 w 31"/>
              <a:gd name="T3" fmla="*/ 15 h 31"/>
              <a:gd name="T4" fmla="*/ 14 w 31"/>
              <a:gd name="T5" fmla="*/ 30 h 31"/>
              <a:gd name="T6" fmla="*/ 14 w 31"/>
              <a:gd name="T7" fmla="*/ 30 h 31"/>
              <a:gd name="T8" fmla="*/ 0 w 31"/>
              <a:gd name="T9" fmla="*/ 15 h 31"/>
              <a:gd name="T10" fmla="*/ 0 w 31"/>
              <a:gd name="T11" fmla="*/ 15 h 31"/>
              <a:gd name="T12" fmla="*/ 14 w 31"/>
              <a:gd name="T13" fmla="*/ 0 h 31"/>
              <a:gd name="T14" fmla="*/ 14 w 31"/>
              <a:gd name="T15" fmla="*/ 0 h 31"/>
              <a:gd name="T16" fmla="*/ 30 w 31"/>
              <a:gd name="T1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1">
                <a:moveTo>
                  <a:pt x="30" y="15"/>
                </a:moveTo>
                <a:lnTo>
                  <a:pt x="30" y="15"/>
                </a:lnTo>
                <a:cubicBezTo>
                  <a:pt x="30" y="23"/>
                  <a:pt x="23" y="30"/>
                  <a:pt x="14" y="30"/>
                </a:cubicBezTo>
                <a:lnTo>
                  <a:pt x="14" y="30"/>
                </a:lnTo>
                <a:cubicBezTo>
                  <a:pt x="6" y="30"/>
                  <a:pt x="0" y="23"/>
                  <a:pt x="0" y="15"/>
                </a:cubicBezTo>
                <a:lnTo>
                  <a:pt x="0" y="15"/>
                </a:lnTo>
                <a:cubicBezTo>
                  <a:pt x="0" y="7"/>
                  <a:pt x="6" y="0"/>
                  <a:pt x="14" y="0"/>
                </a:cubicBezTo>
                <a:lnTo>
                  <a:pt x="14" y="0"/>
                </a:lnTo>
                <a:cubicBezTo>
                  <a:pt x="23" y="0"/>
                  <a:pt x="30" y="7"/>
                  <a:pt x="30" y="1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32" name="Freeform 130">
            <a:extLst>
              <a:ext uri="{FF2B5EF4-FFF2-40B4-BE49-F238E27FC236}">
                <a16:creationId xmlns:a16="http://schemas.microsoft.com/office/drawing/2014/main" id="{4C3EBDE7-C059-814D-B937-8DB71E7F3BCF}"/>
              </a:ext>
            </a:extLst>
          </p:cNvPr>
          <p:cNvSpPr>
            <a:spLocks noChangeArrowheads="1"/>
          </p:cNvSpPr>
          <p:nvPr/>
        </p:nvSpPr>
        <p:spPr bwMode="auto">
          <a:xfrm>
            <a:off x="8413781" y="3704495"/>
            <a:ext cx="66142" cy="25089"/>
          </a:xfrm>
          <a:custGeom>
            <a:avLst/>
            <a:gdLst>
              <a:gd name="T0" fmla="*/ 126 w 127"/>
              <a:gd name="T1" fmla="*/ 48 h 49"/>
              <a:gd name="T2" fmla="*/ 0 w 127"/>
              <a:gd name="T3" fmla="*/ 48 h 49"/>
              <a:gd name="T4" fmla="*/ 0 w 127"/>
              <a:gd name="T5" fmla="*/ 48 h 49"/>
              <a:gd name="T6" fmla="*/ 63 w 127"/>
              <a:gd name="T7" fmla="*/ 0 h 49"/>
              <a:gd name="T8" fmla="*/ 63 w 127"/>
              <a:gd name="T9" fmla="*/ 0 h 49"/>
              <a:gd name="T10" fmla="*/ 126 w 127"/>
              <a:gd name="T11" fmla="*/ 48 h 49"/>
            </a:gdLst>
            <a:ahLst/>
            <a:cxnLst>
              <a:cxn ang="0">
                <a:pos x="T0" y="T1"/>
              </a:cxn>
              <a:cxn ang="0">
                <a:pos x="T2" y="T3"/>
              </a:cxn>
              <a:cxn ang="0">
                <a:pos x="T4" y="T5"/>
              </a:cxn>
              <a:cxn ang="0">
                <a:pos x="T6" y="T7"/>
              </a:cxn>
              <a:cxn ang="0">
                <a:pos x="T8" y="T9"/>
              </a:cxn>
              <a:cxn ang="0">
                <a:pos x="T10" y="T11"/>
              </a:cxn>
            </a:cxnLst>
            <a:rect l="0" t="0" r="r" b="b"/>
            <a:pathLst>
              <a:path w="127" h="49">
                <a:moveTo>
                  <a:pt x="126" y="48"/>
                </a:moveTo>
                <a:lnTo>
                  <a:pt x="0" y="48"/>
                </a:lnTo>
                <a:lnTo>
                  <a:pt x="0" y="48"/>
                </a:lnTo>
                <a:cubicBezTo>
                  <a:pt x="7" y="20"/>
                  <a:pt x="32" y="0"/>
                  <a:pt x="63" y="0"/>
                </a:cubicBezTo>
                <a:lnTo>
                  <a:pt x="63" y="0"/>
                </a:lnTo>
                <a:cubicBezTo>
                  <a:pt x="93" y="0"/>
                  <a:pt x="119" y="20"/>
                  <a:pt x="126" y="4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33" name="Freeform 131">
            <a:extLst>
              <a:ext uri="{FF2B5EF4-FFF2-40B4-BE49-F238E27FC236}">
                <a16:creationId xmlns:a16="http://schemas.microsoft.com/office/drawing/2014/main" id="{7D15FDF6-1328-FC41-8897-CC26EEDE912A}"/>
              </a:ext>
            </a:extLst>
          </p:cNvPr>
          <p:cNvSpPr>
            <a:spLocks noChangeArrowheads="1"/>
          </p:cNvSpPr>
          <p:nvPr/>
        </p:nvSpPr>
        <p:spPr bwMode="auto">
          <a:xfrm>
            <a:off x="8432027" y="3706777"/>
            <a:ext cx="41053" cy="22808"/>
          </a:xfrm>
          <a:custGeom>
            <a:avLst/>
            <a:gdLst>
              <a:gd name="T0" fmla="*/ 80 w 81"/>
              <a:gd name="T1" fmla="*/ 41 h 42"/>
              <a:gd name="T2" fmla="*/ 0 w 81"/>
              <a:gd name="T3" fmla="*/ 41 h 42"/>
              <a:gd name="T4" fmla="*/ 0 w 81"/>
              <a:gd name="T5" fmla="*/ 41 h 42"/>
              <a:gd name="T6" fmla="*/ 40 w 81"/>
              <a:gd name="T7" fmla="*/ 0 h 42"/>
              <a:gd name="T8" fmla="*/ 40 w 81"/>
              <a:gd name="T9" fmla="*/ 0 h 42"/>
              <a:gd name="T10" fmla="*/ 80 w 81"/>
              <a:gd name="T11" fmla="*/ 41 h 42"/>
            </a:gdLst>
            <a:ahLst/>
            <a:cxnLst>
              <a:cxn ang="0">
                <a:pos x="T0" y="T1"/>
              </a:cxn>
              <a:cxn ang="0">
                <a:pos x="T2" y="T3"/>
              </a:cxn>
              <a:cxn ang="0">
                <a:pos x="T4" y="T5"/>
              </a:cxn>
              <a:cxn ang="0">
                <a:pos x="T6" y="T7"/>
              </a:cxn>
              <a:cxn ang="0">
                <a:pos x="T8" y="T9"/>
              </a:cxn>
              <a:cxn ang="0">
                <a:pos x="T10" y="T11"/>
              </a:cxn>
            </a:cxnLst>
            <a:rect l="0" t="0" r="r" b="b"/>
            <a:pathLst>
              <a:path w="81" h="42">
                <a:moveTo>
                  <a:pt x="80" y="41"/>
                </a:moveTo>
                <a:lnTo>
                  <a:pt x="0" y="41"/>
                </a:lnTo>
                <a:lnTo>
                  <a:pt x="0" y="41"/>
                </a:lnTo>
                <a:cubicBezTo>
                  <a:pt x="2" y="19"/>
                  <a:pt x="19" y="0"/>
                  <a:pt x="40" y="0"/>
                </a:cubicBezTo>
                <a:lnTo>
                  <a:pt x="40" y="0"/>
                </a:lnTo>
                <a:cubicBezTo>
                  <a:pt x="61" y="0"/>
                  <a:pt x="78" y="19"/>
                  <a:pt x="80" y="41"/>
                </a:cubicBezTo>
              </a:path>
            </a:pathLst>
          </a:custGeom>
          <a:solidFill>
            <a:srgbClr val="231F2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34" name="Freeform 132">
            <a:extLst>
              <a:ext uri="{FF2B5EF4-FFF2-40B4-BE49-F238E27FC236}">
                <a16:creationId xmlns:a16="http://schemas.microsoft.com/office/drawing/2014/main" id="{A889069F-F009-D745-8F77-2141C5B5B7CF}"/>
              </a:ext>
            </a:extLst>
          </p:cNvPr>
          <p:cNvSpPr>
            <a:spLocks noChangeArrowheads="1"/>
          </p:cNvSpPr>
          <p:nvPr/>
        </p:nvSpPr>
        <p:spPr bwMode="auto">
          <a:xfrm>
            <a:off x="8432027" y="3706777"/>
            <a:ext cx="15966" cy="15965"/>
          </a:xfrm>
          <a:custGeom>
            <a:avLst/>
            <a:gdLst>
              <a:gd name="T0" fmla="*/ 30 w 31"/>
              <a:gd name="T1" fmla="*/ 15 h 31"/>
              <a:gd name="T2" fmla="*/ 30 w 31"/>
              <a:gd name="T3" fmla="*/ 15 h 31"/>
              <a:gd name="T4" fmla="*/ 15 w 31"/>
              <a:gd name="T5" fmla="*/ 30 h 31"/>
              <a:gd name="T6" fmla="*/ 15 w 31"/>
              <a:gd name="T7" fmla="*/ 30 h 31"/>
              <a:gd name="T8" fmla="*/ 0 w 31"/>
              <a:gd name="T9" fmla="*/ 15 h 31"/>
              <a:gd name="T10" fmla="*/ 0 w 31"/>
              <a:gd name="T11" fmla="*/ 15 h 31"/>
              <a:gd name="T12" fmla="*/ 15 w 31"/>
              <a:gd name="T13" fmla="*/ 0 h 31"/>
              <a:gd name="T14" fmla="*/ 15 w 31"/>
              <a:gd name="T15" fmla="*/ 0 h 31"/>
              <a:gd name="T16" fmla="*/ 30 w 31"/>
              <a:gd name="T1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1">
                <a:moveTo>
                  <a:pt x="30" y="15"/>
                </a:moveTo>
                <a:lnTo>
                  <a:pt x="30" y="15"/>
                </a:lnTo>
                <a:cubicBezTo>
                  <a:pt x="30" y="23"/>
                  <a:pt x="23" y="30"/>
                  <a:pt x="15" y="30"/>
                </a:cubicBezTo>
                <a:lnTo>
                  <a:pt x="15" y="30"/>
                </a:lnTo>
                <a:cubicBezTo>
                  <a:pt x="7" y="30"/>
                  <a:pt x="0" y="23"/>
                  <a:pt x="0" y="15"/>
                </a:cubicBezTo>
                <a:lnTo>
                  <a:pt x="0" y="15"/>
                </a:lnTo>
                <a:cubicBezTo>
                  <a:pt x="0" y="7"/>
                  <a:pt x="7" y="0"/>
                  <a:pt x="15" y="0"/>
                </a:cubicBezTo>
                <a:lnTo>
                  <a:pt x="15" y="0"/>
                </a:lnTo>
                <a:cubicBezTo>
                  <a:pt x="23" y="0"/>
                  <a:pt x="30" y="7"/>
                  <a:pt x="30" y="1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35" name="Freeform 133">
            <a:extLst>
              <a:ext uri="{FF2B5EF4-FFF2-40B4-BE49-F238E27FC236}">
                <a16:creationId xmlns:a16="http://schemas.microsoft.com/office/drawing/2014/main" id="{2817C347-30A7-4F4D-9DF2-0E1B3BAEC2A1}"/>
              </a:ext>
            </a:extLst>
          </p:cNvPr>
          <p:cNvSpPr>
            <a:spLocks noChangeArrowheads="1"/>
          </p:cNvSpPr>
          <p:nvPr/>
        </p:nvSpPr>
        <p:spPr bwMode="auto">
          <a:xfrm>
            <a:off x="8345359" y="3937129"/>
            <a:ext cx="77545" cy="36492"/>
          </a:xfrm>
          <a:custGeom>
            <a:avLst/>
            <a:gdLst>
              <a:gd name="T0" fmla="*/ 150 w 151"/>
              <a:gd name="T1" fmla="*/ 0 h 69"/>
              <a:gd name="T2" fmla="*/ 75 w 151"/>
              <a:gd name="T3" fmla="*/ 68 h 69"/>
              <a:gd name="T4" fmla="*/ 0 w 151"/>
              <a:gd name="T5" fmla="*/ 0 h 69"/>
              <a:gd name="T6" fmla="*/ 150 w 151"/>
              <a:gd name="T7" fmla="*/ 0 h 69"/>
            </a:gdLst>
            <a:ahLst/>
            <a:cxnLst>
              <a:cxn ang="0">
                <a:pos x="T0" y="T1"/>
              </a:cxn>
              <a:cxn ang="0">
                <a:pos x="T2" y="T3"/>
              </a:cxn>
              <a:cxn ang="0">
                <a:pos x="T4" y="T5"/>
              </a:cxn>
              <a:cxn ang="0">
                <a:pos x="T6" y="T7"/>
              </a:cxn>
            </a:cxnLst>
            <a:rect l="0" t="0" r="r" b="b"/>
            <a:pathLst>
              <a:path w="151" h="69">
                <a:moveTo>
                  <a:pt x="150" y="0"/>
                </a:moveTo>
                <a:lnTo>
                  <a:pt x="75" y="68"/>
                </a:lnTo>
                <a:lnTo>
                  <a:pt x="0" y="0"/>
                </a:lnTo>
                <a:lnTo>
                  <a:pt x="150" y="0"/>
                </a:lnTo>
              </a:path>
            </a:pathLst>
          </a:custGeom>
          <a:solidFill>
            <a:srgbClr val="FCAF6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Lato Light" panose="020F0502020204030203" pitchFamily="34" charset="0"/>
            </a:endParaRPr>
          </a:p>
        </p:txBody>
      </p:sp>
      <p:sp>
        <p:nvSpPr>
          <p:cNvPr id="180" name="Freeform 179">
            <a:extLst>
              <a:ext uri="{FF2B5EF4-FFF2-40B4-BE49-F238E27FC236}">
                <a16:creationId xmlns:a16="http://schemas.microsoft.com/office/drawing/2014/main" id="{5345D3B5-B920-2947-ADB9-F7F09B0EDA2F}"/>
              </a:ext>
            </a:extLst>
          </p:cNvPr>
          <p:cNvSpPr>
            <a:spLocks noChangeArrowheads="1"/>
          </p:cNvSpPr>
          <p:nvPr/>
        </p:nvSpPr>
        <p:spPr bwMode="auto">
          <a:xfrm>
            <a:off x="8349920" y="3962217"/>
            <a:ext cx="63346" cy="200186"/>
          </a:xfrm>
          <a:custGeom>
            <a:avLst/>
            <a:gdLst>
              <a:gd name="connsiteX0" fmla="*/ 22660 w 126691"/>
              <a:gd name="connsiteY0" fmla="*/ 0 h 400372"/>
              <a:gd name="connsiteX1" fmla="*/ 104031 w 126691"/>
              <a:gd name="connsiteY1" fmla="*/ 0 h 400372"/>
              <a:gd name="connsiteX2" fmla="*/ 126691 w 126691"/>
              <a:gd name="connsiteY2" fmla="*/ 32764 h 400372"/>
              <a:gd name="connsiteX3" fmla="*/ 94761 w 126691"/>
              <a:gd name="connsiteY3" fmla="*/ 85609 h 400372"/>
              <a:gd name="connsiteX4" fmla="*/ 92277 w 126691"/>
              <a:gd name="connsiteY4" fmla="*/ 85609 h 400372"/>
              <a:gd name="connsiteX5" fmla="*/ 117569 w 126691"/>
              <a:gd name="connsiteY5" fmla="*/ 312253 h 400372"/>
              <a:gd name="connsiteX6" fmla="*/ 61066 w 126691"/>
              <a:gd name="connsiteY6" fmla="*/ 400372 h 400372"/>
              <a:gd name="connsiteX7" fmla="*/ 4563 w 126691"/>
              <a:gd name="connsiteY7" fmla="*/ 312253 h 400372"/>
              <a:gd name="connsiteX8" fmla="*/ 30246 w 126691"/>
              <a:gd name="connsiteY8" fmla="*/ 82107 h 400372"/>
              <a:gd name="connsiteX9" fmla="*/ 30776 w 126691"/>
              <a:gd name="connsiteY9" fmla="*/ 82107 h 400372"/>
              <a:gd name="connsiteX10" fmla="*/ 0 w 126691"/>
              <a:gd name="connsiteY10" fmla="*/ 32764 h 40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691" h="400372">
                <a:moveTo>
                  <a:pt x="22660" y="0"/>
                </a:moveTo>
                <a:lnTo>
                  <a:pt x="104031" y="0"/>
                </a:lnTo>
                <a:lnTo>
                  <a:pt x="126691" y="32764"/>
                </a:lnTo>
                <a:lnTo>
                  <a:pt x="94761" y="85609"/>
                </a:lnTo>
                <a:lnTo>
                  <a:pt x="92277" y="85609"/>
                </a:lnTo>
                <a:lnTo>
                  <a:pt x="117569" y="312253"/>
                </a:lnTo>
                <a:lnTo>
                  <a:pt x="61066" y="400372"/>
                </a:lnTo>
                <a:lnTo>
                  <a:pt x="4563" y="312253"/>
                </a:lnTo>
                <a:lnTo>
                  <a:pt x="30246" y="82107"/>
                </a:lnTo>
                <a:lnTo>
                  <a:pt x="30776" y="82107"/>
                </a:lnTo>
                <a:lnTo>
                  <a:pt x="0" y="32764"/>
                </a:lnTo>
                <a:close/>
              </a:path>
            </a:pathLst>
          </a:custGeom>
          <a:solidFill>
            <a:srgbClr val="22232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266" dirty="0">
              <a:latin typeface="Lato Light" panose="020F0502020204030203" pitchFamily="34" charset="0"/>
            </a:endParaRPr>
          </a:p>
        </p:txBody>
      </p:sp>
      <p:sp>
        <p:nvSpPr>
          <p:cNvPr id="178" name="Freeform 177">
            <a:extLst>
              <a:ext uri="{FF2B5EF4-FFF2-40B4-BE49-F238E27FC236}">
                <a16:creationId xmlns:a16="http://schemas.microsoft.com/office/drawing/2014/main" id="{21B3E35D-F696-E047-9196-78009DEC9B84}"/>
              </a:ext>
            </a:extLst>
          </p:cNvPr>
          <p:cNvSpPr>
            <a:spLocks noChangeArrowheads="1"/>
          </p:cNvSpPr>
          <p:nvPr/>
        </p:nvSpPr>
        <p:spPr bwMode="auto">
          <a:xfrm>
            <a:off x="8308867" y="3916603"/>
            <a:ext cx="150006" cy="86149"/>
          </a:xfrm>
          <a:custGeom>
            <a:avLst/>
            <a:gdLst>
              <a:gd name="connsiteX0" fmla="*/ 254017 w 300011"/>
              <a:gd name="connsiteY0" fmla="*/ 0 h 172297"/>
              <a:gd name="connsiteX1" fmla="*/ 291649 w 300011"/>
              <a:gd name="connsiteY1" fmla="*/ 37366 h 172297"/>
              <a:gd name="connsiteX2" fmla="*/ 300011 w 300011"/>
              <a:gd name="connsiteY2" fmla="*/ 46707 h 172297"/>
              <a:gd name="connsiteX3" fmla="*/ 225793 w 300011"/>
              <a:gd name="connsiteY3" fmla="*/ 172297 h 172297"/>
              <a:gd name="connsiteX4" fmla="*/ 150529 w 300011"/>
              <a:gd name="connsiteY4" fmla="*/ 93414 h 172297"/>
              <a:gd name="connsiteX5" fmla="*/ 228929 w 300011"/>
              <a:gd name="connsiteY5" fmla="*/ 22835 h 172297"/>
              <a:gd name="connsiteX6" fmla="*/ 46716 w 300011"/>
              <a:gd name="connsiteY6" fmla="*/ 0 h 172297"/>
              <a:gd name="connsiteX7" fmla="*/ 71631 w 300011"/>
              <a:gd name="connsiteY7" fmla="*/ 23873 h 172297"/>
              <a:gd name="connsiteX8" fmla="*/ 149491 w 300011"/>
              <a:gd name="connsiteY8" fmla="*/ 94452 h 172297"/>
              <a:gd name="connsiteX9" fmla="*/ 74745 w 300011"/>
              <a:gd name="connsiteY9" fmla="*/ 172297 h 172297"/>
              <a:gd name="connsiteX10" fmla="*/ 0 w 300011"/>
              <a:gd name="connsiteY10" fmla="*/ 46707 h 172297"/>
              <a:gd name="connsiteX11" fmla="*/ 10381 w 300011"/>
              <a:gd name="connsiteY11" fmla="*/ 37366 h 17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0011" h="172297">
                <a:moveTo>
                  <a:pt x="254017" y="0"/>
                </a:moveTo>
                <a:lnTo>
                  <a:pt x="291649" y="37366"/>
                </a:lnTo>
                <a:lnTo>
                  <a:pt x="300011" y="46707"/>
                </a:lnTo>
                <a:lnTo>
                  <a:pt x="225793" y="172297"/>
                </a:lnTo>
                <a:lnTo>
                  <a:pt x="150529" y="93414"/>
                </a:lnTo>
                <a:lnTo>
                  <a:pt x="228929" y="22835"/>
                </a:lnTo>
                <a:close/>
                <a:moveTo>
                  <a:pt x="46716" y="0"/>
                </a:moveTo>
                <a:lnTo>
                  <a:pt x="71631" y="23873"/>
                </a:lnTo>
                <a:lnTo>
                  <a:pt x="149491" y="94452"/>
                </a:lnTo>
                <a:lnTo>
                  <a:pt x="74745" y="172297"/>
                </a:lnTo>
                <a:lnTo>
                  <a:pt x="0" y="46707"/>
                </a:lnTo>
                <a:lnTo>
                  <a:pt x="10381" y="37366"/>
                </a:lnTo>
                <a:close/>
              </a:path>
            </a:pathLst>
          </a:custGeom>
          <a:solidFill>
            <a:schemeClr val="bg1">
              <a:lumMod val="95000"/>
            </a:schemeClr>
          </a:solidFill>
          <a:ln>
            <a:noFill/>
          </a:ln>
          <a:effectLst/>
        </p:spPr>
        <p:txBody>
          <a:bodyPr wrap="square" anchor="ctr">
            <a:noAutofit/>
          </a:bodyPr>
          <a:lstStyle/>
          <a:p>
            <a:endParaRPr lang="en-US" sz="3266" dirty="0">
              <a:latin typeface="Lato Light" panose="020F0502020204030203" pitchFamily="34" charset="0"/>
            </a:endParaRPr>
          </a:p>
        </p:txBody>
      </p:sp>
      <p:sp>
        <p:nvSpPr>
          <p:cNvPr id="140" name="TextBox 139">
            <a:extLst>
              <a:ext uri="{FF2B5EF4-FFF2-40B4-BE49-F238E27FC236}">
                <a16:creationId xmlns:a16="http://schemas.microsoft.com/office/drawing/2014/main" id="{8369BBD9-94FB-FE4C-82FA-39CB86E73D2A}"/>
              </a:ext>
            </a:extLst>
          </p:cNvPr>
          <p:cNvSpPr txBox="1"/>
          <p:nvPr/>
        </p:nvSpPr>
        <p:spPr>
          <a:xfrm>
            <a:off x="4251914" y="226845"/>
            <a:ext cx="3688189" cy="661720"/>
          </a:xfrm>
          <a:prstGeom prst="rect">
            <a:avLst/>
          </a:prstGeom>
          <a:noFill/>
        </p:spPr>
        <p:txBody>
          <a:bodyPr wrap="none" rtlCol="0">
            <a:spAutoFit/>
          </a:bodyPr>
          <a:lstStyle/>
          <a:p>
            <a:pPr algn="ctr"/>
            <a:r>
              <a:rPr lang="en-US" sz="3700" b="1" spc="-145" dirty="0">
                <a:solidFill>
                  <a:schemeClr val="tx2"/>
                </a:solidFill>
                <a:latin typeface="Poppins" panose="00000500000000000000" pitchFamily="2" charset="0"/>
                <a:cs typeface="Poppins" panose="00000500000000000000" pitchFamily="2" charset="0"/>
              </a:rPr>
              <a:t>Goals achieved</a:t>
            </a:r>
          </a:p>
        </p:txBody>
      </p:sp>
      <p:sp>
        <p:nvSpPr>
          <p:cNvPr id="142" name="Subtitle 2">
            <a:extLst>
              <a:ext uri="{FF2B5EF4-FFF2-40B4-BE49-F238E27FC236}">
                <a16:creationId xmlns:a16="http://schemas.microsoft.com/office/drawing/2014/main" id="{0D8A9E7D-0589-B447-A98A-0EF6BEB81027}"/>
              </a:ext>
            </a:extLst>
          </p:cNvPr>
          <p:cNvSpPr txBox="1">
            <a:spLocks/>
          </p:cNvSpPr>
          <p:nvPr/>
        </p:nvSpPr>
        <p:spPr>
          <a:xfrm>
            <a:off x="6878434" y="5154581"/>
            <a:ext cx="4551567" cy="493212"/>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1750"/>
              </a:lnSpc>
            </a:pPr>
            <a:r>
              <a:rPr lang="en-US" sz="1200" dirty="0">
                <a:solidFill>
                  <a:schemeClr val="tx1"/>
                </a:solidFill>
                <a:latin typeface="Poppins" panose="00000500000000000000" pitchFamily="2" charset="0"/>
                <a:ea typeface="Open Sans Light" panose="020B0306030504020204" pitchFamily="34" charset="0"/>
                <a:cs typeface="Poppins" panose="00000500000000000000" pitchFamily="2" charset="0"/>
              </a:rPr>
              <a:t>Lorem ipsum dolor sit </a:t>
            </a:r>
            <a:r>
              <a:rPr lang="en-US" sz="1200" dirty="0" err="1">
                <a:solidFill>
                  <a:schemeClr val="tx1"/>
                </a:solidFill>
                <a:latin typeface="Poppins" panose="00000500000000000000" pitchFamily="2" charset="0"/>
                <a:ea typeface="Open Sans Light" panose="020B0306030504020204" pitchFamily="34" charset="0"/>
                <a:cs typeface="Poppins" panose="00000500000000000000" pitchFamily="2" charset="0"/>
              </a:rPr>
              <a:t>amet</a:t>
            </a:r>
            <a:r>
              <a:rPr lang="en-US" sz="1200" dirty="0">
                <a:solidFill>
                  <a:schemeClr val="tx1"/>
                </a:solidFill>
                <a:latin typeface="Poppins" panose="00000500000000000000" pitchFamily="2" charset="0"/>
                <a:ea typeface="Open Sans Light" panose="020B0306030504020204" pitchFamily="34" charset="0"/>
                <a:cs typeface="Poppins" panose="00000500000000000000" pitchFamily="2" charset="0"/>
              </a:rPr>
              <a:t>, </a:t>
            </a:r>
            <a:r>
              <a:rPr lang="en-US" sz="1200" dirty="0" err="1">
                <a:solidFill>
                  <a:schemeClr val="tx1"/>
                </a:solidFill>
                <a:latin typeface="Poppins" panose="00000500000000000000" pitchFamily="2" charset="0"/>
                <a:ea typeface="Open Sans Light" panose="020B0306030504020204" pitchFamily="34" charset="0"/>
                <a:cs typeface="Poppins" panose="00000500000000000000" pitchFamily="2" charset="0"/>
              </a:rPr>
              <a:t>consectetur</a:t>
            </a:r>
            <a:r>
              <a:rPr lang="en-US" sz="1200" dirty="0">
                <a:solidFill>
                  <a:schemeClr val="tx1"/>
                </a:solidFill>
                <a:latin typeface="Poppins" panose="00000500000000000000" pitchFamily="2" charset="0"/>
                <a:ea typeface="Open Sans Light" panose="020B0306030504020204" pitchFamily="34" charset="0"/>
                <a:cs typeface="Poppins" panose="00000500000000000000" pitchFamily="2" charset="0"/>
              </a:rPr>
              <a:t> </a:t>
            </a:r>
            <a:r>
              <a:rPr lang="en-US" sz="1200" dirty="0" err="1">
                <a:solidFill>
                  <a:schemeClr val="tx1"/>
                </a:solidFill>
                <a:latin typeface="Poppins" panose="00000500000000000000" pitchFamily="2" charset="0"/>
                <a:ea typeface="Open Sans Light" panose="020B0306030504020204" pitchFamily="34" charset="0"/>
                <a:cs typeface="Poppins" panose="00000500000000000000" pitchFamily="2" charset="0"/>
              </a:rPr>
              <a:t>adipiscing</a:t>
            </a:r>
            <a:r>
              <a:rPr lang="en-US" sz="1200" dirty="0">
                <a:solidFill>
                  <a:schemeClr val="tx1"/>
                </a:solidFill>
                <a:latin typeface="Poppins" panose="00000500000000000000" pitchFamily="2" charset="0"/>
                <a:ea typeface="Open Sans Light" panose="020B0306030504020204" pitchFamily="34" charset="0"/>
                <a:cs typeface="Poppins" panose="00000500000000000000" pitchFamily="2" charset="0"/>
              </a:rPr>
              <a:t> </a:t>
            </a:r>
            <a:r>
              <a:rPr lang="en-US" sz="1200" dirty="0" err="1">
                <a:solidFill>
                  <a:schemeClr val="tx1"/>
                </a:solidFill>
                <a:latin typeface="Poppins" panose="00000500000000000000" pitchFamily="2" charset="0"/>
                <a:ea typeface="Open Sans Light" panose="020B0306030504020204" pitchFamily="34" charset="0"/>
                <a:cs typeface="Poppins" panose="00000500000000000000" pitchFamily="2" charset="0"/>
              </a:rPr>
              <a:t>elit</a:t>
            </a:r>
            <a:r>
              <a:rPr lang="en-US" sz="1200" dirty="0">
                <a:solidFill>
                  <a:schemeClr val="tx1"/>
                </a:solidFill>
                <a:latin typeface="Poppins" panose="00000500000000000000" pitchFamily="2" charset="0"/>
                <a:ea typeface="Open Sans Light" panose="020B0306030504020204" pitchFamily="34" charset="0"/>
                <a:cs typeface="Poppins" panose="00000500000000000000" pitchFamily="2" charset="0"/>
              </a:rPr>
              <a:t>, sed do </a:t>
            </a:r>
            <a:r>
              <a:rPr lang="en-US" sz="1200" dirty="0" err="1">
                <a:solidFill>
                  <a:schemeClr val="tx1"/>
                </a:solidFill>
                <a:latin typeface="Poppins" panose="00000500000000000000" pitchFamily="2" charset="0"/>
                <a:ea typeface="Open Sans Light" panose="020B0306030504020204" pitchFamily="34" charset="0"/>
                <a:cs typeface="Poppins" panose="00000500000000000000" pitchFamily="2" charset="0"/>
              </a:rPr>
              <a:t>eiusmod</a:t>
            </a:r>
            <a:r>
              <a:rPr lang="en-US" sz="1200" dirty="0">
                <a:solidFill>
                  <a:schemeClr val="tx1"/>
                </a:solidFill>
                <a:latin typeface="Poppins" panose="00000500000000000000" pitchFamily="2" charset="0"/>
                <a:ea typeface="Open Sans Light" panose="020B0306030504020204" pitchFamily="34" charset="0"/>
                <a:cs typeface="Poppins" panose="00000500000000000000" pitchFamily="2" charset="0"/>
              </a:rPr>
              <a:t> </a:t>
            </a:r>
            <a:r>
              <a:rPr lang="en-US" sz="1200" dirty="0" err="1">
                <a:solidFill>
                  <a:schemeClr val="tx1"/>
                </a:solidFill>
                <a:latin typeface="Poppins" panose="00000500000000000000" pitchFamily="2" charset="0"/>
                <a:ea typeface="Open Sans Light" panose="020B0306030504020204" pitchFamily="34" charset="0"/>
                <a:cs typeface="Poppins" panose="00000500000000000000" pitchFamily="2" charset="0"/>
              </a:rPr>
              <a:t>tempor</a:t>
            </a:r>
            <a:endParaRPr lang="en-US" sz="1200" dirty="0">
              <a:solidFill>
                <a:schemeClr val="tx1"/>
              </a:solidFill>
              <a:latin typeface="Poppins" panose="00000500000000000000" pitchFamily="2" charset="0"/>
              <a:ea typeface="Open Sans Light" panose="020B0306030504020204" pitchFamily="34" charset="0"/>
              <a:cs typeface="Poppins" panose="00000500000000000000" pitchFamily="2" charset="0"/>
            </a:endParaRPr>
          </a:p>
        </p:txBody>
      </p:sp>
      <p:sp>
        <p:nvSpPr>
          <p:cNvPr id="143" name="TextBox 142">
            <a:extLst>
              <a:ext uri="{FF2B5EF4-FFF2-40B4-BE49-F238E27FC236}">
                <a16:creationId xmlns:a16="http://schemas.microsoft.com/office/drawing/2014/main" id="{ED6C9AA4-13D4-1D4B-9D5A-EF2A981AF22A}"/>
              </a:ext>
            </a:extLst>
          </p:cNvPr>
          <p:cNvSpPr txBox="1"/>
          <p:nvPr/>
        </p:nvSpPr>
        <p:spPr>
          <a:xfrm>
            <a:off x="6878434" y="4805766"/>
            <a:ext cx="1317990" cy="338554"/>
          </a:xfrm>
          <a:prstGeom prst="rect">
            <a:avLst/>
          </a:prstGeom>
          <a:noFill/>
        </p:spPr>
        <p:txBody>
          <a:bodyPr wrap="none" rtlCol="0" anchor="ctr" anchorCtr="0">
            <a:spAutoFit/>
          </a:bodyPr>
          <a:lstStyle/>
          <a:p>
            <a:r>
              <a:rPr lang="en-US" sz="1600" b="1" dirty="0">
                <a:solidFill>
                  <a:schemeClr val="tx2"/>
                </a:solidFill>
                <a:latin typeface="Poppins" pitchFamily="2" charset="77"/>
                <a:ea typeface="League Spartan" charset="0"/>
                <a:cs typeface="Poppins" pitchFamily="2" charset="77"/>
              </a:rPr>
              <a:t>YOUR TITLE</a:t>
            </a:r>
          </a:p>
        </p:txBody>
      </p:sp>
      <p:sp>
        <p:nvSpPr>
          <p:cNvPr id="148" name="TextBox 147">
            <a:extLst>
              <a:ext uri="{FF2B5EF4-FFF2-40B4-BE49-F238E27FC236}">
                <a16:creationId xmlns:a16="http://schemas.microsoft.com/office/drawing/2014/main" id="{F5BE1586-165C-6647-9BFE-418D758E8A24}"/>
              </a:ext>
            </a:extLst>
          </p:cNvPr>
          <p:cNvSpPr txBox="1"/>
          <p:nvPr/>
        </p:nvSpPr>
        <p:spPr>
          <a:xfrm>
            <a:off x="754309" y="6264992"/>
            <a:ext cx="476412" cy="261610"/>
          </a:xfrm>
          <a:prstGeom prst="rect">
            <a:avLst/>
          </a:prstGeom>
          <a:noFill/>
        </p:spPr>
        <p:txBody>
          <a:bodyPr wrap="none" rtlCol="0" anchor="ctr">
            <a:spAutoFit/>
          </a:bodyPr>
          <a:lstStyle/>
          <a:p>
            <a:pPr algn="ctr"/>
            <a:r>
              <a:rPr lang="en-US" sz="1100" b="1" dirty="0">
                <a:solidFill>
                  <a:schemeClr val="bg1"/>
                </a:solidFill>
                <a:latin typeface="Poppins" pitchFamily="2" charset="77"/>
                <a:cs typeface="Poppins" pitchFamily="2" charset="77"/>
              </a:rPr>
              <a:t>JAN</a:t>
            </a:r>
          </a:p>
        </p:txBody>
      </p:sp>
      <p:sp>
        <p:nvSpPr>
          <p:cNvPr id="149" name="TextBox 148">
            <a:extLst>
              <a:ext uri="{FF2B5EF4-FFF2-40B4-BE49-F238E27FC236}">
                <a16:creationId xmlns:a16="http://schemas.microsoft.com/office/drawing/2014/main" id="{C2EA6DA0-DEDE-9144-BD27-B08AB60809E9}"/>
              </a:ext>
            </a:extLst>
          </p:cNvPr>
          <p:cNvSpPr txBox="1"/>
          <p:nvPr/>
        </p:nvSpPr>
        <p:spPr>
          <a:xfrm>
            <a:off x="1241541" y="6264992"/>
            <a:ext cx="431529" cy="261610"/>
          </a:xfrm>
          <a:prstGeom prst="rect">
            <a:avLst/>
          </a:prstGeom>
          <a:noFill/>
        </p:spPr>
        <p:txBody>
          <a:bodyPr wrap="none" rtlCol="0" anchor="ctr">
            <a:spAutoFit/>
          </a:bodyPr>
          <a:lstStyle/>
          <a:p>
            <a:pPr algn="ctr"/>
            <a:r>
              <a:rPr lang="en-US" sz="1100" b="1" dirty="0">
                <a:solidFill>
                  <a:schemeClr val="bg1"/>
                </a:solidFill>
                <a:latin typeface="Poppins" pitchFamily="2" charset="77"/>
                <a:cs typeface="Poppins" pitchFamily="2" charset="77"/>
              </a:rPr>
              <a:t>FEB</a:t>
            </a:r>
          </a:p>
        </p:txBody>
      </p:sp>
      <p:sp>
        <p:nvSpPr>
          <p:cNvPr id="150" name="TextBox 149">
            <a:extLst>
              <a:ext uri="{FF2B5EF4-FFF2-40B4-BE49-F238E27FC236}">
                <a16:creationId xmlns:a16="http://schemas.microsoft.com/office/drawing/2014/main" id="{DCF9676A-1F58-9649-93D6-41545BAF4389}"/>
              </a:ext>
            </a:extLst>
          </p:cNvPr>
          <p:cNvSpPr txBox="1"/>
          <p:nvPr/>
        </p:nvSpPr>
        <p:spPr>
          <a:xfrm>
            <a:off x="1669077" y="6264992"/>
            <a:ext cx="510076" cy="261610"/>
          </a:xfrm>
          <a:prstGeom prst="rect">
            <a:avLst/>
          </a:prstGeom>
          <a:noFill/>
        </p:spPr>
        <p:txBody>
          <a:bodyPr wrap="none" rtlCol="0" anchor="ctr">
            <a:spAutoFit/>
          </a:bodyPr>
          <a:lstStyle/>
          <a:p>
            <a:pPr algn="ctr"/>
            <a:r>
              <a:rPr lang="en-US" sz="1100" b="1" dirty="0">
                <a:solidFill>
                  <a:schemeClr val="bg1"/>
                </a:solidFill>
                <a:latin typeface="Poppins" pitchFamily="2" charset="77"/>
                <a:cs typeface="Poppins" pitchFamily="2" charset="77"/>
              </a:rPr>
              <a:t>MAR</a:t>
            </a:r>
          </a:p>
        </p:txBody>
      </p:sp>
      <p:sp>
        <p:nvSpPr>
          <p:cNvPr id="151" name="TextBox 150">
            <a:extLst>
              <a:ext uri="{FF2B5EF4-FFF2-40B4-BE49-F238E27FC236}">
                <a16:creationId xmlns:a16="http://schemas.microsoft.com/office/drawing/2014/main" id="{4A09E651-2451-B34E-9C78-7E14E46FB4C0}"/>
              </a:ext>
            </a:extLst>
          </p:cNvPr>
          <p:cNvSpPr txBox="1"/>
          <p:nvPr/>
        </p:nvSpPr>
        <p:spPr>
          <a:xfrm>
            <a:off x="2155718" y="6264992"/>
            <a:ext cx="468398" cy="261610"/>
          </a:xfrm>
          <a:prstGeom prst="rect">
            <a:avLst/>
          </a:prstGeom>
          <a:noFill/>
        </p:spPr>
        <p:txBody>
          <a:bodyPr wrap="none" rtlCol="0" anchor="ctr">
            <a:spAutoFit/>
          </a:bodyPr>
          <a:lstStyle/>
          <a:p>
            <a:pPr algn="ctr"/>
            <a:r>
              <a:rPr lang="en-US" sz="1100" b="1" dirty="0">
                <a:solidFill>
                  <a:schemeClr val="bg1"/>
                </a:solidFill>
                <a:latin typeface="Poppins" pitchFamily="2" charset="77"/>
                <a:cs typeface="Poppins" pitchFamily="2" charset="77"/>
              </a:rPr>
              <a:t>APR</a:t>
            </a:r>
          </a:p>
        </p:txBody>
      </p:sp>
      <p:sp>
        <p:nvSpPr>
          <p:cNvPr id="152" name="TextBox 151">
            <a:extLst>
              <a:ext uri="{FF2B5EF4-FFF2-40B4-BE49-F238E27FC236}">
                <a16:creationId xmlns:a16="http://schemas.microsoft.com/office/drawing/2014/main" id="{A7CB0409-8BFB-054A-93E6-13ED68D41893}"/>
              </a:ext>
            </a:extLst>
          </p:cNvPr>
          <p:cNvSpPr txBox="1"/>
          <p:nvPr/>
        </p:nvSpPr>
        <p:spPr>
          <a:xfrm>
            <a:off x="2598066" y="6264992"/>
            <a:ext cx="513282" cy="261610"/>
          </a:xfrm>
          <a:prstGeom prst="rect">
            <a:avLst/>
          </a:prstGeom>
          <a:noFill/>
        </p:spPr>
        <p:txBody>
          <a:bodyPr wrap="none" rtlCol="0" anchor="ctr">
            <a:spAutoFit/>
          </a:bodyPr>
          <a:lstStyle/>
          <a:p>
            <a:pPr algn="ctr"/>
            <a:r>
              <a:rPr lang="en-US" sz="1100" b="1" dirty="0">
                <a:solidFill>
                  <a:schemeClr val="bg1"/>
                </a:solidFill>
                <a:latin typeface="Poppins" pitchFamily="2" charset="77"/>
                <a:cs typeface="Poppins" pitchFamily="2" charset="77"/>
              </a:rPr>
              <a:t>MAY</a:t>
            </a:r>
          </a:p>
        </p:txBody>
      </p:sp>
      <p:sp>
        <p:nvSpPr>
          <p:cNvPr id="153" name="TextBox 152">
            <a:extLst>
              <a:ext uri="{FF2B5EF4-FFF2-40B4-BE49-F238E27FC236}">
                <a16:creationId xmlns:a16="http://schemas.microsoft.com/office/drawing/2014/main" id="{B61B7E2E-00DB-D244-A4AA-AC8D49A1E0FC}"/>
              </a:ext>
            </a:extLst>
          </p:cNvPr>
          <p:cNvSpPr txBox="1"/>
          <p:nvPr/>
        </p:nvSpPr>
        <p:spPr>
          <a:xfrm>
            <a:off x="3085714" y="6264992"/>
            <a:ext cx="471604" cy="261610"/>
          </a:xfrm>
          <a:prstGeom prst="rect">
            <a:avLst/>
          </a:prstGeom>
          <a:noFill/>
        </p:spPr>
        <p:txBody>
          <a:bodyPr wrap="none" rtlCol="0" anchor="ctr">
            <a:spAutoFit/>
          </a:bodyPr>
          <a:lstStyle/>
          <a:p>
            <a:pPr algn="ctr"/>
            <a:r>
              <a:rPr lang="en-US" sz="1100" b="1" dirty="0">
                <a:solidFill>
                  <a:schemeClr val="bg1"/>
                </a:solidFill>
                <a:latin typeface="Poppins" pitchFamily="2" charset="77"/>
                <a:cs typeface="Poppins" pitchFamily="2" charset="77"/>
              </a:rPr>
              <a:t>JUN</a:t>
            </a:r>
          </a:p>
        </p:txBody>
      </p:sp>
      <p:sp>
        <p:nvSpPr>
          <p:cNvPr id="154" name="TextBox 153">
            <a:extLst>
              <a:ext uri="{FF2B5EF4-FFF2-40B4-BE49-F238E27FC236}">
                <a16:creationId xmlns:a16="http://schemas.microsoft.com/office/drawing/2014/main" id="{692CEDC8-E4AC-084A-B8C1-BA98105A52BB}"/>
              </a:ext>
            </a:extLst>
          </p:cNvPr>
          <p:cNvSpPr txBox="1"/>
          <p:nvPr/>
        </p:nvSpPr>
        <p:spPr>
          <a:xfrm>
            <a:off x="3572770" y="6264992"/>
            <a:ext cx="433132" cy="261610"/>
          </a:xfrm>
          <a:prstGeom prst="rect">
            <a:avLst/>
          </a:prstGeom>
          <a:noFill/>
        </p:spPr>
        <p:txBody>
          <a:bodyPr wrap="none" rtlCol="0" anchor="ctr">
            <a:spAutoFit/>
          </a:bodyPr>
          <a:lstStyle/>
          <a:p>
            <a:pPr algn="ctr"/>
            <a:r>
              <a:rPr lang="en-US" sz="1100" b="1" dirty="0">
                <a:solidFill>
                  <a:schemeClr val="bg1"/>
                </a:solidFill>
                <a:latin typeface="Poppins" pitchFamily="2" charset="77"/>
                <a:cs typeface="Poppins" pitchFamily="2" charset="77"/>
              </a:rPr>
              <a:t>JUL</a:t>
            </a:r>
          </a:p>
        </p:txBody>
      </p:sp>
      <p:sp>
        <p:nvSpPr>
          <p:cNvPr id="155" name="TextBox 154">
            <a:extLst>
              <a:ext uri="{FF2B5EF4-FFF2-40B4-BE49-F238E27FC236}">
                <a16:creationId xmlns:a16="http://schemas.microsoft.com/office/drawing/2014/main" id="{F1BF93FD-5F67-9E4A-9344-AFFA1774AA8A}"/>
              </a:ext>
            </a:extLst>
          </p:cNvPr>
          <p:cNvSpPr txBox="1"/>
          <p:nvPr/>
        </p:nvSpPr>
        <p:spPr>
          <a:xfrm>
            <a:off x="4006301" y="6264992"/>
            <a:ext cx="495650" cy="261610"/>
          </a:xfrm>
          <a:prstGeom prst="rect">
            <a:avLst/>
          </a:prstGeom>
          <a:noFill/>
        </p:spPr>
        <p:txBody>
          <a:bodyPr wrap="none" rtlCol="0" anchor="ctr">
            <a:spAutoFit/>
          </a:bodyPr>
          <a:lstStyle/>
          <a:p>
            <a:pPr algn="ctr"/>
            <a:r>
              <a:rPr lang="en-US" sz="1100" b="1" dirty="0">
                <a:solidFill>
                  <a:schemeClr val="bg1"/>
                </a:solidFill>
                <a:latin typeface="Poppins" pitchFamily="2" charset="77"/>
                <a:cs typeface="Poppins" pitchFamily="2" charset="77"/>
              </a:rPr>
              <a:t>AUG</a:t>
            </a:r>
          </a:p>
        </p:txBody>
      </p:sp>
      <p:sp>
        <p:nvSpPr>
          <p:cNvPr id="156" name="TextBox 155">
            <a:extLst>
              <a:ext uri="{FF2B5EF4-FFF2-40B4-BE49-F238E27FC236}">
                <a16:creationId xmlns:a16="http://schemas.microsoft.com/office/drawing/2014/main" id="{ED6652D6-1079-B140-8087-F0AA75C7707E}"/>
              </a:ext>
            </a:extLst>
          </p:cNvPr>
          <p:cNvSpPr txBox="1"/>
          <p:nvPr/>
        </p:nvSpPr>
        <p:spPr>
          <a:xfrm>
            <a:off x="4502767" y="6264992"/>
            <a:ext cx="436338" cy="261610"/>
          </a:xfrm>
          <a:prstGeom prst="rect">
            <a:avLst/>
          </a:prstGeom>
          <a:noFill/>
        </p:spPr>
        <p:txBody>
          <a:bodyPr wrap="none" rtlCol="0" anchor="ctr">
            <a:spAutoFit/>
          </a:bodyPr>
          <a:lstStyle/>
          <a:p>
            <a:pPr algn="ctr"/>
            <a:r>
              <a:rPr lang="en-US" sz="1100" b="1" dirty="0">
                <a:solidFill>
                  <a:schemeClr val="bg1"/>
                </a:solidFill>
                <a:latin typeface="Poppins" pitchFamily="2" charset="77"/>
                <a:cs typeface="Poppins" pitchFamily="2" charset="77"/>
              </a:rPr>
              <a:t>SEP</a:t>
            </a:r>
          </a:p>
        </p:txBody>
      </p:sp>
      <p:sp>
        <p:nvSpPr>
          <p:cNvPr id="157" name="TextBox 156">
            <a:extLst>
              <a:ext uri="{FF2B5EF4-FFF2-40B4-BE49-F238E27FC236}">
                <a16:creationId xmlns:a16="http://schemas.microsoft.com/office/drawing/2014/main" id="{8A5B3872-B47D-B649-9D8B-63A36E08FA1F}"/>
              </a:ext>
            </a:extLst>
          </p:cNvPr>
          <p:cNvSpPr txBox="1"/>
          <p:nvPr/>
        </p:nvSpPr>
        <p:spPr>
          <a:xfrm>
            <a:off x="4943683" y="6264992"/>
            <a:ext cx="486031" cy="261610"/>
          </a:xfrm>
          <a:prstGeom prst="rect">
            <a:avLst/>
          </a:prstGeom>
          <a:noFill/>
        </p:spPr>
        <p:txBody>
          <a:bodyPr wrap="none" rtlCol="0" anchor="ctr">
            <a:spAutoFit/>
          </a:bodyPr>
          <a:lstStyle/>
          <a:p>
            <a:pPr algn="ctr"/>
            <a:r>
              <a:rPr lang="en-US" sz="1100" b="1" dirty="0">
                <a:solidFill>
                  <a:schemeClr val="bg1"/>
                </a:solidFill>
                <a:latin typeface="Poppins" pitchFamily="2" charset="77"/>
                <a:cs typeface="Poppins" pitchFamily="2" charset="77"/>
              </a:rPr>
              <a:t>OCT</a:t>
            </a:r>
          </a:p>
        </p:txBody>
      </p:sp>
      <p:sp>
        <p:nvSpPr>
          <p:cNvPr id="158" name="TextBox 157">
            <a:extLst>
              <a:ext uri="{FF2B5EF4-FFF2-40B4-BE49-F238E27FC236}">
                <a16:creationId xmlns:a16="http://schemas.microsoft.com/office/drawing/2014/main" id="{3DEF3792-340E-A749-9842-54EF45270A1E}"/>
              </a:ext>
            </a:extLst>
          </p:cNvPr>
          <p:cNvSpPr txBox="1"/>
          <p:nvPr/>
        </p:nvSpPr>
        <p:spPr>
          <a:xfrm>
            <a:off x="5399657" y="6264992"/>
            <a:ext cx="503664" cy="261610"/>
          </a:xfrm>
          <a:prstGeom prst="rect">
            <a:avLst/>
          </a:prstGeom>
          <a:noFill/>
        </p:spPr>
        <p:txBody>
          <a:bodyPr wrap="none" rtlCol="0" anchor="ctr">
            <a:spAutoFit/>
          </a:bodyPr>
          <a:lstStyle/>
          <a:p>
            <a:pPr algn="ctr"/>
            <a:r>
              <a:rPr lang="en-US" sz="1100" b="1" dirty="0">
                <a:solidFill>
                  <a:schemeClr val="bg1"/>
                </a:solidFill>
                <a:latin typeface="Poppins" pitchFamily="2" charset="77"/>
                <a:cs typeface="Poppins" pitchFamily="2" charset="77"/>
              </a:rPr>
              <a:t>NOV</a:t>
            </a:r>
          </a:p>
        </p:txBody>
      </p:sp>
      <p:sp>
        <p:nvSpPr>
          <p:cNvPr id="159" name="TextBox 158">
            <a:extLst>
              <a:ext uri="{FF2B5EF4-FFF2-40B4-BE49-F238E27FC236}">
                <a16:creationId xmlns:a16="http://schemas.microsoft.com/office/drawing/2014/main" id="{4FF5BC9C-4255-8145-BDE2-EDB6C10C855D}"/>
              </a:ext>
            </a:extLst>
          </p:cNvPr>
          <p:cNvSpPr txBox="1"/>
          <p:nvPr/>
        </p:nvSpPr>
        <p:spPr>
          <a:xfrm>
            <a:off x="5900130" y="6264992"/>
            <a:ext cx="436338" cy="261610"/>
          </a:xfrm>
          <a:prstGeom prst="rect">
            <a:avLst/>
          </a:prstGeom>
          <a:noFill/>
        </p:spPr>
        <p:txBody>
          <a:bodyPr wrap="none" rtlCol="0" anchor="ctr">
            <a:spAutoFit/>
          </a:bodyPr>
          <a:lstStyle/>
          <a:p>
            <a:pPr algn="ctr"/>
            <a:r>
              <a:rPr lang="en-US" sz="1100" b="1" dirty="0">
                <a:solidFill>
                  <a:schemeClr val="bg1"/>
                </a:solidFill>
                <a:latin typeface="Poppins" pitchFamily="2" charset="77"/>
                <a:cs typeface="Poppins" pitchFamily="2" charset="77"/>
              </a:rPr>
              <a:t>DIC</a:t>
            </a:r>
          </a:p>
        </p:txBody>
      </p:sp>
      <p:sp>
        <p:nvSpPr>
          <p:cNvPr id="160" name="TextBox 159">
            <a:extLst>
              <a:ext uri="{FF2B5EF4-FFF2-40B4-BE49-F238E27FC236}">
                <a16:creationId xmlns:a16="http://schemas.microsoft.com/office/drawing/2014/main" id="{4304075D-5E57-AB4A-B2FC-D5F821C39A27}"/>
              </a:ext>
            </a:extLst>
          </p:cNvPr>
          <p:cNvSpPr txBox="1"/>
          <p:nvPr/>
        </p:nvSpPr>
        <p:spPr>
          <a:xfrm>
            <a:off x="1217497" y="4595518"/>
            <a:ext cx="479618" cy="261610"/>
          </a:xfrm>
          <a:prstGeom prst="rect">
            <a:avLst/>
          </a:prstGeom>
          <a:noFill/>
        </p:spPr>
        <p:txBody>
          <a:bodyPr wrap="none" rtlCol="0" anchor="ctr">
            <a:spAutoFit/>
          </a:bodyPr>
          <a:lstStyle/>
          <a:p>
            <a:pPr algn="ctr"/>
            <a:r>
              <a:rPr lang="en-US" sz="1100" b="1" dirty="0">
                <a:solidFill>
                  <a:schemeClr val="accent1"/>
                </a:solidFill>
                <a:latin typeface="Poppins" pitchFamily="2" charset="77"/>
                <a:cs typeface="Poppins" pitchFamily="2" charset="77"/>
              </a:rPr>
              <a:t>25%</a:t>
            </a:r>
          </a:p>
        </p:txBody>
      </p:sp>
      <p:sp>
        <p:nvSpPr>
          <p:cNvPr id="161" name="TextBox 160">
            <a:extLst>
              <a:ext uri="{FF2B5EF4-FFF2-40B4-BE49-F238E27FC236}">
                <a16:creationId xmlns:a16="http://schemas.microsoft.com/office/drawing/2014/main" id="{DBD16008-B1FB-544E-8C89-44044A80C8FC}"/>
              </a:ext>
            </a:extLst>
          </p:cNvPr>
          <p:cNvSpPr txBox="1"/>
          <p:nvPr/>
        </p:nvSpPr>
        <p:spPr>
          <a:xfrm>
            <a:off x="2615221" y="3962291"/>
            <a:ext cx="490840" cy="261610"/>
          </a:xfrm>
          <a:prstGeom prst="rect">
            <a:avLst/>
          </a:prstGeom>
          <a:noFill/>
        </p:spPr>
        <p:txBody>
          <a:bodyPr wrap="none" rtlCol="0" anchor="ctr">
            <a:spAutoFit/>
          </a:bodyPr>
          <a:lstStyle/>
          <a:p>
            <a:pPr algn="ctr"/>
            <a:r>
              <a:rPr lang="en-US" sz="1100" b="1" dirty="0">
                <a:solidFill>
                  <a:schemeClr val="accent2"/>
                </a:solidFill>
                <a:latin typeface="Poppins" pitchFamily="2" charset="77"/>
                <a:cs typeface="Poppins" pitchFamily="2" charset="77"/>
              </a:rPr>
              <a:t>50%</a:t>
            </a:r>
          </a:p>
        </p:txBody>
      </p:sp>
      <p:sp>
        <p:nvSpPr>
          <p:cNvPr id="162" name="TextBox 161">
            <a:extLst>
              <a:ext uri="{FF2B5EF4-FFF2-40B4-BE49-F238E27FC236}">
                <a16:creationId xmlns:a16="http://schemas.microsoft.com/office/drawing/2014/main" id="{0B5A6FB4-11DE-0540-8FF0-25ADC03E47DB}"/>
              </a:ext>
            </a:extLst>
          </p:cNvPr>
          <p:cNvSpPr txBox="1"/>
          <p:nvPr/>
        </p:nvSpPr>
        <p:spPr>
          <a:xfrm>
            <a:off x="4019126" y="3241221"/>
            <a:ext cx="474810" cy="261610"/>
          </a:xfrm>
          <a:prstGeom prst="rect">
            <a:avLst/>
          </a:prstGeom>
          <a:noFill/>
        </p:spPr>
        <p:txBody>
          <a:bodyPr wrap="none" rtlCol="0" anchor="ctr">
            <a:spAutoFit/>
          </a:bodyPr>
          <a:lstStyle/>
          <a:p>
            <a:pPr algn="ctr"/>
            <a:r>
              <a:rPr lang="en-US" sz="1100" b="1" dirty="0">
                <a:solidFill>
                  <a:schemeClr val="accent3"/>
                </a:solidFill>
                <a:latin typeface="Poppins" pitchFamily="2" charset="77"/>
                <a:cs typeface="Poppins" pitchFamily="2" charset="77"/>
              </a:rPr>
              <a:t>75%</a:t>
            </a:r>
          </a:p>
        </p:txBody>
      </p:sp>
      <p:sp>
        <p:nvSpPr>
          <p:cNvPr id="163" name="TextBox 162">
            <a:extLst>
              <a:ext uri="{FF2B5EF4-FFF2-40B4-BE49-F238E27FC236}">
                <a16:creationId xmlns:a16="http://schemas.microsoft.com/office/drawing/2014/main" id="{3B78FF83-B941-054A-84BB-09C489A12099}"/>
              </a:ext>
            </a:extLst>
          </p:cNvPr>
          <p:cNvSpPr txBox="1"/>
          <p:nvPr/>
        </p:nvSpPr>
        <p:spPr>
          <a:xfrm>
            <a:off x="5379427" y="2656996"/>
            <a:ext cx="543739" cy="261610"/>
          </a:xfrm>
          <a:prstGeom prst="rect">
            <a:avLst/>
          </a:prstGeom>
          <a:noFill/>
        </p:spPr>
        <p:txBody>
          <a:bodyPr wrap="none" rtlCol="0" anchor="ctr">
            <a:spAutoFit/>
          </a:bodyPr>
          <a:lstStyle/>
          <a:p>
            <a:pPr algn="ctr"/>
            <a:r>
              <a:rPr lang="en-US" sz="1100" b="1" dirty="0">
                <a:solidFill>
                  <a:schemeClr val="accent4"/>
                </a:solidFill>
                <a:latin typeface="Poppins" pitchFamily="2" charset="77"/>
                <a:cs typeface="Poppins" pitchFamily="2" charset="77"/>
              </a:rPr>
              <a:t>100%</a:t>
            </a:r>
          </a:p>
        </p:txBody>
      </p:sp>
      <p:sp>
        <p:nvSpPr>
          <p:cNvPr id="164" name="TextBox 163">
            <a:extLst>
              <a:ext uri="{FF2B5EF4-FFF2-40B4-BE49-F238E27FC236}">
                <a16:creationId xmlns:a16="http://schemas.microsoft.com/office/drawing/2014/main" id="{EF6D72F2-B566-D948-8B53-CEA6266EA825}"/>
              </a:ext>
            </a:extLst>
          </p:cNvPr>
          <p:cNvSpPr txBox="1"/>
          <p:nvPr/>
        </p:nvSpPr>
        <p:spPr>
          <a:xfrm>
            <a:off x="972688" y="3104039"/>
            <a:ext cx="963726" cy="261610"/>
          </a:xfrm>
          <a:prstGeom prst="rect">
            <a:avLst/>
          </a:prstGeom>
          <a:noFill/>
        </p:spPr>
        <p:txBody>
          <a:bodyPr wrap="none" rtlCol="0" anchor="ctr" anchorCtr="0">
            <a:spAutoFit/>
          </a:bodyPr>
          <a:lstStyle/>
          <a:p>
            <a:pPr algn="ctr"/>
            <a:r>
              <a:rPr lang="en-US" sz="1100" b="1" dirty="0">
                <a:solidFill>
                  <a:schemeClr val="tx2"/>
                </a:solidFill>
                <a:latin typeface="Poppins" pitchFamily="2" charset="77"/>
                <a:ea typeface="League Spartan" charset="0"/>
                <a:cs typeface="Poppins" pitchFamily="2" charset="77"/>
              </a:rPr>
              <a:t>YOUR TITLE</a:t>
            </a:r>
          </a:p>
        </p:txBody>
      </p:sp>
      <p:sp>
        <p:nvSpPr>
          <p:cNvPr id="165" name="Subtitle 2">
            <a:extLst>
              <a:ext uri="{FF2B5EF4-FFF2-40B4-BE49-F238E27FC236}">
                <a16:creationId xmlns:a16="http://schemas.microsoft.com/office/drawing/2014/main" id="{06346A8D-275F-C046-AE50-417411F85B0F}"/>
              </a:ext>
            </a:extLst>
          </p:cNvPr>
          <p:cNvSpPr txBox="1">
            <a:spLocks/>
          </p:cNvSpPr>
          <p:nvPr/>
        </p:nvSpPr>
        <p:spPr>
          <a:xfrm>
            <a:off x="866530" y="3384248"/>
            <a:ext cx="1174831" cy="1037079"/>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250"/>
              </a:lnSpc>
            </a:pPr>
            <a:r>
              <a:rPr lang="en-US" sz="900" dirty="0">
                <a:solidFill>
                  <a:schemeClr val="tx1"/>
                </a:solidFill>
                <a:latin typeface="Poppins" panose="00000500000000000000" pitchFamily="2" charset="0"/>
                <a:ea typeface="Lato Light" panose="020F0502020204030203" pitchFamily="34" charset="0"/>
                <a:cs typeface="Poppins" panose="00000500000000000000" pitchFamily="2" charset="0"/>
              </a:rPr>
              <a:t>Green marketing is a practice whereby companies seek to go above and beyond.</a:t>
            </a:r>
          </a:p>
        </p:txBody>
      </p:sp>
      <p:sp>
        <p:nvSpPr>
          <p:cNvPr id="166" name="TextBox 165">
            <a:extLst>
              <a:ext uri="{FF2B5EF4-FFF2-40B4-BE49-F238E27FC236}">
                <a16:creationId xmlns:a16="http://schemas.microsoft.com/office/drawing/2014/main" id="{C1243122-9AC9-254B-BE36-453BE7C7075F}"/>
              </a:ext>
            </a:extLst>
          </p:cNvPr>
          <p:cNvSpPr txBox="1"/>
          <p:nvPr/>
        </p:nvSpPr>
        <p:spPr>
          <a:xfrm>
            <a:off x="2367020" y="2469500"/>
            <a:ext cx="963726" cy="261610"/>
          </a:xfrm>
          <a:prstGeom prst="rect">
            <a:avLst/>
          </a:prstGeom>
          <a:noFill/>
        </p:spPr>
        <p:txBody>
          <a:bodyPr wrap="none" rtlCol="0" anchor="ctr" anchorCtr="0">
            <a:spAutoFit/>
          </a:bodyPr>
          <a:lstStyle/>
          <a:p>
            <a:pPr algn="ctr"/>
            <a:r>
              <a:rPr lang="en-US" sz="1100" b="1" dirty="0">
                <a:solidFill>
                  <a:schemeClr val="tx2"/>
                </a:solidFill>
                <a:latin typeface="Poppins" pitchFamily="2" charset="77"/>
                <a:ea typeface="League Spartan" charset="0"/>
                <a:cs typeface="Poppins" pitchFamily="2" charset="77"/>
              </a:rPr>
              <a:t>YOUR TITLE</a:t>
            </a:r>
          </a:p>
        </p:txBody>
      </p:sp>
      <p:sp>
        <p:nvSpPr>
          <p:cNvPr id="167" name="Subtitle 2">
            <a:extLst>
              <a:ext uri="{FF2B5EF4-FFF2-40B4-BE49-F238E27FC236}">
                <a16:creationId xmlns:a16="http://schemas.microsoft.com/office/drawing/2014/main" id="{47D4A583-683C-384A-94EA-9A2C37712A52}"/>
              </a:ext>
            </a:extLst>
          </p:cNvPr>
          <p:cNvSpPr txBox="1">
            <a:spLocks/>
          </p:cNvSpPr>
          <p:nvPr/>
        </p:nvSpPr>
        <p:spPr>
          <a:xfrm>
            <a:off x="2260862" y="2749709"/>
            <a:ext cx="1174831" cy="1037079"/>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250"/>
              </a:lnSpc>
            </a:pPr>
            <a:r>
              <a:rPr lang="en-US" sz="900" dirty="0">
                <a:solidFill>
                  <a:schemeClr val="tx1"/>
                </a:solidFill>
                <a:latin typeface="Poppins" panose="00000500000000000000" pitchFamily="2" charset="0"/>
                <a:ea typeface="Lato Light" panose="020F0502020204030203" pitchFamily="34" charset="0"/>
                <a:cs typeface="Poppins" panose="00000500000000000000" pitchFamily="2" charset="0"/>
              </a:rPr>
              <a:t>Green marketing is a practice whereby companies seek to go above and beyond.</a:t>
            </a:r>
          </a:p>
        </p:txBody>
      </p:sp>
      <p:sp>
        <p:nvSpPr>
          <p:cNvPr id="168" name="TextBox 167">
            <a:extLst>
              <a:ext uri="{FF2B5EF4-FFF2-40B4-BE49-F238E27FC236}">
                <a16:creationId xmlns:a16="http://schemas.microsoft.com/office/drawing/2014/main" id="{504A8353-BC35-2247-8238-A660A60249A7}"/>
              </a:ext>
            </a:extLst>
          </p:cNvPr>
          <p:cNvSpPr txBox="1"/>
          <p:nvPr/>
        </p:nvSpPr>
        <p:spPr>
          <a:xfrm>
            <a:off x="3773879" y="1736660"/>
            <a:ext cx="963726" cy="261610"/>
          </a:xfrm>
          <a:prstGeom prst="rect">
            <a:avLst/>
          </a:prstGeom>
          <a:noFill/>
        </p:spPr>
        <p:txBody>
          <a:bodyPr wrap="none" rtlCol="0" anchor="ctr" anchorCtr="0">
            <a:spAutoFit/>
          </a:bodyPr>
          <a:lstStyle/>
          <a:p>
            <a:pPr algn="ctr"/>
            <a:r>
              <a:rPr lang="en-US" sz="1100" b="1" dirty="0">
                <a:solidFill>
                  <a:schemeClr val="tx2"/>
                </a:solidFill>
                <a:latin typeface="Poppins" pitchFamily="2" charset="77"/>
                <a:ea typeface="League Spartan" charset="0"/>
                <a:cs typeface="Poppins" pitchFamily="2" charset="77"/>
              </a:rPr>
              <a:t>YOUR TITLE</a:t>
            </a:r>
          </a:p>
        </p:txBody>
      </p:sp>
      <p:sp>
        <p:nvSpPr>
          <p:cNvPr id="169" name="Subtitle 2">
            <a:extLst>
              <a:ext uri="{FF2B5EF4-FFF2-40B4-BE49-F238E27FC236}">
                <a16:creationId xmlns:a16="http://schemas.microsoft.com/office/drawing/2014/main" id="{3C11DB72-A1B9-3042-B861-4068FD4C51CF}"/>
              </a:ext>
            </a:extLst>
          </p:cNvPr>
          <p:cNvSpPr txBox="1">
            <a:spLocks/>
          </p:cNvSpPr>
          <p:nvPr/>
        </p:nvSpPr>
        <p:spPr>
          <a:xfrm>
            <a:off x="3667721" y="2016869"/>
            <a:ext cx="1174831" cy="1037079"/>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250"/>
              </a:lnSpc>
            </a:pPr>
            <a:r>
              <a:rPr lang="en-US" sz="900" dirty="0">
                <a:solidFill>
                  <a:schemeClr val="tx1"/>
                </a:solidFill>
                <a:latin typeface="Poppins" panose="00000500000000000000" pitchFamily="2" charset="0"/>
                <a:ea typeface="Lato Light" panose="020F0502020204030203" pitchFamily="34" charset="0"/>
                <a:cs typeface="Poppins" panose="00000500000000000000" pitchFamily="2" charset="0"/>
              </a:rPr>
              <a:t>Green marketing is a practice whereby companies seek to go above and beyond.</a:t>
            </a:r>
          </a:p>
        </p:txBody>
      </p:sp>
      <p:sp>
        <p:nvSpPr>
          <p:cNvPr id="170" name="TextBox 169">
            <a:extLst>
              <a:ext uri="{FF2B5EF4-FFF2-40B4-BE49-F238E27FC236}">
                <a16:creationId xmlns:a16="http://schemas.microsoft.com/office/drawing/2014/main" id="{369B4710-A40E-644F-98CB-B52F1875B602}"/>
              </a:ext>
            </a:extLst>
          </p:cNvPr>
          <p:cNvSpPr txBox="1"/>
          <p:nvPr/>
        </p:nvSpPr>
        <p:spPr>
          <a:xfrm>
            <a:off x="5178219" y="1125179"/>
            <a:ext cx="963726" cy="261610"/>
          </a:xfrm>
          <a:prstGeom prst="rect">
            <a:avLst/>
          </a:prstGeom>
          <a:noFill/>
        </p:spPr>
        <p:txBody>
          <a:bodyPr wrap="none" rtlCol="0" anchor="ctr" anchorCtr="0">
            <a:spAutoFit/>
          </a:bodyPr>
          <a:lstStyle/>
          <a:p>
            <a:pPr algn="ctr"/>
            <a:r>
              <a:rPr lang="en-US" sz="1100" b="1" dirty="0">
                <a:solidFill>
                  <a:schemeClr val="tx2"/>
                </a:solidFill>
                <a:latin typeface="Poppins" pitchFamily="2" charset="77"/>
                <a:ea typeface="League Spartan" charset="0"/>
                <a:cs typeface="Poppins" pitchFamily="2" charset="77"/>
              </a:rPr>
              <a:t>YOUR TITLE</a:t>
            </a:r>
          </a:p>
        </p:txBody>
      </p:sp>
      <p:sp>
        <p:nvSpPr>
          <p:cNvPr id="171" name="Subtitle 2">
            <a:extLst>
              <a:ext uri="{FF2B5EF4-FFF2-40B4-BE49-F238E27FC236}">
                <a16:creationId xmlns:a16="http://schemas.microsoft.com/office/drawing/2014/main" id="{250E8FF4-6A15-DC4B-A4C6-3C82A8B5DD8D}"/>
              </a:ext>
            </a:extLst>
          </p:cNvPr>
          <p:cNvSpPr txBox="1">
            <a:spLocks/>
          </p:cNvSpPr>
          <p:nvPr/>
        </p:nvSpPr>
        <p:spPr>
          <a:xfrm>
            <a:off x="5072061" y="1405388"/>
            <a:ext cx="1174831" cy="1037079"/>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250"/>
              </a:lnSpc>
            </a:pPr>
            <a:r>
              <a:rPr lang="en-US" sz="900" dirty="0">
                <a:solidFill>
                  <a:schemeClr val="tx1"/>
                </a:solidFill>
                <a:latin typeface="Poppins" panose="00000500000000000000" pitchFamily="2" charset="0"/>
                <a:ea typeface="Lato Light" panose="020F0502020204030203" pitchFamily="34" charset="0"/>
                <a:cs typeface="Poppins" panose="00000500000000000000" pitchFamily="2" charset="0"/>
              </a:rPr>
              <a:t>Green marketing is a practice whereby companies seek to go above and beyond.</a:t>
            </a:r>
          </a:p>
        </p:txBody>
      </p:sp>
      <p:sp>
        <p:nvSpPr>
          <p:cNvPr id="11" name="Subtitle 2">
            <a:extLst>
              <a:ext uri="{FF2B5EF4-FFF2-40B4-BE49-F238E27FC236}">
                <a16:creationId xmlns:a16="http://schemas.microsoft.com/office/drawing/2014/main" id="{D7290750-F544-EB17-1612-63436D742A3D}"/>
              </a:ext>
            </a:extLst>
          </p:cNvPr>
          <p:cNvSpPr txBox="1">
            <a:spLocks/>
          </p:cNvSpPr>
          <p:nvPr/>
        </p:nvSpPr>
        <p:spPr>
          <a:xfrm>
            <a:off x="4676060" y="808571"/>
            <a:ext cx="2839880" cy="215444"/>
          </a:xfrm>
          <a:prstGeom prst="rect">
            <a:avLst/>
          </a:prstGeom>
        </p:spPr>
        <p:txBody>
          <a:bodyPr vert="horz" wrap="non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spcBef>
                <a:spcPts val="600"/>
              </a:spcBef>
            </a:pPr>
            <a:r>
              <a:rPr lang="en-US" sz="1100" spc="600" dirty="0">
                <a:solidFill>
                  <a:schemeClr val="tx1">
                    <a:lumMod val="60000"/>
                    <a:lumOff val="40000"/>
                  </a:schemeClr>
                </a:solidFill>
                <a:latin typeface="Poppins" panose="00000500000000000000" pitchFamily="2" charset="0"/>
                <a:ea typeface="Noto Sans Light" panose="020B0402040504020204" pitchFamily="34" charset="0"/>
                <a:cs typeface="Poppins" panose="00000500000000000000" pitchFamily="2" charset="0"/>
              </a:rPr>
              <a:t>YOUR SUBTITLE HERE</a:t>
            </a:r>
          </a:p>
        </p:txBody>
      </p:sp>
    </p:spTree>
    <p:extLst>
      <p:ext uri="{BB962C8B-B14F-4D97-AF65-F5344CB8AC3E}">
        <p14:creationId xmlns:p14="http://schemas.microsoft.com/office/powerpoint/2010/main" val="1132203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736E9F-099F-6E49-8413-5352C763CACD}"/>
              </a:ext>
            </a:extLst>
          </p:cNvPr>
          <p:cNvSpPr txBox="1"/>
          <p:nvPr/>
        </p:nvSpPr>
        <p:spPr>
          <a:xfrm>
            <a:off x="4059233" y="306186"/>
            <a:ext cx="4073552" cy="553998"/>
          </a:xfrm>
          <a:prstGeom prst="rect">
            <a:avLst/>
          </a:prstGeom>
          <a:noFill/>
        </p:spPr>
        <p:txBody>
          <a:bodyPr wrap="none" rtlCol="0">
            <a:spAutoFit/>
          </a:bodyPr>
          <a:lstStyle/>
          <a:p>
            <a:pPr algn="ctr"/>
            <a:r>
              <a:rPr lang="en-US" sz="3000" b="1" dirty="0">
                <a:solidFill>
                  <a:schemeClr val="tx2"/>
                </a:solidFill>
                <a:latin typeface="Poppins" pitchFamily="2" charset="77"/>
                <a:cs typeface="Poppins" pitchFamily="2" charset="77"/>
              </a:rPr>
              <a:t>Financial Summary</a:t>
            </a:r>
          </a:p>
        </p:txBody>
      </p:sp>
      <p:sp>
        <p:nvSpPr>
          <p:cNvPr id="37" name="Shape 24453">
            <a:extLst>
              <a:ext uri="{FF2B5EF4-FFF2-40B4-BE49-F238E27FC236}">
                <a16:creationId xmlns:a16="http://schemas.microsoft.com/office/drawing/2014/main" id="{40FEEC48-4086-3F4A-A5C0-09A02BCD1AD2}"/>
              </a:ext>
            </a:extLst>
          </p:cNvPr>
          <p:cNvSpPr/>
          <p:nvPr/>
        </p:nvSpPr>
        <p:spPr>
          <a:xfrm>
            <a:off x="5331288" y="3217440"/>
            <a:ext cx="1529424" cy="470594"/>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endParaRPr sz="1758" dirty="0">
              <a:latin typeface="Lato Light" panose="020F0502020204030203" pitchFamily="34" charset="0"/>
              <a:ea typeface="Lato Light" panose="020F0502020204030203" pitchFamily="34" charset="0"/>
              <a:cs typeface="Lato Light" panose="020F0502020204030203" pitchFamily="34" charset="0"/>
            </a:endParaRPr>
          </a:p>
        </p:txBody>
      </p:sp>
      <p:sp>
        <p:nvSpPr>
          <p:cNvPr id="33" name="Shape 24456">
            <a:extLst>
              <a:ext uri="{FF2B5EF4-FFF2-40B4-BE49-F238E27FC236}">
                <a16:creationId xmlns:a16="http://schemas.microsoft.com/office/drawing/2014/main" id="{6E948E00-58CA-FB46-859C-492F17DB3C68}"/>
              </a:ext>
            </a:extLst>
          </p:cNvPr>
          <p:cNvSpPr/>
          <p:nvPr/>
        </p:nvSpPr>
        <p:spPr>
          <a:xfrm flipV="1">
            <a:off x="6931528" y="3452736"/>
            <a:ext cx="999548" cy="0"/>
          </a:xfrm>
          <a:prstGeom prst="line">
            <a:avLst/>
          </a:prstGeom>
          <a:noFill/>
          <a:ln w="63500" cap="flat">
            <a:solidFill>
              <a:srgbClr val="E5E5E5"/>
            </a:solidFill>
            <a:prstDash val="solid"/>
            <a:miter lim="400000"/>
          </a:ln>
          <a:effectLst/>
        </p:spPr>
        <p:txBody>
          <a:bodyPr wrap="square" lIns="35719" tIns="35719" rIns="35719" bIns="35719" numCol="1" anchor="ctr">
            <a:noAutofit/>
          </a:bodyPr>
          <a:lstStyle/>
          <a:p>
            <a:endParaRPr sz="2532" dirty="0">
              <a:latin typeface="Lato Light" panose="020F0502020204030203" pitchFamily="34" charset="0"/>
            </a:endParaRPr>
          </a:p>
        </p:txBody>
      </p:sp>
      <p:sp>
        <p:nvSpPr>
          <p:cNvPr id="31" name="Shape 24462">
            <a:extLst>
              <a:ext uri="{FF2B5EF4-FFF2-40B4-BE49-F238E27FC236}">
                <a16:creationId xmlns:a16="http://schemas.microsoft.com/office/drawing/2014/main" id="{9F27C471-37BD-2049-B5C3-CE2F2B049075}"/>
              </a:ext>
            </a:extLst>
          </p:cNvPr>
          <p:cNvSpPr/>
          <p:nvPr/>
        </p:nvSpPr>
        <p:spPr>
          <a:xfrm>
            <a:off x="5331288" y="5797849"/>
            <a:ext cx="1529424" cy="470594"/>
          </a:xfrm>
          <a:prstGeom prst="rect">
            <a:avLst/>
          </a:prstGeom>
          <a:solidFill>
            <a:schemeClr val="accent4"/>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endParaRPr sz="1758" dirty="0">
              <a:latin typeface="Lato Light" panose="020F0502020204030203" pitchFamily="34" charset="0"/>
              <a:ea typeface="Lato Light" panose="020F0502020204030203" pitchFamily="34" charset="0"/>
              <a:cs typeface="Lato Light" panose="020F0502020204030203" pitchFamily="34" charset="0"/>
            </a:endParaRPr>
          </a:p>
        </p:txBody>
      </p:sp>
      <p:sp>
        <p:nvSpPr>
          <p:cNvPr id="26" name="Shape 24464">
            <a:extLst>
              <a:ext uri="{FF2B5EF4-FFF2-40B4-BE49-F238E27FC236}">
                <a16:creationId xmlns:a16="http://schemas.microsoft.com/office/drawing/2014/main" id="{F08325C2-965A-F642-BD2F-9386D4189308}"/>
              </a:ext>
            </a:extLst>
          </p:cNvPr>
          <p:cNvSpPr/>
          <p:nvPr/>
        </p:nvSpPr>
        <p:spPr>
          <a:xfrm flipV="1">
            <a:off x="6931528" y="6033144"/>
            <a:ext cx="999548" cy="0"/>
          </a:xfrm>
          <a:prstGeom prst="line">
            <a:avLst/>
          </a:prstGeom>
          <a:noFill/>
          <a:ln w="63500" cap="flat">
            <a:solidFill>
              <a:srgbClr val="E5E5E5"/>
            </a:solidFill>
            <a:prstDash val="solid"/>
            <a:miter lim="400000"/>
          </a:ln>
          <a:effectLst/>
        </p:spPr>
        <p:txBody>
          <a:bodyPr wrap="square" lIns="35719" tIns="35719" rIns="35719" bIns="35719" numCol="1" anchor="ctr">
            <a:noAutofit/>
          </a:bodyPr>
          <a:lstStyle/>
          <a:p>
            <a:endParaRPr sz="2532" dirty="0">
              <a:latin typeface="Lato Light" panose="020F0502020204030203" pitchFamily="34" charset="0"/>
            </a:endParaRPr>
          </a:p>
        </p:txBody>
      </p:sp>
      <p:sp>
        <p:nvSpPr>
          <p:cNvPr id="23" name="Shape 24469">
            <a:extLst>
              <a:ext uri="{FF2B5EF4-FFF2-40B4-BE49-F238E27FC236}">
                <a16:creationId xmlns:a16="http://schemas.microsoft.com/office/drawing/2014/main" id="{6AA41F01-E793-5042-9FA9-ACC4CA52BF89}"/>
              </a:ext>
            </a:extLst>
          </p:cNvPr>
          <p:cNvSpPr/>
          <p:nvPr/>
        </p:nvSpPr>
        <p:spPr>
          <a:xfrm>
            <a:off x="5331289" y="1927236"/>
            <a:ext cx="1529424" cy="470594"/>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endParaRPr sz="1758" dirty="0">
              <a:latin typeface="Lato Light" panose="020F0502020204030203" pitchFamily="34" charset="0"/>
              <a:ea typeface="Lato Light" panose="020F0502020204030203" pitchFamily="34" charset="0"/>
              <a:cs typeface="Lato Light" panose="020F0502020204030203" pitchFamily="34" charset="0"/>
            </a:endParaRPr>
          </a:p>
        </p:txBody>
      </p:sp>
      <p:sp>
        <p:nvSpPr>
          <p:cNvPr id="19" name="Shape 24472">
            <a:extLst>
              <a:ext uri="{FF2B5EF4-FFF2-40B4-BE49-F238E27FC236}">
                <a16:creationId xmlns:a16="http://schemas.microsoft.com/office/drawing/2014/main" id="{9AC61DC9-AA5A-2849-BCB1-D67C00E50451}"/>
              </a:ext>
            </a:extLst>
          </p:cNvPr>
          <p:cNvSpPr/>
          <p:nvPr/>
        </p:nvSpPr>
        <p:spPr>
          <a:xfrm flipH="1" flipV="1">
            <a:off x="4260924" y="2162531"/>
            <a:ext cx="999548" cy="0"/>
          </a:xfrm>
          <a:prstGeom prst="line">
            <a:avLst/>
          </a:prstGeom>
          <a:noFill/>
          <a:ln w="63500" cap="flat">
            <a:solidFill>
              <a:srgbClr val="E5E5E5"/>
            </a:solidFill>
            <a:prstDash val="solid"/>
            <a:miter lim="400000"/>
          </a:ln>
          <a:effectLst/>
        </p:spPr>
        <p:txBody>
          <a:bodyPr wrap="square" lIns="35719" tIns="35719" rIns="35719" bIns="35719" numCol="1" anchor="ctr">
            <a:noAutofit/>
          </a:bodyPr>
          <a:lstStyle/>
          <a:p>
            <a:endParaRPr sz="2532" dirty="0">
              <a:latin typeface="Lato Light" panose="020F0502020204030203" pitchFamily="34" charset="0"/>
            </a:endParaRPr>
          </a:p>
        </p:txBody>
      </p:sp>
      <p:sp>
        <p:nvSpPr>
          <p:cNvPr id="16" name="Shape 24477">
            <a:extLst>
              <a:ext uri="{FF2B5EF4-FFF2-40B4-BE49-F238E27FC236}">
                <a16:creationId xmlns:a16="http://schemas.microsoft.com/office/drawing/2014/main" id="{09EF4212-7DB8-AE4C-BA82-6D31D8376867}"/>
              </a:ext>
            </a:extLst>
          </p:cNvPr>
          <p:cNvSpPr/>
          <p:nvPr/>
        </p:nvSpPr>
        <p:spPr>
          <a:xfrm>
            <a:off x="5331289" y="4507644"/>
            <a:ext cx="1529424" cy="470594"/>
          </a:xfrm>
          <a:prstGeom prst="rect">
            <a:avLst/>
          </a:pr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endParaRPr sz="1758"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 name="Shape 24480">
            <a:extLst>
              <a:ext uri="{FF2B5EF4-FFF2-40B4-BE49-F238E27FC236}">
                <a16:creationId xmlns:a16="http://schemas.microsoft.com/office/drawing/2014/main" id="{CC919D35-2044-634F-B507-D1EBB386040A}"/>
              </a:ext>
            </a:extLst>
          </p:cNvPr>
          <p:cNvSpPr/>
          <p:nvPr/>
        </p:nvSpPr>
        <p:spPr>
          <a:xfrm flipH="1" flipV="1">
            <a:off x="4260924" y="4742940"/>
            <a:ext cx="999548" cy="0"/>
          </a:xfrm>
          <a:prstGeom prst="line">
            <a:avLst/>
          </a:prstGeom>
          <a:noFill/>
          <a:ln w="63500" cap="flat">
            <a:solidFill>
              <a:srgbClr val="E5E5E5"/>
            </a:solidFill>
            <a:prstDash val="solid"/>
            <a:miter lim="400000"/>
          </a:ln>
          <a:effectLst/>
        </p:spPr>
        <p:txBody>
          <a:bodyPr wrap="square" lIns="35719" tIns="35719" rIns="35719" bIns="35719" numCol="1" anchor="ctr">
            <a:noAutofit/>
          </a:bodyPr>
          <a:lstStyle/>
          <a:p>
            <a:endParaRPr sz="2532" dirty="0">
              <a:latin typeface="Lato Light" panose="020F0502020204030203" pitchFamily="34" charset="0"/>
            </a:endParaRPr>
          </a:p>
        </p:txBody>
      </p:sp>
      <p:sp>
        <p:nvSpPr>
          <p:cNvPr id="40" name="TextBox 39">
            <a:extLst>
              <a:ext uri="{FF2B5EF4-FFF2-40B4-BE49-F238E27FC236}">
                <a16:creationId xmlns:a16="http://schemas.microsoft.com/office/drawing/2014/main" id="{DF12996E-5F6D-E145-9908-CABF21B2B3F1}"/>
              </a:ext>
            </a:extLst>
          </p:cNvPr>
          <p:cNvSpPr txBox="1"/>
          <p:nvPr/>
        </p:nvSpPr>
        <p:spPr>
          <a:xfrm>
            <a:off x="5785659" y="1992530"/>
            <a:ext cx="620683" cy="338554"/>
          </a:xfrm>
          <a:prstGeom prst="rect">
            <a:avLst/>
          </a:prstGeom>
          <a:noFill/>
        </p:spPr>
        <p:txBody>
          <a:bodyPr wrap="none" rtlCol="0" anchor="ctr" anchorCtr="0">
            <a:spAutoFit/>
          </a:bodyPr>
          <a:lstStyle/>
          <a:p>
            <a:pPr algn="ctr"/>
            <a:r>
              <a:rPr lang="en-US" sz="1600" b="1" dirty="0">
                <a:solidFill>
                  <a:schemeClr val="bg1"/>
                </a:solidFill>
                <a:latin typeface="Poppins" pitchFamily="2" charset="77"/>
                <a:ea typeface="League Spartan" charset="0"/>
                <a:cs typeface="Poppins" pitchFamily="2" charset="77"/>
              </a:rPr>
              <a:t>2017</a:t>
            </a:r>
          </a:p>
        </p:txBody>
      </p:sp>
      <p:sp>
        <p:nvSpPr>
          <p:cNvPr id="41" name="TextBox 40">
            <a:extLst>
              <a:ext uri="{FF2B5EF4-FFF2-40B4-BE49-F238E27FC236}">
                <a16:creationId xmlns:a16="http://schemas.microsoft.com/office/drawing/2014/main" id="{978845CD-226E-2D47-8149-04550BFCC083}"/>
              </a:ext>
            </a:extLst>
          </p:cNvPr>
          <p:cNvSpPr txBox="1"/>
          <p:nvPr/>
        </p:nvSpPr>
        <p:spPr>
          <a:xfrm>
            <a:off x="5773636" y="3283459"/>
            <a:ext cx="644728" cy="338554"/>
          </a:xfrm>
          <a:prstGeom prst="rect">
            <a:avLst/>
          </a:prstGeom>
          <a:noFill/>
        </p:spPr>
        <p:txBody>
          <a:bodyPr wrap="none" rtlCol="0" anchor="ctr" anchorCtr="0">
            <a:spAutoFit/>
          </a:bodyPr>
          <a:lstStyle/>
          <a:p>
            <a:pPr algn="ctr"/>
            <a:r>
              <a:rPr lang="en-US" sz="1600" b="1" dirty="0">
                <a:solidFill>
                  <a:schemeClr val="bg1"/>
                </a:solidFill>
                <a:latin typeface="Poppins" pitchFamily="2" charset="77"/>
                <a:ea typeface="League Spartan" charset="0"/>
                <a:cs typeface="Poppins" pitchFamily="2" charset="77"/>
              </a:rPr>
              <a:t>2018</a:t>
            </a:r>
          </a:p>
        </p:txBody>
      </p:sp>
      <p:sp>
        <p:nvSpPr>
          <p:cNvPr id="42" name="TextBox 41">
            <a:extLst>
              <a:ext uri="{FF2B5EF4-FFF2-40B4-BE49-F238E27FC236}">
                <a16:creationId xmlns:a16="http://schemas.microsoft.com/office/drawing/2014/main" id="{C0B4F2EB-824C-C04B-9BFA-61481019BF99}"/>
              </a:ext>
            </a:extLst>
          </p:cNvPr>
          <p:cNvSpPr txBox="1"/>
          <p:nvPr/>
        </p:nvSpPr>
        <p:spPr>
          <a:xfrm>
            <a:off x="5776842" y="4573664"/>
            <a:ext cx="638316" cy="338554"/>
          </a:xfrm>
          <a:prstGeom prst="rect">
            <a:avLst/>
          </a:prstGeom>
          <a:noFill/>
        </p:spPr>
        <p:txBody>
          <a:bodyPr wrap="none" rtlCol="0" anchor="ctr" anchorCtr="0">
            <a:spAutoFit/>
          </a:bodyPr>
          <a:lstStyle/>
          <a:p>
            <a:pPr algn="ctr"/>
            <a:r>
              <a:rPr lang="en-US" sz="1600" b="1" dirty="0">
                <a:solidFill>
                  <a:schemeClr val="bg1"/>
                </a:solidFill>
                <a:latin typeface="Poppins" pitchFamily="2" charset="77"/>
                <a:ea typeface="League Spartan" charset="0"/>
                <a:cs typeface="Poppins" pitchFamily="2" charset="77"/>
              </a:rPr>
              <a:t>2019</a:t>
            </a:r>
          </a:p>
        </p:txBody>
      </p:sp>
      <p:sp>
        <p:nvSpPr>
          <p:cNvPr id="43" name="TextBox 42">
            <a:extLst>
              <a:ext uri="{FF2B5EF4-FFF2-40B4-BE49-F238E27FC236}">
                <a16:creationId xmlns:a16="http://schemas.microsoft.com/office/drawing/2014/main" id="{90FB7891-9CC9-4245-A5A8-A6FC4379F84B}"/>
              </a:ext>
            </a:extLst>
          </p:cNvPr>
          <p:cNvSpPr txBox="1"/>
          <p:nvPr/>
        </p:nvSpPr>
        <p:spPr>
          <a:xfrm>
            <a:off x="5753599" y="5863867"/>
            <a:ext cx="684803" cy="338554"/>
          </a:xfrm>
          <a:prstGeom prst="rect">
            <a:avLst/>
          </a:prstGeom>
          <a:noFill/>
        </p:spPr>
        <p:txBody>
          <a:bodyPr wrap="none" rtlCol="0" anchor="ctr" anchorCtr="0">
            <a:spAutoFit/>
          </a:bodyPr>
          <a:lstStyle/>
          <a:p>
            <a:pPr algn="ctr"/>
            <a:r>
              <a:rPr lang="en-US" sz="1600" b="1" dirty="0">
                <a:solidFill>
                  <a:schemeClr val="bg1"/>
                </a:solidFill>
                <a:latin typeface="Poppins" pitchFamily="2" charset="77"/>
                <a:ea typeface="League Spartan" charset="0"/>
                <a:cs typeface="Poppins" pitchFamily="2" charset="77"/>
              </a:rPr>
              <a:t>2020</a:t>
            </a:r>
          </a:p>
        </p:txBody>
      </p:sp>
      <p:sp>
        <p:nvSpPr>
          <p:cNvPr id="44" name="Freeform 985">
            <a:extLst>
              <a:ext uri="{FF2B5EF4-FFF2-40B4-BE49-F238E27FC236}">
                <a16:creationId xmlns:a16="http://schemas.microsoft.com/office/drawing/2014/main" id="{1A1035C9-76EF-C542-A720-CDFCE5A2F0DC}"/>
              </a:ext>
            </a:extLst>
          </p:cNvPr>
          <p:cNvSpPr>
            <a:spLocks noChangeAspect="1" noChangeArrowheads="1"/>
          </p:cNvSpPr>
          <p:nvPr/>
        </p:nvSpPr>
        <p:spPr bwMode="auto">
          <a:xfrm>
            <a:off x="5878322" y="1402935"/>
            <a:ext cx="435356" cy="436692"/>
          </a:xfrm>
          <a:custGeom>
            <a:avLst/>
            <a:gdLst>
              <a:gd name="T0" fmla="*/ 74375 w 285390"/>
              <a:gd name="T1" fmla="*/ 702243 h 285738"/>
              <a:gd name="T2" fmla="*/ 853881 w 285390"/>
              <a:gd name="T3" fmla="*/ 670913 h 285738"/>
              <a:gd name="T4" fmla="*/ 668777 w 285390"/>
              <a:gd name="T5" fmla="*/ 757670 h 285738"/>
              <a:gd name="T6" fmla="*/ 845519 w 285390"/>
              <a:gd name="T7" fmla="*/ 708936 h 285738"/>
              <a:gd name="T8" fmla="*/ 149282 w 285390"/>
              <a:gd name="T9" fmla="*/ 641193 h 285738"/>
              <a:gd name="T10" fmla="*/ 918369 w 285390"/>
              <a:gd name="T11" fmla="*/ 733885 h 285738"/>
              <a:gd name="T12" fmla="*/ 622200 w 285390"/>
              <a:gd name="T13" fmla="*/ 809948 h 285738"/>
              <a:gd name="T14" fmla="*/ 380964 w 285390"/>
              <a:gd name="T15" fmla="*/ 798065 h 285738"/>
              <a:gd name="T16" fmla="*/ 613840 w 285390"/>
              <a:gd name="T17" fmla="*/ 783809 h 285738"/>
              <a:gd name="T18" fmla="*/ 601895 w 285390"/>
              <a:gd name="T19" fmla="*/ 707746 h 285738"/>
              <a:gd name="T20" fmla="*/ 28663 w 285390"/>
              <a:gd name="T21" fmla="*/ 641193 h 285738"/>
              <a:gd name="T22" fmla="*/ 120620 w 285390"/>
              <a:gd name="T23" fmla="*/ 641193 h 285738"/>
              <a:gd name="T24" fmla="*/ 506434 w 285390"/>
              <a:gd name="T25" fmla="*/ 590240 h 285738"/>
              <a:gd name="T26" fmla="*/ 464652 w 285390"/>
              <a:gd name="T27" fmla="*/ 612686 h 285738"/>
              <a:gd name="T28" fmla="*/ 605716 w 285390"/>
              <a:gd name="T29" fmla="*/ 552200 h 285738"/>
              <a:gd name="T30" fmla="*/ 591923 w 285390"/>
              <a:gd name="T31" fmla="*/ 596575 h 285738"/>
              <a:gd name="T32" fmla="*/ 578130 w 285390"/>
              <a:gd name="T33" fmla="*/ 572671 h 285738"/>
              <a:gd name="T34" fmla="*/ 391871 w 285390"/>
              <a:gd name="T35" fmla="*/ 524600 h 285738"/>
              <a:gd name="T36" fmla="*/ 403691 w 285390"/>
              <a:gd name="T37" fmla="*/ 576717 h 285738"/>
              <a:gd name="T38" fmla="*/ 372945 w 285390"/>
              <a:gd name="T39" fmla="*/ 519863 h 285738"/>
              <a:gd name="T40" fmla="*/ 672186 w 285390"/>
              <a:gd name="T41" fmla="*/ 498148 h 285738"/>
              <a:gd name="T42" fmla="*/ 643915 w 285390"/>
              <a:gd name="T43" fmla="*/ 491112 h 285738"/>
              <a:gd name="T44" fmla="*/ 365767 w 285390"/>
              <a:gd name="T45" fmla="*/ 402434 h 285738"/>
              <a:gd name="T46" fmla="*/ 357163 w 285390"/>
              <a:gd name="T47" fmla="*/ 472030 h 285738"/>
              <a:gd name="T48" fmla="*/ 365767 w 285390"/>
              <a:gd name="T49" fmla="*/ 402434 h 285738"/>
              <a:gd name="T50" fmla="*/ 522031 w 285390"/>
              <a:gd name="T51" fmla="*/ 370193 h 285738"/>
              <a:gd name="T52" fmla="*/ 531550 w 285390"/>
              <a:gd name="T53" fmla="*/ 411669 h 285738"/>
              <a:gd name="T54" fmla="*/ 507762 w 285390"/>
              <a:gd name="T55" fmla="*/ 440128 h 285738"/>
              <a:gd name="T56" fmla="*/ 522031 w 285390"/>
              <a:gd name="T57" fmla="*/ 546800 h 285738"/>
              <a:gd name="T58" fmla="*/ 493488 w 285390"/>
              <a:gd name="T59" fmla="*/ 538507 h 285738"/>
              <a:gd name="T60" fmla="*/ 483966 w 285390"/>
              <a:gd name="T61" fmla="*/ 498197 h 285738"/>
              <a:gd name="T62" fmla="*/ 507762 w 285390"/>
              <a:gd name="T63" fmla="*/ 468571 h 285738"/>
              <a:gd name="T64" fmla="*/ 493488 w 285390"/>
              <a:gd name="T65" fmla="*/ 363084 h 285738"/>
              <a:gd name="T66" fmla="*/ 627103 w 285390"/>
              <a:gd name="T67" fmla="*/ 337884 h 285738"/>
              <a:gd name="T68" fmla="*/ 641587 w 285390"/>
              <a:gd name="T69" fmla="*/ 393574 h 285738"/>
              <a:gd name="T70" fmla="*/ 605370 w 285390"/>
              <a:gd name="T71" fmla="*/ 337884 h 285738"/>
              <a:gd name="T72" fmla="*/ 437233 w 285390"/>
              <a:gd name="T73" fmla="*/ 335191 h 285738"/>
              <a:gd name="T74" fmla="*/ 390410 w 285390"/>
              <a:gd name="T75" fmla="*/ 358473 h 285738"/>
              <a:gd name="T76" fmla="*/ 507952 w 285390"/>
              <a:gd name="T77" fmla="*/ 290111 h 285738"/>
              <a:gd name="T78" fmla="*/ 560182 w 285390"/>
              <a:gd name="T79" fmla="*/ 313303 h 285738"/>
              <a:gd name="T80" fmla="*/ 509118 w 285390"/>
              <a:gd name="T81" fmla="*/ 319406 h 285738"/>
              <a:gd name="T82" fmla="*/ 414404 w 285390"/>
              <a:gd name="T83" fmla="*/ 201486 h 285738"/>
              <a:gd name="T84" fmla="*/ 421564 w 285390"/>
              <a:gd name="T85" fmla="*/ 653072 h 285738"/>
              <a:gd name="T86" fmla="*/ 658025 w 285390"/>
              <a:gd name="T87" fmla="*/ 708936 h 285738"/>
              <a:gd name="T88" fmla="*/ 794169 w 285390"/>
              <a:gd name="T89" fmla="*/ 565129 h 285738"/>
              <a:gd name="T90" fmla="*/ 414404 w 285390"/>
              <a:gd name="T91" fmla="*/ 201486 h 285738"/>
              <a:gd name="T92" fmla="*/ 379769 w 285390"/>
              <a:gd name="T93" fmla="*/ 54117 h 285738"/>
              <a:gd name="T94" fmla="*/ 455005 w 285390"/>
              <a:gd name="T95" fmla="*/ 117087 h 285738"/>
              <a:gd name="T96" fmla="*/ 495608 w 285390"/>
              <a:gd name="T97" fmla="*/ 202672 h 285738"/>
              <a:gd name="T98" fmla="*/ 539793 w 285390"/>
              <a:gd name="T99" fmla="*/ 113525 h 285738"/>
              <a:gd name="T100" fmla="*/ 557708 w 285390"/>
              <a:gd name="T101" fmla="*/ 196730 h 285738"/>
              <a:gd name="T102" fmla="*/ 638916 w 285390"/>
              <a:gd name="T103" fmla="*/ 32710 h 285738"/>
              <a:gd name="T104" fmla="*/ 465751 w 285390"/>
              <a:gd name="T105" fmla="*/ 51741 h 285738"/>
              <a:gd name="T106" fmla="*/ 474110 w 285390"/>
              <a:gd name="T107" fmla="*/ 25582 h 285738"/>
              <a:gd name="T108" fmla="*/ 660415 w 285390"/>
              <a:gd name="T109" fmla="*/ 13698 h 285738"/>
              <a:gd name="T110" fmla="*/ 822832 w 285390"/>
              <a:gd name="T111" fmla="*/ 565129 h 285738"/>
              <a:gd name="T112" fmla="*/ 890905 w 285390"/>
              <a:gd name="T113" fmla="*/ 681606 h 285738"/>
              <a:gd name="T114" fmla="*/ 947028 w 285390"/>
              <a:gd name="T115" fmla="*/ 735075 h 285738"/>
              <a:gd name="T116" fmla="*/ 132565 w 285390"/>
              <a:gd name="T117" fmla="*/ 897886 h 285738"/>
              <a:gd name="T118" fmla="*/ 0 w 285390"/>
              <a:gd name="T119" fmla="*/ 626933 h 285738"/>
              <a:gd name="T120" fmla="*/ 192271 w 285390"/>
              <a:gd name="T121" fmla="*/ 612677 h 285738"/>
              <a:gd name="T122" fmla="*/ 353496 w 285390"/>
              <a:gd name="T123" fmla="*/ 63622 h 2857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5390" h="285738">
                <a:moveTo>
                  <a:pt x="22415" y="203898"/>
                </a:moveTo>
                <a:cubicBezTo>
                  <a:pt x="24701" y="203898"/>
                  <a:pt x="26606" y="206184"/>
                  <a:pt x="26606" y="208470"/>
                </a:cubicBezTo>
                <a:cubicBezTo>
                  <a:pt x="26606" y="211137"/>
                  <a:pt x="24701" y="213042"/>
                  <a:pt x="22415" y="213042"/>
                </a:cubicBezTo>
                <a:cubicBezTo>
                  <a:pt x="19367" y="213042"/>
                  <a:pt x="17462" y="211137"/>
                  <a:pt x="17462" y="208470"/>
                </a:cubicBezTo>
                <a:cubicBezTo>
                  <a:pt x="17462" y="206184"/>
                  <a:pt x="19367" y="203898"/>
                  <a:pt x="22415" y="203898"/>
                </a:cubicBezTo>
                <a:close/>
                <a:moveTo>
                  <a:pt x="257319" y="203535"/>
                </a:moveTo>
                <a:cubicBezTo>
                  <a:pt x="255160" y="202093"/>
                  <a:pt x="244363" y="206780"/>
                  <a:pt x="236446" y="210025"/>
                </a:cubicBezTo>
                <a:cubicBezTo>
                  <a:pt x="226729" y="214352"/>
                  <a:pt x="214853" y="219039"/>
                  <a:pt x="201177" y="223365"/>
                </a:cubicBezTo>
                <a:cubicBezTo>
                  <a:pt x="201537" y="225528"/>
                  <a:pt x="201537" y="227331"/>
                  <a:pt x="201537" y="229855"/>
                </a:cubicBezTo>
                <a:cubicBezTo>
                  <a:pt x="201177" y="230936"/>
                  <a:pt x="201177" y="232739"/>
                  <a:pt x="200817" y="234181"/>
                </a:cubicBezTo>
                <a:cubicBezTo>
                  <a:pt x="223850" y="228413"/>
                  <a:pt x="240405" y="221202"/>
                  <a:pt x="251921" y="216154"/>
                </a:cubicBezTo>
                <a:cubicBezTo>
                  <a:pt x="253001" y="215794"/>
                  <a:pt x="254080" y="215433"/>
                  <a:pt x="254800" y="215073"/>
                </a:cubicBezTo>
                <a:cubicBezTo>
                  <a:pt x="258039" y="212188"/>
                  <a:pt x="259838" y="208944"/>
                  <a:pt x="259838" y="207141"/>
                </a:cubicBezTo>
                <a:cubicBezTo>
                  <a:pt x="259838" y="206420"/>
                  <a:pt x="259838" y="204978"/>
                  <a:pt x="257319" y="203535"/>
                </a:cubicBezTo>
                <a:close/>
                <a:moveTo>
                  <a:pt x="44986" y="194522"/>
                </a:moveTo>
                <a:lnTo>
                  <a:pt x="44986" y="264827"/>
                </a:lnTo>
                <a:cubicBezTo>
                  <a:pt x="64780" y="270956"/>
                  <a:pt x="181383" y="301963"/>
                  <a:pt x="269555" y="231658"/>
                </a:cubicBezTo>
                <a:cubicBezTo>
                  <a:pt x="271355" y="230576"/>
                  <a:pt x="276753" y="226249"/>
                  <a:pt x="276753" y="222644"/>
                </a:cubicBezTo>
                <a:cubicBezTo>
                  <a:pt x="276753" y="221562"/>
                  <a:pt x="276753" y="220120"/>
                  <a:pt x="274594" y="218318"/>
                </a:cubicBezTo>
                <a:cubicBezTo>
                  <a:pt x="272434" y="216875"/>
                  <a:pt x="264157" y="220481"/>
                  <a:pt x="255160" y="224447"/>
                </a:cubicBezTo>
                <a:cubicBezTo>
                  <a:pt x="241124" y="230215"/>
                  <a:pt x="219171" y="239589"/>
                  <a:pt x="187501" y="245719"/>
                </a:cubicBezTo>
                <a:cubicBezTo>
                  <a:pt x="180303" y="248603"/>
                  <a:pt x="169867" y="250045"/>
                  <a:pt x="157271" y="250045"/>
                </a:cubicBezTo>
                <a:cubicBezTo>
                  <a:pt x="146474" y="250045"/>
                  <a:pt x="133518" y="248963"/>
                  <a:pt x="118763" y="247161"/>
                </a:cubicBezTo>
                <a:cubicBezTo>
                  <a:pt x="116244" y="246800"/>
                  <a:pt x="114444" y="244637"/>
                  <a:pt x="114804" y="242113"/>
                </a:cubicBezTo>
                <a:cubicBezTo>
                  <a:pt x="115164" y="239950"/>
                  <a:pt x="117323" y="238147"/>
                  <a:pt x="119843" y="238508"/>
                </a:cubicBezTo>
                <a:cubicBezTo>
                  <a:pt x="158710" y="243555"/>
                  <a:pt x="176705" y="240671"/>
                  <a:pt x="184622" y="237787"/>
                </a:cubicBezTo>
                <a:lnTo>
                  <a:pt x="184982" y="237787"/>
                </a:lnTo>
                <a:cubicBezTo>
                  <a:pt x="192540" y="234542"/>
                  <a:pt x="192899" y="230576"/>
                  <a:pt x="192899" y="229494"/>
                </a:cubicBezTo>
                <a:cubicBezTo>
                  <a:pt x="193259" y="224086"/>
                  <a:pt x="192180" y="220120"/>
                  <a:pt x="189661" y="217957"/>
                </a:cubicBezTo>
                <a:cubicBezTo>
                  <a:pt x="186422" y="214712"/>
                  <a:pt x="181383" y="214712"/>
                  <a:pt x="181383" y="214712"/>
                </a:cubicBezTo>
                <a:cubicBezTo>
                  <a:pt x="139276" y="215433"/>
                  <a:pt x="131359" y="211107"/>
                  <a:pt x="122362" y="205699"/>
                </a:cubicBezTo>
                <a:cubicBezTo>
                  <a:pt x="113724" y="200651"/>
                  <a:pt x="104007" y="194522"/>
                  <a:pt x="44986" y="194522"/>
                </a:cubicBezTo>
                <a:close/>
                <a:moveTo>
                  <a:pt x="8637" y="194522"/>
                </a:moveTo>
                <a:lnTo>
                  <a:pt x="8637" y="263746"/>
                </a:lnTo>
                <a:lnTo>
                  <a:pt x="36349" y="263746"/>
                </a:lnTo>
                <a:lnTo>
                  <a:pt x="36349" y="194522"/>
                </a:lnTo>
                <a:lnTo>
                  <a:pt x="8637" y="194522"/>
                </a:lnTo>
                <a:close/>
                <a:moveTo>
                  <a:pt x="142122" y="177627"/>
                </a:moveTo>
                <a:cubicBezTo>
                  <a:pt x="145620" y="178344"/>
                  <a:pt x="149117" y="179061"/>
                  <a:pt x="152615" y="179061"/>
                </a:cubicBezTo>
                <a:cubicBezTo>
                  <a:pt x="155064" y="179061"/>
                  <a:pt x="156812" y="180853"/>
                  <a:pt x="156812" y="183363"/>
                </a:cubicBezTo>
                <a:cubicBezTo>
                  <a:pt x="156812" y="185513"/>
                  <a:pt x="155064" y="187664"/>
                  <a:pt x="152615" y="187664"/>
                </a:cubicBezTo>
                <a:cubicBezTo>
                  <a:pt x="148418" y="187664"/>
                  <a:pt x="144220" y="186947"/>
                  <a:pt x="140023" y="185872"/>
                </a:cubicBezTo>
                <a:cubicBezTo>
                  <a:pt x="137924" y="185513"/>
                  <a:pt x="136525" y="183004"/>
                  <a:pt x="136875" y="180853"/>
                </a:cubicBezTo>
                <a:cubicBezTo>
                  <a:pt x="137575" y="178344"/>
                  <a:pt x="140023" y="176910"/>
                  <a:pt x="142122" y="177627"/>
                </a:cubicBezTo>
                <a:close/>
                <a:moveTo>
                  <a:pt x="182534" y="167523"/>
                </a:moveTo>
                <a:cubicBezTo>
                  <a:pt x="184266" y="165798"/>
                  <a:pt x="186690" y="165798"/>
                  <a:pt x="188422" y="167523"/>
                </a:cubicBezTo>
                <a:cubicBezTo>
                  <a:pt x="190154" y="169249"/>
                  <a:pt x="190154" y="171665"/>
                  <a:pt x="188422" y="173390"/>
                </a:cubicBezTo>
                <a:cubicBezTo>
                  <a:pt x="185651" y="176151"/>
                  <a:pt x="182188" y="178912"/>
                  <a:pt x="178378" y="180983"/>
                </a:cubicBezTo>
                <a:cubicBezTo>
                  <a:pt x="178031" y="181328"/>
                  <a:pt x="176992" y="181328"/>
                  <a:pt x="176299" y="181328"/>
                </a:cubicBezTo>
                <a:cubicBezTo>
                  <a:pt x="174914" y="181328"/>
                  <a:pt x="173528" y="180983"/>
                  <a:pt x="172836" y="179602"/>
                </a:cubicBezTo>
                <a:cubicBezTo>
                  <a:pt x="171450" y="177532"/>
                  <a:pt x="172489" y="175116"/>
                  <a:pt x="174221" y="173735"/>
                </a:cubicBezTo>
                <a:cubicBezTo>
                  <a:pt x="177338" y="172010"/>
                  <a:pt x="180109" y="169939"/>
                  <a:pt x="182534" y="167523"/>
                </a:cubicBezTo>
                <a:close/>
                <a:moveTo>
                  <a:pt x="112388" y="157711"/>
                </a:moveTo>
                <a:cubicBezTo>
                  <a:pt x="114527" y="156273"/>
                  <a:pt x="117378" y="156992"/>
                  <a:pt x="118091" y="159148"/>
                </a:cubicBezTo>
                <a:cubicBezTo>
                  <a:pt x="120229" y="162383"/>
                  <a:pt x="122367" y="165259"/>
                  <a:pt x="124862" y="167775"/>
                </a:cubicBezTo>
                <a:cubicBezTo>
                  <a:pt x="126644" y="169572"/>
                  <a:pt x="126644" y="172088"/>
                  <a:pt x="124862" y="173885"/>
                </a:cubicBezTo>
                <a:cubicBezTo>
                  <a:pt x="124149" y="174604"/>
                  <a:pt x="123080" y="174963"/>
                  <a:pt x="121654" y="174963"/>
                </a:cubicBezTo>
                <a:cubicBezTo>
                  <a:pt x="120942" y="174963"/>
                  <a:pt x="119872" y="174604"/>
                  <a:pt x="118803" y="173885"/>
                </a:cubicBezTo>
                <a:cubicBezTo>
                  <a:pt x="115596" y="170650"/>
                  <a:pt x="113101" y="167415"/>
                  <a:pt x="110963" y="163462"/>
                </a:cubicBezTo>
                <a:cubicBezTo>
                  <a:pt x="109537" y="161305"/>
                  <a:pt x="110606" y="158789"/>
                  <a:pt x="112388" y="157711"/>
                </a:cubicBezTo>
                <a:close/>
                <a:moveTo>
                  <a:pt x="200342" y="134048"/>
                </a:moveTo>
                <a:cubicBezTo>
                  <a:pt x="202565" y="134048"/>
                  <a:pt x="204417" y="135827"/>
                  <a:pt x="204417" y="138318"/>
                </a:cubicBezTo>
                <a:cubicBezTo>
                  <a:pt x="204417" y="142943"/>
                  <a:pt x="204046" y="147213"/>
                  <a:pt x="202565" y="151127"/>
                </a:cubicBezTo>
                <a:cubicBezTo>
                  <a:pt x="202194" y="152906"/>
                  <a:pt x="200342" y="154329"/>
                  <a:pt x="198490" y="154329"/>
                </a:cubicBezTo>
                <a:cubicBezTo>
                  <a:pt x="198120" y="154329"/>
                  <a:pt x="197750" y="153973"/>
                  <a:pt x="197379" y="153973"/>
                </a:cubicBezTo>
                <a:cubicBezTo>
                  <a:pt x="194786" y="153262"/>
                  <a:pt x="193675" y="151127"/>
                  <a:pt x="194046" y="148992"/>
                </a:cubicBezTo>
                <a:cubicBezTo>
                  <a:pt x="195157" y="145790"/>
                  <a:pt x="195527" y="142232"/>
                  <a:pt x="195527" y="138673"/>
                </a:cubicBezTo>
                <a:cubicBezTo>
                  <a:pt x="195527" y="136183"/>
                  <a:pt x="197379" y="134048"/>
                  <a:pt x="200342" y="134048"/>
                </a:cubicBezTo>
                <a:close/>
                <a:moveTo>
                  <a:pt x="110225" y="122089"/>
                </a:moveTo>
                <a:cubicBezTo>
                  <a:pt x="112448" y="122830"/>
                  <a:pt x="113930" y="125052"/>
                  <a:pt x="113559" y="127645"/>
                </a:cubicBezTo>
                <a:cubicBezTo>
                  <a:pt x="112448" y="131349"/>
                  <a:pt x="112078" y="135053"/>
                  <a:pt x="112078" y="138757"/>
                </a:cubicBezTo>
                <a:cubicBezTo>
                  <a:pt x="112078" y="140980"/>
                  <a:pt x="109855" y="143202"/>
                  <a:pt x="107632" y="143202"/>
                </a:cubicBezTo>
                <a:cubicBezTo>
                  <a:pt x="105410" y="143202"/>
                  <a:pt x="103187" y="141350"/>
                  <a:pt x="103187" y="138757"/>
                </a:cubicBezTo>
                <a:cubicBezTo>
                  <a:pt x="103187" y="133942"/>
                  <a:pt x="103558" y="129867"/>
                  <a:pt x="104669" y="125422"/>
                </a:cubicBezTo>
                <a:cubicBezTo>
                  <a:pt x="105410" y="123200"/>
                  <a:pt x="107632" y="121348"/>
                  <a:pt x="110225" y="122089"/>
                </a:cubicBezTo>
                <a:close/>
                <a:moveTo>
                  <a:pt x="153015" y="105473"/>
                </a:moveTo>
                <a:cubicBezTo>
                  <a:pt x="155524" y="105473"/>
                  <a:pt x="157316" y="107630"/>
                  <a:pt x="157316" y="110148"/>
                </a:cubicBezTo>
                <a:lnTo>
                  <a:pt x="157316" y="112305"/>
                </a:lnTo>
                <a:cubicBezTo>
                  <a:pt x="162335" y="113384"/>
                  <a:pt x="166636" y="116620"/>
                  <a:pt x="168428" y="121295"/>
                </a:cubicBezTo>
                <a:cubicBezTo>
                  <a:pt x="169145" y="123453"/>
                  <a:pt x="168070" y="125970"/>
                  <a:pt x="165919" y="127049"/>
                </a:cubicBezTo>
                <a:cubicBezTo>
                  <a:pt x="163768" y="127768"/>
                  <a:pt x="161259" y="127049"/>
                  <a:pt x="160184" y="124891"/>
                </a:cubicBezTo>
                <a:cubicBezTo>
                  <a:pt x="159467" y="122014"/>
                  <a:pt x="156241" y="120216"/>
                  <a:pt x="153015" y="120216"/>
                </a:cubicBezTo>
                <a:cubicBezTo>
                  <a:pt x="148713" y="120216"/>
                  <a:pt x="145128" y="123453"/>
                  <a:pt x="145128" y="127049"/>
                </a:cubicBezTo>
                <a:cubicBezTo>
                  <a:pt x="145128" y="131364"/>
                  <a:pt x="147638" y="133521"/>
                  <a:pt x="153015" y="133521"/>
                </a:cubicBezTo>
                <a:cubicBezTo>
                  <a:pt x="163051" y="133521"/>
                  <a:pt x="169504" y="139635"/>
                  <a:pt x="169504" y="148624"/>
                </a:cubicBezTo>
                <a:cubicBezTo>
                  <a:pt x="169504" y="155816"/>
                  <a:pt x="164485" y="161570"/>
                  <a:pt x="157316" y="163368"/>
                </a:cubicBezTo>
                <a:lnTo>
                  <a:pt x="157316" y="165885"/>
                </a:lnTo>
                <a:cubicBezTo>
                  <a:pt x="157316" y="168043"/>
                  <a:pt x="155524" y="170200"/>
                  <a:pt x="153015" y="170200"/>
                </a:cubicBezTo>
                <a:cubicBezTo>
                  <a:pt x="150505" y="170200"/>
                  <a:pt x="148713" y="168043"/>
                  <a:pt x="148713" y="165885"/>
                </a:cubicBezTo>
                <a:lnTo>
                  <a:pt x="148713" y="163368"/>
                </a:lnTo>
                <a:cubicBezTo>
                  <a:pt x="143694" y="162289"/>
                  <a:pt x="139751" y="159053"/>
                  <a:pt x="137959" y="154378"/>
                </a:cubicBezTo>
                <a:cubicBezTo>
                  <a:pt x="136884" y="152220"/>
                  <a:pt x="137959" y="149344"/>
                  <a:pt x="140110" y="148624"/>
                </a:cubicBezTo>
                <a:cubicBezTo>
                  <a:pt x="142261" y="147546"/>
                  <a:pt x="144770" y="148624"/>
                  <a:pt x="145845" y="151142"/>
                </a:cubicBezTo>
                <a:cubicBezTo>
                  <a:pt x="146921" y="153659"/>
                  <a:pt x="149788" y="155457"/>
                  <a:pt x="153015" y="155457"/>
                </a:cubicBezTo>
                <a:cubicBezTo>
                  <a:pt x="157316" y="155457"/>
                  <a:pt x="160901" y="152220"/>
                  <a:pt x="160901" y="148624"/>
                </a:cubicBezTo>
                <a:cubicBezTo>
                  <a:pt x="160901" y="144669"/>
                  <a:pt x="158391" y="142152"/>
                  <a:pt x="153015" y="142152"/>
                </a:cubicBezTo>
                <a:cubicBezTo>
                  <a:pt x="142978" y="142152"/>
                  <a:pt x="136525" y="136398"/>
                  <a:pt x="136525" y="127049"/>
                </a:cubicBezTo>
                <a:cubicBezTo>
                  <a:pt x="136525" y="119857"/>
                  <a:pt x="141902" y="114103"/>
                  <a:pt x="148713" y="112305"/>
                </a:cubicBezTo>
                <a:lnTo>
                  <a:pt x="148713" y="110148"/>
                </a:lnTo>
                <a:cubicBezTo>
                  <a:pt x="148713" y="107630"/>
                  <a:pt x="150505" y="105473"/>
                  <a:pt x="153015" y="105473"/>
                </a:cubicBezTo>
                <a:close/>
                <a:moveTo>
                  <a:pt x="182430" y="102507"/>
                </a:moveTo>
                <a:cubicBezTo>
                  <a:pt x="184249" y="100710"/>
                  <a:pt x="187160" y="100710"/>
                  <a:pt x="188979" y="102507"/>
                </a:cubicBezTo>
                <a:cubicBezTo>
                  <a:pt x="191889" y="105383"/>
                  <a:pt x="194799" y="108977"/>
                  <a:pt x="196982" y="112931"/>
                </a:cubicBezTo>
                <a:cubicBezTo>
                  <a:pt x="198073" y="114728"/>
                  <a:pt x="197710" y="117244"/>
                  <a:pt x="195527" y="118682"/>
                </a:cubicBezTo>
                <a:cubicBezTo>
                  <a:pt x="194799" y="119041"/>
                  <a:pt x="194072" y="119400"/>
                  <a:pt x="193344" y="119400"/>
                </a:cubicBezTo>
                <a:cubicBezTo>
                  <a:pt x="191889" y="119400"/>
                  <a:pt x="190434" y="118682"/>
                  <a:pt x="189342" y="116884"/>
                </a:cubicBezTo>
                <a:cubicBezTo>
                  <a:pt x="187523" y="114009"/>
                  <a:pt x="185341" y="111133"/>
                  <a:pt x="182430" y="108617"/>
                </a:cubicBezTo>
                <a:cubicBezTo>
                  <a:pt x="180975" y="106820"/>
                  <a:pt x="180975" y="104304"/>
                  <a:pt x="182430" y="102507"/>
                </a:cubicBezTo>
                <a:close/>
                <a:moveTo>
                  <a:pt x="127529" y="93887"/>
                </a:moveTo>
                <a:cubicBezTo>
                  <a:pt x="129646" y="92773"/>
                  <a:pt x="132115" y="93516"/>
                  <a:pt x="133526" y="95745"/>
                </a:cubicBezTo>
                <a:cubicBezTo>
                  <a:pt x="134584" y="97974"/>
                  <a:pt x="133879" y="100575"/>
                  <a:pt x="131762" y="101690"/>
                </a:cubicBezTo>
                <a:cubicBezTo>
                  <a:pt x="128940" y="103547"/>
                  <a:pt x="126118" y="105776"/>
                  <a:pt x="123648" y="108749"/>
                </a:cubicBezTo>
                <a:cubicBezTo>
                  <a:pt x="122590" y="109492"/>
                  <a:pt x="121532" y="109863"/>
                  <a:pt x="120473" y="109863"/>
                </a:cubicBezTo>
                <a:cubicBezTo>
                  <a:pt x="119415" y="109863"/>
                  <a:pt x="118357" y="109492"/>
                  <a:pt x="117651" y="108749"/>
                </a:cubicBezTo>
                <a:cubicBezTo>
                  <a:pt x="115887" y="106891"/>
                  <a:pt x="115887" y="104290"/>
                  <a:pt x="117651" y="102433"/>
                </a:cubicBezTo>
                <a:cubicBezTo>
                  <a:pt x="120473" y="99089"/>
                  <a:pt x="124001" y="96488"/>
                  <a:pt x="127529" y="93887"/>
                </a:cubicBezTo>
                <a:close/>
                <a:moveTo>
                  <a:pt x="153073" y="88010"/>
                </a:moveTo>
                <a:lnTo>
                  <a:pt x="153423" y="88010"/>
                </a:lnTo>
                <a:cubicBezTo>
                  <a:pt x="157620" y="88010"/>
                  <a:pt x="161817" y="88380"/>
                  <a:pt x="166015" y="89862"/>
                </a:cubicBezTo>
                <a:cubicBezTo>
                  <a:pt x="168113" y="90232"/>
                  <a:pt x="169512" y="92826"/>
                  <a:pt x="168813" y="95048"/>
                </a:cubicBezTo>
                <a:cubicBezTo>
                  <a:pt x="168463" y="97271"/>
                  <a:pt x="166714" y="98752"/>
                  <a:pt x="164965" y="98752"/>
                </a:cubicBezTo>
                <a:cubicBezTo>
                  <a:pt x="164616" y="98752"/>
                  <a:pt x="163916" y="98752"/>
                  <a:pt x="163566" y="98382"/>
                </a:cubicBezTo>
                <a:cubicBezTo>
                  <a:pt x="160418" y="97641"/>
                  <a:pt x="156920" y="96900"/>
                  <a:pt x="153423" y="96900"/>
                </a:cubicBezTo>
                <a:cubicBezTo>
                  <a:pt x="150974" y="96900"/>
                  <a:pt x="149225" y="95048"/>
                  <a:pt x="149225" y="92455"/>
                </a:cubicBezTo>
                <a:cubicBezTo>
                  <a:pt x="149225" y="90232"/>
                  <a:pt x="150974" y="88010"/>
                  <a:pt x="153073" y="88010"/>
                </a:cubicBezTo>
                <a:close/>
                <a:moveTo>
                  <a:pt x="124881" y="61123"/>
                </a:moveTo>
                <a:cubicBezTo>
                  <a:pt x="113365" y="68333"/>
                  <a:pt x="68019" y="100061"/>
                  <a:pt x="69098" y="171447"/>
                </a:cubicBezTo>
                <a:cubicBezTo>
                  <a:pt x="69098" y="176495"/>
                  <a:pt x="68379" y="181542"/>
                  <a:pt x="66939" y="186229"/>
                </a:cubicBezTo>
                <a:cubicBezTo>
                  <a:pt x="109046" y="188032"/>
                  <a:pt x="118403" y="193080"/>
                  <a:pt x="127040" y="198127"/>
                </a:cubicBezTo>
                <a:cubicBezTo>
                  <a:pt x="134958" y="202814"/>
                  <a:pt x="141436" y="206780"/>
                  <a:pt x="181383" y="206059"/>
                </a:cubicBezTo>
                <a:cubicBezTo>
                  <a:pt x="181383" y="206059"/>
                  <a:pt x="189661" y="205699"/>
                  <a:pt x="195779" y="211467"/>
                </a:cubicBezTo>
                <a:cubicBezTo>
                  <a:pt x="196858" y="212549"/>
                  <a:pt x="197578" y="213631"/>
                  <a:pt x="198298" y="215073"/>
                </a:cubicBezTo>
                <a:cubicBezTo>
                  <a:pt x="211614" y="211107"/>
                  <a:pt x="223490" y="206420"/>
                  <a:pt x="233207" y="202093"/>
                </a:cubicBezTo>
                <a:cubicBezTo>
                  <a:pt x="237885" y="199930"/>
                  <a:pt x="242204" y="198127"/>
                  <a:pt x="245803" y="196685"/>
                </a:cubicBezTo>
                <a:cubicBezTo>
                  <a:pt x="241484" y="188753"/>
                  <a:pt x="238965" y="180100"/>
                  <a:pt x="239325" y="171447"/>
                </a:cubicBezTo>
                <a:cubicBezTo>
                  <a:pt x="240045" y="100782"/>
                  <a:pt x="195059" y="68333"/>
                  <a:pt x="183542" y="61123"/>
                </a:cubicBezTo>
                <a:cubicBezTo>
                  <a:pt x="176705" y="66891"/>
                  <a:pt x="165908" y="70136"/>
                  <a:pt x="154032" y="70136"/>
                </a:cubicBezTo>
                <a:cubicBezTo>
                  <a:pt x="142515" y="70136"/>
                  <a:pt x="131719" y="66891"/>
                  <a:pt x="124881" y="61123"/>
                </a:cubicBezTo>
                <a:close/>
                <a:moveTo>
                  <a:pt x="119483" y="8844"/>
                </a:moveTo>
                <a:cubicBezTo>
                  <a:pt x="117683" y="8123"/>
                  <a:pt x="116244" y="9205"/>
                  <a:pt x="115884" y="9926"/>
                </a:cubicBezTo>
                <a:cubicBezTo>
                  <a:pt x="114444" y="11368"/>
                  <a:pt x="113365" y="13531"/>
                  <a:pt x="114444" y="16416"/>
                </a:cubicBezTo>
                <a:lnTo>
                  <a:pt x="128840" y="53551"/>
                </a:lnTo>
                <a:cubicBezTo>
                  <a:pt x="131719" y="56075"/>
                  <a:pt x="135678" y="58238"/>
                  <a:pt x="140356" y="59680"/>
                </a:cubicBezTo>
                <a:lnTo>
                  <a:pt x="137117" y="35524"/>
                </a:lnTo>
                <a:cubicBezTo>
                  <a:pt x="136757" y="33001"/>
                  <a:pt x="138557" y="30837"/>
                  <a:pt x="140716" y="30477"/>
                </a:cubicBezTo>
                <a:cubicBezTo>
                  <a:pt x="142875" y="30116"/>
                  <a:pt x="145394" y="31919"/>
                  <a:pt x="145394" y="34443"/>
                </a:cubicBezTo>
                <a:lnTo>
                  <a:pt x="149353" y="61483"/>
                </a:lnTo>
                <a:cubicBezTo>
                  <a:pt x="150793" y="61483"/>
                  <a:pt x="152592" y="61844"/>
                  <a:pt x="154032" y="61844"/>
                </a:cubicBezTo>
                <a:cubicBezTo>
                  <a:pt x="155831" y="61844"/>
                  <a:pt x="157271" y="61483"/>
                  <a:pt x="159070" y="61483"/>
                </a:cubicBezTo>
                <a:lnTo>
                  <a:pt x="162669" y="34443"/>
                </a:lnTo>
                <a:cubicBezTo>
                  <a:pt x="163029" y="31919"/>
                  <a:pt x="165188" y="30116"/>
                  <a:pt x="167707" y="30477"/>
                </a:cubicBezTo>
                <a:cubicBezTo>
                  <a:pt x="169867" y="30837"/>
                  <a:pt x="171666" y="33001"/>
                  <a:pt x="171306" y="35524"/>
                </a:cubicBezTo>
                <a:lnTo>
                  <a:pt x="168067" y="59680"/>
                </a:lnTo>
                <a:cubicBezTo>
                  <a:pt x="172746" y="58238"/>
                  <a:pt x="176705" y="56075"/>
                  <a:pt x="179224" y="53551"/>
                </a:cubicBezTo>
                <a:lnTo>
                  <a:pt x="193619" y="16416"/>
                </a:lnTo>
                <a:cubicBezTo>
                  <a:pt x="194699" y="13531"/>
                  <a:pt x="193979" y="11368"/>
                  <a:pt x="192540" y="9926"/>
                </a:cubicBezTo>
                <a:cubicBezTo>
                  <a:pt x="192180" y="9205"/>
                  <a:pt x="190740" y="8123"/>
                  <a:pt x="188581" y="8844"/>
                </a:cubicBezTo>
                <a:lnTo>
                  <a:pt x="168067" y="15695"/>
                </a:lnTo>
                <a:cubicBezTo>
                  <a:pt x="159070" y="18939"/>
                  <a:pt x="149353" y="18939"/>
                  <a:pt x="140356" y="15695"/>
                </a:cubicBezTo>
                <a:lnTo>
                  <a:pt x="119483" y="8844"/>
                </a:lnTo>
                <a:close/>
                <a:moveTo>
                  <a:pt x="122362" y="552"/>
                </a:moveTo>
                <a:lnTo>
                  <a:pt x="142875" y="7763"/>
                </a:lnTo>
                <a:cubicBezTo>
                  <a:pt x="150433" y="10287"/>
                  <a:pt x="157990" y="10287"/>
                  <a:pt x="165548" y="7763"/>
                </a:cubicBezTo>
                <a:lnTo>
                  <a:pt x="186062" y="552"/>
                </a:lnTo>
                <a:cubicBezTo>
                  <a:pt x="190380" y="-890"/>
                  <a:pt x="195419" y="552"/>
                  <a:pt x="199018" y="4157"/>
                </a:cubicBezTo>
                <a:cubicBezTo>
                  <a:pt x="202616" y="8123"/>
                  <a:pt x="204056" y="14252"/>
                  <a:pt x="201897" y="19300"/>
                </a:cubicBezTo>
                <a:lnTo>
                  <a:pt x="188221" y="53912"/>
                </a:lnTo>
                <a:cubicBezTo>
                  <a:pt x="201537" y="62204"/>
                  <a:pt x="248682" y="97537"/>
                  <a:pt x="247962" y="171447"/>
                </a:cubicBezTo>
                <a:cubicBezTo>
                  <a:pt x="247962" y="179379"/>
                  <a:pt x="250121" y="187311"/>
                  <a:pt x="254440" y="194522"/>
                </a:cubicBezTo>
                <a:cubicBezTo>
                  <a:pt x="257679" y="194161"/>
                  <a:pt x="260198" y="194522"/>
                  <a:pt x="262717" y="196325"/>
                </a:cubicBezTo>
                <a:cubicBezTo>
                  <a:pt x="267036" y="199930"/>
                  <a:pt x="268116" y="203896"/>
                  <a:pt x="268476" y="206780"/>
                </a:cubicBezTo>
                <a:cubicBezTo>
                  <a:pt x="268476" y="207862"/>
                  <a:pt x="268116" y="208944"/>
                  <a:pt x="267756" y="210025"/>
                </a:cubicBezTo>
                <a:cubicBezTo>
                  <a:pt x="273154" y="208944"/>
                  <a:pt x="276753" y="208944"/>
                  <a:pt x="279992" y="211828"/>
                </a:cubicBezTo>
                <a:cubicBezTo>
                  <a:pt x="284671" y="215794"/>
                  <a:pt x="285390" y="220120"/>
                  <a:pt x="285390" y="223005"/>
                </a:cubicBezTo>
                <a:cubicBezTo>
                  <a:pt x="285030" y="231658"/>
                  <a:pt x="275673" y="238147"/>
                  <a:pt x="274954" y="238868"/>
                </a:cubicBezTo>
                <a:cubicBezTo>
                  <a:pt x="228528" y="275643"/>
                  <a:pt x="174545" y="285738"/>
                  <a:pt x="129919" y="285738"/>
                </a:cubicBezTo>
                <a:cubicBezTo>
                  <a:pt x="82414" y="285738"/>
                  <a:pt x="45346" y="274201"/>
                  <a:pt x="39948" y="272398"/>
                </a:cubicBezTo>
                <a:lnTo>
                  <a:pt x="4318" y="272398"/>
                </a:lnTo>
                <a:cubicBezTo>
                  <a:pt x="1799" y="272398"/>
                  <a:pt x="0" y="270596"/>
                  <a:pt x="0" y="268072"/>
                </a:cubicBezTo>
                <a:lnTo>
                  <a:pt x="0" y="190195"/>
                </a:lnTo>
                <a:cubicBezTo>
                  <a:pt x="0" y="187672"/>
                  <a:pt x="1799" y="185869"/>
                  <a:pt x="4318" y="185869"/>
                </a:cubicBezTo>
                <a:lnTo>
                  <a:pt x="40667" y="185869"/>
                </a:lnTo>
                <a:cubicBezTo>
                  <a:pt x="46786" y="185869"/>
                  <a:pt x="52544" y="185869"/>
                  <a:pt x="57942" y="185869"/>
                </a:cubicBezTo>
                <a:cubicBezTo>
                  <a:pt x="59382" y="181182"/>
                  <a:pt x="60461" y="176495"/>
                  <a:pt x="60461" y="171447"/>
                </a:cubicBezTo>
                <a:cubicBezTo>
                  <a:pt x="59382" y="97537"/>
                  <a:pt x="106887" y="62204"/>
                  <a:pt x="119843" y="53912"/>
                </a:cubicBezTo>
                <a:lnTo>
                  <a:pt x="106527" y="19300"/>
                </a:lnTo>
                <a:cubicBezTo>
                  <a:pt x="104367" y="14252"/>
                  <a:pt x="105807" y="8123"/>
                  <a:pt x="109406" y="4157"/>
                </a:cubicBezTo>
                <a:cubicBezTo>
                  <a:pt x="112645" y="552"/>
                  <a:pt x="117683" y="-890"/>
                  <a:pt x="122362" y="552"/>
                </a:cubicBezTo>
                <a:close/>
              </a:path>
            </a:pathLst>
          </a:custGeom>
          <a:solidFill>
            <a:schemeClr val="accent1"/>
          </a:solidFill>
          <a:ln>
            <a:noFill/>
          </a:ln>
          <a:effectLst/>
        </p:spPr>
        <p:txBody>
          <a:bodyPr anchor="ctr"/>
          <a:lstStyle/>
          <a:p>
            <a:endParaRPr lang="en-US" sz="900" dirty="0">
              <a:latin typeface="Lato Light" panose="020F0502020204030203" pitchFamily="34" charset="0"/>
            </a:endParaRPr>
          </a:p>
        </p:txBody>
      </p:sp>
      <p:sp>
        <p:nvSpPr>
          <p:cNvPr id="45" name="Freeform 992">
            <a:extLst>
              <a:ext uri="{FF2B5EF4-FFF2-40B4-BE49-F238E27FC236}">
                <a16:creationId xmlns:a16="http://schemas.microsoft.com/office/drawing/2014/main" id="{B100DB2A-5356-B140-86EC-E457B0243E59}"/>
              </a:ext>
            </a:extLst>
          </p:cNvPr>
          <p:cNvSpPr>
            <a:spLocks noChangeAspect="1" noChangeArrowheads="1"/>
          </p:cNvSpPr>
          <p:nvPr/>
        </p:nvSpPr>
        <p:spPr bwMode="auto">
          <a:xfrm>
            <a:off x="5878322" y="2690920"/>
            <a:ext cx="435357" cy="436691"/>
          </a:xfrm>
          <a:custGeom>
            <a:avLst/>
            <a:gdLst>
              <a:gd name="T0" fmla="*/ 859856 w 285390"/>
              <a:gd name="T1" fmla="*/ 921185 h 285390"/>
              <a:gd name="T2" fmla="*/ 87172 w 285390"/>
              <a:gd name="T3" fmla="*/ 921185 h 285390"/>
              <a:gd name="T4" fmla="*/ 348718 w 285390"/>
              <a:gd name="T5" fmla="*/ 844518 h 285390"/>
              <a:gd name="T6" fmla="*/ 348718 w 285390"/>
              <a:gd name="T7" fmla="*/ 844518 h 285390"/>
              <a:gd name="T8" fmla="*/ 687879 w 285390"/>
              <a:gd name="T9" fmla="*/ 921185 h 285390"/>
              <a:gd name="T10" fmla="*/ 257954 w 285390"/>
              <a:gd name="T11" fmla="*/ 758268 h 285390"/>
              <a:gd name="T12" fmla="*/ 435900 w 285390"/>
              <a:gd name="T13" fmla="*/ 595357 h 285390"/>
              <a:gd name="T14" fmla="*/ 229291 w 285390"/>
              <a:gd name="T15" fmla="*/ 700775 h 285390"/>
              <a:gd name="T16" fmla="*/ 894481 w 285390"/>
              <a:gd name="T17" fmla="*/ 518694 h 285390"/>
              <a:gd name="T18" fmla="*/ 918369 w 285390"/>
              <a:gd name="T19" fmla="*/ 518694 h 285390"/>
              <a:gd name="T20" fmla="*/ 665192 w 285390"/>
              <a:gd name="T21" fmla="*/ 604941 h 285390"/>
              <a:gd name="T22" fmla="*/ 488445 w 285390"/>
              <a:gd name="T23" fmla="*/ 440828 h 285390"/>
              <a:gd name="T24" fmla="*/ 357583 w 285390"/>
              <a:gd name="T25" fmla="*/ 315774 h 285390"/>
              <a:gd name="T26" fmla="*/ 131067 w 285390"/>
              <a:gd name="T27" fmla="*/ 285340 h 285390"/>
              <a:gd name="T28" fmla="*/ 115890 w 285390"/>
              <a:gd name="T29" fmla="*/ 301829 h 285390"/>
              <a:gd name="T30" fmla="*/ 831068 w 285390"/>
              <a:gd name="T31" fmla="*/ 204178 h 285390"/>
              <a:gd name="T32" fmla="*/ 814630 w 285390"/>
              <a:gd name="T33" fmla="*/ 190223 h 285390"/>
              <a:gd name="T34" fmla="*/ 586273 w 285390"/>
              <a:gd name="T35" fmla="*/ 220665 h 285390"/>
              <a:gd name="T36" fmla="*/ 241724 w 285390"/>
              <a:gd name="T37" fmla="*/ 163802 h 285390"/>
              <a:gd name="T38" fmla="*/ 304846 w 285390"/>
              <a:gd name="T39" fmla="*/ 230198 h 285390"/>
              <a:gd name="T40" fmla="*/ 241724 w 285390"/>
              <a:gd name="T41" fmla="*/ 219333 h 285390"/>
              <a:gd name="T42" fmla="*/ 309612 w 285390"/>
              <a:gd name="T43" fmla="*/ 352119 h 285390"/>
              <a:gd name="T44" fmla="*/ 241724 w 285390"/>
              <a:gd name="T45" fmla="*/ 442658 h 285390"/>
              <a:gd name="T46" fmla="*/ 178600 w 285390"/>
              <a:gd name="T47" fmla="*/ 376262 h 285390"/>
              <a:gd name="T48" fmla="*/ 241724 w 285390"/>
              <a:gd name="T49" fmla="*/ 387127 h 285390"/>
              <a:gd name="T50" fmla="*/ 173834 w 285390"/>
              <a:gd name="T51" fmla="*/ 254343 h 285390"/>
              <a:gd name="T52" fmla="*/ 241724 w 285390"/>
              <a:gd name="T53" fmla="*/ 163802 h 285390"/>
              <a:gd name="T54" fmla="*/ 243626 w 285390"/>
              <a:gd name="T55" fmla="*/ 480361 h 285390"/>
              <a:gd name="T56" fmla="*/ 700034 w 285390"/>
              <a:gd name="T57" fmla="*/ 63407 h 285390"/>
              <a:gd name="T58" fmla="*/ 763162 w 285390"/>
              <a:gd name="T59" fmla="*/ 130430 h 285390"/>
              <a:gd name="T60" fmla="*/ 700034 w 285390"/>
              <a:gd name="T61" fmla="*/ 119658 h 285390"/>
              <a:gd name="T62" fmla="*/ 767924 w 285390"/>
              <a:gd name="T63" fmla="*/ 251307 h 285390"/>
              <a:gd name="T64" fmla="*/ 700034 w 285390"/>
              <a:gd name="T65" fmla="*/ 342271 h 285390"/>
              <a:gd name="T66" fmla="*/ 635726 w 285390"/>
              <a:gd name="T67" fmla="*/ 274049 h 285390"/>
              <a:gd name="T68" fmla="*/ 700034 w 285390"/>
              <a:gd name="T69" fmla="*/ 286020 h 285390"/>
              <a:gd name="T70" fmla="*/ 632152 w 285390"/>
              <a:gd name="T71" fmla="*/ 154375 h 285390"/>
              <a:gd name="T72" fmla="*/ 700034 w 285390"/>
              <a:gd name="T73" fmla="*/ 63407 h 285390"/>
              <a:gd name="T74" fmla="*/ 703403 w 285390"/>
              <a:gd name="T75" fmla="*/ 384527 h 285390"/>
              <a:gd name="T76" fmla="*/ 703403 w 285390"/>
              <a:gd name="T77" fmla="*/ 0 h 285390"/>
              <a:gd name="T78" fmla="*/ 717740 w 285390"/>
              <a:gd name="T79" fmla="*/ 591763 h 285390"/>
              <a:gd name="T80" fmla="*/ 947028 w 285390"/>
              <a:gd name="T81" fmla="*/ 504317 h 285390"/>
              <a:gd name="T82" fmla="*/ 717740 w 285390"/>
              <a:gd name="T83" fmla="*/ 866080 h 285390"/>
              <a:gd name="T84" fmla="*/ 932702 w 285390"/>
              <a:gd name="T85" fmla="*/ 921185 h 285390"/>
              <a:gd name="T86" fmla="*/ 14320 w 285390"/>
              <a:gd name="T87" fmla="*/ 949932 h 285390"/>
              <a:gd name="T88" fmla="*/ 58509 w 285390"/>
              <a:gd name="T89" fmla="*/ 921185 h 285390"/>
              <a:gd name="T90" fmla="*/ 229291 w 285390"/>
              <a:gd name="T91" fmla="*/ 729522 h 285390"/>
              <a:gd name="T92" fmla="*/ 14320 w 285390"/>
              <a:gd name="T93" fmla="*/ 509108 h 285390"/>
              <a:gd name="T94" fmla="*/ 229291 w 285390"/>
              <a:gd name="T95" fmla="*/ 507907 h 285390"/>
              <a:gd name="T96" fmla="*/ 449037 w 285390"/>
              <a:gd name="T97" fmla="*/ 303067 h 285390"/>
              <a:gd name="T98" fmla="*/ 435900 w 285390"/>
              <a:gd name="T99" fmla="*/ 566610 h 285390"/>
              <a:gd name="T100" fmla="*/ 281840 w 285390"/>
              <a:gd name="T101" fmla="*/ 787021 h 285390"/>
              <a:gd name="T102" fmla="*/ 348718 w 285390"/>
              <a:gd name="T103" fmla="*/ 815771 h 285390"/>
              <a:gd name="T104" fmla="*/ 689078 w 285390"/>
              <a:gd name="T105" fmla="*/ 851710 h 285390"/>
              <a:gd name="T106" fmla="*/ 459783 w 285390"/>
              <a:gd name="T107" fmla="*/ 427649 h 285390"/>
              <a:gd name="T108" fmla="*/ 689078 w 285390"/>
              <a:gd name="T109" fmla="*/ 515096 h 285390"/>
              <a:gd name="T110" fmla="*/ 703403 w 285390"/>
              <a:gd name="T111" fmla="*/ 0 h 28539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5390" h="285390">
                <a:moveTo>
                  <a:pt x="237525" y="259479"/>
                </a:moveTo>
                <a:cubicBezTo>
                  <a:pt x="227449" y="259479"/>
                  <a:pt x="218811" y="267036"/>
                  <a:pt x="216652" y="276753"/>
                </a:cubicBezTo>
                <a:lnTo>
                  <a:pt x="259119" y="276753"/>
                </a:lnTo>
                <a:cubicBezTo>
                  <a:pt x="256959" y="267036"/>
                  <a:pt x="248322" y="259479"/>
                  <a:pt x="237525" y="259479"/>
                </a:cubicBezTo>
                <a:close/>
                <a:moveTo>
                  <a:pt x="47505" y="259479"/>
                </a:moveTo>
                <a:cubicBezTo>
                  <a:pt x="37068" y="259479"/>
                  <a:pt x="28071" y="267036"/>
                  <a:pt x="26271" y="276753"/>
                </a:cubicBezTo>
                <a:lnTo>
                  <a:pt x="68738" y="276753"/>
                </a:lnTo>
                <a:cubicBezTo>
                  <a:pt x="66579" y="267036"/>
                  <a:pt x="57942" y="259479"/>
                  <a:pt x="47505" y="259479"/>
                </a:cubicBezTo>
                <a:close/>
                <a:moveTo>
                  <a:pt x="105087" y="253720"/>
                </a:moveTo>
                <a:cubicBezTo>
                  <a:pt x="91411" y="253720"/>
                  <a:pt x="80254" y="263797"/>
                  <a:pt x="78095" y="276753"/>
                </a:cubicBezTo>
                <a:lnTo>
                  <a:pt x="132079" y="276753"/>
                </a:lnTo>
                <a:cubicBezTo>
                  <a:pt x="129919" y="263797"/>
                  <a:pt x="118763" y="253720"/>
                  <a:pt x="105087" y="253720"/>
                </a:cubicBezTo>
                <a:close/>
                <a:moveTo>
                  <a:pt x="174185" y="247962"/>
                </a:moveTo>
                <a:cubicBezTo>
                  <a:pt x="157631" y="247962"/>
                  <a:pt x="143595" y="260918"/>
                  <a:pt x="141436" y="276753"/>
                </a:cubicBezTo>
                <a:lnTo>
                  <a:pt x="207295" y="276753"/>
                </a:lnTo>
                <a:cubicBezTo>
                  <a:pt x="205136" y="260918"/>
                  <a:pt x="191100" y="247962"/>
                  <a:pt x="174185" y="247962"/>
                </a:cubicBezTo>
                <a:close/>
                <a:moveTo>
                  <a:pt x="131359" y="178864"/>
                </a:moveTo>
                <a:cubicBezTo>
                  <a:pt x="102927" y="178864"/>
                  <a:pt x="80254" y="200457"/>
                  <a:pt x="77735" y="227808"/>
                </a:cubicBezTo>
                <a:lnTo>
                  <a:pt x="84933" y="227808"/>
                </a:lnTo>
                <a:cubicBezTo>
                  <a:pt x="113005" y="227808"/>
                  <a:pt x="136037" y="206215"/>
                  <a:pt x="138197" y="178864"/>
                </a:cubicBezTo>
                <a:lnTo>
                  <a:pt x="131359" y="178864"/>
                </a:lnTo>
                <a:close/>
                <a:moveTo>
                  <a:pt x="8637" y="161589"/>
                </a:moveTo>
                <a:cubicBezTo>
                  <a:pt x="10796" y="188941"/>
                  <a:pt x="33829" y="210534"/>
                  <a:pt x="61900" y="210534"/>
                </a:cubicBezTo>
                <a:lnTo>
                  <a:pt x="69098" y="210534"/>
                </a:lnTo>
                <a:cubicBezTo>
                  <a:pt x="66579" y="183183"/>
                  <a:pt x="43546" y="161589"/>
                  <a:pt x="15835" y="161589"/>
                </a:cubicBezTo>
                <a:lnTo>
                  <a:pt x="8637" y="161589"/>
                </a:lnTo>
                <a:close/>
                <a:moveTo>
                  <a:pt x="269555" y="155831"/>
                </a:moveTo>
                <a:cubicBezTo>
                  <a:pt x="241484" y="155831"/>
                  <a:pt x="218451" y="177424"/>
                  <a:pt x="216292" y="204776"/>
                </a:cubicBezTo>
                <a:lnTo>
                  <a:pt x="223490" y="204776"/>
                </a:lnTo>
                <a:cubicBezTo>
                  <a:pt x="251201" y="204776"/>
                  <a:pt x="274234" y="183183"/>
                  <a:pt x="276753" y="155831"/>
                </a:cubicBezTo>
                <a:lnTo>
                  <a:pt x="269555" y="155831"/>
                </a:lnTo>
                <a:close/>
                <a:moveTo>
                  <a:pt x="147194" y="132439"/>
                </a:moveTo>
                <a:cubicBezTo>
                  <a:pt x="149353" y="160150"/>
                  <a:pt x="172386" y="181743"/>
                  <a:pt x="200457" y="181743"/>
                </a:cubicBezTo>
                <a:lnTo>
                  <a:pt x="207295" y="181743"/>
                </a:lnTo>
                <a:cubicBezTo>
                  <a:pt x="205136" y="154392"/>
                  <a:pt x="182103" y="132439"/>
                  <a:pt x="154032" y="132439"/>
                </a:cubicBezTo>
                <a:lnTo>
                  <a:pt x="147194" y="132439"/>
                </a:lnTo>
                <a:close/>
                <a:moveTo>
                  <a:pt x="107759" y="85725"/>
                </a:moveTo>
                <a:cubicBezTo>
                  <a:pt x="110426" y="85725"/>
                  <a:pt x="112331" y="88011"/>
                  <a:pt x="112331" y="90678"/>
                </a:cubicBezTo>
                <a:cubicBezTo>
                  <a:pt x="112331" y="92964"/>
                  <a:pt x="110426" y="94869"/>
                  <a:pt x="107759" y="94869"/>
                </a:cubicBezTo>
                <a:cubicBezTo>
                  <a:pt x="105473" y="94869"/>
                  <a:pt x="103187" y="92964"/>
                  <a:pt x="103187" y="90678"/>
                </a:cubicBezTo>
                <a:cubicBezTo>
                  <a:pt x="103187" y="88011"/>
                  <a:pt x="105473" y="85725"/>
                  <a:pt x="107759" y="85725"/>
                </a:cubicBezTo>
                <a:close/>
                <a:moveTo>
                  <a:pt x="39497" y="85725"/>
                </a:moveTo>
                <a:cubicBezTo>
                  <a:pt x="41783" y="85725"/>
                  <a:pt x="44069" y="88011"/>
                  <a:pt x="44069" y="90678"/>
                </a:cubicBezTo>
                <a:cubicBezTo>
                  <a:pt x="44069" y="92964"/>
                  <a:pt x="41783" y="94869"/>
                  <a:pt x="39497" y="94869"/>
                </a:cubicBezTo>
                <a:cubicBezTo>
                  <a:pt x="36830" y="94869"/>
                  <a:pt x="34925" y="92964"/>
                  <a:pt x="34925" y="90678"/>
                </a:cubicBezTo>
                <a:cubicBezTo>
                  <a:pt x="34925" y="88011"/>
                  <a:pt x="36830" y="85725"/>
                  <a:pt x="39497" y="85725"/>
                </a:cubicBezTo>
                <a:close/>
                <a:moveTo>
                  <a:pt x="245491" y="57150"/>
                </a:moveTo>
                <a:cubicBezTo>
                  <a:pt x="248539" y="57150"/>
                  <a:pt x="250444" y="59055"/>
                  <a:pt x="250444" y="61341"/>
                </a:cubicBezTo>
                <a:cubicBezTo>
                  <a:pt x="250444" y="64008"/>
                  <a:pt x="248539" y="66294"/>
                  <a:pt x="245491" y="66294"/>
                </a:cubicBezTo>
                <a:cubicBezTo>
                  <a:pt x="243205" y="66294"/>
                  <a:pt x="241300" y="64008"/>
                  <a:pt x="241300" y="61341"/>
                </a:cubicBezTo>
                <a:cubicBezTo>
                  <a:pt x="241300" y="59055"/>
                  <a:pt x="243205" y="57150"/>
                  <a:pt x="245491" y="57150"/>
                </a:cubicBezTo>
                <a:close/>
                <a:moveTo>
                  <a:pt x="176675" y="57150"/>
                </a:moveTo>
                <a:cubicBezTo>
                  <a:pt x="178991" y="57150"/>
                  <a:pt x="180644" y="59055"/>
                  <a:pt x="180644" y="61341"/>
                </a:cubicBezTo>
                <a:cubicBezTo>
                  <a:pt x="180644" y="64008"/>
                  <a:pt x="178991" y="66294"/>
                  <a:pt x="176675" y="66294"/>
                </a:cubicBezTo>
                <a:cubicBezTo>
                  <a:pt x="174691" y="66294"/>
                  <a:pt x="173037" y="64008"/>
                  <a:pt x="173037" y="61341"/>
                </a:cubicBezTo>
                <a:cubicBezTo>
                  <a:pt x="173037" y="59055"/>
                  <a:pt x="174691" y="57150"/>
                  <a:pt x="176675" y="57150"/>
                </a:cubicBezTo>
                <a:close/>
                <a:moveTo>
                  <a:pt x="72845" y="49213"/>
                </a:moveTo>
                <a:cubicBezTo>
                  <a:pt x="75357" y="49213"/>
                  <a:pt x="77152" y="51026"/>
                  <a:pt x="77152" y="53202"/>
                </a:cubicBezTo>
                <a:lnTo>
                  <a:pt x="77152" y="57554"/>
                </a:lnTo>
                <a:cubicBezTo>
                  <a:pt x="83971" y="59005"/>
                  <a:pt x="89355" y="63357"/>
                  <a:pt x="91867" y="69159"/>
                </a:cubicBezTo>
                <a:cubicBezTo>
                  <a:pt x="92944" y="71698"/>
                  <a:pt x="91867" y="74236"/>
                  <a:pt x="89355" y="74962"/>
                </a:cubicBezTo>
                <a:cubicBezTo>
                  <a:pt x="87560" y="76050"/>
                  <a:pt x="84689" y="74962"/>
                  <a:pt x="83971" y="72786"/>
                </a:cubicBezTo>
                <a:cubicBezTo>
                  <a:pt x="82177" y="68434"/>
                  <a:pt x="77870" y="65895"/>
                  <a:pt x="72845" y="65895"/>
                </a:cubicBezTo>
                <a:cubicBezTo>
                  <a:pt x="66384" y="65895"/>
                  <a:pt x="61001" y="70610"/>
                  <a:pt x="61001" y="76412"/>
                </a:cubicBezTo>
                <a:cubicBezTo>
                  <a:pt x="61001" y="83303"/>
                  <a:pt x="65308" y="86567"/>
                  <a:pt x="72845" y="86567"/>
                </a:cubicBezTo>
                <a:cubicBezTo>
                  <a:pt x="87919" y="86567"/>
                  <a:pt x="93303" y="96722"/>
                  <a:pt x="93303" y="105788"/>
                </a:cubicBezTo>
                <a:cubicBezTo>
                  <a:pt x="93303" y="115217"/>
                  <a:pt x="86483" y="122833"/>
                  <a:pt x="77152" y="124646"/>
                </a:cubicBezTo>
                <a:lnTo>
                  <a:pt x="77152" y="128998"/>
                </a:lnTo>
                <a:cubicBezTo>
                  <a:pt x="77152" y="131174"/>
                  <a:pt x="75357" y="132988"/>
                  <a:pt x="72845" y="132988"/>
                </a:cubicBezTo>
                <a:cubicBezTo>
                  <a:pt x="70332" y="132988"/>
                  <a:pt x="68538" y="131174"/>
                  <a:pt x="68538" y="128998"/>
                </a:cubicBezTo>
                <a:lnTo>
                  <a:pt x="68538" y="124646"/>
                </a:lnTo>
                <a:cubicBezTo>
                  <a:pt x="62077" y="123196"/>
                  <a:pt x="56335" y="119206"/>
                  <a:pt x="53822" y="113041"/>
                </a:cubicBezTo>
                <a:cubicBezTo>
                  <a:pt x="52746" y="110503"/>
                  <a:pt x="53822" y="108327"/>
                  <a:pt x="56335" y="107239"/>
                </a:cubicBezTo>
                <a:cubicBezTo>
                  <a:pt x="58488" y="106151"/>
                  <a:pt x="61001" y="107239"/>
                  <a:pt x="61718" y="109415"/>
                </a:cubicBezTo>
                <a:cubicBezTo>
                  <a:pt x="63513" y="113404"/>
                  <a:pt x="68179" y="116305"/>
                  <a:pt x="72845" y="116305"/>
                </a:cubicBezTo>
                <a:cubicBezTo>
                  <a:pt x="79305" y="116305"/>
                  <a:pt x="84689" y="111591"/>
                  <a:pt x="84689" y="105788"/>
                </a:cubicBezTo>
                <a:cubicBezTo>
                  <a:pt x="84689" y="98897"/>
                  <a:pt x="80741" y="95271"/>
                  <a:pt x="72845" y="95271"/>
                </a:cubicBezTo>
                <a:cubicBezTo>
                  <a:pt x="57770" y="95271"/>
                  <a:pt x="52387" y="85842"/>
                  <a:pt x="52387" y="76412"/>
                </a:cubicBezTo>
                <a:cubicBezTo>
                  <a:pt x="52387" y="66983"/>
                  <a:pt x="59206" y="59367"/>
                  <a:pt x="68538" y="57554"/>
                </a:cubicBezTo>
                <a:lnTo>
                  <a:pt x="68538" y="53202"/>
                </a:lnTo>
                <a:cubicBezTo>
                  <a:pt x="68538" y="51026"/>
                  <a:pt x="70332" y="49213"/>
                  <a:pt x="72845" y="49213"/>
                </a:cubicBezTo>
                <a:close/>
                <a:moveTo>
                  <a:pt x="73417" y="37428"/>
                </a:moveTo>
                <a:cubicBezTo>
                  <a:pt x="44266" y="37428"/>
                  <a:pt x="20153" y="61181"/>
                  <a:pt x="20153" y="91051"/>
                </a:cubicBezTo>
                <a:cubicBezTo>
                  <a:pt x="20153" y="120202"/>
                  <a:pt x="44266" y="144315"/>
                  <a:pt x="73417" y="144315"/>
                </a:cubicBezTo>
                <a:cubicBezTo>
                  <a:pt x="102927" y="144315"/>
                  <a:pt x="126680" y="120202"/>
                  <a:pt x="126680" y="91051"/>
                </a:cubicBezTo>
                <a:cubicBezTo>
                  <a:pt x="126680" y="61181"/>
                  <a:pt x="102927" y="37428"/>
                  <a:pt x="73417" y="37428"/>
                </a:cubicBezTo>
                <a:close/>
                <a:moveTo>
                  <a:pt x="210958" y="19050"/>
                </a:moveTo>
                <a:cubicBezTo>
                  <a:pt x="213112" y="19050"/>
                  <a:pt x="215265" y="21207"/>
                  <a:pt x="215265" y="23365"/>
                </a:cubicBezTo>
                <a:lnTo>
                  <a:pt x="215265" y="27679"/>
                </a:lnTo>
                <a:cubicBezTo>
                  <a:pt x="221726" y="29118"/>
                  <a:pt x="227468" y="33073"/>
                  <a:pt x="229981" y="39185"/>
                </a:cubicBezTo>
                <a:cubicBezTo>
                  <a:pt x="230699" y="41343"/>
                  <a:pt x="229622" y="43860"/>
                  <a:pt x="227468" y="44938"/>
                </a:cubicBezTo>
                <a:cubicBezTo>
                  <a:pt x="225315" y="46017"/>
                  <a:pt x="222802" y="44938"/>
                  <a:pt x="221726" y="42781"/>
                </a:cubicBezTo>
                <a:cubicBezTo>
                  <a:pt x="220290" y="38826"/>
                  <a:pt x="215624" y="35949"/>
                  <a:pt x="210958" y="35949"/>
                </a:cubicBezTo>
                <a:cubicBezTo>
                  <a:pt x="204498" y="35949"/>
                  <a:pt x="198755" y="40624"/>
                  <a:pt x="198755" y="46377"/>
                </a:cubicBezTo>
                <a:cubicBezTo>
                  <a:pt x="198755" y="53208"/>
                  <a:pt x="203062" y="56804"/>
                  <a:pt x="210958" y="56804"/>
                </a:cubicBezTo>
                <a:cubicBezTo>
                  <a:pt x="225674" y="56804"/>
                  <a:pt x="231416" y="66512"/>
                  <a:pt x="231416" y="75501"/>
                </a:cubicBezTo>
                <a:cubicBezTo>
                  <a:pt x="231416" y="84850"/>
                  <a:pt x="224238" y="92401"/>
                  <a:pt x="215265" y="94199"/>
                </a:cubicBezTo>
                <a:lnTo>
                  <a:pt x="215265" y="98514"/>
                </a:lnTo>
                <a:cubicBezTo>
                  <a:pt x="215265" y="100671"/>
                  <a:pt x="213112" y="102829"/>
                  <a:pt x="210958" y="102829"/>
                </a:cubicBezTo>
                <a:cubicBezTo>
                  <a:pt x="208446" y="102829"/>
                  <a:pt x="206651" y="100671"/>
                  <a:pt x="206651" y="98514"/>
                </a:cubicBezTo>
                <a:lnTo>
                  <a:pt x="206651" y="93839"/>
                </a:lnTo>
                <a:cubicBezTo>
                  <a:pt x="199832" y="92761"/>
                  <a:pt x="194089" y="88446"/>
                  <a:pt x="191577" y="82333"/>
                </a:cubicBezTo>
                <a:cubicBezTo>
                  <a:pt x="190859" y="80176"/>
                  <a:pt x="191936" y="77659"/>
                  <a:pt x="194089" y="76940"/>
                </a:cubicBezTo>
                <a:cubicBezTo>
                  <a:pt x="196243" y="75861"/>
                  <a:pt x="198755" y="76940"/>
                  <a:pt x="199832" y="79097"/>
                </a:cubicBezTo>
                <a:cubicBezTo>
                  <a:pt x="201268" y="83052"/>
                  <a:pt x="205934" y="85929"/>
                  <a:pt x="210958" y="85929"/>
                </a:cubicBezTo>
                <a:cubicBezTo>
                  <a:pt x="217419" y="85929"/>
                  <a:pt x="222802" y="81254"/>
                  <a:pt x="222802" y="75501"/>
                </a:cubicBezTo>
                <a:cubicBezTo>
                  <a:pt x="222802" y="68670"/>
                  <a:pt x="218854" y="65434"/>
                  <a:pt x="210958" y="65434"/>
                </a:cubicBezTo>
                <a:cubicBezTo>
                  <a:pt x="195884" y="65434"/>
                  <a:pt x="190500" y="55366"/>
                  <a:pt x="190500" y="46377"/>
                </a:cubicBezTo>
                <a:cubicBezTo>
                  <a:pt x="190500" y="37388"/>
                  <a:pt x="197320" y="29477"/>
                  <a:pt x="206651" y="27679"/>
                </a:cubicBezTo>
                <a:lnTo>
                  <a:pt x="206651" y="23365"/>
                </a:lnTo>
                <a:cubicBezTo>
                  <a:pt x="206651" y="21207"/>
                  <a:pt x="208446" y="19050"/>
                  <a:pt x="210958" y="19050"/>
                </a:cubicBezTo>
                <a:close/>
                <a:moveTo>
                  <a:pt x="211973" y="8637"/>
                </a:moveTo>
                <a:cubicBezTo>
                  <a:pt x="182463" y="8637"/>
                  <a:pt x="158350" y="32750"/>
                  <a:pt x="158350" y="61900"/>
                </a:cubicBezTo>
                <a:cubicBezTo>
                  <a:pt x="158350" y="91411"/>
                  <a:pt x="182463" y="115524"/>
                  <a:pt x="211973" y="115524"/>
                </a:cubicBezTo>
                <a:cubicBezTo>
                  <a:pt x="241124" y="115524"/>
                  <a:pt x="265237" y="91411"/>
                  <a:pt x="265237" y="61900"/>
                </a:cubicBezTo>
                <a:cubicBezTo>
                  <a:pt x="265237" y="32750"/>
                  <a:pt x="241124" y="8637"/>
                  <a:pt x="211973" y="8637"/>
                </a:cubicBezTo>
                <a:close/>
                <a:moveTo>
                  <a:pt x="211973" y="0"/>
                </a:moveTo>
                <a:cubicBezTo>
                  <a:pt x="245803" y="0"/>
                  <a:pt x="273874" y="28071"/>
                  <a:pt x="273874" y="61900"/>
                </a:cubicBezTo>
                <a:cubicBezTo>
                  <a:pt x="273874" y="94650"/>
                  <a:pt x="248322" y="121642"/>
                  <a:pt x="216292" y="123801"/>
                </a:cubicBezTo>
                <a:lnTo>
                  <a:pt x="216292" y="177784"/>
                </a:lnTo>
                <a:cubicBezTo>
                  <a:pt x="226729" y="159430"/>
                  <a:pt x="246882" y="147194"/>
                  <a:pt x="269555" y="147194"/>
                </a:cubicBezTo>
                <a:lnTo>
                  <a:pt x="281072" y="147194"/>
                </a:lnTo>
                <a:cubicBezTo>
                  <a:pt x="283231" y="147194"/>
                  <a:pt x="285390" y="148993"/>
                  <a:pt x="285390" y="151513"/>
                </a:cubicBezTo>
                <a:cubicBezTo>
                  <a:pt x="285390" y="185702"/>
                  <a:pt x="257679" y="213413"/>
                  <a:pt x="223490" y="213413"/>
                </a:cubicBezTo>
                <a:lnTo>
                  <a:pt x="216292" y="213413"/>
                </a:lnTo>
                <a:lnTo>
                  <a:pt x="216292" y="260198"/>
                </a:lnTo>
                <a:cubicBezTo>
                  <a:pt x="221690" y="254440"/>
                  <a:pt x="229248" y="250841"/>
                  <a:pt x="237525" y="250841"/>
                </a:cubicBezTo>
                <a:cubicBezTo>
                  <a:pt x="253001" y="250841"/>
                  <a:pt x="265597" y="261998"/>
                  <a:pt x="267756" y="276753"/>
                </a:cubicBezTo>
                <a:lnTo>
                  <a:pt x="281072" y="276753"/>
                </a:lnTo>
                <a:cubicBezTo>
                  <a:pt x="283231" y="276753"/>
                  <a:pt x="285390" y="278912"/>
                  <a:pt x="285390" y="281072"/>
                </a:cubicBezTo>
                <a:cubicBezTo>
                  <a:pt x="285390" y="283591"/>
                  <a:pt x="283231" y="285390"/>
                  <a:pt x="281072" y="285390"/>
                </a:cubicBezTo>
                <a:lnTo>
                  <a:pt x="4318" y="285390"/>
                </a:lnTo>
                <a:cubicBezTo>
                  <a:pt x="1799" y="285390"/>
                  <a:pt x="0" y="283591"/>
                  <a:pt x="0" y="281072"/>
                </a:cubicBezTo>
                <a:cubicBezTo>
                  <a:pt x="0" y="278912"/>
                  <a:pt x="1799" y="276753"/>
                  <a:pt x="4318" y="276753"/>
                </a:cubicBezTo>
                <a:lnTo>
                  <a:pt x="17634" y="276753"/>
                </a:lnTo>
                <a:cubicBezTo>
                  <a:pt x="19794" y="261998"/>
                  <a:pt x="32390" y="250841"/>
                  <a:pt x="47505" y="250841"/>
                </a:cubicBezTo>
                <a:cubicBezTo>
                  <a:pt x="55782" y="250841"/>
                  <a:pt x="63340" y="254440"/>
                  <a:pt x="69098" y="260198"/>
                </a:cubicBezTo>
                <a:lnTo>
                  <a:pt x="69098" y="219171"/>
                </a:lnTo>
                <a:lnTo>
                  <a:pt x="61900" y="219171"/>
                </a:lnTo>
                <a:cubicBezTo>
                  <a:pt x="27711" y="219171"/>
                  <a:pt x="0" y="191460"/>
                  <a:pt x="0" y="156911"/>
                </a:cubicBezTo>
                <a:cubicBezTo>
                  <a:pt x="0" y="154752"/>
                  <a:pt x="1799" y="152952"/>
                  <a:pt x="4318" y="152952"/>
                </a:cubicBezTo>
                <a:lnTo>
                  <a:pt x="15835" y="152952"/>
                </a:lnTo>
                <a:cubicBezTo>
                  <a:pt x="38148" y="152952"/>
                  <a:pt x="58301" y="165188"/>
                  <a:pt x="69098" y="183183"/>
                </a:cubicBezTo>
                <a:lnTo>
                  <a:pt x="69098" y="152592"/>
                </a:lnTo>
                <a:cubicBezTo>
                  <a:pt x="37068" y="150433"/>
                  <a:pt x="11516" y="123441"/>
                  <a:pt x="11516" y="91051"/>
                </a:cubicBezTo>
                <a:cubicBezTo>
                  <a:pt x="11516" y="56862"/>
                  <a:pt x="39227" y="28791"/>
                  <a:pt x="73417" y="28791"/>
                </a:cubicBezTo>
                <a:cubicBezTo>
                  <a:pt x="107606" y="28791"/>
                  <a:pt x="135318" y="56862"/>
                  <a:pt x="135318" y="91051"/>
                </a:cubicBezTo>
                <a:cubicBezTo>
                  <a:pt x="135318" y="123441"/>
                  <a:pt x="110126" y="150433"/>
                  <a:pt x="77735" y="152592"/>
                </a:cubicBezTo>
                <a:lnTo>
                  <a:pt x="77735" y="200457"/>
                </a:lnTo>
                <a:cubicBezTo>
                  <a:pt x="88532" y="182463"/>
                  <a:pt x="108326" y="170227"/>
                  <a:pt x="131359" y="170227"/>
                </a:cubicBezTo>
                <a:lnTo>
                  <a:pt x="142515" y="170227"/>
                </a:lnTo>
                <a:cubicBezTo>
                  <a:pt x="145035" y="170227"/>
                  <a:pt x="146834" y="172026"/>
                  <a:pt x="146834" y="174545"/>
                </a:cubicBezTo>
                <a:cubicBezTo>
                  <a:pt x="146834" y="208734"/>
                  <a:pt x="119123" y="236446"/>
                  <a:pt x="84933" y="236446"/>
                </a:cubicBezTo>
                <a:lnTo>
                  <a:pt x="77735" y="236446"/>
                </a:lnTo>
                <a:lnTo>
                  <a:pt x="77735" y="257679"/>
                </a:lnTo>
                <a:cubicBezTo>
                  <a:pt x="84573" y="250121"/>
                  <a:pt x="94290" y="245083"/>
                  <a:pt x="105087" y="245083"/>
                </a:cubicBezTo>
                <a:cubicBezTo>
                  <a:pt x="118763" y="245083"/>
                  <a:pt x="130279" y="252641"/>
                  <a:pt x="136397" y="263797"/>
                </a:cubicBezTo>
                <a:cubicBezTo>
                  <a:pt x="143235" y="249402"/>
                  <a:pt x="157631" y="239325"/>
                  <a:pt x="174185" y="239325"/>
                </a:cubicBezTo>
                <a:cubicBezTo>
                  <a:pt x="187861" y="239325"/>
                  <a:pt x="199737" y="245803"/>
                  <a:pt x="207655" y="255880"/>
                </a:cubicBezTo>
                <a:lnTo>
                  <a:pt x="207655" y="190380"/>
                </a:lnTo>
                <a:lnTo>
                  <a:pt x="200457" y="190380"/>
                </a:lnTo>
                <a:cubicBezTo>
                  <a:pt x="165908" y="190380"/>
                  <a:pt x="138557" y="162669"/>
                  <a:pt x="138557" y="128480"/>
                </a:cubicBezTo>
                <a:cubicBezTo>
                  <a:pt x="138557" y="125960"/>
                  <a:pt x="140356" y="124161"/>
                  <a:pt x="142515" y="124161"/>
                </a:cubicBezTo>
                <a:lnTo>
                  <a:pt x="154032" y="124161"/>
                </a:lnTo>
                <a:cubicBezTo>
                  <a:pt x="176705" y="124161"/>
                  <a:pt x="196858" y="136397"/>
                  <a:pt x="207655" y="154752"/>
                </a:cubicBezTo>
                <a:lnTo>
                  <a:pt x="207655" y="123801"/>
                </a:lnTo>
                <a:cubicBezTo>
                  <a:pt x="175265" y="121642"/>
                  <a:pt x="149713" y="94650"/>
                  <a:pt x="149713" y="61900"/>
                </a:cubicBezTo>
                <a:cubicBezTo>
                  <a:pt x="149713" y="28071"/>
                  <a:pt x="177784" y="0"/>
                  <a:pt x="211973" y="0"/>
                </a:cubicBezTo>
                <a:close/>
              </a:path>
            </a:pathLst>
          </a:custGeom>
          <a:solidFill>
            <a:schemeClr val="accent2"/>
          </a:solidFill>
          <a:ln>
            <a:noFill/>
          </a:ln>
          <a:effectLst/>
        </p:spPr>
        <p:txBody>
          <a:bodyPr anchor="ctr"/>
          <a:lstStyle/>
          <a:p>
            <a:endParaRPr lang="en-US" sz="900" dirty="0">
              <a:latin typeface="Lato Light" panose="020F0502020204030203" pitchFamily="34" charset="0"/>
            </a:endParaRPr>
          </a:p>
        </p:txBody>
      </p:sp>
      <p:sp>
        <p:nvSpPr>
          <p:cNvPr id="46" name="Freeform 1003">
            <a:extLst>
              <a:ext uri="{FF2B5EF4-FFF2-40B4-BE49-F238E27FC236}">
                <a16:creationId xmlns:a16="http://schemas.microsoft.com/office/drawing/2014/main" id="{63B4527D-62C1-CB4D-9FC1-7BA7BB6D84C9}"/>
              </a:ext>
            </a:extLst>
          </p:cNvPr>
          <p:cNvSpPr>
            <a:spLocks noChangeAspect="1" noChangeArrowheads="1"/>
          </p:cNvSpPr>
          <p:nvPr/>
        </p:nvSpPr>
        <p:spPr bwMode="auto">
          <a:xfrm>
            <a:off x="5888212" y="3991019"/>
            <a:ext cx="413989" cy="435356"/>
          </a:xfrm>
          <a:custGeom>
            <a:avLst/>
            <a:gdLst>
              <a:gd name="T0" fmla="*/ 499922 w 271103"/>
              <a:gd name="T1" fmla="*/ 869814 h 285391"/>
              <a:gd name="T2" fmla="*/ 473333 w 271103"/>
              <a:gd name="T3" fmla="*/ 879929 h 285391"/>
              <a:gd name="T4" fmla="*/ 187940 w 271103"/>
              <a:gd name="T5" fmla="*/ 858433 h 285391"/>
              <a:gd name="T6" fmla="*/ 206632 w 271103"/>
              <a:gd name="T7" fmla="*/ 879929 h 285391"/>
              <a:gd name="T8" fmla="*/ 184651 w 271103"/>
              <a:gd name="T9" fmla="*/ 869814 h 285391"/>
              <a:gd name="T10" fmla="*/ 357477 w 271103"/>
              <a:gd name="T11" fmla="*/ 866548 h 285391"/>
              <a:gd name="T12" fmla="*/ 343552 w 271103"/>
              <a:gd name="T13" fmla="*/ 853381 h 285391"/>
              <a:gd name="T14" fmla="*/ 109846 w 271103"/>
              <a:gd name="T15" fmla="*/ 918378 h 285391"/>
              <a:gd name="T16" fmla="*/ 650711 w 271103"/>
              <a:gd name="T17" fmla="*/ 813423 h 285391"/>
              <a:gd name="T18" fmla="*/ 292471 w 271103"/>
              <a:gd name="T19" fmla="*/ 470876 h 285391"/>
              <a:gd name="T20" fmla="*/ 340281 w 271103"/>
              <a:gd name="T21" fmla="*/ 423508 h 285391"/>
              <a:gd name="T22" fmla="*/ 340281 w 271103"/>
              <a:gd name="T23" fmla="*/ 546663 h 285391"/>
              <a:gd name="T24" fmla="*/ 342233 w 271103"/>
              <a:gd name="T25" fmla="*/ 345772 h 285391"/>
              <a:gd name="T26" fmla="*/ 456842 w 271103"/>
              <a:gd name="T27" fmla="*/ 532322 h 285391"/>
              <a:gd name="T28" fmla="*/ 609655 w 271103"/>
              <a:gd name="T29" fmla="*/ 493113 h 285391"/>
              <a:gd name="T30" fmla="*/ 688443 w 271103"/>
              <a:gd name="T31" fmla="*/ 493113 h 285391"/>
              <a:gd name="T32" fmla="*/ 767240 w 271103"/>
              <a:gd name="T33" fmla="*/ 491920 h 285391"/>
              <a:gd name="T34" fmla="*/ 866325 w 271103"/>
              <a:gd name="T35" fmla="*/ 470533 h 285391"/>
              <a:gd name="T36" fmla="*/ 456842 w 271103"/>
              <a:gd name="T37" fmla="*/ 414688 h 285391"/>
              <a:gd name="T38" fmla="*/ 477135 w 271103"/>
              <a:gd name="T39" fmla="*/ 394490 h 285391"/>
              <a:gd name="T40" fmla="*/ 896171 w 271103"/>
              <a:gd name="T41" fmla="*/ 461029 h 285391"/>
              <a:gd name="T42" fmla="*/ 836480 w 271103"/>
              <a:gd name="T43" fmla="*/ 540638 h 285391"/>
              <a:gd name="T44" fmla="*/ 788726 w 271103"/>
              <a:gd name="T45" fmla="*/ 512121 h 285391"/>
              <a:gd name="T46" fmla="*/ 737392 w 271103"/>
              <a:gd name="T47" fmla="*/ 541828 h 285391"/>
              <a:gd name="T48" fmla="*/ 659794 w 271103"/>
              <a:gd name="T49" fmla="*/ 541828 h 285391"/>
              <a:gd name="T50" fmla="*/ 584580 w 271103"/>
              <a:gd name="T51" fmla="*/ 553709 h 285391"/>
              <a:gd name="T52" fmla="*/ 184651 w 271103"/>
              <a:gd name="T53" fmla="*/ 474100 h 285391"/>
              <a:gd name="T54" fmla="*/ 520345 w 271103"/>
              <a:gd name="T55" fmla="*/ 298208 h 285391"/>
              <a:gd name="T56" fmla="*/ 347003 w 271103"/>
              <a:gd name="T57" fmla="*/ 255191 h 285391"/>
              <a:gd name="T58" fmla="*/ 192923 w 271103"/>
              <a:gd name="T59" fmla="*/ 623217 h 285391"/>
              <a:gd name="T60" fmla="*/ 520345 w 271103"/>
              <a:gd name="T61" fmla="*/ 643528 h 285391"/>
              <a:gd name="T62" fmla="*/ 100236 w 271103"/>
              <a:gd name="T63" fmla="*/ 471469 h 285391"/>
              <a:gd name="T64" fmla="*/ 475441 w 271103"/>
              <a:gd name="T65" fmla="*/ 68483 h 285391"/>
              <a:gd name="T66" fmla="*/ 458982 w 271103"/>
              <a:gd name="T67" fmla="*/ 82382 h 285391"/>
              <a:gd name="T68" fmla="*/ 405466 w 271103"/>
              <a:gd name="T69" fmla="*/ 68483 h 285391"/>
              <a:gd name="T70" fmla="*/ 272730 w 271103"/>
              <a:gd name="T71" fmla="*/ 98830 h 285391"/>
              <a:gd name="T72" fmla="*/ 109846 w 271103"/>
              <a:gd name="T73" fmla="*/ 29812 h 285391"/>
              <a:gd name="T74" fmla="*/ 650711 w 271103"/>
              <a:gd name="T75" fmla="*/ 134771 h 285391"/>
              <a:gd name="T76" fmla="*/ 109846 w 271103"/>
              <a:gd name="T77" fmla="*/ 29812 h 285391"/>
              <a:gd name="T78" fmla="*/ 679368 w 271103"/>
              <a:gd name="T79" fmla="*/ 110920 h 285391"/>
              <a:gd name="T80" fmla="*/ 650711 w 271103"/>
              <a:gd name="T81" fmla="*/ 349460 h 285391"/>
              <a:gd name="T82" fmla="*/ 28645 w 271103"/>
              <a:gd name="T83" fmla="*/ 784800 h 285391"/>
              <a:gd name="T84" fmla="*/ 665040 w 271103"/>
              <a:gd name="T85" fmla="*/ 571307 h 285391"/>
              <a:gd name="T86" fmla="*/ 569523 w 271103"/>
              <a:gd name="T87" fmla="*/ 947005 h 285391"/>
              <a:gd name="T88" fmla="*/ 0 w 271103"/>
              <a:gd name="T89" fmla="*/ 110920 h 2853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71103" h="285391">
                <a:moveTo>
                  <a:pt x="142430" y="258699"/>
                </a:moveTo>
                <a:cubicBezTo>
                  <a:pt x="144335" y="257175"/>
                  <a:pt x="147002" y="257175"/>
                  <a:pt x="148907" y="258699"/>
                </a:cubicBezTo>
                <a:cubicBezTo>
                  <a:pt x="150050" y="259461"/>
                  <a:pt x="150431" y="260604"/>
                  <a:pt x="150431" y="262128"/>
                </a:cubicBezTo>
                <a:cubicBezTo>
                  <a:pt x="150431" y="263271"/>
                  <a:pt x="150050" y="264414"/>
                  <a:pt x="148907" y="265176"/>
                </a:cubicBezTo>
                <a:cubicBezTo>
                  <a:pt x="148145" y="265938"/>
                  <a:pt x="147002" y="266319"/>
                  <a:pt x="145478" y="266319"/>
                </a:cubicBezTo>
                <a:cubicBezTo>
                  <a:pt x="144335" y="266319"/>
                  <a:pt x="143192" y="265938"/>
                  <a:pt x="142430" y="265176"/>
                </a:cubicBezTo>
                <a:cubicBezTo>
                  <a:pt x="141668" y="264414"/>
                  <a:pt x="141287" y="263271"/>
                  <a:pt x="141287" y="262128"/>
                </a:cubicBezTo>
                <a:cubicBezTo>
                  <a:pt x="141287" y="260604"/>
                  <a:pt x="141668" y="259461"/>
                  <a:pt x="142430" y="258699"/>
                </a:cubicBezTo>
                <a:close/>
                <a:moveTo>
                  <a:pt x="56554" y="258699"/>
                </a:moveTo>
                <a:cubicBezTo>
                  <a:pt x="58208" y="257175"/>
                  <a:pt x="60523" y="257175"/>
                  <a:pt x="62177" y="258699"/>
                </a:cubicBezTo>
                <a:cubicBezTo>
                  <a:pt x="62838" y="259461"/>
                  <a:pt x="63169" y="260604"/>
                  <a:pt x="63169" y="262128"/>
                </a:cubicBezTo>
                <a:cubicBezTo>
                  <a:pt x="63169" y="263271"/>
                  <a:pt x="62838" y="264414"/>
                  <a:pt x="62177" y="265176"/>
                </a:cubicBezTo>
                <a:cubicBezTo>
                  <a:pt x="61515" y="265938"/>
                  <a:pt x="60523" y="266319"/>
                  <a:pt x="59200" y="266319"/>
                </a:cubicBezTo>
                <a:cubicBezTo>
                  <a:pt x="58208" y="266319"/>
                  <a:pt x="57216" y="265938"/>
                  <a:pt x="56554" y="265176"/>
                </a:cubicBezTo>
                <a:cubicBezTo>
                  <a:pt x="55893" y="264414"/>
                  <a:pt x="55562" y="263271"/>
                  <a:pt x="55562" y="262128"/>
                </a:cubicBezTo>
                <a:cubicBezTo>
                  <a:pt x="55562" y="260985"/>
                  <a:pt x="55893" y="259461"/>
                  <a:pt x="56554" y="258699"/>
                </a:cubicBezTo>
                <a:close/>
                <a:moveTo>
                  <a:pt x="103378" y="257175"/>
                </a:moveTo>
                <a:cubicBezTo>
                  <a:pt x="105664" y="257175"/>
                  <a:pt x="107569" y="258829"/>
                  <a:pt x="107569" y="261144"/>
                </a:cubicBezTo>
                <a:cubicBezTo>
                  <a:pt x="107569" y="263129"/>
                  <a:pt x="105664" y="264782"/>
                  <a:pt x="103378" y="264782"/>
                </a:cubicBezTo>
                <a:cubicBezTo>
                  <a:pt x="100330" y="264782"/>
                  <a:pt x="98425" y="263129"/>
                  <a:pt x="98425" y="261144"/>
                </a:cubicBezTo>
                <a:cubicBezTo>
                  <a:pt x="98425" y="258829"/>
                  <a:pt x="100330" y="257175"/>
                  <a:pt x="103378" y="257175"/>
                </a:cubicBezTo>
                <a:close/>
                <a:moveTo>
                  <a:pt x="8622" y="245134"/>
                </a:moveTo>
                <a:lnTo>
                  <a:pt x="8622" y="252323"/>
                </a:lnTo>
                <a:cubicBezTo>
                  <a:pt x="8622" y="265622"/>
                  <a:pt x="19760" y="276764"/>
                  <a:pt x="33053" y="276764"/>
                </a:cubicBezTo>
                <a:lnTo>
                  <a:pt x="171375" y="276764"/>
                </a:lnTo>
                <a:cubicBezTo>
                  <a:pt x="184668" y="276764"/>
                  <a:pt x="195805" y="265622"/>
                  <a:pt x="195805" y="252323"/>
                </a:cubicBezTo>
                <a:lnTo>
                  <a:pt x="195805" y="245134"/>
                </a:lnTo>
                <a:lnTo>
                  <a:pt x="8622" y="245134"/>
                </a:lnTo>
                <a:close/>
                <a:moveTo>
                  <a:pt x="102394" y="127628"/>
                </a:moveTo>
                <a:cubicBezTo>
                  <a:pt x="94121" y="127628"/>
                  <a:pt x="88007" y="133695"/>
                  <a:pt x="88007" y="141903"/>
                </a:cubicBezTo>
                <a:cubicBezTo>
                  <a:pt x="88007" y="149755"/>
                  <a:pt x="94121" y="156178"/>
                  <a:pt x="102394" y="156178"/>
                </a:cubicBezTo>
                <a:cubicBezTo>
                  <a:pt x="109947" y="156178"/>
                  <a:pt x="116780" y="149755"/>
                  <a:pt x="116780" y="141903"/>
                </a:cubicBezTo>
                <a:cubicBezTo>
                  <a:pt x="116780" y="133695"/>
                  <a:pt x="109947" y="127628"/>
                  <a:pt x="102394" y="127628"/>
                </a:cubicBezTo>
                <a:close/>
                <a:moveTo>
                  <a:pt x="102394" y="119063"/>
                </a:moveTo>
                <a:cubicBezTo>
                  <a:pt x="114982" y="119063"/>
                  <a:pt x="125053" y="129056"/>
                  <a:pt x="125053" y="141903"/>
                </a:cubicBezTo>
                <a:cubicBezTo>
                  <a:pt x="125053" y="154394"/>
                  <a:pt x="114982" y="164743"/>
                  <a:pt x="102394" y="164743"/>
                </a:cubicBezTo>
                <a:cubicBezTo>
                  <a:pt x="89446" y="164743"/>
                  <a:pt x="79375" y="154394"/>
                  <a:pt x="79375" y="141903"/>
                </a:cubicBezTo>
                <a:cubicBezTo>
                  <a:pt x="79375" y="129056"/>
                  <a:pt x="89446" y="119063"/>
                  <a:pt x="102394" y="119063"/>
                </a:cubicBezTo>
                <a:close/>
                <a:moveTo>
                  <a:pt x="102981" y="104202"/>
                </a:moveTo>
                <a:cubicBezTo>
                  <a:pt x="81427" y="104202"/>
                  <a:pt x="63824" y="121390"/>
                  <a:pt x="63824" y="142875"/>
                </a:cubicBezTo>
                <a:cubicBezTo>
                  <a:pt x="63824" y="164360"/>
                  <a:pt x="81427" y="181548"/>
                  <a:pt x="102981" y="181548"/>
                </a:cubicBezTo>
                <a:cubicBezTo>
                  <a:pt x="117351" y="181548"/>
                  <a:pt x="130642" y="173312"/>
                  <a:pt x="137468" y="160421"/>
                </a:cubicBezTo>
                <a:cubicBezTo>
                  <a:pt x="138186" y="158989"/>
                  <a:pt x="139623" y="158273"/>
                  <a:pt x="141060" y="158273"/>
                </a:cubicBezTo>
                <a:lnTo>
                  <a:pt x="174110" y="158273"/>
                </a:lnTo>
                <a:lnTo>
                  <a:pt x="183450" y="148605"/>
                </a:lnTo>
                <a:cubicBezTo>
                  <a:pt x="187042" y="145382"/>
                  <a:pt x="192790" y="145382"/>
                  <a:pt x="196023" y="148605"/>
                </a:cubicBezTo>
                <a:lnTo>
                  <a:pt x="201411" y="153976"/>
                </a:lnTo>
                <a:lnTo>
                  <a:pt x="207159" y="148605"/>
                </a:lnTo>
                <a:cubicBezTo>
                  <a:pt x="210392" y="145382"/>
                  <a:pt x="216140" y="145382"/>
                  <a:pt x="219373" y="148605"/>
                </a:cubicBezTo>
                <a:lnTo>
                  <a:pt x="225121" y="153976"/>
                </a:lnTo>
                <a:lnTo>
                  <a:pt x="230869" y="148246"/>
                </a:lnTo>
                <a:cubicBezTo>
                  <a:pt x="234102" y="145024"/>
                  <a:pt x="239850" y="145024"/>
                  <a:pt x="243442" y="148246"/>
                </a:cubicBezTo>
                <a:lnTo>
                  <a:pt x="248830" y="153618"/>
                </a:lnTo>
                <a:lnTo>
                  <a:pt x="260685" y="141801"/>
                </a:lnTo>
                <a:lnTo>
                  <a:pt x="245957" y="127478"/>
                </a:lnTo>
                <a:lnTo>
                  <a:pt x="141060" y="127478"/>
                </a:lnTo>
                <a:cubicBezTo>
                  <a:pt x="139623" y="127478"/>
                  <a:pt x="138186" y="126403"/>
                  <a:pt x="137468" y="124971"/>
                </a:cubicBezTo>
                <a:cubicBezTo>
                  <a:pt x="130642" y="112080"/>
                  <a:pt x="117351" y="104202"/>
                  <a:pt x="102981" y="104202"/>
                </a:cubicBezTo>
                <a:close/>
                <a:moveTo>
                  <a:pt x="102981" y="95250"/>
                </a:moveTo>
                <a:cubicBezTo>
                  <a:pt x="119506" y="95250"/>
                  <a:pt x="135312" y="104202"/>
                  <a:pt x="143575" y="118884"/>
                </a:cubicBezTo>
                <a:lnTo>
                  <a:pt x="247753" y="118884"/>
                </a:lnTo>
                <a:cubicBezTo>
                  <a:pt x="248830" y="118884"/>
                  <a:pt x="249908" y="119242"/>
                  <a:pt x="250627" y="119958"/>
                </a:cubicBezTo>
                <a:lnTo>
                  <a:pt x="269666" y="138936"/>
                </a:lnTo>
                <a:cubicBezTo>
                  <a:pt x="270385" y="140011"/>
                  <a:pt x="271103" y="140727"/>
                  <a:pt x="271103" y="141801"/>
                </a:cubicBezTo>
                <a:cubicBezTo>
                  <a:pt x="271103" y="143233"/>
                  <a:pt x="270385" y="144308"/>
                  <a:pt x="269666" y="145024"/>
                </a:cubicBezTo>
                <a:lnTo>
                  <a:pt x="251704" y="162928"/>
                </a:lnTo>
                <a:cubicBezTo>
                  <a:pt x="250986" y="163644"/>
                  <a:pt x="249908" y="164002"/>
                  <a:pt x="248830" y="164002"/>
                </a:cubicBezTo>
                <a:cubicBezTo>
                  <a:pt x="247753" y="164002"/>
                  <a:pt x="246316" y="163644"/>
                  <a:pt x="245957" y="162928"/>
                </a:cubicBezTo>
                <a:lnTo>
                  <a:pt x="237335" y="154334"/>
                </a:lnTo>
                <a:lnTo>
                  <a:pt x="233743" y="157557"/>
                </a:lnTo>
                <a:lnTo>
                  <a:pt x="227995" y="163286"/>
                </a:lnTo>
                <a:cubicBezTo>
                  <a:pt x="226558" y="164718"/>
                  <a:pt x="223684" y="164718"/>
                  <a:pt x="221888" y="163286"/>
                </a:cubicBezTo>
                <a:lnTo>
                  <a:pt x="213266" y="154692"/>
                </a:lnTo>
                <a:lnTo>
                  <a:pt x="204645" y="163286"/>
                </a:lnTo>
                <a:cubicBezTo>
                  <a:pt x="202848" y="164718"/>
                  <a:pt x="200334" y="164718"/>
                  <a:pt x="198538" y="163286"/>
                </a:cubicBezTo>
                <a:lnTo>
                  <a:pt x="189916" y="154692"/>
                </a:lnTo>
                <a:lnTo>
                  <a:pt x="179139" y="165434"/>
                </a:lnTo>
                <a:cubicBezTo>
                  <a:pt x="178061" y="166151"/>
                  <a:pt x="176984" y="166867"/>
                  <a:pt x="175906" y="166867"/>
                </a:cubicBezTo>
                <a:lnTo>
                  <a:pt x="143575" y="166867"/>
                </a:lnTo>
                <a:cubicBezTo>
                  <a:pt x="135312" y="181190"/>
                  <a:pt x="119506" y="190142"/>
                  <a:pt x="102981" y="190142"/>
                </a:cubicBezTo>
                <a:cubicBezTo>
                  <a:pt x="76757" y="190142"/>
                  <a:pt x="55562" y="169015"/>
                  <a:pt x="55562" y="142875"/>
                </a:cubicBezTo>
                <a:cubicBezTo>
                  <a:pt x="55562" y="116735"/>
                  <a:pt x="76757" y="95250"/>
                  <a:pt x="102981" y="95250"/>
                </a:cubicBezTo>
                <a:close/>
                <a:moveTo>
                  <a:pt x="104417" y="68263"/>
                </a:moveTo>
                <a:cubicBezTo>
                  <a:pt x="123977" y="68263"/>
                  <a:pt x="142450" y="75825"/>
                  <a:pt x="156577" y="89869"/>
                </a:cubicBezTo>
                <a:cubicBezTo>
                  <a:pt x="158388" y="91669"/>
                  <a:pt x="158388" y="94190"/>
                  <a:pt x="156577" y="95990"/>
                </a:cubicBezTo>
                <a:cubicBezTo>
                  <a:pt x="154766" y="97791"/>
                  <a:pt x="152230" y="97791"/>
                  <a:pt x="150419" y="95990"/>
                </a:cubicBezTo>
                <a:cubicBezTo>
                  <a:pt x="138104" y="83747"/>
                  <a:pt x="121804" y="76905"/>
                  <a:pt x="104417" y="76905"/>
                </a:cubicBezTo>
                <a:cubicBezTo>
                  <a:pt x="86669" y="76905"/>
                  <a:pt x="70368" y="83747"/>
                  <a:pt x="58053" y="95990"/>
                </a:cubicBezTo>
                <a:cubicBezTo>
                  <a:pt x="45737" y="108233"/>
                  <a:pt x="38855" y="124797"/>
                  <a:pt x="38855" y="142082"/>
                </a:cubicBezTo>
                <a:cubicBezTo>
                  <a:pt x="38855" y="159366"/>
                  <a:pt x="45737" y="175570"/>
                  <a:pt x="58053" y="187813"/>
                </a:cubicBezTo>
                <a:cubicBezTo>
                  <a:pt x="83409" y="213380"/>
                  <a:pt x="124702" y="213380"/>
                  <a:pt x="150419" y="187813"/>
                </a:cubicBezTo>
                <a:cubicBezTo>
                  <a:pt x="152230" y="186013"/>
                  <a:pt x="154766" y="186013"/>
                  <a:pt x="156577" y="187813"/>
                </a:cubicBezTo>
                <a:cubicBezTo>
                  <a:pt x="158388" y="189614"/>
                  <a:pt x="158388" y="192134"/>
                  <a:pt x="156577" y="193935"/>
                </a:cubicBezTo>
                <a:cubicBezTo>
                  <a:pt x="142088" y="208338"/>
                  <a:pt x="123253" y="215540"/>
                  <a:pt x="104417" y="215540"/>
                </a:cubicBezTo>
                <a:cubicBezTo>
                  <a:pt x="85220" y="215540"/>
                  <a:pt x="66384" y="208338"/>
                  <a:pt x="51895" y="193935"/>
                </a:cubicBezTo>
                <a:cubicBezTo>
                  <a:pt x="37768" y="179891"/>
                  <a:pt x="30162" y="161527"/>
                  <a:pt x="30162" y="142082"/>
                </a:cubicBezTo>
                <a:cubicBezTo>
                  <a:pt x="30162" y="122277"/>
                  <a:pt x="37768" y="103912"/>
                  <a:pt x="51895" y="89869"/>
                </a:cubicBezTo>
                <a:cubicBezTo>
                  <a:pt x="66022" y="75825"/>
                  <a:pt x="84495" y="68263"/>
                  <a:pt x="104417" y="68263"/>
                </a:cubicBezTo>
                <a:close/>
                <a:moveTo>
                  <a:pt x="143065" y="20638"/>
                </a:moveTo>
                <a:cubicBezTo>
                  <a:pt x="145351" y="20638"/>
                  <a:pt x="147256" y="22543"/>
                  <a:pt x="147256" y="24829"/>
                </a:cubicBezTo>
                <a:cubicBezTo>
                  <a:pt x="147256" y="27877"/>
                  <a:pt x="145351" y="29782"/>
                  <a:pt x="143065" y="29782"/>
                </a:cubicBezTo>
                <a:cubicBezTo>
                  <a:pt x="140398" y="29782"/>
                  <a:pt x="138112" y="27877"/>
                  <a:pt x="138112" y="24829"/>
                </a:cubicBezTo>
                <a:cubicBezTo>
                  <a:pt x="138112" y="22543"/>
                  <a:pt x="140398" y="20638"/>
                  <a:pt x="143065" y="20638"/>
                </a:cubicBezTo>
                <a:close/>
                <a:moveTo>
                  <a:pt x="82067" y="20638"/>
                </a:moveTo>
                <a:lnTo>
                  <a:pt x="122008" y="20638"/>
                </a:lnTo>
                <a:cubicBezTo>
                  <a:pt x="124504" y="20638"/>
                  <a:pt x="126644" y="22543"/>
                  <a:pt x="126644" y="24829"/>
                </a:cubicBezTo>
                <a:cubicBezTo>
                  <a:pt x="126644" y="27877"/>
                  <a:pt x="124504" y="29782"/>
                  <a:pt x="122008" y="29782"/>
                </a:cubicBezTo>
                <a:lnTo>
                  <a:pt x="82067" y="29782"/>
                </a:lnTo>
                <a:cubicBezTo>
                  <a:pt x="79927" y="29782"/>
                  <a:pt x="77787" y="27877"/>
                  <a:pt x="77787" y="24829"/>
                </a:cubicBezTo>
                <a:cubicBezTo>
                  <a:pt x="77787" y="22543"/>
                  <a:pt x="79927" y="20638"/>
                  <a:pt x="82067" y="20638"/>
                </a:cubicBezTo>
                <a:close/>
                <a:moveTo>
                  <a:pt x="33053" y="8986"/>
                </a:moveTo>
                <a:cubicBezTo>
                  <a:pt x="19760" y="8986"/>
                  <a:pt x="8622" y="19769"/>
                  <a:pt x="8622" y="33428"/>
                </a:cubicBezTo>
                <a:lnTo>
                  <a:pt x="8622" y="40616"/>
                </a:lnTo>
                <a:lnTo>
                  <a:pt x="195805" y="40616"/>
                </a:lnTo>
                <a:lnTo>
                  <a:pt x="195805" y="33428"/>
                </a:lnTo>
                <a:cubicBezTo>
                  <a:pt x="195805" y="19769"/>
                  <a:pt x="184668" y="8986"/>
                  <a:pt x="171375" y="8986"/>
                </a:cubicBezTo>
                <a:lnTo>
                  <a:pt x="33053" y="8986"/>
                </a:lnTo>
                <a:close/>
                <a:moveTo>
                  <a:pt x="33053" y="0"/>
                </a:moveTo>
                <a:lnTo>
                  <a:pt x="171375" y="0"/>
                </a:lnTo>
                <a:cubicBezTo>
                  <a:pt x="189698" y="0"/>
                  <a:pt x="204428" y="15096"/>
                  <a:pt x="204428" y="33428"/>
                </a:cubicBezTo>
                <a:lnTo>
                  <a:pt x="204428" y="105314"/>
                </a:lnTo>
                <a:cubicBezTo>
                  <a:pt x="204428" y="107471"/>
                  <a:pt x="202272" y="109628"/>
                  <a:pt x="200117" y="109628"/>
                </a:cubicBezTo>
                <a:cubicBezTo>
                  <a:pt x="197602" y="109628"/>
                  <a:pt x="195805" y="107471"/>
                  <a:pt x="195805" y="105314"/>
                </a:cubicBezTo>
                <a:lnTo>
                  <a:pt x="195805" y="49243"/>
                </a:lnTo>
                <a:lnTo>
                  <a:pt x="8622" y="49243"/>
                </a:lnTo>
                <a:lnTo>
                  <a:pt x="8622" y="236508"/>
                </a:lnTo>
                <a:lnTo>
                  <a:pt x="195805" y="236508"/>
                </a:lnTo>
                <a:lnTo>
                  <a:pt x="195805" y="176482"/>
                </a:lnTo>
                <a:cubicBezTo>
                  <a:pt x="195805" y="173966"/>
                  <a:pt x="197602" y="172169"/>
                  <a:pt x="200117" y="172169"/>
                </a:cubicBezTo>
                <a:cubicBezTo>
                  <a:pt x="202272" y="172169"/>
                  <a:pt x="204428" y="173966"/>
                  <a:pt x="204428" y="176482"/>
                </a:cubicBezTo>
                <a:lnTo>
                  <a:pt x="204428" y="252323"/>
                </a:lnTo>
                <a:cubicBezTo>
                  <a:pt x="204428" y="270295"/>
                  <a:pt x="189698" y="285391"/>
                  <a:pt x="171375" y="285391"/>
                </a:cubicBezTo>
                <a:lnTo>
                  <a:pt x="33053" y="285391"/>
                </a:lnTo>
                <a:cubicBezTo>
                  <a:pt x="14730" y="285391"/>
                  <a:pt x="0" y="270295"/>
                  <a:pt x="0" y="252323"/>
                </a:cubicBezTo>
                <a:lnTo>
                  <a:pt x="0" y="33428"/>
                </a:lnTo>
                <a:cubicBezTo>
                  <a:pt x="0" y="15096"/>
                  <a:pt x="14730" y="0"/>
                  <a:pt x="33053" y="0"/>
                </a:cubicBezTo>
                <a:close/>
              </a:path>
            </a:pathLst>
          </a:custGeom>
          <a:solidFill>
            <a:schemeClr val="accent3"/>
          </a:solidFill>
          <a:ln>
            <a:noFill/>
          </a:ln>
          <a:effectLst/>
        </p:spPr>
        <p:txBody>
          <a:bodyPr anchor="ctr"/>
          <a:lstStyle/>
          <a:p>
            <a:endParaRPr lang="en-US" sz="900" dirty="0">
              <a:latin typeface="Lato Light" panose="020F0502020204030203" pitchFamily="34" charset="0"/>
            </a:endParaRPr>
          </a:p>
        </p:txBody>
      </p:sp>
      <p:sp>
        <p:nvSpPr>
          <p:cNvPr id="47" name="Freeform 1010">
            <a:extLst>
              <a:ext uri="{FF2B5EF4-FFF2-40B4-BE49-F238E27FC236}">
                <a16:creationId xmlns:a16="http://schemas.microsoft.com/office/drawing/2014/main" id="{AAE10BDA-427D-C54D-B1AC-3F94273D5C21}"/>
              </a:ext>
            </a:extLst>
          </p:cNvPr>
          <p:cNvSpPr>
            <a:spLocks noChangeAspect="1" noChangeArrowheads="1"/>
          </p:cNvSpPr>
          <p:nvPr/>
        </p:nvSpPr>
        <p:spPr bwMode="auto">
          <a:xfrm>
            <a:off x="5878322" y="5277930"/>
            <a:ext cx="435356" cy="436692"/>
          </a:xfrm>
          <a:custGeom>
            <a:avLst/>
            <a:gdLst>
              <a:gd name="T0" fmla="*/ 28663 w 285390"/>
              <a:gd name="T1" fmla="*/ 921827 h 285402"/>
              <a:gd name="T2" fmla="*/ 932702 w 285390"/>
              <a:gd name="T3" fmla="*/ 903272 h 285402"/>
              <a:gd name="T4" fmla="*/ 932702 w 285390"/>
              <a:gd name="T5" fmla="*/ 949655 h 285402"/>
              <a:gd name="T6" fmla="*/ 0 w 285390"/>
              <a:gd name="T7" fmla="*/ 917188 h 285402"/>
              <a:gd name="T8" fmla="*/ 28663 w 285390"/>
              <a:gd name="T9" fmla="*/ 822106 h 285402"/>
              <a:gd name="T10" fmla="*/ 918369 w 285390"/>
              <a:gd name="T11" fmla="*/ 822106 h 285402"/>
              <a:gd name="T12" fmla="*/ 947028 w 285390"/>
              <a:gd name="T13" fmla="*/ 840659 h 285402"/>
              <a:gd name="T14" fmla="*/ 0 w 285390"/>
              <a:gd name="T15" fmla="*/ 840659 h 285402"/>
              <a:gd name="T16" fmla="*/ 14320 w 285390"/>
              <a:gd name="T17" fmla="*/ 713110 h 285402"/>
              <a:gd name="T18" fmla="*/ 918369 w 285390"/>
              <a:gd name="T19" fmla="*/ 731660 h 285402"/>
              <a:gd name="T20" fmla="*/ 947028 w 285390"/>
              <a:gd name="T21" fmla="*/ 727022 h 285402"/>
              <a:gd name="T22" fmla="*/ 14320 w 285390"/>
              <a:gd name="T23" fmla="*/ 759493 h 285402"/>
              <a:gd name="T24" fmla="*/ 14320 w 285390"/>
              <a:gd name="T25" fmla="*/ 713110 h 285402"/>
              <a:gd name="T26" fmla="*/ 28663 w 285390"/>
              <a:gd name="T27" fmla="*/ 631300 h 285402"/>
              <a:gd name="T28" fmla="*/ 932702 w 285390"/>
              <a:gd name="T29" fmla="*/ 612749 h 285402"/>
              <a:gd name="T30" fmla="*/ 932702 w 285390"/>
              <a:gd name="T31" fmla="*/ 659129 h 285402"/>
              <a:gd name="T32" fmla="*/ 0 w 285390"/>
              <a:gd name="T33" fmla="*/ 626662 h 285402"/>
              <a:gd name="T34" fmla="*/ 641182 w 285390"/>
              <a:gd name="T35" fmla="*/ 285248 h 285402"/>
              <a:gd name="T36" fmla="*/ 674901 w 285390"/>
              <a:gd name="T37" fmla="*/ 250560 h 285402"/>
              <a:gd name="T38" fmla="*/ 273326 w 285390"/>
              <a:gd name="T39" fmla="*/ 318732 h 285402"/>
              <a:gd name="T40" fmla="*/ 674901 w 285390"/>
              <a:gd name="T41" fmla="*/ 221857 h 285402"/>
              <a:gd name="T42" fmla="*/ 611078 w 285390"/>
              <a:gd name="T43" fmla="*/ 285248 h 285402"/>
              <a:gd name="T44" fmla="*/ 335942 w 285390"/>
              <a:gd name="T45" fmla="*/ 285248 h 285402"/>
              <a:gd name="T46" fmla="*/ 273326 w 285390"/>
              <a:gd name="T47" fmla="*/ 221857 h 285402"/>
              <a:gd name="T48" fmla="*/ 487807 w 285390"/>
              <a:gd name="T49" fmla="*/ 171333 h 285402"/>
              <a:gd name="T50" fmla="*/ 510436 w 285390"/>
              <a:gd name="T51" fmla="*/ 221582 h 285402"/>
              <a:gd name="T52" fmla="*/ 473514 w 285390"/>
              <a:gd name="T53" fmla="*/ 268245 h 285402"/>
              <a:gd name="T54" fmla="*/ 487807 w 285390"/>
              <a:gd name="T55" fmla="*/ 407033 h 285402"/>
              <a:gd name="T56" fmla="*/ 460412 w 285390"/>
              <a:gd name="T57" fmla="*/ 392673 h 285402"/>
              <a:gd name="T58" fmla="*/ 437781 w 285390"/>
              <a:gd name="T59" fmla="*/ 342423 h 285402"/>
              <a:gd name="T60" fmla="*/ 473514 w 285390"/>
              <a:gd name="T61" fmla="*/ 295765 h 285402"/>
              <a:gd name="T62" fmla="*/ 460412 w 285390"/>
              <a:gd name="T63" fmla="*/ 156984 h 285402"/>
              <a:gd name="T64" fmla="*/ 112877 w 285390"/>
              <a:gd name="T65" fmla="*/ 169751 h 285402"/>
              <a:gd name="T66" fmla="*/ 772895 w 285390"/>
              <a:gd name="T67" fmla="*/ 450674 h 285402"/>
              <a:gd name="T68" fmla="*/ 772895 w 285390"/>
              <a:gd name="T69" fmla="*/ 113336 h 285402"/>
              <a:gd name="T70" fmla="*/ 784803 w 285390"/>
              <a:gd name="T71" fmla="*/ 84516 h 285402"/>
              <a:gd name="T72" fmla="*/ 857477 w 285390"/>
              <a:gd name="T73" fmla="*/ 156548 h 285402"/>
              <a:gd name="T74" fmla="*/ 800291 w 285390"/>
              <a:gd name="T75" fmla="*/ 465079 h 285402"/>
              <a:gd name="T76" fmla="*/ 141474 w 285390"/>
              <a:gd name="T77" fmla="*/ 465079 h 285402"/>
              <a:gd name="T78" fmla="*/ 84283 w 285390"/>
              <a:gd name="T79" fmla="*/ 156548 h 285402"/>
              <a:gd name="T80" fmla="*/ 155767 w 285390"/>
              <a:gd name="T81" fmla="*/ 84516 h 285402"/>
              <a:gd name="T82" fmla="*/ 918369 w 285390"/>
              <a:gd name="T83" fmla="*/ 535392 h 285402"/>
              <a:gd name="T84" fmla="*/ 14320 w 285390"/>
              <a:gd name="T85" fmla="*/ 0 h 285402"/>
              <a:gd name="T86" fmla="*/ 947028 w 285390"/>
              <a:gd name="T87" fmla="*/ 549705 h 285402"/>
              <a:gd name="T88" fmla="*/ 0 w 285390"/>
              <a:gd name="T89" fmla="*/ 549705 h 28540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5390" h="285402">
                <a:moveTo>
                  <a:pt x="4318" y="271462"/>
                </a:moveTo>
                <a:cubicBezTo>
                  <a:pt x="6838" y="271462"/>
                  <a:pt x="8637" y="273553"/>
                  <a:pt x="8637" y="275644"/>
                </a:cubicBezTo>
                <a:lnTo>
                  <a:pt x="8637" y="277038"/>
                </a:lnTo>
                <a:lnTo>
                  <a:pt x="276753" y="277038"/>
                </a:lnTo>
                <a:lnTo>
                  <a:pt x="276753" y="275644"/>
                </a:lnTo>
                <a:cubicBezTo>
                  <a:pt x="276753" y="273553"/>
                  <a:pt x="278553" y="271462"/>
                  <a:pt x="281072" y="271462"/>
                </a:cubicBezTo>
                <a:cubicBezTo>
                  <a:pt x="283231" y="271462"/>
                  <a:pt x="285390" y="273553"/>
                  <a:pt x="285390" y="275644"/>
                </a:cubicBezTo>
                <a:lnTo>
                  <a:pt x="285390" y="281220"/>
                </a:lnTo>
                <a:cubicBezTo>
                  <a:pt x="285390" y="283659"/>
                  <a:pt x="283231" y="285402"/>
                  <a:pt x="281072" y="285402"/>
                </a:cubicBezTo>
                <a:lnTo>
                  <a:pt x="4318" y="285402"/>
                </a:lnTo>
                <a:cubicBezTo>
                  <a:pt x="1799" y="285402"/>
                  <a:pt x="0" y="283659"/>
                  <a:pt x="0" y="281220"/>
                </a:cubicBezTo>
                <a:lnTo>
                  <a:pt x="0" y="275644"/>
                </a:lnTo>
                <a:cubicBezTo>
                  <a:pt x="0" y="273553"/>
                  <a:pt x="1799" y="271462"/>
                  <a:pt x="4318" y="271462"/>
                </a:cubicBezTo>
                <a:close/>
                <a:moveTo>
                  <a:pt x="4318" y="242887"/>
                </a:moveTo>
                <a:cubicBezTo>
                  <a:pt x="6838" y="242887"/>
                  <a:pt x="8637" y="244978"/>
                  <a:pt x="8637" y="247069"/>
                </a:cubicBezTo>
                <a:lnTo>
                  <a:pt x="8637" y="248463"/>
                </a:lnTo>
                <a:lnTo>
                  <a:pt x="276753" y="248463"/>
                </a:lnTo>
                <a:lnTo>
                  <a:pt x="276753" y="247069"/>
                </a:lnTo>
                <a:cubicBezTo>
                  <a:pt x="276753" y="244978"/>
                  <a:pt x="278553" y="242887"/>
                  <a:pt x="281072" y="242887"/>
                </a:cubicBezTo>
                <a:cubicBezTo>
                  <a:pt x="283231" y="242887"/>
                  <a:pt x="285390" y="244978"/>
                  <a:pt x="285390" y="247069"/>
                </a:cubicBezTo>
                <a:lnTo>
                  <a:pt x="285390" y="252645"/>
                </a:lnTo>
                <a:cubicBezTo>
                  <a:pt x="285390" y="255084"/>
                  <a:pt x="283231" y="256827"/>
                  <a:pt x="281072" y="256827"/>
                </a:cubicBezTo>
                <a:lnTo>
                  <a:pt x="4318" y="256827"/>
                </a:lnTo>
                <a:cubicBezTo>
                  <a:pt x="1799" y="256827"/>
                  <a:pt x="0" y="255084"/>
                  <a:pt x="0" y="252645"/>
                </a:cubicBezTo>
                <a:lnTo>
                  <a:pt x="0" y="247069"/>
                </a:lnTo>
                <a:cubicBezTo>
                  <a:pt x="0" y="244978"/>
                  <a:pt x="1799" y="242887"/>
                  <a:pt x="4318" y="242887"/>
                </a:cubicBezTo>
                <a:close/>
                <a:moveTo>
                  <a:pt x="4318" y="214312"/>
                </a:moveTo>
                <a:cubicBezTo>
                  <a:pt x="6838" y="214312"/>
                  <a:pt x="8637" y="216055"/>
                  <a:pt x="8637" y="218494"/>
                </a:cubicBezTo>
                <a:lnTo>
                  <a:pt x="8637" y="219888"/>
                </a:lnTo>
                <a:lnTo>
                  <a:pt x="276753" y="219888"/>
                </a:lnTo>
                <a:lnTo>
                  <a:pt x="276753" y="218494"/>
                </a:lnTo>
                <a:cubicBezTo>
                  <a:pt x="276753" y="216055"/>
                  <a:pt x="278553" y="214312"/>
                  <a:pt x="281072" y="214312"/>
                </a:cubicBezTo>
                <a:cubicBezTo>
                  <a:pt x="283231" y="214312"/>
                  <a:pt x="285390" y="216055"/>
                  <a:pt x="285390" y="218494"/>
                </a:cubicBezTo>
                <a:lnTo>
                  <a:pt x="285390" y="224070"/>
                </a:lnTo>
                <a:cubicBezTo>
                  <a:pt x="285390" y="226509"/>
                  <a:pt x="283231" y="228252"/>
                  <a:pt x="281072" y="228252"/>
                </a:cubicBezTo>
                <a:lnTo>
                  <a:pt x="4318" y="228252"/>
                </a:lnTo>
                <a:cubicBezTo>
                  <a:pt x="1799" y="228252"/>
                  <a:pt x="0" y="226509"/>
                  <a:pt x="0" y="224070"/>
                </a:cubicBezTo>
                <a:lnTo>
                  <a:pt x="0" y="218494"/>
                </a:lnTo>
                <a:cubicBezTo>
                  <a:pt x="0" y="216055"/>
                  <a:pt x="1799" y="214312"/>
                  <a:pt x="4318" y="214312"/>
                </a:cubicBezTo>
                <a:close/>
                <a:moveTo>
                  <a:pt x="4318" y="184150"/>
                </a:moveTo>
                <a:cubicBezTo>
                  <a:pt x="6838" y="184150"/>
                  <a:pt x="8637" y="185893"/>
                  <a:pt x="8637" y="188332"/>
                </a:cubicBezTo>
                <a:lnTo>
                  <a:pt x="8637" y="189726"/>
                </a:lnTo>
                <a:lnTo>
                  <a:pt x="276753" y="189726"/>
                </a:lnTo>
                <a:lnTo>
                  <a:pt x="276753" y="188332"/>
                </a:lnTo>
                <a:cubicBezTo>
                  <a:pt x="276753" y="185893"/>
                  <a:pt x="278553" y="184150"/>
                  <a:pt x="281072" y="184150"/>
                </a:cubicBezTo>
                <a:cubicBezTo>
                  <a:pt x="283231" y="184150"/>
                  <a:pt x="285390" y="185893"/>
                  <a:pt x="285390" y="188332"/>
                </a:cubicBezTo>
                <a:lnTo>
                  <a:pt x="285390" y="193907"/>
                </a:lnTo>
                <a:cubicBezTo>
                  <a:pt x="285390" y="196346"/>
                  <a:pt x="283231" y="198089"/>
                  <a:pt x="281072" y="198089"/>
                </a:cubicBezTo>
                <a:lnTo>
                  <a:pt x="4318" y="198089"/>
                </a:lnTo>
                <a:cubicBezTo>
                  <a:pt x="1799" y="198089"/>
                  <a:pt x="0" y="196346"/>
                  <a:pt x="0" y="193907"/>
                </a:cubicBezTo>
                <a:lnTo>
                  <a:pt x="0" y="188332"/>
                </a:lnTo>
                <a:cubicBezTo>
                  <a:pt x="0" y="185893"/>
                  <a:pt x="1799" y="184150"/>
                  <a:pt x="4318" y="184150"/>
                </a:cubicBezTo>
                <a:close/>
                <a:moveTo>
                  <a:pt x="203382" y="75302"/>
                </a:moveTo>
                <a:cubicBezTo>
                  <a:pt x="197576" y="75302"/>
                  <a:pt x="193222" y="79974"/>
                  <a:pt x="193222" y="85725"/>
                </a:cubicBezTo>
                <a:cubicBezTo>
                  <a:pt x="193222" y="91117"/>
                  <a:pt x="197576" y="95789"/>
                  <a:pt x="203382" y="95789"/>
                </a:cubicBezTo>
                <a:cubicBezTo>
                  <a:pt x="208825" y="95789"/>
                  <a:pt x="213179" y="91117"/>
                  <a:pt x="213179" y="85725"/>
                </a:cubicBezTo>
                <a:cubicBezTo>
                  <a:pt x="213179" y="79974"/>
                  <a:pt x="208825" y="75302"/>
                  <a:pt x="203382" y="75302"/>
                </a:cubicBezTo>
                <a:close/>
                <a:moveTo>
                  <a:pt x="82368" y="75302"/>
                </a:moveTo>
                <a:cubicBezTo>
                  <a:pt x="76563" y="75302"/>
                  <a:pt x="72208" y="79974"/>
                  <a:pt x="72208" y="85725"/>
                </a:cubicBezTo>
                <a:cubicBezTo>
                  <a:pt x="72208" y="91117"/>
                  <a:pt x="76563" y="95789"/>
                  <a:pt x="82368" y="95789"/>
                </a:cubicBezTo>
                <a:cubicBezTo>
                  <a:pt x="88174" y="95789"/>
                  <a:pt x="92528" y="91117"/>
                  <a:pt x="92528" y="85725"/>
                </a:cubicBezTo>
                <a:cubicBezTo>
                  <a:pt x="92528" y="79974"/>
                  <a:pt x="88174" y="75302"/>
                  <a:pt x="82368" y="75302"/>
                </a:cubicBezTo>
                <a:close/>
                <a:moveTo>
                  <a:pt x="203382" y="66675"/>
                </a:moveTo>
                <a:cubicBezTo>
                  <a:pt x="213542" y="66675"/>
                  <a:pt x="221887" y="75302"/>
                  <a:pt x="221887" y="85725"/>
                </a:cubicBezTo>
                <a:cubicBezTo>
                  <a:pt x="221887" y="95789"/>
                  <a:pt x="213542" y="104416"/>
                  <a:pt x="203382" y="104416"/>
                </a:cubicBezTo>
                <a:cubicBezTo>
                  <a:pt x="192859" y="104416"/>
                  <a:pt x="184150" y="95789"/>
                  <a:pt x="184150" y="85725"/>
                </a:cubicBezTo>
                <a:cubicBezTo>
                  <a:pt x="184150" y="75302"/>
                  <a:pt x="192859" y="66675"/>
                  <a:pt x="203382" y="66675"/>
                </a:cubicBezTo>
                <a:close/>
                <a:moveTo>
                  <a:pt x="82368" y="66675"/>
                </a:moveTo>
                <a:cubicBezTo>
                  <a:pt x="92891" y="66675"/>
                  <a:pt x="101237" y="75302"/>
                  <a:pt x="101237" y="85725"/>
                </a:cubicBezTo>
                <a:cubicBezTo>
                  <a:pt x="101237" y="95789"/>
                  <a:pt x="92891" y="104416"/>
                  <a:pt x="82368" y="104416"/>
                </a:cubicBezTo>
                <a:cubicBezTo>
                  <a:pt x="71845" y="104416"/>
                  <a:pt x="63500" y="95789"/>
                  <a:pt x="63500" y="85725"/>
                </a:cubicBezTo>
                <a:cubicBezTo>
                  <a:pt x="63500" y="75302"/>
                  <a:pt x="71845" y="66675"/>
                  <a:pt x="82368" y="66675"/>
                </a:cubicBezTo>
                <a:close/>
                <a:moveTo>
                  <a:pt x="142695" y="42862"/>
                </a:moveTo>
                <a:cubicBezTo>
                  <a:pt x="145207" y="42862"/>
                  <a:pt x="147002" y="45019"/>
                  <a:pt x="147002" y="47177"/>
                </a:cubicBezTo>
                <a:lnTo>
                  <a:pt x="147002" y="51491"/>
                </a:lnTo>
                <a:cubicBezTo>
                  <a:pt x="153821" y="52930"/>
                  <a:pt x="159205" y="57244"/>
                  <a:pt x="162076" y="63357"/>
                </a:cubicBezTo>
                <a:cubicBezTo>
                  <a:pt x="162794" y="65155"/>
                  <a:pt x="161717" y="68032"/>
                  <a:pt x="159564" y="68751"/>
                </a:cubicBezTo>
                <a:cubicBezTo>
                  <a:pt x="157410" y="69830"/>
                  <a:pt x="154898" y="68751"/>
                  <a:pt x="153821" y="66593"/>
                </a:cubicBezTo>
                <a:cubicBezTo>
                  <a:pt x="152385" y="62278"/>
                  <a:pt x="147720" y="59761"/>
                  <a:pt x="142695" y="59761"/>
                </a:cubicBezTo>
                <a:cubicBezTo>
                  <a:pt x="136234" y="59761"/>
                  <a:pt x="130851" y="64436"/>
                  <a:pt x="130851" y="69830"/>
                </a:cubicBezTo>
                <a:cubicBezTo>
                  <a:pt x="130851" y="77021"/>
                  <a:pt x="135158" y="80616"/>
                  <a:pt x="142695" y="80616"/>
                </a:cubicBezTo>
                <a:cubicBezTo>
                  <a:pt x="157769" y="80616"/>
                  <a:pt x="163153" y="90325"/>
                  <a:pt x="163153" y="99673"/>
                </a:cubicBezTo>
                <a:cubicBezTo>
                  <a:pt x="163153" y="108662"/>
                  <a:pt x="156333" y="116213"/>
                  <a:pt x="147002" y="118011"/>
                </a:cubicBezTo>
                <a:lnTo>
                  <a:pt x="147002" y="122326"/>
                </a:lnTo>
                <a:cubicBezTo>
                  <a:pt x="147002" y="124843"/>
                  <a:pt x="145207" y="126641"/>
                  <a:pt x="142695" y="126641"/>
                </a:cubicBezTo>
                <a:cubicBezTo>
                  <a:pt x="140541" y="126641"/>
                  <a:pt x="138747" y="124843"/>
                  <a:pt x="138747" y="122326"/>
                </a:cubicBezTo>
                <a:lnTo>
                  <a:pt x="138747" y="118011"/>
                </a:lnTo>
                <a:cubicBezTo>
                  <a:pt x="131927" y="116573"/>
                  <a:pt x="126185" y="112258"/>
                  <a:pt x="123672" y="106146"/>
                </a:cubicBezTo>
                <a:cubicBezTo>
                  <a:pt x="122955" y="104348"/>
                  <a:pt x="124031" y="101471"/>
                  <a:pt x="126185" y="100752"/>
                </a:cubicBezTo>
                <a:cubicBezTo>
                  <a:pt x="128338" y="99673"/>
                  <a:pt x="130851" y="100752"/>
                  <a:pt x="131927" y="102909"/>
                </a:cubicBezTo>
                <a:cubicBezTo>
                  <a:pt x="133363" y="107224"/>
                  <a:pt x="138029" y="109741"/>
                  <a:pt x="142695" y="109741"/>
                </a:cubicBezTo>
                <a:cubicBezTo>
                  <a:pt x="149155" y="109741"/>
                  <a:pt x="154539" y="105067"/>
                  <a:pt x="154539" y="99673"/>
                </a:cubicBezTo>
                <a:cubicBezTo>
                  <a:pt x="154539" y="92482"/>
                  <a:pt x="150591" y="88886"/>
                  <a:pt x="142695" y="88886"/>
                </a:cubicBezTo>
                <a:cubicBezTo>
                  <a:pt x="127979" y="88886"/>
                  <a:pt x="122237" y="79178"/>
                  <a:pt x="122237" y="69830"/>
                </a:cubicBezTo>
                <a:cubicBezTo>
                  <a:pt x="122237" y="60840"/>
                  <a:pt x="129056" y="53289"/>
                  <a:pt x="138747" y="51491"/>
                </a:cubicBezTo>
                <a:lnTo>
                  <a:pt x="138747" y="47177"/>
                </a:lnTo>
                <a:cubicBezTo>
                  <a:pt x="138747" y="45019"/>
                  <a:pt x="140541" y="42862"/>
                  <a:pt x="142695" y="42862"/>
                </a:cubicBezTo>
                <a:close/>
                <a:moveTo>
                  <a:pt x="50890" y="34059"/>
                </a:moveTo>
                <a:cubicBezTo>
                  <a:pt x="49095" y="42718"/>
                  <a:pt x="42633" y="49573"/>
                  <a:pt x="34016" y="51016"/>
                </a:cubicBezTo>
                <a:lnTo>
                  <a:pt x="34016" y="118485"/>
                </a:lnTo>
                <a:cubicBezTo>
                  <a:pt x="42633" y="120289"/>
                  <a:pt x="49095" y="126783"/>
                  <a:pt x="50890" y="135442"/>
                </a:cubicBezTo>
                <a:lnTo>
                  <a:pt x="232913" y="135442"/>
                </a:lnTo>
                <a:cubicBezTo>
                  <a:pt x="234708" y="126783"/>
                  <a:pt x="241170" y="120289"/>
                  <a:pt x="249787" y="118485"/>
                </a:cubicBezTo>
                <a:lnTo>
                  <a:pt x="249787" y="51016"/>
                </a:lnTo>
                <a:cubicBezTo>
                  <a:pt x="241170" y="49573"/>
                  <a:pt x="234708" y="42718"/>
                  <a:pt x="232913" y="34059"/>
                </a:cubicBezTo>
                <a:lnTo>
                  <a:pt x="50890" y="34059"/>
                </a:lnTo>
                <a:close/>
                <a:moveTo>
                  <a:pt x="46941" y="25400"/>
                </a:moveTo>
                <a:lnTo>
                  <a:pt x="236503" y="25400"/>
                </a:lnTo>
                <a:cubicBezTo>
                  <a:pt x="239375" y="25400"/>
                  <a:pt x="241170" y="27565"/>
                  <a:pt x="241170" y="29729"/>
                </a:cubicBezTo>
                <a:cubicBezTo>
                  <a:pt x="241170" y="36945"/>
                  <a:pt x="246915" y="42718"/>
                  <a:pt x="254095" y="42718"/>
                </a:cubicBezTo>
                <a:cubicBezTo>
                  <a:pt x="256608" y="42718"/>
                  <a:pt x="258403" y="44883"/>
                  <a:pt x="258403" y="47047"/>
                </a:cubicBezTo>
                <a:lnTo>
                  <a:pt x="258403" y="122454"/>
                </a:lnTo>
                <a:cubicBezTo>
                  <a:pt x="258403" y="124979"/>
                  <a:pt x="256608" y="126783"/>
                  <a:pt x="254095" y="126783"/>
                </a:cubicBezTo>
                <a:cubicBezTo>
                  <a:pt x="246915" y="126783"/>
                  <a:pt x="241170" y="132556"/>
                  <a:pt x="241170" y="139772"/>
                </a:cubicBezTo>
                <a:cubicBezTo>
                  <a:pt x="241170" y="141937"/>
                  <a:pt x="239375" y="144101"/>
                  <a:pt x="236503" y="144101"/>
                </a:cubicBezTo>
                <a:lnTo>
                  <a:pt x="46941" y="144101"/>
                </a:lnTo>
                <a:cubicBezTo>
                  <a:pt x="44428" y="144101"/>
                  <a:pt x="42633" y="141937"/>
                  <a:pt x="42633" y="139772"/>
                </a:cubicBezTo>
                <a:cubicBezTo>
                  <a:pt x="42633" y="132556"/>
                  <a:pt x="36888" y="126783"/>
                  <a:pt x="29708" y="126783"/>
                </a:cubicBezTo>
                <a:cubicBezTo>
                  <a:pt x="27195" y="126783"/>
                  <a:pt x="25400" y="124979"/>
                  <a:pt x="25400" y="122454"/>
                </a:cubicBezTo>
                <a:lnTo>
                  <a:pt x="25400" y="47047"/>
                </a:lnTo>
                <a:cubicBezTo>
                  <a:pt x="25400" y="44883"/>
                  <a:pt x="27195" y="42718"/>
                  <a:pt x="29708" y="42718"/>
                </a:cubicBezTo>
                <a:cubicBezTo>
                  <a:pt x="36888" y="42718"/>
                  <a:pt x="42633" y="36945"/>
                  <a:pt x="42633" y="29729"/>
                </a:cubicBezTo>
                <a:cubicBezTo>
                  <a:pt x="42633" y="27565"/>
                  <a:pt x="44428" y="25400"/>
                  <a:pt x="46941" y="25400"/>
                </a:cubicBezTo>
                <a:close/>
                <a:moveTo>
                  <a:pt x="8637" y="8959"/>
                </a:moveTo>
                <a:lnTo>
                  <a:pt x="8637" y="160903"/>
                </a:lnTo>
                <a:lnTo>
                  <a:pt x="276753" y="160903"/>
                </a:lnTo>
                <a:lnTo>
                  <a:pt x="276753" y="8959"/>
                </a:lnTo>
                <a:lnTo>
                  <a:pt x="8637" y="8959"/>
                </a:lnTo>
                <a:close/>
                <a:moveTo>
                  <a:pt x="4318" y="0"/>
                </a:moveTo>
                <a:lnTo>
                  <a:pt x="281072" y="0"/>
                </a:lnTo>
                <a:cubicBezTo>
                  <a:pt x="283231" y="0"/>
                  <a:pt x="285390" y="2150"/>
                  <a:pt x="285390" y="4300"/>
                </a:cubicBezTo>
                <a:lnTo>
                  <a:pt x="285390" y="165204"/>
                </a:lnTo>
                <a:cubicBezTo>
                  <a:pt x="285390" y="167354"/>
                  <a:pt x="283231" y="169504"/>
                  <a:pt x="281072" y="169504"/>
                </a:cubicBezTo>
                <a:lnTo>
                  <a:pt x="4318" y="169504"/>
                </a:lnTo>
                <a:cubicBezTo>
                  <a:pt x="1799" y="169504"/>
                  <a:pt x="0" y="167354"/>
                  <a:pt x="0" y="165204"/>
                </a:cubicBezTo>
                <a:lnTo>
                  <a:pt x="0" y="4300"/>
                </a:lnTo>
                <a:cubicBezTo>
                  <a:pt x="0" y="2150"/>
                  <a:pt x="1799" y="0"/>
                  <a:pt x="4318" y="0"/>
                </a:cubicBezTo>
                <a:close/>
              </a:path>
            </a:pathLst>
          </a:custGeom>
          <a:solidFill>
            <a:schemeClr val="accent4"/>
          </a:solidFill>
          <a:ln>
            <a:noFill/>
          </a:ln>
          <a:effectLst/>
        </p:spPr>
        <p:txBody>
          <a:bodyPr anchor="ctr"/>
          <a:lstStyle/>
          <a:p>
            <a:endParaRPr lang="en-US" sz="900" dirty="0">
              <a:latin typeface="Lato Light" panose="020F0502020204030203" pitchFamily="34" charset="0"/>
            </a:endParaRPr>
          </a:p>
        </p:txBody>
      </p:sp>
      <p:sp>
        <p:nvSpPr>
          <p:cNvPr id="48" name="TextBox 47">
            <a:extLst>
              <a:ext uri="{FF2B5EF4-FFF2-40B4-BE49-F238E27FC236}">
                <a16:creationId xmlns:a16="http://schemas.microsoft.com/office/drawing/2014/main" id="{AE0445C3-52C6-FB48-B6AB-451DB01E8CB2}"/>
              </a:ext>
            </a:extLst>
          </p:cNvPr>
          <p:cNvSpPr txBox="1"/>
          <p:nvPr/>
        </p:nvSpPr>
        <p:spPr>
          <a:xfrm>
            <a:off x="8226772" y="3027596"/>
            <a:ext cx="1317990" cy="338554"/>
          </a:xfrm>
          <a:prstGeom prst="rect">
            <a:avLst/>
          </a:prstGeom>
          <a:noFill/>
        </p:spPr>
        <p:txBody>
          <a:bodyPr wrap="none" rtlCol="0" anchor="ctr" anchorCtr="0">
            <a:spAutoFit/>
          </a:bodyPr>
          <a:lstStyle/>
          <a:p>
            <a:r>
              <a:rPr lang="en-US" sz="1600" b="1" dirty="0">
                <a:solidFill>
                  <a:schemeClr val="tx2"/>
                </a:solidFill>
                <a:latin typeface="Poppins" panose="00000500000000000000" pitchFamily="2" charset="0"/>
                <a:ea typeface="League Spartan" charset="0"/>
                <a:cs typeface="Poppins" panose="00000500000000000000" pitchFamily="2" charset="0"/>
              </a:rPr>
              <a:t>YOUR TITLE</a:t>
            </a:r>
          </a:p>
        </p:txBody>
      </p:sp>
      <p:sp>
        <p:nvSpPr>
          <p:cNvPr id="49" name="Subtitle 2">
            <a:extLst>
              <a:ext uri="{FF2B5EF4-FFF2-40B4-BE49-F238E27FC236}">
                <a16:creationId xmlns:a16="http://schemas.microsoft.com/office/drawing/2014/main" id="{7E5771AE-E8CF-1844-9141-F6B631E2B773}"/>
              </a:ext>
            </a:extLst>
          </p:cNvPr>
          <p:cNvSpPr txBox="1">
            <a:spLocks/>
          </p:cNvSpPr>
          <p:nvPr/>
        </p:nvSpPr>
        <p:spPr>
          <a:xfrm>
            <a:off x="8226772" y="3370470"/>
            <a:ext cx="3203229" cy="724044"/>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chemeClr val="tx1"/>
                </a:solidFill>
                <a:latin typeface="Poppins" panose="00000500000000000000" pitchFamily="2" charset="0"/>
                <a:ea typeface="Lato Light" panose="020F0502020204030203" pitchFamily="34" charset="0"/>
                <a:cs typeface="Poppins" panose="00000500000000000000" pitchFamily="2" charset="0"/>
              </a:rPr>
              <a:t>Green marketing is a practice whereby the companies seek to go above and beyond.</a:t>
            </a:r>
          </a:p>
        </p:txBody>
      </p:sp>
      <p:sp>
        <p:nvSpPr>
          <p:cNvPr id="53" name="TextBox 52">
            <a:extLst>
              <a:ext uri="{FF2B5EF4-FFF2-40B4-BE49-F238E27FC236}">
                <a16:creationId xmlns:a16="http://schemas.microsoft.com/office/drawing/2014/main" id="{AE5E1C6C-51C5-E248-9E00-D996E90B3090}"/>
              </a:ext>
            </a:extLst>
          </p:cNvPr>
          <p:cNvSpPr txBox="1"/>
          <p:nvPr/>
        </p:nvSpPr>
        <p:spPr>
          <a:xfrm>
            <a:off x="8226772" y="5614331"/>
            <a:ext cx="1317990" cy="338554"/>
          </a:xfrm>
          <a:prstGeom prst="rect">
            <a:avLst/>
          </a:prstGeom>
          <a:noFill/>
        </p:spPr>
        <p:txBody>
          <a:bodyPr wrap="none" rtlCol="0" anchor="ctr" anchorCtr="0">
            <a:spAutoFit/>
          </a:bodyPr>
          <a:lstStyle/>
          <a:p>
            <a:r>
              <a:rPr lang="en-US" sz="1600" b="1" dirty="0">
                <a:solidFill>
                  <a:schemeClr val="tx2"/>
                </a:solidFill>
                <a:latin typeface="Poppins" panose="00000500000000000000" pitchFamily="2" charset="0"/>
                <a:ea typeface="League Spartan" charset="0"/>
                <a:cs typeface="Poppins" panose="00000500000000000000" pitchFamily="2" charset="0"/>
              </a:rPr>
              <a:t>YOUR TITLE</a:t>
            </a:r>
          </a:p>
        </p:txBody>
      </p:sp>
      <p:sp>
        <p:nvSpPr>
          <p:cNvPr id="54" name="Subtitle 2">
            <a:extLst>
              <a:ext uri="{FF2B5EF4-FFF2-40B4-BE49-F238E27FC236}">
                <a16:creationId xmlns:a16="http://schemas.microsoft.com/office/drawing/2014/main" id="{CD66258F-FA70-1849-BC7B-97858903D0DA}"/>
              </a:ext>
            </a:extLst>
          </p:cNvPr>
          <p:cNvSpPr txBox="1">
            <a:spLocks/>
          </p:cNvSpPr>
          <p:nvPr/>
        </p:nvSpPr>
        <p:spPr>
          <a:xfrm>
            <a:off x="8226772" y="5957205"/>
            <a:ext cx="3203229" cy="724044"/>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chemeClr val="tx1"/>
                </a:solidFill>
                <a:latin typeface="Poppins" panose="00000500000000000000" pitchFamily="2" charset="0"/>
                <a:ea typeface="Lato Light" panose="020F0502020204030203" pitchFamily="34" charset="0"/>
                <a:cs typeface="Poppins" panose="00000500000000000000" pitchFamily="2" charset="0"/>
              </a:rPr>
              <a:t>Green marketing is a practice whereby the companies seek to go above and beyond.</a:t>
            </a:r>
          </a:p>
        </p:txBody>
      </p:sp>
      <p:sp>
        <p:nvSpPr>
          <p:cNvPr id="56" name="TextBox 55">
            <a:extLst>
              <a:ext uri="{FF2B5EF4-FFF2-40B4-BE49-F238E27FC236}">
                <a16:creationId xmlns:a16="http://schemas.microsoft.com/office/drawing/2014/main" id="{E59314F3-433B-E447-8C96-AC16EF4E2ACB}"/>
              </a:ext>
            </a:extLst>
          </p:cNvPr>
          <p:cNvSpPr txBox="1"/>
          <p:nvPr/>
        </p:nvSpPr>
        <p:spPr>
          <a:xfrm>
            <a:off x="2645522" y="1741900"/>
            <a:ext cx="1317990" cy="338554"/>
          </a:xfrm>
          <a:prstGeom prst="rect">
            <a:avLst/>
          </a:prstGeom>
          <a:noFill/>
        </p:spPr>
        <p:txBody>
          <a:bodyPr wrap="none" rtlCol="0" anchor="ctr" anchorCtr="0">
            <a:spAutoFit/>
          </a:bodyPr>
          <a:lstStyle/>
          <a:p>
            <a:pPr algn="r"/>
            <a:r>
              <a:rPr lang="en-US" sz="1600" b="1" dirty="0">
                <a:solidFill>
                  <a:schemeClr val="tx2"/>
                </a:solidFill>
                <a:latin typeface="Poppins" panose="00000500000000000000" pitchFamily="2" charset="0"/>
                <a:ea typeface="League Spartan" charset="0"/>
                <a:cs typeface="Poppins" panose="00000500000000000000" pitchFamily="2" charset="0"/>
              </a:rPr>
              <a:t>YOUR TITLE</a:t>
            </a:r>
          </a:p>
        </p:txBody>
      </p:sp>
      <p:sp>
        <p:nvSpPr>
          <p:cNvPr id="57" name="Subtitle 2">
            <a:extLst>
              <a:ext uri="{FF2B5EF4-FFF2-40B4-BE49-F238E27FC236}">
                <a16:creationId xmlns:a16="http://schemas.microsoft.com/office/drawing/2014/main" id="{5A9B5D68-DEA2-DF4A-918D-C2D76CF2096B}"/>
              </a:ext>
            </a:extLst>
          </p:cNvPr>
          <p:cNvSpPr txBox="1">
            <a:spLocks/>
          </p:cNvSpPr>
          <p:nvPr/>
        </p:nvSpPr>
        <p:spPr>
          <a:xfrm>
            <a:off x="760283" y="2084774"/>
            <a:ext cx="3203229" cy="724044"/>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50"/>
              </a:lnSpc>
            </a:pPr>
            <a:r>
              <a:rPr lang="en-US" sz="1200" dirty="0">
                <a:solidFill>
                  <a:schemeClr val="tx1"/>
                </a:solidFill>
                <a:latin typeface="Poppins" panose="00000500000000000000" pitchFamily="2" charset="0"/>
                <a:ea typeface="Lato Light" panose="020F0502020204030203" pitchFamily="34" charset="0"/>
                <a:cs typeface="Poppins" panose="00000500000000000000" pitchFamily="2" charset="0"/>
              </a:rPr>
              <a:t>Green marketing is a practice whereby the companies seek to go above and beyond.</a:t>
            </a:r>
          </a:p>
        </p:txBody>
      </p:sp>
      <p:sp>
        <p:nvSpPr>
          <p:cNvPr id="59" name="TextBox 58">
            <a:extLst>
              <a:ext uri="{FF2B5EF4-FFF2-40B4-BE49-F238E27FC236}">
                <a16:creationId xmlns:a16="http://schemas.microsoft.com/office/drawing/2014/main" id="{8B5536A7-6164-5845-8A08-2488DBA0B3D7}"/>
              </a:ext>
            </a:extLst>
          </p:cNvPr>
          <p:cNvSpPr txBox="1"/>
          <p:nvPr/>
        </p:nvSpPr>
        <p:spPr>
          <a:xfrm>
            <a:off x="2645522" y="4328635"/>
            <a:ext cx="1317990" cy="338554"/>
          </a:xfrm>
          <a:prstGeom prst="rect">
            <a:avLst/>
          </a:prstGeom>
          <a:noFill/>
        </p:spPr>
        <p:txBody>
          <a:bodyPr wrap="none" rtlCol="0" anchor="ctr" anchorCtr="0">
            <a:spAutoFit/>
          </a:bodyPr>
          <a:lstStyle/>
          <a:p>
            <a:pPr algn="r"/>
            <a:r>
              <a:rPr lang="en-US" sz="1600" b="1" dirty="0">
                <a:solidFill>
                  <a:schemeClr val="tx2"/>
                </a:solidFill>
                <a:latin typeface="Poppins" panose="00000500000000000000" pitchFamily="2" charset="0"/>
                <a:ea typeface="League Spartan" charset="0"/>
                <a:cs typeface="Poppins" panose="00000500000000000000" pitchFamily="2" charset="0"/>
              </a:rPr>
              <a:t>YOUR TITLE</a:t>
            </a:r>
          </a:p>
        </p:txBody>
      </p:sp>
      <p:sp>
        <p:nvSpPr>
          <p:cNvPr id="60" name="Subtitle 2">
            <a:extLst>
              <a:ext uri="{FF2B5EF4-FFF2-40B4-BE49-F238E27FC236}">
                <a16:creationId xmlns:a16="http://schemas.microsoft.com/office/drawing/2014/main" id="{C247180D-7D0B-9C4B-8EB4-D053F771816B}"/>
              </a:ext>
            </a:extLst>
          </p:cNvPr>
          <p:cNvSpPr txBox="1">
            <a:spLocks/>
          </p:cNvSpPr>
          <p:nvPr/>
        </p:nvSpPr>
        <p:spPr>
          <a:xfrm>
            <a:off x="760283" y="4671509"/>
            <a:ext cx="3203229" cy="724044"/>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50"/>
              </a:lnSpc>
            </a:pPr>
            <a:r>
              <a:rPr lang="en-US" sz="1200" dirty="0">
                <a:solidFill>
                  <a:schemeClr val="tx1"/>
                </a:solidFill>
                <a:latin typeface="Poppins" panose="00000500000000000000" pitchFamily="2" charset="0"/>
                <a:ea typeface="Lato Light" panose="020F0502020204030203" pitchFamily="34" charset="0"/>
                <a:cs typeface="Poppins" panose="00000500000000000000" pitchFamily="2" charset="0"/>
              </a:rPr>
              <a:t>Green marketing is a practice whereby the companies seek to go above and beyond.</a:t>
            </a:r>
          </a:p>
        </p:txBody>
      </p:sp>
      <p:sp>
        <p:nvSpPr>
          <p:cNvPr id="2" name="Subtitle 2">
            <a:extLst>
              <a:ext uri="{FF2B5EF4-FFF2-40B4-BE49-F238E27FC236}">
                <a16:creationId xmlns:a16="http://schemas.microsoft.com/office/drawing/2014/main" id="{87E32202-BF62-B29E-8968-4A24018704B3}"/>
              </a:ext>
            </a:extLst>
          </p:cNvPr>
          <p:cNvSpPr txBox="1">
            <a:spLocks/>
          </p:cNvSpPr>
          <p:nvPr/>
        </p:nvSpPr>
        <p:spPr>
          <a:xfrm>
            <a:off x="4676060" y="808571"/>
            <a:ext cx="2839880" cy="215444"/>
          </a:xfrm>
          <a:prstGeom prst="rect">
            <a:avLst/>
          </a:prstGeom>
        </p:spPr>
        <p:txBody>
          <a:bodyPr vert="horz" wrap="non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spcBef>
                <a:spcPts val="600"/>
              </a:spcBef>
            </a:pPr>
            <a:r>
              <a:rPr lang="en-US" sz="1100" spc="600" dirty="0">
                <a:solidFill>
                  <a:schemeClr val="tx1">
                    <a:lumMod val="60000"/>
                    <a:lumOff val="40000"/>
                  </a:schemeClr>
                </a:solidFill>
                <a:latin typeface="Poppins" panose="00000500000000000000" pitchFamily="2" charset="0"/>
                <a:ea typeface="Noto Sans Light" panose="020B0402040504020204" pitchFamily="34" charset="0"/>
                <a:cs typeface="Poppins" panose="00000500000000000000" pitchFamily="2" charset="0"/>
              </a:rPr>
              <a:t>YOUR SUBTITLE HERE</a:t>
            </a:r>
          </a:p>
        </p:txBody>
      </p:sp>
    </p:spTree>
    <p:extLst>
      <p:ext uri="{BB962C8B-B14F-4D97-AF65-F5344CB8AC3E}">
        <p14:creationId xmlns:p14="http://schemas.microsoft.com/office/powerpoint/2010/main" val="187938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72">
            <a:extLst>
              <a:ext uri="{FF2B5EF4-FFF2-40B4-BE49-F238E27FC236}">
                <a16:creationId xmlns:a16="http://schemas.microsoft.com/office/drawing/2014/main" id="{F6AA42DC-5AC8-9A4A-A7FF-43E8250FFB46}"/>
              </a:ext>
            </a:extLst>
          </p:cNvPr>
          <p:cNvSpPr>
            <a:spLocks noChangeArrowheads="1"/>
          </p:cNvSpPr>
          <p:nvPr/>
        </p:nvSpPr>
        <p:spPr bwMode="auto">
          <a:xfrm>
            <a:off x="754012" y="4761066"/>
            <a:ext cx="10683976" cy="1617701"/>
          </a:xfrm>
          <a:custGeom>
            <a:avLst/>
            <a:gdLst>
              <a:gd name="T0" fmla="*/ 13074 w 17153"/>
              <a:gd name="T1" fmla="*/ 0 h 2599"/>
              <a:gd name="T2" fmla="*/ 12654 w 17153"/>
              <a:gd name="T3" fmla="*/ 0 h 2599"/>
              <a:gd name="T4" fmla="*/ 12654 w 17153"/>
              <a:gd name="T5" fmla="*/ 726 h 2599"/>
              <a:gd name="T6" fmla="*/ 8786 w 17153"/>
              <a:gd name="T7" fmla="*/ 726 h 2599"/>
              <a:gd name="T8" fmla="*/ 8366 w 17153"/>
              <a:gd name="T9" fmla="*/ 726 h 2599"/>
              <a:gd name="T10" fmla="*/ 8366 w 17153"/>
              <a:gd name="T11" fmla="*/ 1452 h 2599"/>
              <a:gd name="T12" fmla="*/ 4499 w 17153"/>
              <a:gd name="T13" fmla="*/ 1452 h 2599"/>
              <a:gd name="T14" fmla="*/ 4078 w 17153"/>
              <a:gd name="T15" fmla="*/ 1452 h 2599"/>
              <a:gd name="T16" fmla="*/ 4078 w 17153"/>
              <a:gd name="T17" fmla="*/ 2178 h 2599"/>
              <a:gd name="T18" fmla="*/ 0 w 17153"/>
              <a:gd name="T19" fmla="*/ 2178 h 2599"/>
              <a:gd name="T20" fmla="*/ 0 w 17153"/>
              <a:gd name="T21" fmla="*/ 2598 h 2599"/>
              <a:gd name="T22" fmla="*/ 4078 w 17153"/>
              <a:gd name="T23" fmla="*/ 2598 h 2599"/>
              <a:gd name="T24" fmla="*/ 4499 w 17153"/>
              <a:gd name="T25" fmla="*/ 2598 h 2599"/>
              <a:gd name="T26" fmla="*/ 4499 w 17153"/>
              <a:gd name="T27" fmla="*/ 1873 h 2599"/>
              <a:gd name="T28" fmla="*/ 8366 w 17153"/>
              <a:gd name="T29" fmla="*/ 1873 h 2599"/>
              <a:gd name="T30" fmla="*/ 8786 w 17153"/>
              <a:gd name="T31" fmla="*/ 1873 h 2599"/>
              <a:gd name="T32" fmla="*/ 8786 w 17153"/>
              <a:gd name="T33" fmla="*/ 1147 h 2599"/>
              <a:gd name="T34" fmla="*/ 12654 w 17153"/>
              <a:gd name="T35" fmla="*/ 1147 h 2599"/>
              <a:gd name="T36" fmla="*/ 13074 w 17153"/>
              <a:gd name="T37" fmla="*/ 1147 h 2599"/>
              <a:gd name="T38" fmla="*/ 13074 w 17153"/>
              <a:gd name="T39" fmla="*/ 421 h 2599"/>
              <a:gd name="T40" fmla="*/ 17152 w 17153"/>
              <a:gd name="T41" fmla="*/ 421 h 2599"/>
              <a:gd name="T42" fmla="*/ 17152 w 17153"/>
              <a:gd name="T43" fmla="*/ 0 h 2599"/>
              <a:gd name="T44" fmla="*/ 13074 w 17153"/>
              <a:gd name="T45" fmla="*/ 0 h 2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153" h="2599">
                <a:moveTo>
                  <a:pt x="13074" y="0"/>
                </a:moveTo>
                <a:lnTo>
                  <a:pt x="12654" y="0"/>
                </a:lnTo>
                <a:lnTo>
                  <a:pt x="12654" y="726"/>
                </a:lnTo>
                <a:lnTo>
                  <a:pt x="8786" y="726"/>
                </a:lnTo>
                <a:lnTo>
                  <a:pt x="8366" y="726"/>
                </a:lnTo>
                <a:lnTo>
                  <a:pt x="8366" y="1452"/>
                </a:lnTo>
                <a:lnTo>
                  <a:pt x="4499" y="1452"/>
                </a:lnTo>
                <a:lnTo>
                  <a:pt x="4078" y="1452"/>
                </a:lnTo>
                <a:lnTo>
                  <a:pt x="4078" y="2178"/>
                </a:lnTo>
                <a:lnTo>
                  <a:pt x="0" y="2178"/>
                </a:lnTo>
                <a:lnTo>
                  <a:pt x="0" y="2598"/>
                </a:lnTo>
                <a:lnTo>
                  <a:pt x="4078" y="2598"/>
                </a:lnTo>
                <a:lnTo>
                  <a:pt x="4499" y="2598"/>
                </a:lnTo>
                <a:lnTo>
                  <a:pt x="4499" y="1873"/>
                </a:lnTo>
                <a:lnTo>
                  <a:pt x="8366" y="1873"/>
                </a:lnTo>
                <a:lnTo>
                  <a:pt x="8786" y="1873"/>
                </a:lnTo>
                <a:lnTo>
                  <a:pt x="8786" y="1147"/>
                </a:lnTo>
                <a:lnTo>
                  <a:pt x="12654" y="1147"/>
                </a:lnTo>
                <a:lnTo>
                  <a:pt x="13074" y="1147"/>
                </a:lnTo>
                <a:lnTo>
                  <a:pt x="13074" y="421"/>
                </a:lnTo>
                <a:lnTo>
                  <a:pt x="17152" y="421"/>
                </a:lnTo>
                <a:lnTo>
                  <a:pt x="17152" y="0"/>
                </a:lnTo>
                <a:lnTo>
                  <a:pt x="13074" y="0"/>
                </a:lnTo>
              </a:path>
            </a:pathLst>
          </a:custGeom>
          <a:solidFill>
            <a:schemeClr val="accent6"/>
          </a:solidFill>
          <a:ln>
            <a:noFill/>
          </a:ln>
          <a:effectLst/>
        </p:spPr>
        <p:txBody>
          <a:bodyPr wrap="none" anchor="ctr"/>
          <a:lstStyle/>
          <a:p>
            <a:endParaRPr lang="en-US" dirty="0">
              <a:latin typeface="Poppins" pitchFamily="2" charset="77"/>
            </a:endParaRPr>
          </a:p>
        </p:txBody>
      </p:sp>
      <p:sp>
        <p:nvSpPr>
          <p:cNvPr id="20" name="Freeform 75">
            <a:extLst>
              <a:ext uri="{FF2B5EF4-FFF2-40B4-BE49-F238E27FC236}">
                <a16:creationId xmlns:a16="http://schemas.microsoft.com/office/drawing/2014/main" id="{C237C88C-2FE2-FD4D-8A17-9AF8CF0A1E74}"/>
              </a:ext>
            </a:extLst>
          </p:cNvPr>
          <p:cNvSpPr>
            <a:spLocks noChangeArrowheads="1"/>
          </p:cNvSpPr>
          <p:nvPr/>
        </p:nvSpPr>
        <p:spPr bwMode="auto">
          <a:xfrm>
            <a:off x="960000" y="3099418"/>
            <a:ext cx="2254897" cy="2485605"/>
          </a:xfrm>
          <a:prstGeom prst="round2DiagRect">
            <a:avLst>
              <a:gd name="adj1" fmla="val 18405"/>
              <a:gd name="adj2" fmla="val 0"/>
            </a:avLst>
          </a:prstGeom>
          <a:noFill/>
          <a:ln w="38100" cap="flat">
            <a:solidFill>
              <a:schemeClr val="accent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grpSp>
        <p:nvGrpSpPr>
          <p:cNvPr id="21" name="Group 20">
            <a:extLst>
              <a:ext uri="{FF2B5EF4-FFF2-40B4-BE49-F238E27FC236}">
                <a16:creationId xmlns:a16="http://schemas.microsoft.com/office/drawing/2014/main" id="{49AAAD7C-259D-EF41-A21D-5864B1E561FE}"/>
              </a:ext>
            </a:extLst>
          </p:cNvPr>
          <p:cNvGrpSpPr/>
          <p:nvPr/>
        </p:nvGrpSpPr>
        <p:grpSpPr>
          <a:xfrm>
            <a:off x="1764733" y="4931350"/>
            <a:ext cx="741561" cy="780013"/>
            <a:chOff x="3526290" y="9862699"/>
            <a:chExt cx="1483121" cy="1560025"/>
          </a:xfrm>
        </p:grpSpPr>
        <p:sp>
          <p:nvSpPr>
            <p:cNvPr id="22" name="Freeform 73">
              <a:extLst>
                <a:ext uri="{FF2B5EF4-FFF2-40B4-BE49-F238E27FC236}">
                  <a16:creationId xmlns:a16="http://schemas.microsoft.com/office/drawing/2014/main" id="{E54F4C13-B961-4043-BBA4-CC7652C566F1}"/>
                </a:ext>
              </a:extLst>
            </p:cNvPr>
            <p:cNvSpPr>
              <a:spLocks noChangeArrowheads="1"/>
            </p:cNvSpPr>
            <p:nvPr/>
          </p:nvSpPr>
          <p:spPr bwMode="auto">
            <a:xfrm>
              <a:off x="4828139" y="11170046"/>
              <a:ext cx="181272" cy="247186"/>
            </a:xfrm>
            <a:custGeom>
              <a:avLst/>
              <a:gdLst>
                <a:gd name="T0" fmla="*/ 143 w 144"/>
                <a:gd name="T1" fmla="*/ 0 h 200"/>
                <a:gd name="T2" fmla="*/ 143 w 144"/>
                <a:gd name="T3" fmla="*/ 126 h 200"/>
                <a:gd name="T4" fmla="*/ 143 w 144"/>
                <a:gd name="T5" fmla="*/ 126 h 200"/>
                <a:gd name="T6" fmla="*/ 72 w 144"/>
                <a:gd name="T7" fmla="*/ 199 h 200"/>
                <a:gd name="T8" fmla="*/ 72 w 144"/>
                <a:gd name="T9" fmla="*/ 199 h 200"/>
                <a:gd name="T10" fmla="*/ 0 w 144"/>
                <a:gd name="T11" fmla="*/ 126 h 200"/>
                <a:gd name="T12" fmla="*/ 0 w 144"/>
                <a:gd name="T13" fmla="*/ 0 h 200"/>
                <a:gd name="T14" fmla="*/ 143 w 144"/>
                <a:gd name="T15" fmla="*/ 0 h 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200">
                  <a:moveTo>
                    <a:pt x="143" y="0"/>
                  </a:moveTo>
                  <a:lnTo>
                    <a:pt x="143" y="126"/>
                  </a:lnTo>
                  <a:lnTo>
                    <a:pt x="143" y="126"/>
                  </a:lnTo>
                  <a:cubicBezTo>
                    <a:pt x="143" y="166"/>
                    <a:pt x="112" y="199"/>
                    <a:pt x="72" y="199"/>
                  </a:cubicBezTo>
                  <a:lnTo>
                    <a:pt x="72" y="199"/>
                  </a:lnTo>
                  <a:cubicBezTo>
                    <a:pt x="32" y="199"/>
                    <a:pt x="0" y="166"/>
                    <a:pt x="0" y="126"/>
                  </a:cubicBezTo>
                  <a:lnTo>
                    <a:pt x="0" y="0"/>
                  </a:lnTo>
                  <a:lnTo>
                    <a:pt x="143" y="0"/>
                  </a:lnTo>
                </a:path>
              </a:pathLst>
            </a:custGeom>
            <a:solidFill>
              <a:schemeClr val="accent1"/>
            </a:solidFill>
            <a:ln>
              <a:noFill/>
            </a:ln>
            <a:effectLst/>
          </p:spPr>
          <p:txBody>
            <a:bodyPr wrap="none" anchor="ctr"/>
            <a:lstStyle/>
            <a:p>
              <a:endParaRPr lang="en-US" dirty="0">
                <a:latin typeface="Poppins" pitchFamily="2" charset="77"/>
              </a:endParaRPr>
            </a:p>
          </p:txBody>
        </p:sp>
        <p:sp>
          <p:nvSpPr>
            <p:cNvPr id="23" name="Freeform 74">
              <a:extLst>
                <a:ext uri="{FF2B5EF4-FFF2-40B4-BE49-F238E27FC236}">
                  <a16:creationId xmlns:a16="http://schemas.microsoft.com/office/drawing/2014/main" id="{23E5F37C-70B3-6A45-928F-ED36CD2A0F37}"/>
                </a:ext>
              </a:extLst>
            </p:cNvPr>
            <p:cNvSpPr>
              <a:spLocks noChangeArrowheads="1"/>
            </p:cNvSpPr>
            <p:nvPr/>
          </p:nvSpPr>
          <p:spPr bwMode="auto">
            <a:xfrm>
              <a:off x="4828139" y="11170046"/>
              <a:ext cx="181272" cy="247186"/>
            </a:xfrm>
            <a:custGeom>
              <a:avLst/>
              <a:gdLst>
                <a:gd name="T0" fmla="*/ 143 w 144"/>
                <a:gd name="T1" fmla="*/ 0 h 200"/>
                <a:gd name="T2" fmla="*/ 143 w 144"/>
                <a:gd name="T3" fmla="*/ 126 h 200"/>
                <a:gd name="T4" fmla="*/ 143 w 144"/>
                <a:gd name="T5" fmla="*/ 126 h 200"/>
                <a:gd name="T6" fmla="*/ 72 w 144"/>
                <a:gd name="T7" fmla="*/ 199 h 200"/>
                <a:gd name="T8" fmla="*/ 72 w 144"/>
                <a:gd name="T9" fmla="*/ 199 h 200"/>
                <a:gd name="T10" fmla="*/ 0 w 144"/>
                <a:gd name="T11" fmla="*/ 126 h 200"/>
                <a:gd name="T12" fmla="*/ 0 w 144"/>
                <a:gd name="T13" fmla="*/ 0 h 200"/>
                <a:gd name="T14" fmla="*/ 143 w 144"/>
                <a:gd name="T15" fmla="*/ 0 h 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200">
                  <a:moveTo>
                    <a:pt x="143" y="0"/>
                  </a:moveTo>
                  <a:lnTo>
                    <a:pt x="143" y="126"/>
                  </a:lnTo>
                  <a:lnTo>
                    <a:pt x="143" y="126"/>
                  </a:lnTo>
                  <a:cubicBezTo>
                    <a:pt x="143" y="166"/>
                    <a:pt x="112" y="199"/>
                    <a:pt x="72" y="199"/>
                  </a:cubicBezTo>
                  <a:lnTo>
                    <a:pt x="72" y="199"/>
                  </a:lnTo>
                  <a:cubicBezTo>
                    <a:pt x="32" y="199"/>
                    <a:pt x="0" y="166"/>
                    <a:pt x="0" y="126"/>
                  </a:cubicBezTo>
                  <a:lnTo>
                    <a:pt x="0" y="0"/>
                  </a:lnTo>
                  <a:lnTo>
                    <a:pt x="143" y="0"/>
                  </a:lnTo>
                </a:path>
              </a:pathLst>
            </a:custGeom>
            <a:solidFill>
              <a:srgbClr val="111340">
                <a:alpha val="50000"/>
              </a:srgbClr>
            </a:solidFill>
            <a:ln>
              <a:noFill/>
            </a:ln>
            <a:effectLst/>
          </p:spPr>
          <p:txBody>
            <a:bodyPr wrap="none" anchor="ctr"/>
            <a:lstStyle/>
            <a:p>
              <a:endParaRPr lang="en-US" dirty="0">
                <a:latin typeface="Poppins" pitchFamily="2" charset="77"/>
              </a:endParaRPr>
            </a:p>
          </p:txBody>
        </p:sp>
        <p:sp>
          <p:nvSpPr>
            <p:cNvPr id="24" name="Freeform 152">
              <a:extLst>
                <a:ext uri="{FF2B5EF4-FFF2-40B4-BE49-F238E27FC236}">
                  <a16:creationId xmlns:a16="http://schemas.microsoft.com/office/drawing/2014/main" id="{582E65C2-6067-9F47-8D14-59C7FE253501}"/>
                </a:ext>
              </a:extLst>
            </p:cNvPr>
            <p:cNvSpPr>
              <a:spLocks noChangeArrowheads="1"/>
            </p:cNvSpPr>
            <p:nvPr/>
          </p:nvSpPr>
          <p:spPr bwMode="auto">
            <a:xfrm>
              <a:off x="3526290" y="9862699"/>
              <a:ext cx="1389740" cy="1560025"/>
            </a:xfrm>
            <a:custGeom>
              <a:avLst/>
              <a:gdLst>
                <a:gd name="T0" fmla="*/ 521 w 1117"/>
                <a:gd name="T1" fmla="*/ 0 h 1253"/>
                <a:gd name="T2" fmla="*/ 521 w 1117"/>
                <a:gd name="T3" fmla="*/ 0 h 1253"/>
                <a:gd name="T4" fmla="*/ 1044 w 1117"/>
                <a:gd name="T5" fmla="*/ 522 h 1253"/>
                <a:gd name="T6" fmla="*/ 1044 w 1117"/>
                <a:gd name="T7" fmla="*/ 1180 h 1253"/>
                <a:gd name="T8" fmla="*/ 1044 w 1117"/>
                <a:gd name="T9" fmla="*/ 1180 h 1253"/>
                <a:gd name="T10" fmla="*/ 1116 w 1117"/>
                <a:gd name="T11" fmla="*/ 1252 h 1253"/>
                <a:gd name="T12" fmla="*/ 71 w 1117"/>
                <a:gd name="T13" fmla="*/ 1252 h 1253"/>
                <a:gd name="T14" fmla="*/ 71 w 1117"/>
                <a:gd name="T15" fmla="*/ 1252 h 1253"/>
                <a:gd name="T16" fmla="*/ 21 w 1117"/>
                <a:gd name="T17" fmla="*/ 1231 h 1253"/>
                <a:gd name="T18" fmla="*/ 21 w 1117"/>
                <a:gd name="T19" fmla="*/ 1231 h 1253"/>
                <a:gd name="T20" fmla="*/ 0 w 1117"/>
                <a:gd name="T21" fmla="*/ 1180 h 1253"/>
                <a:gd name="T22" fmla="*/ 0 w 1117"/>
                <a:gd name="T23" fmla="*/ 522 h 1253"/>
                <a:gd name="T24" fmla="*/ 0 w 1117"/>
                <a:gd name="T25" fmla="*/ 522 h 1253"/>
                <a:gd name="T26" fmla="*/ 153 w 1117"/>
                <a:gd name="T27" fmla="*/ 152 h 1253"/>
                <a:gd name="T28" fmla="*/ 153 w 1117"/>
                <a:gd name="T29" fmla="*/ 152 h 1253"/>
                <a:gd name="T30" fmla="*/ 521 w 1117"/>
                <a:gd name="T31" fmla="*/ 0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7" h="1253">
                  <a:moveTo>
                    <a:pt x="521" y="0"/>
                  </a:moveTo>
                  <a:lnTo>
                    <a:pt x="521" y="0"/>
                  </a:lnTo>
                  <a:cubicBezTo>
                    <a:pt x="810" y="0"/>
                    <a:pt x="1044" y="233"/>
                    <a:pt x="1044" y="522"/>
                  </a:cubicBezTo>
                  <a:lnTo>
                    <a:pt x="1044" y="1180"/>
                  </a:lnTo>
                  <a:lnTo>
                    <a:pt x="1044" y="1180"/>
                  </a:lnTo>
                  <a:cubicBezTo>
                    <a:pt x="1044" y="1220"/>
                    <a:pt x="1076" y="1252"/>
                    <a:pt x="1116" y="1252"/>
                  </a:cubicBezTo>
                  <a:lnTo>
                    <a:pt x="71" y="1252"/>
                  </a:lnTo>
                  <a:lnTo>
                    <a:pt x="71" y="1252"/>
                  </a:lnTo>
                  <a:cubicBezTo>
                    <a:pt x="52" y="1252"/>
                    <a:pt x="33" y="1243"/>
                    <a:pt x="21" y="1231"/>
                  </a:cubicBezTo>
                  <a:lnTo>
                    <a:pt x="21" y="1231"/>
                  </a:lnTo>
                  <a:cubicBezTo>
                    <a:pt x="8" y="1218"/>
                    <a:pt x="0" y="1200"/>
                    <a:pt x="0" y="1180"/>
                  </a:cubicBezTo>
                  <a:lnTo>
                    <a:pt x="0" y="522"/>
                  </a:lnTo>
                  <a:lnTo>
                    <a:pt x="0" y="522"/>
                  </a:lnTo>
                  <a:cubicBezTo>
                    <a:pt x="0" y="378"/>
                    <a:pt x="58" y="247"/>
                    <a:pt x="153" y="152"/>
                  </a:cubicBezTo>
                  <a:lnTo>
                    <a:pt x="153" y="152"/>
                  </a:lnTo>
                  <a:cubicBezTo>
                    <a:pt x="247" y="58"/>
                    <a:pt x="377" y="0"/>
                    <a:pt x="521" y="0"/>
                  </a:cubicBezTo>
                </a:path>
              </a:pathLst>
            </a:custGeom>
            <a:solidFill>
              <a:schemeClr val="accent1"/>
            </a:solidFill>
            <a:ln>
              <a:noFill/>
            </a:ln>
            <a:effectLst/>
          </p:spPr>
          <p:txBody>
            <a:bodyPr wrap="none" anchor="ctr"/>
            <a:lstStyle/>
            <a:p>
              <a:endParaRPr lang="en-US" dirty="0">
                <a:latin typeface="Poppins" pitchFamily="2" charset="77"/>
              </a:endParaRPr>
            </a:p>
          </p:txBody>
        </p:sp>
      </p:grpSp>
      <p:sp>
        <p:nvSpPr>
          <p:cNvPr id="25" name="Line 154">
            <a:extLst>
              <a:ext uri="{FF2B5EF4-FFF2-40B4-BE49-F238E27FC236}">
                <a16:creationId xmlns:a16="http://schemas.microsoft.com/office/drawing/2014/main" id="{A592078B-EC52-9A49-B3C2-E1F1623B30E4}"/>
              </a:ext>
            </a:extLst>
          </p:cNvPr>
          <p:cNvSpPr>
            <a:spLocks noChangeShapeType="1"/>
          </p:cNvSpPr>
          <p:nvPr/>
        </p:nvSpPr>
        <p:spPr bwMode="auto">
          <a:xfrm>
            <a:off x="1152256" y="5585023"/>
            <a:ext cx="0" cy="532826"/>
          </a:xfrm>
          <a:prstGeom prst="line">
            <a:avLst/>
          </a:prstGeom>
          <a:noFill/>
          <a:ln w="38100" cap="flat">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latin typeface="Poppins" pitchFamily="2" charset="77"/>
            </a:endParaRPr>
          </a:p>
        </p:txBody>
      </p:sp>
      <p:sp>
        <p:nvSpPr>
          <p:cNvPr id="26" name="Freeform 155">
            <a:extLst>
              <a:ext uri="{FF2B5EF4-FFF2-40B4-BE49-F238E27FC236}">
                <a16:creationId xmlns:a16="http://schemas.microsoft.com/office/drawing/2014/main" id="{6B03A2B1-862F-E845-B916-5B24E9875804}"/>
              </a:ext>
            </a:extLst>
          </p:cNvPr>
          <p:cNvSpPr>
            <a:spLocks noChangeArrowheads="1"/>
          </p:cNvSpPr>
          <p:nvPr/>
        </p:nvSpPr>
        <p:spPr bwMode="auto">
          <a:xfrm>
            <a:off x="3632369" y="2648988"/>
            <a:ext cx="2254895" cy="2485605"/>
          </a:xfrm>
          <a:prstGeom prst="round2DiagRect">
            <a:avLst>
              <a:gd name="adj1" fmla="val 18212"/>
              <a:gd name="adj2" fmla="val 0"/>
            </a:avLst>
          </a:prstGeom>
          <a:noFill/>
          <a:ln w="38100" cap="flat">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grpSp>
        <p:nvGrpSpPr>
          <p:cNvPr id="27" name="Group 26">
            <a:extLst>
              <a:ext uri="{FF2B5EF4-FFF2-40B4-BE49-F238E27FC236}">
                <a16:creationId xmlns:a16="http://schemas.microsoft.com/office/drawing/2014/main" id="{8D7F256F-B97A-5941-BBD9-AA97031A141B}"/>
              </a:ext>
            </a:extLst>
          </p:cNvPr>
          <p:cNvGrpSpPr/>
          <p:nvPr/>
        </p:nvGrpSpPr>
        <p:grpSpPr>
          <a:xfrm>
            <a:off x="4434353" y="4478172"/>
            <a:ext cx="741561" cy="780014"/>
            <a:chOff x="8865531" y="8956344"/>
            <a:chExt cx="1483121" cy="1560027"/>
          </a:xfrm>
        </p:grpSpPr>
        <p:sp>
          <p:nvSpPr>
            <p:cNvPr id="28" name="Freeform 6">
              <a:extLst>
                <a:ext uri="{FF2B5EF4-FFF2-40B4-BE49-F238E27FC236}">
                  <a16:creationId xmlns:a16="http://schemas.microsoft.com/office/drawing/2014/main" id="{41F558A8-F5B2-2842-97C2-43E0B83C6F43}"/>
                </a:ext>
              </a:extLst>
            </p:cNvPr>
            <p:cNvSpPr>
              <a:spLocks noChangeArrowheads="1"/>
            </p:cNvSpPr>
            <p:nvPr/>
          </p:nvSpPr>
          <p:spPr bwMode="auto">
            <a:xfrm>
              <a:off x="10167380" y="10269185"/>
              <a:ext cx="181272" cy="247186"/>
            </a:xfrm>
            <a:custGeom>
              <a:avLst/>
              <a:gdLst>
                <a:gd name="T0" fmla="*/ 145 w 146"/>
                <a:gd name="T1" fmla="*/ 0 h 199"/>
                <a:gd name="T2" fmla="*/ 145 w 146"/>
                <a:gd name="T3" fmla="*/ 126 h 199"/>
                <a:gd name="T4" fmla="*/ 145 w 146"/>
                <a:gd name="T5" fmla="*/ 126 h 199"/>
                <a:gd name="T6" fmla="*/ 73 w 146"/>
                <a:gd name="T7" fmla="*/ 198 h 199"/>
                <a:gd name="T8" fmla="*/ 73 w 146"/>
                <a:gd name="T9" fmla="*/ 198 h 199"/>
                <a:gd name="T10" fmla="*/ 0 w 146"/>
                <a:gd name="T11" fmla="*/ 126 h 199"/>
                <a:gd name="T12" fmla="*/ 0 w 146"/>
                <a:gd name="T13" fmla="*/ 0 h 199"/>
                <a:gd name="T14" fmla="*/ 145 w 146"/>
                <a:gd name="T15" fmla="*/ 0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199">
                  <a:moveTo>
                    <a:pt x="145" y="0"/>
                  </a:moveTo>
                  <a:lnTo>
                    <a:pt x="145" y="126"/>
                  </a:lnTo>
                  <a:lnTo>
                    <a:pt x="145" y="126"/>
                  </a:lnTo>
                  <a:cubicBezTo>
                    <a:pt x="145" y="166"/>
                    <a:pt x="112" y="198"/>
                    <a:pt x="73" y="198"/>
                  </a:cubicBezTo>
                  <a:lnTo>
                    <a:pt x="73" y="198"/>
                  </a:lnTo>
                  <a:cubicBezTo>
                    <a:pt x="33" y="198"/>
                    <a:pt x="0" y="166"/>
                    <a:pt x="0" y="126"/>
                  </a:cubicBezTo>
                  <a:lnTo>
                    <a:pt x="0" y="0"/>
                  </a:lnTo>
                  <a:lnTo>
                    <a:pt x="145" y="0"/>
                  </a:lnTo>
                </a:path>
              </a:pathLst>
            </a:custGeom>
            <a:solidFill>
              <a:schemeClr val="accent2"/>
            </a:solidFill>
            <a:ln>
              <a:noFill/>
            </a:ln>
            <a:effectLst/>
          </p:spPr>
          <p:txBody>
            <a:bodyPr wrap="none" anchor="ctr"/>
            <a:lstStyle/>
            <a:p>
              <a:endParaRPr lang="en-US" dirty="0">
                <a:latin typeface="Poppins" pitchFamily="2" charset="77"/>
              </a:endParaRPr>
            </a:p>
          </p:txBody>
        </p:sp>
        <p:sp>
          <p:nvSpPr>
            <p:cNvPr id="29" name="Freeform 7">
              <a:extLst>
                <a:ext uri="{FF2B5EF4-FFF2-40B4-BE49-F238E27FC236}">
                  <a16:creationId xmlns:a16="http://schemas.microsoft.com/office/drawing/2014/main" id="{765955DD-FAA7-4B48-BEF0-8626303C904E}"/>
                </a:ext>
              </a:extLst>
            </p:cNvPr>
            <p:cNvSpPr>
              <a:spLocks noChangeArrowheads="1"/>
            </p:cNvSpPr>
            <p:nvPr/>
          </p:nvSpPr>
          <p:spPr bwMode="auto">
            <a:xfrm>
              <a:off x="10167380" y="10269185"/>
              <a:ext cx="181272" cy="247186"/>
            </a:xfrm>
            <a:custGeom>
              <a:avLst/>
              <a:gdLst>
                <a:gd name="T0" fmla="*/ 145 w 146"/>
                <a:gd name="T1" fmla="*/ 0 h 199"/>
                <a:gd name="T2" fmla="*/ 145 w 146"/>
                <a:gd name="T3" fmla="*/ 126 h 199"/>
                <a:gd name="T4" fmla="*/ 145 w 146"/>
                <a:gd name="T5" fmla="*/ 126 h 199"/>
                <a:gd name="T6" fmla="*/ 73 w 146"/>
                <a:gd name="T7" fmla="*/ 198 h 199"/>
                <a:gd name="T8" fmla="*/ 73 w 146"/>
                <a:gd name="T9" fmla="*/ 198 h 199"/>
                <a:gd name="T10" fmla="*/ 0 w 146"/>
                <a:gd name="T11" fmla="*/ 126 h 199"/>
                <a:gd name="T12" fmla="*/ 0 w 146"/>
                <a:gd name="T13" fmla="*/ 0 h 199"/>
                <a:gd name="T14" fmla="*/ 145 w 146"/>
                <a:gd name="T15" fmla="*/ 0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199">
                  <a:moveTo>
                    <a:pt x="145" y="0"/>
                  </a:moveTo>
                  <a:lnTo>
                    <a:pt x="145" y="126"/>
                  </a:lnTo>
                  <a:lnTo>
                    <a:pt x="145" y="126"/>
                  </a:lnTo>
                  <a:cubicBezTo>
                    <a:pt x="145" y="166"/>
                    <a:pt x="112" y="198"/>
                    <a:pt x="73" y="198"/>
                  </a:cubicBezTo>
                  <a:lnTo>
                    <a:pt x="73" y="198"/>
                  </a:lnTo>
                  <a:cubicBezTo>
                    <a:pt x="33" y="198"/>
                    <a:pt x="0" y="166"/>
                    <a:pt x="0" y="126"/>
                  </a:cubicBezTo>
                  <a:lnTo>
                    <a:pt x="0" y="0"/>
                  </a:lnTo>
                  <a:lnTo>
                    <a:pt x="145" y="0"/>
                  </a:lnTo>
                </a:path>
              </a:pathLst>
            </a:custGeom>
            <a:solidFill>
              <a:srgbClr val="111340">
                <a:alpha val="50000"/>
              </a:srgbClr>
            </a:solidFill>
            <a:ln>
              <a:noFill/>
            </a:ln>
            <a:effectLst/>
          </p:spPr>
          <p:txBody>
            <a:bodyPr wrap="none" anchor="ctr"/>
            <a:lstStyle/>
            <a:p>
              <a:endParaRPr lang="en-US" dirty="0">
                <a:latin typeface="Poppins" pitchFamily="2" charset="77"/>
              </a:endParaRPr>
            </a:p>
          </p:txBody>
        </p:sp>
        <p:sp>
          <p:nvSpPr>
            <p:cNvPr id="30" name="Freeform 230">
              <a:extLst>
                <a:ext uri="{FF2B5EF4-FFF2-40B4-BE49-F238E27FC236}">
                  <a16:creationId xmlns:a16="http://schemas.microsoft.com/office/drawing/2014/main" id="{E2107FAB-F34B-2842-9DA1-19314766F231}"/>
                </a:ext>
              </a:extLst>
            </p:cNvPr>
            <p:cNvSpPr>
              <a:spLocks noChangeArrowheads="1"/>
            </p:cNvSpPr>
            <p:nvPr/>
          </p:nvSpPr>
          <p:spPr bwMode="auto">
            <a:xfrm>
              <a:off x="8865531" y="8956344"/>
              <a:ext cx="1395234" cy="1560025"/>
            </a:xfrm>
            <a:custGeom>
              <a:avLst/>
              <a:gdLst>
                <a:gd name="T0" fmla="*/ 523 w 1118"/>
                <a:gd name="T1" fmla="*/ 0 h 1252"/>
                <a:gd name="T2" fmla="*/ 523 w 1118"/>
                <a:gd name="T3" fmla="*/ 0 h 1252"/>
                <a:gd name="T4" fmla="*/ 1044 w 1118"/>
                <a:gd name="T5" fmla="*/ 522 h 1252"/>
                <a:gd name="T6" fmla="*/ 1044 w 1118"/>
                <a:gd name="T7" fmla="*/ 1179 h 1252"/>
                <a:gd name="T8" fmla="*/ 1044 w 1118"/>
                <a:gd name="T9" fmla="*/ 1179 h 1252"/>
                <a:gd name="T10" fmla="*/ 1117 w 1118"/>
                <a:gd name="T11" fmla="*/ 1251 h 1252"/>
                <a:gd name="T12" fmla="*/ 73 w 1118"/>
                <a:gd name="T13" fmla="*/ 1251 h 1252"/>
                <a:gd name="T14" fmla="*/ 73 w 1118"/>
                <a:gd name="T15" fmla="*/ 1251 h 1252"/>
                <a:gd name="T16" fmla="*/ 22 w 1118"/>
                <a:gd name="T17" fmla="*/ 1230 h 1252"/>
                <a:gd name="T18" fmla="*/ 22 w 1118"/>
                <a:gd name="T19" fmla="*/ 1230 h 1252"/>
                <a:gd name="T20" fmla="*/ 0 w 1118"/>
                <a:gd name="T21" fmla="*/ 1179 h 1252"/>
                <a:gd name="T22" fmla="*/ 0 w 1118"/>
                <a:gd name="T23" fmla="*/ 522 h 1252"/>
                <a:gd name="T24" fmla="*/ 0 w 1118"/>
                <a:gd name="T25" fmla="*/ 522 h 1252"/>
                <a:gd name="T26" fmla="*/ 153 w 1118"/>
                <a:gd name="T27" fmla="*/ 153 h 1252"/>
                <a:gd name="T28" fmla="*/ 153 w 1118"/>
                <a:gd name="T29" fmla="*/ 153 h 1252"/>
                <a:gd name="T30" fmla="*/ 523 w 1118"/>
                <a:gd name="T31" fmla="*/ 0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8" h="1252">
                  <a:moveTo>
                    <a:pt x="523" y="0"/>
                  </a:moveTo>
                  <a:lnTo>
                    <a:pt x="523" y="0"/>
                  </a:lnTo>
                  <a:cubicBezTo>
                    <a:pt x="811" y="0"/>
                    <a:pt x="1044" y="233"/>
                    <a:pt x="1044" y="522"/>
                  </a:cubicBezTo>
                  <a:lnTo>
                    <a:pt x="1044" y="1179"/>
                  </a:lnTo>
                  <a:lnTo>
                    <a:pt x="1044" y="1179"/>
                  </a:lnTo>
                  <a:cubicBezTo>
                    <a:pt x="1044" y="1219"/>
                    <a:pt x="1077" y="1251"/>
                    <a:pt x="1117" y="1251"/>
                  </a:cubicBezTo>
                  <a:lnTo>
                    <a:pt x="73" y="1251"/>
                  </a:lnTo>
                  <a:lnTo>
                    <a:pt x="73" y="1251"/>
                  </a:lnTo>
                  <a:cubicBezTo>
                    <a:pt x="52" y="1251"/>
                    <a:pt x="35" y="1244"/>
                    <a:pt x="22" y="1230"/>
                  </a:cubicBezTo>
                  <a:lnTo>
                    <a:pt x="22" y="1230"/>
                  </a:lnTo>
                  <a:cubicBezTo>
                    <a:pt x="9" y="1217"/>
                    <a:pt x="0" y="1199"/>
                    <a:pt x="0" y="1179"/>
                  </a:cubicBezTo>
                  <a:lnTo>
                    <a:pt x="0" y="522"/>
                  </a:lnTo>
                  <a:lnTo>
                    <a:pt x="0" y="522"/>
                  </a:lnTo>
                  <a:cubicBezTo>
                    <a:pt x="0" y="377"/>
                    <a:pt x="59" y="247"/>
                    <a:pt x="153" y="153"/>
                  </a:cubicBezTo>
                  <a:lnTo>
                    <a:pt x="153" y="153"/>
                  </a:lnTo>
                  <a:cubicBezTo>
                    <a:pt x="248" y="58"/>
                    <a:pt x="378" y="0"/>
                    <a:pt x="523" y="0"/>
                  </a:cubicBezTo>
                </a:path>
              </a:pathLst>
            </a:custGeom>
            <a:solidFill>
              <a:schemeClr val="accent2"/>
            </a:solidFill>
            <a:ln>
              <a:noFill/>
            </a:ln>
            <a:effectLst/>
          </p:spPr>
          <p:txBody>
            <a:bodyPr wrap="none" anchor="ctr"/>
            <a:lstStyle/>
            <a:p>
              <a:endParaRPr lang="en-US" dirty="0">
                <a:latin typeface="Poppins" pitchFamily="2" charset="77"/>
              </a:endParaRPr>
            </a:p>
          </p:txBody>
        </p:sp>
      </p:grpSp>
      <p:sp>
        <p:nvSpPr>
          <p:cNvPr id="31" name="Line 232">
            <a:extLst>
              <a:ext uri="{FF2B5EF4-FFF2-40B4-BE49-F238E27FC236}">
                <a16:creationId xmlns:a16="http://schemas.microsoft.com/office/drawing/2014/main" id="{3ABCCAC6-8868-7046-82EE-38FF32AB5BCE}"/>
              </a:ext>
            </a:extLst>
          </p:cNvPr>
          <p:cNvSpPr>
            <a:spLocks noChangeShapeType="1"/>
          </p:cNvSpPr>
          <p:nvPr/>
        </p:nvSpPr>
        <p:spPr bwMode="auto">
          <a:xfrm>
            <a:off x="3821877" y="5134593"/>
            <a:ext cx="0" cy="532826"/>
          </a:xfrm>
          <a:prstGeom prst="line">
            <a:avLst/>
          </a:prstGeom>
          <a:noFill/>
          <a:ln w="38100" cap="flat">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latin typeface="Poppins" pitchFamily="2" charset="77"/>
            </a:endParaRPr>
          </a:p>
        </p:txBody>
      </p:sp>
      <p:sp>
        <p:nvSpPr>
          <p:cNvPr id="32" name="Freeform 233">
            <a:extLst>
              <a:ext uri="{FF2B5EF4-FFF2-40B4-BE49-F238E27FC236}">
                <a16:creationId xmlns:a16="http://schemas.microsoft.com/office/drawing/2014/main" id="{EC1796F8-52C8-044A-9DC6-2E476CCAA82F}"/>
              </a:ext>
            </a:extLst>
          </p:cNvPr>
          <p:cNvSpPr>
            <a:spLocks noChangeArrowheads="1"/>
          </p:cNvSpPr>
          <p:nvPr/>
        </p:nvSpPr>
        <p:spPr bwMode="auto">
          <a:xfrm>
            <a:off x="6301990" y="2195814"/>
            <a:ext cx="2254895" cy="2485603"/>
          </a:xfrm>
          <a:prstGeom prst="round2DiagRect">
            <a:avLst>
              <a:gd name="adj1" fmla="val 18405"/>
              <a:gd name="adj2" fmla="val 0"/>
            </a:avLst>
          </a:prstGeom>
          <a:noFill/>
          <a:ln w="38100" cap="flat">
            <a:solidFill>
              <a:schemeClr val="accent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grpSp>
        <p:nvGrpSpPr>
          <p:cNvPr id="33" name="Group 32">
            <a:extLst>
              <a:ext uri="{FF2B5EF4-FFF2-40B4-BE49-F238E27FC236}">
                <a16:creationId xmlns:a16="http://schemas.microsoft.com/office/drawing/2014/main" id="{28BF1E68-9A50-1049-9CF7-E9EBD5441AB5}"/>
              </a:ext>
            </a:extLst>
          </p:cNvPr>
          <p:cNvGrpSpPr/>
          <p:nvPr/>
        </p:nvGrpSpPr>
        <p:grpSpPr>
          <a:xfrm>
            <a:off x="7103974" y="4024997"/>
            <a:ext cx="741561" cy="780014"/>
            <a:chOff x="14204773" y="8049993"/>
            <a:chExt cx="1483121" cy="1560028"/>
          </a:xfrm>
        </p:grpSpPr>
        <p:sp>
          <p:nvSpPr>
            <p:cNvPr id="34" name="Freeform 4">
              <a:extLst>
                <a:ext uri="{FF2B5EF4-FFF2-40B4-BE49-F238E27FC236}">
                  <a16:creationId xmlns:a16="http://schemas.microsoft.com/office/drawing/2014/main" id="{31DF223F-5B98-2F4D-B95C-5A7B8C5D7E78}"/>
                </a:ext>
              </a:extLst>
            </p:cNvPr>
            <p:cNvSpPr>
              <a:spLocks noChangeArrowheads="1"/>
            </p:cNvSpPr>
            <p:nvPr/>
          </p:nvSpPr>
          <p:spPr bwMode="auto">
            <a:xfrm>
              <a:off x="15506622" y="9362831"/>
              <a:ext cx="181272" cy="247190"/>
            </a:xfrm>
            <a:custGeom>
              <a:avLst/>
              <a:gdLst>
                <a:gd name="T0" fmla="*/ 144 w 145"/>
                <a:gd name="T1" fmla="*/ 0 h 200"/>
                <a:gd name="T2" fmla="*/ 144 w 145"/>
                <a:gd name="T3" fmla="*/ 126 h 200"/>
                <a:gd name="T4" fmla="*/ 144 w 145"/>
                <a:gd name="T5" fmla="*/ 126 h 200"/>
                <a:gd name="T6" fmla="*/ 72 w 145"/>
                <a:gd name="T7" fmla="*/ 199 h 200"/>
                <a:gd name="T8" fmla="*/ 72 w 145"/>
                <a:gd name="T9" fmla="*/ 199 h 200"/>
                <a:gd name="T10" fmla="*/ 0 w 145"/>
                <a:gd name="T11" fmla="*/ 126 h 200"/>
                <a:gd name="T12" fmla="*/ 0 w 145"/>
                <a:gd name="T13" fmla="*/ 0 h 200"/>
                <a:gd name="T14" fmla="*/ 144 w 145"/>
                <a:gd name="T15" fmla="*/ 0 h 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200">
                  <a:moveTo>
                    <a:pt x="144" y="0"/>
                  </a:moveTo>
                  <a:lnTo>
                    <a:pt x="144" y="126"/>
                  </a:lnTo>
                  <a:lnTo>
                    <a:pt x="144" y="126"/>
                  </a:lnTo>
                  <a:cubicBezTo>
                    <a:pt x="144" y="166"/>
                    <a:pt x="112" y="199"/>
                    <a:pt x="72" y="199"/>
                  </a:cubicBezTo>
                  <a:lnTo>
                    <a:pt x="72" y="199"/>
                  </a:lnTo>
                  <a:cubicBezTo>
                    <a:pt x="32" y="199"/>
                    <a:pt x="0" y="166"/>
                    <a:pt x="0" y="126"/>
                  </a:cubicBezTo>
                  <a:lnTo>
                    <a:pt x="0" y="0"/>
                  </a:lnTo>
                  <a:lnTo>
                    <a:pt x="144" y="0"/>
                  </a:lnTo>
                </a:path>
              </a:pathLst>
            </a:custGeom>
            <a:solidFill>
              <a:schemeClr val="accent3"/>
            </a:solidFill>
            <a:ln>
              <a:noFill/>
            </a:ln>
            <a:effectLst/>
          </p:spPr>
          <p:txBody>
            <a:bodyPr wrap="none" anchor="ctr"/>
            <a:lstStyle/>
            <a:p>
              <a:endParaRPr lang="en-US" dirty="0">
                <a:latin typeface="Poppins" pitchFamily="2" charset="77"/>
              </a:endParaRPr>
            </a:p>
          </p:txBody>
        </p:sp>
        <p:sp>
          <p:nvSpPr>
            <p:cNvPr id="35" name="Freeform 5">
              <a:extLst>
                <a:ext uri="{FF2B5EF4-FFF2-40B4-BE49-F238E27FC236}">
                  <a16:creationId xmlns:a16="http://schemas.microsoft.com/office/drawing/2014/main" id="{5FD39815-DA51-A14B-BF86-ACB0AE4AE9F4}"/>
                </a:ext>
              </a:extLst>
            </p:cNvPr>
            <p:cNvSpPr>
              <a:spLocks noChangeArrowheads="1"/>
            </p:cNvSpPr>
            <p:nvPr/>
          </p:nvSpPr>
          <p:spPr bwMode="auto">
            <a:xfrm>
              <a:off x="15506622" y="9362831"/>
              <a:ext cx="181272" cy="247190"/>
            </a:xfrm>
            <a:custGeom>
              <a:avLst/>
              <a:gdLst>
                <a:gd name="T0" fmla="*/ 144 w 145"/>
                <a:gd name="T1" fmla="*/ 0 h 200"/>
                <a:gd name="T2" fmla="*/ 144 w 145"/>
                <a:gd name="T3" fmla="*/ 126 h 200"/>
                <a:gd name="T4" fmla="*/ 144 w 145"/>
                <a:gd name="T5" fmla="*/ 126 h 200"/>
                <a:gd name="T6" fmla="*/ 72 w 145"/>
                <a:gd name="T7" fmla="*/ 199 h 200"/>
                <a:gd name="T8" fmla="*/ 72 w 145"/>
                <a:gd name="T9" fmla="*/ 199 h 200"/>
                <a:gd name="T10" fmla="*/ 0 w 145"/>
                <a:gd name="T11" fmla="*/ 126 h 200"/>
                <a:gd name="T12" fmla="*/ 0 w 145"/>
                <a:gd name="T13" fmla="*/ 0 h 200"/>
                <a:gd name="T14" fmla="*/ 144 w 145"/>
                <a:gd name="T15" fmla="*/ 0 h 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200">
                  <a:moveTo>
                    <a:pt x="144" y="0"/>
                  </a:moveTo>
                  <a:lnTo>
                    <a:pt x="144" y="126"/>
                  </a:lnTo>
                  <a:lnTo>
                    <a:pt x="144" y="126"/>
                  </a:lnTo>
                  <a:cubicBezTo>
                    <a:pt x="144" y="166"/>
                    <a:pt x="112" y="199"/>
                    <a:pt x="72" y="199"/>
                  </a:cubicBezTo>
                  <a:lnTo>
                    <a:pt x="72" y="199"/>
                  </a:lnTo>
                  <a:cubicBezTo>
                    <a:pt x="32" y="199"/>
                    <a:pt x="0" y="166"/>
                    <a:pt x="0" y="126"/>
                  </a:cubicBezTo>
                  <a:lnTo>
                    <a:pt x="0" y="0"/>
                  </a:lnTo>
                  <a:lnTo>
                    <a:pt x="144" y="0"/>
                  </a:lnTo>
                </a:path>
              </a:pathLst>
            </a:custGeom>
            <a:solidFill>
              <a:srgbClr val="111340">
                <a:alpha val="50000"/>
              </a:srgbClr>
            </a:solidFill>
            <a:ln>
              <a:noFill/>
            </a:ln>
            <a:effectLst/>
          </p:spPr>
          <p:txBody>
            <a:bodyPr wrap="none" anchor="ctr"/>
            <a:lstStyle/>
            <a:p>
              <a:endParaRPr lang="en-US" dirty="0">
                <a:latin typeface="Poppins" pitchFamily="2" charset="77"/>
              </a:endParaRPr>
            </a:p>
          </p:txBody>
        </p:sp>
        <p:sp>
          <p:nvSpPr>
            <p:cNvPr id="36" name="Freeform 308">
              <a:extLst>
                <a:ext uri="{FF2B5EF4-FFF2-40B4-BE49-F238E27FC236}">
                  <a16:creationId xmlns:a16="http://schemas.microsoft.com/office/drawing/2014/main" id="{DD8300BB-5083-8941-B482-84964FB9CA2E}"/>
                </a:ext>
              </a:extLst>
            </p:cNvPr>
            <p:cNvSpPr>
              <a:spLocks noChangeArrowheads="1"/>
            </p:cNvSpPr>
            <p:nvPr/>
          </p:nvSpPr>
          <p:spPr bwMode="auto">
            <a:xfrm>
              <a:off x="14204773" y="8049993"/>
              <a:ext cx="1389740" cy="1560025"/>
            </a:xfrm>
            <a:custGeom>
              <a:avLst/>
              <a:gdLst>
                <a:gd name="T0" fmla="*/ 522 w 1117"/>
                <a:gd name="T1" fmla="*/ 0 h 1253"/>
                <a:gd name="T2" fmla="*/ 522 w 1117"/>
                <a:gd name="T3" fmla="*/ 0 h 1253"/>
                <a:gd name="T4" fmla="*/ 1044 w 1117"/>
                <a:gd name="T5" fmla="*/ 521 h 1253"/>
                <a:gd name="T6" fmla="*/ 1044 w 1117"/>
                <a:gd name="T7" fmla="*/ 1179 h 1253"/>
                <a:gd name="T8" fmla="*/ 1044 w 1117"/>
                <a:gd name="T9" fmla="*/ 1179 h 1253"/>
                <a:gd name="T10" fmla="*/ 1116 w 1117"/>
                <a:gd name="T11" fmla="*/ 1252 h 1253"/>
                <a:gd name="T12" fmla="*/ 72 w 1117"/>
                <a:gd name="T13" fmla="*/ 1252 h 1253"/>
                <a:gd name="T14" fmla="*/ 72 w 1117"/>
                <a:gd name="T15" fmla="*/ 1252 h 1253"/>
                <a:gd name="T16" fmla="*/ 21 w 1117"/>
                <a:gd name="T17" fmla="*/ 1230 h 1253"/>
                <a:gd name="T18" fmla="*/ 21 w 1117"/>
                <a:gd name="T19" fmla="*/ 1230 h 1253"/>
                <a:gd name="T20" fmla="*/ 0 w 1117"/>
                <a:gd name="T21" fmla="*/ 1179 h 1253"/>
                <a:gd name="T22" fmla="*/ 0 w 1117"/>
                <a:gd name="T23" fmla="*/ 521 h 1253"/>
                <a:gd name="T24" fmla="*/ 0 w 1117"/>
                <a:gd name="T25" fmla="*/ 521 h 1253"/>
                <a:gd name="T26" fmla="*/ 153 w 1117"/>
                <a:gd name="T27" fmla="*/ 153 h 1253"/>
                <a:gd name="T28" fmla="*/ 153 w 1117"/>
                <a:gd name="T29" fmla="*/ 153 h 1253"/>
                <a:gd name="T30" fmla="*/ 522 w 1117"/>
                <a:gd name="T31" fmla="*/ 0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7" h="1253">
                  <a:moveTo>
                    <a:pt x="522" y="0"/>
                  </a:moveTo>
                  <a:lnTo>
                    <a:pt x="522" y="0"/>
                  </a:lnTo>
                  <a:cubicBezTo>
                    <a:pt x="810" y="0"/>
                    <a:pt x="1044" y="233"/>
                    <a:pt x="1044" y="521"/>
                  </a:cubicBezTo>
                  <a:lnTo>
                    <a:pt x="1044" y="1179"/>
                  </a:lnTo>
                  <a:lnTo>
                    <a:pt x="1044" y="1179"/>
                  </a:lnTo>
                  <a:cubicBezTo>
                    <a:pt x="1044" y="1219"/>
                    <a:pt x="1076" y="1252"/>
                    <a:pt x="1116" y="1252"/>
                  </a:cubicBezTo>
                  <a:lnTo>
                    <a:pt x="72" y="1252"/>
                  </a:lnTo>
                  <a:lnTo>
                    <a:pt x="72" y="1252"/>
                  </a:lnTo>
                  <a:cubicBezTo>
                    <a:pt x="52" y="1252"/>
                    <a:pt x="34" y="1244"/>
                    <a:pt x="21" y="1230"/>
                  </a:cubicBezTo>
                  <a:lnTo>
                    <a:pt x="21" y="1230"/>
                  </a:lnTo>
                  <a:cubicBezTo>
                    <a:pt x="8" y="1217"/>
                    <a:pt x="0" y="1200"/>
                    <a:pt x="0" y="1179"/>
                  </a:cubicBezTo>
                  <a:lnTo>
                    <a:pt x="0" y="521"/>
                  </a:lnTo>
                  <a:lnTo>
                    <a:pt x="0" y="521"/>
                  </a:lnTo>
                  <a:cubicBezTo>
                    <a:pt x="0" y="378"/>
                    <a:pt x="58" y="247"/>
                    <a:pt x="153" y="153"/>
                  </a:cubicBezTo>
                  <a:lnTo>
                    <a:pt x="153" y="153"/>
                  </a:lnTo>
                  <a:cubicBezTo>
                    <a:pt x="247" y="58"/>
                    <a:pt x="378" y="0"/>
                    <a:pt x="522" y="0"/>
                  </a:cubicBezTo>
                </a:path>
              </a:pathLst>
            </a:custGeom>
            <a:solidFill>
              <a:schemeClr val="accent3"/>
            </a:solidFill>
            <a:ln>
              <a:noFill/>
            </a:ln>
            <a:effectLst/>
          </p:spPr>
          <p:txBody>
            <a:bodyPr wrap="none" anchor="ctr"/>
            <a:lstStyle/>
            <a:p>
              <a:endParaRPr lang="en-US" dirty="0">
                <a:latin typeface="Poppins" pitchFamily="2" charset="77"/>
              </a:endParaRPr>
            </a:p>
          </p:txBody>
        </p:sp>
      </p:grpSp>
      <p:sp>
        <p:nvSpPr>
          <p:cNvPr id="37" name="Line 310">
            <a:extLst>
              <a:ext uri="{FF2B5EF4-FFF2-40B4-BE49-F238E27FC236}">
                <a16:creationId xmlns:a16="http://schemas.microsoft.com/office/drawing/2014/main" id="{12DB04CD-C35A-ED49-A7FA-9A147A7E0666}"/>
              </a:ext>
            </a:extLst>
          </p:cNvPr>
          <p:cNvSpPr>
            <a:spLocks noChangeShapeType="1"/>
          </p:cNvSpPr>
          <p:nvPr/>
        </p:nvSpPr>
        <p:spPr bwMode="auto">
          <a:xfrm>
            <a:off x="6491498" y="4681416"/>
            <a:ext cx="0" cy="532826"/>
          </a:xfrm>
          <a:prstGeom prst="line">
            <a:avLst/>
          </a:prstGeom>
          <a:noFill/>
          <a:ln w="38100" cap="flat">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latin typeface="Poppins" pitchFamily="2" charset="77"/>
            </a:endParaRPr>
          </a:p>
        </p:txBody>
      </p:sp>
      <p:sp>
        <p:nvSpPr>
          <p:cNvPr id="38" name="Freeform 311">
            <a:extLst>
              <a:ext uri="{FF2B5EF4-FFF2-40B4-BE49-F238E27FC236}">
                <a16:creationId xmlns:a16="http://schemas.microsoft.com/office/drawing/2014/main" id="{BD75903C-D6A1-8347-BE68-754F20CF0358}"/>
              </a:ext>
            </a:extLst>
          </p:cNvPr>
          <p:cNvSpPr>
            <a:spLocks noChangeArrowheads="1"/>
          </p:cNvSpPr>
          <p:nvPr/>
        </p:nvSpPr>
        <p:spPr bwMode="auto">
          <a:xfrm>
            <a:off x="8974355" y="1745384"/>
            <a:ext cx="2254897" cy="2485603"/>
          </a:xfrm>
          <a:prstGeom prst="round2DiagRect">
            <a:avLst>
              <a:gd name="adj1" fmla="val 18212"/>
              <a:gd name="adj2" fmla="val 0"/>
            </a:avLst>
          </a:prstGeom>
          <a:noFill/>
          <a:ln w="38100" cap="flat">
            <a:solidFill>
              <a:schemeClr val="accent4"/>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Poppins" pitchFamily="2" charset="77"/>
            </a:endParaRPr>
          </a:p>
        </p:txBody>
      </p:sp>
      <p:grpSp>
        <p:nvGrpSpPr>
          <p:cNvPr id="39" name="Group 38">
            <a:extLst>
              <a:ext uri="{FF2B5EF4-FFF2-40B4-BE49-F238E27FC236}">
                <a16:creationId xmlns:a16="http://schemas.microsoft.com/office/drawing/2014/main" id="{CFC66418-156F-2242-AC50-54615ADC6178}"/>
              </a:ext>
            </a:extLst>
          </p:cNvPr>
          <p:cNvGrpSpPr/>
          <p:nvPr/>
        </p:nvGrpSpPr>
        <p:grpSpPr>
          <a:xfrm>
            <a:off x="9776340" y="3571820"/>
            <a:ext cx="738815" cy="780014"/>
            <a:chOff x="19549505" y="7143640"/>
            <a:chExt cx="1477630" cy="1560028"/>
          </a:xfrm>
        </p:grpSpPr>
        <p:sp>
          <p:nvSpPr>
            <p:cNvPr id="40" name="Freeform 2">
              <a:extLst>
                <a:ext uri="{FF2B5EF4-FFF2-40B4-BE49-F238E27FC236}">
                  <a16:creationId xmlns:a16="http://schemas.microsoft.com/office/drawing/2014/main" id="{71D39B91-79DB-0B4C-A555-B45E141311AF}"/>
                </a:ext>
              </a:extLst>
            </p:cNvPr>
            <p:cNvSpPr>
              <a:spLocks noChangeArrowheads="1"/>
            </p:cNvSpPr>
            <p:nvPr/>
          </p:nvSpPr>
          <p:spPr bwMode="auto">
            <a:xfrm>
              <a:off x="20845863" y="8456482"/>
              <a:ext cx="181272" cy="247186"/>
            </a:xfrm>
            <a:custGeom>
              <a:avLst/>
              <a:gdLst>
                <a:gd name="T0" fmla="*/ 144 w 145"/>
                <a:gd name="T1" fmla="*/ 0 h 199"/>
                <a:gd name="T2" fmla="*/ 144 w 145"/>
                <a:gd name="T3" fmla="*/ 126 h 199"/>
                <a:gd name="T4" fmla="*/ 144 w 145"/>
                <a:gd name="T5" fmla="*/ 126 h 199"/>
                <a:gd name="T6" fmla="*/ 72 w 145"/>
                <a:gd name="T7" fmla="*/ 198 h 199"/>
                <a:gd name="T8" fmla="*/ 72 w 145"/>
                <a:gd name="T9" fmla="*/ 198 h 199"/>
                <a:gd name="T10" fmla="*/ 0 w 145"/>
                <a:gd name="T11" fmla="*/ 126 h 199"/>
                <a:gd name="T12" fmla="*/ 0 w 145"/>
                <a:gd name="T13" fmla="*/ 0 h 199"/>
                <a:gd name="T14" fmla="*/ 144 w 145"/>
                <a:gd name="T15" fmla="*/ 0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99">
                  <a:moveTo>
                    <a:pt x="144" y="0"/>
                  </a:moveTo>
                  <a:lnTo>
                    <a:pt x="144" y="126"/>
                  </a:lnTo>
                  <a:lnTo>
                    <a:pt x="144" y="126"/>
                  </a:lnTo>
                  <a:cubicBezTo>
                    <a:pt x="144" y="166"/>
                    <a:pt x="112" y="198"/>
                    <a:pt x="72" y="198"/>
                  </a:cubicBezTo>
                  <a:lnTo>
                    <a:pt x="72" y="198"/>
                  </a:lnTo>
                  <a:cubicBezTo>
                    <a:pt x="32" y="198"/>
                    <a:pt x="0" y="166"/>
                    <a:pt x="0" y="126"/>
                  </a:cubicBezTo>
                  <a:lnTo>
                    <a:pt x="0" y="0"/>
                  </a:lnTo>
                  <a:lnTo>
                    <a:pt x="144" y="0"/>
                  </a:lnTo>
                </a:path>
              </a:pathLst>
            </a:custGeom>
            <a:solidFill>
              <a:schemeClr val="accent4"/>
            </a:solidFill>
            <a:ln>
              <a:noFill/>
            </a:ln>
            <a:effectLst/>
          </p:spPr>
          <p:txBody>
            <a:bodyPr wrap="none" anchor="ctr"/>
            <a:lstStyle/>
            <a:p>
              <a:endParaRPr lang="en-US" dirty="0">
                <a:latin typeface="Poppins" pitchFamily="2" charset="77"/>
              </a:endParaRPr>
            </a:p>
          </p:txBody>
        </p:sp>
        <p:sp>
          <p:nvSpPr>
            <p:cNvPr id="41" name="Freeform 3">
              <a:extLst>
                <a:ext uri="{FF2B5EF4-FFF2-40B4-BE49-F238E27FC236}">
                  <a16:creationId xmlns:a16="http://schemas.microsoft.com/office/drawing/2014/main" id="{21833F6A-5687-7A48-8EBD-82D9BF977E56}"/>
                </a:ext>
              </a:extLst>
            </p:cNvPr>
            <p:cNvSpPr>
              <a:spLocks noChangeArrowheads="1"/>
            </p:cNvSpPr>
            <p:nvPr/>
          </p:nvSpPr>
          <p:spPr bwMode="auto">
            <a:xfrm>
              <a:off x="20845863" y="8456482"/>
              <a:ext cx="181272" cy="247186"/>
            </a:xfrm>
            <a:custGeom>
              <a:avLst/>
              <a:gdLst>
                <a:gd name="T0" fmla="*/ 144 w 145"/>
                <a:gd name="T1" fmla="*/ 0 h 199"/>
                <a:gd name="T2" fmla="*/ 144 w 145"/>
                <a:gd name="T3" fmla="*/ 126 h 199"/>
                <a:gd name="T4" fmla="*/ 144 w 145"/>
                <a:gd name="T5" fmla="*/ 126 h 199"/>
                <a:gd name="T6" fmla="*/ 72 w 145"/>
                <a:gd name="T7" fmla="*/ 198 h 199"/>
                <a:gd name="T8" fmla="*/ 72 w 145"/>
                <a:gd name="T9" fmla="*/ 198 h 199"/>
                <a:gd name="T10" fmla="*/ 0 w 145"/>
                <a:gd name="T11" fmla="*/ 126 h 199"/>
                <a:gd name="T12" fmla="*/ 0 w 145"/>
                <a:gd name="T13" fmla="*/ 0 h 199"/>
                <a:gd name="T14" fmla="*/ 144 w 145"/>
                <a:gd name="T15" fmla="*/ 0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99">
                  <a:moveTo>
                    <a:pt x="144" y="0"/>
                  </a:moveTo>
                  <a:lnTo>
                    <a:pt x="144" y="126"/>
                  </a:lnTo>
                  <a:lnTo>
                    <a:pt x="144" y="126"/>
                  </a:lnTo>
                  <a:cubicBezTo>
                    <a:pt x="144" y="166"/>
                    <a:pt x="112" y="198"/>
                    <a:pt x="72" y="198"/>
                  </a:cubicBezTo>
                  <a:lnTo>
                    <a:pt x="72" y="198"/>
                  </a:lnTo>
                  <a:cubicBezTo>
                    <a:pt x="32" y="198"/>
                    <a:pt x="0" y="166"/>
                    <a:pt x="0" y="126"/>
                  </a:cubicBezTo>
                  <a:lnTo>
                    <a:pt x="0" y="0"/>
                  </a:lnTo>
                  <a:lnTo>
                    <a:pt x="144" y="0"/>
                  </a:lnTo>
                </a:path>
              </a:pathLst>
            </a:custGeom>
            <a:solidFill>
              <a:srgbClr val="111340">
                <a:alpha val="50000"/>
              </a:srgbClr>
            </a:solidFill>
            <a:ln>
              <a:noFill/>
            </a:ln>
            <a:effectLst/>
          </p:spPr>
          <p:txBody>
            <a:bodyPr wrap="none" anchor="ctr"/>
            <a:lstStyle/>
            <a:p>
              <a:endParaRPr lang="en-US" dirty="0">
                <a:latin typeface="Poppins" pitchFamily="2" charset="77"/>
              </a:endParaRPr>
            </a:p>
          </p:txBody>
        </p:sp>
        <p:sp>
          <p:nvSpPr>
            <p:cNvPr id="42" name="Freeform 388">
              <a:extLst>
                <a:ext uri="{FF2B5EF4-FFF2-40B4-BE49-F238E27FC236}">
                  <a16:creationId xmlns:a16="http://schemas.microsoft.com/office/drawing/2014/main" id="{3C51F434-413C-4344-96AB-95BDB4212B72}"/>
                </a:ext>
              </a:extLst>
            </p:cNvPr>
            <p:cNvSpPr>
              <a:spLocks noChangeArrowheads="1"/>
            </p:cNvSpPr>
            <p:nvPr/>
          </p:nvSpPr>
          <p:spPr bwMode="auto">
            <a:xfrm>
              <a:off x="19549505" y="7143640"/>
              <a:ext cx="1389742" cy="1560025"/>
            </a:xfrm>
            <a:custGeom>
              <a:avLst/>
              <a:gdLst>
                <a:gd name="T0" fmla="*/ 522 w 1117"/>
                <a:gd name="T1" fmla="*/ 0 h 1253"/>
                <a:gd name="T2" fmla="*/ 522 w 1117"/>
                <a:gd name="T3" fmla="*/ 0 h 1253"/>
                <a:gd name="T4" fmla="*/ 1044 w 1117"/>
                <a:gd name="T5" fmla="*/ 523 h 1253"/>
                <a:gd name="T6" fmla="*/ 1044 w 1117"/>
                <a:gd name="T7" fmla="*/ 1180 h 1253"/>
                <a:gd name="T8" fmla="*/ 1044 w 1117"/>
                <a:gd name="T9" fmla="*/ 1180 h 1253"/>
                <a:gd name="T10" fmla="*/ 1116 w 1117"/>
                <a:gd name="T11" fmla="*/ 1252 h 1253"/>
                <a:gd name="T12" fmla="*/ 72 w 1117"/>
                <a:gd name="T13" fmla="*/ 1252 h 1253"/>
                <a:gd name="T14" fmla="*/ 72 w 1117"/>
                <a:gd name="T15" fmla="*/ 1252 h 1253"/>
                <a:gd name="T16" fmla="*/ 21 w 1117"/>
                <a:gd name="T17" fmla="*/ 1231 h 1253"/>
                <a:gd name="T18" fmla="*/ 21 w 1117"/>
                <a:gd name="T19" fmla="*/ 1231 h 1253"/>
                <a:gd name="T20" fmla="*/ 0 w 1117"/>
                <a:gd name="T21" fmla="*/ 1180 h 1253"/>
                <a:gd name="T22" fmla="*/ 0 w 1117"/>
                <a:gd name="T23" fmla="*/ 523 h 1253"/>
                <a:gd name="T24" fmla="*/ 0 w 1117"/>
                <a:gd name="T25" fmla="*/ 523 h 1253"/>
                <a:gd name="T26" fmla="*/ 153 w 1117"/>
                <a:gd name="T27" fmla="*/ 153 h 1253"/>
                <a:gd name="T28" fmla="*/ 153 w 1117"/>
                <a:gd name="T29" fmla="*/ 153 h 1253"/>
                <a:gd name="T30" fmla="*/ 522 w 1117"/>
                <a:gd name="T31" fmla="*/ 0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7" h="1253">
                  <a:moveTo>
                    <a:pt x="522" y="0"/>
                  </a:moveTo>
                  <a:lnTo>
                    <a:pt x="522" y="0"/>
                  </a:lnTo>
                  <a:cubicBezTo>
                    <a:pt x="810" y="0"/>
                    <a:pt x="1044" y="234"/>
                    <a:pt x="1044" y="523"/>
                  </a:cubicBezTo>
                  <a:lnTo>
                    <a:pt x="1044" y="1180"/>
                  </a:lnTo>
                  <a:lnTo>
                    <a:pt x="1044" y="1180"/>
                  </a:lnTo>
                  <a:cubicBezTo>
                    <a:pt x="1044" y="1220"/>
                    <a:pt x="1077" y="1252"/>
                    <a:pt x="1116" y="1252"/>
                  </a:cubicBezTo>
                  <a:lnTo>
                    <a:pt x="72" y="1252"/>
                  </a:lnTo>
                  <a:lnTo>
                    <a:pt x="72" y="1252"/>
                  </a:lnTo>
                  <a:cubicBezTo>
                    <a:pt x="52" y="1252"/>
                    <a:pt x="34" y="1244"/>
                    <a:pt x="21" y="1231"/>
                  </a:cubicBezTo>
                  <a:lnTo>
                    <a:pt x="21" y="1231"/>
                  </a:lnTo>
                  <a:cubicBezTo>
                    <a:pt x="8" y="1219"/>
                    <a:pt x="0" y="1200"/>
                    <a:pt x="0" y="1180"/>
                  </a:cubicBezTo>
                  <a:lnTo>
                    <a:pt x="0" y="523"/>
                  </a:lnTo>
                  <a:lnTo>
                    <a:pt x="0" y="523"/>
                  </a:lnTo>
                  <a:cubicBezTo>
                    <a:pt x="0" y="378"/>
                    <a:pt x="58" y="248"/>
                    <a:pt x="153" y="153"/>
                  </a:cubicBezTo>
                  <a:lnTo>
                    <a:pt x="153" y="153"/>
                  </a:lnTo>
                  <a:cubicBezTo>
                    <a:pt x="247" y="59"/>
                    <a:pt x="377" y="0"/>
                    <a:pt x="522" y="0"/>
                  </a:cubicBezTo>
                </a:path>
              </a:pathLst>
            </a:custGeom>
            <a:solidFill>
              <a:schemeClr val="accent4"/>
            </a:solidFill>
            <a:ln>
              <a:noFill/>
            </a:ln>
            <a:effectLst/>
          </p:spPr>
          <p:txBody>
            <a:bodyPr wrap="none" anchor="ctr"/>
            <a:lstStyle/>
            <a:p>
              <a:endParaRPr lang="en-US" dirty="0">
                <a:latin typeface="Poppins" pitchFamily="2" charset="77"/>
              </a:endParaRPr>
            </a:p>
          </p:txBody>
        </p:sp>
      </p:grpSp>
      <p:sp>
        <p:nvSpPr>
          <p:cNvPr id="43" name="Line 390">
            <a:extLst>
              <a:ext uri="{FF2B5EF4-FFF2-40B4-BE49-F238E27FC236}">
                <a16:creationId xmlns:a16="http://schemas.microsoft.com/office/drawing/2014/main" id="{8A58BC61-09E6-7E43-835F-96E1133E6CC9}"/>
              </a:ext>
            </a:extLst>
          </p:cNvPr>
          <p:cNvSpPr>
            <a:spLocks noChangeShapeType="1"/>
          </p:cNvSpPr>
          <p:nvPr/>
        </p:nvSpPr>
        <p:spPr bwMode="auto">
          <a:xfrm>
            <a:off x="9163867" y="4228241"/>
            <a:ext cx="0" cy="532826"/>
          </a:xfrm>
          <a:prstGeom prst="line">
            <a:avLst/>
          </a:prstGeom>
          <a:noFill/>
          <a:ln w="38100" cap="flat">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latin typeface="Poppins" pitchFamily="2" charset="77"/>
            </a:endParaRPr>
          </a:p>
        </p:txBody>
      </p:sp>
      <p:sp>
        <p:nvSpPr>
          <p:cNvPr id="44" name="Line 391">
            <a:extLst>
              <a:ext uri="{FF2B5EF4-FFF2-40B4-BE49-F238E27FC236}">
                <a16:creationId xmlns:a16="http://schemas.microsoft.com/office/drawing/2014/main" id="{F792A1CD-9AFF-9249-A1C6-FAC9BAE44107}"/>
              </a:ext>
            </a:extLst>
          </p:cNvPr>
          <p:cNvSpPr>
            <a:spLocks noChangeShapeType="1"/>
          </p:cNvSpPr>
          <p:nvPr/>
        </p:nvSpPr>
        <p:spPr bwMode="auto">
          <a:xfrm flipH="1">
            <a:off x="960000" y="1958196"/>
            <a:ext cx="4924519" cy="446353"/>
          </a:xfrm>
          <a:prstGeom prst="line">
            <a:avLst/>
          </a:prstGeom>
          <a:noFill/>
          <a:ln w="63500" cap="flat">
            <a:solidFill>
              <a:schemeClr val="accent6"/>
            </a:solidFill>
            <a:round/>
            <a:headEnd type="arrow" w="lg"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latin typeface="Poppins" pitchFamily="2" charset="77"/>
            </a:endParaRPr>
          </a:p>
        </p:txBody>
      </p:sp>
      <p:sp>
        <p:nvSpPr>
          <p:cNvPr id="45" name="Line 393">
            <a:extLst>
              <a:ext uri="{FF2B5EF4-FFF2-40B4-BE49-F238E27FC236}">
                <a16:creationId xmlns:a16="http://schemas.microsoft.com/office/drawing/2014/main" id="{796069C4-BBF8-4E4B-81E0-E7B4D428DE17}"/>
              </a:ext>
            </a:extLst>
          </p:cNvPr>
          <p:cNvSpPr>
            <a:spLocks noChangeShapeType="1"/>
          </p:cNvSpPr>
          <p:nvPr/>
        </p:nvSpPr>
        <p:spPr bwMode="auto">
          <a:xfrm flipH="1">
            <a:off x="6299242" y="5949351"/>
            <a:ext cx="4930005" cy="451387"/>
          </a:xfrm>
          <a:prstGeom prst="line">
            <a:avLst/>
          </a:prstGeom>
          <a:noFill/>
          <a:ln w="63500" cap="flat">
            <a:solidFill>
              <a:schemeClr val="accent6"/>
            </a:solidFill>
            <a:round/>
            <a:headEnd type="arrow" w="lg"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latin typeface="Poppins" pitchFamily="2" charset="77"/>
            </a:endParaRPr>
          </a:p>
        </p:txBody>
      </p:sp>
      <p:sp>
        <p:nvSpPr>
          <p:cNvPr id="4" name="TextBox 3">
            <a:extLst>
              <a:ext uri="{FF2B5EF4-FFF2-40B4-BE49-F238E27FC236}">
                <a16:creationId xmlns:a16="http://schemas.microsoft.com/office/drawing/2014/main" id="{9DBA3EBC-3CD1-E344-AE96-9FC9EDEE4C12}"/>
              </a:ext>
            </a:extLst>
          </p:cNvPr>
          <p:cNvSpPr txBox="1"/>
          <p:nvPr/>
        </p:nvSpPr>
        <p:spPr>
          <a:xfrm>
            <a:off x="762001" y="329579"/>
            <a:ext cx="10668000" cy="661720"/>
          </a:xfrm>
          <a:prstGeom prst="rect">
            <a:avLst/>
          </a:prstGeom>
          <a:noFill/>
        </p:spPr>
        <p:txBody>
          <a:bodyPr wrap="square" rtlCol="0" anchor="b">
            <a:spAutoFit/>
          </a:bodyPr>
          <a:lstStyle/>
          <a:p>
            <a:pPr algn="ctr"/>
            <a:r>
              <a:rPr lang="en-US" sz="3700" b="1" spc="-145" dirty="0">
                <a:solidFill>
                  <a:schemeClr val="tx2"/>
                </a:solidFill>
                <a:latin typeface="Poppins" pitchFamily="2" charset="77"/>
                <a:cs typeface="Poppins" pitchFamily="2" charset="77"/>
              </a:rPr>
              <a:t>Market analysis</a:t>
            </a:r>
          </a:p>
        </p:txBody>
      </p:sp>
      <p:sp>
        <p:nvSpPr>
          <p:cNvPr id="6" name="TextBox 5">
            <a:extLst>
              <a:ext uri="{FF2B5EF4-FFF2-40B4-BE49-F238E27FC236}">
                <a16:creationId xmlns:a16="http://schemas.microsoft.com/office/drawing/2014/main" id="{97D04BAE-1DD9-324C-A9E8-3615BF4274BD}"/>
              </a:ext>
            </a:extLst>
          </p:cNvPr>
          <p:cNvSpPr txBox="1"/>
          <p:nvPr/>
        </p:nvSpPr>
        <p:spPr>
          <a:xfrm>
            <a:off x="1055892" y="3466615"/>
            <a:ext cx="2069422" cy="353943"/>
          </a:xfrm>
          <a:prstGeom prst="rect">
            <a:avLst/>
          </a:prstGeom>
          <a:noFill/>
        </p:spPr>
        <p:txBody>
          <a:bodyPr wrap="square" rtlCol="0" anchor="b">
            <a:spAutoFit/>
          </a:bodyPr>
          <a:lstStyle/>
          <a:p>
            <a:pPr algn="ctr"/>
            <a:r>
              <a:rPr lang="en-US" sz="1700" b="1" spc="-15" dirty="0">
                <a:solidFill>
                  <a:schemeClr val="tx2"/>
                </a:solidFill>
                <a:latin typeface="Poppins" pitchFamily="2" charset="77"/>
                <a:cs typeface="Poppins" pitchFamily="2" charset="77"/>
              </a:rPr>
              <a:t>CURRENT STATE</a:t>
            </a:r>
          </a:p>
        </p:txBody>
      </p:sp>
      <p:sp>
        <p:nvSpPr>
          <p:cNvPr id="7" name="TextBox 6">
            <a:extLst>
              <a:ext uri="{FF2B5EF4-FFF2-40B4-BE49-F238E27FC236}">
                <a16:creationId xmlns:a16="http://schemas.microsoft.com/office/drawing/2014/main" id="{8BD2B3F8-A048-E64C-B6AB-E7816CF6D819}"/>
              </a:ext>
            </a:extLst>
          </p:cNvPr>
          <p:cNvSpPr txBox="1"/>
          <p:nvPr/>
        </p:nvSpPr>
        <p:spPr>
          <a:xfrm>
            <a:off x="1055892" y="3841946"/>
            <a:ext cx="2069422" cy="1001043"/>
          </a:xfrm>
          <a:prstGeom prst="rect">
            <a:avLst/>
          </a:prstGeom>
          <a:noFill/>
        </p:spPr>
        <p:txBody>
          <a:bodyPr wrap="square" rtlCol="0">
            <a:spAutoFit/>
          </a:bodyPr>
          <a:lstStyle/>
          <a:p>
            <a:pPr algn="ctr">
              <a:lnSpc>
                <a:spcPts val="1800"/>
              </a:lnSpc>
            </a:pPr>
            <a:r>
              <a:rPr lang="en-US" sz="1200" spc="-10" dirty="0">
                <a:latin typeface="Poppins" pitchFamily="2" charset="77"/>
                <a:cs typeface="Poppins" pitchFamily="2" charset="77"/>
              </a:rPr>
              <a:t>Make a big impact with professional slides, charts, infographics and more.</a:t>
            </a:r>
          </a:p>
        </p:txBody>
      </p:sp>
      <p:sp>
        <p:nvSpPr>
          <p:cNvPr id="8" name="TextBox 7">
            <a:extLst>
              <a:ext uri="{FF2B5EF4-FFF2-40B4-BE49-F238E27FC236}">
                <a16:creationId xmlns:a16="http://schemas.microsoft.com/office/drawing/2014/main" id="{4A2590C0-9E82-3746-8133-ECA7C2C6BA07}"/>
              </a:ext>
            </a:extLst>
          </p:cNvPr>
          <p:cNvSpPr txBox="1"/>
          <p:nvPr/>
        </p:nvSpPr>
        <p:spPr>
          <a:xfrm>
            <a:off x="3726102" y="3013853"/>
            <a:ext cx="2069422" cy="353943"/>
          </a:xfrm>
          <a:prstGeom prst="rect">
            <a:avLst/>
          </a:prstGeom>
          <a:noFill/>
        </p:spPr>
        <p:txBody>
          <a:bodyPr wrap="square" rtlCol="0" anchor="b">
            <a:spAutoFit/>
          </a:bodyPr>
          <a:lstStyle/>
          <a:p>
            <a:pPr algn="ctr"/>
            <a:r>
              <a:rPr lang="en-US" sz="1700" b="1" spc="-15" dirty="0">
                <a:solidFill>
                  <a:schemeClr val="tx2"/>
                </a:solidFill>
                <a:latin typeface="Poppins" pitchFamily="2" charset="77"/>
                <a:cs typeface="Poppins" pitchFamily="2" charset="77"/>
              </a:rPr>
              <a:t>KEY STEPS 01</a:t>
            </a:r>
          </a:p>
        </p:txBody>
      </p:sp>
      <p:sp>
        <p:nvSpPr>
          <p:cNvPr id="9" name="TextBox 8">
            <a:extLst>
              <a:ext uri="{FF2B5EF4-FFF2-40B4-BE49-F238E27FC236}">
                <a16:creationId xmlns:a16="http://schemas.microsoft.com/office/drawing/2014/main" id="{7F53F66A-2BE2-CA48-9F7D-3FAB4438F0F8}"/>
              </a:ext>
            </a:extLst>
          </p:cNvPr>
          <p:cNvSpPr txBox="1"/>
          <p:nvPr/>
        </p:nvSpPr>
        <p:spPr>
          <a:xfrm>
            <a:off x="3726102" y="3389184"/>
            <a:ext cx="2069422" cy="1001043"/>
          </a:xfrm>
          <a:prstGeom prst="rect">
            <a:avLst/>
          </a:prstGeom>
          <a:noFill/>
        </p:spPr>
        <p:txBody>
          <a:bodyPr wrap="square" rtlCol="0">
            <a:spAutoFit/>
          </a:bodyPr>
          <a:lstStyle/>
          <a:p>
            <a:pPr algn="ctr">
              <a:lnSpc>
                <a:spcPts val="1800"/>
              </a:lnSpc>
            </a:pPr>
            <a:r>
              <a:rPr lang="en-US" sz="1200" spc="-10" dirty="0">
                <a:latin typeface="Poppins" pitchFamily="2" charset="77"/>
                <a:cs typeface="Poppins" pitchFamily="2" charset="77"/>
              </a:rPr>
              <a:t>Make a big impact with professional slides, charts, infographics and more.</a:t>
            </a:r>
          </a:p>
        </p:txBody>
      </p:sp>
      <p:sp>
        <p:nvSpPr>
          <p:cNvPr id="10" name="TextBox 9">
            <a:extLst>
              <a:ext uri="{FF2B5EF4-FFF2-40B4-BE49-F238E27FC236}">
                <a16:creationId xmlns:a16="http://schemas.microsoft.com/office/drawing/2014/main" id="{71177122-7712-9E4A-B372-7E1F8CDEA3E4}"/>
              </a:ext>
            </a:extLst>
          </p:cNvPr>
          <p:cNvSpPr txBox="1"/>
          <p:nvPr/>
        </p:nvSpPr>
        <p:spPr>
          <a:xfrm>
            <a:off x="6396312" y="2561247"/>
            <a:ext cx="2069422" cy="353943"/>
          </a:xfrm>
          <a:prstGeom prst="rect">
            <a:avLst/>
          </a:prstGeom>
          <a:noFill/>
        </p:spPr>
        <p:txBody>
          <a:bodyPr wrap="square" rtlCol="0" anchor="b">
            <a:spAutoFit/>
          </a:bodyPr>
          <a:lstStyle/>
          <a:p>
            <a:pPr algn="ctr"/>
            <a:r>
              <a:rPr lang="en-US" sz="1700" b="1" spc="-15" dirty="0">
                <a:solidFill>
                  <a:schemeClr val="tx2"/>
                </a:solidFill>
                <a:latin typeface="Poppins" pitchFamily="2" charset="77"/>
                <a:cs typeface="Poppins" pitchFamily="2" charset="77"/>
              </a:rPr>
              <a:t>KEY STEPS 02</a:t>
            </a:r>
          </a:p>
        </p:txBody>
      </p:sp>
      <p:sp>
        <p:nvSpPr>
          <p:cNvPr id="11" name="TextBox 10">
            <a:extLst>
              <a:ext uri="{FF2B5EF4-FFF2-40B4-BE49-F238E27FC236}">
                <a16:creationId xmlns:a16="http://schemas.microsoft.com/office/drawing/2014/main" id="{566CACBC-2BF6-EB44-9B96-0A2DB4E62212}"/>
              </a:ext>
            </a:extLst>
          </p:cNvPr>
          <p:cNvSpPr txBox="1"/>
          <p:nvPr/>
        </p:nvSpPr>
        <p:spPr>
          <a:xfrm>
            <a:off x="6396312" y="2936578"/>
            <a:ext cx="2069422" cy="1001043"/>
          </a:xfrm>
          <a:prstGeom prst="rect">
            <a:avLst/>
          </a:prstGeom>
          <a:noFill/>
        </p:spPr>
        <p:txBody>
          <a:bodyPr wrap="square" rtlCol="0">
            <a:spAutoFit/>
          </a:bodyPr>
          <a:lstStyle/>
          <a:p>
            <a:pPr algn="ctr">
              <a:lnSpc>
                <a:spcPts val="1800"/>
              </a:lnSpc>
            </a:pPr>
            <a:r>
              <a:rPr lang="en-US" sz="1200" spc="-10" dirty="0">
                <a:latin typeface="Poppins" pitchFamily="2" charset="77"/>
                <a:cs typeface="Poppins" pitchFamily="2" charset="77"/>
              </a:rPr>
              <a:t>Make a big impact with professional slides, charts, infographics and more.</a:t>
            </a:r>
          </a:p>
        </p:txBody>
      </p:sp>
      <p:sp>
        <p:nvSpPr>
          <p:cNvPr id="12" name="TextBox 11">
            <a:extLst>
              <a:ext uri="{FF2B5EF4-FFF2-40B4-BE49-F238E27FC236}">
                <a16:creationId xmlns:a16="http://schemas.microsoft.com/office/drawing/2014/main" id="{E1C17FDC-04E6-DB48-B9B1-9F2271FE1050}"/>
              </a:ext>
            </a:extLst>
          </p:cNvPr>
          <p:cNvSpPr txBox="1"/>
          <p:nvPr/>
        </p:nvSpPr>
        <p:spPr>
          <a:xfrm>
            <a:off x="9066522" y="2106027"/>
            <a:ext cx="2069422" cy="353943"/>
          </a:xfrm>
          <a:prstGeom prst="rect">
            <a:avLst/>
          </a:prstGeom>
          <a:noFill/>
        </p:spPr>
        <p:txBody>
          <a:bodyPr wrap="square" rtlCol="0" anchor="b">
            <a:spAutoFit/>
          </a:bodyPr>
          <a:lstStyle/>
          <a:p>
            <a:pPr algn="ctr"/>
            <a:r>
              <a:rPr lang="en-US" sz="1700" b="1" spc="-15" dirty="0">
                <a:solidFill>
                  <a:schemeClr val="tx2"/>
                </a:solidFill>
                <a:latin typeface="Poppins" pitchFamily="2" charset="77"/>
                <a:cs typeface="Poppins" pitchFamily="2" charset="77"/>
              </a:rPr>
              <a:t>DESIRED STATE</a:t>
            </a:r>
          </a:p>
        </p:txBody>
      </p:sp>
      <p:sp>
        <p:nvSpPr>
          <p:cNvPr id="13" name="TextBox 12">
            <a:extLst>
              <a:ext uri="{FF2B5EF4-FFF2-40B4-BE49-F238E27FC236}">
                <a16:creationId xmlns:a16="http://schemas.microsoft.com/office/drawing/2014/main" id="{F63B8417-6AC3-514A-8D80-2B52EC2B01B8}"/>
              </a:ext>
            </a:extLst>
          </p:cNvPr>
          <p:cNvSpPr txBox="1"/>
          <p:nvPr/>
        </p:nvSpPr>
        <p:spPr>
          <a:xfrm>
            <a:off x="9066522" y="2481358"/>
            <a:ext cx="2069422" cy="1001043"/>
          </a:xfrm>
          <a:prstGeom prst="rect">
            <a:avLst/>
          </a:prstGeom>
          <a:noFill/>
        </p:spPr>
        <p:txBody>
          <a:bodyPr wrap="square" rtlCol="0">
            <a:spAutoFit/>
          </a:bodyPr>
          <a:lstStyle/>
          <a:p>
            <a:pPr algn="ctr">
              <a:lnSpc>
                <a:spcPts val="1800"/>
              </a:lnSpc>
            </a:pPr>
            <a:r>
              <a:rPr lang="en-US" sz="1200" spc="-10" dirty="0">
                <a:latin typeface="Poppins" pitchFamily="2" charset="77"/>
                <a:cs typeface="Poppins" pitchFamily="2" charset="77"/>
              </a:rPr>
              <a:t>Make a big impact with professional slides, charts, infographics and more.</a:t>
            </a:r>
          </a:p>
        </p:txBody>
      </p:sp>
      <p:sp>
        <p:nvSpPr>
          <p:cNvPr id="14" name="TextBox 13">
            <a:extLst>
              <a:ext uri="{FF2B5EF4-FFF2-40B4-BE49-F238E27FC236}">
                <a16:creationId xmlns:a16="http://schemas.microsoft.com/office/drawing/2014/main" id="{14F173A0-FE97-8E40-912A-77B8AD4E035C}"/>
              </a:ext>
            </a:extLst>
          </p:cNvPr>
          <p:cNvSpPr txBox="1"/>
          <p:nvPr/>
        </p:nvSpPr>
        <p:spPr>
          <a:xfrm>
            <a:off x="1802999" y="5064992"/>
            <a:ext cx="560263" cy="661720"/>
          </a:xfrm>
          <a:prstGeom prst="rect">
            <a:avLst/>
          </a:prstGeom>
          <a:noFill/>
        </p:spPr>
        <p:txBody>
          <a:bodyPr wrap="square" rtlCol="0" anchor="ctr">
            <a:spAutoFit/>
          </a:bodyPr>
          <a:lstStyle/>
          <a:p>
            <a:pPr algn="ctr"/>
            <a:r>
              <a:rPr lang="en-US" sz="3700" b="1" spc="-145" dirty="0">
                <a:solidFill>
                  <a:schemeClr val="bg1"/>
                </a:solidFill>
                <a:latin typeface="Poppins" pitchFamily="2" charset="77"/>
                <a:cs typeface="Poppins" pitchFamily="2" charset="77"/>
              </a:rPr>
              <a:t>A</a:t>
            </a:r>
          </a:p>
        </p:txBody>
      </p:sp>
      <p:sp>
        <p:nvSpPr>
          <p:cNvPr id="15" name="TextBox 14">
            <a:extLst>
              <a:ext uri="{FF2B5EF4-FFF2-40B4-BE49-F238E27FC236}">
                <a16:creationId xmlns:a16="http://schemas.microsoft.com/office/drawing/2014/main" id="{C6FE568F-93FC-C749-BAF4-9B11C790DF9D}"/>
              </a:ext>
            </a:extLst>
          </p:cNvPr>
          <p:cNvSpPr txBox="1"/>
          <p:nvPr/>
        </p:nvSpPr>
        <p:spPr>
          <a:xfrm>
            <a:off x="4470525" y="4617252"/>
            <a:ext cx="560263" cy="661720"/>
          </a:xfrm>
          <a:prstGeom prst="rect">
            <a:avLst/>
          </a:prstGeom>
          <a:noFill/>
        </p:spPr>
        <p:txBody>
          <a:bodyPr wrap="square" rtlCol="0" anchor="ctr">
            <a:spAutoFit/>
          </a:bodyPr>
          <a:lstStyle/>
          <a:p>
            <a:pPr algn="ctr"/>
            <a:r>
              <a:rPr lang="en-US" sz="3700" b="1" spc="-145" dirty="0">
                <a:solidFill>
                  <a:schemeClr val="bg1"/>
                </a:solidFill>
                <a:latin typeface="Poppins" pitchFamily="2" charset="77"/>
                <a:cs typeface="Poppins" pitchFamily="2" charset="77"/>
              </a:rPr>
              <a:t>B</a:t>
            </a:r>
          </a:p>
        </p:txBody>
      </p:sp>
      <p:sp>
        <p:nvSpPr>
          <p:cNvPr id="17" name="TextBox 16">
            <a:extLst>
              <a:ext uri="{FF2B5EF4-FFF2-40B4-BE49-F238E27FC236}">
                <a16:creationId xmlns:a16="http://schemas.microsoft.com/office/drawing/2014/main" id="{DA4D4543-7246-6741-9C59-B2AF7D6233E9}"/>
              </a:ext>
            </a:extLst>
          </p:cNvPr>
          <p:cNvSpPr txBox="1"/>
          <p:nvPr/>
        </p:nvSpPr>
        <p:spPr>
          <a:xfrm>
            <a:off x="7141204" y="4156899"/>
            <a:ext cx="560263" cy="661720"/>
          </a:xfrm>
          <a:prstGeom prst="rect">
            <a:avLst/>
          </a:prstGeom>
          <a:noFill/>
        </p:spPr>
        <p:txBody>
          <a:bodyPr wrap="square" rtlCol="0" anchor="ctr">
            <a:spAutoFit/>
          </a:bodyPr>
          <a:lstStyle/>
          <a:p>
            <a:pPr algn="ctr"/>
            <a:r>
              <a:rPr lang="en-US" sz="3700" b="1" spc="-145" dirty="0">
                <a:solidFill>
                  <a:schemeClr val="bg1"/>
                </a:solidFill>
                <a:latin typeface="Poppins" pitchFamily="2" charset="77"/>
                <a:cs typeface="Poppins" pitchFamily="2" charset="77"/>
              </a:rPr>
              <a:t>C</a:t>
            </a:r>
          </a:p>
        </p:txBody>
      </p:sp>
      <p:sp>
        <p:nvSpPr>
          <p:cNvPr id="18" name="TextBox 17">
            <a:extLst>
              <a:ext uri="{FF2B5EF4-FFF2-40B4-BE49-F238E27FC236}">
                <a16:creationId xmlns:a16="http://schemas.microsoft.com/office/drawing/2014/main" id="{0B6C5FE8-5502-B44B-9596-B91AE6DA8349}"/>
              </a:ext>
            </a:extLst>
          </p:cNvPr>
          <p:cNvSpPr txBox="1"/>
          <p:nvPr/>
        </p:nvSpPr>
        <p:spPr>
          <a:xfrm>
            <a:off x="9811882" y="3706005"/>
            <a:ext cx="560263" cy="661720"/>
          </a:xfrm>
          <a:prstGeom prst="rect">
            <a:avLst/>
          </a:prstGeom>
          <a:noFill/>
        </p:spPr>
        <p:txBody>
          <a:bodyPr wrap="square" rtlCol="0" anchor="ctr">
            <a:spAutoFit/>
          </a:bodyPr>
          <a:lstStyle/>
          <a:p>
            <a:pPr algn="ctr"/>
            <a:r>
              <a:rPr lang="en-US" sz="3700" b="1" spc="-145" dirty="0">
                <a:solidFill>
                  <a:schemeClr val="bg1"/>
                </a:solidFill>
                <a:latin typeface="Poppins" pitchFamily="2" charset="77"/>
                <a:cs typeface="Poppins" pitchFamily="2" charset="77"/>
              </a:rPr>
              <a:t>D</a:t>
            </a:r>
          </a:p>
        </p:txBody>
      </p:sp>
      <p:sp>
        <p:nvSpPr>
          <p:cNvPr id="2" name="Subtitle 2">
            <a:extLst>
              <a:ext uri="{FF2B5EF4-FFF2-40B4-BE49-F238E27FC236}">
                <a16:creationId xmlns:a16="http://schemas.microsoft.com/office/drawing/2014/main" id="{182A3D51-4E77-214F-9451-916E52BCA411}"/>
              </a:ext>
            </a:extLst>
          </p:cNvPr>
          <p:cNvSpPr txBox="1">
            <a:spLocks/>
          </p:cNvSpPr>
          <p:nvPr/>
        </p:nvSpPr>
        <p:spPr>
          <a:xfrm>
            <a:off x="4676060" y="808571"/>
            <a:ext cx="2839880" cy="215444"/>
          </a:xfrm>
          <a:prstGeom prst="rect">
            <a:avLst/>
          </a:prstGeom>
        </p:spPr>
        <p:txBody>
          <a:bodyPr vert="horz" wrap="non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spcBef>
                <a:spcPts val="600"/>
              </a:spcBef>
            </a:pPr>
            <a:r>
              <a:rPr lang="en-US" sz="1100" spc="600" dirty="0">
                <a:solidFill>
                  <a:schemeClr val="tx1">
                    <a:lumMod val="60000"/>
                    <a:lumOff val="40000"/>
                  </a:schemeClr>
                </a:solidFill>
                <a:latin typeface="Poppins" panose="00000500000000000000" pitchFamily="2" charset="0"/>
                <a:ea typeface="Noto Sans Light" panose="020B0402040504020204" pitchFamily="34" charset="0"/>
                <a:cs typeface="Poppins" panose="00000500000000000000" pitchFamily="2" charset="0"/>
              </a:rPr>
              <a:t>YOUR SUBTITLE HERE</a:t>
            </a:r>
          </a:p>
        </p:txBody>
      </p:sp>
    </p:spTree>
    <p:extLst>
      <p:ext uri="{BB962C8B-B14F-4D97-AF65-F5344CB8AC3E}">
        <p14:creationId xmlns:p14="http://schemas.microsoft.com/office/powerpoint/2010/main" val="393830529"/>
      </p:ext>
    </p:extLst>
  </p:cSld>
  <p:clrMapOvr>
    <a:masterClrMapping/>
  </p:clrMapOvr>
</p:sld>
</file>

<file path=ppt/theme/theme1.xml><?xml version="1.0" encoding="utf-8"?>
<a:theme xmlns:a="http://schemas.openxmlformats.org/drawingml/2006/main" name="Office Theme">
  <a:themeElements>
    <a:clrScheme name="Essential Annual Report Presentation">
      <a:dk1>
        <a:sysClr val="windowText" lastClr="000000"/>
      </a:dk1>
      <a:lt1>
        <a:sysClr val="window" lastClr="FFFFFF"/>
      </a:lt1>
      <a:dk2>
        <a:srgbClr val="486070"/>
      </a:dk2>
      <a:lt2>
        <a:srgbClr val="E7E6E6"/>
      </a:lt2>
      <a:accent1>
        <a:srgbClr val="70CAD3"/>
      </a:accent1>
      <a:accent2>
        <a:srgbClr val="6D79B7"/>
      </a:accent2>
      <a:accent3>
        <a:srgbClr val="BA1C6C"/>
      </a:accent3>
      <a:accent4>
        <a:srgbClr val="FFC000"/>
      </a:accent4>
      <a:accent5>
        <a:srgbClr val="895FA2"/>
      </a:accent5>
      <a:accent6>
        <a:srgbClr val="73AEC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1199</TotalTime>
  <Words>912</Words>
  <Application>Microsoft Office PowerPoint</Application>
  <PresentationFormat>Widescreen</PresentationFormat>
  <Paragraphs>162</Paragraphs>
  <Slides>14</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Arial</vt:lpstr>
      <vt:lpstr>Calibri</vt:lpstr>
      <vt:lpstr>Calibri Light</vt:lpstr>
      <vt:lpstr>DM Sans</vt:lpstr>
      <vt:lpstr>Gill Sans</vt:lpstr>
      <vt:lpstr>Lato Black</vt:lpstr>
      <vt:lpstr>Lato Light</vt:lpstr>
      <vt:lpstr>Nunito Sans SemiBold</vt:lpstr>
      <vt:lpstr>Poppins</vt:lpstr>
      <vt:lpstr>Poppins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DOWNLOADING THESE TEMPLATES!  Find even more free templates at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Jolie Nayibe Serrano</dc:creator>
  <cp:lastModifiedBy>Jolie Serrano Delgado</cp:lastModifiedBy>
  <cp:revision>71</cp:revision>
  <dcterms:created xsi:type="dcterms:W3CDTF">2020-04-22T15:34:04Z</dcterms:created>
  <dcterms:modified xsi:type="dcterms:W3CDTF">2025-03-26T22:32:38Z</dcterms:modified>
</cp:coreProperties>
</file>