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484" r:id="rId3"/>
    <p:sldId id="1393" r:id="rId4"/>
    <p:sldId id="1416" r:id="rId5"/>
    <p:sldId id="1450" r:id="rId6"/>
    <p:sldId id="1394" r:id="rId7"/>
    <p:sldId id="1427" r:id="rId8"/>
    <p:sldId id="1767" r:id="rId9"/>
    <p:sldId id="1765" r:id="rId10"/>
    <p:sldId id="1768" r:id="rId11"/>
    <p:sldId id="1770" r:id="rId12"/>
    <p:sldId id="504"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CDE8"/>
    <a:srgbClr val="FE2635"/>
    <a:srgbClr val="FDCD00"/>
    <a:srgbClr val="03A9F5"/>
    <a:srgbClr val="07507E"/>
    <a:srgbClr val="BD114D"/>
    <a:srgbClr val="41DDDC"/>
    <a:srgbClr val="2F3543"/>
    <a:srgbClr val="DCE9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1F3B3D-C562-48C1-B833-71CA755A3088}" v="1" dt="2025-06-06T22:43:04.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4" autoAdjust="0"/>
    <p:restoredTop sz="96559" autoAdjust="0"/>
  </p:normalViewPr>
  <p:slideViewPr>
    <p:cSldViewPr snapToGrid="0">
      <p:cViewPr varScale="1">
        <p:scale>
          <a:sx n="107" d="100"/>
          <a:sy n="107" d="100"/>
        </p:scale>
        <p:origin x="1236" y="150"/>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DA1F3B3D-C562-48C1-B833-71CA755A3088}"/>
    <pc:docChg chg="addSld delSld modSld sldOrd">
      <pc:chgData name="Jolie Serrano Delgado" userId="d52b4219-5c60-4a0c-87ad-b1ec335c0c37" providerId="ADAL" clId="{DA1F3B3D-C562-48C1-B833-71CA755A3088}" dt="2025-06-06T22:43:17.927" v="5" actId="47"/>
      <pc:docMkLst>
        <pc:docMk/>
      </pc:docMkLst>
      <pc:sldChg chg="del">
        <pc:chgData name="Jolie Serrano Delgado" userId="d52b4219-5c60-4a0c-87ad-b1ec335c0c37" providerId="ADAL" clId="{DA1F3B3D-C562-48C1-B833-71CA755A3088}" dt="2025-06-06T22:43:17.927" v="5" actId="47"/>
        <pc:sldMkLst>
          <pc:docMk/>
          <pc:sldMk cId="3325956318" sldId="1771"/>
        </pc:sldMkLst>
      </pc:sldChg>
      <pc:sldChg chg="del">
        <pc:chgData name="Jolie Serrano Delgado" userId="d52b4219-5c60-4a0c-87ad-b1ec335c0c37" providerId="ADAL" clId="{DA1F3B3D-C562-48C1-B833-71CA755A3088}" dt="2025-06-06T22:43:07.829" v="3" actId="47"/>
        <pc:sldMkLst>
          <pc:docMk/>
          <pc:sldMk cId="3313802975" sldId="1772"/>
        </pc:sldMkLst>
      </pc:sldChg>
      <pc:sldChg chg="add ord">
        <pc:chgData name="Jolie Serrano Delgado" userId="d52b4219-5c60-4a0c-87ad-b1ec335c0c37" providerId="ADAL" clId="{DA1F3B3D-C562-48C1-B833-71CA755A3088}" dt="2025-06-06T22:43:07.084" v="2"/>
        <pc:sldMkLst>
          <pc:docMk/>
          <pc:sldMk cId="3573392034" sldId="1791"/>
        </pc:sldMkLst>
      </pc:sldChg>
      <pc:sldChg chg="modSp add mod">
        <pc:chgData name="Jolie Serrano Delgado" userId="d52b4219-5c60-4a0c-87ad-b1ec335c0c37" providerId="ADAL" clId="{DA1F3B3D-C562-48C1-B833-71CA755A3088}" dt="2025-06-06T22:43:12.928" v="4" actId="207"/>
        <pc:sldMkLst>
          <pc:docMk/>
          <pc:sldMk cId="0" sldId="4129"/>
        </pc:sldMkLst>
        <pc:spChg chg="mod">
          <ac:chgData name="Jolie Serrano Delgado" userId="d52b4219-5c60-4a0c-87ad-b1ec335c0c37" providerId="ADAL" clId="{DA1F3B3D-C562-48C1-B833-71CA755A3088}" dt="2025-06-06T22:43:12.928" v="4" actId="207"/>
          <ac:spMkLst>
            <pc:docMk/>
            <pc:sldMk cId="0" sldId="4129"/>
            <ac:spMk id="18" creationId="{8F5F15BF-00E8-0146-9639-0FB07145B42A}"/>
          </ac:spMkLst>
        </pc:spChg>
      </pc:sldChg>
      <pc:sldMasterChg chg="delSldLayout">
        <pc:chgData name="Jolie Serrano Delgado" userId="d52b4219-5c60-4a0c-87ad-b1ec335c0c37" providerId="ADAL" clId="{DA1F3B3D-C562-48C1-B833-71CA755A3088}" dt="2025-06-06T22:43:17.927" v="5" actId="47"/>
        <pc:sldMasterMkLst>
          <pc:docMk/>
          <pc:sldMasterMk cId="2916016287" sldId="2147483648"/>
        </pc:sldMasterMkLst>
        <pc:sldLayoutChg chg="del">
          <pc:chgData name="Jolie Serrano Delgado" userId="d52b4219-5c60-4a0c-87ad-b1ec335c0c37" providerId="ADAL" clId="{DA1F3B3D-C562-48C1-B833-71CA755A3088}" dt="2025-06-06T22:43:17.927" v="5" actId="47"/>
          <pc:sldLayoutMkLst>
            <pc:docMk/>
            <pc:sldMasterMk cId="2916016287" sldId="2147483648"/>
            <pc:sldLayoutMk cId="2072768420" sldId="214748368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6/6/2025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83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To change the image behind the Mock up.</a:t>
            </a:r>
          </a:p>
          <a:p>
            <a:pPr>
              <a:spcBef>
                <a:spcPct val="0"/>
              </a:spcBef>
            </a:pPr>
            <a:r>
              <a:rPr lang="en-US" altLang="es-MX">
                <a:latin typeface="Calibri Light" panose="020F0302020204030204" pitchFamily="34" charset="0"/>
              </a:rPr>
              <a:t>Select the layer - &gt; Right Click -&gt; Send to Back -&gt; Delete the image -&gt; Drag &amp; Drop your Own Picture -&gt; Send to Back (again)</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6690C2B-1196-4520-B983-69074607CE9C}"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67CF3608-958E-4251-8CB1-525A16AFCBF3}" type="slidenum">
              <a:rPr lang="en-US" altLang="es-MX" sz="1200">
                <a:latin typeface="Calibri Light" panose="020F0302020204030204" pitchFamily="34" charset="0"/>
              </a:rPr>
              <a:pPr/>
              <a:t>7</a:t>
            </a:fld>
            <a:endParaRPr lang="en-US" altLang="es-MX" sz="1200">
              <a:latin typeface="Calibri Light" panose="020F0302020204030204" pitchFamily="34" charset="0"/>
            </a:endParaRPr>
          </a:p>
        </p:txBody>
      </p:sp>
      <p:sp>
        <p:nvSpPr>
          <p:cNvPr id="27649"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7650"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To change the image behind the Mock up.</a:t>
            </a:r>
          </a:p>
          <a:p>
            <a:pPr>
              <a:spcBef>
                <a:spcPct val="0"/>
              </a:spcBef>
            </a:pPr>
            <a:r>
              <a:rPr lang="en-US" altLang="es-MX">
                <a:latin typeface="Calibri Light" panose="020F0302020204030204" pitchFamily="34" charset="0"/>
              </a:rPr>
              <a:t>Select the layer - &gt; Right Click -&gt; Send to Back -&gt; Delete the image -&gt; Drag &amp; Drop your Own Picture -&gt; Send to Back (again)</a:t>
            </a: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6690C2B-1196-4520-B983-69074607CE9C}" type="slidenum">
              <a:rPr lang="en-US" altLang="es-MX" sz="1200">
                <a:latin typeface="Calibri Light" panose="020F0302020204030204" pitchFamily="34" charset="0"/>
              </a:rPr>
              <a:pPr/>
              <a:t>8</a:t>
            </a:fld>
            <a:endParaRPr lang="en-US" altLang="es-MX" sz="1200">
              <a:latin typeface="Calibri Light" panose="020F0302020204030204" pitchFamily="34" charset="0"/>
            </a:endParaRPr>
          </a:p>
        </p:txBody>
      </p:sp>
    </p:spTree>
    <p:extLst>
      <p:ext uri="{BB962C8B-B14F-4D97-AF65-F5344CB8AC3E}">
        <p14:creationId xmlns:p14="http://schemas.microsoft.com/office/powerpoint/2010/main" val="943981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0" y="-1"/>
            <a:ext cx="12192000" cy="6858001"/>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338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381277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free-powerpoint-templates-download.com/" TargetMode="Externa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9" cstate="hqprint">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70" r:id="rId2"/>
    <p:sldLayoutId id="2147483684" r:id="rId3"/>
    <p:sldLayoutId id="2147483685"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www.dafont.com/es/bubblegum.fon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err="1">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BubbleGum</a:t>
            </a:r>
            <a:r>
              <a:rPr lang="fr-FR" sz="1400" b="1" dirty="0">
                <a:solidFill>
                  <a:schemeClr val="bg1"/>
                </a:solidFill>
                <a:hlinkClick r:id="rId2">
                  <a:extLst>
                    <a:ext uri="{A12FA001-AC4F-418D-AE19-62706E023703}">
                      <ahyp:hlinkClr xmlns:ahyp="http://schemas.microsoft.com/office/drawing/2018/hyperlinkcolor" val="tx"/>
                    </a:ext>
                  </a:extLst>
                </a:hlinkClick>
              </a:rPr>
              <a:t> font</a:t>
            </a:r>
            <a:r>
              <a:rPr lang="fr-FR" sz="1400" dirty="0">
                <a:solidFill>
                  <a:schemeClr val="bg1"/>
                </a:solidFill>
                <a:hlinkClick r:id="rId2">
                  <a:extLst>
                    <a:ext uri="{A12FA001-AC4F-418D-AE19-62706E023703}">
                      <ahyp:hlinkClr xmlns:ahyp="http://schemas.microsoft.com/office/drawing/2018/hyperlinkcolor" val="tx"/>
                    </a:ext>
                  </a:extLst>
                </a:hlinkClick>
              </a:rPr>
              <a:t> </a:t>
            </a:r>
            <a:r>
              <a:rPr lang="fr-FR" sz="1400" dirty="0">
                <a:solidFill>
                  <a:schemeClr val="bg1"/>
                </a:solidFill>
              </a:rPr>
              <a:t>and </a:t>
            </a:r>
            <a:r>
              <a:rPr lang="fr-FR" sz="1400" b="1" dirty="0">
                <a:solidFill>
                  <a:schemeClr val="bg1"/>
                </a:solidFill>
                <a:hlinkClick r:id="rId3">
                  <a:extLst>
                    <a:ext uri="{A12FA001-AC4F-418D-AE19-62706E023703}">
                      <ahyp:hlinkClr xmlns:ahyp="http://schemas.microsoft.com/office/drawing/2018/hyperlinkcolor" val="tx"/>
                    </a:ext>
                  </a:extLst>
                </a:hlinkClick>
              </a:rPr>
              <a:t>Lato Light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noChangeAspect="1"/>
          </p:cNvGrpSpPr>
          <p:nvPr/>
        </p:nvGrpSpPr>
        <p:grpSpPr bwMode="auto">
          <a:xfrm>
            <a:off x="4763" y="1046163"/>
            <a:ext cx="12212638" cy="4356099"/>
            <a:chOff x="3" y="527"/>
            <a:chExt cx="7693" cy="2744"/>
          </a:xfrm>
        </p:grpSpPr>
        <p:sp>
          <p:nvSpPr>
            <p:cNvPr id="7" name="Freeform 5"/>
            <p:cNvSpPr>
              <a:spLocks/>
            </p:cNvSpPr>
            <p:nvPr/>
          </p:nvSpPr>
          <p:spPr bwMode="auto">
            <a:xfrm>
              <a:off x="3" y="910"/>
              <a:ext cx="3574" cy="2127"/>
            </a:xfrm>
            <a:custGeom>
              <a:avLst/>
              <a:gdLst>
                <a:gd name="T0" fmla="*/ 2415 w 2454"/>
                <a:gd name="T1" fmla="*/ 1360 h 1461"/>
                <a:gd name="T2" fmla="*/ 2414 w 2454"/>
                <a:gd name="T3" fmla="*/ 218 h 1461"/>
                <a:gd name="T4" fmla="*/ 2416 w 2454"/>
                <a:gd name="T5" fmla="*/ 218 h 1461"/>
                <a:gd name="T6" fmla="*/ 2416 w 2454"/>
                <a:gd name="T7" fmla="*/ 0 h 1461"/>
                <a:gd name="T8" fmla="*/ 1407 w 2454"/>
                <a:gd name="T9" fmla="*/ 0 h 1461"/>
                <a:gd name="T10" fmla="*/ 1407 w 2454"/>
                <a:gd name="T11" fmla="*/ 218 h 1461"/>
                <a:gd name="T12" fmla="*/ 2390 w 2454"/>
                <a:gd name="T13" fmla="*/ 218 h 1461"/>
                <a:gd name="T14" fmla="*/ 2390 w 2454"/>
                <a:gd name="T15" fmla="*/ 1360 h 1461"/>
                <a:gd name="T16" fmla="*/ 2352 w 2454"/>
                <a:gd name="T17" fmla="*/ 1399 h 1461"/>
                <a:gd name="T18" fmla="*/ 0 w 2454"/>
                <a:gd name="T19" fmla="*/ 1399 h 1461"/>
                <a:gd name="T20" fmla="*/ 0 w 2454"/>
                <a:gd name="T21" fmla="*/ 1424 h 1461"/>
                <a:gd name="T22" fmla="*/ 2353 w 2454"/>
                <a:gd name="T23" fmla="*/ 1424 h 1461"/>
                <a:gd name="T24" fmla="*/ 2402 w 2454"/>
                <a:gd name="T25" fmla="*/ 1461 h 1461"/>
                <a:gd name="T26" fmla="*/ 2454 w 2454"/>
                <a:gd name="T27" fmla="*/ 1410 h 1461"/>
                <a:gd name="T28" fmla="*/ 2415 w 2454"/>
                <a:gd name="T29" fmla="*/ 1360 h 1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54" h="1461">
                  <a:moveTo>
                    <a:pt x="2415" y="1360"/>
                  </a:moveTo>
                  <a:cubicBezTo>
                    <a:pt x="2415" y="1125"/>
                    <a:pt x="2415" y="509"/>
                    <a:pt x="2414" y="218"/>
                  </a:cubicBezTo>
                  <a:cubicBezTo>
                    <a:pt x="2416" y="218"/>
                    <a:pt x="2416" y="218"/>
                    <a:pt x="2416" y="218"/>
                  </a:cubicBezTo>
                  <a:cubicBezTo>
                    <a:pt x="2416" y="0"/>
                    <a:pt x="2416" y="0"/>
                    <a:pt x="2416" y="0"/>
                  </a:cubicBezTo>
                  <a:cubicBezTo>
                    <a:pt x="1407" y="0"/>
                    <a:pt x="1407" y="0"/>
                    <a:pt x="1407" y="0"/>
                  </a:cubicBezTo>
                  <a:cubicBezTo>
                    <a:pt x="1407" y="218"/>
                    <a:pt x="1407" y="218"/>
                    <a:pt x="1407" y="218"/>
                  </a:cubicBezTo>
                  <a:cubicBezTo>
                    <a:pt x="2390" y="218"/>
                    <a:pt x="2390" y="218"/>
                    <a:pt x="2390" y="218"/>
                  </a:cubicBezTo>
                  <a:cubicBezTo>
                    <a:pt x="2390" y="1360"/>
                    <a:pt x="2390" y="1360"/>
                    <a:pt x="2390" y="1360"/>
                  </a:cubicBezTo>
                  <a:cubicBezTo>
                    <a:pt x="2371" y="1365"/>
                    <a:pt x="2356" y="1380"/>
                    <a:pt x="2352" y="1399"/>
                  </a:cubicBezTo>
                  <a:cubicBezTo>
                    <a:pt x="0" y="1399"/>
                    <a:pt x="0" y="1399"/>
                    <a:pt x="0" y="1399"/>
                  </a:cubicBezTo>
                  <a:cubicBezTo>
                    <a:pt x="0" y="1424"/>
                    <a:pt x="0" y="1424"/>
                    <a:pt x="0" y="1424"/>
                  </a:cubicBezTo>
                  <a:cubicBezTo>
                    <a:pt x="2353" y="1424"/>
                    <a:pt x="2353" y="1424"/>
                    <a:pt x="2353" y="1424"/>
                  </a:cubicBezTo>
                  <a:cubicBezTo>
                    <a:pt x="2359" y="1445"/>
                    <a:pt x="2379" y="1461"/>
                    <a:pt x="2402" y="1461"/>
                  </a:cubicBezTo>
                  <a:cubicBezTo>
                    <a:pt x="2431" y="1461"/>
                    <a:pt x="2454" y="1438"/>
                    <a:pt x="2454" y="1410"/>
                  </a:cubicBezTo>
                  <a:cubicBezTo>
                    <a:pt x="2454" y="1386"/>
                    <a:pt x="2437" y="1365"/>
                    <a:pt x="2415" y="136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p:cNvSpPr>
              <a:spLocks noChangeArrowheads="1"/>
            </p:cNvSpPr>
            <p:nvPr/>
          </p:nvSpPr>
          <p:spPr bwMode="auto">
            <a:xfrm>
              <a:off x="1717" y="1277"/>
              <a:ext cx="1471" cy="317"/>
            </a:xfrm>
            <a:prstGeom prst="rect">
              <a:avLst/>
            </a:prstGeom>
            <a:solidFill>
              <a:schemeClr val="accent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p:nvSpPr>
          <p:spPr bwMode="auto">
            <a:xfrm>
              <a:off x="3" y="1594"/>
              <a:ext cx="3240" cy="1280"/>
            </a:xfrm>
            <a:custGeom>
              <a:avLst/>
              <a:gdLst>
                <a:gd name="T0" fmla="*/ 2186 w 2225"/>
                <a:gd name="T1" fmla="*/ 778 h 879"/>
                <a:gd name="T2" fmla="*/ 2186 w 2225"/>
                <a:gd name="T3" fmla="*/ 0 h 879"/>
                <a:gd name="T4" fmla="*/ 2161 w 2225"/>
                <a:gd name="T5" fmla="*/ 0 h 879"/>
                <a:gd name="T6" fmla="*/ 2161 w 2225"/>
                <a:gd name="T7" fmla="*/ 778 h 879"/>
                <a:gd name="T8" fmla="*/ 2123 w 2225"/>
                <a:gd name="T9" fmla="*/ 816 h 879"/>
                <a:gd name="T10" fmla="*/ 0 w 2225"/>
                <a:gd name="T11" fmla="*/ 816 h 879"/>
                <a:gd name="T12" fmla="*/ 0 w 2225"/>
                <a:gd name="T13" fmla="*/ 841 h 879"/>
                <a:gd name="T14" fmla="*/ 2124 w 2225"/>
                <a:gd name="T15" fmla="*/ 841 h 879"/>
                <a:gd name="T16" fmla="*/ 2173 w 2225"/>
                <a:gd name="T17" fmla="*/ 879 h 879"/>
                <a:gd name="T18" fmla="*/ 2225 w 2225"/>
                <a:gd name="T19" fmla="*/ 828 h 879"/>
                <a:gd name="T20" fmla="*/ 2186 w 2225"/>
                <a:gd name="T21" fmla="*/ 778 h 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5" h="879">
                  <a:moveTo>
                    <a:pt x="2186" y="778"/>
                  </a:moveTo>
                  <a:cubicBezTo>
                    <a:pt x="2186" y="0"/>
                    <a:pt x="2186" y="0"/>
                    <a:pt x="2186" y="0"/>
                  </a:cubicBezTo>
                  <a:cubicBezTo>
                    <a:pt x="2161" y="0"/>
                    <a:pt x="2161" y="0"/>
                    <a:pt x="2161" y="0"/>
                  </a:cubicBezTo>
                  <a:cubicBezTo>
                    <a:pt x="2161" y="778"/>
                    <a:pt x="2161" y="778"/>
                    <a:pt x="2161" y="778"/>
                  </a:cubicBezTo>
                  <a:cubicBezTo>
                    <a:pt x="2142" y="782"/>
                    <a:pt x="2127" y="798"/>
                    <a:pt x="2123" y="816"/>
                  </a:cubicBezTo>
                  <a:cubicBezTo>
                    <a:pt x="0" y="816"/>
                    <a:pt x="0" y="816"/>
                    <a:pt x="0" y="816"/>
                  </a:cubicBezTo>
                  <a:cubicBezTo>
                    <a:pt x="0" y="841"/>
                    <a:pt x="0" y="841"/>
                    <a:pt x="0" y="841"/>
                  </a:cubicBezTo>
                  <a:cubicBezTo>
                    <a:pt x="2124" y="841"/>
                    <a:pt x="2124" y="841"/>
                    <a:pt x="2124" y="841"/>
                  </a:cubicBezTo>
                  <a:cubicBezTo>
                    <a:pt x="2130" y="863"/>
                    <a:pt x="2149" y="879"/>
                    <a:pt x="2173" y="879"/>
                  </a:cubicBezTo>
                  <a:cubicBezTo>
                    <a:pt x="2202" y="879"/>
                    <a:pt x="2225" y="856"/>
                    <a:pt x="2225" y="828"/>
                  </a:cubicBezTo>
                  <a:cubicBezTo>
                    <a:pt x="2225" y="804"/>
                    <a:pt x="2208" y="783"/>
                    <a:pt x="2186" y="778"/>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1384" y="1644"/>
              <a:ext cx="1469" cy="317"/>
            </a:xfrm>
            <a:custGeom>
              <a:avLst/>
              <a:gdLst>
                <a:gd name="T0" fmla="*/ 0 w 1469"/>
                <a:gd name="T1" fmla="*/ 317 h 317"/>
                <a:gd name="T2" fmla="*/ 1469 w 1469"/>
                <a:gd name="T3" fmla="*/ 317 h 317"/>
                <a:gd name="T4" fmla="*/ 1469 w 1469"/>
                <a:gd name="T5" fmla="*/ 0 h 317"/>
                <a:gd name="T6" fmla="*/ 0 w 1469"/>
                <a:gd name="T7" fmla="*/ 0 h 317"/>
                <a:gd name="T8" fmla="*/ 0 w 1469"/>
                <a:gd name="T9" fmla="*/ 317 h 317"/>
                <a:gd name="T10" fmla="*/ 0 w 1469"/>
                <a:gd name="T11" fmla="*/ 317 h 317"/>
              </a:gdLst>
              <a:ahLst/>
              <a:cxnLst>
                <a:cxn ang="0">
                  <a:pos x="T0" y="T1"/>
                </a:cxn>
                <a:cxn ang="0">
                  <a:pos x="T2" y="T3"/>
                </a:cxn>
                <a:cxn ang="0">
                  <a:pos x="T4" y="T5"/>
                </a:cxn>
                <a:cxn ang="0">
                  <a:pos x="T6" y="T7"/>
                </a:cxn>
                <a:cxn ang="0">
                  <a:pos x="T8" y="T9"/>
                </a:cxn>
                <a:cxn ang="0">
                  <a:pos x="T10" y="T11"/>
                </a:cxn>
              </a:cxnLst>
              <a:rect l="0" t="0" r="r" b="b"/>
              <a:pathLst>
                <a:path w="1469" h="317">
                  <a:moveTo>
                    <a:pt x="0" y="317"/>
                  </a:moveTo>
                  <a:lnTo>
                    <a:pt x="1469" y="317"/>
                  </a:lnTo>
                  <a:lnTo>
                    <a:pt x="1469" y="0"/>
                  </a:lnTo>
                  <a:lnTo>
                    <a:pt x="0" y="0"/>
                  </a:lnTo>
                  <a:lnTo>
                    <a:pt x="0" y="317"/>
                  </a:lnTo>
                  <a:lnTo>
                    <a:pt x="0" y="317"/>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p:nvSpPr>
          <p:spPr bwMode="auto">
            <a:xfrm>
              <a:off x="3" y="1961"/>
              <a:ext cx="2907" cy="750"/>
            </a:xfrm>
            <a:custGeom>
              <a:avLst/>
              <a:gdLst>
                <a:gd name="T0" fmla="*/ 1932 w 1996"/>
                <a:gd name="T1" fmla="*/ 0 h 515"/>
                <a:gd name="T2" fmla="*/ 1932 w 1996"/>
                <a:gd name="T3" fmla="*/ 414 h 515"/>
                <a:gd name="T4" fmla="*/ 1894 w 1996"/>
                <a:gd name="T5" fmla="*/ 452 h 515"/>
                <a:gd name="T6" fmla="*/ 0 w 1996"/>
                <a:gd name="T7" fmla="*/ 452 h 515"/>
                <a:gd name="T8" fmla="*/ 0 w 1996"/>
                <a:gd name="T9" fmla="*/ 477 h 515"/>
                <a:gd name="T10" fmla="*/ 1895 w 1996"/>
                <a:gd name="T11" fmla="*/ 477 h 515"/>
                <a:gd name="T12" fmla="*/ 1945 w 1996"/>
                <a:gd name="T13" fmla="*/ 515 h 515"/>
                <a:gd name="T14" fmla="*/ 1996 w 1996"/>
                <a:gd name="T15" fmla="*/ 464 h 515"/>
                <a:gd name="T16" fmla="*/ 1957 w 1996"/>
                <a:gd name="T17" fmla="*/ 414 h 515"/>
                <a:gd name="T18" fmla="*/ 1957 w 1996"/>
                <a:gd name="T19" fmla="*/ 0 h 515"/>
                <a:gd name="T20" fmla="*/ 1932 w 1996"/>
                <a:gd name="T21" fmla="*/ 0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96" h="515">
                  <a:moveTo>
                    <a:pt x="1932" y="0"/>
                  </a:moveTo>
                  <a:cubicBezTo>
                    <a:pt x="1932" y="414"/>
                    <a:pt x="1932" y="414"/>
                    <a:pt x="1932" y="414"/>
                  </a:cubicBezTo>
                  <a:cubicBezTo>
                    <a:pt x="1913" y="418"/>
                    <a:pt x="1899" y="433"/>
                    <a:pt x="1894" y="452"/>
                  </a:cubicBezTo>
                  <a:cubicBezTo>
                    <a:pt x="0" y="452"/>
                    <a:pt x="0" y="452"/>
                    <a:pt x="0" y="452"/>
                  </a:cubicBezTo>
                  <a:cubicBezTo>
                    <a:pt x="0" y="477"/>
                    <a:pt x="0" y="477"/>
                    <a:pt x="0" y="477"/>
                  </a:cubicBezTo>
                  <a:cubicBezTo>
                    <a:pt x="1895" y="477"/>
                    <a:pt x="1895" y="477"/>
                    <a:pt x="1895" y="477"/>
                  </a:cubicBezTo>
                  <a:cubicBezTo>
                    <a:pt x="1901" y="499"/>
                    <a:pt x="1921" y="515"/>
                    <a:pt x="1945" y="515"/>
                  </a:cubicBezTo>
                  <a:cubicBezTo>
                    <a:pt x="1973" y="515"/>
                    <a:pt x="1996" y="492"/>
                    <a:pt x="1996" y="464"/>
                  </a:cubicBezTo>
                  <a:cubicBezTo>
                    <a:pt x="1996" y="439"/>
                    <a:pt x="1979" y="419"/>
                    <a:pt x="1957" y="414"/>
                  </a:cubicBezTo>
                  <a:cubicBezTo>
                    <a:pt x="1957" y="0"/>
                    <a:pt x="1957" y="0"/>
                    <a:pt x="1957" y="0"/>
                  </a:cubicBezTo>
                  <a:cubicBezTo>
                    <a:pt x="1932" y="0"/>
                    <a:pt x="1932" y="0"/>
                    <a:pt x="1932" y="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4114" y="910"/>
              <a:ext cx="3582" cy="2127"/>
            </a:xfrm>
            <a:custGeom>
              <a:avLst/>
              <a:gdLst>
                <a:gd name="T0" fmla="*/ 102 w 2460"/>
                <a:gd name="T1" fmla="*/ 1399 h 1461"/>
                <a:gd name="T2" fmla="*/ 64 w 2460"/>
                <a:gd name="T3" fmla="*/ 1360 h 1461"/>
                <a:gd name="T4" fmla="*/ 64 w 2460"/>
                <a:gd name="T5" fmla="*/ 218 h 1461"/>
                <a:gd name="T6" fmla="*/ 1047 w 2460"/>
                <a:gd name="T7" fmla="*/ 218 h 1461"/>
                <a:gd name="T8" fmla="*/ 1047 w 2460"/>
                <a:gd name="T9" fmla="*/ 0 h 1461"/>
                <a:gd name="T10" fmla="*/ 38 w 2460"/>
                <a:gd name="T11" fmla="*/ 0 h 1461"/>
                <a:gd name="T12" fmla="*/ 38 w 2460"/>
                <a:gd name="T13" fmla="*/ 218 h 1461"/>
                <a:gd name="T14" fmla="*/ 39 w 2460"/>
                <a:gd name="T15" fmla="*/ 218 h 1461"/>
                <a:gd name="T16" fmla="*/ 39 w 2460"/>
                <a:gd name="T17" fmla="*/ 1360 h 1461"/>
                <a:gd name="T18" fmla="*/ 0 w 2460"/>
                <a:gd name="T19" fmla="*/ 1410 h 1461"/>
                <a:gd name="T20" fmla="*/ 52 w 2460"/>
                <a:gd name="T21" fmla="*/ 1461 h 1461"/>
                <a:gd name="T22" fmla="*/ 101 w 2460"/>
                <a:gd name="T23" fmla="*/ 1424 h 1461"/>
                <a:gd name="T24" fmla="*/ 2460 w 2460"/>
                <a:gd name="T25" fmla="*/ 1424 h 1461"/>
                <a:gd name="T26" fmla="*/ 2460 w 2460"/>
                <a:gd name="T27" fmla="*/ 1399 h 1461"/>
                <a:gd name="T28" fmla="*/ 102 w 2460"/>
                <a:gd name="T29" fmla="*/ 1399 h 1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60" h="1461">
                  <a:moveTo>
                    <a:pt x="102" y="1399"/>
                  </a:moveTo>
                  <a:cubicBezTo>
                    <a:pt x="98" y="1380"/>
                    <a:pt x="83" y="1365"/>
                    <a:pt x="64" y="1360"/>
                  </a:cubicBezTo>
                  <a:cubicBezTo>
                    <a:pt x="64" y="218"/>
                    <a:pt x="64" y="218"/>
                    <a:pt x="64" y="218"/>
                  </a:cubicBezTo>
                  <a:cubicBezTo>
                    <a:pt x="1047" y="218"/>
                    <a:pt x="1047" y="218"/>
                    <a:pt x="1047" y="218"/>
                  </a:cubicBezTo>
                  <a:cubicBezTo>
                    <a:pt x="1047" y="0"/>
                    <a:pt x="1047" y="0"/>
                    <a:pt x="1047" y="0"/>
                  </a:cubicBezTo>
                  <a:cubicBezTo>
                    <a:pt x="38" y="0"/>
                    <a:pt x="38" y="0"/>
                    <a:pt x="38" y="0"/>
                  </a:cubicBezTo>
                  <a:cubicBezTo>
                    <a:pt x="38" y="218"/>
                    <a:pt x="38" y="218"/>
                    <a:pt x="38" y="218"/>
                  </a:cubicBezTo>
                  <a:cubicBezTo>
                    <a:pt x="39" y="218"/>
                    <a:pt x="39" y="218"/>
                    <a:pt x="39" y="218"/>
                  </a:cubicBezTo>
                  <a:cubicBezTo>
                    <a:pt x="39" y="509"/>
                    <a:pt x="39" y="1125"/>
                    <a:pt x="39" y="1360"/>
                  </a:cubicBezTo>
                  <a:cubicBezTo>
                    <a:pt x="17" y="1365"/>
                    <a:pt x="0" y="1386"/>
                    <a:pt x="0" y="1410"/>
                  </a:cubicBezTo>
                  <a:cubicBezTo>
                    <a:pt x="0" y="1438"/>
                    <a:pt x="23" y="1461"/>
                    <a:pt x="52" y="1461"/>
                  </a:cubicBezTo>
                  <a:cubicBezTo>
                    <a:pt x="75" y="1461"/>
                    <a:pt x="95" y="1445"/>
                    <a:pt x="101" y="1424"/>
                  </a:cubicBezTo>
                  <a:cubicBezTo>
                    <a:pt x="2460" y="1424"/>
                    <a:pt x="2460" y="1424"/>
                    <a:pt x="2460" y="1424"/>
                  </a:cubicBezTo>
                  <a:cubicBezTo>
                    <a:pt x="2460" y="1399"/>
                    <a:pt x="2460" y="1399"/>
                    <a:pt x="2460" y="1399"/>
                  </a:cubicBezTo>
                  <a:lnTo>
                    <a:pt x="102" y="139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1"/>
            <p:cNvSpPr>
              <a:spLocks noChangeArrowheads="1"/>
            </p:cNvSpPr>
            <p:nvPr/>
          </p:nvSpPr>
          <p:spPr bwMode="auto">
            <a:xfrm>
              <a:off x="4503" y="1277"/>
              <a:ext cx="1471" cy="317"/>
            </a:xfrm>
            <a:prstGeom prst="rect">
              <a:avLst/>
            </a:prstGeom>
            <a:solidFill>
              <a:schemeClr val="accent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p:nvSpPr>
          <p:spPr bwMode="auto">
            <a:xfrm>
              <a:off x="4448" y="1594"/>
              <a:ext cx="3248" cy="1280"/>
            </a:xfrm>
            <a:custGeom>
              <a:avLst/>
              <a:gdLst>
                <a:gd name="T0" fmla="*/ 102 w 2231"/>
                <a:gd name="T1" fmla="*/ 816 h 879"/>
                <a:gd name="T2" fmla="*/ 64 w 2231"/>
                <a:gd name="T3" fmla="*/ 778 h 879"/>
                <a:gd name="T4" fmla="*/ 64 w 2231"/>
                <a:gd name="T5" fmla="*/ 0 h 879"/>
                <a:gd name="T6" fmla="*/ 39 w 2231"/>
                <a:gd name="T7" fmla="*/ 0 h 879"/>
                <a:gd name="T8" fmla="*/ 39 w 2231"/>
                <a:gd name="T9" fmla="*/ 778 h 879"/>
                <a:gd name="T10" fmla="*/ 0 w 2231"/>
                <a:gd name="T11" fmla="*/ 828 h 879"/>
                <a:gd name="T12" fmla="*/ 52 w 2231"/>
                <a:gd name="T13" fmla="*/ 879 h 879"/>
                <a:gd name="T14" fmla="*/ 101 w 2231"/>
                <a:gd name="T15" fmla="*/ 841 h 879"/>
                <a:gd name="T16" fmla="*/ 2231 w 2231"/>
                <a:gd name="T17" fmla="*/ 841 h 879"/>
                <a:gd name="T18" fmla="*/ 2231 w 2231"/>
                <a:gd name="T19" fmla="*/ 816 h 879"/>
                <a:gd name="T20" fmla="*/ 102 w 2231"/>
                <a:gd name="T21" fmla="*/ 816 h 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31" h="879">
                  <a:moveTo>
                    <a:pt x="102" y="816"/>
                  </a:moveTo>
                  <a:cubicBezTo>
                    <a:pt x="98" y="798"/>
                    <a:pt x="83" y="782"/>
                    <a:pt x="64" y="778"/>
                  </a:cubicBezTo>
                  <a:cubicBezTo>
                    <a:pt x="64" y="0"/>
                    <a:pt x="64" y="0"/>
                    <a:pt x="64" y="0"/>
                  </a:cubicBezTo>
                  <a:cubicBezTo>
                    <a:pt x="39" y="0"/>
                    <a:pt x="39" y="0"/>
                    <a:pt x="39" y="0"/>
                  </a:cubicBezTo>
                  <a:cubicBezTo>
                    <a:pt x="39" y="778"/>
                    <a:pt x="39" y="778"/>
                    <a:pt x="39" y="778"/>
                  </a:cubicBezTo>
                  <a:cubicBezTo>
                    <a:pt x="17" y="783"/>
                    <a:pt x="0" y="804"/>
                    <a:pt x="0" y="828"/>
                  </a:cubicBezTo>
                  <a:cubicBezTo>
                    <a:pt x="0" y="856"/>
                    <a:pt x="23" y="879"/>
                    <a:pt x="52" y="879"/>
                  </a:cubicBezTo>
                  <a:cubicBezTo>
                    <a:pt x="75" y="879"/>
                    <a:pt x="95" y="863"/>
                    <a:pt x="101" y="841"/>
                  </a:cubicBezTo>
                  <a:cubicBezTo>
                    <a:pt x="2231" y="841"/>
                    <a:pt x="2231" y="841"/>
                    <a:pt x="2231" y="841"/>
                  </a:cubicBezTo>
                  <a:cubicBezTo>
                    <a:pt x="2231" y="816"/>
                    <a:pt x="2231" y="816"/>
                    <a:pt x="2231" y="816"/>
                  </a:cubicBezTo>
                  <a:lnTo>
                    <a:pt x="102" y="816"/>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p:nvSpPr>
          <p:spPr bwMode="auto">
            <a:xfrm>
              <a:off x="3" y="2011"/>
              <a:ext cx="2574" cy="537"/>
            </a:xfrm>
            <a:custGeom>
              <a:avLst/>
              <a:gdLst>
                <a:gd name="T0" fmla="*/ 1728 w 1767"/>
                <a:gd name="T1" fmla="*/ 268 h 369"/>
                <a:gd name="T2" fmla="*/ 1728 w 1767"/>
                <a:gd name="T3" fmla="*/ 219 h 369"/>
                <a:gd name="T4" fmla="*/ 1728 w 1767"/>
                <a:gd name="T5" fmla="*/ 219 h 369"/>
                <a:gd name="T6" fmla="*/ 1728 w 1767"/>
                <a:gd name="T7" fmla="*/ 0 h 369"/>
                <a:gd name="T8" fmla="*/ 719 w 1767"/>
                <a:gd name="T9" fmla="*/ 0 h 369"/>
                <a:gd name="T10" fmla="*/ 719 w 1767"/>
                <a:gd name="T11" fmla="*/ 219 h 369"/>
                <a:gd name="T12" fmla="*/ 1703 w 1767"/>
                <a:gd name="T13" fmla="*/ 219 h 369"/>
                <a:gd name="T14" fmla="*/ 1703 w 1767"/>
                <a:gd name="T15" fmla="*/ 268 h 369"/>
                <a:gd name="T16" fmla="*/ 1665 w 1767"/>
                <a:gd name="T17" fmla="*/ 306 h 369"/>
                <a:gd name="T18" fmla="*/ 0 w 1767"/>
                <a:gd name="T19" fmla="*/ 306 h 369"/>
                <a:gd name="T20" fmla="*/ 0 w 1767"/>
                <a:gd name="T21" fmla="*/ 331 h 369"/>
                <a:gd name="T22" fmla="*/ 1666 w 1767"/>
                <a:gd name="T23" fmla="*/ 331 h 369"/>
                <a:gd name="T24" fmla="*/ 1715 w 1767"/>
                <a:gd name="T25" fmla="*/ 369 h 369"/>
                <a:gd name="T26" fmla="*/ 1767 w 1767"/>
                <a:gd name="T27" fmla="*/ 317 h 369"/>
                <a:gd name="T28" fmla="*/ 1728 w 1767"/>
                <a:gd name="T29" fmla="*/ 268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67" h="369">
                  <a:moveTo>
                    <a:pt x="1728" y="268"/>
                  </a:moveTo>
                  <a:cubicBezTo>
                    <a:pt x="1728" y="219"/>
                    <a:pt x="1728" y="219"/>
                    <a:pt x="1728" y="219"/>
                  </a:cubicBezTo>
                  <a:cubicBezTo>
                    <a:pt x="1728" y="219"/>
                    <a:pt x="1728" y="219"/>
                    <a:pt x="1728" y="219"/>
                  </a:cubicBezTo>
                  <a:cubicBezTo>
                    <a:pt x="1728" y="0"/>
                    <a:pt x="1728" y="0"/>
                    <a:pt x="1728" y="0"/>
                  </a:cubicBezTo>
                  <a:cubicBezTo>
                    <a:pt x="719" y="0"/>
                    <a:pt x="719" y="0"/>
                    <a:pt x="719" y="0"/>
                  </a:cubicBezTo>
                  <a:cubicBezTo>
                    <a:pt x="719" y="219"/>
                    <a:pt x="719" y="219"/>
                    <a:pt x="719" y="219"/>
                  </a:cubicBezTo>
                  <a:cubicBezTo>
                    <a:pt x="1703" y="219"/>
                    <a:pt x="1703" y="219"/>
                    <a:pt x="1703" y="219"/>
                  </a:cubicBezTo>
                  <a:cubicBezTo>
                    <a:pt x="1703" y="268"/>
                    <a:pt x="1703" y="268"/>
                    <a:pt x="1703" y="268"/>
                  </a:cubicBezTo>
                  <a:cubicBezTo>
                    <a:pt x="1684" y="272"/>
                    <a:pt x="1669" y="287"/>
                    <a:pt x="1665" y="306"/>
                  </a:cubicBezTo>
                  <a:cubicBezTo>
                    <a:pt x="0" y="306"/>
                    <a:pt x="0" y="306"/>
                    <a:pt x="0" y="306"/>
                  </a:cubicBezTo>
                  <a:cubicBezTo>
                    <a:pt x="0" y="331"/>
                    <a:pt x="0" y="331"/>
                    <a:pt x="0" y="331"/>
                  </a:cubicBezTo>
                  <a:cubicBezTo>
                    <a:pt x="1666" y="331"/>
                    <a:pt x="1666" y="331"/>
                    <a:pt x="1666" y="331"/>
                  </a:cubicBezTo>
                  <a:cubicBezTo>
                    <a:pt x="1672" y="353"/>
                    <a:pt x="1691" y="369"/>
                    <a:pt x="1715" y="369"/>
                  </a:cubicBezTo>
                  <a:cubicBezTo>
                    <a:pt x="1744" y="369"/>
                    <a:pt x="1767" y="346"/>
                    <a:pt x="1767" y="317"/>
                  </a:cubicBezTo>
                  <a:cubicBezTo>
                    <a:pt x="1767" y="293"/>
                    <a:pt x="1750" y="273"/>
                    <a:pt x="1728" y="26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p:cNvSpPr>
              <a:spLocks/>
            </p:cNvSpPr>
            <p:nvPr/>
          </p:nvSpPr>
          <p:spPr bwMode="auto">
            <a:xfrm>
              <a:off x="5115" y="2011"/>
              <a:ext cx="2581" cy="537"/>
            </a:xfrm>
            <a:custGeom>
              <a:avLst/>
              <a:gdLst>
                <a:gd name="T0" fmla="*/ 102 w 1773"/>
                <a:gd name="T1" fmla="*/ 306 h 369"/>
                <a:gd name="T2" fmla="*/ 64 w 1773"/>
                <a:gd name="T3" fmla="*/ 268 h 369"/>
                <a:gd name="T4" fmla="*/ 64 w 1773"/>
                <a:gd name="T5" fmla="*/ 219 h 369"/>
                <a:gd name="T6" fmla="*/ 1048 w 1773"/>
                <a:gd name="T7" fmla="*/ 219 h 369"/>
                <a:gd name="T8" fmla="*/ 1048 w 1773"/>
                <a:gd name="T9" fmla="*/ 0 h 369"/>
                <a:gd name="T10" fmla="*/ 39 w 1773"/>
                <a:gd name="T11" fmla="*/ 0 h 369"/>
                <a:gd name="T12" fmla="*/ 39 w 1773"/>
                <a:gd name="T13" fmla="*/ 219 h 369"/>
                <a:gd name="T14" fmla="*/ 39 w 1773"/>
                <a:gd name="T15" fmla="*/ 219 h 369"/>
                <a:gd name="T16" fmla="*/ 39 w 1773"/>
                <a:gd name="T17" fmla="*/ 268 h 369"/>
                <a:gd name="T18" fmla="*/ 0 w 1773"/>
                <a:gd name="T19" fmla="*/ 317 h 369"/>
                <a:gd name="T20" fmla="*/ 52 w 1773"/>
                <a:gd name="T21" fmla="*/ 369 h 369"/>
                <a:gd name="T22" fmla="*/ 101 w 1773"/>
                <a:gd name="T23" fmla="*/ 331 h 369"/>
                <a:gd name="T24" fmla="*/ 1773 w 1773"/>
                <a:gd name="T25" fmla="*/ 331 h 369"/>
                <a:gd name="T26" fmla="*/ 1773 w 1773"/>
                <a:gd name="T27" fmla="*/ 306 h 369"/>
                <a:gd name="T28" fmla="*/ 102 w 1773"/>
                <a:gd name="T29" fmla="*/ 306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73" h="369">
                  <a:moveTo>
                    <a:pt x="102" y="306"/>
                  </a:moveTo>
                  <a:cubicBezTo>
                    <a:pt x="98" y="287"/>
                    <a:pt x="83" y="272"/>
                    <a:pt x="64" y="268"/>
                  </a:cubicBezTo>
                  <a:cubicBezTo>
                    <a:pt x="64" y="219"/>
                    <a:pt x="64" y="219"/>
                    <a:pt x="64" y="219"/>
                  </a:cubicBezTo>
                  <a:cubicBezTo>
                    <a:pt x="1048" y="219"/>
                    <a:pt x="1048" y="219"/>
                    <a:pt x="1048" y="219"/>
                  </a:cubicBezTo>
                  <a:cubicBezTo>
                    <a:pt x="1048" y="0"/>
                    <a:pt x="1048" y="0"/>
                    <a:pt x="1048" y="0"/>
                  </a:cubicBezTo>
                  <a:cubicBezTo>
                    <a:pt x="39" y="0"/>
                    <a:pt x="39" y="0"/>
                    <a:pt x="39" y="0"/>
                  </a:cubicBezTo>
                  <a:cubicBezTo>
                    <a:pt x="39" y="219"/>
                    <a:pt x="39" y="219"/>
                    <a:pt x="39" y="219"/>
                  </a:cubicBezTo>
                  <a:cubicBezTo>
                    <a:pt x="39" y="219"/>
                    <a:pt x="39" y="219"/>
                    <a:pt x="39" y="219"/>
                  </a:cubicBezTo>
                  <a:cubicBezTo>
                    <a:pt x="39" y="268"/>
                    <a:pt x="39" y="268"/>
                    <a:pt x="39" y="268"/>
                  </a:cubicBezTo>
                  <a:cubicBezTo>
                    <a:pt x="17" y="273"/>
                    <a:pt x="0" y="293"/>
                    <a:pt x="0" y="317"/>
                  </a:cubicBezTo>
                  <a:cubicBezTo>
                    <a:pt x="0" y="346"/>
                    <a:pt x="23" y="369"/>
                    <a:pt x="52" y="369"/>
                  </a:cubicBezTo>
                  <a:cubicBezTo>
                    <a:pt x="75" y="369"/>
                    <a:pt x="95" y="353"/>
                    <a:pt x="101" y="331"/>
                  </a:cubicBezTo>
                  <a:cubicBezTo>
                    <a:pt x="1773" y="331"/>
                    <a:pt x="1773" y="331"/>
                    <a:pt x="1773" y="331"/>
                  </a:cubicBezTo>
                  <a:cubicBezTo>
                    <a:pt x="1773" y="306"/>
                    <a:pt x="1773" y="306"/>
                    <a:pt x="1773" y="306"/>
                  </a:cubicBezTo>
                  <a:lnTo>
                    <a:pt x="102" y="306"/>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p:cNvSpPr>
              <a:spLocks/>
            </p:cNvSpPr>
            <p:nvPr/>
          </p:nvSpPr>
          <p:spPr bwMode="auto">
            <a:xfrm>
              <a:off x="4837" y="1644"/>
              <a:ext cx="1470" cy="317"/>
            </a:xfrm>
            <a:custGeom>
              <a:avLst/>
              <a:gdLst>
                <a:gd name="T0" fmla="*/ 1470 w 1470"/>
                <a:gd name="T1" fmla="*/ 317 h 317"/>
                <a:gd name="T2" fmla="*/ 0 w 1470"/>
                <a:gd name="T3" fmla="*/ 317 h 317"/>
                <a:gd name="T4" fmla="*/ 0 w 1470"/>
                <a:gd name="T5" fmla="*/ 0 h 317"/>
                <a:gd name="T6" fmla="*/ 1470 w 1470"/>
                <a:gd name="T7" fmla="*/ 0 h 317"/>
                <a:gd name="T8" fmla="*/ 1470 w 1470"/>
                <a:gd name="T9" fmla="*/ 317 h 317"/>
                <a:gd name="T10" fmla="*/ 1470 w 1470"/>
                <a:gd name="T11" fmla="*/ 317 h 317"/>
              </a:gdLst>
              <a:ahLst/>
              <a:cxnLst>
                <a:cxn ang="0">
                  <a:pos x="T0" y="T1"/>
                </a:cxn>
                <a:cxn ang="0">
                  <a:pos x="T2" y="T3"/>
                </a:cxn>
                <a:cxn ang="0">
                  <a:pos x="T4" y="T5"/>
                </a:cxn>
                <a:cxn ang="0">
                  <a:pos x="T6" y="T7"/>
                </a:cxn>
                <a:cxn ang="0">
                  <a:pos x="T8" y="T9"/>
                </a:cxn>
                <a:cxn ang="0">
                  <a:pos x="T10" y="T11"/>
                </a:cxn>
              </a:cxnLst>
              <a:rect l="0" t="0" r="r" b="b"/>
              <a:pathLst>
                <a:path w="1470" h="317">
                  <a:moveTo>
                    <a:pt x="1470" y="317"/>
                  </a:moveTo>
                  <a:lnTo>
                    <a:pt x="0" y="317"/>
                  </a:lnTo>
                  <a:lnTo>
                    <a:pt x="0" y="0"/>
                  </a:lnTo>
                  <a:lnTo>
                    <a:pt x="1470" y="0"/>
                  </a:lnTo>
                  <a:lnTo>
                    <a:pt x="1470" y="317"/>
                  </a:lnTo>
                  <a:lnTo>
                    <a:pt x="1470" y="317"/>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p:cNvSpPr>
              <a:spLocks/>
            </p:cNvSpPr>
            <p:nvPr/>
          </p:nvSpPr>
          <p:spPr bwMode="auto">
            <a:xfrm>
              <a:off x="4781" y="1961"/>
              <a:ext cx="2915" cy="750"/>
            </a:xfrm>
            <a:custGeom>
              <a:avLst/>
              <a:gdLst>
                <a:gd name="T0" fmla="*/ 51 w 2002"/>
                <a:gd name="T1" fmla="*/ 515 h 515"/>
                <a:gd name="T2" fmla="*/ 0 w 2002"/>
                <a:gd name="T3" fmla="*/ 464 h 515"/>
                <a:gd name="T4" fmla="*/ 39 w 2002"/>
                <a:gd name="T5" fmla="*/ 414 h 515"/>
                <a:gd name="T6" fmla="*/ 39 w 2002"/>
                <a:gd name="T7" fmla="*/ 0 h 515"/>
                <a:gd name="T8" fmla="*/ 64 w 2002"/>
                <a:gd name="T9" fmla="*/ 0 h 515"/>
                <a:gd name="T10" fmla="*/ 64 w 2002"/>
                <a:gd name="T11" fmla="*/ 414 h 515"/>
                <a:gd name="T12" fmla="*/ 101 w 2002"/>
                <a:gd name="T13" fmla="*/ 452 h 515"/>
                <a:gd name="T14" fmla="*/ 2002 w 2002"/>
                <a:gd name="T15" fmla="*/ 452 h 515"/>
                <a:gd name="T16" fmla="*/ 2002 w 2002"/>
                <a:gd name="T17" fmla="*/ 477 h 515"/>
                <a:gd name="T18" fmla="*/ 101 w 2002"/>
                <a:gd name="T19" fmla="*/ 477 h 515"/>
                <a:gd name="T20" fmla="*/ 51 w 2002"/>
                <a:gd name="T21" fmla="*/ 515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02" h="515">
                  <a:moveTo>
                    <a:pt x="51" y="515"/>
                  </a:moveTo>
                  <a:cubicBezTo>
                    <a:pt x="23" y="515"/>
                    <a:pt x="0" y="492"/>
                    <a:pt x="0" y="464"/>
                  </a:cubicBezTo>
                  <a:cubicBezTo>
                    <a:pt x="0" y="439"/>
                    <a:pt x="16" y="419"/>
                    <a:pt x="39" y="414"/>
                  </a:cubicBezTo>
                  <a:cubicBezTo>
                    <a:pt x="39" y="0"/>
                    <a:pt x="39" y="0"/>
                    <a:pt x="39" y="0"/>
                  </a:cubicBezTo>
                  <a:cubicBezTo>
                    <a:pt x="64" y="0"/>
                    <a:pt x="64" y="0"/>
                    <a:pt x="64" y="0"/>
                  </a:cubicBezTo>
                  <a:cubicBezTo>
                    <a:pt x="64" y="414"/>
                    <a:pt x="64" y="414"/>
                    <a:pt x="64" y="414"/>
                  </a:cubicBezTo>
                  <a:cubicBezTo>
                    <a:pt x="82" y="418"/>
                    <a:pt x="97" y="433"/>
                    <a:pt x="101" y="452"/>
                  </a:cubicBezTo>
                  <a:cubicBezTo>
                    <a:pt x="2002" y="452"/>
                    <a:pt x="2002" y="452"/>
                    <a:pt x="2002" y="452"/>
                  </a:cubicBezTo>
                  <a:cubicBezTo>
                    <a:pt x="2002" y="477"/>
                    <a:pt x="2002" y="477"/>
                    <a:pt x="2002" y="477"/>
                  </a:cubicBezTo>
                  <a:cubicBezTo>
                    <a:pt x="101" y="477"/>
                    <a:pt x="101" y="477"/>
                    <a:pt x="101" y="477"/>
                  </a:cubicBezTo>
                  <a:cubicBezTo>
                    <a:pt x="95" y="499"/>
                    <a:pt x="75" y="515"/>
                    <a:pt x="51" y="51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p:cNvSpPr>
              <a:spLocks noEditPoints="1"/>
            </p:cNvSpPr>
            <p:nvPr/>
          </p:nvSpPr>
          <p:spPr bwMode="auto">
            <a:xfrm>
              <a:off x="1180" y="2097"/>
              <a:ext cx="147" cy="145"/>
            </a:xfrm>
            <a:custGeom>
              <a:avLst/>
              <a:gdLst>
                <a:gd name="T0" fmla="*/ 50 w 101"/>
                <a:gd name="T1" fmla="*/ 93 h 100"/>
                <a:gd name="T2" fmla="*/ 8 w 101"/>
                <a:gd name="T3" fmla="*/ 50 h 100"/>
                <a:gd name="T4" fmla="*/ 50 w 101"/>
                <a:gd name="T5" fmla="*/ 8 h 100"/>
                <a:gd name="T6" fmla="*/ 93 w 101"/>
                <a:gd name="T7" fmla="*/ 50 h 100"/>
                <a:gd name="T8" fmla="*/ 50 w 101"/>
                <a:gd name="T9" fmla="*/ 93 h 100"/>
                <a:gd name="T10" fmla="*/ 50 w 101"/>
                <a:gd name="T11" fmla="*/ 0 h 100"/>
                <a:gd name="T12" fmla="*/ 0 w 101"/>
                <a:gd name="T13" fmla="*/ 50 h 100"/>
                <a:gd name="T14" fmla="*/ 50 w 101"/>
                <a:gd name="T15" fmla="*/ 100 h 100"/>
                <a:gd name="T16" fmla="*/ 101 w 101"/>
                <a:gd name="T17" fmla="*/ 50 h 100"/>
                <a:gd name="T18" fmla="*/ 50 w 101"/>
                <a:gd name="T19"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0">
                  <a:moveTo>
                    <a:pt x="50" y="93"/>
                  </a:moveTo>
                  <a:cubicBezTo>
                    <a:pt x="27" y="93"/>
                    <a:pt x="8" y="74"/>
                    <a:pt x="8" y="50"/>
                  </a:cubicBezTo>
                  <a:cubicBezTo>
                    <a:pt x="8" y="27"/>
                    <a:pt x="27" y="8"/>
                    <a:pt x="50" y="8"/>
                  </a:cubicBezTo>
                  <a:cubicBezTo>
                    <a:pt x="74" y="8"/>
                    <a:pt x="93" y="27"/>
                    <a:pt x="93" y="50"/>
                  </a:cubicBezTo>
                  <a:cubicBezTo>
                    <a:pt x="93" y="74"/>
                    <a:pt x="74" y="93"/>
                    <a:pt x="50" y="93"/>
                  </a:cubicBezTo>
                  <a:close/>
                  <a:moveTo>
                    <a:pt x="50" y="0"/>
                  </a:moveTo>
                  <a:cubicBezTo>
                    <a:pt x="23" y="0"/>
                    <a:pt x="0" y="23"/>
                    <a:pt x="0" y="50"/>
                  </a:cubicBezTo>
                  <a:cubicBezTo>
                    <a:pt x="0" y="78"/>
                    <a:pt x="23" y="100"/>
                    <a:pt x="50" y="100"/>
                  </a:cubicBezTo>
                  <a:cubicBezTo>
                    <a:pt x="78" y="100"/>
                    <a:pt x="101" y="78"/>
                    <a:pt x="101" y="50"/>
                  </a:cubicBezTo>
                  <a:cubicBezTo>
                    <a:pt x="101" y="23"/>
                    <a:pt x="78" y="0"/>
                    <a:pt x="5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p:cNvSpPr>
              <a:spLocks/>
            </p:cNvSpPr>
            <p:nvPr/>
          </p:nvSpPr>
          <p:spPr bwMode="auto">
            <a:xfrm>
              <a:off x="1250" y="2111"/>
              <a:ext cx="7" cy="15"/>
            </a:xfrm>
            <a:custGeom>
              <a:avLst/>
              <a:gdLst>
                <a:gd name="T0" fmla="*/ 2 w 5"/>
                <a:gd name="T1" fmla="*/ 10 h 10"/>
                <a:gd name="T2" fmla="*/ 5 w 5"/>
                <a:gd name="T3" fmla="*/ 7 h 10"/>
                <a:gd name="T4" fmla="*/ 5 w 5"/>
                <a:gd name="T5" fmla="*/ 3 h 10"/>
                <a:gd name="T6" fmla="*/ 2 w 5"/>
                <a:gd name="T7" fmla="*/ 0 h 10"/>
                <a:gd name="T8" fmla="*/ 0 w 5"/>
                <a:gd name="T9" fmla="*/ 3 h 10"/>
                <a:gd name="T10" fmla="*/ 0 w 5"/>
                <a:gd name="T11" fmla="*/ 7 h 10"/>
                <a:gd name="T12" fmla="*/ 2 w 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 h="10">
                  <a:moveTo>
                    <a:pt x="2" y="10"/>
                  </a:moveTo>
                  <a:cubicBezTo>
                    <a:pt x="4" y="10"/>
                    <a:pt x="5" y="9"/>
                    <a:pt x="5" y="7"/>
                  </a:cubicBezTo>
                  <a:cubicBezTo>
                    <a:pt x="5" y="3"/>
                    <a:pt x="5" y="3"/>
                    <a:pt x="5" y="3"/>
                  </a:cubicBezTo>
                  <a:cubicBezTo>
                    <a:pt x="5" y="1"/>
                    <a:pt x="4" y="0"/>
                    <a:pt x="2" y="0"/>
                  </a:cubicBezTo>
                  <a:cubicBezTo>
                    <a:pt x="1" y="0"/>
                    <a:pt x="0" y="1"/>
                    <a:pt x="0" y="3"/>
                  </a:cubicBezTo>
                  <a:cubicBezTo>
                    <a:pt x="0" y="7"/>
                    <a:pt x="0" y="7"/>
                    <a:pt x="0" y="7"/>
                  </a:cubicBezTo>
                  <a:cubicBezTo>
                    <a:pt x="0" y="9"/>
                    <a:pt x="1" y="10"/>
                    <a:pt x="2"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1250" y="2213"/>
              <a:ext cx="7" cy="15"/>
            </a:xfrm>
            <a:custGeom>
              <a:avLst/>
              <a:gdLst>
                <a:gd name="T0" fmla="*/ 2 w 5"/>
                <a:gd name="T1" fmla="*/ 0 h 10"/>
                <a:gd name="T2" fmla="*/ 0 w 5"/>
                <a:gd name="T3" fmla="*/ 3 h 10"/>
                <a:gd name="T4" fmla="*/ 0 w 5"/>
                <a:gd name="T5" fmla="*/ 8 h 10"/>
                <a:gd name="T6" fmla="*/ 2 w 5"/>
                <a:gd name="T7" fmla="*/ 10 h 10"/>
                <a:gd name="T8" fmla="*/ 5 w 5"/>
                <a:gd name="T9" fmla="*/ 8 h 10"/>
                <a:gd name="T10" fmla="*/ 5 w 5"/>
                <a:gd name="T11" fmla="*/ 3 h 10"/>
                <a:gd name="T12" fmla="*/ 2 w 5"/>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5" h="10">
                  <a:moveTo>
                    <a:pt x="2" y="0"/>
                  </a:moveTo>
                  <a:cubicBezTo>
                    <a:pt x="1" y="0"/>
                    <a:pt x="0" y="1"/>
                    <a:pt x="0" y="3"/>
                  </a:cubicBezTo>
                  <a:cubicBezTo>
                    <a:pt x="0" y="8"/>
                    <a:pt x="0" y="8"/>
                    <a:pt x="0" y="8"/>
                  </a:cubicBezTo>
                  <a:cubicBezTo>
                    <a:pt x="0" y="9"/>
                    <a:pt x="1" y="10"/>
                    <a:pt x="2" y="10"/>
                  </a:cubicBezTo>
                  <a:cubicBezTo>
                    <a:pt x="4" y="10"/>
                    <a:pt x="5" y="9"/>
                    <a:pt x="5" y="8"/>
                  </a:cubicBezTo>
                  <a:cubicBezTo>
                    <a:pt x="5" y="3"/>
                    <a:pt x="5" y="3"/>
                    <a:pt x="5" y="3"/>
                  </a:cubicBezTo>
                  <a:cubicBezTo>
                    <a:pt x="5" y="1"/>
                    <a:pt x="4"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1196" y="2166"/>
              <a:ext cx="13" cy="8"/>
            </a:xfrm>
            <a:custGeom>
              <a:avLst/>
              <a:gdLst>
                <a:gd name="T0" fmla="*/ 7 w 9"/>
                <a:gd name="T1" fmla="*/ 0 h 5"/>
                <a:gd name="T2" fmla="*/ 2 w 9"/>
                <a:gd name="T3" fmla="*/ 0 h 5"/>
                <a:gd name="T4" fmla="*/ 0 w 9"/>
                <a:gd name="T5" fmla="*/ 2 h 5"/>
                <a:gd name="T6" fmla="*/ 2 w 9"/>
                <a:gd name="T7" fmla="*/ 5 h 5"/>
                <a:gd name="T8" fmla="*/ 7 w 9"/>
                <a:gd name="T9" fmla="*/ 5 h 5"/>
                <a:gd name="T10" fmla="*/ 9 w 9"/>
                <a:gd name="T11" fmla="*/ 2 h 5"/>
                <a:gd name="T12" fmla="*/ 7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7" y="0"/>
                  </a:moveTo>
                  <a:cubicBezTo>
                    <a:pt x="2" y="0"/>
                    <a:pt x="2" y="0"/>
                    <a:pt x="2" y="0"/>
                  </a:cubicBezTo>
                  <a:cubicBezTo>
                    <a:pt x="1" y="0"/>
                    <a:pt x="0" y="1"/>
                    <a:pt x="0" y="2"/>
                  </a:cubicBezTo>
                  <a:cubicBezTo>
                    <a:pt x="0" y="3"/>
                    <a:pt x="1" y="5"/>
                    <a:pt x="2" y="5"/>
                  </a:cubicBezTo>
                  <a:cubicBezTo>
                    <a:pt x="7" y="5"/>
                    <a:pt x="7" y="5"/>
                    <a:pt x="7" y="5"/>
                  </a:cubicBezTo>
                  <a:cubicBezTo>
                    <a:pt x="8" y="5"/>
                    <a:pt x="9" y="3"/>
                    <a:pt x="9" y="2"/>
                  </a:cubicBezTo>
                  <a:cubicBezTo>
                    <a:pt x="9" y="1"/>
                    <a:pt x="8"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p:cNvSpPr>
              <a:spLocks/>
            </p:cNvSpPr>
            <p:nvPr/>
          </p:nvSpPr>
          <p:spPr bwMode="auto">
            <a:xfrm>
              <a:off x="1298" y="2166"/>
              <a:ext cx="13" cy="8"/>
            </a:xfrm>
            <a:custGeom>
              <a:avLst/>
              <a:gdLst>
                <a:gd name="T0" fmla="*/ 7 w 9"/>
                <a:gd name="T1" fmla="*/ 0 h 5"/>
                <a:gd name="T2" fmla="*/ 2 w 9"/>
                <a:gd name="T3" fmla="*/ 0 h 5"/>
                <a:gd name="T4" fmla="*/ 0 w 9"/>
                <a:gd name="T5" fmla="*/ 2 h 5"/>
                <a:gd name="T6" fmla="*/ 2 w 9"/>
                <a:gd name="T7" fmla="*/ 5 h 5"/>
                <a:gd name="T8" fmla="*/ 7 w 9"/>
                <a:gd name="T9" fmla="*/ 5 h 5"/>
                <a:gd name="T10" fmla="*/ 9 w 9"/>
                <a:gd name="T11" fmla="*/ 2 h 5"/>
                <a:gd name="T12" fmla="*/ 7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7" y="0"/>
                  </a:moveTo>
                  <a:cubicBezTo>
                    <a:pt x="2" y="0"/>
                    <a:pt x="2" y="0"/>
                    <a:pt x="2" y="0"/>
                  </a:cubicBezTo>
                  <a:cubicBezTo>
                    <a:pt x="1" y="0"/>
                    <a:pt x="0" y="1"/>
                    <a:pt x="0" y="2"/>
                  </a:cubicBezTo>
                  <a:cubicBezTo>
                    <a:pt x="0" y="3"/>
                    <a:pt x="1" y="5"/>
                    <a:pt x="2" y="5"/>
                  </a:cubicBezTo>
                  <a:cubicBezTo>
                    <a:pt x="7" y="5"/>
                    <a:pt x="7" y="5"/>
                    <a:pt x="7" y="5"/>
                  </a:cubicBezTo>
                  <a:cubicBezTo>
                    <a:pt x="8" y="5"/>
                    <a:pt x="9" y="3"/>
                    <a:pt x="9" y="2"/>
                  </a:cubicBezTo>
                  <a:cubicBezTo>
                    <a:pt x="9" y="1"/>
                    <a:pt x="8"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p:cNvSpPr>
              <a:spLocks/>
            </p:cNvSpPr>
            <p:nvPr/>
          </p:nvSpPr>
          <p:spPr bwMode="auto">
            <a:xfrm>
              <a:off x="1214" y="2136"/>
              <a:ext cx="52" cy="67"/>
            </a:xfrm>
            <a:custGeom>
              <a:avLst/>
              <a:gdLst>
                <a:gd name="T0" fmla="*/ 30 w 36"/>
                <a:gd name="T1" fmla="*/ 18 h 46"/>
                <a:gd name="T2" fmla="*/ 30 w 36"/>
                <a:gd name="T3" fmla="*/ 2 h 46"/>
                <a:gd name="T4" fmla="*/ 27 w 36"/>
                <a:gd name="T5" fmla="*/ 0 h 46"/>
                <a:gd name="T6" fmla="*/ 25 w 36"/>
                <a:gd name="T7" fmla="*/ 2 h 46"/>
                <a:gd name="T8" fmla="*/ 25 w 36"/>
                <a:gd name="T9" fmla="*/ 18 h 46"/>
                <a:gd name="T10" fmla="*/ 22 w 36"/>
                <a:gd name="T11" fmla="*/ 25 h 46"/>
                <a:gd name="T12" fmla="*/ 2 w 36"/>
                <a:gd name="T13" fmla="*/ 41 h 46"/>
                <a:gd name="T14" fmla="*/ 1 w 36"/>
                <a:gd name="T15" fmla="*/ 45 h 46"/>
                <a:gd name="T16" fmla="*/ 5 w 36"/>
                <a:gd name="T17" fmla="*/ 45 h 46"/>
                <a:gd name="T18" fmla="*/ 26 w 36"/>
                <a:gd name="T19" fmla="*/ 28 h 46"/>
                <a:gd name="T20" fmla="*/ 30 w 36"/>
                <a:gd name="T21" fmla="*/ 1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 h="46">
                  <a:moveTo>
                    <a:pt x="30" y="18"/>
                  </a:moveTo>
                  <a:cubicBezTo>
                    <a:pt x="30" y="2"/>
                    <a:pt x="30" y="2"/>
                    <a:pt x="30" y="2"/>
                  </a:cubicBezTo>
                  <a:cubicBezTo>
                    <a:pt x="30" y="1"/>
                    <a:pt x="29" y="0"/>
                    <a:pt x="27" y="0"/>
                  </a:cubicBezTo>
                  <a:cubicBezTo>
                    <a:pt x="26" y="0"/>
                    <a:pt x="25" y="1"/>
                    <a:pt x="25" y="2"/>
                  </a:cubicBezTo>
                  <a:cubicBezTo>
                    <a:pt x="25" y="18"/>
                    <a:pt x="25" y="18"/>
                    <a:pt x="25" y="18"/>
                  </a:cubicBezTo>
                  <a:cubicBezTo>
                    <a:pt x="22" y="19"/>
                    <a:pt x="21" y="22"/>
                    <a:pt x="22" y="25"/>
                  </a:cubicBezTo>
                  <a:cubicBezTo>
                    <a:pt x="2" y="41"/>
                    <a:pt x="2" y="41"/>
                    <a:pt x="2" y="41"/>
                  </a:cubicBezTo>
                  <a:cubicBezTo>
                    <a:pt x="1" y="42"/>
                    <a:pt x="0" y="44"/>
                    <a:pt x="1" y="45"/>
                  </a:cubicBezTo>
                  <a:cubicBezTo>
                    <a:pt x="2" y="46"/>
                    <a:pt x="4" y="46"/>
                    <a:pt x="5" y="45"/>
                  </a:cubicBezTo>
                  <a:cubicBezTo>
                    <a:pt x="26" y="28"/>
                    <a:pt x="26" y="28"/>
                    <a:pt x="26" y="28"/>
                  </a:cubicBezTo>
                  <a:cubicBezTo>
                    <a:pt x="33" y="30"/>
                    <a:pt x="36" y="21"/>
                    <a:pt x="30"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p:cNvSpPr>
              <a:spLocks noEditPoints="1"/>
            </p:cNvSpPr>
            <p:nvPr/>
          </p:nvSpPr>
          <p:spPr bwMode="auto">
            <a:xfrm>
              <a:off x="1509" y="1728"/>
              <a:ext cx="127" cy="147"/>
            </a:xfrm>
            <a:custGeom>
              <a:avLst/>
              <a:gdLst>
                <a:gd name="T0" fmla="*/ 31 w 87"/>
                <a:gd name="T1" fmla="*/ 4 h 101"/>
                <a:gd name="T2" fmla="*/ 29 w 87"/>
                <a:gd name="T3" fmla="*/ 6 h 101"/>
                <a:gd name="T4" fmla="*/ 30 w 87"/>
                <a:gd name="T5" fmla="*/ 8 h 101"/>
                <a:gd name="T6" fmla="*/ 32 w 87"/>
                <a:gd name="T7" fmla="*/ 9 h 101"/>
                <a:gd name="T8" fmla="*/ 32 w 87"/>
                <a:gd name="T9" fmla="*/ 31 h 101"/>
                <a:gd name="T10" fmla="*/ 26 w 87"/>
                <a:gd name="T11" fmla="*/ 53 h 101"/>
                <a:gd name="T12" fmla="*/ 6 w 87"/>
                <a:gd name="T13" fmla="*/ 90 h 101"/>
                <a:gd name="T14" fmla="*/ 6 w 87"/>
                <a:gd name="T15" fmla="*/ 94 h 101"/>
                <a:gd name="T16" fmla="*/ 9 w 87"/>
                <a:gd name="T17" fmla="*/ 96 h 101"/>
                <a:gd name="T18" fmla="*/ 78 w 87"/>
                <a:gd name="T19" fmla="*/ 96 h 101"/>
                <a:gd name="T20" fmla="*/ 81 w 87"/>
                <a:gd name="T21" fmla="*/ 94 h 101"/>
                <a:gd name="T22" fmla="*/ 81 w 87"/>
                <a:gd name="T23" fmla="*/ 90 h 101"/>
                <a:gd name="T24" fmla="*/ 61 w 87"/>
                <a:gd name="T25" fmla="*/ 54 h 101"/>
                <a:gd name="T26" fmla="*/ 55 w 87"/>
                <a:gd name="T27" fmla="*/ 31 h 101"/>
                <a:gd name="T28" fmla="*/ 55 w 87"/>
                <a:gd name="T29" fmla="*/ 9 h 101"/>
                <a:gd name="T30" fmla="*/ 57 w 87"/>
                <a:gd name="T31" fmla="*/ 8 h 101"/>
                <a:gd name="T32" fmla="*/ 59 w 87"/>
                <a:gd name="T33" fmla="*/ 6 h 101"/>
                <a:gd name="T34" fmla="*/ 57 w 87"/>
                <a:gd name="T35" fmla="*/ 4 h 101"/>
                <a:gd name="T36" fmla="*/ 31 w 87"/>
                <a:gd name="T37" fmla="*/ 4 h 101"/>
                <a:gd name="T38" fmla="*/ 78 w 87"/>
                <a:gd name="T39" fmla="*/ 101 h 101"/>
                <a:gd name="T40" fmla="*/ 9 w 87"/>
                <a:gd name="T41" fmla="*/ 101 h 101"/>
                <a:gd name="T42" fmla="*/ 2 w 87"/>
                <a:gd name="T43" fmla="*/ 97 h 101"/>
                <a:gd name="T44" fmla="*/ 2 w 87"/>
                <a:gd name="T45" fmla="*/ 88 h 101"/>
                <a:gd name="T46" fmla="*/ 22 w 87"/>
                <a:gd name="T47" fmla="*/ 51 h 101"/>
                <a:gd name="T48" fmla="*/ 27 w 87"/>
                <a:gd name="T49" fmla="*/ 31 h 101"/>
                <a:gd name="T50" fmla="*/ 27 w 87"/>
                <a:gd name="T51" fmla="*/ 12 h 101"/>
                <a:gd name="T52" fmla="*/ 24 w 87"/>
                <a:gd name="T53" fmla="*/ 6 h 101"/>
                <a:gd name="T54" fmla="*/ 31 w 87"/>
                <a:gd name="T55" fmla="*/ 0 h 101"/>
                <a:gd name="T56" fmla="*/ 57 w 87"/>
                <a:gd name="T57" fmla="*/ 0 h 101"/>
                <a:gd name="T58" fmla="*/ 63 w 87"/>
                <a:gd name="T59" fmla="*/ 6 h 101"/>
                <a:gd name="T60" fmla="*/ 60 w 87"/>
                <a:gd name="T61" fmla="*/ 12 h 101"/>
                <a:gd name="T62" fmla="*/ 60 w 87"/>
                <a:gd name="T63" fmla="*/ 31 h 101"/>
                <a:gd name="T64" fmla="*/ 65 w 87"/>
                <a:gd name="T65" fmla="*/ 52 h 101"/>
                <a:gd name="T66" fmla="*/ 85 w 87"/>
                <a:gd name="T67" fmla="*/ 88 h 101"/>
                <a:gd name="T68" fmla="*/ 85 w 87"/>
                <a:gd name="T69" fmla="*/ 97 h 101"/>
                <a:gd name="T70" fmla="*/ 78 w 87"/>
                <a:gd name="T71" fmla="*/ 10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7" h="101">
                  <a:moveTo>
                    <a:pt x="31" y="4"/>
                  </a:moveTo>
                  <a:cubicBezTo>
                    <a:pt x="29" y="4"/>
                    <a:pt x="29" y="6"/>
                    <a:pt x="29" y="6"/>
                  </a:cubicBezTo>
                  <a:cubicBezTo>
                    <a:pt x="29" y="6"/>
                    <a:pt x="29" y="8"/>
                    <a:pt x="30" y="8"/>
                  </a:cubicBezTo>
                  <a:cubicBezTo>
                    <a:pt x="32" y="9"/>
                    <a:pt x="32" y="9"/>
                    <a:pt x="32" y="9"/>
                  </a:cubicBezTo>
                  <a:cubicBezTo>
                    <a:pt x="32" y="31"/>
                    <a:pt x="32" y="31"/>
                    <a:pt x="32" y="31"/>
                  </a:cubicBezTo>
                  <a:cubicBezTo>
                    <a:pt x="32" y="39"/>
                    <a:pt x="30" y="47"/>
                    <a:pt x="26" y="53"/>
                  </a:cubicBezTo>
                  <a:cubicBezTo>
                    <a:pt x="6" y="90"/>
                    <a:pt x="6" y="90"/>
                    <a:pt x="6" y="90"/>
                  </a:cubicBezTo>
                  <a:cubicBezTo>
                    <a:pt x="5" y="91"/>
                    <a:pt x="5" y="93"/>
                    <a:pt x="6" y="94"/>
                  </a:cubicBezTo>
                  <a:cubicBezTo>
                    <a:pt x="7" y="96"/>
                    <a:pt x="8" y="96"/>
                    <a:pt x="9" y="96"/>
                  </a:cubicBezTo>
                  <a:cubicBezTo>
                    <a:pt x="78" y="96"/>
                    <a:pt x="78" y="96"/>
                    <a:pt x="78" y="96"/>
                  </a:cubicBezTo>
                  <a:cubicBezTo>
                    <a:pt x="79" y="96"/>
                    <a:pt x="81" y="96"/>
                    <a:pt x="81" y="94"/>
                  </a:cubicBezTo>
                  <a:cubicBezTo>
                    <a:pt x="82" y="93"/>
                    <a:pt x="82" y="91"/>
                    <a:pt x="81" y="90"/>
                  </a:cubicBezTo>
                  <a:cubicBezTo>
                    <a:pt x="61" y="54"/>
                    <a:pt x="61" y="54"/>
                    <a:pt x="61" y="54"/>
                  </a:cubicBezTo>
                  <a:cubicBezTo>
                    <a:pt x="57" y="47"/>
                    <a:pt x="55" y="39"/>
                    <a:pt x="55" y="31"/>
                  </a:cubicBezTo>
                  <a:cubicBezTo>
                    <a:pt x="55" y="9"/>
                    <a:pt x="55" y="9"/>
                    <a:pt x="55" y="9"/>
                  </a:cubicBezTo>
                  <a:cubicBezTo>
                    <a:pt x="57" y="8"/>
                    <a:pt x="57" y="8"/>
                    <a:pt x="57" y="8"/>
                  </a:cubicBezTo>
                  <a:cubicBezTo>
                    <a:pt x="59" y="8"/>
                    <a:pt x="59" y="6"/>
                    <a:pt x="59" y="6"/>
                  </a:cubicBezTo>
                  <a:cubicBezTo>
                    <a:pt x="59" y="5"/>
                    <a:pt x="58" y="4"/>
                    <a:pt x="57" y="4"/>
                  </a:cubicBezTo>
                  <a:cubicBezTo>
                    <a:pt x="31" y="4"/>
                    <a:pt x="31" y="4"/>
                    <a:pt x="31" y="4"/>
                  </a:cubicBezTo>
                  <a:close/>
                  <a:moveTo>
                    <a:pt x="78" y="101"/>
                  </a:moveTo>
                  <a:cubicBezTo>
                    <a:pt x="9" y="101"/>
                    <a:pt x="9" y="101"/>
                    <a:pt x="9" y="101"/>
                  </a:cubicBezTo>
                  <a:cubicBezTo>
                    <a:pt x="6" y="101"/>
                    <a:pt x="4" y="99"/>
                    <a:pt x="2" y="97"/>
                  </a:cubicBezTo>
                  <a:cubicBezTo>
                    <a:pt x="0" y="94"/>
                    <a:pt x="0" y="91"/>
                    <a:pt x="2" y="88"/>
                  </a:cubicBezTo>
                  <a:cubicBezTo>
                    <a:pt x="22" y="51"/>
                    <a:pt x="22" y="51"/>
                    <a:pt x="22" y="51"/>
                  </a:cubicBezTo>
                  <a:cubicBezTo>
                    <a:pt x="26" y="45"/>
                    <a:pt x="27" y="38"/>
                    <a:pt x="27" y="31"/>
                  </a:cubicBezTo>
                  <a:cubicBezTo>
                    <a:pt x="27" y="12"/>
                    <a:pt x="27" y="12"/>
                    <a:pt x="27" y="12"/>
                  </a:cubicBezTo>
                  <a:cubicBezTo>
                    <a:pt x="25" y="11"/>
                    <a:pt x="24" y="8"/>
                    <a:pt x="24" y="6"/>
                  </a:cubicBezTo>
                  <a:cubicBezTo>
                    <a:pt x="25" y="2"/>
                    <a:pt x="28" y="0"/>
                    <a:pt x="31" y="0"/>
                  </a:cubicBezTo>
                  <a:cubicBezTo>
                    <a:pt x="57" y="0"/>
                    <a:pt x="57" y="0"/>
                    <a:pt x="57" y="0"/>
                  </a:cubicBezTo>
                  <a:cubicBezTo>
                    <a:pt x="60" y="0"/>
                    <a:pt x="63" y="2"/>
                    <a:pt x="63" y="6"/>
                  </a:cubicBezTo>
                  <a:cubicBezTo>
                    <a:pt x="63" y="8"/>
                    <a:pt x="62" y="11"/>
                    <a:pt x="60" y="12"/>
                  </a:cubicBezTo>
                  <a:cubicBezTo>
                    <a:pt x="60" y="31"/>
                    <a:pt x="60" y="31"/>
                    <a:pt x="60" y="31"/>
                  </a:cubicBezTo>
                  <a:cubicBezTo>
                    <a:pt x="60" y="38"/>
                    <a:pt x="62" y="46"/>
                    <a:pt x="65" y="52"/>
                  </a:cubicBezTo>
                  <a:cubicBezTo>
                    <a:pt x="85" y="88"/>
                    <a:pt x="85" y="88"/>
                    <a:pt x="85" y="88"/>
                  </a:cubicBezTo>
                  <a:cubicBezTo>
                    <a:pt x="87" y="91"/>
                    <a:pt x="87" y="94"/>
                    <a:pt x="85" y="97"/>
                  </a:cubicBezTo>
                  <a:cubicBezTo>
                    <a:pt x="84" y="99"/>
                    <a:pt x="81" y="101"/>
                    <a:pt x="78" y="10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p:cNvSpPr>
              <a:spLocks noEditPoints="1"/>
            </p:cNvSpPr>
            <p:nvPr/>
          </p:nvSpPr>
          <p:spPr bwMode="auto">
            <a:xfrm>
              <a:off x="1525" y="1811"/>
              <a:ext cx="95" cy="50"/>
            </a:xfrm>
            <a:custGeom>
              <a:avLst/>
              <a:gdLst>
                <a:gd name="T0" fmla="*/ 41 w 65"/>
                <a:gd name="T1" fmla="*/ 30 h 34"/>
                <a:gd name="T2" fmla="*/ 39 w 65"/>
                <a:gd name="T3" fmla="*/ 27 h 34"/>
                <a:gd name="T4" fmla="*/ 41 w 65"/>
                <a:gd name="T5" fmla="*/ 25 h 34"/>
                <a:gd name="T6" fmla="*/ 44 w 65"/>
                <a:gd name="T7" fmla="*/ 27 h 34"/>
                <a:gd name="T8" fmla="*/ 41 w 65"/>
                <a:gd name="T9" fmla="*/ 30 h 34"/>
                <a:gd name="T10" fmla="*/ 36 w 65"/>
                <a:gd name="T11" fmla="*/ 9 h 34"/>
                <a:gd name="T12" fmla="*/ 38 w 65"/>
                <a:gd name="T13" fmla="*/ 6 h 34"/>
                <a:gd name="T14" fmla="*/ 41 w 65"/>
                <a:gd name="T15" fmla="*/ 9 h 34"/>
                <a:gd name="T16" fmla="*/ 38 w 65"/>
                <a:gd name="T17" fmla="*/ 11 h 34"/>
                <a:gd name="T18" fmla="*/ 36 w 65"/>
                <a:gd name="T19" fmla="*/ 9 h 34"/>
                <a:gd name="T20" fmla="*/ 21 w 65"/>
                <a:gd name="T21" fmla="*/ 21 h 34"/>
                <a:gd name="T22" fmla="*/ 18 w 65"/>
                <a:gd name="T23" fmla="*/ 19 h 34"/>
                <a:gd name="T24" fmla="*/ 21 w 65"/>
                <a:gd name="T25" fmla="*/ 16 h 34"/>
                <a:gd name="T26" fmla="*/ 23 w 65"/>
                <a:gd name="T27" fmla="*/ 19 h 34"/>
                <a:gd name="T28" fmla="*/ 21 w 65"/>
                <a:gd name="T29" fmla="*/ 21 h 34"/>
                <a:gd name="T30" fmla="*/ 63 w 65"/>
                <a:gd name="T31" fmla="*/ 27 h 34"/>
                <a:gd name="T32" fmla="*/ 48 w 65"/>
                <a:gd name="T33" fmla="*/ 0 h 34"/>
                <a:gd name="T34" fmla="*/ 17 w 65"/>
                <a:gd name="T35" fmla="*/ 0 h 34"/>
                <a:gd name="T36" fmla="*/ 3 w 65"/>
                <a:gd name="T37" fmla="*/ 27 h 34"/>
                <a:gd name="T38" fmla="*/ 4 w 65"/>
                <a:gd name="T39" fmla="*/ 34 h 34"/>
                <a:gd name="T40" fmla="*/ 61 w 65"/>
                <a:gd name="T41" fmla="*/ 34 h 34"/>
                <a:gd name="T42" fmla="*/ 63 w 65"/>
                <a:gd name="T43" fmla="*/ 27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5" h="34">
                  <a:moveTo>
                    <a:pt x="41" y="30"/>
                  </a:moveTo>
                  <a:cubicBezTo>
                    <a:pt x="40" y="30"/>
                    <a:pt x="39" y="29"/>
                    <a:pt x="39" y="27"/>
                  </a:cubicBezTo>
                  <a:cubicBezTo>
                    <a:pt x="39" y="26"/>
                    <a:pt x="40" y="25"/>
                    <a:pt x="41" y="25"/>
                  </a:cubicBezTo>
                  <a:cubicBezTo>
                    <a:pt x="43" y="25"/>
                    <a:pt x="44" y="26"/>
                    <a:pt x="44" y="27"/>
                  </a:cubicBezTo>
                  <a:cubicBezTo>
                    <a:pt x="44" y="29"/>
                    <a:pt x="43" y="30"/>
                    <a:pt x="41" y="30"/>
                  </a:cubicBezTo>
                  <a:close/>
                  <a:moveTo>
                    <a:pt x="36" y="9"/>
                  </a:moveTo>
                  <a:cubicBezTo>
                    <a:pt x="36" y="7"/>
                    <a:pt x="37" y="6"/>
                    <a:pt x="38" y="6"/>
                  </a:cubicBezTo>
                  <a:cubicBezTo>
                    <a:pt x="40" y="6"/>
                    <a:pt x="41" y="7"/>
                    <a:pt x="41" y="9"/>
                  </a:cubicBezTo>
                  <a:cubicBezTo>
                    <a:pt x="41" y="10"/>
                    <a:pt x="40" y="11"/>
                    <a:pt x="38" y="11"/>
                  </a:cubicBezTo>
                  <a:cubicBezTo>
                    <a:pt x="37" y="11"/>
                    <a:pt x="36" y="10"/>
                    <a:pt x="36" y="9"/>
                  </a:cubicBezTo>
                  <a:close/>
                  <a:moveTo>
                    <a:pt x="21" y="21"/>
                  </a:moveTo>
                  <a:cubicBezTo>
                    <a:pt x="19" y="21"/>
                    <a:pt x="18" y="20"/>
                    <a:pt x="18" y="19"/>
                  </a:cubicBezTo>
                  <a:cubicBezTo>
                    <a:pt x="18" y="18"/>
                    <a:pt x="19" y="16"/>
                    <a:pt x="21" y="16"/>
                  </a:cubicBezTo>
                  <a:cubicBezTo>
                    <a:pt x="22" y="16"/>
                    <a:pt x="23" y="18"/>
                    <a:pt x="23" y="19"/>
                  </a:cubicBezTo>
                  <a:cubicBezTo>
                    <a:pt x="23" y="20"/>
                    <a:pt x="22" y="21"/>
                    <a:pt x="21" y="21"/>
                  </a:cubicBezTo>
                  <a:close/>
                  <a:moveTo>
                    <a:pt x="63" y="27"/>
                  </a:moveTo>
                  <a:cubicBezTo>
                    <a:pt x="63" y="27"/>
                    <a:pt x="48" y="1"/>
                    <a:pt x="48" y="0"/>
                  </a:cubicBezTo>
                  <a:cubicBezTo>
                    <a:pt x="17" y="0"/>
                    <a:pt x="17" y="0"/>
                    <a:pt x="17" y="0"/>
                  </a:cubicBezTo>
                  <a:cubicBezTo>
                    <a:pt x="17" y="1"/>
                    <a:pt x="3" y="27"/>
                    <a:pt x="3" y="27"/>
                  </a:cubicBezTo>
                  <a:cubicBezTo>
                    <a:pt x="1" y="30"/>
                    <a:pt x="0" y="34"/>
                    <a:pt x="4" y="34"/>
                  </a:cubicBezTo>
                  <a:cubicBezTo>
                    <a:pt x="61" y="34"/>
                    <a:pt x="61" y="34"/>
                    <a:pt x="61" y="34"/>
                  </a:cubicBezTo>
                  <a:cubicBezTo>
                    <a:pt x="65" y="34"/>
                    <a:pt x="65" y="30"/>
                    <a:pt x="63"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p:cNvSpPr>
              <a:spLocks/>
            </p:cNvSpPr>
            <p:nvPr/>
          </p:nvSpPr>
          <p:spPr bwMode="auto">
            <a:xfrm>
              <a:off x="5387" y="1074"/>
              <a:ext cx="9" cy="12"/>
            </a:xfrm>
            <a:custGeom>
              <a:avLst/>
              <a:gdLst>
                <a:gd name="T0" fmla="*/ 0 w 6"/>
                <a:gd name="T1" fmla="*/ 4 h 8"/>
                <a:gd name="T2" fmla="*/ 6 w 6"/>
                <a:gd name="T3" fmla="*/ 8 h 8"/>
                <a:gd name="T4" fmla="*/ 6 w 6"/>
                <a:gd name="T5" fmla="*/ 0 h 8"/>
                <a:gd name="T6" fmla="*/ 2 w 6"/>
                <a:gd name="T7" fmla="*/ 1 h 8"/>
                <a:gd name="T8" fmla="*/ 0 w 6"/>
                <a:gd name="T9" fmla="*/ 4 h 8"/>
              </a:gdLst>
              <a:ahLst/>
              <a:cxnLst>
                <a:cxn ang="0">
                  <a:pos x="T0" y="T1"/>
                </a:cxn>
                <a:cxn ang="0">
                  <a:pos x="T2" y="T3"/>
                </a:cxn>
                <a:cxn ang="0">
                  <a:pos x="T4" y="T5"/>
                </a:cxn>
                <a:cxn ang="0">
                  <a:pos x="T6" y="T7"/>
                </a:cxn>
                <a:cxn ang="0">
                  <a:pos x="T8" y="T9"/>
                </a:cxn>
              </a:cxnLst>
              <a:rect l="0" t="0" r="r" b="b"/>
              <a:pathLst>
                <a:path w="6" h="8">
                  <a:moveTo>
                    <a:pt x="0" y="4"/>
                  </a:moveTo>
                  <a:cubicBezTo>
                    <a:pt x="0" y="7"/>
                    <a:pt x="2" y="8"/>
                    <a:pt x="6" y="8"/>
                  </a:cubicBezTo>
                  <a:cubicBezTo>
                    <a:pt x="6" y="0"/>
                    <a:pt x="6" y="0"/>
                    <a:pt x="6" y="0"/>
                  </a:cubicBezTo>
                  <a:cubicBezTo>
                    <a:pt x="4" y="0"/>
                    <a:pt x="3" y="0"/>
                    <a:pt x="2" y="1"/>
                  </a:cubicBezTo>
                  <a:cubicBezTo>
                    <a:pt x="1" y="2"/>
                    <a:pt x="0" y="3"/>
                    <a:pt x="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auto">
            <a:xfrm>
              <a:off x="5400" y="1096"/>
              <a:ext cx="9" cy="15"/>
            </a:xfrm>
            <a:custGeom>
              <a:avLst/>
              <a:gdLst>
                <a:gd name="T0" fmla="*/ 0 w 6"/>
                <a:gd name="T1" fmla="*/ 0 h 10"/>
                <a:gd name="T2" fmla="*/ 0 w 6"/>
                <a:gd name="T3" fmla="*/ 10 h 10"/>
                <a:gd name="T4" fmla="*/ 4 w 6"/>
                <a:gd name="T5" fmla="*/ 9 h 10"/>
                <a:gd name="T6" fmla="*/ 6 w 6"/>
                <a:gd name="T7" fmla="*/ 5 h 10"/>
                <a:gd name="T8" fmla="*/ 0 w 6"/>
                <a:gd name="T9" fmla="*/ 0 h 10"/>
              </a:gdLst>
              <a:ahLst/>
              <a:cxnLst>
                <a:cxn ang="0">
                  <a:pos x="T0" y="T1"/>
                </a:cxn>
                <a:cxn ang="0">
                  <a:pos x="T2" y="T3"/>
                </a:cxn>
                <a:cxn ang="0">
                  <a:pos x="T4" y="T5"/>
                </a:cxn>
                <a:cxn ang="0">
                  <a:pos x="T6" y="T7"/>
                </a:cxn>
                <a:cxn ang="0">
                  <a:pos x="T8" y="T9"/>
                </a:cxn>
              </a:cxnLst>
              <a:rect l="0" t="0" r="r" b="b"/>
              <a:pathLst>
                <a:path w="6" h="10">
                  <a:moveTo>
                    <a:pt x="0" y="0"/>
                  </a:moveTo>
                  <a:cubicBezTo>
                    <a:pt x="0" y="10"/>
                    <a:pt x="0" y="10"/>
                    <a:pt x="0" y="10"/>
                  </a:cubicBezTo>
                  <a:cubicBezTo>
                    <a:pt x="2" y="10"/>
                    <a:pt x="3" y="10"/>
                    <a:pt x="4" y="9"/>
                  </a:cubicBezTo>
                  <a:cubicBezTo>
                    <a:pt x="6" y="8"/>
                    <a:pt x="6" y="7"/>
                    <a:pt x="6" y="5"/>
                  </a:cubicBezTo>
                  <a:cubicBezTo>
                    <a:pt x="6" y="3"/>
                    <a:pt x="4"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p:cNvSpPr>
              <a:spLocks/>
            </p:cNvSpPr>
            <p:nvPr/>
          </p:nvSpPr>
          <p:spPr bwMode="auto">
            <a:xfrm>
              <a:off x="5365" y="990"/>
              <a:ext cx="67" cy="31"/>
            </a:xfrm>
            <a:custGeom>
              <a:avLst/>
              <a:gdLst>
                <a:gd name="T0" fmla="*/ 34 w 46"/>
                <a:gd name="T1" fmla="*/ 21 h 21"/>
                <a:gd name="T2" fmla="*/ 34 w 46"/>
                <a:gd name="T3" fmla="*/ 21 h 21"/>
                <a:gd name="T4" fmla="*/ 41 w 46"/>
                <a:gd name="T5" fmla="*/ 10 h 21"/>
                <a:gd name="T6" fmla="*/ 23 w 46"/>
                <a:gd name="T7" fmla="*/ 0 h 21"/>
                <a:gd name="T8" fmla="*/ 5 w 46"/>
                <a:gd name="T9" fmla="*/ 10 h 21"/>
                <a:gd name="T10" fmla="*/ 12 w 46"/>
                <a:gd name="T11" fmla="*/ 21 h 21"/>
                <a:gd name="T12" fmla="*/ 13 w 46"/>
                <a:gd name="T13" fmla="*/ 21 h 21"/>
                <a:gd name="T14" fmla="*/ 34 w 46"/>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21">
                  <a:moveTo>
                    <a:pt x="34" y="21"/>
                  </a:moveTo>
                  <a:cubicBezTo>
                    <a:pt x="34" y="21"/>
                    <a:pt x="34" y="21"/>
                    <a:pt x="34" y="21"/>
                  </a:cubicBezTo>
                  <a:cubicBezTo>
                    <a:pt x="36" y="18"/>
                    <a:pt x="38" y="15"/>
                    <a:pt x="41" y="10"/>
                  </a:cubicBezTo>
                  <a:cubicBezTo>
                    <a:pt x="46" y="0"/>
                    <a:pt x="33" y="0"/>
                    <a:pt x="23" y="0"/>
                  </a:cubicBezTo>
                  <a:cubicBezTo>
                    <a:pt x="13" y="0"/>
                    <a:pt x="0" y="0"/>
                    <a:pt x="5" y="10"/>
                  </a:cubicBezTo>
                  <a:cubicBezTo>
                    <a:pt x="7" y="14"/>
                    <a:pt x="9" y="18"/>
                    <a:pt x="12" y="21"/>
                  </a:cubicBezTo>
                  <a:cubicBezTo>
                    <a:pt x="12" y="21"/>
                    <a:pt x="12" y="21"/>
                    <a:pt x="13" y="21"/>
                  </a:cubicBezTo>
                  <a:cubicBezTo>
                    <a:pt x="34" y="21"/>
                    <a:pt x="34" y="21"/>
                    <a:pt x="34"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p:cNvSpPr>
              <a:spLocks noEditPoints="1"/>
            </p:cNvSpPr>
            <p:nvPr/>
          </p:nvSpPr>
          <p:spPr bwMode="auto">
            <a:xfrm>
              <a:off x="5339" y="1028"/>
              <a:ext cx="119" cy="122"/>
            </a:xfrm>
            <a:custGeom>
              <a:avLst/>
              <a:gdLst>
                <a:gd name="T0" fmla="*/ 51 w 82"/>
                <a:gd name="T1" fmla="*/ 59 h 84"/>
                <a:gd name="T2" fmla="*/ 42 w 82"/>
                <a:gd name="T3" fmla="*/ 62 h 84"/>
                <a:gd name="T4" fmla="*/ 42 w 82"/>
                <a:gd name="T5" fmla="*/ 67 h 84"/>
                <a:gd name="T6" fmla="*/ 39 w 82"/>
                <a:gd name="T7" fmla="*/ 67 h 84"/>
                <a:gd name="T8" fmla="*/ 39 w 82"/>
                <a:gd name="T9" fmla="*/ 62 h 84"/>
                <a:gd name="T10" fmla="*/ 26 w 82"/>
                <a:gd name="T11" fmla="*/ 53 h 84"/>
                <a:gd name="T12" fmla="*/ 32 w 82"/>
                <a:gd name="T13" fmla="*/ 51 h 84"/>
                <a:gd name="T14" fmla="*/ 39 w 82"/>
                <a:gd name="T15" fmla="*/ 57 h 84"/>
                <a:gd name="T16" fmla="*/ 39 w 82"/>
                <a:gd name="T17" fmla="*/ 47 h 84"/>
                <a:gd name="T18" fmla="*/ 30 w 82"/>
                <a:gd name="T19" fmla="*/ 43 h 84"/>
                <a:gd name="T20" fmla="*/ 28 w 82"/>
                <a:gd name="T21" fmla="*/ 37 h 84"/>
                <a:gd name="T22" fmla="*/ 39 w 82"/>
                <a:gd name="T23" fmla="*/ 27 h 84"/>
                <a:gd name="T24" fmla="*/ 39 w 82"/>
                <a:gd name="T25" fmla="*/ 23 h 84"/>
                <a:gd name="T26" fmla="*/ 42 w 82"/>
                <a:gd name="T27" fmla="*/ 23 h 84"/>
                <a:gd name="T28" fmla="*/ 42 w 82"/>
                <a:gd name="T29" fmla="*/ 27 h 84"/>
                <a:gd name="T30" fmla="*/ 53 w 82"/>
                <a:gd name="T31" fmla="*/ 35 h 84"/>
                <a:gd name="T32" fmla="*/ 47 w 82"/>
                <a:gd name="T33" fmla="*/ 36 h 84"/>
                <a:gd name="T34" fmla="*/ 42 w 82"/>
                <a:gd name="T35" fmla="*/ 32 h 84"/>
                <a:gd name="T36" fmla="*/ 42 w 82"/>
                <a:gd name="T37" fmla="*/ 41 h 84"/>
                <a:gd name="T38" fmla="*/ 49 w 82"/>
                <a:gd name="T39" fmla="*/ 43 h 84"/>
                <a:gd name="T40" fmla="*/ 52 w 82"/>
                <a:gd name="T41" fmla="*/ 46 h 84"/>
                <a:gd name="T42" fmla="*/ 54 w 82"/>
                <a:gd name="T43" fmla="*/ 51 h 84"/>
                <a:gd name="T44" fmla="*/ 51 w 82"/>
                <a:gd name="T45" fmla="*/ 59 h 84"/>
                <a:gd name="T46" fmla="*/ 54 w 82"/>
                <a:gd name="T47" fmla="*/ 1 h 84"/>
                <a:gd name="T48" fmla="*/ 52 w 82"/>
                <a:gd name="T49" fmla="*/ 4 h 84"/>
                <a:gd name="T50" fmla="*/ 31 w 82"/>
                <a:gd name="T51" fmla="*/ 4 h 84"/>
                <a:gd name="T52" fmla="*/ 28 w 82"/>
                <a:gd name="T53" fmla="*/ 0 h 84"/>
                <a:gd name="T54" fmla="*/ 0 w 82"/>
                <a:gd name="T55" fmla="*/ 53 h 84"/>
                <a:gd name="T56" fmla="*/ 41 w 82"/>
                <a:gd name="T57" fmla="*/ 84 h 84"/>
                <a:gd name="T58" fmla="*/ 82 w 82"/>
                <a:gd name="T59" fmla="*/ 53 h 84"/>
                <a:gd name="T60" fmla="*/ 54 w 82"/>
                <a:gd name="T61" fmla="*/ 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 h="84">
                  <a:moveTo>
                    <a:pt x="51" y="59"/>
                  </a:moveTo>
                  <a:cubicBezTo>
                    <a:pt x="49" y="61"/>
                    <a:pt x="46" y="62"/>
                    <a:pt x="42" y="62"/>
                  </a:cubicBezTo>
                  <a:cubicBezTo>
                    <a:pt x="42" y="67"/>
                    <a:pt x="42" y="67"/>
                    <a:pt x="42" y="67"/>
                  </a:cubicBezTo>
                  <a:cubicBezTo>
                    <a:pt x="39" y="67"/>
                    <a:pt x="39" y="67"/>
                    <a:pt x="39" y="67"/>
                  </a:cubicBezTo>
                  <a:cubicBezTo>
                    <a:pt x="39" y="62"/>
                    <a:pt x="39" y="62"/>
                    <a:pt x="39" y="62"/>
                  </a:cubicBezTo>
                  <a:cubicBezTo>
                    <a:pt x="32" y="62"/>
                    <a:pt x="28" y="58"/>
                    <a:pt x="26" y="53"/>
                  </a:cubicBezTo>
                  <a:cubicBezTo>
                    <a:pt x="32" y="51"/>
                    <a:pt x="32" y="51"/>
                    <a:pt x="32" y="51"/>
                  </a:cubicBezTo>
                  <a:cubicBezTo>
                    <a:pt x="33" y="55"/>
                    <a:pt x="35" y="57"/>
                    <a:pt x="39" y="57"/>
                  </a:cubicBezTo>
                  <a:cubicBezTo>
                    <a:pt x="39" y="47"/>
                    <a:pt x="39" y="47"/>
                    <a:pt x="39" y="47"/>
                  </a:cubicBezTo>
                  <a:cubicBezTo>
                    <a:pt x="34" y="46"/>
                    <a:pt x="31" y="45"/>
                    <a:pt x="30" y="43"/>
                  </a:cubicBezTo>
                  <a:cubicBezTo>
                    <a:pt x="28" y="41"/>
                    <a:pt x="28" y="39"/>
                    <a:pt x="28" y="37"/>
                  </a:cubicBezTo>
                  <a:cubicBezTo>
                    <a:pt x="28" y="31"/>
                    <a:pt x="31" y="28"/>
                    <a:pt x="39" y="27"/>
                  </a:cubicBezTo>
                  <a:cubicBezTo>
                    <a:pt x="39" y="23"/>
                    <a:pt x="39" y="23"/>
                    <a:pt x="39" y="23"/>
                  </a:cubicBezTo>
                  <a:cubicBezTo>
                    <a:pt x="42" y="23"/>
                    <a:pt x="42" y="23"/>
                    <a:pt x="42" y="23"/>
                  </a:cubicBezTo>
                  <a:cubicBezTo>
                    <a:pt x="42" y="27"/>
                    <a:pt x="42" y="27"/>
                    <a:pt x="42" y="27"/>
                  </a:cubicBezTo>
                  <a:cubicBezTo>
                    <a:pt x="48" y="28"/>
                    <a:pt x="51" y="30"/>
                    <a:pt x="53" y="35"/>
                  </a:cubicBezTo>
                  <a:cubicBezTo>
                    <a:pt x="47" y="36"/>
                    <a:pt x="47" y="36"/>
                    <a:pt x="47" y="36"/>
                  </a:cubicBezTo>
                  <a:cubicBezTo>
                    <a:pt x="46" y="33"/>
                    <a:pt x="45" y="32"/>
                    <a:pt x="42" y="32"/>
                  </a:cubicBezTo>
                  <a:cubicBezTo>
                    <a:pt x="42" y="41"/>
                    <a:pt x="42" y="41"/>
                    <a:pt x="42" y="41"/>
                  </a:cubicBezTo>
                  <a:cubicBezTo>
                    <a:pt x="46" y="42"/>
                    <a:pt x="48" y="43"/>
                    <a:pt x="49" y="43"/>
                  </a:cubicBezTo>
                  <a:cubicBezTo>
                    <a:pt x="50" y="44"/>
                    <a:pt x="51" y="45"/>
                    <a:pt x="52" y="46"/>
                  </a:cubicBezTo>
                  <a:cubicBezTo>
                    <a:pt x="53" y="48"/>
                    <a:pt x="54" y="49"/>
                    <a:pt x="54" y="51"/>
                  </a:cubicBezTo>
                  <a:cubicBezTo>
                    <a:pt x="54" y="54"/>
                    <a:pt x="53" y="57"/>
                    <a:pt x="51" y="59"/>
                  </a:cubicBezTo>
                  <a:close/>
                  <a:moveTo>
                    <a:pt x="54" y="1"/>
                  </a:moveTo>
                  <a:cubicBezTo>
                    <a:pt x="54" y="3"/>
                    <a:pt x="53" y="4"/>
                    <a:pt x="52" y="4"/>
                  </a:cubicBezTo>
                  <a:cubicBezTo>
                    <a:pt x="31" y="4"/>
                    <a:pt x="31" y="4"/>
                    <a:pt x="31" y="4"/>
                  </a:cubicBezTo>
                  <a:cubicBezTo>
                    <a:pt x="29" y="4"/>
                    <a:pt x="28" y="3"/>
                    <a:pt x="28" y="0"/>
                  </a:cubicBezTo>
                  <a:cubicBezTo>
                    <a:pt x="12" y="10"/>
                    <a:pt x="0" y="34"/>
                    <a:pt x="0" y="53"/>
                  </a:cubicBezTo>
                  <a:cubicBezTo>
                    <a:pt x="0" y="77"/>
                    <a:pt x="18" y="84"/>
                    <a:pt x="41" y="84"/>
                  </a:cubicBezTo>
                  <a:cubicBezTo>
                    <a:pt x="64" y="84"/>
                    <a:pt x="82" y="77"/>
                    <a:pt x="82" y="53"/>
                  </a:cubicBezTo>
                  <a:cubicBezTo>
                    <a:pt x="82" y="34"/>
                    <a:pt x="69" y="11"/>
                    <a:pt x="5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p:cNvSpPr>
              <a:spLocks/>
            </p:cNvSpPr>
            <p:nvPr/>
          </p:nvSpPr>
          <p:spPr bwMode="auto">
            <a:xfrm>
              <a:off x="2284" y="978"/>
              <a:ext cx="4" cy="21"/>
            </a:xfrm>
            <a:custGeom>
              <a:avLst/>
              <a:gdLst>
                <a:gd name="T0" fmla="*/ 3 w 3"/>
                <a:gd name="T1" fmla="*/ 13 h 14"/>
                <a:gd name="T2" fmla="*/ 1 w 3"/>
                <a:gd name="T3" fmla="*/ 14 h 14"/>
                <a:gd name="T4" fmla="*/ 1 w 3"/>
                <a:gd name="T5" fmla="*/ 14 h 14"/>
                <a:gd name="T6" fmla="*/ 0 w 3"/>
                <a:gd name="T7" fmla="*/ 13 h 14"/>
                <a:gd name="T8" fmla="*/ 0 w 3"/>
                <a:gd name="T9" fmla="*/ 2 h 14"/>
                <a:gd name="T10" fmla="*/ 1 w 3"/>
                <a:gd name="T11" fmla="*/ 0 h 14"/>
                <a:gd name="T12" fmla="*/ 1 w 3"/>
                <a:gd name="T13" fmla="*/ 0 h 14"/>
                <a:gd name="T14" fmla="*/ 3 w 3"/>
                <a:gd name="T15" fmla="*/ 2 h 14"/>
                <a:gd name="T16" fmla="*/ 3 w 3"/>
                <a:gd name="T17"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4">
                  <a:moveTo>
                    <a:pt x="3" y="13"/>
                  </a:moveTo>
                  <a:cubicBezTo>
                    <a:pt x="3" y="14"/>
                    <a:pt x="2" y="14"/>
                    <a:pt x="1" y="14"/>
                  </a:cubicBezTo>
                  <a:cubicBezTo>
                    <a:pt x="1" y="14"/>
                    <a:pt x="1" y="14"/>
                    <a:pt x="1" y="14"/>
                  </a:cubicBezTo>
                  <a:cubicBezTo>
                    <a:pt x="0" y="14"/>
                    <a:pt x="0" y="14"/>
                    <a:pt x="0" y="13"/>
                  </a:cubicBezTo>
                  <a:cubicBezTo>
                    <a:pt x="0" y="2"/>
                    <a:pt x="0" y="2"/>
                    <a:pt x="0" y="2"/>
                  </a:cubicBezTo>
                  <a:cubicBezTo>
                    <a:pt x="0" y="1"/>
                    <a:pt x="0" y="0"/>
                    <a:pt x="1" y="0"/>
                  </a:cubicBezTo>
                  <a:cubicBezTo>
                    <a:pt x="1" y="0"/>
                    <a:pt x="1" y="0"/>
                    <a:pt x="1" y="0"/>
                  </a:cubicBezTo>
                  <a:cubicBezTo>
                    <a:pt x="2" y="0"/>
                    <a:pt x="3" y="1"/>
                    <a:pt x="3" y="2"/>
                  </a:cubicBezTo>
                  <a:cubicBezTo>
                    <a:pt x="3" y="13"/>
                    <a:pt x="3" y="13"/>
                    <a:pt x="3"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p:cNvSpPr>
              <a:spLocks/>
            </p:cNvSpPr>
            <p:nvPr/>
          </p:nvSpPr>
          <p:spPr bwMode="auto">
            <a:xfrm>
              <a:off x="2215" y="1010"/>
              <a:ext cx="18" cy="16"/>
            </a:xfrm>
            <a:custGeom>
              <a:avLst/>
              <a:gdLst>
                <a:gd name="T0" fmla="*/ 11 w 12"/>
                <a:gd name="T1" fmla="*/ 8 h 11"/>
                <a:gd name="T2" fmla="*/ 11 w 12"/>
                <a:gd name="T3" fmla="*/ 10 h 11"/>
                <a:gd name="T4" fmla="*/ 11 w 12"/>
                <a:gd name="T5" fmla="*/ 10 h 11"/>
                <a:gd name="T6" fmla="*/ 9 w 12"/>
                <a:gd name="T7" fmla="*/ 11 h 11"/>
                <a:gd name="T8" fmla="*/ 0 w 12"/>
                <a:gd name="T9" fmla="*/ 3 h 11"/>
                <a:gd name="T10" fmla="*/ 0 w 12"/>
                <a:gd name="T11" fmla="*/ 1 h 11"/>
                <a:gd name="T12" fmla="*/ 1 w 12"/>
                <a:gd name="T13" fmla="*/ 1 h 11"/>
                <a:gd name="T14" fmla="*/ 3 w 12"/>
                <a:gd name="T15" fmla="*/ 1 h 11"/>
                <a:gd name="T16" fmla="*/ 11 w 12"/>
                <a:gd name="T17" fmla="*/ 8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11" y="8"/>
                  </a:moveTo>
                  <a:cubicBezTo>
                    <a:pt x="12" y="9"/>
                    <a:pt x="12" y="10"/>
                    <a:pt x="11" y="10"/>
                  </a:cubicBezTo>
                  <a:cubicBezTo>
                    <a:pt x="11" y="10"/>
                    <a:pt x="11" y="10"/>
                    <a:pt x="11" y="10"/>
                  </a:cubicBezTo>
                  <a:cubicBezTo>
                    <a:pt x="10" y="11"/>
                    <a:pt x="9" y="11"/>
                    <a:pt x="9" y="11"/>
                  </a:cubicBezTo>
                  <a:cubicBezTo>
                    <a:pt x="0" y="3"/>
                    <a:pt x="0" y="3"/>
                    <a:pt x="0" y="3"/>
                  </a:cubicBezTo>
                  <a:cubicBezTo>
                    <a:pt x="0" y="3"/>
                    <a:pt x="0" y="2"/>
                    <a:pt x="0" y="1"/>
                  </a:cubicBezTo>
                  <a:cubicBezTo>
                    <a:pt x="1" y="1"/>
                    <a:pt x="1" y="1"/>
                    <a:pt x="1" y="1"/>
                  </a:cubicBezTo>
                  <a:cubicBezTo>
                    <a:pt x="1" y="0"/>
                    <a:pt x="2" y="0"/>
                    <a:pt x="3" y="1"/>
                  </a:cubicBezTo>
                  <a:cubicBezTo>
                    <a:pt x="11" y="8"/>
                    <a:pt x="11" y="8"/>
                    <a:pt x="1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p:cNvSpPr>
              <a:spLocks/>
            </p:cNvSpPr>
            <p:nvPr/>
          </p:nvSpPr>
          <p:spPr bwMode="auto">
            <a:xfrm>
              <a:off x="2194" y="1080"/>
              <a:ext cx="21" cy="9"/>
            </a:xfrm>
            <a:custGeom>
              <a:avLst/>
              <a:gdLst>
                <a:gd name="T0" fmla="*/ 13 w 15"/>
                <a:gd name="T1" fmla="*/ 1 h 6"/>
                <a:gd name="T2" fmla="*/ 15 w 15"/>
                <a:gd name="T3" fmla="*/ 2 h 6"/>
                <a:gd name="T4" fmla="*/ 15 w 15"/>
                <a:gd name="T5" fmla="*/ 2 h 6"/>
                <a:gd name="T6" fmla="*/ 13 w 15"/>
                <a:gd name="T7" fmla="*/ 4 h 6"/>
                <a:gd name="T8" fmla="*/ 2 w 15"/>
                <a:gd name="T9" fmla="*/ 5 h 6"/>
                <a:gd name="T10" fmla="*/ 0 w 15"/>
                <a:gd name="T11" fmla="*/ 4 h 6"/>
                <a:gd name="T12" fmla="*/ 0 w 15"/>
                <a:gd name="T13" fmla="*/ 4 h 6"/>
                <a:gd name="T14" fmla="*/ 2 w 15"/>
                <a:gd name="T15" fmla="*/ 2 h 6"/>
                <a:gd name="T16" fmla="*/ 13 w 15"/>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6">
                  <a:moveTo>
                    <a:pt x="13" y="1"/>
                  </a:moveTo>
                  <a:cubicBezTo>
                    <a:pt x="14" y="0"/>
                    <a:pt x="15" y="1"/>
                    <a:pt x="15" y="2"/>
                  </a:cubicBezTo>
                  <a:cubicBezTo>
                    <a:pt x="15" y="2"/>
                    <a:pt x="15" y="2"/>
                    <a:pt x="15" y="2"/>
                  </a:cubicBezTo>
                  <a:cubicBezTo>
                    <a:pt x="15" y="3"/>
                    <a:pt x="14" y="4"/>
                    <a:pt x="13" y="4"/>
                  </a:cubicBezTo>
                  <a:cubicBezTo>
                    <a:pt x="2" y="5"/>
                    <a:pt x="2" y="5"/>
                    <a:pt x="2" y="5"/>
                  </a:cubicBezTo>
                  <a:cubicBezTo>
                    <a:pt x="1" y="6"/>
                    <a:pt x="1" y="5"/>
                    <a:pt x="0" y="4"/>
                  </a:cubicBezTo>
                  <a:cubicBezTo>
                    <a:pt x="0" y="4"/>
                    <a:pt x="0" y="4"/>
                    <a:pt x="0" y="4"/>
                  </a:cubicBezTo>
                  <a:cubicBezTo>
                    <a:pt x="0" y="3"/>
                    <a:pt x="1" y="2"/>
                    <a:pt x="2" y="2"/>
                  </a:cubicBezTo>
                  <a:cubicBezTo>
                    <a:pt x="13" y="1"/>
                    <a:pt x="13" y="1"/>
                    <a:pt x="1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p:cNvSpPr>
              <a:spLocks/>
            </p:cNvSpPr>
            <p:nvPr/>
          </p:nvSpPr>
          <p:spPr bwMode="auto">
            <a:xfrm>
              <a:off x="2362" y="1076"/>
              <a:ext cx="21" cy="7"/>
            </a:xfrm>
            <a:custGeom>
              <a:avLst/>
              <a:gdLst>
                <a:gd name="T0" fmla="*/ 1 w 14"/>
                <a:gd name="T1" fmla="*/ 4 h 5"/>
                <a:gd name="T2" fmla="*/ 0 w 14"/>
                <a:gd name="T3" fmla="*/ 2 h 5"/>
                <a:gd name="T4" fmla="*/ 0 w 14"/>
                <a:gd name="T5" fmla="*/ 2 h 5"/>
                <a:gd name="T6" fmla="*/ 2 w 14"/>
                <a:gd name="T7" fmla="*/ 0 h 5"/>
                <a:gd name="T8" fmla="*/ 13 w 14"/>
                <a:gd name="T9" fmla="*/ 1 h 5"/>
                <a:gd name="T10" fmla="*/ 14 w 14"/>
                <a:gd name="T11" fmla="*/ 3 h 5"/>
                <a:gd name="T12" fmla="*/ 14 w 14"/>
                <a:gd name="T13" fmla="*/ 3 h 5"/>
                <a:gd name="T14" fmla="*/ 12 w 14"/>
                <a:gd name="T15" fmla="*/ 5 h 5"/>
                <a:gd name="T16" fmla="*/ 1 w 14"/>
                <a:gd name="T1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
                  <a:moveTo>
                    <a:pt x="1" y="4"/>
                  </a:moveTo>
                  <a:cubicBezTo>
                    <a:pt x="0" y="4"/>
                    <a:pt x="0" y="3"/>
                    <a:pt x="0" y="2"/>
                  </a:cubicBezTo>
                  <a:cubicBezTo>
                    <a:pt x="0" y="2"/>
                    <a:pt x="0" y="2"/>
                    <a:pt x="0" y="2"/>
                  </a:cubicBezTo>
                  <a:cubicBezTo>
                    <a:pt x="0" y="1"/>
                    <a:pt x="1" y="0"/>
                    <a:pt x="2" y="0"/>
                  </a:cubicBezTo>
                  <a:cubicBezTo>
                    <a:pt x="13" y="1"/>
                    <a:pt x="13" y="1"/>
                    <a:pt x="13" y="1"/>
                  </a:cubicBezTo>
                  <a:cubicBezTo>
                    <a:pt x="14" y="2"/>
                    <a:pt x="14" y="2"/>
                    <a:pt x="14" y="3"/>
                  </a:cubicBezTo>
                  <a:cubicBezTo>
                    <a:pt x="14" y="3"/>
                    <a:pt x="14" y="3"/>
                    <a:pt x="14" y="3"/>
                  </a:cubicBezTo>
                  <a:cubicBezTo>
                    <a:pt x="14" y="4"/>
                    <a:pt x="13" y="5"/>
                    <a:pt x="12" y="5"/>
                  </a:cubicBezTo>
                  <a:cubicBezTo>
                    <a:pt x="1" y="4"/>
                    <a:pt x="1"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p:cNvSpPr>
              <a:spLocks/>
            </p:cNvSpPr>
            <p:nvPr/>
          </p:nvSpPr>
          <p:spPr bwMode="auto">
            <a:xfrm>
              <a:off x="2341" y="1008"/>
              <a:ext cx="17" cy="16"/>
            </a:xfrm>
            <a:custGeom>
              <a:avLst/>
              <a:gdLst>
                <a:gd name="T0" fmla="*/ 3 w 12"/>
                <a:gd name="T1" fmla="*/ 10 h 11"/>
                <a:gd name="T2" fmla="*/ 1 w 12"/>
                <a:gd name="T3" fmla="*/ 10 h 11"/>
                <a:gd name="T4" fmla="*/ 1 w 12"/>
                <a:gd name="T5" fmla="*/ 10 h 11"/>
                <a:gd name="T6" fmla="*/ 1 w 12"/>
                <a:gd name="T7" fmla="*/ 8 h 11"/>
                <a:gd name="T8" fmla="*/ 9 w 12"/>
                <a:gd name="T9" fmla="*/ 0 h 11"/>
                <a:gd name="T10" fmla="*/ 11 w 12"/>
                <a:gd name="T11" fmla="*/ 0 h 11"/>
                <a:gd name="T12" fmla="*/ 11 w 12"/>
                <a:gd name="T13" fmla="*/ 0 h 11"/>
                <a:gd name="T14" fmla="*/ 11 w 12"/>
                <a:gd name="T15" fmla="*/ 3 h 11"/>
                <a:gd name="T16" fmla="*/ 3 w 12"/>
                <a:gd name="T17"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3" y="10"/>
                  </a:moveTo>
                  <a:cubicBezTo>
                    <a:pt x="3" y="11"/>
                    <a:pt x="1" y="11"/>
                    <a:pt x="1" y="10"/>
                  </a:cubicBezTo>
                  <a:cubicBezTo>
                    <a:pt x="1" y="10"/>
                    <a:pt x="1" y="10"/>
                    <a:pt x="1" y="10"/>
                  </a:cubicBezTo>
                  <a:cubicBezTo>
                    <a:pt x="0" y="9"/>
                    <a:pt x="0" y="8"/>
                    <a:pt x="1" y="8"/>
                  </a:cubicBezTo>
                  <a:cubicBezTo>
                    <a:pt x="9" y="0"/>
                    <a:pt x="9" y="0"/>
                    <a:pt x="9" y="0"/>
                  </a:cubicBezTo>
                  <a:cubicBezTo>
                    <a:pt x="10" y="0"/>
                    <a:pt x="11" y="0"/>
                    <a:pt x="11" y="0"/>
                  </a:cubicBezTo>
                  <a:cubicBezTo>
                    <a:pt x="11" y="0"/>
                    <a:pt x="11" y="0"/>
                    <a:pt x="11" y="0"/>
                  </a:cubicBezTo>
                  <a:cubicBezTo>
                    <a:pt x="12" y="1"/>
                    <a:pt x="12" y="2"/>
                    <a:pt x="11" y="3"/>
                  </a:cubicBezTo>
                  <a:cubicBezTo>
                    <a:pt x="3" y="10"/>
                    <a:pt x="3" y="10"/>
                    <a:pt x="3"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p:cNvSpPr>
              <a:spLocks noEditPoints="1"/>
            </p:cNvSpPr>
            <p:nvPr/>
          </p:nvSpPr>
          <p:spPr bwMode="auto">
            <a:xfrm>
              <a:off x="2227" y="1008"/>
              <a:ext cx="117" cy="163"/>
            </a:xfrm>
            <a:custGeom>
              <a:avLst/>
              <a:gdLst>
                <a:gd name="T0" fmla="*/ 53 w 80"/>
                <a:gd name="T1" fmla="*/ 95 h 112"/>
                <a:gd name="T2" fmla="*/ 51 w 80"/>
                <a:gd name="T3" fmla="*/ 98 h 112"/>
                <a:gd name="T4" fmla="*/ 50 w 80"/>
                <a:gd name="T5" fmla="*/ 99 h 112"/>
                <a:gd name="T6" fmla="*/ 31 w 80"/>
                <a:gd name="T7" fmla="*/ 99 h 112"/>
                <a:gd name="T8" fmla="*/ 29 w 80"/>
                <a:gd name="T9" fmla="*/ 98 h 112"/>
                <a:gd name="T10" fmla="*/ 28 w 80"/>
                <a:gd name="T11" fmla="*/ 95 h 112"/>
                <a:gd name="T12" fmla="*/ 28 w 80"/>
                <a:gd name="T13" fmla="*/ 85 h 112"/>
                <a:gd name="T14" fmla="*/ 53 w 80"/>
                <a:gd name="T15" fmla="*/ 85 h 112"/>
                <a:gd name="T16" fmla="*/ 53 w 80"/>
                <a:gd name="T17" fmla="*/ 95 h 112"/>
                <a:gd name="T18" fmla="*/ 25 w 80"/>
                <a:gd name="T19" fmla="*/ 20 h 112"/>
                <a:gd name="T20" fmla="*/ 15 w 80"/>
                <a:gd name="T21" fmla="*/ 40 h 112"/>
                <a:gd name="T22" fmla="*/ 24 w 80"/>
                <a:gd name="T23" fmla="*/ 59 h 112"/>
                <a:gd name="T24" fmla="*/ 25 w 80"/>
                <a:gd name="T25" fmla="*/ 62 h 112"/>
                <a:gd name="T26" fmla="*/ 25 w 80"/>
                <a:gd name="T27" fmla="*/ 62 h 112"/>
                <a:gd name="T28" fmla="*/ 22 w 80"/>
                <a:gd name="T29" fmla="*/ 62 h 112"/>
                <a:gd name="T30" fmla="*/ 12 w 80"/>
                <a:gd name="T31" fmla="*/ 40 h 112"/>
                <a:gd name="T32" fmla="*/ 23 w 80"/>
                <a:gd name="T33" fmla="*/ 17 h 112"/>
                <a:gd name="T34" fmla="*/ 26 w 80"/>
                <a:gd name="T35" fmla="*/ 18 h 112"/>
                <a:gd name="T36" fmla="*/ 26 w 80"/>
                <a:gd name="T37" fmla="*/ 18 h 112"/>
                <a:gd name="T38" fmla="*/ 25 w 80"/>
                <a:gd name="T39" fmla="*/ 20 h 112"/>
                <a:gd name="T40" fmla="*/ 80 w 80"/>
                <a:gd name="T41" fmla="*/ 40 h 112"/>
                <a:gd name="T42" fmla="*/ 40 w 80"/>
                <a:gd name="T43" fmla="*/ 0 h 112"/>
                <a:gd name="T44" fmla="*/ 0 w 80"/>
                <a:gd name="T45" fmla="*/ 40 h 112"/>
                <a:gd name="T46" fmla="*/ 24 w 80"/>
                <a:gd name="T47" fmla="*/ 76 h 112"/>
                <a:gd name="T48" fmla="*/ 24 w 80"/>
                <a:gd name="T49" fmla="*/ 85 h 112"/>
                <a:gd name="T50" fmla="*/ 24 w 80"/>
                <a:gd name="T51" fmla="*/ 95 h 112"/>
                <a:gd name="T52" fmla="*/ 30 w 80"/>
                <a:gd name="T53" fmla="*/ 103 h 112"/>
                <a:gd name="T54" fmla="*/ 31 w 80"/>
                <a:gd name="T55" fmla="*/ 105 h 112"/>
                <a:gd name="T56" fmla="*/ 38 w 80"/>
                <a:gd name="T57" fmla="*/ 112 h 112"/>
                <a:gd name="T58" fmla="*/ 43 w 80"/>
                <a:gd name="T59" fmla="*/ 112 h 112"/>
                <a:gd name="T60" fmla="*/ 50 w 80"/>
                <a:gd name="T61" fmla="*/ 105 h 112"/>
                <a:gd name="T62" fmla="*/ 51 w 80"/>
                <a:gd name="T63" fmla="*/ 103 h 112"/>
                <a:gd name="T64" fmla="*/ 57 w 80"/>
                <a:gd name="T65" fmla="*/ 95 h 112"/>
                <a:gd name="T66" fmla="*/ 57 w 80"/>
                <a:gd name="T67" fmla="*/ 81 h 112"/>
                <a:gd name="T68" fmla="*/ 57 w 80"/>
                <a:gd name="T69" fmla="*/ 76 h 112"/>
                <a:gd name="T70" fmla="*/ 80 w 80"/>
                <a:gd name="T71" fmla="*/ 4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0" h="112">
                  <a:moveTo>
                    <a:pt x="53" y="95"/>
                  </a:moveTo>
                  <a:cubicBezTo>
                    <a:pt x="53" y="97"/>
                    <a:pt x="52" y="98"/>
                    <a:pt x="51" y="98"/>
                  </a:cubicBezTo>
                  <a:cubicBezTo>
                    <a:pt x="51" y="99"/>
                    <a:pt x="50" y="99"/>
                    <a:pt x="50" y="99"/>
                  </a:cubicBezTo>
                  <a:cubicBezTo>
                    <a:pt x="31" y="99"/>
                    <a:pt x="31" y="99"/>
                    <a:pt x="31" y="99"/>
                  </a:cubicBezTo>
                  <a:cubicBezTo>
                    <a:pt x="30" y="99"/>
                    <a:pt x="29" y="99"/>
                    <a:pt x="29" y="98"/>
                  </a:cubicBezTo>
                  <a:cubicBezTo>
                    <a:pt x="28" y="98"/>
                    <a:pt x="28" y="97"/>
                    <a:pt x="28" y="95"/>
                  </a:cubicBezTo>
                  <a:cubicBezTo>
                    <a:pt x="28" y="85"/>
                    <a:pt x="28" y="85"/>
                    <a:pt x="28" y="85"/>
                  </a:cubicBezTo>
                  <a:cubicBezTo>
                    <a:pt x="53" y="85"/>
                    <a:pt x="53" y="85"/>
                    <a:pt x="53" y="85"/>
                  </a:cubicBezTo>
                  <a:cubicBezTo>
                    <a:pt x="53" y="95"/>
                    <a:pt x="53" y="95"/>
                    <a:pt x="53" y="95"/>
                  </a:cubicBezTo>
                  <a:close/>
                  <a:moveTo>
                    <a:pt x="25" y="20"/>
                  </a:moveTo>
                  <a:cubicBezTo>
                    <a:pt x="19" y="25"/>
                    <a:pt x="15" y="32"/>
                    <a:pt x="15" y="40"/>
                  </a:cubicBezTo>
                  <a:cubicBezTo>
                    <a:pt x="15" y="48"/>
                    <a:pt x="19" y="55"/>
                    <a:pt x="24" y="59"/>
                  </a:cubicBezTo>
                  <a:cubicBezTo>
                    <a:pt x="25" y="60"/>
                    <a:pt x="25" y="61"/>
                    <a:pt x="25" y="62"/>
                  </a:cubicBezTo>
                  <a:cubicBezTo>
                    <a:pt x="25" y="62"/>
                    <a:pt x="25" y="62"/>
                    <a:pt x="25" y="62"/>
                  </a:cubicBezTo>
                  <a:cubicBezTo>
                    <a:pt x="24" y="63"/>
                    <a:pt x="23" y="63"/>
                    <a:pt x="22" y="62"/>
                  </a:cubicBezTo>
                  <a:cubicBezTo>
                    <a:pt x="16" y="57"/>
                    <a:pt x="12" y="49"/>
                    <a:pt x="12" y="40"/>
                  </a:cubicBezTo>
                  <a:cubicBezTo>
                    <a:pt x="12" y="31"/>
                    <a:pt x="16" y="22"/>
                    <a:pt x="23" y="17"/>
                  </a:cubicBezTo>
                  <a:cubicBezTo>
                    <a:pt x="24" y="17"/>
                    <a:pt x="25" y="17"/>
                    <a:pt x="26" y="18"/>
                  </a:cubicBezTo>
                  <a:cubicBezTo>
                    <a:pt x="26" y="18"/>
                    <a:pt x="26" y="18"/>
                    <a:pt x="26" y="18"/>
                  </a:cubicBezTo>
                  <a:cubicBezTo>
                    <a:pt x="26" y="19"/>
                    <a:pt x="26" y="20"/>
                    <a:pt x="25" y="20"/>
                  </a:cubicBezTo>
                  <a:close/>
                  <a:moveTo>
                    <a:pt x="80" y="40"/>
                  </a:moveTo>
                  <a:cubicBezTo>
                    <a:pt x="80" y="18"/>
                    <a:pt x="62" y="0"/>
                    <a:pt x="40" y="0"/>
                  </a:cubicBezTo>
                  <a:cubicBezTo>
                    <a:pt x="18" y="0"/>
                    <a:pt x="0" y="18"/>
                    <a:pt x="0" y="40"/>
                  </a:cubicBezTo>
                  <a:cubicBezTo>
                    <a:pt x="0" y="56"/>
                    <a:pt x="10" y="70"/>
                    <a:pt x="24" y="76"/>
                  </a:cubicBezTo>
                  <a:cubicBezTo>
                    <a:pt x="24" y="85"/>
                    <a:pt x="24" y="85"/>
                    <a:pt x="24" y="85"/>
                  </a:cubicBezTo>
                  <a:cubicBezTo>
                    <a:pt x="24" y="95"/>
                    <a:pt x="24" y="95"/>
                    <a:pt x="24" y="95"/>
                  </a:cubicBezTo>
                  <a:cubicBezTo>
                    <a:pt x="24" y="99"/>
                    <a:pt x="26" y="102"/>
                    <a:pt x="30" y="103"/>
                  </a:cubicBezTo>
                  <a:cubicBezTo>
                    <a:pt x="30" y="104"/>
                    <a:pt x="30" y="105"/>
                    <a:pt x="31" y="105"/>
                  </a:cubicBezTo>
                  <a:cubicBezTo>
                    <a:pt x="32" y="109"/>
                    <a:pt x="35" y="112"/>
                    <a:pt x="38" y="112"/>
                  </a:cubicBezTo>
                  <a:cubicBezTo>
                    <a:pt x="43" y="112"/>
                    <a:pt x="43" y="112"/>
                    <a:pt x="43" y="112"/>
                  </a:cubicBezTo>
                  <a:cubicBezTo>
                    <a:pt x="45" y="112"/>
                    <a:pt x="48" y="109"/>
                    <a:pt x="50" y="105"/>
                  </a:cubicBezTo>
                  <a:cubicBezTo>
                    <a:pt x="50" y="105"/>
                    <a:pt x="51" y="104"/>
                    <a:pt x="51" y="103"/>
                  </a:cubicBezTo>
                  <a:cubicBezTo>
                    <a:pt x="54" y="102"/>
                    <a:pt x="57" y="99"/>
                    <a:pt x="57" y="95"/>
                  </a:cubicBezTo>
                  <a:cubicBezTo>
                    <a:pt x="57" y="81"/>
                    <a:pt x="57" y="81"/>
                    <a:pt x="57" y="81"/>
                  </a:cubicBezTo>
                  <a:cubicBezTo>
                    <a:pt x="57" y="76"/>
                    <a:pt x="57" y="76"/>
                    <a:pt x="57" y="76"/>
                  </a:cubicBezTo>
                  <a:cubicBezTo>
                    <a:pt x="70" y="70"/>
                    <a:pt x="80" y="56"/>
                    <a:pt x="80"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p:cNvSpPr>
              <a:spLocks/>
            </p:cNvSpPr>
            <p:nvPr/>
          </p:nvSpPr>
          <p:spPr bwMode="auto">
            <a:xfrm>
              <a:off x="6345" y="2206"/>
              <a:ext cx="47" cy="46"/>
            </a:xfrm>
            <a:custGeom>
              <a:avLst/>
              <a:gdLst>
                <a:gd name="T0" fmla="*/ 12 w 32"/>
                <a:gd name="T1" fmla="*/ 0 h 32"/>
                <a:gd name="T2" fmla="*/ 3 w 32"/>
                <a:gd name="T3" fmla="*/ 21 h 32"/>
                <a:gd name="T4" fmla="*/ 1 w 32"/>
                <a:gd name="T5" fmla="*/ 31 h 32"/>
                <a:gd name="T6" fmla="*/ 11 w 32"/>
                <a:gd name="T7" fmla="*/ 29 h 32"/>
                <a:gd name="T8" fmla="*/ 32 w 32"/>
                <a:gd name="T9" fmla="*/ 20 h 32"/>
                <a:gd name="T10" fmla="*/ 12 w 32"/>
                <a:gd name="T11" fmla="*/ 0 h 32"/>
              </a:gdLst>
              <a:ahLst/>
              <a:cxnLst>
                <a:cxn ang="0">
                  <a:pos x="T0" y="T1"/>
                </a:cxn>
                <a:cxn ang="0">
                  <a:pos x="T2" y="T3"/>
                </a:cxn>
                <a:cxn ang="0">
                  <a:pos x="T4" y="T5"/>
                </a:cxn>
                <a:cxn ang="0">
                  <a:pos x="T6" y="T7"/>
                </a:cxn>
                <a:cxn ang="0">
                  <a:pos x="T8" y="T9"/>
                </a:cxn>
                <a:cxn ang="0">
                  <a:pos x="T10" y="T11"/>
                </a:cxn>
              </a:cxnLst>
              <a:rect l="0" t="0" r="r" b="b"/>
              <a:pathLst>
                <a:path w="32" h="32">
                  <a:moveTo>
                    <a:pt x="12" y="0"/>
                  </a:moveTo>
                  <a:cubicBezTo>
                    <a:pt x="3" y="21"/>
                    <a:pt x="3" y="21"/>
                    <a:pt x="3" y="21"/>
                  </a:cubicBezTo>
                  <a:cubicBezTo>
                    <a:pt x="0" y="28"/>
                    <a:pt x="0" y="30"/>
                    <a:pt x="1" y="31"/>
                  </a:cubicBezTo>
                  <a:cubicBezTo>
                    <a:pt x="2" y="31"/>
                    <a:pt x="4" y="32"/>
                    <a:pt x="11" y="29"/>
                  </a:cubicBezTo>
                  <a:cubicBezTo>
                    <a:pt x="32" y="20"/>
                    <a:pt x="32" y="20"/>
                    <a:pt x="32" y="20"/>
                  </a:cubicBezTo>
                  <a:cubicBezTo>
                    <a:pt x="12" y="0"/>
                    <a:pt x="12" y="0"/>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p:cNvSpPr>
              <a:spLocks/>
            </p:cNvSpPr>
            <p:nvPr/>
          </p:nvSpPr>
          <p:spPr bwMode="auto">
            <a:xfrm>
              <a:off x="6367" y="2114"/>
              <a:ext cx="116" cy="118"/>
            </a:xfrm>
            <a:custGeom>
              <a:avLst/>
              <a:gdLst>
                <a:gd name="T0" fmla="*/ 58 w 80"/>
                <a:gd name="T1" fmla="*/ 0 h 81"/>
                <a:gd name="T2" fmla="*/ 8 w 80"/>
                <a:gd name="T3" fmla="*/ 50 h 81"/>
                <a:gd name="T4" fmla="*/ 0 w 80"/>
                <a:gd name="T5" fmla="*/ 59 h 81"/>
                <a:gd name="T6" fmla="*/ 21 w 80"/>
                <a:gd name="T7" fmla="*/ 81 h 81"/>
                <a:gd name="T8" fmla="*/ 80 w 80"/>
                <a:gd name="T9" fmla="*/ 21 h 81"/>
                <a:gd name="T10" fmla="*/ 58 w 80"/>
                <a:gd name="T11" fmla="*/ 0 h 81"/>
              </a:gdLst>
              <a:ahLst/>
              <a:cxnLst>
                <a:cxn ang="0">
                  <a:pos x="T0" y="T1"/>
                </a:cxn>
                <a:cxn ang="0">
                  <a:pos x="T2" y="T3"/>
                </a:cxn>
                <a:cxn ang="0">
                  <a:pos x="T4" y="T5"/>
                </a:cxn>
                <a:cxn ang="0">
                  <a:pos x="T6" y="T7"/>
                </a:cxn>
                <a:cxn ang="0">
                  <a:pos x="T8" y="T9"/>
                </a:cxn>
                <a:cxn ang="0">
                  <a:pos x="T10" y="T11"/>
                </a:cxn>
              </a:cxnLst>
              <a:rect l="0" t="0" r="r" b="b"/>
              <a:pathLst>
                <a:path w="80" h="81">
                  <a:moveTo>
                    <a:pt x="58" y="0"/>
                  </a:moveTo>
                  <a:cubicBezTo>
                    <a:pt x="8" y="50"/>
                    <a:pt x="8" y="50"/>
                    <a:pt x="8" y="50"/>
                  </a:cubicBezTo>
                  <a:cubicBezTo>
                    <a:pt x="8" y="50"/>
                    <a:pt x="0" y="59"/>
                    <a:pt x="0" y="59"/>
                  </a:cubicBezTo>
                  <a:cubicBezTo>
                    <a:pt x="21" y="81"/>
                    <a:pt x="21" y="81"/>
                    <a:pt x="21" y="81"/>
                  </a:cubicBezTo>
                  <a:cubicBezTo>
                    <a:pt x="80" y="21"/>
                    <a:pt x="80" y="21"/>
                    <a:pt x="80" y="21"/>
                  </a:cubicBezTo>
                  <a:cubicBezTo>
                    <a:pt x="58" y="0"/>
                    <a:pt x="58" y="0"/>
                    <a:pt x="5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p:cNvSpPr>
              <a:spLocks/>
            </p:cNvSpPr>
            <p:nvPr/>
          </p:nvSpPr>
          <p:spPr bwMode="auto">
            <a:xfrm>
              <a:off x="6456" y="2098"/>
              <a:ext cx="42" cy="42"/>
            </a:xfrm>
            <a:custGeom>
              <a:avLst/>
              <a:gdLst>
                <a:gd name="T0" fmla="*/ 27 w 29"/>
                <a:gd name="T1" fmla="*/ 16 h 29"/>
                <a:gd name="T2" fmla="*/ 13 w 29"/>
                <a:gd name="T3" fmla="*/ 2 h 29"/>
                <a:gd name="T4" fmla="*/ 6 w 29"/>
                <a:gd name="T5" fmla="*/ 2 h 29"/>
                <a:gd name="T6" fmla="*/ 0 w 29"/>
                <a:gd name="T7" fmla="*/ 8 h 29"/>
                <a:gd name="T8" fmla="*/ 22 w 29"/>
                <a:gd name="T9" fmla="*/ 29 h 29"/>
                <a:gd name="T10" fmla="*/ 27 w 29"/>
                <a:gd name="T11" fmla="*/ 23 h 29"/>
                <a:gd name="T12" fmla="*/ 27 w 29"/>
                <a:gd name="T13" fmla="*/ 16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7" y="16"/>
                  </a:moveTo>
                  <a:cubicBezTo>
                    <a:pt x="13" y="2"/>
                    <a:pt x="13" y="2"/>
                    <a:pt x="13" y="2"/>
                  </a:cubicBezTo>
                  <a:cubicBezTo>
                    <a:pt x="11" y="0"/>
                    <a:pt x="8" y="0"/>
                    <a:pt x="6" y="2"/>
                  </a:cubicBezTo>
                  <a:cubicBezTo>
                    <a:pt x="0" y="8"/>
                    <a:pt x="0" y="8"/>
                    <a:pt x="0" y="8"/>
                  </a:cubicBezTo>
                  <a:cubicBezTo>
                    <a:pt x="8" y="15"/>
                    <a:pt x="19" y="26"/>
                    <a:pt x="22" y="29"/>
                  </a:cubicBezTo>
                  <a:cubicBezTo>
                    <a:pt x="27" y="23"/>
                    <a:pt x="27" y="23"/>
                    <a:pt x="27" y="23"/>
                  </a:cubicBezTo>
                  <a:cubicBezTo>
                    <a:pt x="29" y="21"/>
                    <a:pt x="29" y="18"/>
                    <a:pt x="27"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p:cNvSpPr>
              <a:spLocks noEditPoints="1"/>
            </p:cNvSpPr>
            <p:nvPr/>
          </p:nvSpPr>
          <p:spPr bwMode="auto">
            <a:xfrm>
              <a:off x="6016" y="1718"/>
              <a:ext cx="146" cy="157"/>
            </a:xfrm>
            <a:custGeom>
              <a:avLst/>
              <a:gdLst>
                <a:gd name="T0" fmla="*/ 99 w 100"/>
                <a:gd name="T1" fmla="*/ 35 h 108"/>
                <a:gd name="T2" fmla="*/ 85 w 100"/>
                <a:gd name="T3" fmla="*/ 9 h 108"/>
                <a:gd name="T4" fmla="*/ 61 w 100"/>
                <a:gd name="T5" fmla="*/ 0 h 108"/>
                <a:gd name="T6" fmla="*/ 31 w 100"/>
                <a:gd name="T7" fmla="*/ 14 h 108"/>
                <a:gd name="T8" fmla="*/ 32 w 100"/>
                <a:gd name="T9" fmla="*/ 64 h 108"/>
                <a:gd name="T10" fmla="*/ 25 w 100"/>
                <a:gd name="T11" fmla="*/ 72 h 108"/>
                <a:gd name="T12" fmla="*/ 19 w 100"/>
                <a:gd name="T13" fmla="*/ 74 h 108"/>
                <a:gd name="T14" fmla="*/ 2 w 100"/>
                <a:gd name="T15" fmla="*/ 94 h 108"/>
                <a:gd name="T16" fmla="*/ 2 w 100"/>
                <a:gd name="T17" fmla="*/ 102 h 108"/>
                <a:gd name="T18" fmla="*/ 8 w 100"/>
                <a:gd name="T19" fmla="*/ 106 h 108"/>
                <a:gd name="T20" fmla="*/ 15 w 100"/>
                <a:gd name="T21" fmla="*/ 106 h 108"/>
                <a:gd name="T22" fmla="*/ 32 w 100"/>
                <a:gd name="T23" fmla="*/ 85 h 108"/>
                <a:gd name="T24" fmla="*/ 33 w 100"/>
                <a:gd name="T25" fmla="*/ 79 h 108"/>
                <a:gd name="T26" fmla="*/ 40 w 100"/>
                <a:gd name="T27" fmla="*/ 71 h 108"/>
                <a:gd name="T28" fmla="*/ 61 w 100"/>
                <a:gd name="T29" fmla="*/ 77 h 108"/>
                <a:gd name="T30" fmla="*/ 90 w 100"/>
                <a:gd name="T31" fmla="*/ 63 h 108"/>
                <a:gd name="T32" fmla="*/ 99 w 100"/>
                <a:gd name="T33" fmla="*/ 35 h 108"/>
                <a:gd name="T34" fmla="*/ 82 w 100"/>
                <a:gd name="T35" fmla="*/ 56 h 108"/>
                <a:gd name="T36" fmla="*/ 61 w 100"/>
                <a:gd name="T37" fmla="*/ 66 h 108"/>
                <a:gd name="T38" fmla="*/ 42 w 100"/>
                <a:gd name="T39" fmla="*/ 60 h 108"/>
                <a:gd name="T40" fmla="*/ 39 w 100"/>
                <a:gd name="T41" fmla="*/ 20 h 108"/>
                <a:gd name="T42" fmla="*/ 61 w 100"/>
                <a:gd name="T43" fmla="*/ 11 h 108"/>
                <a:gd name="T44" fmla="*/ 79 w 100"/>
                <a:gd name="T45" fmla="*/ 17 h 108"/>
                <a:gd name="T46" fmla="*/ 88 w 100"/>
                <a:gd name="T47" fmla="*/ 36 h 108"/>
                <a:gd name="T48" fmla="*/ 82 w 100"/>
                <a:gd name="T49" fmla="*/ 5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0" h="108">
                  <a:moveTo>
                    <a:pt x="99" y="35"/>
                  </a:moveTo>
                  <a:cubicBezTo>
                    <a:pt x="98" y="25"/>
                    <a:pt x="93" y="16"/>
                    <a:pt x="85" y="9"/>
                  </a:cubicBezTo>
                  <a:cubicBezTo>
                    <a:pt x="79" y="3"/>
                    <a:pt x="70" y="0"/>
                    <a:pt x="61" y="0"/>
                  </a:cubicBezTo>
                  <a:cubicBezTo>
                    <a:pt x="49" y="0"/>
                    <a:pt x="39" y="5"/>
                    <a:pt x="31" y="14"/>
                  </a:cubicBezTo>
                  <a:cubicBezTo>
                    <a:pt x="19" y="28"/>
                    <a:pt x="19" y="50"/>
                    <a:pt x="32" y="64"/>
                  </a:cubicBezTo>
                  <a:cubicBezTo>
                    <a:pt x="25" y="72"/>
                    <a:pt x="25" y="72"/>
                    <a:pt x="25" y="72"/>
                  </a:cubicBezTo>
                  <a:cubicBezTo>
                    <a:pt x="23" y="72"/>
                    <a:pt x="20" y="72"/>
                    <a:pt x="19" y="74"/>
                  </a:cubicBezTo>
                  <a:cubicBezTo>
                    <a:pt x="2" y="94"/>
                    <a:pt x="2" y="94"/>
                    <a:pt x="2" y="94"/>
                  </a:cubicBezTo>
                  <a:cubicBezTo>
                    <a:pt x="0" y="97"/>
                    <a:pt x="0" y="100"/>
                    <a:pt x="2" y="102"/>
                  </a:cubicBezTo>
                  <a:cubicBezTo>
                    <a:pt x="8" y="106"/>
                    <a:pt x="8" y="106"/>
                    <a:pt x="8" y="106"/>
                  </a:cubicBezTo>
                  <a:cubicBezTo>
                    <a:pt x="10" y="108"/>
                    <a:pt x="13" y="108"/>
                    <a:pt x="15" y="106"/>
                  </a:cubicBezTo>
                  <a:cubicBezTo>
                    <a:pt x="32" y="85"/>
                    <a:pt x="32" y="85"/>
                    <a:pt x="32" y="85"/>
                  </a:cubicBezTo>
                  <a:cubicBezTo>
                    <a:pt x="34" y="84"/>
                    <a:pt x="34" y="81"/>
                    <a:pt x="33" y="79"/>
                  </a:cubicBezTo>
                  <a:cubicBezTo>
                    <a:pt x="40" y="71"/>
                    <a:pt x="40" y="71"/>
                    <a:pt x="40" y="71"/>
                  </a:cubicBezTo>
                  <a:cubicBezTo>
                    <a:pt x="46" y="75"/>
                    <a:pt x="53" y="77"/>
                    <a:pt x="61" y="77"/>
                  </a:cubicBezTo>
                  <a:cubicBezTo>
                    <a:pt x="72" y="77"/>
                    <a:pt x="83" y="72"/>
                    <a:pt x="90" y="63"/>
                  </a:cubicBezTo>
                  <a:cubicBezTo>
                    <a:pt x="96" y="55"/>
                    <a:pt x="100" y="46"/>
                    <a:pt x="99" y="35"/>
                  </a:cubicBezTo>
                  <a:close/>
                  <a:moveTo>
                    <a:pt x="82" y="56"/>
                  </a:moveTo>
                  <a:cubicBezTo>
                    <a:pt x="77" y="63"/>
                    <a:pt x="69" y="66"/>
                    <a:pt x="61" y="66"/>
                  </a:cubicBezTo>
                  <a:cubicBezTo>
                    <a:pt x="54" y="66"/>
                    <a:pt x="48" y="64"/>
                    <a:pt x="42" y="60"/>
                  </a:cubicBezTo>
                  <a:cubicBezTo>
                    <a:pt x="31" y="50"/>
                    <a:pt x="29" y="32"/>
                    <a:pt x="39" y="20"/>
                  </a:cubicBezTo>
                  <a:cubicBezTo>
                    <a:pt x="45" y="14"/>
                    <a:pt x="52" y="11"/>
                    <a:pt x="61" y="11"/>
                  </a:cubicBezTo>
                  <a:cubicBezTo>
                    <a:pt x="67" y="11"/>
                    <a:pt x="74" y="13"/>
                    <a:pt x="79" y="17"/>
                  </a:cubicBezTo>
                  <a:cubicBezTo>
                    <a:pt x="84" y="22"/>
                    <a:pt x="88" y="29"/>
                    <a:pt x="88" y="36"/>
                  </a:cubicBezTo>
                  <a:cubicBezTo>
                    <a:pt x="89" y="44"/>
                    <a:pt x="87" y="51"/>
                    <a:pt x="82" y="5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p:cNvSpPr>
              <a:spLocks/>
            </p:cNvSpPr>
            <p:nvPr/>
          </p:nvSpPr>
          <p:spPr bwMode="auto">
            <a:xfrm>
              <a:off x="6079" y="1738"/>
              <a:ext cx="38" cy="22"/>
            </a:xfrm>
            <a:custGeom>
              <a:avLst/>
              <a:gdLst>
                <a:gd name="T0" fmla="*/ 25 w 26"/>
                <a:gd name="T1" fmla="*/ 5 h 15"/>
                <a:gd name="T2" fmla="*/ 13 w 26"/>
                <a:gd name="T3" fmla="*/ 7 h 15"/>
                <a:gd name="T4" fmla="*/ 1 w 26"/>
                <a:gd name="T5" fmla="*/ 11 h 15"/>
                <a:gd name="T6" fmla="*/ 11 w 26"/>
                <a:gd name="T7" fmla="*/ 1 h 15"/>
                <a:gd name="T8" fmla="*/ 25 w 26"/>
                <a:gd name="T9" fmla="*/ 5 h 15"/>
              </a:gdLst>
              <a:ahLst/>
              <a:cxnLst>
                <a:cxn ang="0">
                  <a:pos x="T0" y="T1"/>
                </a:cxn>
                <a:cxn ang="0">
                  <a:pos x="T2" y="T3"/>
                </a:cxn>
                <a:cxn ang="0">
                  <a:pos x="T4" y="T5"/>
                </a:cxn>
                <a:cxn ang="0">
                  <a:pos x="T6" y="T7"/>
                </a:cxn>
                <a:cxn ang="0">
                  <a:pos x="T8" y="T9"/>
                </a:cxn>
              </a:cxnLst>
              <a:rect l="0" t="0" r="r" b="b"/>
              <a:pathLst>
                <a:path w="26" h="15">
                  <a:moveTo>
                    <a:pt x="25" y="5"/>
                  </a:moveTo>
                  <a:cubicBezTo>
                    <a:pt x="26" y="9"/>
                    <a:pt x="20" y="5"/>
                    <a:pt x="13" y="7"/>
                  </a:cubicBezTo>
                  <a:cubicBezTo>
                    <a:pt x="6" y="9"/>
                    <a:pt x="2" y="15"/>
                    <a:pt x="1" y="11"/>
                  </a:cubicBezTo>
                  <a:cubicBezTo>
                    <a:pt x="0" y="7"/>
                    <a:pt x="7" y="2"/>
                    <a:pt x="11" y="1"/>
                  </a:cubicBezTo>
                  <a:cubicBezTo>
                    <a:pt x="16" y="0"/>
                    <a:pt x="24" y="2"/>
                    <a:pt x="25"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p:cNvSpPr>
              <a:spLocks/>
            </p:cNvSpPr>
            <p:nvPr/>
          </p:nvSpPr>
          <p:spPr bwMode="auto">
            <a:xfrm>
              <a:off x="6117" y="1744"/>
              <a:ext cx="10" cy="9"/>
            </a:xfrm>
            <a:custGeom>
              <a:avLst/>
              <a:gdLst>
                <a:gd name="T0" fmla="*/ 7 w 7"/>
                <a:gd name="T1" fmla="*/ 4 h 6"/>
                <a:gd name="T2" fmla="*/ 3 w 7"/>
                <a:gd name="T3" fmla="*/ 5 h 6"/>
                <a:gd name="T4" fmla="*/ 1 w 7"/>
                <a:gd name="T5" fmla="*/ 2 h 6"/>
                <a:gd name="T6" fmla="*/ 3 w 7"/>
                <a:gd name="T7" fmla="*/ 1 h 6"/>
                <a:gd name="T8" fmla="*/ 7 w 7"/>
                <a:gd name="T9" fmla="*/ 4 h 6"/>
              </a:gdLst>
              <a:ahLst/>
              <a:cxnLst>
                <a:cxn ang="0">
                  <a:pos x="T0" y="T1"/>
                </a:cxn>
                <a:cxn ang="0">
                  <a:pos x="T2" y="T3"/>
                </a:cxn>
                <a:cxn ang="0">
                  <a:pos x="T4" y="T5"/>
                </a:cxn>
                <a:cxn ang="0">
                  <a:pos x="T6" y="T7"/>
                </a:cxn>
                <a:cxn ang="0">
                  <a:pos x="T8" y="T9"/>
                </a:cxn>
              </a:cxnLst>
              <a:rect l="0" t="0" r="r" b="b"/>
              <a:pathLst>
                <a:path w="7" h="6">
                  <a:moveTo>
                    <a:pt x="7" y="4"/>
                  </a:moveTo>
                  <a:cubicBezTo>
                    <a:pt x="6" y="6"/>
                    <a:pt x="4" y="5"/>
                    <a:pt x="3" y="5"/>
                  </a:cubicBezTo>
                  <a:cubicBezTo>
                    <a:pt x="1" y="4"/>
                    <a:pt x="0" y="4"/>
                    <a:pt x="1" y="2"/>
                  </a:cubicBezTo>
                  <a:cubicBezTo>
                    <a:pt x="1" y="1"/>
                    <a:pt x="2" y="0"/>
                    <a:pt x="3" y="1"/>
                  </a:cubicBezTo>
                  <a:cubicBezTo>
                    <a:pt x="5" y="1"/>
                    <a:pt x="7" y="3"/>
                    <a:pt x="7"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41"/>
            <p:cNvSpPr>
              <a:spLocks noChangeArrowheads="1"/>
            </p:cNvSpPr>
            <p:nvPr/>
          </p:nvSpPr>
          <p:spPr bwMode="auto">
            <a:xfrm>
              <a:off x="5672" y="1354"/>
              <a:ext cx="66" cy="7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p:cNvSpPr>
              <a:spLocks/>
            </p:cNvSpPr>
            <p:nvPr/>
          </p:nvSpPr>
          <p:spPr bwMode="auto">
            <a:xfrm>
              <a:off x="5648" y="1428"/>
              <a:ext cx="113" cy="77"/>
            </a:xfrm>
            <a:custGeom>
              <a:avLst/>
              <a:gdLst>
                <a:gd name="T0" fmla="*/ 71 w 78"/>
                <a:gd name="T1" fmla="*/ 53 h 53"/>
                <a:gd name="T2" fmla="*/ 78 w 78"/>
                <a:gd name="T3" fmla="*/ 45 h 53"/>
                <a:gd name="T4" fmla="*/ 78 w 78"/>
                <a:gd name="T5" fmla="*/ 40 h 53"/>
                <a:gd name="T6" fmla="*/ 39 w 78"/>
                <a:gd name="T7" fmla="*/ 0 h 53"/>
                <a:gd name="T8" fmla="*/ 0 w 78"/>
                <a:gd name="T9" fmla="*/ 39 h 53"/>
                <a:gd name="T10" fmla="*/ 0 w 78"/>
                <a:gd name="T11" fmla="*/ 45 h 53"/>
                <a:gd name="T12" fmla="*/ 7 w 78"/>
                <a:gd name="T13" fmla="*/ 53 h 53"/>
                <a:gd name="T14" fmla="*/ 71 w 78"/>
                <a:gd name="T15" fmla="*/ 53 h 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8" h="53">
                  <a:moveTo>
                    <a:pt x="71" y="53"/>
                  </a:moveTo>
                  <a:cubicBezTo>
                    <a:pt x="75" y="53"/>
                    <a:pt x="78" y="49"/>
                    <a:pt x="78" y="45"/>
                  </a:cubicBezTo>
                  <a:cubicBezTo>
                    <a:pt x="78" y="40"/>
                    <a:pt x="78" y="40"/>
                    <a:pt x="78" y="40"/>
                  </a:cubicBezTo>
                  <a:cubicBezTo>
                    <a:pt x="78" y="24"/>
                    <a:pt x="67" y="0"/>
                    <a:pt x="39" y="0"/>
                  </a:cubicBezTo>
                  <a:cubicBezTo>
                    <a:pt x="13" y="0"/>
                    <a:pt x="0" y="23"/>
                    <a:pt x="0" y="39"/>
                  </a:cubicBezTo>
                  <a:cubicBezTo>
                    <a:pt x="0" y="45"/>
                    <a:pt x="0" y="45"/>
                    <a:pt x="0" y="45"/>
                  </a:cubicBezTo>
                  <a:cubicBezTo>
                    <a:pt x="0" y="49"/>
                    <a:pt x="3" y="53"/>
                    <a:pt x="7" y="53"/>
                  </a:cubicBezTo>
                  <a:cubicBezTo>
                    <a:pt x="71" y="53"/>
                    <a:pt x="71" y="53"/>
                    <a:pt x="71"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Oval 43"/>
            <p:cNvSpPr>
              <a:spLocks noChangeArrowheads="1"/>
            </p:cNvSpPr>
            <p:nvPr/>
          </p:nvSpPr>
          <p:spPr bwMode="auto">
            <a:xfrm>
              <a:off x="5613" y="1373"/>
              <a:ext cx="46" cy="5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p:cNvSpPr>
              <a:spLocks/>
            </p:cNvSpPr>
            <p:nvPr/>
          </p:nvSpPr>
          <p:spPr bwMode="auto">
            <a:xfrm>
              <a:off x="5594" y="1428"/>
              <a:ext cx="70" cy="56"/>
            </a:xfrm>
            <a:custGeom>
              <a:avLst/>
              <a:gdLst>
                <a:gd name="T0" fmla="*/ 48 w 48"/>
                <a:gd name="T1" fmla="*/ 7 h 38"/>
                <a:gd name="T2" fmla="*/ 29 w 48"/>
                <a:gd name="T3" fmla="*/ 0 h 38"/>
                <a:gd name="T4" fmla="*/ 0 w 48"/>
                <a:gd name="T5" fmla="*/ 26 h 38"/>
                <a:gd name="T6" fmla="*/ 0 w 48"/>
                <a:gd name="T7" fmla="*/ 26 h 38"/>
                <a:gd name="T8" fmla="*/ 13 w 48"/>
                <a:gd name="T9" fmla="*/ 38 h 38"/>
                <a:gd name="T10" fmla="*/ 33 w 48"/>
                <a:gd name="T11" fmla="*/ 38 h 38"/>
                <a:gd name="T12" fmla="*/ 48 w 48"/>
                <a:gd name="T13" fmla="*/ 7 h 38"/>
              </a:gdLst>
              <a:ahLst/>
              <a:cxnLst>
                <a:cxn ang="0">
                  <a:pos x="T0" y="T1"/>
                </a:cxn>
                <a:cxn ang="0">
                  <a:pos x="T2" y="T3"/>
                </a:cxn>
                <a:cxn ang="0">
                  <a:pos x="T4" y="T5"/>
                </a:cxn>
                <a:cxn ang="0">
                  <a:pos x="T6" y="T7"/>
                </a:cxn>
                <a:cxn ang="0">
                  <a:pos x="T8" y="T9"/>
                </a:cxn>
                <a:cxn ang="0">
                  <a:pos x="T10" y="T11"/>
                </a:cxn>
                <a:cxn ang="0">
                  <a:pos x="T12" y="T13"/>
                </a:cxn>
              </a:cxnLst>
              <a:rect l="0" t="0" r="r" b="b"/>
              <a:pathLst>
                <a:path w="48" h="38">
                  <a:moveTo>
                    <a:pt x="48" y="7"/>
                  </a:moveTo>
                  <a:cubicBezTo>
                    <a:pt x="43" y="3"/>
                    <a:pt x="36" y="0"/>
                    <a:pt x="29" y="0"/>
                  </a:cubicBezTo>
                  <a:cubicBezTo>
                    <a:pt x="14" y="0"/>
                    <a:pt x="2" y="11"/>
                    <a:pt x="0" y="26"/>
                  </a:cubicBezTo>
                  <a:cubicBezTo>
                    <a:pt x="0" y="26"/>
                    <a:pt x="0" y="26"/>
                    <a:pt x="0" y="26"/>
                  </a:cubicBezTo>
                  <a:cubicBezTo>
                    <a:pt x="0" y="33"/>
                    <a:pt x="6" y="38"/>
                    <a:pt x="13" y="38"/>
                  </a:cubicBezTo>
                  <a:cubicBezTo>
                    <a:pt x="33" y="38"/>
                    <a:pt x="33" y="38"/>
                    <a:pt x="33" y="38"/>
                  </a:cubicBezTo>
                  <a:cubicBezTo>
                    <a:pt x="33" y="25"/>
                    <a:pt x="39" y="14"/>
                    <a:pt x="48"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45"/>
            <p:cNvSpPr>
              <a:spLocks noChangeArrowheads="1"/>
            </p:cNvSpPr>
            <p:nvPr/>
          </p:nvSpPr>
          <p:spPr bwMode="auto">
            <a:xfrm>
              <a:off x="5750" y="1373"/>
              <a:ext cx="48" cy="5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p:cNvSpPr>
              <a:spLocks/>
            </p:cNvSpPr>
            <p:nvPr/>
          </p:nvSpPr>
          <p:spPr bwMode="auto">
            <a:xfrm>
              <a:off x="5745" y="1428"/>
              <a:ext cx="70" cy="56"/>
            </a:xfrm>
            <a:custGeom>
              <a:avLst/>
              <a:gdLst>
                <a:gd name="T0" fmla="*/ 0 w 48"/>
                <a:gd name="T1" fmla="*/ 7 h 38"/>
                <a:gd name="T2" fmla="*/ 19 w 48"/>
                <a:gd name="T3" fmla="*/ 0 h 38"/>
                <a:gd name="T4" fmla="*/ 48 w 48"/>
                <a:gd name="T5" fmla="*/ 26 h 38"/>
                <a:gd name="T6" fmla="*/ 48 w 48"/>
                <a:gd name="T7" fmla="*/ 26 h 38"/>
                <a:gd name="T8" fmla="*/ 36 w 48"/>
                <a:gd name="T9" fmla="*/ 38 h 38"/>
                <a:gd name="T10" fmla="*/ 15 w 48"/>
                <a:gd name="T11" fmla="*/ 38 h 38"/>
                <a:gd name="T12" fmla="*/ 0 w 48"/>
                <a:gd name="T13" fmla="*/ 7 h 38"/>
              </a:gdLst>
              <a:ahLst/>
              <a:cxnLst>
                <a:cxn ang="0">
                  <a:pos x="T0" y="T1"/>
                </a:cxn>
                <a:cxn ang="0">
                  <a:pos x="T2" y="T3"/>
                </a:cxn>
                <a:cxn ang="0">
                  <a:pos x="T4" y="T5"/>
                </a:cxn>
                <a:cxn ang="0">
                  <a:pos x="T6" y="T7"/>
                </a:cxn>
                <a:cxn ang="0">
                  <a:pos x="T8" y="T9"/>
                </a:cxn>
                <a:cxn ang="0">
                  <a:pos x="T10" y="T11"/>
                </a:cxn>
                <a:cxn ang="0">
                  <a:pos x="T12" y="T13"/>
                </a:cxn>
              </a:cxnLst>
              <a:rect l="0" t="0" r="r" b="b"/>
              <a:pathLst>
                <a:path w="48" h="38">
                  <a:moveTo>
                    <a:pt x="0" y="7"/>
                  </a:moveTo>
                  <a:cubicBezTo>
                    <a:pt x="5" y="3"/>
                    <a:pt x="12" y="0"/>
                    <a:pt x="19" y="0"/>
                  </a:cubicBezTo>
                  <a:cubicBezTo>
                    <a:pt x="34" y="0"/>
                    <a:pt x="46" y="11"/>
                    <a:pt x="48" y="26"/>
                  </a:cubicBezTo>
                  <a:cubicBezTo>
                    <a:pt x="48" y="26"/>
                    <a:pt x="48" y="26"/>
                    <a:pt x="48" y="26"/>
                  </a:cubicBezTo>
                  <a:cubicBezTo>
                    <a:pt x="48" y="33"/>
                    <a:pt x="42" y="38"/>
                    <a:pt x="36" y="38"/>
                  </a:cubicBezTo>
                  <a:cubicBezTo>
                    <a:pt x="15" y="38"/>
                    <a:pt x="15" y="38"/>
                    <a:pt x="15" y="38"/>
                  </a:cubicBezTo>
                  <a:cubicBezTo>
                    <a:pt x="15" y="25"/>
                    <a:pt x="9" y="14"/>
                    <a:pt x="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p:cNvSpPr>
              <a:spLocks/>
            </p:cNvSpPr>
            <p:nvPr/>
          </p:nvSpPr>
          <p:spPr bwMode="auto">
            <a:xfrm>
              <a:off x="1908" y="1424"/>
              <a:ext cx="22" cy="26"/>
            </a:xfrm>
            <a:custGeom>
              <a:avLst/>
              <a:gdLst>
                <a:gd name="T0" fmla="*/ 14 w 15"/>
                <a:gd name="T1" fmla="*/ 8 h 18"/>
                <a:gd name="T2" fmla="*/ 14 w 15"/>
                <a:gd name="T3" fmla="*/ 8 h 18"/>
                <a:gd name="T4" fmla="*/ 14 w 15"/>
                <a:gd name="T5" fmla="*/ 6 h 18"/>
                <a:gd name="T6" fmla="*/ 8 w 15"/>
                <a:gd name="T7" fmla="*/ 0 h 18"/>
                <a:gd name="T8" fmla="*/ 1 w 15"/>
                <a:gd name="T9" fmla="*/ 6 h 18"/>
                <a:gd name="T10" fmla="*/ 1 w 15"/>
                <a:gd name="T11" fmla="*/ 8 h 18"/>
                <a:gd name="T12" fmla="*/ 0 w 15"/>
                <a:gd name="T13" fmla="*/ 8 h 18"/>
                <a:gd name="T14" fmla="*/ 0 w 15"/>
                <a:gd name="T15" fmla="*/ 10 h 18"/>
                <a:gd name="T16" fmla="*/ 1 w 15"/>
                <a:gd name="T17" fmla="*/ 12 h 18"/>
                <a:gd name="T18" fmla="*/ 7 w 15"/>
                <a:gd name="T19" fmla="*/ 18 h 18"/>
                <a:gd name="T20" fmla="*/ 7 w 15"/>
                <a:gd name="T21" fmla="*/ 18 h 18"/>
                <a:gd name="T22" fmla="*/ 7 w 15"/>
                <a:gd name="T23" fmla="*/ 18 h 18"/>
                <a:gd name="T24" fmla="*/ 13 w 15"/>
                <a:gd name="T25" fmla="*/ 12 h 18"/>
                <a:gd name="T26" fmla="*/ 15 w 15"/>
                <a:gd name="T27" fmla="*/ 10 h 18"/>
                <a:gd name="T28" fmla="*/ 14 w 15"/>
                <a:gd name="T29" fmla="*/ 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18">
                  <a:moveTo>
                    <a:pt x="14" y="8"/>
                  </a:moveTo>
                  <a:cubicBezTo>
                    <a:pt x="14" y="8"/>
                    <a:pt x="14" y="8"/>
                    <a:pt x="14" y="8"/>
                  </a:cubicBezTo>
                  <a:cubicBezTo>
                    <a:pt x="14" y="8"/>
                    <a:pt x="14" y="7"/>
                    <a:pt x="14" y="6"/>
                  </a:cubicBezTo>
                  <a:cubicBezTo>
                    <a:pt x="14" y="2"/>
                    <a:pt x="11" y="0"/>
                    <a:pt x="8" y="0"/>
                  </a:cubicBezTo>
                  <a:cubicBezTo>
                    <a:pt x="4" y="0"/>
                    <a:pt x="1" y="2"/>
                    <a:pt x="1" y="6"/>
                  </a:cubicBezTo>
                  <a:cubicBezTo>
                    <a:pt x="1" y="6"/>
                    <a:pt x="1" y="8"/>
                    <a:pt x="1" y="8"/>
                  </a:cubicBezTo>
                  <a:cubicBezTo>
                    <a:pt x="1" y="8"/>
                    <a:pt x="1" y="8"/>
                    <a:pt x="0" y="8"/>
                  </a:cubicBezTo>
                  <a:cubicBezTo>
                    <a:pt x="0" y="8"/>
                    <a:pt x="0" y="9"/>
                    <a:pt x="0" y="10"/>
                  </a:cubicBezTo>
                  <a:cubicBezTo>
                    <a:pt x="0" y="11"/>
                    <a:pt x="1" y="12"/>
                    <a:pt x="1" y="12"/>
                  </a:cubicBezTo>
                  <a:cubicBezTo>
                    <a:pt x="2" y="18"/>
                    <a:pt x="7" y="18"/>
                    <a:pt x="7" y="18"/>
                  </a:cubicBezTo>
                  <a:cubicBezTo>
                    <a:pt x="7" y="18"/>
                    <a:pt x="7" y="18"/>
                    <a:pt x="7" y="18"/>
                  </a:cubicBezTo>
                  <a:cubicBezTo>
                    <a:pt x="7" y="18"/>
                    <a:pt x="7" y="18"/>
                    <a:pt x="7" y="18"/>
                  </a:cubicBezTo>
                  <a:cubicBezTo>
                    <a:pt x="7" y="18"/>
                    <a:pt x="13" y="18"/>
                    <a:pt x="13" y="12"/>
                  </a:cubicBezTo>
                  <a:cubicBezTo>
                    <a:pt x="14" y="12"/>
                    <a:pt x="14" y="11"/>
                    <a:pt x="15" y="10"/>
                  </a:cubicBezTo>
                  <a:cubicBezTo>
                    <a:pt x="15" y="9"/>
                    <a:pt x="15" y="8"/>
                    <a:pt x="14"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8"/>
            <p:cNvSpPr>
              <a:spLocks/>
            </p:cNvSpPr>
            <p:nvPr/>
          </p:nvSpPr>
          <p:spPr bwMode="auto">
            <a:xfrm>
              <a:off x="1940" y="1404"/>
              <a:ext cx="29" cy="34"/>
            </a:xfrm>
            <a:custGeom>
              <a:avLst/>
              <a:gdLst>
                <a:gd name="T0" fmla="*/ 19 w 20"/>
                <a:gd name="T1" fmla="*/ 11 h 24"/>
                <a:gd name="T2" fmla="*/ 19 w 20"/>
                <a:gd name="T3" fmla="*/ 11 h 24"/>
                <a:gd name="T4" fmla="*/ 19 w 20"/>
                <a:gd name="T5" fmla="*/ 8 h 24"/>
                <a:gd name="T6" fmla="*/ 10 w 20"/>
                <a:gd name="T7" fmla="*/ 0 h 24"/>
                <a:gd name="T8" fmla="*/ 1 w 20"/>
                <a:gd name="T9" fmla="*/ 8 h 24"/>
                <a:gd name="T10" fmla="*/ 1 w 20"/>
                <a:gd name="T11" fmla="*/ 10 h 24"/>
                <a:gd name="T12" fmla="*/ 1 w 20"/>
                <a:gd name="T13" fmla="*/ 10 h 24"/>
                <a:gd name="T14" fmla="*/ 0 w 20"/>
                <a:gd name="T15" fmla="*/ 13 h 24"/>
                <a:gd name="T16" fmla="*/ 2 w 20"/>
                <a:gd name="T17" fmla="*/ 15 h 24"/>
                <a:gd name="T18" fmla="*/ 10 w 20"/>
                <a:gd name="T19" fmla="*/ 24 h 24"/>
                <a:gd name="T20" fmla="*/ 10 w 20"/>
                <a:gd name="T21" fmla="*/ 24 h 24"/>
                <a:gd name="T22" fmla="*/ 10 w 20"/>
                <a:gd name="T23" fmla="*/ 24 h 24"/>
                <a:gd name="T24" fmla="*/ 18 w 20"/>
                <a:gd name="T25" fmla="*/ 15 h 24"/>
                <a:gd name="T26" fmla="*/ 19 w 20"/>
                <a:gd name="T27" fmla="*/ 14 h 24"/>
                <a:gd name="T28" fmla="*/ 19 w 20"/>
                <a:gd name="T29" fmla="*/ 1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24">
                  <a:moveTo>
                    <a:pt x="19" y="11"/>
                  </a:moveTo>
                  <a:cubicBezTo>
                    <a:pt x="19" y="11"/>
                    <a:pt x="19" y="11"/>
                    <a:pt x="19" y="11"/>
                  </a:cubicBezTo>
                  <a:cubicBezTo>
                    <a:pt x="19" y="10"/>
                    <a:pt x="19" y="9"/>
                    <a:pt x="19" y="8"/>
                  </a:cubicBezTo>
                  <a:cubicBezTo>
                    <a:pt x="19" y="3"/>
                    <a:pt x="15" y="0"/>
                    <a:pt x="10" y="0"/>
                  </a:cubicBezTo>
                  <a:cubicBezTo>
                    <a:pt x="5" y="0"/>
                    <a:pt x="1" y="3"/>
                    <a:pt x="1" y="8"/>
                  </a:cubicBezTo>
                  <a:cubicBezTo>
                    <a:pt x="1" y="8"/>
                    <a:pt x="1" y="10"/>
                    <a:pt x="1" y="10"/>
                  </a:cubicBezTo>
                  <a:cubicBezTo>
                    <a:pt x="1" y="10"/>
                    <a:pt x="1" y="10"/>
                    <a:pt x="1" y="10"/>
                  </a:cubicBezTo>
                  <a:cubicBezTo>
                    <a:pt x="0" y="11"/>
                    <a:pt x="0" y="12"/>
                    <a:pt x="0" y="13"/>
                  </a:cubicBezTo>
                  <a:cubicBezTo>
                    <a:pt x="1" y="14"/>
                    <a:pt x="1" y="15"/>
                    <a:pt x="2" y="15"/>
                  </a:cubicBezTo>
                  <a:cubicBezTo>
                    <a:pt x="3" y="24"/>
                    <a:pt x="10" y="24"/>
                    <a:pt x="10" y="24"/>
                  </a:cubicBezTo>
                  <a:cubicBezTo>
                    <a:pt x="10" y="24"/>
                    <a:pt x="10" y="24"/>
                    <a:pt x="10" y="24"/>
                  </a:cubicBezTo>
                  <a:cubicBezTo>
                    <a:pt x="10" y="24"/>
                    <a:pt x="10" y="24"/>
                    <a:pt x="10" y="24"/>
                  </a:cubicBezTo>
                  <a:cubicBezTo>
                    <a:pt x="10" y="24"/>
                    <a:pt x="17" y="24"/>
                    <a:pt x="18" y="15"/>
                  </a:cubicBezTo>
                  <a:cubicBezTo>
                    <a:pt x="18" y="15"/>
                    <a:pt x="19" y="15"/>
                    <a:pt x="19" y="14"/>
                  </a:cubicBezTo>
                  <a:cubicBezTo>
                    <a:pt x="20" y="12"/>
                    <a:pt x="20" y="11"/>
                    <a:pt x="19"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9"/>
            <p:cNvSpPr>
              <a:spLocks/>
            </p:cNvSpPr>
            <p:nvPr/>
          </p:nvSpPr>
          <p:spPr bwMode="auto">
            <a:xfrm>
              <a:off x="1984" y="1376"/>
              <a:ext cx="39" cy="46"/>
            </a:xfrm>
            <a:custGeom>
              <a:avLst/>
              <a:gdLst>
                <a:gd name="T0" fmla="*/ 25 w 27"/>
                <a:gd name="T1" fmla="*/ 15 h 32"/>
                <a:gd name="T2" fmla="*/ 25 w 27"/>
                <a:gd name="T3" fmla="*/ 15 h 32"/>
                <a:gd name="T4" fmla="*/ 25 w 27"/>
                <a:gd name="T5" fmla="*/ 12 h 32"/>
                <a:gd name="T6" fmla="*/ 13 w 27"/>
                <a:gd name="T7" fmla="*/ 0 h 32"/>
                <a:gd name="T8" fmla="*/ 2 w 27"/>
                <a:gd name="T9" fmla="*/ 11 h 32"/>
                <a:gd name="T10" fmla="*/ 2 w 27"/>
                <a:gd name="T11" fmla="*/ 14 h 32"/>
                <a:gd name="T12" fmla="*/ 1 w 27"/>
                <a:gd name="T13" fmla="*/ 14 h 32"/>
                <a:gd name="T14" fmla="*/ 0 w 27"/>
                <a:gd name="T15" fmla="*/ 18 h 32"/>
                <a:gd name="T16" fmla="*/ 3 w 27"/>
                <a:gd name="T17" fmla="*/ 21 h 32"/>
                <a:gd name="T18" fmla="*/ 13 w 27"/>
                <a:gd name="T19" fmla="*/ 32 h 32"/>
                <a:gd name="T20" fmla="*/ 13 w 27"/>
                <a:gd name="T21" fmla="*/ 32 h 32"/>
                <a:gd name="T22" fmla="*/ 13 w 27"/>
                <a:gd name="T23" fmla="*/ 32 h 32"/>
                <a:gd name="T24" fmla="*/ 24 w 27"/>
                <a:gd name="T25" fmla="*/ 21 h 32"/>
                <a:gd name="T26" fmla="*/ 26 w 27"/>
                <a:gd name="T27" fmla="*/ 19 h 32"/>
                <a:gd name="T28" fmla="*/ 25 w 27"/>
                <a:gd name="T29"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32">
                  <a:moveTo>
                    <a:pt x="25" y="15"/>
                  </a:moveTo>
                  <a:cubicBezTo>
                    <a:pt x="25" y="15"/>
                    <a:pt x="25" y="15"/>
                    <a:pt x="25" y="15"/>
                  </a:cubicBezTo>
                  <a:cubicBezTo>
                    <a:pt x="25" y="14"/>
                    <a:pt x="25" y="12"/>
                    <a:pt x="25" y="12"/>
                  </a:cubicBezTo>
                  <a:cubicBezTo>
                    <a:pt x="25" y="5"/>
                    <a:pt x="20" y="0"/>
                    <a:pt x="13" y="0"/>
                  </a:cubicBezTo>
                  <a:cubicBezTo>
                    <a:pt x="7" y="0"/>
                    <a:pt x="2" y="5"/>
                    <a:pt x="2" y="11"/>
                  </a:cubicBezTo>
                  <a:cubicBezTo>
                    <a:pt x="2" y="12"/>
                    <a:pt x="2" y="14"/>
                    <a:pt x="2" y="14"/>
                  </a:cubicBezTo>
                  <a:cubicBezTo>
                    <a:pt x="2" y="14"/>
                    <a:pt x="1" y="14"/>
                    <a:pt x="1" y="14"/>
                  </a:cubicBezTo>
                  <a:cubicBezTo>
                    <a:pt x="0" y="15"/>
                    <a:pt x="0" y="17"/>
                    <a:pt x="0" y="18"/>
                  </a:cubicBezTo>
                  <a:cubicBezTo>
                    <a:pt x="1" y="20"/>
                    <a:pt x="2" y="21"/>
                    <a:pt x="3" y="21"/>
                  </a:cubicBezTo>
                  <a:cubicBezTo>
                    <a:pt x="4" y="32"/>
                    <a:pt x="13" y="32"/>
                    <a:pt x="13" y="32"/>
                  </a:cubicBezTo>
                  <a:cubicBezTo>
                    <a:pt x="13" y="32"/>
                    <a:pt x="13" y="32"/>
                    <a:pt x="13" y="32"/>
                  </a:cubicBezTo>
                  <a:cubicBezTo>
                    <a:pt x="13" y="32"/>
                    <a:pt x="13" y="32"/>
                    <a:pt x="13" y="32"/>
                  </a:cubicBezTo>
                  <a:cubicBezTo>
                    <a:pt x="13" y="32"/>
                    <a:pt x="22" y="32"/>
                    <a:pt x="24" y="21"/>
                  </a:cubicBezTo>
                  <a:cubicBezTo>
                    <a:pt x="25" y="21"/>
                    <a:pt x="26" y="20"/>
                    <a:pt x="26" y="19"/>
                  </a:cubicBezTo>
                  <a:cubicBezTo>
                    <a:pt x="27" y="17"/>
                    <a:pt x="26" y="15"/>
                    <a:pt x="25"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0"/>
            <p:cNvSpPr>
              <a:spLocks/>
            </p:cNvSpPr>
            <p:nvPr/>
          </p:nvSpPr>
          <p:spPr bwMode="auto">
            <a:xfrm>
              <a:off x="2038" y="1354"/>
              <a:ext cx="43" cy="51"/>
            </a:xfrm>
            <a:custGeom>
              <a:avLst/>
              <a:gdLst>
                <a:gd name="T0" fmla="*/ 28 w 30"/>
                <a:gd name="T1" fmla="*/ 16 h 35"/>
                <a:gd name="T2" fmla="*/ 28 w 30"/>
                <a:gd name="T3" fmla="*/ 16 h 35"/>
                <a:gd name="T4" fmla="*/ 28 w 30"/>
                <a:gd name="T5" fmla="*/ 12 h 35"/>
                <a:gd name="T6" fmla="*/ 15 w 30"/>
                <a:gd name="T7" fmla="*/ 0 h 35"/>
                <a:gd name="T8" fmla="*/ 2 w 30"/>
                <a:gd name="T9" fmla="*/ 12 h 35"/>
                <a:gd name="T10" fmla="*/ 2 w 30"/>
                <a:gd name="T11" fmla="*/ 16 h 35"/>
                <a:gd name="T12" fmla="*/ 2 w 30"/>
                <a:gd name="T13" fmla="*/ 16 h 35"/>
                <a:gd name="T14" fmla="*/ 1 w 30"/>
                <a:gd name="T15" fmla="*/ 20 h 35"/>
                <a:gd name="T16" fmla="*/ 4 w 30"/>
                <a:gd name="T17" fmla="*/ 23 h 35"/>
                <a:gd name="T18" fmla="*/ 15 w 30"/>
                <a:gd name="T19" fmla="*/ 35 h 35"/>
                <a:gd name="T20" fmla="*/ 15 w 30"/>
                <a:gd name="T21" fmla="*/ 35 h 35"/>
                <a:gd name="T22" fmla="*/ 15 w 30"/>
                <a:gd name="T23" fmla="*/ 35 h 35"/>
                <a:gd name="T24" fmla="*/ 27 w 30"/>
                <a:gd name="T25" fmla="*/ 23 h 35"/>
                <a:gd name="T26" fmla="*/ 29 w 30"/>
                <a:gd name="T27" fmla="*/ 20 h 35"/>
                <a:gd name="T28" fmla="*/ 28 w 30"/>
                <a:gd name="T29" fmla="*/ 1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 h="35">
                  <a:moveTo>
                    <a:pt x="28" y="16"/>
                  </a:moveTo>
                  <a:cubicBezTo>
                    <a:pt x="28" y="16"/>
                    <a:pt x="28" y="16"/>
                    <a:pt x="28" y="16"/>
                  </a:cubicBezTo>
                  <a:cubicBezTo>
                    <a:pt x="28" y="15"/>
                    <a:pt x="28" y="13"/>
                    <a:pt x="28" y="12"/>
                  </a:cubicBezTo>
                  <a:cubicBezTo>
                    <a:pt x="28" y="5"/>
                    <a:pt x="22" y="0"/>
                    <a:pt x="15" y="0"/>
                  </a:cubicBezTo>
                  <a:cubicBezTo>
                    <a:pt x="8" y="0"/>
                    <a:pt x="2" y="5"/>
                    <a:pt x="2" y="12"/>
                  </a:cubicBezTo>
                  <a:cubicBezTo>
                    <a:pt x="2" y="13"/>
                    <a:pt x="2" y="15"/>
                    <a:pt x="2" y="16"/>
                  </a:cubicBezTo>
                  <a:cubicBezTo>
                    <a:pt x="2" y="16"/>
                    <a:pt x="2" y="16"/>
                    <a:pt x="2" y="16"/>
                  </a:cubicBezTo>
                  <a:cubicBezTo>
                    <a:pt x="1" y="16"/>
                    <a:pt x="0" y="18"/>
                    <a:pt x="1" y="20"/>
                  </a:cubicBezTo>
                  <a:cubicBezTo>
                    <a:pt x="1" y="22"/>
                    <a:pt x="3" y="23"/>
                    <a:pt x="4" y="23"/>
                  </a:cubicBezTo>
                  <a:cubicBezTo>
                    <a:pt x="5" y="35"/>
                    <a:pt x="15" y="35"/>
                    <a:pt x="15" y="35"/>
                  </a:cubicBezTo>
                  <a:cubicBezTo>
                    <a:pt x="15" y="35"/>
                    <a:pt x="15" y="35"/>
                    <a:pt x="15" y="35"/>
                  </a:cubicBezTo>
                  <a:cubicBezTo>
                    <a:pt x="15" y="35"/>
                    <a:pt x="15" y="35"/>
                    <a:pt x="15" y="35"/>
                  </a:cubicBezTo>
                  <a:cubicBezTo>
                    <a:pt x="15" y="35"/>
                    <a:pt x="25" y="35"/>
                    <a:pt x="27" y="23"/>
                  </a:cubicBezTo>
                  <a:cubicBezTo>
                    <a:pt x="28" y="23"/>
                    <a:pt x="29" y="22"/>
                    <a:pt x="29" y="20"/>
                  </a:cubicBezTo>
                  <a:cubicBezTo>
                    <a:pt x="30" y="18"/>
                    <a:pt x="30" y="16"/>
                    <a:pt x="28"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p:cNvSpPr>
              <a:spLocks/>
            </p:cNvSpPr>
            <p:nvPr/>
          </p:nvSpPr>
          <p:spPr bwMode="auto">
            <a:xfrm>
              <a:off x="1897" y="1409"/>
              <a:ext cx="203" cy="75"/>
            </a:xfrm>
            <a:custGeom>
              <a:avLst/>
              <a:gdLst>
                <a:gd name="T0" fmla="*/ 140 w 140"/>
                <a:gd name="T1" fmla="*/ 10 h 51"/>
                <a:gd name="T2" fmla="*/ 125 w 140"/>
                <a:gd name="T3" fmla="*/ 0 h 51"/>
                <a:gd name="T4" fmla="*/ 119 w 140"/>
                <a:gd name="T5" fmla="*/ 5 h 51"/>
                <a:gd name="T6" fmla="*/ 116 w 140"/>
                <a:gd name="T7" fmla="*/ 5 h 51"/>
                <a:gd name="T8" fmla="*/ 112 w 140"/>
                <a:gd name="T9" fmla="*/ 1 h 51"/>
                <a:gd name="T10" fmla="*/ 112 w 140"/>
                <a:gd name="T11" fmla="*/ 1 h 51"/>
                <a:gd name="T12" fmla="*/ 112 w 140"/>
                <a:gd name="T13" fmla="*/ 1 h 51"/>
                <a:gd name="T14" fmla="*/ 108 w 140"/>
                <a:gd name="T15" fmla="*/ 5 h 51"/>
                <a:gd name="T16" fmla="*/ 105 w 140"/>
                <a:gd name="T17" fmla="*/ 5 h 51"/>
                <a:gd name="T18" fmla="*/ 99 w 140"/>
                <a:gd name="T19" fmla="*/ 0 h 51"/>
                <a:gd name="T20" fmla="*/ 83 w 140"/>
                <a:gd name="T21" fmla="*/ 12 h 51"/>
                <a:gd name="T22" fmla="*/ 79 w 140"/>
                <a:gd name="T23" fmla="*/ 17 h 51"/>
                <a:gd name="T24" fmla="*/ 77 w 140"/>
                <a:gd name="T25" fmla="*/ 16 h 51"/>
                <a:gd name="T26" fmla="*/ 73 w 140"/>
                <a:gd name="T27" fmla="*/ 12 h 51"/>
                <a:gd name="T28" fmla="*/ 73 w 140"/>
                <a:gd name="T29" fmla="*/ 12 h 51"/>
                <a:gd name="T30" fmla="*/ 73 w 140"/>
                <a:gd name="T31" fmla="*/ 12 h 51"/>
                <a:gd name="T32" fmla="*/ 69 w 140"/>
                <a:gd name="T33" fmla="*/ 16 h 51"/>
                <a:gd name="T34" fmla="*/ 67 w 140"/>
                <a:gd name="T35" fmla="*/ 16 h 51"/>
                <a:gd name="T36" fmla="*/ 61 w 140"/>
                <a:gd name="T37" fmla="*/ 11 h 51"/>
                <a:gd name="T38" fmla="*/ 47 w 140"/>
                <a:gd name="T39" fmla="*/ 23 h 51"/>
                <a:gd name="T40" fmla="*/ 44 w 140"/>
                <a:gd name="T41" fmla="*/ 25 h 51"/>
                <a:gd name="T42" fmla="*/ 43 w 140"/>
                <a:gd name="T43" fmla="*/ 25 h 51"/>
                <a:gd name="T44" fmla="*/ 40 w 140"/>
                <a:gd name="T45" fmla="*/ 22 h 51"/>
                <a:gd name="T46" fmla="*/ 40 w 140"/>
                <a:gd name="T47" fmla="*/ 22 h 51"/>
                <a:gd name="T48" fmla="*/ 40 w 140"/>
                <a:gd name="T49" fmla="*/ 22 h 51"/>
                <a:gd name="T50" fmla="*/ 37 w 140"/>
                <a:gd name="T51" fmla="*/ 25 h 51"/>
                <a:gd name="T52" fmla="*/ 35 w 140"/>
                <a:gd name="T53" fmla="*/ 25 h 51"/>
                <a:gd name="T54" fmla="*/ 31 w 140"/>
                <a:gd name="T55" fmla="*/ 21 h 51"/>
                <a:gd name="T56" fmla="*/ 20 w 140"/>
                <a:gd name="T57" fmla="*/ 31 h 51"/>
                <a:gd name="T58" fmla="*/ 19 w 140"/>
                <a:gd name="T59" fmla="*/ 32 h 51"/>
                <a:gd name="T60" fmla="*/ 17 w 140"/>
                <a:gd name="T61" fmla="*/ 32 h 51"/>
                <a:gd name="T62" fmla="*/ 15 w 140"/>
                <a:gd name="T63" fmla="*/ 30 h 51"/>
                <a:gd name="T64" fmla="*/ 15 w 140"/>
                <a:gd name="T65" fmla="*/ 30 h 51"/>
                <a:gd name="T66" fmla="*/ 15 w 140"/>
                <a:gd name="T67" fmla="*/ 30 h 51"/>
                <a:gd name="T68" fmla="*/ 13 w 140"/>
                <a:gd name="T69" fmla="*/ 32 h 51"/>
                <a:gd name="T70" fmla="*/ 12 w 140"/>
                <a:gd name="T71" fmla="*/ 32 h 51"/>
                <a:gd name="T72" fmla="*/ 9 w 140"/>
                <a:gd name="T73" fmla="*/ 29 h 51"/>
                <a:gd name="T74" fmla="*/ 0 w 140"/>
                <a:gd name="T75" fmla="*/ 38 h 51"/>
                <a:gd name="T76" fmla="*/ 0 w 140"/>
                <a:gd name="T77" fmla="*/ 48 h 51"/>
                <a:gd name="T78" fmla="*/ 44 w 140"/>
                <a:gd name="T79" fmla="*/ 27 h 51"/>
                <a:gd name="T80" fmla="*/ 54 w 140"/>
                <a:gd name="T81" fmla="*/ 51 h 51"/>
                <a:gd name="T82" fmla="*/ 140 w 140"/>
                <a:gd name="T83" fmla="*/ 1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0" h="51">
                  <a:moveTo>
                    <a:pt x="140" y="10"/>
                  </a:moveTo>
                  <a:cubicBezTo>
                    <a:pt x="137" y="4"/>
                    <a:pt x="131" y="0"/>
                    <a:pt x="125" y="0"/>
                  </a:cubicBezTo>
                  <a:cubicBezTo>
                    <a:pt x="119" y="5"/>
                    <a:pt x="119" y="5"/>
                    <a:pt x="119" y="5"/>
                  </a:cubicBezTo>
                  <a:cubicBezTo>
                    <a:pt x="118" y="6"/>
                    <a:pt x="117" y="6"/>
                    <a:pt x="116" y="5"/>
                  </a:cubicBezTo>
                  <a:cubicBezTo>
                    <a:pt x="112" y="1"/>
                    <a:pt x="112" y="1"/>
                    <a:pt x="112" y="1"/>
                  </a:cubicBezTo>
                  <a:cubicBezTo>
                    <a:pt x="112" y="1"/>
                    <a:pt x="112" y="1"/>
                    <a:pt x="112" y="1"/>
                  </a:cubicBezTo>
                  <a:cubicBezTo>
                    <a:pt x="112" y="1"/>
                    <a:pt x="112" y="1"/>
                    <a:pt x="112" y="1"/>
                  </a:cubicBezTo>
                  <a:cubicBezTo>
                    <a:pt x="108" y="5"/>
                    <a:pt x="108" y="5"/>
                    <a:pt x="108" y="5"/>
                  </a:cubicBezTo>
                  <a:cubicBezTo>
                    <a:pt x="107" y="6"/>
                    <a:pt x="106" y="6"/>
                    <a:pt x="105" y="5"/>
                  </a:cubicBezTo>
                  <a:cubicBezTo>
                    <a:pt x="99" y="0"/>
                    <a:pt x="99" y="0"/>
                    <a:pt x="99" y="0"/>
                  </a:cubicBezTo>
                  <a:cubicBezTo>
                    <a:pt x="92" y="0"/>
                    <a:pt x="85" y="5"/>
                    <a:pt x="83" y="12"/>
                  </a:cubicBezTo>
                  <a:cubicBezTo>
                    <a:pt x="79" y="17"/>
                    <a:pt x="79" y="17"/>
                    <a:pt x="79" y="17"/>
                  </a:cubicBezTo>
                  <a:cubicBezTo>
                    <a:pt x="79" y="17"/>
                    <a:pt x="78" y="17"/>
                    <a:pt x="77" y="16"/>
                  </a:cubicBezTo>
                  <a:cubicBezTo>
                    <a:pt x="73" y="12"/>
                    <a:pt x="73" y="12"/>
                    <a:pt x="73" y="12"/>
                  </a:cubicBezTo>
                  <a:cubicBezTo>
                    <a:pt x="73" y="12"/>
                    <a:pt x="73" y="12"/>
                    <a:pt x="73" y="12"/>
                  </a:cubicBezTo>
                  <a:cubicBezTo>
                    <a:pt x="73" y="12"/>
                    <a:pt x="73" y="12"/>
                    <a:pt x="73" y="12"/>
                  </a:cubicBezTo>
                  <a:cubicBezTo>
                    <a:pt x="69" y="16"/>
                    <a:pt x="69" y="16"/>
                    <a:pt x="69" y="16"/>
                  </a:cubicBezTo>
                  <a:cubicBezTo>
                    <a:pt x="68" y="17"/>
                    <a:pt x="67" y="17"/>
                    <a:pt x="67" y="16"/>
                  </a:cubicBezTo>
                  <a:cubicBezTo>
                    <a:pt x="61" y="11"/>
                    <a:pt x="61" y="11"/>
                    <a:pt x="61" y="11"/>
                  </a:cubicBezTo>
                  <a:cubicBezTo>
                    <a:pt x="55" y="11"/>
                    <a:pt x="49" y="16"/>
                    <a:pt x="47" y="23"/>
                  </a:cubicBezTo>
                  <a:cubicBezTo>
                    <a:pt x="44" y="25"/>
                    <a:pt x="44" y="25"/>
                    <a:pt x="44" y="25"/>
                  </a:cubicBezTo>
                  <a:cubicBezTo>
                    <a:pt x="44" y="26"/>
                    <a:pt x="43" y="26"/>
                    <a:pt x="43" y="25"/>
                  </a:cubicBezTo>
                  <a:cubicBezTo>
                    <a:pt x="40" y="22"/>
                    <a:pt x="40" y="22"/>
                    <a:pt x="40" y="22"/>
                  </a:cubicBezTo>
                  <a:cubicBezTo>
                    <a:pt x="40" y="22"/>
                    <a:pt x="40" y="22"/>
                    <a:pt x="40" y="22"/>
                  </a:cubicBezTo>
                  <a:cubicBezTo>
                    <a:pt x="40" y="22"/>
                    <a:pt x="40" y="22"/>
                    <a:pt x="40" y="22"/>
                  </a:cubicBezTo>
                  <a:cubicBezTo>
                    <a:pt x="37" y="25"/>
                    <a:pt x="37" y="25"/>
                    <a:pt x="37" y="25"/>
                  </a:cubicBezTo>
                  <a:cubicBezTo>
                    <a:pt x="36" y="25"/>
                    <a:pt x="35" y="25"/>
                    <a:pt x="35" y="25"/>
                  </a:cubicBezTo>
                  <a:cubicBezTo>
                    <a:pt x="31" y="21"/>
                    <a:pt x="31" y="21"/>
                    <a:pt x="31" y="21"/>
                  </a:cubicBezTo>
                  <a:cubicBezTo>
                    <a:pt x="25" y="21"/>
                    <a:pt x="21" y="26"/>
                    <a:pt x="20" y="31"/>
                  </a:cubicBezTo>
                  <a:cubicBezTo>
                    <a:pt x="19" y="32"/>
                    <a:pt x="19" y="32"/>
                    <a:pt x="19" y="32"/>
                  </a:cubicBezTo>
                  <a:cubicBezTo>
                    <a:pt x="18" y="33"/>
                    <a:pt x="18" y="33"/>
                    <a:pt x="17" y="32"/>
                  </a:cubicBezTo>
                  <a:cubicBezTo>
                    <a:pt x="15" y="30"/>
                    <a:pt x="15" y="30"/>
                    <a:pt x="15" y="30"/>
                  </a:cubicBezTo>
                  <a:cubicBezTo>
                    <a:pt x="15" y="30"/>
                    <a:pt x="15" y="30"/>
                    <a:pt x="15" y="30"/>
                  </a:cubicBezTo>
                  <a:cubicBezTo>
                    <a:pt x="15" y="30"/>
                    <a:pt x="15" y="30"/>
                    <a:pt x="15" y="30"/>
                  </a:cubicBezTo>
                  <a:cubicBezTo>
                    <a:pt x="13" y="32"/>
                    <a:pt x="13" y="32"/>
                    <a:pt x="13" y="32"/>
                  </a:cubicBezTo>
                  <a:cubicBezTo>
                    <a:pt x="12" y="33"/>
                    <a:pt x="12" y="33"/>
                    <a:pt x="12" y="32"/>
                  </a:cubicBezTo>
                  <a:cubicBezTo>
                    <a:pt x="9" y="29"/>
                    <a:pt x="9" y="29"/>
                    <a:pt x="9" y="29"/>
                  </a:cubicBezTo>
                  <a:cubicBezTo>
                    <a:pt x="4" y="30"/>
                    <a:pt x="0" y="33"/>
                    <a:pt x="0" y="38"/>
                  </a:cubicBezTo>
                  <a:cubicBezTo>
                    <a:pt x="0" y="48"/>
                    <a:pt x="0" y="48"/>
                    <a:pt x="0" y="48"/>
                  </a:cubicBezTo>
                  <a:cubicBezTo>
                    <a:pt x="44" y="27"/>
                    <a:pt x="44" y="27"/>
                    <a:pt x="44" y="27"/>
                  </a:cubicBezTo>
                  <a:cubicBezTo>
                    <a:pt x="54" y="51"/>
                    <a:pt x="54" y="51"/>
                    <a:pt x="54" y="51"/>
                  </a:cubicBezTo>
                  <a:cubicBezTo>
                    <a:pt x="140" y="10"/>
                    <a:pt x="140" y="10"/>
                    <a:pt x="140"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p:cNvSpPr>
              <a:spLocks/>
            </p:cNvSpPr>
            <p:nvPr/>
          </p:nvSpPr>
          <p:spPr bwMode="auto">
            <a:xfrm>
              <a:off x="1880" y="1418"/>
              <a:ext cx="255" cy="93"/>
            </a:xfrm>
            <a:custGeom>
              <a:avLst/>
              <a:gdLst>
                <a:gd name="T0" fmla="*/ 255 w 255"/>
                <a:gd name="T1" fmla="*/ 3 h 93"/>
                <a:gd name="T2" fmla="*/ 222 w 255"/>
                <a:gd name="T3" fmla="*/ 0 h 93"/>
                <a:gd name="T4" fmla="*/ 226 w 255"/>
                <a:gd name="T5" fmla="*/ 9 h 93"/>
                <a:gd name="T6" fmla="*/ 92 w 255"/>
                <a:gd name="T7" fmla="*/ 73 h 93"/>
                <a:gd name="T8" fmla="*/ 78 w 255"/>
                <a:gd name="T9" fmla="*/ 38 h 93"/>
                <a:gd name="T10" fmla="*/ 0 w 255"/>
                <a:gd name="T11" fmla="*/ 73 h 93"/>
                <a:gd name="T12" fmla="*/ 6 w 255"/>
                <a:gd name="T13" fmla="*/ 87 h 93"/>
                <a:gd name="T14" fmla="*/ 69 w 255"/>
                <a:gd name="T15" fmla="*/ 58 h 93"/>
                <a:gd name="T16" fmla="*/ 83 w 255"/>
                <a:gd name="T17" fmla="*/ 93 h 93"/>
                <a:gd name="T18" fmla="*/ 232 w 255"/>
                <a:gd name="T19" fmla="*/ 22 h 93"/>
                <a:gd name="T20" fmla="*/ 236 w 255"/>
                <a:gd name="T21" fmla="*/ 31 h 93"/>
                <a:gd name="T22" fmla="*/ 255 w 255"/>
                <a:gd name="T23" fmla="*/ 3 h 93"/>
                <a:gd name="T24" fmla="*/ 255 w 255"/>
                <a:gd name="T25" fmla="*/ 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93">
                  <a:moveTo>
                    <a:pt x="255" y="3"/>
                  </a:moveTo>
                  <a:lnTo>
                    <a:pt x="222" y="0"/>
                  </a:lnTo>
                  <a:lnTo>
                    <a:pt x="226" y="9"/>
                  </a:lnTo>
                  <a:lnTo>
                    <a:pt x="92" y="73"/>
                  </a:lnTo>
                  <a:lnTo>
                    <a:pt x="78" y="38"/>
                  </a:lnTo>
                  <a:lnTo>
                    <a:pt x="0" y="73"/>
                  </a:lnTo>
                  <a:lnTo>
                    <a:pt x="6" y="87"/>
                  </a:lnTo>
                  <a:lnTo>
                    <a:pt x="69" y="58"/>
                  </a:lnTo>
                  <a:lnTo>
                    <a:pt x="83" y="93"/>
                  </a:lnTo>
                  <a:lnTo>
                    <a:pt x="232" y="22"/>
                  </a:lnTo>
                  <a:lnTo>
                    <a:pt x="236" y="31"/>
                  </a:lnTo>
                  <a:lnTo>
                    <a:pt x="255" y="3"/>
                  </a:lnTo>
                  <a:lnTo>
                    <a:pt x="255"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3"/>
            <p:cNvSpPr>
              <a:spLocks/>
            </p:cNvSpPr>
            <p:nvPr/>
          </p:nvSpPr>
          <p:spPr bwMode="auto">
            <a:xfrm>
              <a:off x="3115" y="527"/>
              <a:ext cx="1470" cy="2744"/>
            </a:xfrm>
            <a:custGeom>
              <a:avLst/>
              <a:gdLst>
                <a:gd name="T0" fmla="*/ 1009 w 1009"/>
                <a:gd name="T1" fmla="*/ 218 h 1885"/>
                <a:gd name="T2" fmla="*/ 1009 w 1009"/>
                <a:gd name="T3" fmla="*/ 0 h 1885"/>
                <a:gd name="T4" fmla="*/ 0 w 1009"/>
                <a:gd name="T5" fmla="*/ 0 h 1885"/>
                <a:gd name="T6" fmla="*/ 0 w 1009"/>
                <a:gd name="T7" fmla="*/ 218 h 1885"/>
                <a:gd name="T8" fmla="*/ 485 w 1009"/>
                <a:gd name="T9" fmla="*/ 218 h 1885"/>
                <a:gd name="T10" fmla="*/ 485 w 1009"/>
                <a:gd name="T11" fmla="*/ 1784 h 1885"/>
                <a:gd name="T12" fmla="*/ 448 w 1009"/>
                <a:gd name="T13" fmla="*/ 1822 h 1885"/>
                <a:gd name="T14" fmla="*/ 448 w 1009"/>
                <a:gd name="T15" fmla="*/ 1847 h 1885"/>
                <a:gd name="T16" fmla="*/ 498 w 1009"/>
                <a:gd name="T17" fmla="*/ 1885 h 1885"/>
                <a:gd name="T18" fmla="*/ 549 w 1009"/>
                <a:gd name="T19" fmla="*/ 1834 h 1885"/>
                <a:gd name="T20" fmla="*/ 510 w 1009"/>
                <a:gd name="T21" fmla="*/ 1784 h 1885"/>
                <a:gd name="T22" fmla="*/ 510 w 1009"/>
                <a:gd name="T23" fmla="*/ 218 h 1885"/>
                <a:gd name="T24" fmla="*/ 1009 w 1009"/>
                <a:gd name="T25" fmla="*/ 218 h 1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9" h="1885">
                  <a:moveTo>
                    <a:pt x="1009" y="218"/>
                  </a:moveTo>
                  <a:cubicBezTo>
                    <a:pt x="1009" y="0"/>
                    <a:pt x="1009" y="0"/>
                    <a:pt x="1009" y="0"/>
                  </a:cubicBezTo>
                  <a:cubicBezTo>
                    <a:pt x="0" y="0"/>
                    <a:pt x="0" y="0"/>
                    <a:pt x="0" y="0"/>
                  </a:cubicBezTo>
                  <a:cubicBezTo>
                    <a:pt x="0" y="218"/>
                    <a:pt x="0" y="218"/>
                    <a:pt x="0" y="218"/>
                  </a:cubicBezTo>
                  <a:cubicBezTo>
                    <a:pt x="485" y="218"/>
                    <a:pt x="485" y="218"/>
                    <a:pt x="485" y="218"/>
                  </a:cubicBezTo>
                  <a:cubicBezTo>
                    <a:pt x="485" y="1784"/>
                    <a:pt x="485" y="1784"/>
                    <a:pt x="485" y="1784"/>
                  </a:cubicBezTo>
                  <a:cubicBezTo>
                    <a:pt x="467" y="1788"/>
                    <a:pt x="452" y="1804"/>
                    <a:pt x="448" y="1822"/>
                  </a:cubicBezTo>
                  <a:cubicBezTo>
                    <a:pt x="448" y="1847"/>
                    <a:pt x="448" y="1847"/>
                    <a:pt x="448" y="1847"/>
                  </a:cubicBezTo>
                  <a:cubicBezTo>
                    <a:pt x="454" y="1870"/>
                    <a:pt x="475" y="1885"/>
                    <a:pt x="498" y="1885"/>
                  </a:cubicBezTo>
                  <a:cubicBezTo>
                    <a:pt x="526" y="1885"/>
                    <a:pt x="549" y="1862"/>
                    <a:pt x="549" y="1834"/>
                  </a:cubicBezTo>
                  <a:cubicBezTo>
                    <a:pt x="549" y="1810"/>
                    <a:pt x="533" y="1789"/>
                    <a:pt x="510" y="1784"/>
                  </a:cubicBezTo>
                  <a:cubicBezTo>
                    <a:pt x="510" y="1578"/>
                    <a:pt x="510" y="546"/>
                    <a:pt x="510" y="218"/>
                  </a:cubicBezTo>
                  <a:lnTo>
                    <a:pt x="1009" y="21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7" name="Marcador de texto 28">
            <a:extLst>
              <a:ext uri="{FF2B5EF4-FFF2-40B4-BE49-F238E27FC236}">
                <a16:creationId xmlns:a16="http://schemas.microsoft.com/office/drawing/2014/main" id="{8ABDA0A6-6555-4ED7-AA6E-C5C6B2015A6B}"/>
              </a:ext>
            </a:extLst>
          </p:cNvPr>
          <p:cNvSpPr txBox="1">
            <a:spLocks/>
          </p:cNvSpPr>
          <p:nvPr/>
        </p:nvSpPr>
        <p:spPr>
          <a:xfrm>
            <a:off x="2496344" y="5510212"/>
            <a:ext cx="7135133" cy="8911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600" dirty="0" err="1">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adipiscing</a:t>
            </a: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 elit. Fusce convallis magna nonelit. Fusce convallis magna no Lorem ipsum dolor sit amet, consectetur.</a:t>
            </a:r>
          </a:p>
        </p:txBody>
      </p:sp>
      <p:sp>
        <p:nvSpPr>
          <p:cNvPr id="56" name="CuadroTexto 55"/>
          <p:cNvSpPr txBox="1"/>
          <p:nvPr/>
        </p:nvSpPr>
        <p:spPr>
          <a:xfrm>
            <a:off x="3932238" y="1699180"/>
            <a:ext cx="1457325" cy="369332"/>
          </a:xfrm>
          <a:prstGeom prst="rect">
            <a:avLst/>
          </a:prstGeom>
          <a:noFill/>
        </p:spPr>
        <p:txBody>
          <a:bodyPr wrap="square" rtlCol="0">
            <a:spAutoFit/>
          </a:bodyPr>
          <a:lstStyle/>
          <a:p>
            <a:r>
              <a:rPr lang="en-US" dirty="0">
                <a:solidFill>
                  <a:schemeClr val="bg1"/>
                </a:solidFill>
              </a:rPr>
              <a:t>Keyword 1</a:t>
            </a:r>
          </a:p>
        </p:txBody>
      </p:sp>
      <p:sp>
        <p:nvSpPr>
          <p:cNvPr id="79" name="CuadroTexto 78"/>
          <p:cNvSpPr txBox="1"/>
          <p:nvPr/>
        </p:nvSpPr>
        <p:spPr>
          <a:xfrm>
            <a:off x="3551239" y="2307192"/>
            <a:ext cx="1457325" cy="369332"/>
          </a:xfrm>
          <a:prstGeom prst="rect">
            <a:avLst/>
          </a:prstGeom>
          <a:noFill/>
        </p:spPr>
        <p:txBody>
          <a:bodyPr wrap="square" rtlCol="0">
            <a:spAutoFit/>
          </a:bodyPr>
          <a:lstStyle/>
          <a:p>
            <a:r>
              <a:rPr lang="en-US" dirty="0">
                <a:solidFill>
                  <a:schemeClr val="bg1"/>
                </a:solidFill>
              </a:rPr>
              <a:t>Keyword 2</a:t>
            </a:r>
          </a:p>
        </p:txBody>
      </p:sp>
      <p:sp>
        <p:nvSpPr>
          <p:cNvPr id="80" name="CuadroTexto 79"/>
          <p:cNvSpPr txBox="1"/>
          <p:nvPr/>
        </p:nvSpPr>
        <p:spPr>
          <a:xfrm>
            <a:off x="2712245" y="2881312"/>
            <a:ext cx="1457325" cy="369332"/>
          </a:xfrm>
          <a:prstGeom prst="rect">
            <a:avLst/>
          </a:prstGeom>
          <a:noFill/>
        </p:spPr>
        <p:txBody>
          <a:bodyPr wrap="square" rtlCol="0">
            <a:spAutoFit/>
          </a:bodyPr>
          <a:lstStyle/>
          <a:p>
            <a:r>
              <a:rPr lang="en-US" dirty="0">
                <a:solidFill>
                  <a:schemeClr val="bg1"/>
                </a:solidFill>
              </a:rPr>
              <a:t>Keyword 3</a:t>
            </a:r>
          </a:p>
        </p:txBody>
      </p:sp>
      <p:sp>
        <p:nvSpPr>
          <p:cNvPr id="81" name="CuadroTexto 80"/>
          <p:cNvSpPr txBox="1"/>
          <p:nvPr/>
        </p:nvSpPr>
        <p:spPr>
          <a:xfrm>
            <a:off x="2224884" y="3460788"/>
            <a:ext cx="1457325" cy="369332"/>
          </a:xfrm>
          <a:prstGeom prst="rect">
            <a:avLst/>
          </a:prstGeom>
          <a:noFill/>
        </p:spPr>
        <p:txBody>
          <a:bodyPr wrap="square" rtlCol="0">
            <a:spAutoFit/>
          </a:bodyPr>
          <a:lstStyle/>
          <a:p>
            <a:r>
              <a:rPr lang="en-US" dirty="0">
                <a:solidFill>
                  <a:schemeClr val="bg1"/>
                </a:solidFill>
              </a:rPr>
              <a:t>Keyword 4</a:t>
            </a:r>
          </a:p>
        </p:txBody>
      </p:sp>
      <p:sp>
        <p:nvSpPr>
          <p:cNvPr id="82" name="CuadroTexto 81"/>
          <p:cNvSpPr txBox="1"/>
          <p:nvPr/>
        </p:nvSpPr>
        <p:spPr>
          <a:xfrm>
            <a:off x="6961190" y="1699180"/>
            <a:ext cx="1457325" cy="369332"/>
          </a:xfrm>
          <a:prstGeom prst="rect">
            <a:avLst/>
          </a:prstGeom>
          <a:noFill/>
        </p:spPr>
        <p:txBody>
          <a:bodyPr wrap="square" rtlCol="0">
            <a:spAutoFit/>
          </a:bodyPr>
          <a:lstStyle/>
          <a:p>
            <a:pPr algn="r"/>
            <a:r>
              <a:rPr lang="en-US" dirty="0">
                <a:solidFill>
                  <a:schemeClr val="bg1"/>
                </a:solidFill>
              </a:rPr>
              <a:t>Keyword 5</a:t>
            </a:r>
          </a:p>
        </p:txBody>
      </p:sp>
      <p:sp>
        <p:nvSpPr>
          <p:cNvPr id="83" name="CuadroTexto 82"/>
          <p:cNvSpPr txBox="1"/>
          <p:nvPr/>
        </p:nvSpPr>
        <p:spPr>
          <a:xfrm>
            <a:off x="7397751" y="2307192"/>
            <a:ext cx="1457325" cy="369332"/>
          </a:xfrm>
          <a:prstGeom prst="rect">
            <a:avLst/>
          </a:prstGeom>
          <a:noFill/>
        </p:spPr>
        <p:txBody>
          <a:bodyPr wrap="square" rtlCol="0">
            <a:spAutoFit/>
          </a:bodyPr>
          <a:lstStyle/>
          <a:p>
            <a:pPr algn="r"/>
            <a:r>
              <a:rPr lang="en-US" dirty="0">
                <a:solidFill>
                  <a:schemeClr val="bg1"/>
                </a:solidFill>
              </a:rPr>
              <a:t>Keyword 6</a:t>
            </a:r>
          </a:p>
        </p:txBody>
      </p:sp>
      <p:sp>
        <p:nvSpPr>
          <p:cNvPr id="84" name="CuadroTexto 83"/>
          <p:cNvSpPr txBox="1"/>
          <p:nvPr/>
        </p:nvSpPr>
        <p:spPr>
          <a:xfrm>
            <a:off x="8067282" y="2881312"/>
            <a:ext cx="1457325" cy="369332"/>
          </a:xfrm>
          <a:prstGeom prst="rect">
            <a:avLst/>
          </a:prstGeom>
          <a:noFill/>
        </p:spPr>
        <p:txBody>
          <a:bodyPr wrap="square" rtlCol="0">
            <a:spAutoFit/>
          </a:bodyPr>
          <a:lstStyle/>
          <a:p>
            <a:pPr algn="r"/>
            <a:r>
              <a:rPr lang="en-US" dirty="0">
                <a:solidFill>
                  <a:schemeClr val="bg1"/>
                </a:solidFill>
              </a:rPr>
              <a:t>Keyword 7</a:t>
            </a:r>
          </a:p>
        </p:txBody>
      </p:sp>
      <p:sp>
        <p:nvSpPr>
          <p:cNvPr id="85" name="CuadroTexto 84"/>
          <p:cNvSpPr txBox="1"/>
          <p:nvPr/>
        </p:nvSpPr>
        <p:spPr>
          <a:xfrm>
            <a:off x="8537575" y="3460788"/>
            <a:ext cx="1457325" cy="369332"/>
          </a:xfrm>
          <a:prstGeom prst="rect">
            <a:avLst/>
          </a:prstGeom>
          <a:noFill/>
        </p:spPr>
        <p:txBody>
          <a:bodyPr wrap="square" rtlCol="0">
            <a:spAutoFit/>
          </a:bodyPr>
          <a:lstStyle/>
          <a:p>
            <a:pPr algn="r"/>
            <a:r>
              <a:rPr lang="en-US" dirty="0">
                <a:solidFill>
                  <a:schemeClr val="bg1"/>
                </a:solidFill>
              </a:rPr>
              <a:t>Keyword 8</a:t>
            </a:r>
          </a:p>
        </p:txBody>
      </p:sp>
      <p:sp>
        <p:nvSpPr>
          <p:cNvPr id="86" name="CuadroTexto 85"/>
          <p:cNvSpPr txBox="1"/>
          <p:nvPr/>
        </p:nvSpPr>
        <p:spPr>
          <a:xfrm>
            <a:off x="5492755" y="1110495"/>
            <a:ext cx="1457325" cy="369332"/>
          </a:xfrm>
          <a:prstGeom prst="rect">
            <a:avLst/>
          </a:prstGeom>
          <a:noFill/>
        </p:spPr>
        <p:txBody>
          <a:bodyPr wrap="square" rtlCol="0">
            <a:spAutoFit/>
          </a:bodyPr>
          <a:lstStyle/>
          <a:p>
            <a:pPr algn="ctr"/>
            <a:r>
              <a:rPr lang="en-US" b="1" dirty="0">
                <a:solidFill>
                  <a:schemeClr val="bg1"/>
                </a:solidFill>
              </a:rPr>
              <a:t>Main Ideas</a:t>
            </a:r>
          </a:p>
        </p:txBody>
      </p:sp>
    </p:spTree>
    <p:extLst>
      <p:ext uri="{BB962C8B-B14F-4D97-AF65-F5344CB8AC3E}">
        <p14:creationId xmlns:p14="http://schemas.microsoft.com/office/powerpoint/2010/main" val="1505620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1233488" y="1416050"/>
            <a:ext cx="10055225" cy="3800475"/>
            <a:chOff x="617" y="812"/>
            <a:chExt cx="6334" cy="2394"/>
          </a:xfrm>
        </p:grpSpPr>
        <p:sp>
          <p:nvSpPr>
            <p:cNvPr id="5" name="Freeform 5"/>
            <p:cNvSpPr>
              <a:spLocks/>
            </p:cNvSpPr>
            <p:nvPr/>
          </p:nvSpPr>
          <p:spPr bwMode="auto">
            <a:xfrm>
              <a:off x="617" y="999"/>
              <a:ext cx="6334" cy="2048"/>
            </a:xfrm>
            <a:custGeom>
              <a:avLst/>
              <a:gdLst>
                <a:gd name="T0" fmla="*/ 423 w 3734"/>
                <a:gd name="T1" fmla="*/ 473 h 1207"/>
                <a:gd name="T2" fmla="*/ 543 w 3734"/>
                <a:gd name="T3" fmla="*/ 679 h 1207"/>
                <a:gd name="T4" fmla="*/ 935 w 3734"/>
                <a:gd name="T5" fmla="*/ 0 h 1207"/>
                <a:gd name="T6" fmla="*/ 1280 w 3734"/>
                <a:gd name="T7" fmla="*/ 599 h 1207"/>
                <a:gd name="T8" fmla="*/ 1518 w 3734"/>
                <a:gd name="T9" fmla="*/ 187 h 1207"/>
                <a:gd name="T10" fmla="*/ 1811 w 3734"/>
                <a:gd name="T11" fmla="*/ 695 h 1207"/>
                <a:gd name="T12" fmla="*/ 1961 w 3734"/>
                <a:gd name="T13" fmla="*/ 436 h 1207"/>
                <a:gd name="T14" fmla="*/ 2112 w 3734"/>
                <a:gd name="T15" fmla="*/ 696 h 1207"/>
                <a:gd name="T16" fmla="*/ 2406 w 3734"/>
                <a:gd name="T17" fmla="*/ 187 h 1207"/>
                <a:gd name="T18" fmla="*/ 2755 w 3734"/>
                <a:gd name="T19" fmla="*/ 792 h 1207"/>
                <a:gd name="T20" fmla="*/ 2883 w 3734"/>
                <a:gd name="T21" fmla="*/ 571 h 1207"/>
                <a:gd name="T22" fmla="*/ 3006 w 3734"/>
                <a:gd name="T23" fmla="*/ 785 h 1207"/>
                <a:gd name="T24" fmla="*/ 3248 w 3734"/>
                <a:gd name="T25" fmla="*/ 365 h 1207"/>
                <a:gd name="T26" fmla="*/ 3734 w 3734"/>
                <a:gd name="T27" fmla="*/ 1207 h 1207"/>
                <a:gd name="T28" fmla="*/ 0 w 3734"/>
                <a:gd name="T29" fmla="*/ 1207 h 1207"/>
                <a:gd name="T30" fmla="*/ 423 w 3734"/>
                <a:gd name="T31" fmla="*/ 473 h 1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34" h="1207">
                  <a:moveTo>
                    <a:pt x="423" y="473"/>
                  </a:moveTo>
                  <a:cubicBezTo>
                    <a:pt x="543" y="679"/>
                    <a:pt x="543" y="679"/>
                    <a:pt x="543" y="679"/>
                  </a:cubicBezTo>
                  <a:cubicBezTo>
                    <a:pt x="935" y="0"/>
                    <a:pt x="935" y="0"/>
                    <a:pt x="935" y="0"/>
                  </a:cubicBezTo>
                  <a:cubicBezTo>
                    <a:pt x="1280" y="599"/>
                    <a:pt x="1280" y="599"/>
                    <a:pt x="1280" y="599"/>
                  </a:cubicBezTo>
                  <a:cubicBezTo>
                    <a:pt x="1518" y="187"/>
                    <a:pt x="1518" y="187"/>
                    <a:pt x="1518" y="187"/>
                  </a:cubicBezTo>
                  <a:cubicBezTo>
                    <a:pt x="1811" y="695"/>
                    <a:pt x="1811" y="695"/>
                    <a:pt x="1811" y="695"/>
                  </a:cubicBezTo>
                  <a:cubicBezTo>
                    <a:pt x="1961" y="436"/>
                    <a:pt x="1961" y="436"/>
                    <a:pt x="1961" y="436"/>
                  </a:cubicBezTo>
                  <a:cubicBezTo>
                    <a:pt x="2112" y="696"/>
                    <a:pt x="2112" y="696"/>
                    <a:pt x="2112" y="696"/>
                  </a:cubicBezTo>
                  <a:cubicBezTo>
                    <a:pt x="2406" y="187"/>
                    <a:pt x="2406" y="187"/>
                    <a:pt x="2406" y="187"/>
                  </a:cubicBezTo>
                  <a:cubicBezTo>
                    <a:pt x="2755" y="792"/>
                    <a:pt x="2755" y="792"/>
                    <a:pt x="2755" y="792"/>
                  </a:cubicBezTo>
                  <a:cubicBezTo>
                    <a:pt x="2883" y="571"/>
                    <a:pt x="2883" y="571"/>
                    <a:pt x="2883" y="571"/>
                  </a:cubicBezTo>
                  <a:cubicBezTo>
                    <a:pt x="3006" y="785"/>
                    <a:pt x="3006" y="785"/>
                    <a:pt x="3006" y="785"/>
                  </a:cubicBezTo>
                  <a:cubicBezTo>
                    <a:pt x="3248" y="365"/>
                    <a:pt x="3248" y="365"/>
                    <a:pt x="3248" y="365"/>
                  </a:cubicBezTo>
                  <a:cubicBezTo>
                    <a:pt x="3734" y="1207"/>
                    <a:pt x="3734" y="1207"/>
                    <a:pt x="3734" y="1207"/>
                  </a:cubicBezTo>
                  <a:cubicBezTo>
                    <a:pt x="2489" y="1207"/>
                    <a:pt x="1245" y="1207"/>
                    <a:pt x="0" y="1207"/>
                  </a:cubicBezTo>
                  <a:cubicBezTo>
                    <a:pt x="423" y="473"/>
                    <a:pt x="423" y="473"/>
                    <a:pt x="423" y="47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p:cNvSpPr>
              <a:spLocks/>
            </p:cNvSpPr>
            <p:nvPr/>
          </p:nvSpPr>
          <p:spPr bwMode="auto">
            <a:xfrm>
              <a:off x="912" y="999"/>
              <a:ext cx="5744" cy="1535"/>
            </a:xfrm>
            <a:custGeom>
              <a:avLst/>
              <a:gdLst>
                <a:gd name="T0" fmla="*/ 423 w 5744"/>
                <a:gd name="T1" fmla="*/ 802 h 1535"/>
                <a:gd name="T2" fmla="*/ 626 w 5744"/>
                <a:gd name="T3" fmla="*/ 1152 h 1535"/>
                <a:gd name="T4" fmla="*/ 1291 w 5744"/>
                <a:gd name="T5" fmla="*/ 0 h 1535"/>
                <a:gd name="T6" fmla="*/ 1876 w 5744"/>
                <a:gd name="T7" fmla="*/ 1016 h 1535"/>
                <a:gd name="T8" fmla="*/ 2280 w 5744"/>
                <a:gd name="T9" fmla="*/ 317 h 1535"/>
                <a:gd name="T10" fmla="*/ 2777 w 5744"/>
                <a:gd name="T11" fmla="*/ 1179 h 1535"/>
                <a:gd name="T12" fmla="*/ 3032 w 5744"/>
                <a:gd name="T13" fmla="*/ 740 h 1535"/>
                <a:gd name="T14" fmla="*/ 3288 w 5744"/>
                <a:gd name="T15" fmla="*/ 1181 h 1535"/>
                <a:gd name="T16" fmla="*/ 3787 w 5744"/>
                <a:gd name="T17" fmla="*/ 317 h 1535"/>
                <a:gd name="T18" fmla="*/ 4379 w 5744"/>
                <a:gd name="T19" fmla="*/ 1344 h 1535"/>
                <a:gd name="T20" fmla="*/ 4596 w 5744"/>
                <a:gd name="T21" fmla="*/ 969 h 1535"/>
                <a:gd name="T22" fmla="*/ 4804 w 5744"/>
                <a:gd name="T23" fmla="*/ 1332 h 1535"/>
                <a:gd name="T24" fmla="*/ 5215 w 5744"/>
                <a:gd name="T25" fmla="*/ 619 h 1535"/>
                <a:gd name="T26" fmla="*/ 5744 w 5744"/>
                <a:gd name="T27" fmla="*/ 1535 h 1535"/>
                <a:gd name="T28" fmla="*/ 0 w 5744"/>
                <a:gd name="T29" fmla="*/ 1535 h 1535"/>
                <a:gd name="T30" fmla="*/ 423 w 5744"/>
                <a:gd name="T31" fmla="*/ 802 h 1535"/>
                <a:gd name="T32" fmla="*/ 423 w 5744"/>
                <a:gd name="T33" fmla="*/ 802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744" h="1535">
                  <a:moveTo>
                    <a:pt x="423" y="802"/>
                  </a:moveTo>
                  <a:lnTo>
                    <a:pt x="626" y="1152"/>
                  </a:lnTo>
                  <a:lnTo>
                    <a:pt x="1291" y="0"/>
                  </a:lnTo>
                  <a:lnTo>
                    <a:pt x="1876" y="1016"/>
                  </a:lnTo>
                  <a:lnTo>
                    <a:pt x="2280" y="317"/>
                  </a:lnTo>
                  <a:lnTo>
                    <a:pt x="2777" y="1179"/>
                  </a:lnTo>
                  <a:lnTo>
                    <a:pt x="3032" y="740"/>
                  </a:lnTo>
                  <a:lnTo>
                    <a:pt x="3288" y="1181"/>
                  </a:lnTo>
                  <a:lnTo>
                    <a:pt x="3787" y="317"/>
                  </a:lnTo>
                  <a:lnTo>
                    <a:pt x="4379" y="1344"/>
                  </a:lnTo>
                  <a:lnTo>
                    <a:pt x="4596" y="969"/>
                  </a:lnTo>
                  <a:lnTo>
                    <a:pt x="4804" y="1332"/>
                  </a:lnTo>
                  <a:lnTo>
                    <a:pt x="5215" y="619"/>
                  </a:lnTo>
                  <a:lnTo>
                    <a:pt x="5744" y="1535"/>
                  </a:lnTo>
                  <a:lnTo>
                    <a:pt x="0" y="1535"/>
                  </a:lnTo>
                  <a:lnTo>
                    <a:pt x="423" y="802"/>
                  </a:lnTo>
                  <a:lnTo>
                    <a:pt x="423" y="802"/>
                  </a:lnTo>
                  <a:close/>
                </a:path>
              </a:pathLst>
            </a:custGeom>
            <a:solidFill>
              <a:srgbClr val="199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p:cNvSpPr>
              <a:spLocks noEditPoints="1"/>
            </p:cNvSpPr>
            <p:nvPr/>
          </p:nvSpPr>
          <p:spPr bwMode="auto">
            <a:xfrm>
              <a:off x="1209" y="999"/>
              <a:ext cx="5150" cy="1023"/>
            </a:xfrm>
            <a:custGeom>
              <a:avLst/>
              <a:gdLst>
                <a:gd name="T0" fmla="*/ 126 w 5150"/>
                <a:gd name="T1" fmla="*/ 802 h 1023"/>
                <a:gd name="T2" fmla="*/ 253 w 5150"/>
                <a:gd name="T3" fmla="*/ 1023 h 1023"/>
                <a:gd name="T4" fmla="*/ 0 w 5150"/>
                <a:gd name="T5" fmla="*/ 1023 h 1023"/>
                <a:gd name="T6" fmla="*/ 126 w 5150"/>
                <a:gd name="T7" fmla="*/ 802 h 1023"/>
                <a:gd name="T8" fmla="*/ 126 w 5150"/>
                <a:gd name="T9" fmla="*/ 802 h 1023"/>
                <a:gd name="T10" fmla="*/ 404 w 5150"/>
                <a:gd name="T11" fmla="*/ 1023 h 1023"/>
                <a:gd name="T12" fmla="*/ 994 w 5150"/>
                <a:gd name="T13" fmla="*/ 0 h 1023"/>
                <a:gd name="T14" fmla="*/ 1579 w 5150"/>
                <a:gd name="T15" fmla="*/ 1016 h 1023"/>
                <a:gd name="T16" fmla="*/ 1983 w 5150"/>
                <a:gd name="T17" fmla="*/ 317 h 1023"/>
                <a:gd name="T18" fmla="*/ 2390 w 5150"/>
                <a:gd name="T19" fmla="*/ 1023 h 1023"/>
                <a:gd name="T20" fmla="*/ 404 w 5150"/>
                <a:gd name="T21" fmla="*/ 1023 h 1023"/>
                <a:gd name="T22" fmla="*/ 404 w 5150"/>
                <a:gd name="T23" fmla="*/ 1023 h 1023"/>
                <a:gd name="T24" fmla="*/ 2572 w 5150"/>
                <a:gd name="T25" fmla="*/ 1023 h 1023"/>
                <a:gd name="T26" fmla="*/ 2735 w 5150"/>
                <a:gd name="T27" fmla="*/ 740 h 1023"/>
                <a:gd name="T28" fmla="*/ 2899 w 5150"/>
                <a:gd name="T29" fmla="*/ 1023 h 1023"/>
                <a:gd name="T30" fmla="*/ 2572 w 5150"/>
                <a:gd name="T31" fmla="*/ 1023 h 1023"/>
                <a:gd name="T32" fmla="*/ 2572 w 5150"/>
                <a:gd name="T33" fmla="*/ 1023 h 1023"/>
                <a:gd name="T34" fmla="*/ 3082 w 5150"/>
                <a:gd name="T35" fmla="*/ 1023 h 1023"/>
                <a:gd name="T36" fmla="*/ 3490 w 5150"/>
                <a:gd name="T37" fmla="*/ 317 h 1023"/>
                <a:gd name="T38" fmla="*/ 3897 w 5150"/>
                <a:gd name="T39" fmla="*/ 1023 h 1023"/>
                <a:gd name="T40" fmla="*/ 3082 w 5150"/>
                <a:gd name="T41" fmla="*/ 1023 h 1023"/>
                <a:gd name="T42" fmla="*/ 3082 w 5150"/>
                <a:gd name="T43" fmla="*/ 1023 h 1023"/>
                <a:gd name="T44" fmla="*/ 4266 w 5150"/>
                <a:gd name="T45" fmla="*/ 1023 h 1023"/>
                <a:gd name="T46" fmla="*/ 4299 w 5150"/>
                <a:gd name="T47" fmla="*/ 969 h 1023"/>
                <a:gd name="T48" fmla="*/ 4329 w 5150"/>
                <a:gd name="T49" fmla="*/ 1023 h 1023"/>
                <a:gd name="T50" fmla="*/ 4266 w 5150"/>
                <a:gd name="T51" fmla="*/ 1023 h 1023"/>
                <a:gd name="T52" fmla="*/ 4266 w 5150"/>
                <a:gd name="T53" fmla="*/ 1023 h 1023"/>
                <a:gd name="T54" fmla="*/ 4685 w 5150"/>
                <a:gd name="T55" fmla="*/ 1023 h 1023"/>
                <a:gd name="T56" fmla="*/ 4918 w 5150"/>
                <a:gd name="T57" fmla="*/ 619 h 1023"/>
                <a:gd name="T58" fmla="*/ 5150 w 5150"/>
                <a:gd name="T59" fmla="*/ 1023 h 1023"/>
                <a:gd name="T60" fmla="*/ 4685 w 5150"/>
                <a:gd name="T61" fmla="*/ 1023 h 1023"/>
                <a:gd name="T62" fmla="*/ 4685 w 5150"/>
                <a:gd name="T63" fmla="*/ 1023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150" h="1023">
                  <a:moveTo>
                    <a:pt x="126" y="802"/>
                  </a:moveTo>
                  <a:lnTo>
                    <a:pt x="253" y="1023"/>
                  </a:lnTo>
                  <a:lnTo>
                    <a:pt x="0" y="1023"/>
                  </a:lnTo>
                  <a:lnTo>
                    <a:pt x="126" y="802"/>
                  </a:lnTo>
                  <a:lnTo>
                    <a:pt x="126" y="802"/>
                  </a:lnTo>
                  <a:close/>
                  <a:moveTo>
                    <a:pt x="404" y="1023"/>
                  </a:moveTo>
                  <a:lnTo>
                    <a:pt x="994" y="0"/>
                  </a:lnTo>
                  <a:lnTo>
                    <a:pt x="1579" y="1016"/>
                  </a:lnTo>
                  <a:lnTo>
                    <a:pt x="1983" y="317"/>
                  </a:lnTo>
                  <a:lnTo>
                    <a:pt x="2390" y="1023"/>
                  </a:lnTo>
                  <a:lnTo>
                    <a:pt x="404" y="1023"/>
                  </a:lnTo>
                  <a:lnTo>
                    <a:pt x="404" y="1023"/>
                  </a:lnTo>
                  <a:close/>
                  <a:moveTo>
                    <a:pt x="2572" y="1023"/>
                  </a:moveTo>
                  <a:lnTo>
                    <a:pt x="2735" y="740"/>
                  </a:lnTo>
                  <a:lnTo>
                    <a:pt x="2899" y="1023"/>
                  </a:lnTo>
                  <a:lnTo>
                    <a:pt x="2572" y="1023"/>
                  </a:lnTo>
                  <a:lnTo>
                    <a:pt x="2572" y="1023"/>
                  </a:lnTo>
                  <a:close/>
                  <a:moveTo>
                    <a:pt x="3082" y="1023"/>
                  </a:moveTo>
                  <a:lnTo>
                    <a:pt x="3490" y="317"/>
                  </a:lnTo>
                  <a:lnTo>
                    <a:pt x="3897" y="1023"/>
                  </a:lnTo>
                  <a:lnTo>
                    <a:pt x="3082" y="1023"/>
                  </a:lnTo>
                  <a:lnTo>
                    <a:pt x="3082" y="1023"/>
                  </a:lnTo>
                  <a:close/>
                  <a:moveTo>
                    <a:pt x="4266" y="1023"/>
                  </a:moveTo>
                  <a:lnTo>
                    <a:pt x="4299" y="969"/>
                  </a:lnTo>
                  <a:lnTo>
                    <a:pt x="4329" y="1023"/>
                  </a:lnTo>
                  <a:lnTo>
                    <a:pt x="4266" y="1023"/>
                  </a:lnTo>
                  <a:lnTo>
                    <a:pt x="4266" y="1023"/>
                  </a:lnTo>
                  <a:close/>
                  <a:moveTo>
                    <a:pt x="4685" y="1023"/>
                  </a:moveTo>
                  <a:lnTo>
                    <a:pt x="4918" y="619"/>
                  </a:lnTo>
                  <a:lnTo>
                    <a:pt x="5150" y="1023"/>
                  </a:lnTo>
                  <a:lnTo>
                    <a:pt x="4685" y="1023"/>
                  </a:lnTo>
                  <a:lnTo>
                    <a:pt x="4685" y="1023"/>
                  </a:lnTo>
                  <a:close/>
                </a:path>
              </a:pathLst>
            </a:custGeom>
            <a:solidFill>
              <a:schemeClr val="accent4">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p:cNvSpPr>
              <a:spLocks noEditPoints="1"/>
            </p:cNvSpPr>
            <p:nvPr/>
          </p:nvSpPr>
          <p:spPr bwMode="auto">
            <a:xfrm>
              <a:off x="1908" y="999"/>
              <a:ext cx="2902" cy="509"/>
            </a:xfrm>
            <a:custGeom>
              <a:avLst/>
              <a:gdLst>
                <a:gd name="T0" fmla="*/ 0 w 2902"/>
                <a:gd name="T1" fmla="*/ 509 h 509"/>
                <a:gd name="T2" fmla="*/ 295 w 2902"/>
                <a:gd name="T3" fmla="*/ 0 h 509"/>
                <a:gd name="T4" fmla="*/ 589 w 2902"/>
                <a:gd name="T5" fmla="*/ 509 h 509"/>
                <a:gd name="T6" fmla="*/ 0 w 2902"/>
                <a:gd name="T7" fmla="*/ 509 h 509"/>
                <a:gd name="T8" fmla="*/ 0 w 2902"/>
                <a:gd name="T9" fmla="*/ 509 h 509"/>
                <a:gd name="T10" fmla="*/ 1172 w 2902"/>
                <a:gd name="T11" fmla="*/ 509 h 509"/>
                <a:gd name="T12" fmla="*/ 1284 w 2902"/>
                <a:gd name="T13" fmla="*/ 317 h 509"/>
                <a:gd name="T14" fmla="*/ 1396 w 2902"/>
                <a:gd name="T15" fmla="*/ 509 h 509"/>
                <a:gd name="T16" fmla="*/ 1172 w 2902"/>
                <a:gd name="T17" fmla="*/ 509 h 509"/>
                <a:gd name="T18" fmla="*/ 1172 w 2902"/>
                <a:gd name="T19" fmla="*/ 509 h 509"/>
                <a:gd name="T20" fmla="*/ 2679 w 2902"/>
                <a:gd name="T21" fmla="*/ 509 h 509"/>
                <a:gd name="T22" fmla="*/ 2791 w 2902"/>
                <a:gd name="T23" fmla="*/ 317 h 509"/>
                <a:gd name="T24" fmla="*/ 2902 w 2902"/>
                <a:gd name="T25" fmla="*/ 509 h 509"/>
                <a:gd name="T26" fmla="*/ 2679 w 2902"/>
                <a:gd name="T27" fmla="*/ 509 h 509"/>
                <a:gd name="T28" fmla="*/ 2679 w 2902"/>
                <a:gd name="T29" fmla="*/ 509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2" h="509">
                  <a:moveTo>
                    <a:pt x="0" y="509"/>
                  </a:moveTo>
                  <a:lnTo>
                    <a:pt x="295" y="0"/>
                  </a:lnTo>
                  <a:lnTo>
                    <a:pt x="589" y="509"/>
                  </a:lnTo>
                  <a:lnTo>
                    <a:pt x="0" y="509"/>
                  </a:lnTo>
                  <a:lnTo>
                    <a:pt x="0" y="509"/>
                  </a:lnTo>
                  <a:close/>
                  <a:moveTo>
                    <a:pt x="1172" y="509"/>
                  </a:moveTo>
                  <a:lnTo>
                    <a:pt x="1284" y="317"/>
                  </a:lnTo>
                  <a:lnTo>
                    <a:pt x="1396" y="509"/>
                  </a:lnTo>
                  <a:lnTo>
                    <a:pt x="1172" y="509"/>
                  </a:lnTo>
                  <a:lnTo>
                    <a:pt x="1172" y="509"/>
                  </a:lnTo>
                  <a:close/>
                  <a:moveTo>
                    <a:pt x="2679" y="509"/>
                  </a:moveTo>
                  <a:lnTo>
                    <a:pt x="2791" y="317"/>
                  </a:lnTo>
                  <a:lnTo>
                    <a:pt x="2902" y="509"/>
                  </a:lnTo>
                  <a:lnTo>
                    <a:pt x="2679" y="509"/>
                  </a:lnTo>
                  <a:lnTo>
                    <a:pt x="2679" y="50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p:cNvSpPr>
              <a:spLocks/>
            </p:cNvSpPr>
            <p:nvPr/>
          </p:nvSpPr>
          <p:spPr bwMode="auto">
            <a:xfrm>
              <a:off x="3219" y="1781"/>
              <a:ext cx="60" cy="1091"/>
            </a:xfrm>
            <a:custGeom>
              <a:avLst/>
              <a:gdLst>
                <a:gd name="T0" fmla="*/ 18 w 35"/>
                <a:gd name="T1" fmla="*/ 0 h 643"/>
                <a:gd name="T2" fmla="*/ 35 w 35"/>
                <a:gd name="T3" fmla="*/ 18 h 643"/>
                <a:gd name="T4" fmla="*/ 22 w 35"/>
                <a:gd name="T5" fmla="*/ 35 h 643"/>
                <a:gd name="T6" fmla="*/ 22 w 35"/>
                <a:gd name="T7" fmla="*/ 643 h 643"/>
                <a:gd name="T8" fmla="*/ 18 w 35"/>
                <a:gd name="T9" fmla="*/ 643 h 643"/>
                <a:gd name="T10" fmla="*/ 13 w 35"/>
                <a:gd name="T11" fmla="*/ 643 h 643"/>
                <a:gd name="T12" fmla="*/ 13 w 35"/>
                <a:gd name="T13" fmla="*/ 35 h 643"/>
                <a:gd name="T14" fmla="*/ 0 w 35"/>
                <a:gd name="T15" fmla="*/ 18 h 643"/>
                <a:gd name="T16" fmla="*/ 18 w 35"/>
                <a:gd name="T17" fmla="*/ 0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643">
                  <a:moveTo>
                    <a:pt x="18" y="0"/>
                  </a:moveTo>
                  <a:cubicBezTo>
                    <a:pt x="27" y="0"/>
                    <a:pt x="35" y="9"/>
                    <a:pt x="35" y="18"/>
                  </a:cubicBezTo>
                  <a:cubicBezTo>
                    <a:pt x="35" y="27"/>
                    <a:pt x="30" y="33"/>
                    <a:pt x="22" y="35"/>
                  </a:cubicBezTo>
                  <a:cubicBezTo>
                    <a:pt x="22" y="643"/>
                    <a:pt x="22" y="643"/>
                    <a:pt x="22" y="643"/>
                  </a:cubicBezTo>
                  <a:cubicBezTo>
                    <a:pt x="21" y="643"/>
                    <a:pt x="19" y="643"/>
                    <a:pt x="18" y="643"/>
                  </a:cubicBezTo>
                  <a:cubicBezTo>
                    <a:pt x="16" y="643"/>
                    <a:pt x="14" y="643"/>
                    <a:pt x="13" y="643"/>
                  </a:cubicBezTo>
                  <a:cubicBezTo>
                    <a:pt x="13" y="35"/>
                    <a:pt x="13" y="35"/>
                    <a:pt x="13" y="35"/>
                  </a:cubicBezTo>
                  <a:cubicBezTo>
                    <a:pt x="5" y="33"/>
                    <a:pt x="0" y="26"/>
                    <a:pt x="0" y="18"/>
                  </a:cubicBezTo>
                  <a:cubicBezTo>
                    <a:pt x="0" y="8"/>
                    <a:pt x="8" y="0"/>
                    <a:pt x="18"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10"/>
            <p:cNvSpPr>
              <a:spLocks noChangeArrowheads="1"/>
            </p:cNvSpPr>
            <p:nvPr/>
          </p:nvSpPr>
          <p:spPr bwMode="auto">
            <a:xfrm>
              <a:off x="3082" y="2872"/>
              <a:ext cx="334" cy="334"/>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p:cNvSpPr>
              <a:spLocks/>
            </p:cNvSpPr>
            <p:nvPr/>
          </p:nvSpPr>
          <p:spPr bwMode="auto">
            <a:xfrm>
              <a:off x="3235" y="3038"/>
              <a:ext cx="10" cy="17"/>
            </a:xfrm>
            <a:custGeom>
              <a:avLst/>
              <a:gdLst>
                <a:gd name="T0" fmla="*/ 0 w 6"/>
                <a:gd name="T1" fmla="*/ 5 h 10"/>
                <a:gd name="T2" fmla="*/ 6 w 6"/>
                <a:gd name="T3" fmla="*/ 10 h 10"/>
                <a:gd name="T4" fmla="*/ 6 w 6"/>
                <a:gd name="T5" fmla="*/ 0 h 10"/>
                <a:gd name="T6" fmla="*/ 2 w 6"/>
                <a:gd name="T7" fmla="*/ 2 h 10"/>
                <a:gd name="T8" fmla="*/ 0 w 6"/>
                <a:gd name="T9" fmla="*/ 5 h 10"/>
              </a:gdLst>
              <a:ahLst/>
              <a:cxnLst>
                <a:cxn ang="0">
                  <a:pos x="T0" y="T1"/>
                </a:cxn>
                <a:cxn ang="0">
                  <a:pos x="T2" y="T3"/>
                </a:cxn>
                <a:cxn ang="0">
                  <a:pos x="T4" y="T5"/>
                </a:cxn>
                <a:cxn ang="0">
                  <a:pos x="T6" y="T7"/>
                </a:cxn>
                <a:cxn ang="0">
                  <a:pos x="T8" y="T9"/>
                </a:cxn>
              </a:cxnLst>
              <a:rect l="0" t="0" r="r" b="b"/>
              <a:pathLst>
                <a:path w="6" h="10">
                  <a:moveTo>
                    <a:pt x="0" y="5"/>
                  </a:moveTo>
                  <a:cubicBezTo>
                    <a:pt x="0" y="8"/>
                    <a:pt x="2" y="10"/>
                    <a:pt x="6" y="10"/>
                  </a:cubicBezTo>
                  <a:cubicBezTo>
                    <a:pt x="6" y="0"/>
                    <a:pt x="6" y="0"/>
                    <a:pt x="6" y="0"/>
                  </a:cubicBezTo>
                  <a:cubicBezTo>
                    <a:pt x="4" y="0"/>
                    <a:pt x="3" y="1"/>
                    <a:pt x="2" y="2"/>
                  </a:cubicBezTo>
                  <a:cubicBezTo>
                    <a:pt x="1" y="2"/>
                    <a:pt x="0" y="4"/>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p:cNvSpPr>
              <a:spLocks/>
            </p:cNvSpPr>
            <p:nvPr/>
          </p:nvSpPr>
          <p:spPr bwMode="auto">
            <a:xfrm>
              <a:off x="3252" y="3069"/>
              <a:ext cx="11" cy="19"/>
            </a:xfrm>
            <a:custGeom>
              <a:avLst/>
              <a:gdLst>
                <a:gd name="T0" fmla="*/ 0 w 7"/>
                <a:gd name="T1" fmla="*/ 0 h 11"/>
                <a:gd name="T2" fmla="*/ 0 w 7"/>
                <a:gd name="T3" fmla="*/ 11 h 11"/>
                <a:gd name="T4" fmla="*/ 5 w 7"/>
                <a:gd name="T5" fmla="*/ 9 h 11"/>
                <a:gd name="T6" fmla="*/ 7 w 7"/>
                <a:gd name="T7" fmla="*/ 5 h 11"/>
                <a:gd name="T8" fmla="*/ 0 w 7"/>
                <a:gd name="T9" fmla="*/ 0 h 11"/>
              </a:gdLst>
              <a:ahLst/>
              <a:cxnLst>
                <a:cxn ang="0">
                  <a:pos x="T0" y="T1"/>
                </a:cxn>
                <a:cxn ang="0">
                  <a:pos x="T2" y="T3"/>
                </a:cxn>
                <a:cxn ang="0">
                  <a:pos x="T4" y="T5"/>
                </a:cxn>
                <a:cxn ang="0">
                  <a:pos x="T6" y="T7"/>
                </a:cxn>
                <a:cxn ang="0">
                  <a:pos x="T8" y="T9"/>
                </a:cxn>
              </a:cxnLst>
              <a:rect l="0" t="0" r="r" b="b"/>
              <a:pathLst>
                <a:path w="7" h="11">
                  <a:moveTo>
                    <a:pt x="0" y="0"/>
                  </a:moveTo>
                  <a:cubicBezTo>
                    <a:pt x="0" y="11"/>
                    <a:pt x="0" y="11"/>
                    <a:pt x="0" y="11"/>
                  </a:cubicBezTo>
                  <a:cubicBezTo>
                    <a:pt x="2" y="11"/>
                    <a:pt x="3" y="10"/>
                    <a:pt x="5" y="9"/>
                  </a:cubicBezTo>
                  <a:cubicBezTo>
                    <a:pt x="6" y="8"/>
                    <a:pt x="7" y="7"/>
                    <a:pt x="7" y="5"/>
                  </a:cubicBezTo>
                  <a:cubicBezTo>
                    <a:pt x="7" y="2"/>
                    <a:pt x="4"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p:cNvSpPr>
              <a:spLocks/>
            </p:cNvSpPr>
            <p:nvPr/>
          </p:nvSpPr>
          <p:spPr bwMode="auto">
            <a:xfrm>
              <a:off x="3206" y="2930"/>
              <a:ext cx="88" cy="39"/>
            </a:xfrm>
            <a:custGeom>
              <a:avLst/>
              <a:gdLst>
                <a:gd name="T0" fmla="*/ 37 w 52"/>
                <a:gd name="T1" fmla="*/ 23 h 23"/>
                <a:gd name="T2" fmla="*/ 38 w 52"/>
                <a:gd name="T3" fmla="*/ 23 h 23"/>
                <a:gd name="T4" fmla="*/ 46 w 52"/>
                <a:gd name="T5" fmla="*/ 11 h 23"/>
                <a:gd name="T6" fmla="*/ 26 w 52"/>
                <a:gd name="T7" fmla="*/ 0 h 23"/>
                <a:gd name="T8" fmla="*/ 5 w 52"/>
                <a:gd name="T9" fmla="*/ 11 h 23"/>
                <a:gd name="T10" fmla="*/ 13 w 52"/>
                <a:gd name="T11" fmla="*/ 23 h 23"/>
                <a:gd name="T12" fmla="*/ 14 w 52"/>
                <a:gd name="T13" fmla="*/ 23 h 23"/>
                <a:gd name="T14" fmla="*/ 37 w 52"/>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23">
                  <a:moveTo>
                    <a:pt x="37" y="23"/>
                  </a:moveTo>
                  <a:cubicBezTo>
                    <a:pt x="38" y="23"/>
                    <a:pt x="38" y="23"/>
                    <a:pt x="38" y="23"/>
                  </a:cubicBezTo>
                  <a:cubicBezTo>
                    <a:pt x="40" y="20"/>
                    <a:pt x="43" y="16"/>
                    <a:pt x="46" y="11"/>
                  </a:cubicBezTo>
                  <a:cubicBezTo>
                    <a:pt x="52" y="0"/>
                    <a:pt x="37" y="0"/>
                    <a:pt x="26" y="0"/>
                  </a:cubicBezTo>
                  <a:cubicBezTo>
                    <a:pt x="14" y="0"/>
                    <a:pt x="0" y="0"/>
                    <a:pt x="5" y="11"/>
                  </a:cubicBezTo>
                  <a:cubicBezTo>
                    <a:pt x="8" y="16"/>
                    <a:pt x="11" y="20"/>
                    <a:pt x="13" y="23"/>
                  </a:cubicBezTo>
                  <a:cubicBezTo>
                    <a:pt x="13" y="23"/>
                    <a:pt x="14" y="23"/>
                    <a:pt x="14" y="23"/>
                  </a:cubicBezTo>
                  <a:cubicBezTo>
                    <a:pt x="37" y="23"/>
                    <a:pt x="37" y="23"/>
                    <a:pt x="37"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p:cNvSpPr>
              <a:spLocks noEditPoints="1"/>
            </p:cNvSpPr>
            <p:nvPr/>
          </p:nvSpPr>
          <p:spPr bwMode="auto">
            <a:xfrm>
              <a:off x="3172" y="2979"/>
              <a:ext cx="156" cy="159"/>
            </a:xfrm>
            <a:custGeom>
              <a:avLst/>
              <a:gdLst>
                <a:gd name="T0" fmla="*/ 57 w 92"/>
                <a:gd name="T1" fmla="*/ 66 h 94"/>
                <a:gd name="T2" fmla="*/ 47 w 92"/>
                <a:gd name="T3" fmla="*/ 69 h 94"/>
                <a:gd name="T4" fmla="*/ 47 w 92"/>
                <a:gd name="T5" fmla="*/ 75 h 94"/>
                <a:gd name="T6" fmla="*/ 43 w 92"/>
                <a:gd name="T7" fmla="*/ 75 h 94"/>
                <a:gd name="T8" fmla="*/ 43 w 92"/>
                <a:gd name="T9" fmla="*/ 69 h 94"/>
                <a:gd name="T10" fmla="*/ 29 w 92"/>
                <a:gd name="T11" fmla="*/ 59 h 94"/>
                <a:gd name="T12" fmla="*/ 35 w 92"/>
                <a:gd name="T13" fmla="*/ 57 h 94"/>
                <a:gd name="T14" fmla="*/ 43 w 92"/>
                <a:gd name="T15" fmla="*/ 64 h 94"/>
                <a:gd name="T16" fmla="*/ 43 w 92"/>
                <a:gd name="T17" fmla="*/ 52 h 94"/>
                <a:gd name="T18" fmla="*/ 33 w 92"/>
                <a:gd name="T19" fmla="*/ 48 h 94"/>
                <a:gd name="T20" fmla="*/ 31 w 92"/>
                <a:gd name="T21" fmla="*/ 41 h 94"/>
                <a:gd name="T22" fmla="*/ 43 w 92"/>
                <a:gd name="T23" fmla="*/ 30 h 94"/>
                <a:gd name="T24" fmla="*/ 43 w 92"/>
                <a:gd name="T25" fmla="*/ 26 h 94"/>
                <a:gd name="T26" fmla="*/ 47 w 92"/>
                <a:gd name="T27" fmla="*/ 26 h 94"/>
                <a:gd name="T28" fmla="*/ 47 w 92"/>
                <a:gd name="T29" fmla="*/ 30 h 94"/>
                <a:gd name="T30" fmla="*/ 59 w 92"/>
                <a:gd name="T31" fmla="*/ 39 h 94"/>
                <a:gd name="T32" fmla="*/ 53 w 92"/>
                <a:gd name="T33" fmla="*/ 40 h 94"/>
                <a:gd name="T34" fmla="*/ 47 w 92"/>
                <a:gd name="T35" fmla="*/ 35 h 94"/>
                <a:gd name="T36" fmla="*/ 47 w 92"/>
                <a:gd name="T37" fmla="*/ 46 h 94"/>
                <a:gd name="T38" fmla="*/ 55 w 92"/>
                <a:gd name="T39" fmla="*/ 48 h 94"/>
                <a:gd name="T40" fmla="*/ 58 w 92"/>
                <a:gd name="T41" fmla="*/ 52 h 94"/>
                <a:gd name="T42" fmla="*/ 60 w 92"/>
                <a:gd name="T43" fmla="*/ 58 h 94"/>
                <a:gd name="T44" fmla="*/ 57 w 92"/>
                <a:gd name="T45" fmla="*/ 66 h 94"/>
                <a:gd name="T46" fmla="*/ 60 w 92"/>
                <a:gd name="T47" fmla="*/ 1 h 94"/>
                <a:gd name="T48" fmla="*/ 57 w 92"/>
                <a:gd name="T49" fmla="*/ 5 h 94"/>
                <a:gd name="T50" fmla="*/ 34 w 92"/>
                <a:gd name="T51" fmla="*/ 5 h 94"/>
                <a:gd name="T52" fmla="*/ 31 w 92"/>
                <a:gd name="T53" fmla="*/ 0 h 94"/>
                <a:gd name="T54" fmla="*/ 0 w 92"/>
                <a:gd name="T55" fmla="*/ 59 h 94"/>
                <a:gd name="T56" fmla="*/ 46 w 92"/>
                <a:gd name="T57" fmla="*/ 94 h 94"/>
                <a:gd name="T58" fmla="*/ 92 w 92"/>
                <a:gd name="T59" fmla="*/ 59 h 94"/>
                <a:gd name="T60" fmla="*/ 60 w 92"/>
                <a:gd name="T61" fmla="*/ 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2" h="94">
                  <a:moveTo>
                    <a:pt x="57" y="66"/>
                  </a:moveTo>
                  <a:cubicBezTo>
                    <a:pt x="54" y="68"/>
                    <a:pt x="51" y="69"/>
                    <a:pt x="47" y="69"/>
                  </a:cubicBezTo>
                  <a:cubicBezTo>
                    <a:pt x="47" y="75"/>
                    <a:pt x="47" y="75"/>
                    <a:pt x="47" y="75"/>
                  </a:cubicBezTo>
                  <a:cubicBezTo>
                    <a:pt x="43" y="75"/>
                    <a:pt x="43" y="75"/>
                    <a:pt x="43" y="75"/>
                  </a:cubicBezTo>
                  <a:cubicBezTo>
                    <a:pt x="43" y="69"/>
                    <a:pt x="43" y="69"/>
                    <a:pt x="43" y="69"/>
                  </a:cubicBezTo>
                  <a:cubicBezTo>
                    <a:pt x="36" y="69"/>
                    <a:pt x="31" y="65"/>
                    <a:pt x="29" y="59"/>
                  </a:cubicBezTo>
                  <a:cubicBezTo>
                    <a:pt x="35" y="57"/>
                    <a:pt x="35" y="57"/>
                    <a:pt x="35" y="57"/>
                  </a:cubicBezTo>
                  <a:cubicBezTo>
                    <a:pt x="37" y="61"/>
                    <a:pt x="39" y="64"/>
                    <a:pt x="43" y="64"/>
                  </a:cubicBezTo>
                  <a:cubicBezTo>
                    <a:pt x="43" y="52"/>
                    <a:pt x="43" y="52"/>
                    <a:pt x="43" y="52"/>
                  </a:cubicBezTo>
                  <a:cubicBezTo>
                    <a:pt x="38" y="51"/>
                    <a:pt x="35" y="50"/>
                    <a:pt x="33" y="48"/>
                  </a:cubicBezTo>
                  <a:cubicBezTo>
                    <a:pt x="31" y="46"/>
                    <a:pt x="31" y="44"/>
                    <a:pt x="31" y="41"/>
                  </a:cubicBezTo>
                  <a:cubicBezTo>
                    <a:pt x="31" y="35"/>
                    <a:pt x="35" y="31"/>
                    <a:pt x="43" y="30"/>
                  </a:cubicBezTo>
                  <a:cubicBezTo>
                    <a:pt x="43" y="26"/>
                    <a:pt x="43" y="26"/>
                    <a:pt x="43" y="26"/>
                  </a:cubicBezTo>
                  <a:cubicBezTo>
                    <a:pt x="47" y="26"/>
                    <a:pt x="47" y="26"/>
                    <a:pt x="47" y="26"/>
                  </a:cubicBezTo>
                  <a:cubicBezTo>
                    <a:pt x="47" y="30"/>
                    <a:pt x="47" y="30"/>
                    <a:pt x="47" y="30"/>
                  </a:cubicBezTo>
                  <a:cubicBezTo>
                    <a:pt x="53" y="31"/>
                    <a:pt x="57" y="34"/>
                    <a:pt x="59" y="39"/>
                  </a:cubicBezTo>
                  <a:cubicBezTo>
                    <a:pt x="53" y="40"/>
                    <a:pt x="53" y="40"/>
                    <a:pt x="53" y="40"/>
                  </a:cubicBezTo>
                  <a:cubicBezTo>
                    <a:pt x="52" y="37"/>
                    <a:pt x="50" y="36"/>
                    <a:pt x="47" y="35"/>
                  </a:cubicBezTo>
                  <a:cubicBezTo>
                    <a:pt x="47" y="46"/>
                    <a:pt x="47" y="46"/>
                    <a:pt x="47" y="46"/>
                  </a:cubicBezTo>
                  <a:cubicBezTo>
                    <a:pt x="51" y="47"/>
                    <a:pt x="53" y="48"/>
                    <a:pt x="55" y="48"/>
                  </a:cubicBezTo>
                  <a:cubicBezTo>
                    <a:pt x="56" y="49"/>
                    <a:pt x="57" y="50"/>
                    <a:pt x="58" y="52"/>
                  </a:cubicBezTo>
                  <a:cubicBezTo>
                    <a:pt x="59" y="53"/>
                    <a:pt x="60" y="55"/>
                    <a:pt x="60" y="58"/>
                  </a:cubicBezTo>
                  <a:cubicBezTo>
                    <a:pt x="60" y="61"/>
                    <a:pt x="59" y="63"/>
                    <a:pt x="57" y="66"/>
                  </a:cubicBezTo>
                  <a:close/>
                  <a:moveTo>
                    <a:pt x="60" y="1"/>
                  </a:moveTo>
                  <a:cubicBezTo>
                    <a:pt x="60" y="3"/>
                    <a:pt x="59" y="5"/>
                    <a:pt x="57" y="5"/>
                  </a:cubicBezTo>
                  <a:cubicBezTo>
                    <a:pt x="34" y="5"/>
                    <a:pt x="34" y="5"/>
                    <a:pt x="34" y="5"/>
                  </a:cubicBezTo>
                  <a:cubicBezTo>
                    <a:pt x="33" y="5"/>
                    <a:pt x="31" y="3"/>
                    <a:pt x="31" y="0"/>
                  </a:cubicBezTo>
                  <a:cubicBezTo>
                    <a:pt x="14" y="11"/>
                    <a:pt x="0" y="38"/>
                    <a:pt x="0" y="59"/>
                  </a:cubicBezTo>
                  <a:cubicBezTo>
                    <a:pt x="0" y="86"/>
                    <a:pt x="20" y="94"/>
                    <a:pt x="46" y="94"/>
                  </a:cubicBezTo>
                  <a:cubicBezTo>
                    <a:pt x="71" y="94"/>
                    <a:pt x="92" y="86"/>
                    <a:pt x="92" y="59"/>
                  </a:cubicBezTo>
                  <a:cubicBezTo>
                    <a:pt x="92" y="38"/>
                    <a:pt x="76" y="12"/>
                    <a:pt x="6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p:cNvSpPr>
              <a:spLocks/>
            </p:cNvSpPr>
            <p:nvPr/>
          </p:nvSpPr>
          <p:spPr bwMode="auto">
            <a:xfrm>
              <a:off x="4271" y="2322"/>
              <a:ext cx="59" cy="550"/>
            </a:xfrm>
            <a:custGeom>
              <a:avLst/>
              <a:gdLst>
                <a:gd name="T0" fmla="*/ 17 w 35"/>
                <a:gd name="T1" fmla="*/ 0 h 324"/>
                <a:gd name="T2" fmla="*/ 35 w 35"/>
                <a:gd name="T3" fmla="*/ 17 h 324"/>
                <a:gd name="T4" fmla="*/ 22 w 35"/>
                <a:gd name="T5" fmla="*/ 34 h 324"/>
                <a:gd name="T6" fmla="*/ 22 w 35"/>
                <a:gd name="T7" fmla="*/ 324 h 324"/>
                <a:gd name="T8" fmla="*/ 17 w 35"/>
                <a:gd name="T9" fmla="*/ 324 h 324"/>
                <a:gd name="T10" fmla="*/ 13 w 35"/>
                <a:gd name="T11" fmla="*/ 324 h 324"/>
                <a:gd name="T12" fmla="*/ 13 w 35"/>
                <a:gd name="T13" fmla="*/ 34 h 324"/>
                <a:gd name="T14" fmla="*/ 0 w 35"/>
                <a:gd name="T15" fmla="*/ 17 h 324"/>
                <a:gd name="T16" fmla="*/ 17 w 35"/>
                <a:gd name="T17"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324">
                  <a:moveTo>
                    <a:pt x="17" y="0"/>
                  </a:moveTo>
                  <a:cubicBezTo>
                    <a:pt x="27" y="0"/>
                    <a:pt x="35" y="8"/>
                    <a:pt x="35" y="17"/>
                  </a:cubicBezTo>
                  <a:cubicBezTo>
                    <a:pt x="35" y="26"/>
                    <a:pt x="30" y="32"/>
                    <a:pt x="22" y="34"/>
                  </a:cubicBezTo>
                  <a:cubicBezTo>
                    <a:pt x="22" y="324"/>
                    <a:pt x="22" y="324"/>
                    <a:pt x="22" y="324"/>
                  </a:cubicBezTo>
                  <a:cubicBezTo>
                    <a:pt x="21" y="324"/>
                    <a:pt x="19" y="324"/>
                    <a:pt x="17" y="324"/>
                  </a:cubicBezTo>
                  <a:cubicBezTo>
                    <a:pt x="16" y="324"/>
                    <a:pt x="14" y="324"/>
                    <a:pt x="13" y="324"/>
                  </a:cubicBezTo>
                  <a:cubicBezTo>
                    <a:pt x="13" y="34"/>
                    <a:pt x="13" y="34"/>
                    <a:pt x="13" y="34"/>
                  </a:cubicBezTo>
                  <a:cubicBezTo>
                    <a:pt x="5" y="32"/>
                    <a:pt x="0" y="25"/>
                    <a:pt x="0" y="17"/>
                  </a:cubicBezTo>
                  <a:cubicBezTo>
                    <a:pt x="0" y="7"/>
                    <a:pt x="8" y="0"/>
                    <a:pt x="17"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6"/>
            <p:cNvSpPr>
              <a:spLocks noChangeArrowheads="1"/>
            </p:cNvSpPr>
            <p:nvPr/>
          </p:nvSpPr>
          <p:spPr bwMode="auto">
            <a:xfrm>
              <a:off x="4134" y="2872"/>
              <a:ext cx="334" cy="334"/>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p:cNvSpPr>
              <a:spLocks noEditPoints="1"/>
            </p:cNvSpPr>
            <p:nvPr/>
          </p:nvSpPr>
          <p:spPr bwMode="auto">
            <a:xfrm>
              <a:off x="4213" y="2953"/>
              <a:ext cx="173" cy="170"/>
            </a:xfrm>
            <a:custGeom>
              <a:avLst/>
              <a:gdLst>
                <a:gd name="T0" fmla="*/ 51 w 102"/>
                <a:gd name="T1" fmla="*/ 41 h 100"/>
                <a:gd name="T2" fmla="*/ 6 w 102"/>
                <a:gd name="T3" fmla="*/ 26 h 100"/>
                <a:gd name="T4" fmla="*/ 97 w 102"/>
                <a:gd name="T5" fmla="*/ 26 h 100"/>
                <a:gd name="T6" fmla="*/ 100 w 102"/>
                <a:gd name="T7" fmla="*/ 46 h 100"/>
                <a:gd name="T8" fmla="*/ 2 w 102"/>
                <a:gd name="T9" fmla="*/ 46 h 100"/>
                <a:gd name="T10" fmla="*/ 51 w 102"/>
                <a:gd name="T11" fmla="*/ 50 h 100"/>
                <a:gd name="T12" fmla="*/ 100 w 102"/>
                <a:gd name="T13" fmla="*/ 46 h 100"/>
                <a:gd name="T14" fmla="*/ 51 w 102"/>
                <a:gd name="T15" fmla="*/ 75 h 100"/>
                <a:gd name="T16" fmla="*/ 6 w 102"/>
                <a:gd name="T17" fmla="*/ 59 h 100"/>
                <a:gd name="T18" fmla="*/ 97 w 102"/>
                <a:gd name="T19" fmla="*/ 59 h 100"/>
                <a:gd name="T20" fmla="*/ 100 w 102"/>
                <a:gd name="T21" fmla="*/ 80 h 100"/>
                <a:gd name="T22" fmla="*/ 2 w 102"/>
                <a:gd name="T23" fmla="*/ 80 h 100"/>
                <a:gd name="T24" fmla="*/ 51 w 102"/>
                <a:gd name="T25" fmla="*/ 83 h 100"/>
                <a:gd name="T26" fmla="*/ 100 w 102"/>
                <a:gd name="T27" fmla="*/ 80 h 100"/>
                <a:gd name="T28" fmla="*/ 100 w 102"/>
                <a:gd name="T29" fmla="*/ 13 h 100"/>
                <a:gd name="T30" fmla="*/ 2 w 102"/>
                <a:gd name="T31" fmla="*/ 13 h 100"/>
                <a:gd name="T32" fmla="*/ 102 w 102"/>
                <a:gd name="T33" fmla="*/ 20 h 100"/>
                <a:gd name="T34" fmla="*/ 51 w 102"/>
                <a:gd name="T35" fmla="*/ 0 h 100"/>
                <a:gd name="T36" fmla="*/ 0 w 102"/>
                <a:gd name="T37" fmla="*/ 20 h 100"/>
                <a:gd name="T38" fmla="*/ 0 w 102"/>
                <a:gd name="T39" fmla="*/ 30 h 100"/>
                <a:gd name="T40" fmla="*/ 4 w 102"/>
                <a:gd name="T41" fmla="*/ 41 h 100"/>
                <a:gd name="T42" fmla="*/ 0 w 102"/>
                <a:gd name="T43" fmla="*/ 53 h 100"/>
                <a:gd name="T44" fmla="*/ 0 w 102"/>
                <a:gd name="T45" fmla="*/ 63 h 100"/>
                <a:gd name="T46" fmla="*/ 4 w 102"/>
                <a:gd name="T47" fmla="*/ 75 h 100"/>
                <a:gd name="T48" fmla="*/ 0 w 102"/>
                <a:gd name="T49" fmla="*/ 86 h 100"/>
                <a:gd name="T50" fmla="*/ 102 w 102"/>
                <a:gd name="T51" fmla="*/ 86 h 100"/>
                <a:gd name="T52" fmla="*/ 99 w 102"/>
                <a:gd name="T53" fmla="*/ 75 h 100"/>
                <a:gd name="T54" fmla="*/ 102 w 102"/>
                <a:gd name="T55" fmla="*/ 63 h 100"/>
                <a:gd name="T56" fmla="*/ 102 w 102"/>
                <a:gd name="T57" fmla="*/ 53 h 100"/>
                <a:gd name="T58" fmla="*/ 99 w 102"/>
                <a:gd name="T59" fmla="*/ 41 h 100"/>
                <a:gd name="T60" fmla="*/ 102 w 102"/>
                <a:gd name="T61" fmla="*/ 30 h 100"/>
                <a:gd name="T62" fmla="*/ 102 w 102"/>
                <a:gd name="T63" fmla="*/ 2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2" h="100">
                  <a:moveTo>
                    <a:pt x="100" y="30"/>
                  </a:moveTo>
                  <a:cubicBezTo>
                    <a:pt x="100" y="35"/>
                    <a:pt x="80" y="41"/>
                    <a:pt x="51" y="41"/>
                  </a:cubicBezTo>
                  <a:cubicBezTo>
                    <a:pt x="22" y="41"/>
                    <a:pt x="2" y="35"/>
                    <a:pt x="2" y="30"/>
                  </a:cubicBezTo>
                  <a:cubicBezTo>
                    <a:pt x="2" y="28"/>
                    <a:pt x="3" y="27"/>
                    <a:pt x="6" y="26"/>
                  </a:cubicBezTo>
                  <a:cubicBezTo>
                    <a:pt x="15" y="31"/>
                    <a:pt x="33" y="33"/>
                    <a:pt x="51" y="33"/>
                  </a:cubicBezTo>
                  <a:cubicBezTo>
                    <a:pt x="69" y="33"/>
                    <a:pt x="88" y="31"/>
                    <a:pt x="97" y="26"/>
                  </a:cubicBezTo>
                  <a:cubicBezTo>
                    <a:pt x="99" y="27"/>
                    <a:pt x="100" y="28"/>
                    <a:pt x="100" y="30"/>
                  </a:cubicBezTo>
                  <a:close/>
                  <a:moveTo>
                    <a:pt x="100" y="46"/>
                  </a:moveTo>
                  <a:cubicBezTo>
                    <a:pt x="100" y="52"/>
                    <a:pt x="80" y="58"/>
                    <a:pt x="51" y="58"/>
                  </a:cubicBezTo>
                  <a:cubicBezTo>
                    <a:pt x="22" y="58"/>
                    <a:pt x="2" y="52"/>
                    <a:pt x="2" y="46"/>
                  </a:cubicBezTo>
                  <a:cubicBezTo>
                    <a:pt x="2" y="45"/>
                    <a:pt x="3" y="44"/>
                    <a:pt x="6" y="42"/>
                  </a:cubicBezTo>
                  <a:cubicBezTo>
                    <a:pt x="15" y="47"/>
                    <a:pt x="33" y="50"/>
                    <a:pt x="51" y="50"/>
                  </a:cubicBezTo>
                  <a:cubicBezTo>
                    <a:pt x="69" y="50"/>
                    <a:pt x="88" y="47"/>
                    <a:pt x="97" y="42"/>
                  </a:cubicBezTo>
                  <a:cubicBezTo>
                    <a:pt x="99" y="44"/>
                    <a:pt x="100" y="45"/>
                    <a:pt x="100" y="46"/>
                  </a:cubicBezTo>
                  <a:close/>
                  <a:moveTo>
                    <a:pt x="100" y="63"/>
                  </a:moveTo>
                  <a:cubicBezTo>
                    <a:pt x="100" y="68"/>
                    <a:pt x="80" y="75"/>
                    <a:pt x="51" y="75"/>
                  </a:cubicBezTo>
                  <a:cubicBezTo>
                    <a:pt x="22" y="75"/>
                    <a:pt x="2" y="68"/>
                    <a:pt x="2" y="63"/>
                  </a:cubicBezTo>
                  <a:cubicBezTo>
                    <a:pt x="2" y="62"/>
                    <a:pt x="3" y="60"/>
                    <a:pt x="6" y="59"/>
                  </a:cubicBezTo>
                  <a:cubicBezTo>
                    <a:pt x="15" y="64"/>
                    <a:pt x="33" y="66"/>
                    <a:pt x="51" y="66"/>
                  </a:cubicBezTo>
                  <a:cubicBezTo>
                    <a:pt x="69" y="66"/>
                    <a:pt x="88" y="64"/>
                    <a:pt x="97" y="59"/>
                  </a:cubicBezTo>
                  <a:cubicBezTo>
                    <a:pt x="99" y="60"/>
                    <a:pt x="100" y="62"/>
                    <a:pt x="100" y="63"/>
                  </a:cubicBezTo>
                  <a:close/>
                  <a:moveTo>
                    <a:pt x="100" y="80"/>
                  </a:moveTo>
                  <a:cubicBezTo>
                    <a:pt x="100" y="85"/>
                    <a:pt x="80" y="91"/>
                    <a:pt x="51" y="91"/>
                  </a:cubicBezTo>
                  <a:cubicBezTo>
                    <a:pt x="22" y="91"/>
                    <a:pt x="2" y="85"/>
                    <a:pt x="2" y="80"/>
                  </a:cubicBezTo>
                  <a:cubicBezTo>
                    <a:pt x="2" y="78"/>
                    <a:pt x="3" y="77"/>
                    <a:pt x="6" y="76"/>
                  </a:cubicBezTo>
                  <a:cubicBezTo>
                    <a:pt x="15" y="80"/>
                    <a:pt x="33" y="83"/>
                    <a:pt x="51" y="83"/>
                  </a:cubicBezTo>
                  <a:cubicBezTo>
                    <a:pt x="69" y="83"/>
                    <a:pt x="88" y="80"/>
                    <a:pt x="97" y="76"/>
                  </a:cubicBezTo>
                  <a:cubicBezTo>
                    <a:pt x="99" y="77"/>
                    <a:pt x="100" y="78"/>
                    <a:pt x="100" y="80"/>
                  </a:cubicBezTo>
                  <a:close/>
                  <a:moveTo>
                    <a:pt x="51" y="2"/>
                  </a:moveTo>
                  <a:cubicBezTo>
                    <a:pt x="80" y="2"/>
                    <a:pt x="100" y="8"/>
                    <a:pt x="100" y="13"/>
                  </a:cubicBezTo>
                  <a:cubicBezTo>
                    <a:pt x="100" y="19"/>
                    <a:pt x="80" y="25"/>
                    <a:pt x="51" y="25"/>
                  </a:cubicBezTo>
                  <a:cubicBezTo>
                    <a:pt x="22" y="25"/>
                    <a:pt x="2" y="19"/>
                    <a:pt x="2" y="13"/>
                  </a:cubicBezTo>
                  <a:cubicBezTo>
                    <a:pt x="2" y="8"/>
                    <a:pt x="22" y="2"/>
                    <a:pt x="51" y="2"/>
                  </a:cubicBezTo>
                  <a:close/>
                  <a:moveTo>
                    <a:pt x="102" y="20"/>
                  </a:moveTo>
                  <a:cubicBezTo>
                    <a:pt x="102" y="13"/>
                    <a:pt x="102" y="13"/>
                    <a:pt x="102" y="13"/>
                  </a:cubicBezTo>
                  <a:cubicBezTo>
                    <a:pt x="102" y="5"/>
                    <a:pt x="76" y="0"/>
                    <a:pt x="51" y="0"/>
                  </a:cubicBezTo>
                  <a:cubicBezTo>
                    <a:pt x="27" y="0"/>
                    <a:pt x="0" y="5"/>
                    <a:pt x="0" y="13"/>
                  </a:cubicBezTo>
                  <a:cubicBezTo>
                    <a:pt x="0" y="20"/>
                    <a:pt x="0" y="20"/>
                    <a:pt x="0" y="20"/>
                  </a:cubicBezTo>
                  <a:cubicBezTo>
                    <a:pt x="0" y="22"/>
                    <a:pt x="2" y="23"/>
                    <a:pt x="4" y="25"/>
                  </a:cubicBezTo>
                  <a:cubicBezTo>
                    <a:pt x="2" y="26"/>
                    <a:pt x="0" y="28"/>
                    <a:pt x="0" y="30"/>
                  </a:cubicBezTo>
                  <a:cubicBezTo>
                    <a:pt x="0" y="36"/>
                    <a:pt x="0" y="36"/>
                    <a:pt x="0" y="36"/>
                  </a:cubicBezTo>
                  <a:cubicBezTo>
                    <a:pt x="0" y="38"/>
                    <a:pt x="2" y="40"/>
                    <a:pt x="4" y="41"/>
                  </a:cubicBezTo>
                  <a:cubicBezTo>
                    <a:pt x="2" y="43"/>
                    <a:pt x="0" y="45"/>
                    <a:pt x="0" y="46"/>
                  </a:cubicBezTo>
                  <a:cubicBezTo>
                    <a:pt x="0" y="53"/>
                    <a:pt x="0" y="53"/>
                    <a:pt x="0" y="53"/>
                  </a:cubicBezTo>
                  <a:cubicBezTo>
                    <a:pt x="0" y="55"/>
                    <a:pt x="2" y="56"/>
                    <a:pt x="4" y="58"/>
                  </a:cubicBezTo>
                  <a:cubicBezTo>
                    <a:pt x="2" y="59"/>
                    <a:pt x="0" y="61"/>
                    <a:pt x="0" y="63"/>
                  </a:cubicBezTo>
                  <a:cubicBezTo>
                    <a:pt x="0" y="70"/>
                    <a:pt x="0" y="70"/>
                    <a:pt x="0" y="70"/>
                  </a:cubicBezTo>
                  <a:cubicBezTo>
                    <a:pt x="0" y="71"/>
                    <a:pt x="2" y="73"/>
                    <a:pt x="4" y="75"/>
                  </a:cubicBezTo>
                  <a:cubicBezTo>
                    <a:pt x="2" y="76"/>
                    <a:pt x="0" y="78"/>
                    <a:pt x="0" y="80"/>
                  </a:cubicBezTo>
                  <a:cubicBezTo>
                    <a:pt x="0" y="86"/>
                    <a:pt x="0" y="86"/>
                    <a:pt x="0" y="86"/>
                  </a:cubicBezTo>
                  <a:cubicBezTo>
                    <a:pt x="0" y="95"/>
                    <a:pt x="27" y="100"/>
                    <a:pt x="51" y="100"/>
                  </a:cubicBezTo>
                  <a:cubicBezTo>
                    <a:pt x="76" y="100"/>
                    <a:pt x="102" y="95"/>
                    <a:pt x="102" y="86"/>
                  </a:cubicBezTo>
                  <a:cubicBezTo>
                    <a:pt x="102" y="80"/>
                    <a:pt x="102" y="80"/>
                    <a:pt x="102" y="80"/>
                  </a:cubicBezTo>
                  <a:cubicBezTo>
                    <a:pt x="102" y="78"/>
                    <a:pt x="101" y="76"/>
                    <a:pt x="99" y="75"/>
                  </a:cubicBezTo>
                  <a:cubicBezTo>
                    <a:pt x="101" y="73"/>
                    <a:pt x="102" y="71"/>
                    <a:pt x="102" y="70"/>
                  </a:cubicBezTo>
                  <a:cubicBezTo>
                    <a:pt x="102" y="63"/>
                    <a:pt x="102" y="63"/>
                    <a:pt x="102" y="63"/>
                  </a:cubicBezTo>
                  <a:cubicBezTo>
                    <a:pt x="102" y="61"/>
                    <a:pt x="101" y="59"/>
                    <a:pt x="99" y="58"/>
                  </a:cubicBezTo>
                  <a:cubicBezTo>
                    <a:pt x="101" y="56"/>
                    <a:pt x="102" y="55"/>
                    <a:pt x="102" y="53"/>
                  </a:cubicBezTo>
                  <a:cubicBezTo>
                    <a:pt x="102" y="46"/>
                    <a:pt x="102" y="46"/>
                    <a:pt x="102" y="46"/>
                  </a:cubicBezTo>
                  <a:cubicBezTo>
                    <a:pt x="102" y="45"/>
                    <a:pt x="101" y="43"/>
                    <a:pt x="99" y="41"/>
                  </a:cubicBezTo>
                  <a:cubicBezTo>
                    <a:pt x="101" y="40"/>
                    <a:pt x="102" y="38"/>
                    <a:pt x="102" y="36"/>
                  </a:cubicBezTo>
                  <a:cubicBezTo>
                    <a:pt x="102" y="30"/>
                    <a:pt x="102" y="30"/>
                    <a:pt x="102" y="30"/>
                  </a:cubicBezTo>
                  <a:cubicBezTo>
                    <a:pt x="102" y="28"/>
                    <a:pt x="101" y="26"/>
                    <a:pt x="99" y="25"/>
                  </a:cubicBezTo>
                  <a:cubicBezTo>
                    <a:pt x="101" y="23"/>
                    <a:pt x="102" y="22"/>
                    <a:pt x="102"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auto">
            <a:xfrm>
              <a:off x="5324" y="2702"/>
              <a:ext cx="60" cy="170"/>
            </a:xfrm>
            <a:custGeom>
              <a:avLst/>
              <a:gdLst>
                <a:gd name="T0" fmla="*/ 18 w 35"/>
                <a:gd name="T1" fmla="*/ 0 h 100"/>
                <a:gd name="T2" fmla="*/ 35 w 35"/>
                <a:gd name="T3" fmla="*/ 18 h 100"/>
                <a:gd name="T4" fmla="*/ 23 w 35"/>
                <a:gd name="T5" fmla="*/ 35 h 100"/>
                <a:gd name="T6" fmla="*/ 23 w 35"/>
                <a:gd name="T7" fmla="*/ 100 h 100"/>
                <a:gd name="T8" fmla="*/ 18 w 35"/>
                <a:gd name="T9" fmla="*/ 100 h 100"/>
                <a:gd name="T10" fmla="*/ 13 w 35"/>
                <a:gd name="T11" fmla="*/ 100 h 100"/>
                <a:gd name="T12" fmla="*/ 13 w 35"/>
                <a:gd name="T13" fmla="*/ 35 h 100"/>
                <a:gd name="T14" fmla="*/ 0 w 35"/>
                <a:gd name="T15" fmla="*/ 18 h 100"/>
                <a:gd name="T16" fmla="*/ 18 w 35"/>
                <a:gd name="T1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100">
                  <a:moveTo>
                    <a:pt x="18" y="0"/>
                  </a:moveTo>
                  <a:cubicBezTo>
                    <a:pt x="27" y="0"/>
                    <a:pt x="35" y="9"/>
                    <a:pt x="35" y="18"/>
                  </a:cubicBezTo>
                  <a:cubicBezTo>
                    <a:pt x="35" y="27"/>
                    <a:pt x="30" y="32"/>
                    <a:pt x="23" y="35"/>
                  </a:cubicBezTo>
                  <a:cubicBezTo>
                    <a:pt x="23" y="100"/>
                    <a:pt x="23" y="100"/>
                    <a:pt x="23" y="100"/>
                  </a:cubicBezTo>
                  <a:cubicBezTo>
                    <a:pt x="21" y="100"/>
                    <a:pt x="19" y="100"/>
                    <a:pt x="18" y="100"/>
                  </a:cubicBezTo>
                  <a:cubicBezTo>
                    <a:pt x="16" y="100"/>
                    <a:pt x="14" y="100"/>
                    <a:pt x="13" y="100"/>
                  </a:cubicBezTo>
                  <a:cubicBezTo>
                    <a:pt x="13" y="35"/>
                    <a:pt x="13" y="35"/>
                    <a:pt x="13" y="35"/>
                  </a:cubicBezTo>
                  <a:cubicBezTo>
                    <a:pt x="6" y="32"/>
                    <a:pt x="0" y="26"/>
                    <a:pt x="0" y="18"/>
                  </a:cubicBezTo>
                  <a:cubicBezTo>
                    <a:pt x="0" y="8"/>
                    <a:pt x="8" y="0"/>
                    <a:pt x="18"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9"/>
            <p:cNvSpPr>
              <a:spLocks noChangeArrowheads="1"/>
            </p:cNvSpPr>
            <p:nvPr/>
          </p:nvSpPr>
          <p:spPr bwMode="auto">
            <a:xfrm>
              <a:off x="5187" y="2872"/>
              <a:ext cx="334" cy="334"/>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0"/>
            <p:cNvSpPr>
              <a:spLocks noEditPoints="1"/>
            </p:cNvSpPr>
            <p:nvPr/>
          </p:nvSpPr>
          <p:spPr bwMode="auto">
            <a:xfrm>
              <a:off x="5330" y="2933"/>
              <a:ext cx="50" cy="53"/>
            </a:xfrm>
            <a:custGeom>
              <a:avLst/>
              <a:gdLst>
                <a:gd name="T0" fmla="*/ 15 w 30"/>
                <a:gd name="T1" fmla="*/ 23 h 31"/>
                <a:gd name="T2" fmla="*/ 7 w 30"/>
                <a:gd name="T3" fmla="*/ 15 h 31"/>
                <a:gd name="T4" fmla="*/ 15 w 30"/>
                <a:gd name="T5" fmla="*/ 8 h 31"/>
                <a:gd name="T6" fmla="*/ 22 w 30"/>
                <a:gd name="T7" fmla="*/ 15 h 31"/>
                <a:gd name="T8" fmla="*/ 15 w 30"/>
                <a:gd name="T9" fmla="*/ 23 h 31"/>
                <a:gd name="T10" fmla="*/ 30 w 30"/>
                <a:gd name="T11" fmla="*/ 15 h 31"/>
                <a:gd name="T12" fmla="*/ 15 w 30"/>
                <a:gd name="T13" fmla="*/ 0 h 31"/>
                <a:gd name="T14" fmla="*/ 0 w 30"/>
                <a:gd name="T15" fmla="*/ 15 h 31"/>
                <a:gd name="T16" fmla="*/ 10 w 30"/>
                <a:gd name="T17" fmla="*/ 30 h 31"/>
                <a:gd name="T18" fmla="*/ 15 w 30"/>
                <a:gd name="T19" fmla="*/ 31 h 31"/>
                <a:gd name="T20" fmla="*/ 20 w 30"/>
                <a:gd name="T21" fmla="*/ 30 h 31"/>
                <a:gd name="T22" fmla="*/ 30 w 30"/>
                <a:gd name="T23"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 h="31">
                  <a:moveTo>
                    <a:pt x="15" y="23"/>
                  </a:moveTo>
                  <a:cubicBezTo>
                    <a:pt x="11" y="23"/>
                    <a:pt x="7" y="20"/>
                    <a:pt x="7" y="15"/>
                  </a:cubicBezTo>
                  <a:cubicBezTo>
                    <a:pt x="7" y="11"/>
                    <a:pt x="11" y="8"/>
                    <a:pt x="15" y="8"/>
                  </a:cubicBezTo>
                  <a:cubicBezTo>
                    <a:pt x="19" y="8"/>
                    <a:pt x="22" y="11"/>
                    <a:pt x="22" y="15"/>
                  </a:cubicBezTo>
                  <a:cubicBezTo>
                    <a:pt x="22" y="20"/>
                    <a:pt x="19" y="23"/>
                    <a:pt x="15" y="23"/>
                  </a:cubicBezTo>
                  <a:close/>
                  <a:moveTo>
                    <a:pt x="30" y="15"/>
                  </a:moveTo>
                  <a:cubicBezTo>
                    <a:pt x="30" y="7"/>
                    <a:pt x="23" y="0"/>
                    <a:pt x="15" y="0"/>
                  </a:cubicBezTo>
                  <a:cubicBezTo>
                    <a:pt x="6" y="0"/>
                    <a:pt x="0" y="7"/>
                    <a:pt x="0" y="15"/>
                  </a:cubicBezTo>
                  <a:cubicBezTo>
                    <a:pt x="0" y="22"/>
                    <a:pt x="4" y="28"/>
                    <a:pt x="10" y="30"/>
                  </a:cubicBezTo>
                  <a:cubicBezTo>
                    <a:pt x="11" y="30"/>
                    <a:pt x="13" y="31"/>
                    <a:pt x="15" y="31"/>
                  </a:cubicBezTo>
                  <a:cubicBezTo>
                    <a:pt x="17" y="31"/>
                    <a:pt x="18" y="30"/>
                    <a:pt x="20" y="30"/>
                  </a:cubicBezTo>
                  <a:cubicBezTo>
                    <a:pt x="26" y="28"/>
                    <a:pt x="30" y="22"/>
                    <a:pt x="30"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p:cNvSpPr>
              <a:spLocks/>
            </p:cNvSpPr>
            <p:nvPr/>
          </p:nvSpPr>
          <p:spPr bwMode="auto">
            <a:xfrm>
              <a:off x="5262" y="3047"/>
              <a:ext cx="34" cy="30"/>
            </a:xfrm>
            <a:custGeom>
              <a:avLst/>
              <a:gdLst>
                <a:gd name="T0" fmla="*/ 22 w 34"/>
                <a:gd name="T1" fmla="*/ 0 h 30"/>
                <a:gd name="T2" fmla="*/ 10 w 34"/>
                <a:gd name="T3" fmla="*/ 13 h 30"/>
                <a:gd name="T4" fmla="*/ 0 w 34"/>
                <a:gd name="T5" fmla="*/ 25 h 30"/>
                <a:gd name="T6" fmla="*/ 17 w 34"/>
                <a:gd name="T7" fmla="*/ 29 h 30"/>
                <a:gd name="T8" fmla="*/ 34 w 34"/>
                <a:gd name="T9" fmla="*/ 30 h 30"/>
                <a:gd name="T10" fmla="*/ 27 w 34"/>
                <a:gd name="T11" fmla="*/ 15 h 30"/>
                <a:gd name="T12" fmla="*/ 22 w 34"/>
                <a:gd name="T13" fmla="*/ 0 h 30"/>
                <a:gd name="T14" fmla="*/ 22 w 34"/>
                <a:gd name="T15" fmla="*/ 0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30">
                  <a:moveTo>
                    <a:pt x="22" y="0"/>
                  </a:moveTo>
                  <a:lnTo>
                    <a:pt x="10" y="13"/>
                  </a:lnTo>
                  <a:lnTo>
                    <a:pt x="0" y="25"/>
                  </a:lnTo>
                  <a:lnTo>
                    <a:pt x="17" y="29"/>
                  </a:lnTo>
                  <a:lnTo>
                    <a:pt x="34" y="30"/>
                  </a:lnTo>
                  <a:lnTo>
                    <a:pt x="27" y="15"/>
                  </a:lnTo>
                  <a:lnTo>
                    <a:pt x="22"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p:cNvSpPr>
              <a:spLocks/>
            </p:cNvSpPr>
            <p:nvPr/>
          </p:nvSpPr>
          <p:spPr bwMode="auto">
            <a:xfrm>
              <a:off x="5413" y="3047"/>
              <a:ext cx="34" cy="30"/>
            </a:xfrm>
            <a:custGeom>
              <a:avLst/>
              <a:gdLst>
                <a:gd name="T0" fmla="*/ 34 w 34"/>
                <a:gd name="T1" fmla="*/ 25 h 30"/>
                <a:gd name="T2" fmla="*/ 23 w 34"/>
                <a:gd name="T3" fmla="*/ 13 h 30"/>
                <a:gd name="T4" fmla="*/ 13 w 34"/>
                <a:gd name="T5" fmla="*/ 0 h 30"/>
                <a:gd name="T6" fmla="*/ 6 w 34"/>
                <a:gd name="T7" fmla="*/ 15 h 30"/>
                <a:gd name="T8" fmla="*/ 0 w 34"/>
                <a:gd name="T9" fmla="*/ 30 h 30"/>
                <a:gd name="T10" fmla="*/ 17 w 34"/>
                <a:gd name="T11" fmla="*/ 29 h 30"/>
                <a:gd name="T12" fmla="*/ 34 w 34"/>
                <a:gd name="T13" fmla="*/ 25 h 30"/>
                <a:gd name="T14" fmla="*/ 34 w 34"/>
                <a:gd name="T15" fmla="*/ 25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30">
                  <a:moveTo>
                    <a:pt x="34" y="25"/>
                  </a:moveTo>
                  <a:lnTo>
                    <a:pt x="23" y="13"/>
                  </a:lnTo>
                  <a:lnTo>
                    <a:pt x="13" y="0"/>
                  </a:lnTo>
                  <a:lnTo>
                    <a:pt x="6" y="15"/>
                  </a:lnTo>
                  <a:lnTo>
                    <a:pt x="0" y="30"/>
                  </a:lnTo>
                  <a:lnTo>
                    <a:pt x="17" y="29"/>
                  </a:lnTo>
                  <a:lnTo>
                    <a:pt x="34" y="25"/>
                  </a:lnTo>
                  <a:lnTo>
                    <a:pt x="34"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p:cNvSpPr>
              <a:spLocks/>
            </p:cNvSpPr>
            <p:nvPr/>
          </p:nvSpPr>
          <p:spPr bwMode="auto">
            <a:xfrm>
              <a:off x="5267" y="2989"/>
              <a:ext cx="175" cy="156"/>
            </a:xfrm>
            <a:custGeom>
              <a:avLst/>
              <a:gdLst>
                <a:gd name="T0" fmla="*/ 102 w 103"/>
                <a:gd name="T1" fmla="*/ 58 h 92"/>
                <a:gd name="T2" fmla="*/ 101 w 103"/>
                <a:gd name="T3" fmla="*/ 53 h 92"/>
                <a:gd name="T4" fmla="*/ 97 w 103"/>
                <a:gd name="T5" fmla="*/ 54 h 92"/>
                <a:gd name="T6" fmla="*/ 92 w 103"/>
                <a:gd name="T7" fmla="*/ 54 h 92"/>
                <a:gd name="T8" fmla="*/ 87 w 103"/>
                <a:gd name="T9" fmla="*/ 61 h 92"/>
                <a:gd name="T10" fmla="*/ 60 w 103"/>
                <a:gd name="T11" fmla="*/ 61 h 92"/>
                <a:gd name="T12" fmla="*/ 57 w 103"/>
                <a:gd name="T13" fmla="*/ 13 h 92"/>
                <a:gd name="T14" fmla="*/ 69 w 103"/>
                <a:gd name="T15" fmla="*/ 13 h 92"/>
                <a:gd name="T16" fmla="*/ 73 w 103"/>
                <a:gd name="T17" fmla="*/ 9 h 92"/>
                <a:gd name="T18" fmla="*/ 73 w 103"/>
                <a:gd name="T19" fmla="*/ 9 h 92"/>
                <a:gd name="T20" fmla="*/ 69 w 103"/>
                <a:gd name="T21" fmla="*/ 6 h 92"/>
                <a:gd name="T22" fmla="*/ 57 w 103"/>
                <a:gd name="T23" fmla="*/ 6 h 92"/>
                <a:gd name="T24" fmla="*/ 57 w 103"/>
                <a:gd name="T25" fmla="*/ 0 h 92"/>
                <a:gd name="T26" fmla="*/ 52 w 103"/>
                <a:gd name="T27" fmla="*/ 1 h 92"/>
                <a:gd name="T28" fmla="*/ 47 w 103"/>
                <a:gd name="T29" fmla="*/ 0 h 92"/>
                <a:gd name="T30" fmla="*/ 46 w 103"/>
                <a:gd name="T31" fmla="*/ 6 h 92"/>
                <a:gd name="T32" fmla="*/ 34 w 103"/>
                <a:gd name="T33" fmla="*/ 6 h 92"/>
                <a:gd name="T34" fmla="*/ 30 w 103"/>
                <a:gd name="T35" fmla="*/ 9 h 92"/>
                <a:gd name="T36" fmla="*/ 30 w 103"/>
                <a:gd name="T37" fmla="*/ 9 h 92"/>
                <a:gd name="T38" fmla="*/ 34 w 103"/>
                <a:gd name="T39" fmla="*/ 13 h 92"/>
                <a:gd name="T40" fmla="*/ 46 w 103"/>
                <a:gd name="T41" fmla="*/ 13 h 92"/>
                <a:gd name="T42" fmla="*/ 43 w 103"/>
                <a:gd name="T43" fmla="*/ 61 h 92"/>
                <a:gd name="T44" fmla="*/ 16 w 103"/>
                <a:gd name="T45" fmla="*/ 61 h 92"/>
                <a:gd name="T46" fmla="*/ 11 w 103"/>
                <a:gd name="T47" fmla="*/ 54 h 92"/>
                <a:gd name="T48" fmla="*/ 7 w 103"/>
                <a:gd name="T49" fmla="*/ 54 h 92"/>
                <a:gd name="T50" fmla="*/ 3 w 103"/>
                <a:gd name="T51" fmla="*/ 53 h 92"/>
                <a:gd name="T52" fmla="*/ 1 w 103"/>
                <a:gd name="T53" fmla="*/ 58 h 92"/>
                <a:gd name="T54" fmla="*/ 16 w 103"/>
                <a:gd name="T55" fmla="*/ 76 h 92"/>
                <a:gd name="T56" fmla="*/ 23 w 103"/>
                <a:gd name="T57" fmla="*/ 78 h 92"/>
                <a:gd name="T58" fmla="*/ 49 w 103"/>
                <a:gd name="T59" fmla="*/ 90 h 92"/>
                <a:gd name="T60" fmla="*/ 54 w 103"/>
                <a:gd name="T61" fmla="*/ 90 h 92"/>
                <a:gd name="T62" fmla="*/ 81 w 103"/>
                <a:gd name="T63" fmla="*/ 78 h 92"/>
                <a:gd name="T64" fmla="*/ 87 w 103"/>
                <a:gd name="T65" fmla="*/ 76 h 92"/>
                <a:gd name="T66" fmla="*/ 102 w 103"/>
                <a:gd name="T67" fmla="*/ 5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3" h="92">
                  <a:moveTo>
                    <a:pt x="102" y="58"/>
                  </a:moveTo>
                  <a:cubicBezTo>
                    <a:pt x="102" y="56"/>
                    <a:pt x="102" y="55"/>
                    <a:pt x="101" y="53"/>
                  </a:cubicBezTo>
                  <a:cubicBezTo>
                    <a:pt x="97" y="54"/>
                    <a:pt x="97" y="54"/>
                    <a:pt x="97" y="54"/>
                  </a:cubicBezTo>
                  <a:cubicBezTo>
                    <a:pt x="92" y="54"/>
                    <a:pt x="92" y="54"/>
                    <a:pt x="92" y="54"/>
                  </a:cubicBezTo>
                  <a:cubicBezTo>
                    <a:pt x="92" y="57"/>
                    <a:pt x="90" y="59"/>
                    <a:pt x="87" y="61"/>
                  </a:cubicBezTo>
                  <a:cubicBezTo>
                    <a:pt x="82" y="64"/>
                    <a:pt x="63" y="68"/>
                    <a:pt x="60" y="61"/>
                  </a:cubicBezTo>
                  <a:cubicBezTo>
                    <a:pt x="59" y="56"/>
                    <a:pt x="58" y="33"/>
                    <a:pt x="57" y="13"/>
                  </a:cubicBezTo>
                  <a:cubicBezTo>
                    <a:pt x="69" y="13"/>
                    <a:pt x="69" y="13"/>
                    <a:pt x="69" y="13"/>
                  </a:cubicBezTo>
                  <a:cubicBezTo>
                    <a:pt x="71" y="13"/>
                    <a:pt x="73" y="11"/>
                    <a:pt x="73" y="9"/>
                  </a:cubicBezTo>
                  <a:cubicBezTo>
                    <a:pt x="73" y="9"/>
                    <a:pt x="73" y="9"/>
                    <a:pt x="73" y="9"/>
                  </a:cubicBezTo>
                  <a:cubicBezTo>
                    <a:pt x="73" y="7"/>
                    <a:pt x="71" y="6"/>
                    <a:pt x="69" y="6"/>
                  </a:cubicBezTo>
                  <a:cubicBezTo>
                    <a:pt x="57" y="6"/>
                    <a:pt x="57" y="6"/>
                    <a:pt x="57" y="6"/>
                  </a:cubicBezTo>
                  <a:cubicBezTo>
                    <a:pt x="57" y="4"/>
                    <a:pt x="57" y="2"/>
                    <a:pt x="57" y="0"/>
                  </a:cubicBezTo>
                  <a:cubicBezTo>
                    <a:pt x="55" y="0"/>
                    <a:pt x="53" y="1"/>
                    <a:pt x="52" y="1"/>
                  </a:cubicBezTo>
                  <a:cubicBezTo>
                    <a:pt x="50" y="1"/>
                    <a:pt x="48" y="0"/>
                    <a:pt x="47" y="0"/>
                  </a:cubicBezTo>
                  <a:cubicBezTo>
                    <a:pt x="46" y="2"/>
                    <a:pt x="46" y="4"/>
                    <a:pt x="46" y="6"/>
                  </a:cubicBezTo>
                  <a:cubicBezTo>
                    <a:pt x="34" y="6"/>
                    <a:pt x="34" y="6"/>
                    <a:pt x="34" y="6"/>
                  </a:cubicBezTo>
                  <a:cubicBezTo>
                    <a:pt x="32" y="6"/>
                    <a:pt x="30" y="7"/>
                    <a:pt x="30" y="9"/>
                  </a:cubicBezTo>
                  <a:cubicBezTo>
                    <a:pt x="30" y="9"/>
                    <a:pt x="30" y="9"/>
                    <a:pt x="30" y="9"/>
                  </a:cubicBezTo>
                  <a:cubicBezTo>
                    <a:pt x="30" y="11"/>
                    <a:pt x="32" y="13"/>
                    <a:pt x="34" y="13"/>
                  </a:cubicBezTo>
                  <a:cubicBezTo>
                    <a:pt x="46" y="13"/>
                    <a:pt x="46" y="13"/>
                    <a:pt x="46" y="13"/>
                  </a:cubicBezTo>
                  <a:cubicBezTo>
                    <a:pt x="45" y="33"/>
                    <a:pt x="44" y="56"/>
                    <a:pt x="43" y="61"/>
                  </a:cubicBezTo>
                  <a:cubicBezTo>
                    <a:pt x="41" y="68"/>
                    <a:pt x="22" y="64"/>
                    <a:pt x="16" y="61"/>
                  </a:cubicBezTo>
                  <a:cubicBezTo>
                    <a:pt x="13" y="59"/>
                    <a:pt x="12" y="57"/>
                    <a:pt x="11" y="54"/>
                  </a:cubicBezTo>
                  <a:cubicBezTo>
                    <a:pt x="7" y="54"/>
                    <a:pt x="7" y="54"/>
                    <a:pt x="7" y="54"/>
                  </a:cubicBezTo>
                  <a:cubicBezTo>
                    <a:pt x="3" y="53"/>
                    <a:pt x="3" y="53"/>
                    <a:pt x="3" y="53"/>
                  </a:cubicBezTo>
                  <a:cubicBezTo>
                    <a:pt x="2" y="55"/>
                    <a:pt x="1" y="56"/>
                    <a:pt x="1" y="58"/>
                  </a:cubicBezTo>
                  <a:cubicBezTo>
                    <a:pt x="0" y="68"/>
                    <a:pt x="8" y="72"/>
                    <a:pt x="16" y="76"/>
                  </a:cubicBezTo>
                  <a:cubicBezTo>
                    <a:pt x="18" y="76"/>
                    <a:pt x="20" y="77"/>
                    <a:pt x="23" y="78"/>
                  </a:cubicBezTo>
                  <a:cubicBezTo>
                    <a:pt x="34" y="81"/>
                    <a:pt x="43" y="83"/>
                    <a:pt x="49" y="90"/>
                  </a:cubicBezTo>
                  <a:cubicBezTo>
                    <a:pt x="50" y="92"/>
                    <a:pt x="53" y="92"/>
                    <a:pt x="54" y="90"/>
                  </a:cubicBezTo>
                  <a:cubicBezTo>
                    <a:pt x="61" y="83"/>
                    <a:pt x="70" y="81"/>
                    <a:pt x="81" y="78"/>
                  </a:cubicBezTo>
                  <a:cubicBezTo>
                    <a:pt x="83" y="77"/>
                    <a:pt x="85" y="77"/>
                    <a:pt x="87" y="76"/>
                  </a:cubicBezTo>
                  <a:cubicBezTo>
                    <a:pt x="95" y="72"/>
                    <a:pt x="103" y="68"/>
                    <a:pt x="102" y="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4"/>
            <p:cNvSpPr>
              <a:spLocks noChangeArrowheads="1"/>
            </p:cNvSpPr>
            <p:nvPr/>
          </p:nvSpPr>
          <p:spPr bwMode="auto">
            <a:xfrm>
              <a:off x="2030" y="2872"/>
              <a:ext cx="334" cy="334"/>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p:cNvSpPr>
              <a:spLocks/>
            </p:cNvSpPr>
            <p:nvPr/>
          </p:nvSpPr>
          <p:spPr bwMode="auto">
            <a:xfrm>
              <a:off x="2173" y="1337"/>
              <a:ext cx="59" cy="1535"/>
            </a:xfrm>
            <a:custGeom>
              <a:avLst/>
              <a:gdLst>
                <a:gd name="T0" fmla="*/ 18 w 35"/>
                <a:gd name="T1" fmla="*/ 0 h 905"/>
                <a:gd name="T2" fmla="*/ 35 w 35"/>
                <a:gd name="T3" fmla="*/ 18 h 905"/>
                <a:gd name="T4" fmla="*/ 23 w 35"/>
                <a:gd name="T5" fmla="*/ 35 h 905"/>
                <a:gd name="T6" fmla="*/ 23 w 35"/>
                <a:gd name="T7" fmla="*/ 905 h 905"/>
                <a:gd name="T8" fmla="*/ 14 w 35"/>
                <a:gd name="T9" fmla="*/ 905 h 905"/>
                <a:gd name="T10" fmla="*/ 13 w 35"/>
                <a:gd name="T11" fmla="*/ 905 h 905"/>
                <a:gd name="T12" fmla="*/ 13 w 35"/>
                <a:gd name="T13" fmla="*/ 35 h 905"/>
                <a:gd name="T14" fmla="*/ 0 w 35"/>
                <a:gd name="T15" fmla="*/ 18 h 905"/>
                <a:gd name="T16" fmla="*/ 18 w 35"/>
                <a:gd name="T17" fmla="*/ 0 h 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905">
                  <a:moveTo>
                    <a:pt x="18" y="0"/>
                  </a:moveTo>
                  <a:cubicBezTo>
                    <a:pt x="27" y="0"/>
                    <a:pt x="35" y="9"/>
                    <a:pt x="35" y="18"/>
                  </a:cubicBezTo>
                  <a:cubicBezTo>
                    <a:pt x="35" y="27"/>
                    <a:pt x="30" y="33"/>
                    <a:pt x="23" y="35"/>
                  </a:cubicBezTo>
                  <a:cubicBezTo>
                    <a:pt x="23" y="905"/>
                    <a:pt x="23" y="905"/>
                    <a:pt x="23" y="905"/>
                  </a:cubicBezTo>
                  <a:cubicBezTo>
                    <a:pt x="20" y="905"/>
                    <a:pt x="17" y="905"/>
                    <a:pt x="14" y="905"/>
                  </a:cubicBezTo>
                  <a:cubicBezTo>
                    <a:pt x="14" y="905"/>
                    <a:pt x="13" y="905"/>
                    <a:pt x="13" y="905"/>
                  </a:cubicBezTo>
                  <a:cubicBezTo>
                    <a:pt x="13" y="35"/>
                    <a:pt x="13" y="35"/>
                    <a:pt x="13" y="35"/>
                  </a:cubicBezTo>
                  <a:cubicBezTo>
                    <a:pt x="6" y="33"/>
                    <a:pt x="0" y="26"/>
                    <a:pt x="0" y="18"/>
                  </a:cubicBezTo>
                  <a:cubicBezTo>
                    <a:pt x="0" y="8"/>
                    <a:pt x="8" y="0"/>
                    <a:pt x="18"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p:cNvSpPr>
              <a:spLocks/>
            </p:cNvSpPr>
            <p:nvPr/>
          </p:nvSpPr>
          <p:spPr bwMode="auto">
            <a:xfrm>
              <a:off x="2193" y="2935"/>
              <a:ext cx="5" cy="22"/>
            </a:xfrm>
            <a:custGeom>
              <a:avLst/>
              <a:gdLst>
                <a:gd name="T0" fmla="*/ 3 w 3"/>
                <a:gd name="T1" fmla="*/ 12 h 13"/>
                <a:gd name="T2" fmla="*/ 1 w 3"/>
                <a:gd name="T3" fmla="*/ 13 h 13"/>
                <a:gd name="T4" fmla="*/ 1 w 3"/>
                <a:gd name="T5" fmla="*/ 13 h 13"/>
                <a:gd name="T6" fmla="*/ 0 w 3"/>
                <a:gd name="T7" fmla="*/ 12 h 13"/>
                <a:gd name="T8" fmla="*/ 0 w 3"/>
                <a:gd name="T9" fmla="*/ 1 h 13"/>
                <a:gd name="T10" fmla="*/ 1 w 3"/>
                <a:gd name="T11" fmla="*/ 0 h 13"/>
                <a:gd name="T12" fmla="*/ 1 w 3"/>
                <a:gd name="T13" fmla="*/ 0 h 13"/>
                <a:gd name="T14" fmla="*/ 3 w 3"/>
                <a:gd name="T15" fmla="*/ 1 h 13"/>
                <a:gd name="T16" fmla="*/ 3 w 3"/>
                <a:gd name="T17"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3">
                  <a:moveTo>
                    <a:pt x="3" y="12"/>
                  </a:moveTo>
                  <a:cubicBezTo>
                    <a:pt x="3" y="13"/>
                    <a:pt x="2" y="13"/>
                    <a:pt x="1" y="13"/>
                  </a:cubicBezTo>
                  <a:cubicBezTo>
                    <a:pt x="1" y="13"/>
                    <a:pt x="1" y="13"/>
                    <a:pt x="1" y="13"/>
                  </a:cubicBezTo>
                  <a:cubicBezTo>
                    <a:pt x="0" y="13"/>
                    <a:pt x="0" y="13"/>
                    <a:pt x="0" y="12"/>
                  </a:cubicBezTo>
                  <a:cubicBezTo>
                    <a:pt x="0" y="1"/>
                    <a:pt x="0" y="1"/>
                    <a:pt x="0" y="1"/>
                  </a:cubicBezTo>
                  <a:cubicBezTo>
                    <a:pt x="0" y="0"/>
                    <a:pt x="0" y="0"/>
                    <a:pt x="1" y="0"/>
                  </a:cubicBezTo>
                  <a:cubicBezTo>
                    <a:pt x="1" y="0"/>
                    <a:pt x="1" y="0"/>
                    <a:pt x="1" y="0"/>
                  </a:cubicBezTo>
                  <a:cubicBezTo>
                    <a:pt x="2" y="0"/>
                    <a:pt x="3" y="0"/>
                    <a:pt x="3" y="1"/>
                  </a:cubicBezTo>
                  <a:cubicBezTo>
                    <a:pt x="3" y="12"/>
                    <a:pt x="3" y="12"/>
                    <a:pt x="3"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p:cNvSpPr>
              <a:spLocks/>
            </p:cNvSpPr>
            <p:nvPr/>
          </p:nvSpPr>
          <p:spPr bwMode="auto">
            <a:xfrm>
              <a:off x="2117" y="2970"/>
              <a:ext cx="18" cy="19"/>
            </a:xfrm>
            <a:custGeom>
              <a:avLst/>
              <a:gdLst>
                <a:gd name="T0" fmla="*/ 11 w 11"/>
                <a:gd name="T1" fmla="*/ 7 h 11"/>
                <a:gd name="T2" fmla="*/ 11 w 11"/>
                <a:gd name="T3" fmla="*/ 10 h 11"/>
                <a:gd name="T4" fmla="*/ 11 w 11"/>
                <a:gd name="T5" fmla="*/ 10 h 11"/>
                <a:gd name="T6" fmla="*/ 8 w 11"/>
                <a:gd name="T7" fmla="*/ 10 h 11"/>
                <a:gd name="T8" fmla="*/ 0 w 11"/>
                <a:gd name="T9" fmla="*/ 3 h 11"/>
                <a:gd name="T10" fmla="*/ 1 w 11"/>
                <a:gd name="T11" fmla="*/ 1 h 11"/>
                <a:gd name="T12" fmla="*/ 1 w 11"/>
                <a:gd name="T13" fmla="*/ 1 h 11"/>
                <a:gd name="T14" fmla="*/ 3 w 11"/>
                <a:gd name="T15" fmla="*/ 0 h 11"/>
                <a:gd name="T16" fmla="*/ 11 w 11"/>
                <a:gd name="T17"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1">
                  <a:moveTo>
                    <a:pt x="11" y="7"/>
                  </a:moveTo>
                  <a:cubicBezTo>
                    <a:pt x="11" y="8"/>
                    <a:pt x="11" y="9"/>
                    <a:pt x="11" y="10"/>
                  </a:cubicBezTo>
                  <a:cubicBezTo>
                    <a:pt x="11" y="10"/>
                    <a:pt x="11" y="10"/>
                    <a:pt x="11" y="10"/>
                  </a:cubicBezTo>
                  <a:cubicBezTo>
                    <a:pt x="10" y="10"/>
                    <a:pt x="9" y="11"/>
                    <a:pt x="8" y="10"/>
                  </a:cubicBezTo>
                  <a:cubicBezTo>
                    <a:pt x="0" y="3"/>
                    <a:pt x="0" y="3"/>
                    <a:pt x="0" y="3"/>
                  </a:cubicBezTo>
                  <a:cubicBezTo>
                    <a:pt x="0" y="2"/>
                    <a:pt x="0" y="1"/>
                    <a:pt x="1" y="1"/>
                  </a:cubicBezTo>
                  <a:cubicBezTo>
                    <a:pt x="1" y="1"/>
                    <a:pt x="1" y="1"/>
                    <a:pt x="1" y="1"/>
                  </a:cubicBezTo>
                  <a:cubicBezTo>
                    <a:pt x="1" y="0"/>
                    <a:pt x="2" y="0"/>
                    <a:pt x="3" y="0"/>
                  </a:cubicBezTo>
                  <a:cubicBezTo>
                    <a:pt x="11" y="7"/>
                    <a:pt x="11" y="7"/>
                    <a:pt x="11"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p:cNvSpPr>
              <a:spLocks/>
            </p:cNvSpPr>
            <p:nvPr/>
          </p:nvSpPr>
          <p:spPr bwMode="auto">
            <a:xfrm>
              <a:off x="2093" y="3048"/>
              <a:ext cx="24" cy="9"/>
            </a:xfrm>
            <a:custGeom>
              <a:avLst/>
              <a:gdLst>
                <a:gd name="T0" fmla="*/ 12 w 14"/>
                <a:gd name="T1" fmla="*/ 0 h 5"/>
                <a:gd name="T2" fmla="*/ 14 w 14"/>
                <a:gd name="T3" fmla="*/ 2 h 5"/>
                <a:gd name="T4" fmla="*/ 14 w 14"/>
                <a:gd name="T5" fmla="*/ 2 h 5"/>
                <a:gd name="T6" fmla="*/ 12 w 14"/>
                <a:gd name="T7" fmla="*/ 4 h 5"/>
                <a:gd name="T8" fmla="*/ 2 w 14"/>
                <a:gd name="T9" fmla="*/ 5 h 5"/>
                <a:gd name="T10" fmla="*/ 0 w 14"/>
                <a:gd name="T11" fmla="*/ 3 h 5"/>
                <a:gd name="T12" fmla="*/ 0 w 14"/>
                <a:gd name="T13" fmla="*/ 3 h 5"/>
                <a:gd name="T14" fmla="*/ 1 w 14"/>
                <a:gd name="T15" fmla="*/ 1 h 5"/>
                <a:gd name="T16" fmla="*/ 12 w 14"/>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
                  <a:moveTo>
                    <a:pt x="12" y="0"/>
                  </a:moveTo>
                  <a:cubicBezTo>
                    <a:pt x="13" y="0"/>
                    <a:pt x="14" y="1"/>
                    <a:pt x="14" y="2"/>
                  </a:cubicBezTo>
                  <a:cubicBezTo>
                    <a:pt x="14" y="2"/>
                    <a:pt x="14" y="2"/>
                    <a:pt x="14" y="2"/>
                  </a:cubicBezTo>
                  <a:cubicBezTo>
                    <a:pt x="14" y="3"/>
                    <a:pt x="13" y="4"/>
                    <a:pt x="12" y="4"/>
                  </a:cubicBezTo>
                  <a:cubicBezTo>
                    <a:pt x="2" y="5"/>
                    <a:pt x="2" y="5"/>
                    <a:pt x="2" y="5"/>
                  </a:cubicBezTo>
                  <a:cubicBezTo>
                    <a:pt x="1" y="5"/>
                    <a:pt x="0" y="4"/>
                    <a:pt x="0" y="3"/>
                  </a:cubicBezTo>
                  <a:cubicBezTo>
                    <a:pt x="0" y="3"/>
                    <a:pt x="0" y="3"/>
                    <a:pt x="0" y="3"/>
                  </a:cubicBezTo>
                  <a:cubicBezTo>
                    <a:pt x="0" y="2"/>
                    <a:pt x="1" y="1"/>
                    <a:pt x="1" y="1"/>
                  </a:cubicBezTo>
                  <a:cubicBezTo>
                    <a:pt x="12" y="0"/>
                    <a:pt x="12" y="0"/>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p:cNvSpPr>
            <p:nvPr/>
          </p:nvSpPr>
          <p:spPr bwMode="auto">
            <a:xfrm>
              <a:off x="2280" y="3043"/>
              <a:ext cx="23" cy="9"/>
            </a:xfrm>
            <a:custGeom>
              <a:avLst/>
              <a:gdLst>
                <a:gd name="T0" fmla="*/ 2 w 14"/>
                <a:gd name="T1" fmla="*/ 4 h 5"/>
                <a:gd name="T2" fmla="*/ 1 w 14"/>
                <a:gd name="T3" fmla="*/ 2 h 5"/>
                <a:gd name="T4" fmla="*/ 1 w 14"/>
                <a:gd name="T5" fmla="*/ 2 h 5"/>
                <a:gd name="T6" fmla="*/ 2 w 14"/>
                <a:gd name="T7" fmla="*/ 0 h 5"/>
                <a:gd name="T8" fmla="*/ 13 w 14"/>
                <a:gd name="T9" fmla="*/ 1 h 5"/>
                <a:gd name="T10" fmla="*/ 14 w 14"/>
                <a:gd name="T11" fmla="*/ 3 h 5"/>
                <a:gd name="T12" fmla="*/ 14 w 14"/>
                <a:gd name="T13" fmla="*/ 3 h 5"/>
                <a:gd name="T14" fmla="*/ 13 w 14"/>
                <a:gd name="T15" fmla="*/ 5 h 5"/>
                <a:gd name="T16" fmla="*/ 2 w 14"/>
                <a:gd name="T17"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5">
                  <a:moveTo>
                    <a:pt x="2" y="4"/>
                  </a:moveTo>
                  <a:cubicBezTo>
                    <a:pt x="1" y="3"/>
                    <a:pt x="0" y="3"/>
                    <a:pt x="1" y="2"/>
                  </a:cubicBezTo>
                  <a:cubicBezTo>
                    <a:pt x="1" y="2"/>
                    <a:pt x="1" y="2"/>
                    <a:pt x="1" y="2"/>
                  </a:cubicBezTo>
                  <a:cubicBezTo>
                    <a:pt x="1" y="1"/>
                    <a:pt x="1" y="0"/>
                    <a:pt x="2" y="0"/>
                  </a:cubicBezTo>
                  <a:cubicBezTo>
                    <a:pt x="13" y="1"/>
                    <a:pt x="13" y="1"/>
                    <a:pt x="13" y="1"/>
                  </a:cubicBezTo>
                  <a:cubicBezTo>
                    <a:pt x="14" y="1"/>
                    <a:pt x="14" y="2"/>
                    <a:pt x="14" y="3"/>
                  </a:cubicBezTo>
                  <a:cubicBezTo>
                    <a:pt x="14" y="3"/>
                    <a:pt x="14" y="3"/>
                    <a:pt x="14" y="3"/>
                  </a:cubicBezTo>
                  <a:cubicBezTo>
                    <a:pt x="14" y="4"/>
                    <a:pt x="13" y="5"/>
                    <a:pt x="13" y="5"/>
                  </a:cubicBezTo>
                  <a:cubicBezTo>
                    <a:pt x="2" y="4"/>
                    <a:pt x="2" y="4"/>
                    <a:pt x="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p:cNvSpPr>
              <a:spLocks/>
            </p:cNvSpPr>
            <p:nvPr/>
          </p:nvSpPr>
          <p:spPr bwMode="auto">
            <a:xfrm>
              <a:off x="2256" y="2965"/>
              <a:ext cx="20" cy="19"/>
            </a:xfrm>
            <a:custGeom>
              <a:avLst/>
              <a:gdLst>
                <a:gd name="T0" fmla="*/ 3 w 12"/>
                <a:gd name="T1" fmla="*/ 11 h 11"/>
                <a:gd name="T2" fmla="*/ 1 w 12"/>
                <a:gd name="T3" fmla="*/ 10 h 11"/>
                <a:gd name="T4" fmla="*/ 1 w 12"/>
                <a:gd name="T5" fmla="*/ 10 h 11"/>
                <a:gd name="T6" fmla="*/ 1 w 12"/>
                <a:gd name="T7" fmla="*/ 8 h 11"/>
                <a:gd name="T8" fmla="*/ 9 w 12"/>
                <a:gd name="T9" fmla="*/ 1 h 11"/>
                <a:gd name="T10" fmla="*/ 11 w 12"/>
                <a:gd name="T11" fmla="*/ 1 h 11"/>
                <a:gd name="T12" fmla="*/ 11 w 12"/>
                <a:gd name="T13" fmla="*/ 1 h 11"/>
                <a:gd name="T14" fmla="*/ 11 w 12"/>
                <a:gd name="T15" fmla="*/ 3 h 11"/>
                <a:gd name="T16" fmla="*/ 3 w 12"/>
                <a:gd name="T17"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1">
                  <a:moveTo>
                    <a:pt x="3" y="11"/>
                  </a:moveTo>
                  <a:cubicBezTo>
                    <a:pt x="3" y="11"/>
                    <a:pt x="2" y="11"/>
                    <a:pt x="1" y="10"/>
                  </a:cubicBezTo>
                  <a:cubicBezTo>
                    <a:pt x="1" y="10"/>
                    <a:pt x="1" y="10"/>
                    <a:pt x="1" y="10"/>
                  </a:cubicBezTo>
                  <a:cubicBezTo>
                    <a:pt x="0" y="10"/>
                    <a:pt x="0" y="9"/>
                    <a:pt x="1" y="8"/>
                  </a:cubicBezTo>
                  <a:cubicBezTo>
                    <a:pt x="9" y="1"/>
                    <a:pt x="9" y="1"/>
                    <a:pt x="9" y="1"/>
                  </a:cubicBezTo>
                  <a:cubicBezTo>
                    <a:pt x="10" y="0"/>
                    <a:pt x="11" y="0"/>
                    <a:pt x="11" y="1"/>
                  </a:cubicBezTo>
                  <a:cubicBezTo>
                    <a:pt x="11" y="1"/>
                    <a:pt x="11" y="1"/>
                    <a:pt x="11" y="1"/>
                  </a:cubicBezTo>
                  <a:cubicBezTo>
                    <a:pt x="12" y="2"/>
                    <a:pt x="12" y="3"/>
                    <a:pt x="11" y="3"/>
                  </a:cubicBezTo>
                  <a:cubicBezTo>
                    <a:pt x="3" y="11"/>
                    <a:pt x="3" y="11"/>
                    <a:pt x="3"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1"/>
            <p:cNvSpPr>
              <a:spLocks noEditPoints="1"/>
            </p:cNvSpPr>
            <p:nvPr/>
          </p:nvSpPr>
          <p:spPr bwMode="auto">
            <a:xfrm>
              <a:off x="2130" y="2967"/>
              <a:ext cx="129" cy="182"/>
            </a:xfrm>
            <a:custGeom>
              <a:avLst/>
              <a:gdLst>
                <a:gd name="T0" fmla="*/ 50 w 76"/>
                <a:gd name="T1" fmla="*/ 91 h 107"/>
                <a:gd name="T2" fmla="*/ 49 w 76"/>
                <a:gd name="T3" fmla="*/ 94 h 107"/>
                <a:gd name="T4" fmla="*/ 47 w 76"/>
                <a:gd name="T5" fmla="*/ 94 h 107"/>
                <a:gd name="T6" fmla="*/ 29 w 76"/>
                <a:gd name="T7" fmla="*/ 94 h 107"/>
                <a:gd name="T8" fmla="*/ 27 w 76"/>
                <a:gd name="T9" fmla="*/ 94 h 107"/>
                <a:gd name="T10" fmla="*/ 26 w 76"/>
                <a:gd name="T11" fmla="*/ 91 h 107"/>
                <a:gd name="T12" fmla="*/ 26 w 76"/>
                <a:gd name="T13" fmla="*/ 81 h 107"/>
                <a:gd name="T14" fmla="*/ 50 w 76"/>
                <a:gd name="T15" fmla="*/ 81 h 107"/>
                <a:gd name="T16" fmla="*/ 50 w 76"/>
                <a:gd name="T17" fmla="*/ 91 h 107"/>
                <a:gd name="T18" fmla="*/ 24 w 76"/>
                <a:gd name="T19" fmla="*/ 19 h 107"/>
                <a:gd name="T20" fmla="*/ 14 w 76"/>
                <a:gd name="T21" fmla="*/ 38 h 107"/>
                <a:gd name="T22" fmla="*/ 23 w 76"/>
                <a:gd name="T23" fmla="*/ 56 h 107"/>
                <a:gd name="T24" fmla="*/ 23 w 76"/>
                <a:gd name="T25" fmla="*/ 59 h 107"/>
                <a:gd name="T26" fmla="*/ 23 w 76"/>
                <a:gd name="T27" fmla="*/ 59 h 107"/>
                <a:gd name="T28" fmla="*/ 21 w 76"/>
                <a:gd name="T29" fmla="*/ 59 h 107"/>
                <a:gd name="T30" fmla="*/ 11 w 76"/>
                <a:gd name="T31" fmla="*/ 38 h 107"/>
                <a:gd name="T32" fmla="*/ 22 w 76"/>
                <a:gd name="T33" fmla="*/ 16 h 107"/>
                <a:gd name="T34" fmla="*/ 24 w 76"/>
                <a:gd name="T35" fmla="*/ 17 h 107"/>
                <a:gd name="T36" fmla="*/ 24 w 76"/>
                <a:gd name="T37" fmla="*/ 17 h 107"/>
                <a:gd name="T38" fmla="*/ 24 w 76"/>
                <a:gd name="T39" fmla="*/ 19 h 107"/>
                <a:gd name="T40" fmla="*/ 76 w 76"/>
                <a:gd name="T41" fmla="*/ 38 h 107"/>
                <a:gd name="T42" fmla="*/ 38 w 76"/>
                <a:gd name="T43" fmla="*/ 0 h 107"/>
                <a:gd name="T44" fmla="*/ 0 w 76"/>
                <a:gd name="T45" fmla="*/ 38 h 107"/>
                <a:gd name="T46" fmla="*/ 23 w 76"/>
                <a:gd name="T47" fmla="*/ 73 h 107"/>
                <a:gd name="T48" fmla="*/ 23 w 76"/>
                <a:gd name="T49" fmla="*/ 81 h 107"/>
                <a:gd name="T50" fmla="*/ 23 w 76"/>
                <a:gd name="T51" fmla="*/ 91 h 107"/>
                <a:gd name="T52" fmla="*/ 28 w 76"/>
                <a:gd name="T53" fmla="*/ 98 h 107"/>
                <a:gd name="T54" fmla="*/ 29 w 76"/>
                <a:gd name="T55" fmla="*/ 101 h 107"/>
                <a:gd name="T56" fmla="*/ 36 w 76"/>
                <a:gd name="T57" fmla="*/ 107 h 107"/>
                <a:gd name="T58" fmla="*/ 41 w 76"/>
                <a:gd name="T59" fmla="*/ 107 h 107"/>
                <a:gd name="T60" fmla="*/ 48 w 76"/>
                <a:gd name="T61" fmla="*/ 101 h 107"/>
                <a:gd name="T62" fmla="*/ 48 w 76"/>
                <a:gd name="T63" fmla="*/ 98 h 107"/>
                <a:gd name="T64" fmla="*/ 54 w 76"/>
                <a:gd name="T65" fmla="*/ 91 h 107"/>
                <a:gd name="T66" fmla="*/ 54 w 76"/>
                <a:gd name="T67" fmla="*/ 77 h 107"/>
                <a:gd name="T68" fmla="*/ 54 w 76"/>
                <a:gd name="T69" fmla="*/ 73 h 107"/>
                <a:gd name="T70" fmla="*/ 76 w 76"/>
                <a:gd name="T71" fmla="*/ 38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6" h="107">
                  <a:moveTo>
                    <a:pt x="50" y="91"/>
                  </a:moveTo>
                  <a:cubicBezTo>
                    <a:pt x="50" y="92"/>
                    <a:pt x="50" y="93"/>
                    <a:pt x="49" y="94"/>
                  </a:cubicBezTo>
                  <a:cubicBezTo>
                    <a:pt x="49" y="94"/>
                    <a:pt x="48" y="94"/>
                    <a:pt x="47" y="94"/>
                  </a:cubicBezTo>
                  <a:cubicBezTo>
                    <a:pt x="29" y="94"/>
                    <a:pt x="29" y="94"/>
                    <a:pt x="29" y="94"/>
                  </a:cubicBezTo>
                  <a:cubicBezTo>
                    <a:pt x="28" y="94"/>
                    <a:pt x="28" y="94"/>
                    <a:pt x="27" y="94"/>
                  </a:cubicBezTo>
                  <a:cubicBezTo>
                    <a:pt x="27" y="93"/>
                    <a:pt x="26" y="92"/>
                    <a:pt x="26" y="91"/>
                  </a:cubicBezTo>
                  <a:cubicBezTo>
                    <a:pt x="26" y="81"/>
                    <a:pt x="26" y="81"/>
                    <a:pt x="26" y="81"/>
                  </a:cubicBezTo>
                  <a:cubicBezTo>
                    <a:pt x="50" y="81"/>
                    <a:pt x="50" y="81"/>
                    <a:pt x="50" y="81"/>
                  </a:cubicBezTo>
                  <a:cubicBezTo>
                    <a:pt x="50" y="91"/>
                    <a:pt x="50" y="91"/>
                    <a:pt x="50" y="91"/>
                  </a:cubicBezTo>
                  <a:close/>
                  <a:moveTo>
                    <a:pt x="24" y="19"/>
                  </a:moveTo>
                  <a:cubicBezTo>
                    <a:pt x="18" y="23"/>
                    <a:pt x="14" y="30"/>
                    <a:pt x="14" y="38"/>
                  </a:cubicBezTo>
                  <a:cubicBezTo>
                    <a:pt x="14" y="45"/>
                    <a:pt x="18" y="52"/>
                    <a:pt x="23" y="56"/>
                  </a:cubicBezTo>
                  <a:cubicBezTo>
                    <a:pt x="24" y="57"/>
                    <a:pt x="24" y="58"/>
                    <a:pt x="23" y="59"/>
                  </a:cubicBezTo>
                  <a:cubicBezTo>
                    <a:pt x="23" y="59"/>
                    <a:pt x="23" y="59"/>
                    <a:pt x="23" y="59"/>
                  </a:cubicBezTo>
                  <a:cubicBezTo>
                    <a:pt x="23" y="60"/>
                    <a:pt x="21" y="60"/>
                    <a:pt x="21" y="59"/>
                  </a:cubicBezTo>
                  <a:cubicBezTo>
                    <a:pt x="15" y="54"/>
                    <a:pt x="11" y="47"/>
                    <a:pt x="11" y="38"/>
                  </a:cubicBezTo>
                  <a:cubicBezTo>
                    <a:pt x="11" y="29"/>
                    <a:pt x="15" y="21"/>
                    <a:pt x="22" y="16"/>
                  </a:cubicBezTo>
                  <a:cubicBezTo>
                    <a:pt x="23" y="16"/>
                    <a:pt x="24" y="16"/>
                    <a:pt x="24" y="17"/>
                  </a:cubicBezTo>
                  <a:cubicBezTo>
                    <a:pt x="24" y="17"/>
                    <a:pt x="24" y="17"/>
                    <a:pt x="24" y="17"/>
                  </a:cubicBezTo>
                  <a:cubicBezTo>
                    <a:pt x="25" y="17"/>
                    <a:pt x="25" y="19"/>
                    <a:pt x="24" y="19"/>
                  </a:cubicBezTo>
                  <a:close/>
                  <a:moveTo>
                    <a:pt x="76" y="38"/>
                  </a:moveTo>
                  <a:cubicBezTo>
                    <a:pt x="76" y="17"/>
                    <a:pt x="59" y="0"/>
                    <a:pt x="38" y="0"/>
                  </a:cubicBezTo>
                  <a:cubicBezTo>
                    <a:pt x="17" y="0"/>
                    <a:pt x="0" y="17"/>
                    <a:pt x="0" y="38"/>
                  </a:cubicBezTo>
                  <a:cubicBezTo>
                    <a:pt x="0" y="54"/>
                    <a:pt x="9" y="67"/>
                    <a:pt x="23" y="73"/>
                  </a:cubicBezTo>
                  <a:cubicBezTo>
                    <a:pt x="23" y="81"/>
                    <a:pt x="23" y="81"/>
                    <a:pt x="23" y="81"/>
                  </a:cubicBezTo>
                  <a:cubicBezTo>
                    <a:pt x="23" y="91"/>
                    <a:pt x="23" y="91"/>
                    <a:pt x="23" y="91"/>
                  </a:cubicBezTo>
                  <a:cubicBezTo>
                    <a:pt x="23" y="95"/>
                    <a:pt x="25" y="97"/>
                    <a:pt x="28" y="98"/>
                  </a:cubicBezTo>
                  <a:cubicBezTo>
                    <a:pt x="28" y="99"/>
                    <a:pt x="29" y="100"/>
                    <a:pt x="29" y="101"/>
                  </a:cubicBezTo>
                  <a:cubicBezTo>
                    <a:pt x="31" y="104"/>
                    <a:pt x="33" y="107"/>
                    <a:pt x="36" y="107"/>
                  </a:cubicBezTo>
                  <a:cubicBezTo>
                    <a:pt x="41" y="107"/>
                    <a:pt x="41" y="107"/>
                    <a:pt x="41" y="107"/>
                  </a:cubicBezTo>
                  <a:cubicBezTo>
                    <a:pt x="43" y="107"/>
                    <a:pt x="46" y="104"/>
                    <a:pt x="48" y="101"/>
                  </a:cubicBezTo>
                  <a:cubicBezTo>
                    <a:pt x="48" y="100"/>
                    <a:pt x="48" y="99"/>
                    <a:pt x="48" y="98"/>
                  </a:cubicBezTo>
                  <a:cubicBezTo>
                    <a:pt x="52" y="97"/>
                    <a:pt x="54" y="95"/>
                    <a:pt x="54" y="91"/>
                  </a:cubicBezTo>
                  <a:cubicBezTo>
                    <a:pt x="54" y="77"/>
                    <a:pt x="54" y="77"/>
                    <a:pt x="54" y="77"/>
                  </a:cubicBezTo>
                  <a:cubicBezTo>
                    <a:pt x="54" y="73"/>
                    <a:pt x="54" y="73"/>
                    <a:pt x="54" y="73"/>
                  </a:cubicBezTo>
                  <a:cubicBezTo>
                    <a:pt x="67" y="67"/>
                    <a:pt x="76" y="54"/>
                    <a:pt x="76"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32"/>
            <p:cNvSpPr>
              <a:spLocks noChangeArrowheads="1"/>
            </p:cNvSpPr>
            <p:nvPr/>
          </p:nvSpPr>
          <p:spPr bwMode="auto">
            <a:xfrm>
              <a:off x="6380" y="2119"/>
              <a:ext cx="118" cy="11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p:cNvSpPr>
              <a:spLocks noEditPoints="1"/>
            </p:cNvSpPr>
            <p:nvPr/>
          </p:nvSpPr>
          <p:spPr bwMode="auto">
            <a:xfrm>
              <a:off x="6368" y="2105"/>
              <a:ext cx="144" cy="144"/>
            </a:xfrm>
            <a:custGeom>
              <a:avLst/>
              <a:gdLst>
                <a:gd name="T0" fmla="*/ 42 w 85"/>
                <a:gd name="T1" fmla="*/ 0 h 85"/>
                <a:gd name="T2" fmla="*/ 85 w 85"/>
                <a:gd name="T3" fmla="*/ 43 h 85"/>
                <a:gd name="T4" fmla="*/ 42 w 85"/>
                <a:gd name="T5" fmla="*/ 85 h 85"/>
                <a:gd name="T6" fmla="*/ 0 w 85"/>
                <a:gd name="T7" fmla="*/ 43 h 85"/>
                <a:gd name="T8" fmla="*/ 42 w 85"/>
                <a:gd name="T9" fmla="*/ 0 h 85"/>
                <a:gd name="T10" fmla="*/ 42 w 85"/>
                <a:gd name="T11" fmla="*/ 8 h 85"/>
                <a:gd name="T12" fmla="*/ 7 w 85"/>
                <a:gd name="T13" fmla="*/ 43 h 85"/>
                <a:gd name="T14" fmla="*/ 42 w 85"/>
                <a:gd name="T15" fmla="*/ 78 h 85"/>
                <a:gd name="T16" fmla="*/ 77 w 85"/>
                <a:gd name="T17" fmla="*/ 43 h 85"/>
                <a:gd name="T18" fmla="*/ 42 w 85"/>
                <a:gd name="T19"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85">
                  <a:moveTo>
                    <a:pt x="42" y="0"/>
                  </a:moveTo>
                  <a:cubicBezTo>
                    <a:pt x="66" y="0"/>
                    <a:pt x="85" y="19"/>
                    <a:pt x="85" y="43"/>
                  </a:cubicBezTo>
                  <a:cubicBezTo>
                    <a:pt x="85" y="66"/>
                    <a:pt x="66" y="85"/>
                    <a:pt x="42" y="85"/>
                  </a:cubicBezTo>
                  <a:cubicBezTo>
                    <a:pt x="19" y="85"/>
                    <a:pt x="0" y="66"/>
                    <a:pt x="0" y="43"/>
                  </a:cubicBezTo>
                  <a:cubicBezTo>
                    <a:pt x="0" y="19"/>
                    <a:pt x="19" y="0"/>
                    <a:pt x="42" y="0"/>
                  </a:cubicBezTo>
                  <a:close/>
                  <a:moveTo>
                    <a:pt x="42" y="8"/>
                  </a:moveTo>
                  <a:cubicBezTo>
                    <a:pt x="23" y="8"/>
                    <a:pt x="7" y="23"/>
                    <a:pt x="7" y="43"/>
                  </a:cubicBezTo>
                  <a:cubicBezTo>
                    <a:pt x="7" y="62"/>
                    <a:pt x="23" y="78"/>
                    <a:pt x="42" y="78"/>
                  </a:cubicBezTo>
                  <a:cubicBezTo>
                    <a:pt x="62" y="78"/>
                    <a:pt x="77" y="62"/>
                    <a:pt x="77" y="43"/>
                  </a:cubicBezTo>
                  <a:cubicBezTo>
                    <a:pt x="77" y="23"/>
                    <a:pt x="62" y="8"/>
                    <a:pt x="42" y="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4"/>
            <p:cNvSpPr>
              <a:spLocks/>
            </p:cNvSpPr>
            <p:nvPr/>
          </p:nvSpPr>
          <p:spPr bwMode="auto">
            <a:xfrm>
              <a:off x="6422" y="1846"/>
              <a:ext cx="36" cy="349"/>
            </a:xfrm>
            <a:custGeom>
              <a:avLst/>
              <a:gdLst>
                <a:gd name="T0" fmla="*/ 21 w 21"/>
                <a:gd name="T1" fmla="*/ 195 h 206"/>
                <a:gd name="T2" fmla="*/ 10 w 21"/>
                <a:gd name="T3" fmla="*/ 206 h 206"/>
                <a:gd name="T4" fmla="*/ 0 w 21"/>
                <a:gd name="T5" fmla="*/ 195 h 206"/>
                <a:gd name="T6" fmla="*/ 7 w 21"/>
                <a:gd name="T7" fmla="*/ 185 h 206"/>
                <a:gd name="T8" fmla="*/ 7 w 21"/>
                <a:gd name="T9" fmla="*/ 0 h 206"/>
                <a:gd name="T10" fmla="*/ 13 w 21"/>
                <a:gd name="T11" fmla="*/ 0 h 206"/>
                <a:gd name="T12" fmla="*/ 13 w 21"/>
                <a:gd name="T13" fmla="*/ 185 h 206"/>
                <a:gd name="T14" fmla="*/ 21 w 21"/>
                <a:gd name="T15" fmla="*/ 195 h 2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06">
                  <a:moveTo>
                    <a:pt x="21" y="195"/>
                  </a:moveTo>
                  <a:cubicBezTo>
                    <a:pt x="21" y="201"/>
                    <a:pt x="16" y="206"/>
                    <a:pt x="10" y="206"/>
                  </a:cubicBezTo>
                  <a:cubicBezTo>
                    <a:pt x="4" y="206"/>
                    <a:pt x="0" y="201"/>
                    <a:pt x="0" y="195"/>
                  </a:cubicBezTo>
                  <a:cubicBezTo>
                    <a:pt x="0" y="191"/>
                    <a:pt x="3" y="187"/>
                    <a:pt x="7" y="185"/>
                  </a:cubicBezTo>
                  <a:cubicBezTo>
                    <a:pt x="7" y="0"/>
                    <a:pt x="7" y="0"/>
                    <a:pt x="7" y="0"/>
                  </a:cubicBezTo>
                  <a:cubicBezTo>
                    <a:pt x="13" y="0"/>
                    <a:pt x="13" y="0"/>
                    <a:pt x="13" y="0"/>
                  </a:cubicBezTo>
                  <a:cubicBezTo>
                    <a:pt x="13" y="185"/>
                    <a:pt x="13" y="185"/>
                    <a:pt x="13" y="185"/>
                  </a:cubicBezTo>
                  <a:cubicBezTo>
                    <a:pt x="17" y="187"/>
                    <a:pt x="21" y="191"/>
                    <a:pt x="21" y="1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p:cNvSpPr>
              <a:spLocks/>
            </p:cNvSpPr>
            <p:nvPr/>
          </p:nvSpPr>
          <p:spPr bwMode="auto">
            <a:xfrm>
              <a:off x="6447" y="1818"/>
              <a:ext cx="184" cy="160"/>
            </a:xfrm>
            <a:custGeom>
              <a:avLst/>
              <a:gdLst>
                <a:gd name="T0" fmla="*/ 108 w 108"/>
                <a:gd name="T1" fmla="*/ 76 h 94"/>
                <a:gd name="T2" fmla="*/ 0 w 108"/>
                <a:gd name="T3" fmla="*/ 76 h 94"/>
                <a:gd name="T4" fmla="*/ 0 w 108"/>
                <a:gd name="T5" fmla="*/ 18 h 94"/>
                <a:gd name="T6" fmla="*/ 108 w 108"/>
                <a:gd name="T7" fmla="*/ 18 h 94"/>
                <a:gd name="T8" fmla="*/ 108 w 108"/>
                <a:gd name="T9" fmla="*/ 76 h 94"/>
              </a:gdLst>
              <a:ahLst/>
              <a:cxnLst>
                <a:cxn ang="0">
                  <a:pos x="T0" y="T1"/>
                </a:cxn>
                <a:cxn ang="0">
                  <a:pos x="T2" y="T3"/>
                </a:cxn>
                <a:cxn ang="0">
                  <a:pos x="T4" y="T5"/>
                </a:cxn>
                <a:cxn ang="0">
                  <a:pos x="T6" y="T7"/>
                </a:cxn>
                <a:cxn ang="0">
                  <a:pos x="T8" y="T9"/>
                </a:cxn>
              </a:cxnLst>
              <a:rect l="0" t="0" r="r" b="b"/>
              <a:pathLst>
                <a:path w="108" h="94">
                  <a:moveTo>
                    <a:pt x="108" y="76"/>
                  </a:moveTo>
                  <a:cubicBezTo>
                    <a:pt x="72" y="59"/>
                    <a:pt x="36" y="94"/>
                    <a:pt x="0" y="76"/>
                  </a:cubicBezTo>
                  <a:cubicBezTo>
                    <a:pt x="0" y="57"/>
                    <a:pt x="0" y="37"/>
                    <a:pt x="0" y="18"/>
                  </a:cubicBezTo>
                  <a:cubicBezTo>
                    <a:pt x="36" y="35"/>
                    <a:pt x="72" y="0"/>
                    <a:pt x="108" y="18"/>
                  </a:cubicBezTo>
                  <a:cubicBezTo>
                    <a:pt x="108" y="37"/>
                    <a:pt x="108" y="57"/>
                    <a:pt x="108"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36"/>
            <p:cNvSpPr>
              <a:spLocks noChangeArrowheads="1"/>
            </p:cNvSpPr>
            <p:nvPr/>
          </p:nvSpPr>
          <p:spPr bwMode="auto">
            <a:xfrm>
              <a:off x="4882" y="1688"/>
              <a:ext cx="118" cy="119"/>
            </a:xfrm>
            <a:prstGeom prst="ellipse">
              <a:avLst/>
            </a:pr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7"/>
            <p:cNvSpPr>
              <a:spLocks noEditPoints="1"/>
            </p:cNvSpPr>
            <p:nvPr/>
          </p:nvSpPr>
          <p:spPr bwMode="auto">
            <a:xfrm>
              <a:off x="4870" y="1676"/>
              <a:ext cx="142" cy="144"/>
            </a:xfrm>
            <a:custGeom>
              <a:avLst/>
              <a:gdLst>
                <a:gd name="T0" fmla="*/ 42 w 84"/>
                <a:gd name="T1" fmla="*/ 0 h 85"/>
                <a:gd name="T2" fmla="*/ 84 w 84"/>
                <a:gd name="T3" fmla="*/ 42 h 85"/>
                <a:gd name="T4" fmla="*/ 42 w 84"/>
                <a:gd name="T5" fmla="*/ 85 h 85"/>
                <a:gd name="T6" fmla="*/ 0 w 84"/>
                <a:gd name="T7" fmla="*/ 42 h 85"/>
                <a:gd name="T8" fmla="*/ 42 w 84"/>
                <a:gd name="T9" fmla="*/ 0 h 85"/>
                <a:gd name="T10" fmla="*/ 42 w 84"/>
                <a:gd name="T11" fmla="*/ 7 h 85"/>
                <a:gd name="T12" fmla="*/ 7 w 84"/>
                <a:gd name="T13" fmla="*/ 42 h 85"/>
                <a:gd name="T14" fmla="*/ 42 w 84"/>
                <a:gd name="T15" fmla="*/ 77 h 85"/>
                <a:gd name="T16" fmla="*/ 77 w 84"/>
                <a:gd name="T17" fmla="*/ 42 h 85"/>
                <a:gd name="T18" fmla="*/ 42 w 84"/>
                <a:gd name="T19" fmla="*/ 7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85">
                  <a:moveTo>
                    <a:pt x="42" y="0"/>
                  </a:moveTo>
                  <a:cubicBezTo>
                    <a:pt x="66" y="0"/>
                    <a:pt x="84" y="19"/>
                    <a:pt x="84" y="42"/>
                  </a:cubicBezTo>
                  <a:cubicBezTo>
                    <a:pt x="84" y="66"/>
                    <a:pt x="66" y="85"/>
                    <a:pt x="42" y="85"/>
                  </a:cubicBezTo>
                  <a:cubicBezTo>
                    <a:pt x="19" y="85"/>
                    <a:pt x="0" y="66"/>
                    <a:pt x="0" y="42"/>
                  </a:cubicBezTo>
                  <a:cubicBezTo>
                    <a:pt x="0" y="19"/>
                    <a:pt x="19" y="0"/>
                    <a:pt x="42" y="0"/>
                  </a:cubicBezTo>
                  <a:close/>
                  <a:moveTo>
                    <a:pt x="42" y="7"/>
                  </a:moveTo>
                  <a:cubicBezTo>
                    <a:pt x="23" y="7"/>
                    <a:pt x="7" y="23"/>
                    <a:pt x="7" y="42"/>
                  </a:cubicBezTo>
                  <a:cubicBezTo>
                    <a:pt x="7" y="62"/>
                    <a:pt x="23" y="77"/>
                    <a:pt x="42" y="77"/>
                  </a:cubicBezTo>
                  <a:cubicBezTo>
                    <a:pt x="61" y="77"/>
                    <a:pt x="77" y="62"/>
                    <a:pt x="77" y="42"/>
                  </a:cubicBezTo>
                  <a:cubicBezTo>
                    <a:pt x="77" y="23"/>
                    <a:pt x="61" y="7"/>
                    <a:pt x="42" y="7"/>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8"/>
            <p:cNvSpPr>
              <a:spLocks/>
            </p:cNvSpPr>
            <p:nvPr/>
          </p:nvSpPr>
          <p:spPr bwMode="auto">
            <a:xfrm>
              <a:off x="4924" y="1416"/>
              <a:ext cx="36" cy="350"/>
            </a:xfrm>
            <a:custGeom>
              <a:avLst/>
              <a:gdLst>
                <a:gd name="T0" fmla="*/ 21 w 21"/>
                <a:gd name="T1" fmla="*/ 195 h 206"/>
                <a:gd name="T2" fmla="*/ 10 w 21"/>
                <a:gd name="T3" fmla="*/ 206 h 206"/>
                <a:gd name="T4" fmla="*/ 0 w 21"/>
                <a:gd name="T5" fmla="*/ 195 h 206"/>
                <a:gd name="T6" fmla="*/ 7 w 21"/>
                <a:gd name="T7" fmla="*/ 185 h 206"/>
                <a:gd name="T8" fmla="*/ 7 w 21"/>
                <a:gd name="T9" fmla="*/ 0 h 206"/>
                <a:gd name="T10" fmla="*/ 13 w 21"/>
                <a:gd name="T11" fmla="*/ 0 h 206"/>
                <a:gd name="T12" fmla="*/ 13 w 21"/>
                <a:gd name="T13" fmla="*/ 185 h 206"/>
                <a:gd name="T14" fmla="*/ 21 w 21"/>
                <a:gd name="T15" fmla="*/ 195 h 2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06">
                  <a:moveTo>
                    <a:pt x="21" y="195"/>
                  </a:moveTo>
                  <a:cubicBezTo>
                    <a:pt x="21" y="201"/>
                    <a:pt x="16" y="206"/>
                    <a:pt x="10" y="206"/>
                  </a:cubicBezTo>
                  <a:cubicBezTo>
                    <a:pt x="4" y="206"/>
                    <a:pt x="0" y="201"/>
                    <a:pt x="0" y="195"/>
                  </a:cubicBezTo>
                  <a:cubicBezTo>
                    <a:pt x="0" y="190"/>
                    <a:pt x="3" y="186"/>
                    <a:pt x="7" y="185"/>
                  </a:cubicBezTo>
                  <a:cubicBezTo>
                    <a:pt x="7" y="0"/>
                    <a:pt x="7" y="0"/>
                    <a:pt x="7" y="0"/>
                  </a:cubicBezTo>
                  <a:cubicBezTo>
                    <a:pt x="13" y="0"/>
                    <a:pt x="13" y="0"/>
                    <a:pt x="13" y="0"/>
                  </a:cubicBezTo>
                  <a:cubicBezTo>
                    <a:pt x="13" y="185"/>
                    <a:pt x="13" y="185"/>
                    <a:pt x="13" y="185"/>
                  </a:cubicBezTo>
                  <a:cubicBezTo>
                    <a:pt x="17" y="186"/>
                    <a:pt x="21" y="190"/>
                    <a:pt x="21" y="1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9"/>
            <p:cNvSpPr>
              <a:spLocks/>
            </p:cNvSpPr>
            <p:nvPr/>
          </p:nvSpPr>
          <p:spPr bwMode="auto">
            <a:xfrm>
              <a:off x="4950" y="1389"/>
              <a:ext cx="183" cy="160"/>
            </a:xfrm>
            <a:custGeom>
              <a:avLst/>
              <a:gdLst>
                <a:gd name="T0" fmla="*/ 108 w 108"/>
                <a:gd name="T1" fmla="*/ 76 h 94"/>
                <a:gd name="T2" fmla="*/ 0 w 108"/>
                <a:gd name="T3" fmla="*/ 76 h 94"/>
                <a:gd name="T4" fmla="*/ 0 w 108"/>
                <a:gd name="T5" fmla="*/ 18 h 94"/>
                <a:gd name="T6" fmla="*/ 108 w 108"/>
                <a:gd name="T7" fmla="*/ 18 h 94"/>
                <a:gd name="T8" fmla="*/ 108 w 108"/>
                <a:gd name="T9" fmla="*/ 76 h 94"/>
              </a:gdLst>
              <a:ahLst/>
              <a:cxnLst>
                <a:cxn ang="0">
                  <a:pos x="T0" y="T1"/>
                </a:cxn>
                <a:cxn ang="0">
                  <a:pos x="T2" y="T3"/>
                </a:cxn>
                <a:cxn ang="0">
                  <a:pos x="T4" y="T5"/>
                </a:cxn>
                <a:cxn ang="0">
                  <a:pos x="T6" y="T7"/>
                </a:cxn>
                <a:cxn ang="0">
                  <a:pos x="T8" y="T9"/>
                </a:cxn>
              </a:cxnLst>
              <a:rect l="0" t="0" r="r" b="b"/>
              <a:pathLst>
                <a:path w="108" h="94">
                  <a:moveTo>
                    <a:pt x="108" y="76"/>
                  </a:moveTo>
                  <a:cubicBezTo>
                    <a:pt x="72" y="59"/>
                    <a:pt x="36" y="94"/>
                    <a:pt x="0" y="76"/>
                  </a:cubicBezTo>
                  <a:cubicBezTo>
                    <a:pt x="0" y="57"/>
                    <a:pt x="0" y="37"/>
                    <a:pt x="0" y="18"/>
                  </a:cubicBezTo>
                  <a:cubicBezTo>
                    <a:pt x="36" y="35"/>
                    <a:pt x="72" y="0"/>
                    <a:pt x="108" y="18"/>
                  </a:cubicBezTo>
                  <a:cubicBezTo>
                    <a:pt x="108" y="37"/>
                    <a:pt x="108" y="57"/>
                    <a:pt x="108"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40"/>
            <p:cNvSpPr>
              <a:spLocks noChangeArrowheads="1"/>
            </p:cNvSpPr>
            <p:nvPr/>
          </p:nvSpPr>
          <p:spPr bwMode="auto">
            <a:xfrm>
              <a:off x="2661" y="1842"/>
              <a:ext cx="119" cy="119"/>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1"/>
            <p:cNvSpPr>
              <a:spLocks noEditPoints="1"/>
            </p:cNvSpPr>
            <p:nvPr/>
          </p:nvSpPr>
          <p:spPr bwMode="auto">
            <a:xfrm>
              <a:off x="2648" y="1830"/>
              <a:ext cx="144" cy="143"/>
            </a:xfrm>
            <a:custGeom>
              <a:avLst/>
              <a:gdLst>
                <a:gd name="T0" fmla="*/ 43 w 85"/>
                <a:gd name="T1" fmla="*/ 0 h 84"/>
                <a:gd name="T2" fmla="*/ 85 w 85"/>
                <a:gd name="T3" fmla="*/ 42 h 84"/>
                <a:gd name="T4" fmla="*/ 43 w 85"/>
                <a:gd name="T5" fmla="*/ 84 h 84"/>
                <a:gd name="T6" fmla="*/ 0 w 85"/>
                <a:gd name="T7" fmla="*/ 42 h 84"/>
                <a:gd name="T8" fmla="*/ 43 w 85"/>
                <a:gd name="T9" fmla="*/ 0 h 84"/>
                <a:gd name="T10" fmla="*/ 43 w 85"/>
                <a:gd name="T11" fmla="*/ 7 h 84"/>
                <a:gd name="T12" fmla="*/ 8 w 85"/>
                <a:gd name="T13" fmla="*/ 42 h 84"/>
                <a:gd name="T14" fmla="*/ 43 w 85"/>
                <a:gd name="T15" fmla="*/ 77 h 84"/>
                <a:gd name="T16" fmla="*/ 78 w 85"/>
                <a:gd name="T17" fmla="*/ 42 h 84"/>
                <a:gd name="T18" fmla="*/ 43 w 85"/>
                <a:gd name="T19" fmla="*/ 7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84">
                  <a:moveTo>
                    <a:pt x="43" y="0"/>
                  </a:moveTo>
                  <a:cubicBezTo>
                    <a:pt x="66" y="0"/>
                    <a:pt x="85" y="19"/>
                    <a:pt x="85" y="42"/>
                  </a:cubicBezTo>
                  <a:cubicBezTo>
                    <a:pt x="85" y="65"/>
                    <a:pt x="66" y="84"/>
                    <a:pt x="43" y="84"/>
                  </a:cubicBezTo>
                  <a:cubicBezTo>
                    <a:pt x="19" y="84"/>
                    <a:pt x="0" y="65"/>
                    <a:pt x="0" y="42"/>
                  </a:cubicBezTo>
                  <a:cubicBezTo>
                    <a:pt x="0" y="19"/>
                    <a:pt x="19" y="0"/>
                    <a:pt x="43" y="0"/>
                  </a:cubicBezTo>
                  <a:close/>
                  <a:moveTo>
                    <a:pt x="43" y="7"/>
                  </a:moveTo>
                  <a:cubicBezTo>
                    <a:pt x="23" y="7"/>
                    <a:pt x="8" y="23"/>
                    <a:pt x="8" y="42"/>
                  </a:cubicBezTo>
                  <a:cubicBezTo>
                    <a:pt x="8" y="61"/>
                    <a:pt x="23" y="77"/>
                    <a:pt x="43" y="77"/>
                  </a:cubicBezTo>
                  <a:cubicBezTo>
                    <a:pt x="62" y="77"/>
                    <a:pt x="78" y="61"/>
                    <a:pt x="78" y="42"/>
                  </a:cubicBezTo>
                  <a:cubicBezTo>
                    <a:pt x="78" y="23"/>
                    <a:pt x="62" y="7"/>
                    <a:pt x="43" y="7"/>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2"/>
            <p:cNvSpPr>
              <a:spLocks/>
            </p:cNvSpPr>
            <p:nvPr/>
          </p:nvSpPr>
          <p:spPr bwMode="auto">
            <a:xfrm>
              <a:off x="2702" y="1571"/>
              <a:ext cx="36" cy="348"/>
            </a:xfrm>
            <a:custGeom>
              <a:avLst/>
              <a:gdLst>
                <a:gd name="T0" fmla="*/ 21 w 21"/>
                <a:gd name="T1" fmla="*/ 195 h 205"/>
                <a:gd name="T2" fmla="*/ 11 w 21"/>
                <a:gd name="T3" fmla="*/ 205 h 205"/>
                <a:gd name="T4" fmla="*/ 0 w 21"/>
                <a:gd name="T5" fmla="*/ 195 h 205"/>
                <a:gd name="T6" fmla="*/ 8 w 21"/>
                <a:gd name="T7" fmla="*/ 185 h 205"/>
                <a:gd name="T8" fmla="*/ 8 w 21"/>
                <a:gd name="T9" fmla="*/ 0 h 205"/>
                <a:gd name="T10" fmla="*/ 13 w 21"/>
                <a:gd name="T11" fmla="*/ 0 h 205"/>
                <a:gd name="T12" fmla="*/ 13 w 21"/>
                <a:gd name="T13" fmla="*/ 185 h 205"/>
                <a:gd name="T14" fmla="*/ 21 w 21"/>
                <a:gd name="T15" fmla="*/ 195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05">
                  <a:moveTo>
                    <a:pt x="21" y="195"/>
                  </a:moveTo>
                  <a:cubicBezTo>
                    <a:pt x="21" y="201"/>
                    <a:pt x="16" y="205"/>
                    <a:pt x="11" y="205"/>
                  </a:cubicBezTo>
                  <a:cubicBezTo>
                    <a:pt x="5" y="205"/>
                    <a:pt x="0" y="201"/>
                    <a:pt x="0" y="195"/>
                  </a:cubicBezTo>
                  <a:cubicBezTo>
                    <a:pt x="0" y="190"/>
                    <a:pt x="3" y="186"/>
                    <a:pt x="8" y="185"/>
                  </a:cubicBezTo>
                  <a:cubicBezTo>
                    <a:pt x="8" y="0"/>
                    <a:pt x="8" y="0"/>
                    <a:pt x="8" y="0"/>
                  </a:cubicBezTo>
                  <a:cubicBezTo>
                    <a:pt x="13" y="0"/>
                    <a:pt x="13" y="0"/>
                    <a:pt x="13" y="0"/>
                  </a:cubicBezTo>
                  <a:cubicBezTo>
                    <a:pt x="13" y="185"/>
                    <a:pt x="13" y="185"/>
                    <a:pt x="13" y="185"/>
                  </a:cubicBezTo>
                  <a:cubicBezTo>
                    <a:pt x="18" y="186"/>
                    <a:pt x="21" y="190"/>
                    <a:pt x="21" y="1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p:cNvSpPr>
              <a:spLocks/>
            </p:cNvSpPr>
            <p:nvPr/>
          </p:nvSpPr>
          <p:spPr bwMode="auto">
            <a:xfrm>
              <a:off x="2729" y="1544"/>
              <a:ext cx="183" cy="157"/>
            </a:xfrm>
            <a:custGeom>
              <a:avLst/>
              <a:gdLst>
                <a:gd name="T0" fmla="*/ 108 w 108"/>
                <a:gd name="T1" fmla="*/ 76 h 93"/>
                <a:gd name="T2" fmla="*/ 0 w 108"/>
                <a:gd name="T3" fmla="*/ 76 h 93"/>
                <a:gd name="T4" fmla="*/ 0 w 108"/>
                <a:gd name="T5" fmla="*/ 17 h 93"/>
                <a:gd name="T6" fmla="*/ 108 w 108"/>
                <a:gd name="T7" fmla="*/ 17 h 93"/>
                <a:gd name="T8" fmla="*/ 108 w 108"/>
                <a:gd name="T9" fmla="*/ 76 h 93"/>
              </a:gdLst>
              <a:ahLst/>
              <a:cxnLst>
                <a:cxn ang="0">
                  <a:pos x="T0" y="T1"/>
                </a:cxn>
                <a:cxn ang="0">
                  <a:pos x="T2" y="T3"/>
                </a:cxn>
                <a:cxn ang="0">
                  <a:pos x="T4" y="T5"/>
                </a:cxn>
                <a:cxn ang="0">
                  <a:pos x="T6" y="T7"/>
                </a:cxn>
                <a:cxn ang="0">
                  <a:pos x="T8" y="T9"/>
                </a:cxn>
              </a:cxnLst>
              <a:rect l="0" t="0" r="r" b="b"/>
              <a:pathLst>
                <a:path w="108" h="93">
                  <a:moveTo>
                    <a:pt x="108" y="76"/>
                  </a:moveTo>
                  <a:cubicBezTo>
                    <a:pt x="72" y="58"/>
                    <a:pt x="36" y="93"/>
                    <a:pt x="0" y="76"/>
                  </a:cubicBezTo>
                  <a:cubicBezTo>
                    <a:pt x="0" y="56"/>
                    <a:pt x="0" y="37"/>
                    <a:pt x="0" y="17"/>
                  </a:cubicBezTo>
                  <a:cubicBezTo>
                    <a:pt x="36" y="35"/>
                    <a:pt x="72" y="0"/>
                    <a:pt x="108" y="17"/>
                  </a:cubicBezTo>
                  <a:cubicBezTo>
                    <a:pt x="108" y="37"/>
                    <a:pt x="108" y="56"/>
                    <a:pt x="108"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Oval 44"/>
            <p:cNvSpPr>
              <a:spLocks noChangeArrowheads="1"/>
            </p:cNvSpPr>
            <p:nvPr/>
          </p:nvSpPr>
          <p:spPr bwMode="auto">
            <a:xfrm>
              <a:off x="795" y="2589"/>
              <a:ext cx="119" cy="118"/>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p:cNvSpPr>
              <a:spLocks noEditPoints="1"/>
            </p:cNvSpPr>
            <p:nvPr/>
          </p:nvSpPr>
          <p:spPr bwMode="auto">
            <a:xfrm>
              <a:off x="783" y="2575"/>
              <a:ext cx="143" cy="144"/>
            </a:xfrm>
            <a:custGeom>
              <a:avLst/>
              <a:gdLst>
                <a:gd name="T0" fmla="*/ 42 w 84"/>
                <a:gd name="T1" fmla="*/ 0 h 85"/>
                <a:gd name="T2" fmla="*/ 84 w 84"/>
                <a:gd name="T3" fmla="*/ 43 h 85"/>
                <a:gd name="T4" fmla="*/ 42 w 84"/>
                <a:gd name="T5" fmla="*/ 85 h 85"/>
                <a:gd name="T6" fmla="*/ 0 w 84"/>
                <a:gd name="T7" fmla="*/ 43 h 85"/>
                <a:gd name="T8" fmla="*/ 42 w 84"/>
                <a:gd name="T9" fmla="*/ 0 h 85"/>
                <a:gd name="T10" fmla="*/ 42 w 84"/>
                <a:gd name="T11" fmla="*/ 8 h 85"/>
                <a:gd name="T12" fmla="*/ 7 w 84"/>
                <a:gd name="T13" fmla="*/ 43 h 85"/>
                <a:gd name="T14" fmla="*/ 42 w 84"/>
                <a:gd name="T15" fmla="*/ 78 h 85"/>
                <a:gd name="T16" fmla="*/ 77 w 84"/>
                <a:gd name="T17" fmla="*/ 43 h 85"/>
                <a:gd name="T18" fmla="*/ 42 w 84"/>
                <a:gd name="T19"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85">
                  <a:moveTo>
                    <a:pt x="42" y="0"/>
                  </a:moveTo>
                  <a:cubicBezTo>
                    <a:pt x="65" y="0"/>
                    <a:pt x="84" y="19"/>
                    <a:pt x="84" y="43"/>
                  </a:cubicBezTo>
                  <a:cubicBezTo>
                    <a:pt x="84" y="66"/>
                    <a:pt x="65" y="85"/>
                    <a:pt x="42" y="85"/>
                  </a:cubicBezTo>
                  <a:cubicBezTo>
                    <a:pt x="19" y="85"/>
                    <a:pt x="0" y="66"/>
                    <a:pt x="0" y="43"/>
                  </a:cubicBezTo>
                  <a:cubicBezTo>
                    <a:pt x="0" y="19"/>
                    <a:pt x="19" y="0"/>
                    <a:pt x="42" y="0"/>
                  </a:cubicBezTo>
                  <a:close/>
                  <a:moveTo>
                    <a:pt x="42" y="8"/>
                  </a:moveTo>
                  <a:cubicBezTo>
                    <a:pt x="23" y="8"/>
                    <a:pt x="7" y="23"/>
                    <a:pt x="7" y="43"/>
                  </a:cubicBezTo>
                  <a:cubicBezTo>
                    <a:pt x="7" y="62"/>
                    <a:pt x="23" y="78"/>
                    <a:pt x="42" y="78"/>
                  </a:cubicBezTo>
                  <a:cubicBezTo>
                    <a:pt x="61" y="78"/>
                    <a:pt x="77" y="62"/>
                    <a:pt x="77" y="43"/>
                  </a:cubicBezTo>
                  <a:cubicBezTo>
                    <a:pt x="77" y="23"/>
                    <a:pt x="61" y="8"/>
                    <a:pt x="42" y="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p:cNvSpPr>
              <a:spLocks/>
            </p:cNvSpPr>
            <p:nvPr/>
          </p:nvSpPr>
          <p:spPr bwMode="auto">
            <a:xfrm>
              <a:off x="836" y="2316"/>
              <a:ext cx="36" cy="349"/>
            </a:xfrm>
            <a:custGeom>
              <a:avLst/>
              <a:gdLst>
                <a:gd name="T0" fmla="*/ 21 w 21"/>
                <a:gd name="T1" fmla="*/ 195 h 206"/>
                <a:gd name="T2" fmla="*/ 11 w 21"/>
                <a:gd name="T3" fmla="*/ 206 h 206"/>
                <a:gd name="T4" fmla="*/ 0 w 21"/>
                <a:gd name="T5" fmla="*/ 195 h 206"/>
                <a:gd name="T6" fmla="*/ 8 w 21"/>
                <a:gd name="T7" fmla="*/ 185 h 206"/>
                <a:gd name="T8" fmla="*/ 8 w 21"/>
                <a:gd name="T9" fmla="*/ 0 h 206"/>
                <a:gd name="T10" fmla="*/ 14 w 21"/>
                <a:gd name="T11" fmla="*/ 0 h 206"/>
                <a:gd name="T12" fmla="*/ 14 w 21"/>
                <a:gd name="T13" fmla="*/ 185 h 206"/>
                <a:gd name="T14" fmla="*/ 21 w 21"/>
                <a:gd name="T15" fmla="*/ 195 h 2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06">
                  <a:moveTo>
                    <a:pt x="21" y="195"/>
                  </a:moveTo>
                  <a:cubicBezTo>
                    <a:pt x="21" y="201"/>
                    <a:pt x="17" y="206"/>
                    <a:pt x="11" y="206"/>
                  </a:cubicBezTo>
                  <a:cubicBezTo>
                    <a:pt x="5" y="206"/>
                    <a:pt x="0" y="201"/>
                    <a:pt x="0" y="195"/>
                  </a:cubicBezTo>
                  <a:cubicBezTo>
                    <a:pt x="0" y="191"/>
                    <a:pt x="4" y="187"/>
                    <a:pt x="8" y="185"/>
                  </a:cubicBezTo>
                  <a:cubicBezTo>
                    <a:pt x="8" y="0"/>
                    <a:pt x="8" y="0"/>
                    <a:pt x="8" y="0"/>
                  </a:cubicBezTo>
                  <a:cubicBezTo>
                    <a:pt x="14" y="0"/>
                    <a:pt x="14" y="0"/>
                    <a:pt x="14" y="0"/>
                  </a:cubicBezTo>
                  <a:cubicBezTo>
                    <a:pt x="14" y="185"/>
                    <a:pt x="14" y="185"/>
                    <a:pt x="14" y="185"/>
                  </a:cubicBezTo>
                  <a:cubicBezTo>
                    <a:pt x="18" y="187"/>
                    <a:pt x="21" y="191"/>
                    <a:pt x="21" y="1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7"/>
            <p:cNvSpPr>
              <a:spLocks/>
            </p:cNvSpPr>
            <p:nvPr/>
          </p:nvSpPr>
          <p:spPr bwMode="auto">
            <a:xfrm>
              <a:off x="863" y="2288"/>
              <a:ext cx="183" cy="160"/>
            </a:xfrm>
            <a:custGeom>
              <a:avLst/>
              <a:gdLst>
                <a:gd name="T0" fmla="*/ 108 w 108"/>
                <a:gd name="T1" fmla="*/ 76 h 94"/>
                <a:gd name="T2" fmla="*/ 0 w 108"/>
                <a:gd name="T3" fmla="*/ 76 h 94"/>
                <a:gd name="T4" fmla="*/ 0 w 108"/>
                <a:gd name="T5" fmla="*/ 18 h 94"/>
                <a:gd name="T6" fmla="*/ 108 w 108"/>
                <a:gd name="T7" fmla="*/ 18 h 94"/>
                <a:gd name="T8" fmla="*/ 108 w 108"/>
                <a:gd name="T9" fmla="*/ 76 h 94"/>
              </a:gdLst>
              <a:ahLst/>
              <a:cxnLst>
                <a:cxn ang="0">
                  <a:pos x="T0" y="T1"/>
                </a:cxn>
                <a:cxn ang="0">
                  <a:pos x="T2" y="T3"/>
                </a:cxn>
                <a:cxn ang="0">
                  <a:pos x="T4" y="T5"/>
                </a:cxn>
                <a:cxn ang="0">
                  <a:pos x="T6" y="T7"/>
                </a:cxn>
                <a:cxn ang="0">
                  <a:pos x="T8" y="T9"/>
                </a:cxn>
              </a:cxnLst>
              <a:rect l="0" t="0" r="r" b="b"/>
              <a:pathLst>
                <a:path w="108" h="94">
                  <a:moveTo>
                    <a:pt x="108" y="76"/>
                  </a:moveTo>
                  <a:cubicBezTo>
                    <a:pt x="72" y="59"/>
                    <a:pt x="36" y="94"/>
                    <a:pt x="0" y="76"/>
                  </a:cubicBezTo>
                  <a:cubicBezTo>
                    <a:pt x="0" y="57"/>
                    <a:pt x="0" y="37"/>
                    <a:pt x="0" y="18"/>
                  </a:cubicBezTo>
                  <a:cubicBezTo>
                    <a:pt x="36" y="35"/>
                    <a:pt x="72" y="0"/>
                    <a:pt x="108" y="18"/>
                  </a:cubicBezTo>
                  <a:cubicBezTo>
                    <a:pt x="108" y="37"/>
                    <a:pt x="108" y="57"/>
                    <a:pt x="108"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Oval 48"/>
            <p:cNvSpPr>
              <a:spLocks noChangeArrowheads="1"/>
            </p:cNvSpPr>
            <p:nvPr/>
          </p:nvSpPr>
          <p:spPr bwMode="auto">
            <a:xfrm>
              <a:off x="2044" y="1113"/>
              <a:ext cx="118" cy="118"/>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9"/>
            <p:cNvSpPr>
              <a:spLocks noEditPoints="1"/>
            </p:cNvSpPr>
            <p:nvPr/>
          </p:nvSpPr>
          <p:spPr bwMode="auto">
            <a:xfrm>
              <a:off x="2032" y="1099"/>
              <a:ext cx="142" cy="144"/>
            </a:xfrm>
            <a:custGeom>
              <a:avLst/>
              <a:gdLst>
                <a:gd name="T0" fmla="*/ 42 w 84"/>
                <a:gd name="T1" fmla="*/ 0 h 85"/>
                <a:gd name="T2" fmla="*/ 84 w 84"/>
                <a:gd name="T3" fmla="*/ 43 h 85"/>
                <a:gd name="T4" fmla="*/ 42 w 84"/>
                <a:gd name="T5" fmla="*/ 85 h 85"/>
                <a:gd name="T6" fmla="*/ 0 w 84"/>
                <a:gd name="T7" fmla="*/ 43 h 85"/>
                <a:gd name="T8" fmla="*/ 42 w 84"/>
                <a:gd name="T9" fmla="*/ 0 h 85"/>
                <a:gd name="T10" fmla="*/ 42 w 84"/>
                <a:gd name="T11" fmla="*/ 8 h 85"/>
                <a:gd name="T12" fmla="*/ 7 w 84"/>
                <a:gd name="T13" fmla="*/ 43 h 85"/>
                <a:gd name="T14" fmla="*/ 42 w 84"/>
                <a:gd name="T15" fmla="*/ 78 h 85"/>
                <a:gd name="T16" fmla="*/ 77 w 84"/>
                <a:gd name="T17" fmla="*/ 43 h 85"/>
                <a:gd name="T18" fmla="*/ 42 w 84"/>
                <a:gd name="T19"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 h="85">
                  <a:moveTo>
                    <a:pt x="42" y="0"/>
                  </a:moveTo>
                  <a:cubicBezTo>
                    <a:pt x="66" y="0"/>
                    <a:pt x="84" y="19"/>
                    <a:pt x="84" y="43"/>
                  </a:cubicBezTo>
                  <a:cubicBezTo>
                    <a:pt x="84" y="66"/>
                    <a:pt x="66" y="85"/>
                    <a:pt x="42" y="85"/>
                  </a:cubicBezTo>
                  <a:cubicBezTo>
                    <a:pt x="19" y="85"/>
                    <a:pt x="0" y="66"/>
                    <a:pt x="0" y="43"/>
                  </a:cubicBezTo>
                  <a:cubicBezTo>
                    <a:pt x="0" y="19"/>
                    <a:pt x="19" y="0"/>
                    <a:pt x="42" y="0"/>
                  </a:cubicBezTo>
                  <a:close/>
                  <a:moveTo>
                    <a:pt x="42" y="8"/>
                  </a:moveTo>
                  <a:cubicBezTo>
                    <a:pt x="23" y="8"/>
                    <a:pt x="7" y="23"/>
                    <a:pt x="7" y="43"/>
                  </a:cubicBezTo>
                  <a:cubicBezTo>
                    <a:pt x="7" y="62"/>
                    <a:pt x="23" y="78"/>
                    <a:pt x="42" y="78"/>
                  </a:cubicBezTo>
                  <a:cubicBezTo>
                    <a:pt x="61" y="78"/>
                    <a:pt x="77" y="62"/>
                    <a:pt x="77" y="43"/>
                  </a:cubicBezTo>
                  <a:cubicBezTo>
                    <a:pt x="77" y="23"/>
                    <a:pt x="61" y="8"/>
                    <a:pt x="42" y="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0"/>
            <p:cNvSpPr>
              <a:spLocks/>
            </p:cNvSpPr>
            <p:nvPr/>
          </p:nvSpPr>
          <p:spPr bwMode="auto">
            <a:xfrm>
              <a:off x="2086" y="839"/>
              <a:ext cx="36" cy="350"/>
            </a:xfrm>
            <a:custGeom>
              <a:avLst/>
              <a:gdLst>
                <a:gd name="T0" fmla="*/ 21 w 21"/>
                <a:gd name="T1" fmla="*/ 195 h 206"/>
                <a:gd name="T2" fmla="*/ 10 w 21"/>
                <a:gd name="T3" fmla="*/ 206 h 206"/>
                <a:gd name="T4" fmla="*/ 0 w 21"/>
                <a:gd name="T5" fmla="*/ 195 h 206"/>
                <a:gd name="T6" fmla="*/ 7 w 21"/>
                <a:gd name="T7" fmla="*/ 185 h 206"/>
                <a:gd name="T8" fmla="*/ 7 w 21"/>
                <a:gd name="T9" fmla="*/ 0 h 206"/>
                <a:gd name="T10" fmla="*/ 13 w 21"/>
                <a:gd name="T11" fmla="*/ 0 h 206"/>
                <a:gd name="T12" fmla="*/ 13 w 21"/>
                <a:gd name="T13" fmla="*/ 185 h 206"/>
                <a:gd name="T14" fmla="*/ 21 w 21"/>
                <a:gd name="T15" fmla="*/ 195 h 2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06">
                  <a:moveTo>
                    <a:pt x="21" y="195"/>
                  </a:moveTo>
                  <a:cubicBezTo>
                    <a:pt x="21" y="201"/>
                    <a:pt x="16" y="206"/>
                    <a:pt x="10" y="206"/>
                  </a:cubicBezTo>
                  <a:cubicBezTo>
                    <a:pt x="4" y="206"/>
                    <a:pt x="0" y="201"/>
                    <a:pt x="0" y="195"/>
                  </a:cubicBezTo>
                  <a:cubicBezTo>
                    <a:pt x="0" y="191"/>
                    <a:pt x="3" y="187"/>
                    <a:pt x="7" y="185"/>
                  </a:cubicBezTo>
                  <a:cubicBezTo>
                    <a:pt x="7" y="0"/>
                    <a:pt x="7" y="0"/>
                    <a:pt x="7" y="0"/>
                  </a:cubicBezTo>
                  <a:cubicBezTo>
                    <a:pt x="13" y="0"/>
                    <a:pt x="13" y="0"/>
                    <a:pt x="13" y="0"/>
                  </a:cubicBezTo>
                  <a:cubicBezTo>
                    <a:pt x="13" y="185"/>
                    <a:pt x="13" y="185"/>
                    <a:pt x="13" y="185"/>
                  </a:cubicBezTo>
                  <a:cubicBezTo>
                    <a:pt x="17" y="187"/>
                    <a:pt x="21" y="191"/>
                    <a:pt x="21" y="1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1"/>
            <p:cNvSpPr>
              <a:spLocks/>
            </p:cNvSpPr>
            <p:nvPr/>
          </p:nvSpPr>
          <p:spPr bwMode="auto">
            <a:xfrm>
              <a:off x="2112" y="812"/>
              <a:ext cx="183" cy="160"/>
            </a:xfrm>
            <a:custGeom>
              <a:avLst/>
              <a:gdLst>
                <a:gd name="T0" fmla="*/ 108 w 108"/>
                <a:gd name="T1" fmla="*/ 76 h 94"/>
                <a:gd name="T2" fmla="*/ 0 w 108"/>
                <a:gd name="T3" fmla="*/ 76 h 94"/>
                <a:gd name="T4" fmla="*/ 0 w 108"/>
                <a:gd name="T5" fmla="*/ 18 h 94"/>
                <a:gd name="T6" fmla="*/ 108 w 108"/>
                <a:gd name="T7" fmla="*/ 18 h 94"/>
                <a:gd name="T8" fmla="*/ 108 w 108"/>
                <a:gd name="T9" fmla="*/ 76 h 94"/>
              </a:gdLst>
              <a:ahLst/>
              <a:cxnLst>
                <a:cxn ang="0">
                  <a:pos x="T0" y="T1"/>
                </a:cxn>
                <a:cxn ang="0">
                  <a:pos x="T2" y="T3"/>
                </a:cxn>
                <a:cxn ang="0">
                  <a:pos x="T4" y="T5"/>
                </a:cxn>
                <a:cxn ang="0">
                  <a:pos x="T6" y="T7"/>
                </a:cxn>
                <a:cxn ang="0">
                  <a:pos x="T8" y="T9"/>
                </a:cxn>
              </a:cxnLst>
              <a:rect l="0" t="0" r="r" b="b"/>
              <a:pathLst>
                <a:path w="108" h="94">
                  <a:moveTo>
                    <a:pt x="108" y="76"/>
                  </a:moveTo>
                  <a:cubicBezTo>
                    <a:pt x="72" y="59"/>
                    <a:pt x="36" y="94"/>
                    <a:pt x="0" y="76"/>
                  </a:cubicBezTo>
                  <a:cubicBezTo>
                    <a:pt x="0" y="57"/>
                    <a:pt x="0" y="37"/>
                    <a:pt x="0" y="18"/>
                  </a:cubicBezTo>
                  <a:cubicBezTo>
                    <a:pt x="36" y="35"/>
                    <a:pt x="72" y="0"/>
                    <a:pt x="108" y="18"/>
                  </a:cubicBezTo>
                  <a:cubicBezTo>
                    <a:pt x="108" y="37"/>
                    <a:pt x="108" y="57"/>
                    <a:pt x="108" y="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7" name="Marcador de texto 28">
            <a:extLst>
              <a:ext uri="{FF2B5EF4-FFF2-40B4-BE49-F238E27FC236}">
                <a16:creationId xmlns:a16="http://schemas.microsoft.com/office/drawing/2014/main" id="{8ABDA0A6-6555-4ED7-AA6E-C5C6B2015A6B}"/>
              </a:ext>
            </a:extLst>
          </p:cNvPr>
          <p:cNvSpPr txBox="1">
            <a:spLocks/>
          </p:cNvSpPr>
          <p:nvPr/>
        </p:nvSpPr>
        <p:spPr>
          <a:xfrm>
            <a:off x="2813449" y="5584824"/>
            <a:ext cx="162639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2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2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68" name="CuadroTexto 67"/>
          <p:cNvSpPr txBox="1"/>
          <p:nvPr/>
        </p:nvSpPr>
        <p:spPr>
          <a:xfrm>
            <a:off x="2857500" y="5251450"/>
            <a:ext cx="1685926" cy="400110"/>
          </a:xfrm>
          <a:prstGeom prst="rect">
            <a:avLst/>
          </a:prstGeom>
          <a:noFill/>
        </p:spPr>
        <p:txBody>
          <a:bodyPr wrap="square" rtlCol="0">
            <a:spAutoFit/>
          </a:bodyPr>
          <a:lstStyle/>
          <a:p>
            <a:pPr algn="ctr"/>
            <a:r>
              <a:rPr lang="en-US" sz="2000" dirty="0">
                <a:solidFill>
                  <a:schemeClr val="accent2"/>
                </a:solidFill>
                <a:latin typeface="Lato Black" panose="020F0A02020204030203" pitchFamily="34" charset="0"/>
              </a:rPr>
              <a:t>Step One</a:t>
            </a:r>
          </a:p>
        </p:txBody>
      </p:sp>
      <p:sp>
        <p:nvSpPr>
          <p:cNvPr id="71" name="Marcador de texto 28">
            <a:extLst>
              <a:ext uri="{FF2B5EF4-FFF2-40B4-BE49-F238E27FC236}">
                <a16:creationId xmlns:a16="http://schemas.microsoft.com/office/drawing/2014/main" id="{8ABDA0A6-6555-4ED7-AA6E-C5C6B2015A6B}"/>
              </a:ext>
            </a:extLst>
          </p:cNvPr>
          <p:cNvSpPr txBox="1">
            <a:spLocks/>
          </p:cNvSpPr>
          <p:nvPr/>
        </p:nvSpPr>
        <p:spPr>
          <a:xfrm>
            <a:off x="4613871" y="5584824"/>
            <a:ext cx="162639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2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2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72" name="CuadroTexto 71"/>
          <p:cNvSpPr txBox="1"/>
          <p:nvPr/>
        </p:nvSpPr>
        <p:spPr>
          <a:xfrm>
            <a:off x="4620419" y="5251450"/>
            <a:ext cx="1685926" cy="400110"/>
          </a:xfrm>
          <a:prstGeom prst="rect">
            <a:avLst/>
          </a:prstGeom>
          <a:noFill/>
        </p:spPr>
        <p:txBody>
          <a:bodyPr wrap="square" rtlCol="0">
            <a:spAutoFit/>
          </a:bodyPr>
          <a:lstStyle/>
          <a:p>
            <a:pPr algn="ctr"/>
            <a:r>
              <a:rPr lang="en-US" sz="2000" dirty="0">
                <a:solidFill>
                  <a:schemeClr val="accent2"/>
                </a:solidFill>
                <a:latin typeface="Lato Black" panose="020F0A02020204030203" pitchFamily="34" charset="0"/>
              </a:rPr>
              <a:t>Step One</a:t>
            </a:r>
          </a:p>
        </p:txBody>
      </p:sp>
      <p:sp>
        <p:nvSpPr>
          <p:cNvPr id="73" name="Marcador de texto 28">
            <a:extLst>
              <a:ext uri="{FF2B5EF4-FFF2-40B4-BE49-F238E27FC236}">
                <a16:creationId xmlns:a16="http://schemas.microsoft.com/office/drawing/2014/main" id="{8ABDA0A6-6555-4ED7-AA6E-C5C6B2015A6B}"/>
              </a:ext>
            </a:extLst>
          </p:cNvPr>
          <p:cNvSpPr txBox="1">
            <a:spLocks/>
          </p:cNvSpPr>
          <p:nvPr/>
        </p:nvSpPr>
        <p:spPr>
          <a:xfrm>
            <a:off x="6233716" y="5584824"/>
            <a:ext cx="162639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2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2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74" name="CuadroTexto 73"/>
          <p:cNvSpPr txBox="1"/>
          <p:nvPr/>
        </p:nvSpPr>
        <p:spPr>
          <a:xfrm>
            <a:off x="6203950" y="5251450"/>
            <a:ext cx="1685926" cy="400110"/>
          </a:xfrm>
          <a:prstGeom prst="rect">
            <a:avLst/>
          </a:prstGeom>
          <a:noFill/>
        </p:spPr>
        <p:txBody>
          <a:bodyPr wrap="square" rtlCol="0">
            <a:spAutoFit/>
          </a:bodyPr>
          <a:lstStyle/>
          <a:p>
            <a:pPr algn="ctr"/>
            <a:r>
              <a:rPr lang="en-US" sz="2000" dirty="0">
                <a:solidFill>
                  <a:schemeClr val="accent2"/>
                </a:solidFill>
                <a:latin typeface="Lato Black" panose="020F0A02020204030203" pitchFamily="34" charset="0"/>
              </a:rPr>
              <a:t>Step One</a:t>
            </a:r>
          </a:p>
        </p:txBody>
      </p:sp>
      <p:sp>
        <p:nvSpPr>
          <p:cNvPr id="75" name="Marcador de texto 28">
            <a:extLst>
              <a:ext uri="{FF2B5EF4-FFF2-40B4-BE49-F238E27FC236}">
                <a16:creationId xmlns:a16="http://schemas.microsoft.com/office/drawing/2014/main" id="{8ABDA0A6-6555-4ED7-AA6E-C5C6B2015A6B}"/>
              </a:ext>
            </a:extLst>
          </p:cNvPr>
          <p:cNvSpPr txBox="1">
            <a:spLocks/>
          </p:cNvSpPr>
          <p:nvPr/>
        </p:nvSpPr>
        <p:spPr>
          <a:xfrm>
            <a:off x="7940278" y="5584824"/>
            <a:ext cx="162639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2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2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76" name="CuadroTexto 75"/>
          <p:cNvSpPr txBox="1"/>
          <p:nvPr/>
        </p:nvSpPr>
        <p:spPr>
          <a:xfrm>
            <a:off x="7966869" y="5251450"/>
            <a:ext cx="1685926" cy="400110"/>
          </a:xfrm>
          <a:prstGeom prst="rect">
            <a:avLst/>
          </a:prstGeom>
          <a:noFill/>
        </p:spPr>
        <p:txBody>
          <a:bodyPr wrap="square" rtlCol="0">
            <a:spAutoFit/>
          </a:bodyPr>
          <a:lstStyle/>
          <a:p>
            <a:pPr algn="ctr"/>
            <a:r>
              <a:rPr lang="en-US" sz="2000" dirty="0">
                <a:solidFill>
                  <a:schemeClr val="accent2"/>
                </a:solidFill>
                <a:latin typeface="Lato Black" panose="020F0A02020204030203" pitchFamily="34" charset="0"/>
              </a:rPr>
              <a:t>Step One</a:t>
            </a:r>
          </a:p>
        </p:txBody>
      </p:sp>
      <p:sp>
        <p:nvSpPr>
          <p:cNvPr id="77" name="CuadroTexto 76"/>
          <p:cNvSpPr txBox="1"/>
          <p:nvPr/>
        </p:nvSpPr>
        <p:spPr>
          <a:xfrm>
            <a:off x="2506332" y="336052"/>
            <a:ext cx="6996839" cy="646331"/>
          </a:xfrm>
          <a:prstGeom prst="rect">
            <a:avLst/>
          </a:prstGeom>
          <a:noFill/>
        </p:spPr>
        <p:txBody>
          <a:bodyPr wrap="square" rtlCol="0">
            <a:spAutoFit/>
          </a:bodyPr>
          <a:lstStyle/>
          <a:p>
            <a:pPr algn="ctr"/>
            <a:r>
              <a:rPr lang="en-US" sz="3600" dirty="0">
                <a:solidFill>
                  <a:schemeClr val="accent1"/>
                </a:solidFill>
                <a:latin typeface="+mj-lt"/>
              </a:rPr>
              <a:t>Your title </a:t>
            </a:r>
            <a:r>
              <a:rPr lang="en-US" sz="3600" dirty="0">
                <a:solidFill>
                  <a:schemeClr val="tx1">
                    <a:lumMod val="50000"/>
                    <a:lumOff val="50000"/>
                  </a:schemeClr>
                </a:solidFill>
                <a:latin typeface="+mj-lt"/>
              </a:rPr>
              <a:t>Here</a:t>
            </a:r>
          </a:p>
        </p:txBody>
      </p:sp>
      <p:sp>
        <p:nvSpPr>
          <p:cNvPr id="78" name="Marcador de texto 28">
            <a:extLst>
              <a:ext uri="{FF2B5EF4-FFF2-40B4-BE49-F238E27FC236}">
                <a16:creationId xmlns:a16="http://schemas.microsoft.com/office/drawing/2014/main" id="{8ABDA0A6-6555-4ED7-AA6E-C5C6B2015A6B}"/>
              </a:ext>
            </a:extLst>
          </p:cNvPr>
          <p:cNvSpPr txBox="1">
            <a:spLocks/>
          </p:cNvSpPr>
          <p:nvPr/>
        </p:nvSpPr>
        <p:spPr>
          <a:xfrm>
            <a:off x="2453764" y="910946"/>
            <a:ext cx="7135133" cy="8911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600" dirty="0" err="1">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adipiscing</a:t>
            </a: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 elit. Fusce convallis magna nonelit. Fusce convallis magna no Lorem ipsum dolor sit amet, consectetur.</a:t>
            </a:r>
          </a:p>
        </p:txBody>
      </p:sp>
    </p:spTree>
    <p:extLst>
      <p:ext uri="{BB962C8B-B14F-4D97-AF65-F5344CB8AC3E}">
        <p14:creationId xmlns:p14="http://schemas.microsoft.com/office/powerpoint/2010/main" val="3857305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p:cNvGrpSpPr>
            <a:grpSpLocks noChangeAspect="1"/>
          </p:cNvGrpSpPr>
          <p:nvPr/>
        </p:nvGrpSpPr>
        <p:grpSpPr bwMode="auto">
          <a:xfrm>
            <a:off x="1993901" y="1618052"/>
            <a:ext cx="8185150" cy="4899025"/>
            <a:chOff x="1264" y="910"/>
            <a:chExt cx="5156" cy="3086"/>
          </a:xfrm>
        </p:grpSpPr>
        <p:sp>
          <p:nvSpPr>
            <p:cNvPr id="9" name="Freeform 6"/>
            <p:cNvSpPr>
              <a:spLocks/>
            </p:cNvSpPr>
            <p:nvPr/>
          </p:nvSpPr>
          <p:spPr bwMode="auto">
            <a:xfrm>
              <a:off x="5317" y="2309"/>
              <a:ext cx="290" cy="139"/>
            </a:xfrm>
            <a:custGeom>
              <a:avLst/>
              <a:gdLst>
                <a:gd name="T0" fmla="*/ 145 w 145"/>
                <a:gd name="T1" fmla="*/ 41 h 69"/>
                <a:gd name="T2" fmla="*/ 145 w 145"/>
                <a:gd name="T3" fmla="*/ 45 h 69"/>
                <a:gd name="T4" fmla="*/ 144 w 145"/>
                <a:gd name="T5" fmla="*/ 68 h 69"/>
                <a:gd name="T6" fmla="*/ 74 w 145"/>
                <a:gd name="T7" fmla="*/ 27 h 69"/>
                <a:gd name="T8" fmla="*/ 0 w 145"/>
                <a:gd name="T9" fmla="*/ 69 h 69"/>
                <a:gd name="T10" fmla="*/ 2 w 145"/>
                <a:gd name="T11" fmla="*/ 45 h 69"/>
                <a:gd name="T12" fmla="*/ 1 w 145"/>
                <a:gd name="T13" fmla="*/ 42 h 69"/>
                <a:gd name="T14" fmla="*/ 74 w 145"/>
                <a:gd name="T15" fmla="*/ 0 h 69"/>
                <a:gd name="T16" fmla="*/ 145 w 145"/>
                <a:gd name="T17" fmla="*/ 41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5" h="69">
                  <a:moveTo>
                    <a:pt x="145" y="41"/>
                  </a:moveTo>
                  <a:cubicBezTo>
                    <a:pt x="145" y="43"/>
                    <a:pt x="145" y="44"/>
                    <a:pt x="145" y="45"/>
                  </a:cubicBezTo>
                  <a:cubicBezTo>
                    <a:pt x="145" y="53"/>
                    <a:pt x="145" y="60"/>
                    <a:pt x="144" y="68"/>
                  </a:cubicBezTo>
                  <a:cubicBezTo>
                    <a:pt x="74" y="27"/>
                    <a:pt x="74" y="27"/>
                    <a:pt x="74" y="27"/>
                  </a:cubicBezTo>
                  <a:cubicBezTo>
                    <a:pt x="0" y="69"/>
                    <a:pt x="0" y="69"/>
                    <a:pt x="0" y="69"/>
                  </a:cubicBezTo>
                  <a:cubicBezTo>
                    <a:pt x="1" y="61"/>
                    <a:pt x="2" y="53"/>
                    <a:pt x="2" y="45"/>
                  </a:cubicBezTo>
                  <a:cubicBezTo>
                    <a:pt x="2" y="44"/>
                    <a:pt x="2" y="43"/>
                    <a:pt x="1" y="42"/>
                  </a:cubicBezTo>
                  <a:cubicBezTo>
                    <a:pt x="74" y="0"/>
                    <a:pt x="74" y="0"/>
                    <a:pt x="74" y="0"/>
                  </a:cubicBezTo>
                  <a:lnTo>
                    <a:pt x="145" y="41"/>
                  </a:lnTo>
                  <a:close/>
                </a:path>
              </a:pathLst>
            </a:custGeom>
            <a:solidFill>
              <a:schemeClr val="accent4">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p:cNvSpPr>
              <a:spLocks/>
            </p:cNvSpPr>
            <p:nvPr/>
          </p:nvSpPr>
          <p:spPr bwMode="auto">
            <a:xfrm>
              <a:off x="4524" y="1576"/>
              <a:ext cx="1083" cy="818"/>
            </a:xfrm>
            <a:custGeom>
              <a:avLst/>
              <a:gdLst>
                <a:gd name="T0" fmla="*/ 540 w 540"/>
                <a:gd name="T1" fmla="*/ 407 h 408"/>
                <a:gd name="T2" fmla="*/ 469 w 540"/>
                <a:gd name="T3" fmla="*/ 366 h 408"/>
                <a:gd name="T4" fmla="*/ 396 w 540"/>
                <a:gd name="T5" fmla="*/ 408 h 408"/>
                <a:gd name="T6" fmla="*/ 129 w 540"/>
                <a:gd name="T7" fmla="*/ 143 h 408"/>
                <a:gd name="T8" fmla="*/ 62 w 540"/>
                <a:gd name="T9" fmla="*/ 154 h 408"/>
                <a:gd name="T10" fmla="*/ 0 w 540"/>
                <a:gd name="T11" fmla="*/ 95 h 408"/>
                <a:gd name="T12" fmla="*/ 18 w 540"/>
                <a:gd name="T13" fmla="*/ 17 h 408"/>
                <a:gd name="T14" fmla="*/ 129 w 540"/>
                <a:gd name="T15" fmla="*/ 0 h 408"/>
                <a:gd name="T16" fmla="*/ 540 w 540"/>
                <a:gd name="T17" fmla="*/ 407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0" h="408">
                  <a:moveTo>
                    <a:pt x="540" y="407"/>
                  </a:moveTo>
                  <a:cubicBezTo>
                    <a:pt x="469" y="366"/>
                    <a:pt x="469" y="366"/>
                    <a:pt x="469" y="366"/>
                  </a:cubicBezTo>
                  <a:cubicBezTo>
                    <a:pt x="396" y="408"/>
                    <a:pt x="396" y="408"/>
                    <a:pt x="396" y="408"/>
                  </a:cubicBezTo>
                  <a:cubicBezTo>
                    <a:pt x="395" y="262"/>
                    <a:pt x="275" y="143"/>
                    <a:pt x="129" y="143"/>
                  </a:cubicBezTo>
                  <a:cubicBezTo>
                    <a:pt x="106" y="143"/>
                    <a:pt x="84" y="147"/>
                    <a:pt x="62" y="154"/>
                  </a:cubicBezTo>
                  <a:cubicBezTo>
                    <a:pt x="0" y="95"/>
                    <a:pt x="0" y="95"/>
                    <a:pt x="0" y="95"/>
                  </a:cubicBezTo>
                  <a:cubicBezTo>
                    <a:pt x="18" y="17"/>
                    <a:pt x="18" y="17"/>
                    <a:pt x="18" y="17"/>
                  </a:cubicBezTo>
                  <a:cubicBezTo>
                    <a:pt x="54" y="6"/>
                    <a:pt x="91" y="0"/>
                    <a:pt x="129" y="0"/>
                  </a:cubicBezTo>
                  <a:cubicBezTo>
                    <a:pt x="354" y="0"/>
                    <a:pt x="538" y="182"/>
                    <a:pt x="540" y="407"/>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p:cNvSpPr>
              <a:spLocks/>
            </p:cNvSpPr>
            <p:nvPr/>
          </p:nvSpPr>
          <p:spPr bwMode="auto">
            <a:xfrm>
              <a:off x="4580" y="2363"/>
              <a:ext cx="1025" cy="861"/>
            </a:xfrm>
            <a:custGeom>
              <a:avLst/>
              <a:gdLst>
                <a:gd name="T0" fmla="*/ 441 w 511"/>
                <a:gd name="T1" fmla="*/ 0 h 429"/>
                <a:gd name="T2" fmla="*/ 511 w 511"/>
                <a:gd name="T3" fmla="*/ 41 h 429"/>
                <a:gd name="T4" fmla="*/ 101 w 511"/>
                <a:gd name="T5" fmla="*/ 429 h 429"/>
                <a:gd name="T6" fmla="*/ 72 w 511"/>
                <a:gd name="T7" fmla="*/ 428 h 429"/>
                <a:gd name="T8" fmla="*/ 0 w 511"/>
                <a:gd name="T9" fmla="*/ 416 h 429"/>
                <a:gd name="T10" fmla="*/ 63 w 511"/>
                <a:gd name="T11" fmla="*/ 356 h 429"/>
                <a:gd name="T12" fmla="*/ 45 w 511"/>
                <a:gd name="T13" fmla="*/ 279 h 429"/>
                <a:gd name="T14" fmla="*/ 101 w 511"/>
                <a:gd name="T15" fmla="*/ 286 h 429"/>
                <a:gd name="T16" fmla="*/ 367 w 511"/>
                <a:gd name="T17" fmla="*/ 42 h 429"/>
                <a:gd name="T18" fmla="*/ 441 w 511"/>
                <a:gd name="T19" fmla="*/ 0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1" h="429">
                  <a:moveTo>
                    <a:pt x="441" y="0"/>
                  </a:moveTo>
                  <a:cubicBezTo>
                    <a:pt x="511" y="41"/>
                    <a:pt x="511" y="41"/>
                    <a:pt x="511" y="41"/>
                  </a:cubicBezTo>
                  <a:cubicBezTo>
                    <a:pt x="500" y="257"/>
                    <a:pt x="320" y="429"/>
                    <a:pt x="101" y="429"/>
                  </a:cubicBezTo>
                  <a:cubicBezTo>
                    <a:pt x="91" y="429"/>
                    <a:pt x="81" y="429"/>
                    <a:pt x="72" y="428"/>
                  </a:cubicBezTo>
                  <a:cubicBezTo>
                    <a:pt x="47" y="426"/>
                    <a:pt x="24" y="422"/>
                    <a:pt x="0" y="416"/>
                  </a:cubicBezTo>
                  <a:cubicBezTo>
                    <a:pt x="63" y="356"/>
                    <a:pt x="63" y="356"/>
                    <a:pt x="63" y="356"/>
                  </a:cubicBezTo>
                  <a:cubicBezTo>
                    <a:pt x="45" y="279"/>
                    <a:pt x="45" y="279"/>
                    <a:pt x="45" y="279"/>
                  </a:cubicBezTo>
                  <a:cubicBezTo>
                    <a:pt x="63" y="283"/>
                    <a:pt x="81" y="286"/>
                    <a:pt x="101" y="286"/>
                  </a:cubicBezTo>
                  <a:cubicBezTo>
                    <a:pt x="240" y="286"/>
                    <a:pt x="355" y="179"/>
                    <a:pt x="367" y="42"/>
                  </a:cubicBezTo>
                  <a:lnTo>
                    <a:pt x="441"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p:cNvSpPr>
              <a:spLocks/>
            </p:cNvSpPr>
            <p:nvPr/>
          </p:nvSpPr>
          <p:spPr bwMode="auto">
            <a:xfrm>
              <a:off x="4530" y="2909"/>
              <a:ext cx="177" cy="289"/>
            </a:xfrm>
            <a:custGeom>
              <a:avLst/>
              <a:gdLst>
                <a:gd name="T0" fmla="*/ 70 w 88"/>
                <a:gd name="T1" fmla="*/ 7 h 144"/>
                <a:gd name="T2" fmla="*/ 88 w 88"/>
                <a:gd name="T3" fmla="*/ 84 h 144"/>
                <a:gd name="T4" fmla="*/ 25 w 88"/>
                <a:gd name="T5" fmla="*/ 144 h 144"/>
                <a:gd name="T6" fmla="*/ 0 w 88"/>
                <a:gd name="T7" fmla="*/ 136 h 144"/>
                <a:gd name="T8" fmla="*/ 62 w 88"/>
                <a:gd name="T9" fmla="*/ 77 h 144"/>
                <a:gd name="T10" fmla="*/ 44 w 88"/>
                <a:gd name="T11" fmla="*/ 0 h 144"/>
                <a:gd name="T12" fmla="*/ 70 w 88"/>
                <a:gd name="T13" fmla="*/ 7 h 144"/>
              </a:gdLst>
              <a:ahLst/>
              <a:cxnLst>
                <a:cxn ang="0">
                  <a:pos x="T0" y="T1"/>
                </a:cxn>
                <a:cxn ang="0">
                  <a:pos x="T2" y="T3"/>
                </a:cxn>
                <a:cxn ang="0">
                  <a:pos x="T4" y="T5"/>
                </a:cxn>
                <a:cxn ang="0">
                  <a:pos x="T6" y="T7"/>
                </a:cxn>
                <a:cxn ang="0">
                  <a:pos x="T8" y="T9"/>
                </a:cxn>
                <a:cxn ang="0">
                  <a:pos x="T10" y="T11"/>
                </a:cxn>
                <a:cxn ang="0">
                  <a:pos x="T12" y="T13"/>
                </a:cxn>
              </a:cxnLst>
              <a:rect l="0" t="0" r="r" b="b"/>
              <a:pathLst>
                <a:path w="88" h="144">
                  <a:moveTo>
                    <a:pt x="70" y="7"/>
                  </a:moveTo>
                  <a:cubicBezTo>
                    <a:pt x="88" y="84"/>
                    <a:pt x="88" y="84"/>
                    <a:pt x="88" y="84"/>
                  </a:cubicBezTo>
                  <a:cubicBezTo>
                    <a:pt x="25" y="144"/>
                    <a:pt x="25" y="144"/>
                    <a:pt x="25" y="144"/>
                  </a:cubicBezTo>
                  <a:cubicBezTo>
                    <a:pt x="17" y="141"/>
                    <a:pt x="8" y="139"/>
                    <a:pt x="0" y="136"/>
                  </a:cubicBezTo>
                  <a:cubicBezTo>
                    <a:pt x="62" y="77"/>
                    <a:pt x="62" y="77"/>
                    <a:pt x="62" y="77"/>
                  </a:cubicBezTo>
                  <a:cubicBezTo>
                    <a:pt x="44" y="0"/>
                    <a:pt x="44" y="0"/>
                    <a:pt x="44" y="0"/>
                  </a:cubicBezTo>
                  <a:cubicBezTo>
                    <a:pt x="52" y="3"/>
                    <a:pt x="61" y="5"/>
                    <a:pt x="70" y="7"/>
                  </a:cubicBez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p:cNvSpPr>
              <a:spLocks/>
            </p:cNvSpPr>
            <p:nvPr/>
          </p:nvSpPr>
          <p:spPr bwMode="auto">
            <a:xfrm>
              <a:off x="3744" y="2333"/>
              <a:ext cx="911" cy="849"/>
            </a:xfrm>
            <a:custGeom>
              <a:avLst/>
              <a:gdLst>
                <a:gd name="T0" fmla="*/ 136 w 454"/>
                <a:gd name="T1" fmla="*/ 32 h 423"/>
                <a:gd name="T2" fmla="*/ 265 w 454"/>
                <a:gd name="T3" fmla="*/ 177 h 423"/>
                <a:gd name="T4" fmla="*/ 436 w 454"/>
                <a:gd name="T5" fmla="*/ 287 h 423"/>
                <a:gd name="T6" fmla="*/ 454 w 454"/>
                <a:gd name="T7" fmla="*/ 364 h 423"/>
                <a:gd name="T8" fmla="*/ 392 w 454"/>
                <a:gd name="T9" fmla="*/ 423 h 423"/>
                <a:gd name="T10" fmla="*/ 71 w 454"/>
                <a:gd name="T11" fmla="*/ 179 h 423"/>
                <a:gd name="T12" fmla="*/ 51 w 454"/>
                <a:gd name="T13" fmla="*/ 153 h 423"/>
                <a:gd name="T14" fmla="*/ 0 w 454"/>
                <a:gd name="T15" fmla="*/ 87 h 423"/>
                <a:gd name="T16" fmla="*/ 81 w 454"/>
                <a:gd name="T17" fmla="*/ 76 h 423"/>
                <a:gd name="T18" fmla="*/ 112 w 454"/>
                <a:gd name="T19" fmla="*/ 0 h 423"/>
                <a:gd name="T20" fmla="*/ 136 w 454"/>
                <a:gd name="T21" fmla="*/ 3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4" h="423">
                  <a:moveTo>
                    <a:pt x="136" y="32"/>
                  </a:moveTo>
                  <a:cubicBezTo>
                    <a:pt x="176" y="84"/>
                    <a:pt x="217" y="134"/>
                    <a:pt x="265" y="177"/>
                  </a:cubicBezTo>
                  <a:cubicBezTo>
                    <a:pt x="315" y="221"/>
                    <a:pt x="372" y="265"/>
                    <a:pt x="436" y="287"/>
                  </a:cubicBezTo>
                  <a:cubicBezTo>
                    <a:pt x="454" y="364"/>
                    <a:pt x="454" y="364"/>
                    <a:pt x="454" y="364"/>
                  </a:cubicBezTo>
                  <a:cubicBezTo>
                    <a:pt x="392" y="423"/>
                    <a:pt x="392" y="423"/>
                    <a:pt x="392" y="423"/>
                  </a:cubicBezTo>
                  <a:cubicBezTo>
                    <a:pt x="263" y="381"/>
                    <a:pt x="155" y="282"/>
                    <a:pt x="71" y="179"/>
                  </a:cubicBezTo>
                  <a:cubicBezTo>
                    <a:pt x="64" y="170"/>
                    <a:pt x="57" y="162"/>
                    <a:pt x="51" y="153"/>
                  </a:cubicBezTo>
                  <a:cubicBezTo>
                    <a:pt x="34" y="132"/>
                    <a:pt x="17" y="109"/>
                    <a:pt x="0" y="87"/>
                  </a:cubicBezTo>
                  <a:cubicBezTo>
                    <a:pt x="81" y="76"/>
                    <a:pt x="81" y="76"/>
                    <a:pt x="81" y="76"/>
                  </a:cubicBezTo>
                  <a:cubicBezTo>
                    <a:pt x="112" y="0"/>
                    <a:pt x="112" y="0"/>
                    <a:pt x="112" y="0"/>
                  </a:cubicBezTo>
                  <a:cubicBezTo>
                    <a:pt x="120" y="11"/>
                    <a:pt x="128" y="22"/>
                    <a:pt x="136" y="32"/>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p:cNvSpPr>
              <a:spLocks/>
            </p:cNvSpPr>
            <p:nvPr/>
          </p:nvSpPr>
          <p:spPr bwMode="auto">
            <a:xfrm>
              <a:off x="4472" y="1610"/>
              <a:ext cx="177" cy="290"/>
            </a:xfrm>
            <a:custGeom>
              <a:avLst/>
              <a:gdLst>
                <a:gd name="T0" fmla="*/ 26 w 88"/>
                <a:gd name="T1" fmla="*/ 78 h 145"/>
                <a:gd name="T2" fmla="*/ 88 w 88"/>
                <a:gd name="T3" fmla="*/ 137 h 145"/>
                <a:gd name="T4" fmla="*/ 63 w 88"/>
                <a:gd name="T5" fmla="*/ 145 h 145"/>
                <a:gd name="T6" fmla="*/ 0 w 88"/>
                <a:gd name="T7" fmla="*/ 86 h 145"/>
                <a:gd name="T8" fmla="*/ 18 w 88"/>
                <a:gd name="T9" fmla="*/ 9 h 145"/>
                <a:gd name="T10" fmla="*/ 44 w 88"/>
                <a:gd name="T11" fmla="*/ 0 h 145"/>
                <a:gd name="T12" fmla="*/ 26 w 88"/>
                <a:gd name="T13" fmla="*/ 78 h 145"/>
              </a:gdLst>
              <a:ahLst/>
              <a:cxnLst>
                <a:cxn ang="0">
                  <a:pos x="T0" y="T1"/>
                </a:cxn>
                <a:cxn ang="0">
                  <a:pos x="T2" y="T3"/>
                </a:cxn>
                <a:cxn ang="0">
                  <a:pos x="T4" y="T5"/>
                </a:cxn>
                <a:cxn ang="0">
                  <a:pos x="T6" y="T7"/>
                </a:cxn>
                <a:cxn ang="0">
                  <a:pos x="T8" y="T9"/>
                </a:cxn>
                <a:cxn ang="0">
                  <a:pos x="T10" y="T11"/>
                </a:cxn>
                <a:cxn ang="0">
                  <a:pos x="T12" y="T13"/>
                </a:cxn>
              </a:cxnLst>
              <a:rect l="0" t="0" r="r" b="b"/>
              <a:pathLst>
                <a:path w="88" h="145">
                  <a:moveTo>
                    <a:pt x="26" y="78"/>
                  </a:moveTo>
                  <a:cubicBezTo>
                    <a:pt x="88" y="137"/>
                    <a:pt x="88" y="137"/>
                    <a:pt x="88" y="137"/>
                  </a:cubicBezTo>
                  <a:cubicBezTo>
                    <a:pt x="79" y="139"/>
                    <a:pt x="71" y="142"/>
                    <a:pt x="63" y="145"/>
                  </a:cubicBezTo>
                  <a:cubicBezTo>
                    <a:pt x="0" y="86"/>
                    <a:pt x="0" y="86"/>
                    <a:pt x="0" y="86"/>
                  </a:cubicBezTo>
                  <a:cubicBezTo>
                    <a:pt x="18" y="9"/>
                    <a:pt x="18" y="9"/>
                    <a:pt x="18" y="9"/>
                  </a:cubicBezTo>
                  <a:cubicBezTo>
                    <a:pt x="27" y="6"/>
                    <a:pt x="35" y="3"/>
                    <a:pt x="44" y="0"/>
                  </a:cubicBezTo>
                  <a:lnTo>
                    <a:pt x="26" y="78"/>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p:cNvSpPr>
              <a:spLocks/>
            </p:cNvSpPr>
            <p:nvPr/>
          </p:nvSpPr>
          <p:spPr bwMode="auto">
            <a:xfrm>
              <a:off x="3836" y="1628"/>
              <a:ext cx="762" cy="770"/>
            </a:xfrm>
            <a:custGeom>
              <a:avLst/>
              <a:gdLst>
                <a:gd name="T0" fmla="*/ 317 w 380"/>
                <a:gd name="T1" fmla="*/ 77 h 384"/>
                <a:gd name="T2" fmla="*/ 380 w 380"/>
                <a:gd name="T3" fmla="*/ 136 h 384"/>
                <a:gd name="T4" fmla="*/ 90 w 380"/>
                <a:gd name="T5" fmla="*/ 384 h 384"/>
                <a:gd name="T6" fmla="*/ 66 w 380"/>
                <a:gd name="T7" fmla="*/ 352 h 384"/>
                <a:gd name="T8" fmla="*/ 50 w 380"/>
                <a:gd name="T9" fmla="*/ 331 h 384"/>
                <a:gd name="T10" fmla="*/ 0 w 380"/>
                <a:gd name="T11" fmla="*/ 265 h 384"/>
                <a:gd name="T12" fmla="*/ 3 w 380"/>
                <a:gd name="T13" fmla="*/ 263 h 384"/>
                <a:gd name="T14" fmla="*/ 335 w 380"/>
                <a:gd name="T15" fmla="*/ 0 h 384"/>
                <a:gd name="T16" fmla="*/ 317 w 380"/>
                <a:gd name="T17" fmla="*/ 7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0" h="384">
                  <a:moveTo>
                    <a:pt x="317" y="77"/>
                  </a:moveTo>
                  <a:cubicBezTo>
                    <a:pt x="380" y="136"/>
                    <a:pt x="380" y="136"/>
                    <a:pt x="380" y="136"/>
                  </a:cubicBezTo>
                  <a:cubicBezTo>
                    <a:pt x="261" y="183"/>
                    <a:pt x="150" y="305"/>
                    <a:pt x="90" y="384"/>
                  </a:cubicBezTo>
                  <a:cubicBezTo>
                    <a:pt x="82" y="374"/>
                    <a:pt x="74" y="363"/>
                    <a:pt x="66" y="352"/>
                  </a:cubicBezTo>
                  <a:cubicBezTo>
                    <a:pt x="61" y="345"/>
                    <a:pt x="56" y="338"/>
                    <a:pt x="50" y="331"/>
                  </a:cubicBezTo>
                  <a:cubicBezTo>
                    <a:pt x="34" y="309"/>
                    <a:pt x="17" y="287"/>
                    <a:pt x="0" y="265"/>
                  </a:cubicBezTo>
                  <a:cubicBezTo>
                    <a:pt x="3" y="263"/>
                    <a:pt x="3" y="263"/>
                    <a:pt x="3" y="263"/>
                  </a:cubicBezTo>
                  <a:cubicBezTo>
                    <a:pt x="71" y="179"/>
                    <a:pt x="191" y="54"/>
                    <a:pt x="335" y="0"/>
                  </a:cubicBezTo>
                  <a:lnTo>
                    <a:pt x="317" y="77"/>
                  </a:ln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p:cNvSpPr>
              <a:spLocks/>
            </p:cNvSpPr>
            <p:nvPr/>
          </p:nvSpPr>
          <p:spPr bwMode="auto">
            <a:xfrm>
              <a:off x="3712" y="2291"/>
              <a:ext cx="256" cy="217"/>
            </a:xfrm>
            <a:custGeom>
              <a:avLst/>
              <a:gdLst>
                <a:gd name="T0" fmla="*/ 128 w 128"/>
                <a:gd name="T1" fmla="*/ 21 h 108"/>
                <a:gd name="T2" fmla="*/ 97 w 128"/>
                <a:gd name="T3" fmla="*/ 97 h 108"/>
                <a:gd name="T4" fmla="*/ 16 w 128"/>
                <a:gd name="T5" fmla="*/ 108 h 108"/>
                <a:gd name="T6" fmla="*/ 0 w 128"/>
                <a:gd name="T7" fmla="*/ 86 h 108"/>
                <a:gd name="T8" fmla="*/ 81 w 128"/>
                <a:gd name="T9" fmla="*/ 76 h 108"/>
                <a:gd name="T10" fmla="*/ 112 w 128"/>
                <a:gd name="T11" fmla="*/ 0 h 108"/>
                <a:gd name="T12" fmla="*/ 128 w 128"/>
                <a:gd name="T13" fmla="*/ 21 h 108"/>
              </a:gdLst>
              <a:ahLst/>
              <a:cxnLst>
                <a:cxn ang="0">
                  <a:pos x="T0" y="T1"/>
                </a:cxn>
                <a:cxn ang="0">
                  <a:pos x="T2" y="T3"/>
                </a:cxn>
                <a:cxn ang="0">
                  <a:pos x="T4" y="T5"/>
                </a:cxn>
                <a:cxn ang="0">
                  <a:pos x="T6" y="T7"/>
                </a:cxn>
                <a:cxn ang="0">
                  <a:pos x="T8" y="T9"/>
                </a:cxn>
                <a:cxn ang="0">
                  <a:pos x="T10" y="T11"/>
                </a:cxn>
                <a:cxn ang="0">
                  <a:pos x="T12" y="T13"/>
                </a:cxn>
              </a:cxnLst>
              <a:rect l="0" t="0" r="r" b="b"/>
              <a:pathLst>
                <a:path w="128" h="108">
                  <a:moveTo>
                    <a:pt x="128" y="21"/>
                  </a:moveTo>
                  <a:cubicBezTo>
                    <a:pt x="97" y="97"/>
                    <a:pt x="97" y="97"/>
                    <a:pt x="97" y="97"/>
                  </a:cubicBezTo>
                  <a:cubicBezTo>
                    <a:pt x="16" y="108"/>
                    <a:pt x="16" y="108"/>
                    <a:pt x="16" y="108"/>
                  </a:cubicBezTo>
                  <a:cubicBezTo>
                    <a:pt x="10" y="101"/>
                    <a:pt x="5" y="93"/>
                    <a:pt x="0" y="86"/>
                  </a:cubicBezTo>
                  <a:cubicBezTo>
                    <a:pt x="81" y="76"/>
                    <a:pt x="81" y="76"/>
                    <a:pt x="81" y="76"/>
                  </a:cubicBezTo>
                  <a:cubicBezTo>
                    <a:pt x="112" y="0"/>
                    <a:pt x="112" y="0"/>
                    <a:pt x="112" y="0"/>
                  </a:cubicBezTo>
                  <a:cubicBezTo>
                    <a:pt x="118" y="7"/>
                    <a:pt x="123" y="14"/>
                    <a:pt x="128" y="21"/>
                  </a:cubicBez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p:cNvSpPr>
              <a:spLocks/>
            </p:cNvSpPr>
            <p:nvPr/>
          </p:nvSpPr>
          <p:spPr bwMode="auto">
            <a:xfrm>
              <a:off x="3092" y="1626"/>
              <a:ext cx="844" cy="838"/>
            </a:xfrm>
            <a:custGeom>
              <a:avLst/>
              <a:gdLst>
                <a:gd name="T0" fmla="*/ 286 w 421"/>
                <a:gd name="T1" fmla="*/ 388 h 418"/>
                <a:gd name="T2" fmla="*/ 191 w 421"/>
                <a:gd name="T3" fmla="*/ 275 h 418"/>
                <a:gd name="T4" fmla="*/ 0 w 421"/>
                <a:gd name="T5" fmla="*/ 136 h 418"/>
                <a:gd name="T6" fmla="*/ 62 w 421"/>
                <a:gd name="T7" fmla="*/ 78 h 418"/>
                <a:gd name="T8" fmla="*/ 44 w 421"/>
                <a:gd name="T9" fmla="*/ 0 h 418"/>
                <a:gd name="T10" fmla="*/ 321 w 421"/>
                <a:gd name="T11" fmla="*/ 206 h 418"/>
                <a:gd name="T12" fmla="*/ 371 w 421"/>
                <a:gd name="T13" fmla="*/ 266 h 418"/>
                <a:gd name="T14" fmla="*/ 421 w 421"/>
                <a:gd name="T15" fmla="*/ 332 h 418"/>
                <a:gd name="T16" fmla="*/ 390 w 421"/>
                <a:gd name="T17" fmla="*/ 408 h 418"/>
                <a:gd name="T18" fmla="*/ 309 w 421"/>
                <a:gd name="T19" fmla="*/ 418 h 418"/>
                <a:gd name="T20" fmla="*/ 309 w 421"/>
                <a:gd name="T21" fmla="*/ 418 h 418"/>
                <a:gd name="T22" fmla="*/ 286 w 421"/>
                <a:gd name="T23" fmla="*/ 388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1" h="418">
                  <a:moveTo>
                    <a:pt x="286" y="388"/>
                  </a:moveTo>
                  <a:cubicBezTo>
                    <a:pt x="256" y="349"/>
                    <a:pt x="225" y="311"/>
                    <a:pt x="191" y="275"/>
                  </a:cubicBezTo>
                  <a:cubicBezTo>
                    <a:pt x="138" y="220"/>
                    <a:pt x="73" y="164"/>
                    <a:pt x="0" y="136"/>
                  </a:cubicBezTo>
                  <a:cubicBezTo>
                    <a:pt x="62" y="78"/>
                    <a:pt x="62" y="78"/>
                    <a:pt x="62" y="78"/>
                  </a:cubicBezTo>
                  <a:cubicBezTo>
                    <a:pt x="44" y="0"/>
                    <a:pt x="44" y="0"/>
                    <a:pt x="44" y="0"/>
                  </a:cubicBezTo>
                  <a:cubicBezTo>
                    <a:pt x="152" y="40"/>
                    <a:pt x="246" y="121"/>
                    <a:pt x="321" y="206"/>
                  </a:cubicBezTo>
                  <a:cubicBezTo>
                    <a:pt x="339" y="225"/>
                    <a:pt x="355" y="246"/>
                    <a:pt x="371" y="266"/>
                  </a:cubicBezTo>
                  <a:cubicBezTo>
                    <a:pt x="388" y="288"/>
                    <a:pt x="405" y="310"/>
                    <a:pt x="421" y="332"/>
                  </a:cubicBezTo>
                  <a:cubicBezTo>
                    <a:pt x="390" y="408"/>
                    <a:pt x="390" y="408"/>
                    <a:pt x="390" y="408"/>
                  </a:cubicBezTo>
                  <a:cubicBezTo>
                    <a:pt x="309" y="418"/>
                    <a:pt x="309" y="418"/>
                    <a:pt x="309" y="418"/>
                  </a:cubicBezTo>
                  <a:cubicBezTo>
                    <a:pt x="309" y="418"/>
                    <a:pt x="309" y="418"/>
                    <a:pt x="309" y="418"/>
                  </a:cubicBezTo>
                  <a:cubicBezTo>
                    <a:pt x="301" y="408"/>
                    <a:pt x="294" y="398"/>
                    <a:pt x="286" y="388"/>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p:cNvSpPr>
              <a:spLocks/>
            </p:cNvSpPr>
            <p:nvPr/>
          </p:nvSpPr>
          <p:spPr bwMode="auto">
            <a:xfrm>
              <a:off x="3034" y="2404"/>
              <a:ext cx="812" cy="776"/>
            </a:xfrm>
            <a:custGeom>
              <a:avLst/>
              <a:gdLst>
                <a:gd name="T0" fmla="*/ 405 w 405"/>
                <a:gd name="T1" fmla="*/ 118 h 387"/>
                <a:gd name="T2" fmla="*/ 403 w 405"/>
                <a:gd name="T3" fmla="*/ 120 h 387"/>
                <a:gd name="T4" fmla="*/ 61 w 405"/>
                <a:gd name="T5" fmla="*/ 387 h 387"/>
                <a:gd name="T6" fmla="*/ 0 w 405"/>
                <a:gd name="T7" fmla="*/ 329 h 387"/>
                <a:gd name="T8" fmla="*/ 19 w 405"/>
                <a:gd name="T9" fmla="*/ 250 h 387"/>
                <a:gd name="T10" fmla="*/ 315 w 405"/>
                <a:gd name="T11" fmla="*/ 0 h 387"/>
                <a:gd name="T12" fmla="*/ 338 w 405"/>
                <a:gd name="T13" fmla="*/ 30 h 387"/>
                <a:gd name="T14" fmla="*/ 338 w 405"/>
                <a:gd name="T15" fmla="*/ 30 h 387"/>
                <a:gd name="T16" fmla="*/ 354 w 405"/>
                <a:gd name="T17" fmla="*/ 52 h 387"/>
                <a:gd name="T18" fmla="*/ 405 w 405"/>
                <a:gd name="T19" fmla="*/ 118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5" h="387">
                  <a:moveTo>
                    <a:pt x="405" y="118"/>
                  </a:moveTo>
                  <a:cubicBezTo>
                    <a:pt x="403" y="120"/>
                    <a:pt x="403" y="120"/>
                    <a:pt x="403" y="120"/>
                  </a:cubicBezTo>
                  <a:cubicBezTo>
                    <a:pt x="333" y="206"/>
                    <a:pt x="209" y="335"/>
                    <a:pt x="61" y="387"/>
                  </a:cubicBezTo>
                  <a:cubicBezTo>
                    <a:pt x="0" y="329"/>
                    <a:pt x="0" y="329"/>
                    <a:pt x="0" y="329"/>
                  </a:cubicBezTo>
                  <a:cubicBezTo>
                    <a:pt x="19" y="250"/>
                    <a:pt x="19" y="250"/>
                    <a:pt x="19" y="250"/>
                  </a:cubicBezTo>
                  <a:cubicBezTo>
                    <a:pt x="139" y="206"/>
                    <a:pt x="254" y="81"/>
                    <a:pt x="315" y="0"/>
                  </a:cubicBezTo>
                  <a:cubicBezTo>
                    <a:pt x="323" y="10"/>
                    <a:pt x="330" y="20"/>
                    <a:pt x="338" y="30"/>
                  </a:cubicBezTo>
                  <a:cubicBezTo>
                    <a:pt x="338" y="30"/>
                    <a:pt x="338" y="30"/>
                    <a:pt x="338" y="30"/>
                  </a:cubicBezTo>
                  <a:cubicBezTo>
                    <a:pt x="343" y="37"/>
                    <a:pt x="348" y="45"/>
                    <a:pt x="354" y="52"/>
                  </a:cubicBezTo>
                  <a:cubicBezTo>
                    <a:pt x="371" y="74"/>
                    <a:pt x="388" y="97"/>
                    <a:pt x="405" y="118"/>
                  </a:cubicBez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p:cNvSpPr>
              <a:spLocks/>
            </p:cNvSpPr>
            <p:nvPr/>
          </p:nvSpPr>
          <p:spPr bwMode="auto">
            <a:xfrm>
              <a:off x="3042" y="1610"/>
              <a:ext cx="174" cy="288"/>
            </a:xfrm>
            <a:custGeom>
              <a:avLst/>
              <a:gdLst>
                <a:gd name="T0" fmla="*/ 69 w 87"/>
                <a:gd name="T1" fmla="*/ 8 h 144"/>
                <a:gd name="T2" fmla="*/ 87 w 87"/>
                <a:gd name="T3" fmla="*/ 86 h 144"/>
                <a:gd name="T4" fmla="*/ 25 w 87"/>
                <a:gd name="T5" fmla="*/ 144 h 144"/>
                <a:gd name="T6" fmla="*/ 0 w 87"/>
                <a:gd name="T7" fmla="*/ 136 h 144"/>
                <a:gd name="T8" fmla="*/ 62 w 87"/>
                <a:gd name="T9" fmla="*/ 78 h 144"/>
                <a:gd name="T10" fmla="*/ 43 w 87"/>
                <a:gd name="T11" fmla="*/ 0 h 144"/>
                <a:gd name="T12" fmla="*/ 69 w 87"/>
                <a:gd name="T13" fmla="*/ 8 h 144"/>
              </a:gdLst>
              <a:ahLst/>
              <a:cxnLst>
                <a:cxn ang="0">
                  <a:pos x="T0" y="T1"/>
                </a:cxn>
                <a:cxn ang="0">
                  <a:pos x="T2" y="T3"/>
                </a:cxn>
                <a:cxn ang="0">
                  <a:pos x="T4" y="T5"/>
                </a:cxn>
                <a:cxn ang="0">
                  <a:pos x="T6" y="T7"/>
                </a:cxn>
                <a:cxn ang="0">
                  <a:pos x="T8" y="T9"/>
                </a:cxn>
                <a:cxn ang="0">
                  <a:pos x="T10" y="T11"/>
                </a:cxn>
                <a:cxn ang="0">
                  <a:pos x="T12" y="T13"/>
                </a:cxn>
              </a:cxnLst>
              <a:rect l="0" t="0" r="r" b="b"/>
              <a:pathLst>
                <a:path w="87" h="144">
                  <a:moveTo>
                    <a:pt x="69" y="8"/>
                  </a:moveTo>
                  <a:cubicBezTo>
                    <a:pt x="87" y="86"/>
                    <a:pt x="87" y="86"/>
                    <a:pt x="87" y="86"/>
                  </a:cubicBezTo>
                  <a:cubicBezTo>
                    <a:pt x="25" y="144"/>
                    <a:pt x="25" y="144"/>
                    <a:pt x="25" y="144"/>
                  </a:cubicBezTo>
                  <a:cubicBezTo>
                    <a:pt x="17" y="141"/>
                    <a:pt x="9" y="138"/>
                    <a:pt x="0" y="136"/>
                  </a:cubicBezTo>
                  <a:cubicBezTo>
                    <a:pt x="62" y="78"/>
                    <a:pt x="62" y="78"/>
                    <a:pt x="62" y="78"/>
                  </a:cubicBezTo>
                  <a:cubicBezTo>
                    <a:pt x="43" y="0"/>
                    <a:pt x="43" y="0"/>
                    <a:pt x="43" y="0"/>
                  </a:cubicBezTo>
                  <a:cubicBezTo>
                    <a:pt x="52" y="2"/>
                    <a:pt x="60" y="5"/>
                    <a:pt x="69" y="8"/>
                  </a:cubicBez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p:cNvSpPr>
              <a:spLocks/>
            </p:cNvSpPr>
            <p:nvPr/>
          </p:nvSpPr>
          <p:spPr bwMode="auto">
            <a:xfrm>
              <a:off x="2077" y="1576"/>
              <a:ext cx="1089" cy="818"/>
            </a:xfrm>
            <a:custGeom>
              <a:avLst/>
              <a:gdLst>
                <a:gd name="T0" fmla="*/ 524 w 543"/>
                <a:gd name="T1" fmla="*/ 17 h 408"/>
                <a:gd name="T2" fmla="*/ 543 w 543"/>
                <a:gd name="T3" fmla="*/ 95 h 408"/>
                <a:gd name="T4" fmla="*/ 481 w 543"/>
                <a:gd name="T5" fmla="*/ 153 h 408"/>
                <a:gd name="T6" fmla="*/ 411 w 543"/>
                <a:gd name="T7" fmla="*/ 143 h 408"/>
                <a:gd name="T8" fmla="*/ 144 w 543"/>
                <a:gd name="T9" fmla="*/ 407 h 408"/>
                <a:gd name="T10" fmla="*/ 73 w 543"/>
                <a:gd name="T11" fmla="*/ 366 h 408"/>
                <a:gd name="T12" fmla="*/ 0 w 543"/>
                <a:gd name="T13" fmla="*/ 408 h 408"/>
                <a:gd name="T14" fmla="*/ 411 w 543"/>
                <a:gd name="T15" fmla="*/ 0 h 408"/>
                <a:gd name="T16" fmla="*/ 524 w 543"/>
                <a:gd name="T17" fmla="*/ 17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408">
                  <a:moveTo>
                    <a:pt x="524" y="17"/>
                  </a:moveTo>
                  <a:cubicBezTo>
                    <a:pt x="543" y="95"/>
                    <a:pt x="543" y="95"/>
                    <a:pt x="543" y="95"/>
                  </a:cubicBezTo>
                  <a:cubicBezTo>
                    <a:pt x="481" y="153"/>
                    <a:pt x="481" y="153"/>
                    <a:pt x="481" y="153"/>
                  </a:cubicBezTo>
                  <a:cubicBezTo>
                    <a:pt x="459" y="147"/>
                    <a:pt x="435" y="143"/>
                    <a:pt x="411" y="143"/>
                  </a:cubicBezTo>
                  <a:cubicBezTo>
                    <a:pt x="265" y="143"/>
                    <a:pt x="146" y="261"/>
                    <a:pt x="144" y="407"/>
                  </a:cubicBezTo>
                  <a:cubicBezTo>
                    <a:pt x="73" y="366"/>
                    <a:pt x="73" y="366"/>
                    <a:pt x="73" y="366"/>
                  </a:cubicBezTo>
                  <a:cubicBezTo>
                    <a:pt x="0" y="408"/>
                    <a:pt x="0" y="408"/>
                    <a:pt x="0" y="408"/>
                  </a:cubicBezTo>
                  <a:cubicBezTo>
                    <a:pt x="1" y="183"/>
                    <a:pt x="185" y="0"/>
                    <a:pt x="411" y="0"/>
                  </a:cubicBezTo>
                  <a:cubicBezTo>
                    <a:pt x="450" y="0"/>
                    <a:pt x="488" y="6"/>
                    <a:pt x="524" y="17"/>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p:cNvSpPr>
              <a:spLocks/>
            </p:cNvSpPr>
            <p:nvPr/>
          </p:nvSpPr>
          <p:spPr bwMode="auto">
            <a:xfrm>
              <a:off x="2982" y="2905"/>
              <a:ext cx="174" cy="291"/>
            </a:xfrm>
            <a:custGeom>
              <a:avLst/>
              <a:gdLst>
                <a:gd name="T0" fmla="*/ 26 w 87"/>
                <a:gd name="T1" fmla="*/ 79 h 145"/>
                <a:gd name="T2" fmla="*/ 87 w 87"/>
                <a:gd name="T3" fmla="*/ 137 h 145"/>
                <a:gd name="T4" fmla="*/ 62 w 87"/>
                <a:gd name="T5" fmla="*/ 145 h 145"/>
                <a:gd name="T6" fmla="*/ 0 w 87"/>
                <a:gd name="T7" fmla="*/ 86 h 145"/>
                <a:gd name="T8" fmla="*/ 19 w 87"/>
                <a:gd name="T9" fmla="*/ 8 h 145"/>
                <a:gd name="T10" fmla="*/ 45 w 87"/>
                <a:gd name="T11" fmla="*/ 0 h 145"/>
                <a:gd name="T12" fmla="*/ 26 w 87"/>
                <a:gd name="T13" fmla="*/ 79 h 145"/>
              </a:gdLst>
              <a:ahLst/>
              <a:cxnLst>
                <a:cxn ang="0">
                  <a:pos x="T0" y="T1"/>
                </a:cxn>
                <a:cxn ang="0">
                  <a:pos x="T2" y="T3"/>
                </a:cxn>
                <a:cxn ang="0">
                  <a:pos x="T4" y="T5"/>
                </a:cxn>
                <a:cxn ang="0">
                  <a:pos x="T6" y="T7"/>
                </a:cxn>
                <a:cxn ang="0">
                  <a:pos x="T8" y="T9"/>
                </a:cxn>
                <a:cxn ang="0">
                  <a:pos x="T10" y="T11"/>
                </a:cxn>
                <a:cxn ang="0">
                  <a:pos x="T12" y="T13"/>
                </a:cxn>
              </a:cxnLst>
              <a:rect l="0" t="0" r="r" b="b"/>
              <a:pathLst>
                <a:path w="87" h="145">
                  <a:moveTo>
                    <a:pt x="26" y="79"/>
                  </a:moveTo>
                  <a:cubicBezTo>
                    <a:pt x="87" y="137"/>
                    <a:pt x="87" y="137"/>
                    <a:pt x="87" y="137"/>
                  </a:cubicBezTo>
                  <a:cubicBezTo>
                    <a:pt x="79" y="140"/>
                    <a:pt x="70" y="142"/>
                    <a:pt x="62" y="145"/>
                  </a:cubicBezTo>
                  <a:cubicBezTo>
                    <a:pt x="0" y="86"/>
                    <a:pt x="0" y="86"/>
                    <a:pt x="0" y="86"/>
                  </a:cubicBezTo>
                  <a:cubicBezTo>
                    <a:pt x="19" y="8"/>
                    <a:pt x="19" y="8"/>
                    <a:pt x="19" y="8"/>
                  </a:cubicBezTo>
                  <a:cubicBezTo>
                    <a:pt x="27" y="6"/>
                    <a:pt x="36" y="3"/>
                    <a:pt x="45" y="0"/>
                  </a:cubicBezTo>
                  <a:lnTo>
                    <a:pt x="26" y="79"/>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p:cNvSpPr>
              <a:spLocks/>
            </p:cNvSpPr>
            <p:nvPr/>
          </p:nvSpPr>
          <p:spPr bwMode="auto">
            <a:xfrm>
              <a:off x="2079" y="2363"/>
              <a:ext cx="1027" cy="861"/>
            </a:xfrm>
            <a:custGeom>
              <a:avLst/>
              <a:gdLst>
                <a:gd name="T0" fmla="*/ 450 w 512"/>
                <a:gd name="T1" fmla="*/ 356 h 429"/>
                <a:gd name="T2" fmla="*/ 512 w 512"/>
                <a:gd name="T3" fmla="*/ 415 h 429"/>
                <a:gd name="T4" fmla="*/ 410 w 512"/>
                <a:gd name="T5" fmla="*/ 429 h 429"/>
                <a:gd name="T6" fmla="*/ 0 w 512"/>
                <a:gd name="T7" fmla="*/ 42 h 429"/>
                <a:gd name="T8" fmla="*/ 72 w 512"/>
                <a:gd name="T9" fmla="*/ 0 h 429"/>
                <a:gd name="T10" fmla="*/ 144 w 512"/>
                <a:gd name="T11" fmla="*/ 41 h 429"/>
                <a:gd name="T12" fmla="*/ 410 w 512"/>
                <a:gd name="T13" fmla="*/ 286 h 429"/>
                <a:gd name="T14" fmla="*/ 469 w 512"/>
                <a:gd name="T15" fmla="*/ 278 h 429"/>
                <a:gd name="T16" fmla="*/ 450 w 512"/>
                <a:gd name="T17" fmla="*/ 356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2" h="429">
                  <a:moveTo>
                    <a:pt x="450" y="356"/>
                  </a:moveTo>
                  <a:cubicBezTo>
                    <a:pt x="512" y="415"/>
                    <a:pt x="512" y="415"/>
                    <a:pt x="512" y="415"/>
                  </a:cubicBezTo>
                  <a:cubicBezTo>
                    <a:pt x="479" y="424"/>
                    <a:pt x="445" y="429"/>
                    <a:pt x="410" y="429"/>
                  </a:cubicBezTo>
                  <a:cubicBezTo>
                    <a:pt x="192" y="429"/>
                    <a:pt x="12" y="258"/>
                    <a:pt x="0" y="42"/>
                  </a:cubicBezTo>
                  <a:cubicBezTo>
                    <a:pt x="72" y="0"/>
                    <a:pt x="72" y="0"/>
                    <a:pt x="72" y="0"/>
                  </a:cubicBezTo>
                  <a:cubicBezTo>
                    <a:pt x="144" y="41"/>
                    <a:pt x="144" y="41"/>
                    <a:pt x="144" y="41"/>
                  </a:cubicBezTo>
                  <a:cubicBezTo>
                    <a:pt x="155" y="178"/>
                    <a:pt x="270" y="286"/>
                    <a:pt x="410" y="286"/>
                  </a:cubicBezTo>
                  <a:cubicBezTo>
                    <a:pt x="430" y="286"/>
                    <a:pt x="449" y="283"/>
                    <a:pt x="469" y="278"/>
                  </a:cubicBezTo>
                  <a:lnTo>
                    <a:pt x="450" y="356"/>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p:cNvSpPr>
              <a:spLocks/>
            </p:cNvSpPr>
            <p:nvPr/>
          </p:nvSpPr>
          <p:spPr bwMode="auto">
            <a:xfrm>
              <a:off x="2077" y="2309"/>
              <a:ext cx="291" cy="139"/>
            </a:xfrm>
            <a:custGeom>
              <a:avLst/>
              <a:gdLst>
                <a:gd name="T0" fmla="*/ 145 w 145"/>
                <a:gd name="T1" fmla="*/ 68 h 69"/>
                <a:gd name="T2" fmla="*/ 73 w 145"/>
                <a:gd name="T3" fmla="*/ 27 h 69"/>
                <a:gd name="T4" fmla="*/ 1 w 145"/>
                <a:gd name="T5" fmla="*/ 69 h 69"/>
                <a:gd name="T6" fmla="*/ 0 w 145"/>
                <a:gd name="T7" fmla="*/ 45 h 69"/>
                <a:gd name="T8" fmla="*/ 0 w 145"/>
                <a:gd name="T9" fmla="*/ 42 h 69"/>
                <a:gd name="T10" fmla="*/ 73 w 145"/>
                <a:gd name="T11" fmla="*/ 0 h 69"/>
                <a:gd name="T12" fmla="*/ 144 w 145"/>
                <a:gd name="T13" fmla="*/ 41 h 69"/>
                <a:gd name="T14" fmla="*/ 143 w 145"/>
                <a:gd name="T15" fmla="*/ 45 h 69"/>
                <a:gd name="T16" fmla="*/ 145 w 145"/>
                <a:gd name="T17" fmla="*/ 6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5" h="69">
                  <a:moveTo>
                    <a:pt x="145" y="68"/>
                  </a:moveTo>
                  <a:cubicBezTo>
                    <a:pt x="73" y="27"/>
                    <a:pt x="73" y="27"/>
                    <a:pt x="73" y="27"/>
                  </a:cubicBezTo>
                  <a:cubicBezTo>
                    <a:pt x="1" y="69"/>
                    <a:pt x="1" y="69"/>
                    <a:pt x="1" y="69"/>
                  </a:cubicBezTo>
                  <a:cubicBezTo>
                    <a:pt x="0" y="61"/>
                    <a:pt x="0" y="53"/>
                    <a:pt x="0" y="45"/>
                  </a:cubicBezTo>
                  <a:cubicBezTo>
                    <a:pt x="0" y="44"/>
                    <a:pt x="0" y="43"/>
                    <a:pt x="0" y="42"/>
                  </a:cubicBezTo>
                  <a:cubicBezTo>
                    <a:pt x="73" y="0"/>
                    <a:pt x="73" y="0"/>
                    <a:pt x="73" y="0"/>
                  </a:cubicBezTo>
                  <a:cubicBezTo>
                    <a:pt x="144" y="41"/>
                    <a:pt x="144" y="41"/>
                    <a:pt x="144" y="41"/>
                  </a:cubicBezTo>
                  <a:cubicBezTo>
                    <a:pt x="143" y="42"/>
                    <a:pt x="143" y="44"/>
                    <a:pt x="143" y="45"/>
                  </a:cubicBezTo>
                  <a:cubicBezTo>
                    <a:pt x="143" y="53"/>
                    <a:pt x="144" y="60"/>
                    <a:pt x="145" y="68"/>
                  </a:cubicBez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1"/>
            <p:cNvSpPr>
              <a:spLocks noChangeArrowheads="1"/>
            </p:cNvSpPr>
            <p:nvPr/>
          </p:nvSpPr>
          <p:spPr bwMode="auto">
            <a:xfrm>
              <a:off x="1264" y="1313"/>
              <a:ext cx="873" cy="555"/>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p:cNvSpPr>
              <a:spLocks/>
            </p:cNvSpPr>
            <p:nvPr/>
          </p:nvSpPr>
          <p:spPr bwMode="auto">
            <a:xfrm>
              <a:off x="2137" y="1590"/>
              <a:ext cx="343" cy="142"/>
            </a:xfrm>
            <a:custGeom>
              <a:avLst/>
              <a:gdLst>
                <a:gd name="T0" fmla="*/ 0 w 343"/>
                <a:gd name="T1" fmla="*/ 0 h 142"/>
                <a:gd name="T2" fmla="*/ 343 w 343"/>
                <a:gd name="T3" fmla="*/ 0 h 142"/>
                <a:gd name="T4" fmla="*/ 343 w 343"/>
                <a:gd name="T5" fmla="*/ 142 h 142"/>
              </a:gdLst>
              <a:ahLst/>
              <a:cxnLst>
                <a:cxn ang="0">
                  <a:pos x="T0" y="T1"/>
                </a:cxn>
                <a:cxn ang="0">
                  <a:pos x="T2" y="T3"/>
                </a:cxn>
                <a:cxn ang="0">
                  <a:pos x="T4" y="T5"/>
                </a:cxn>
              </a:cxnLst>
              <a:rect l="0" t="0" r="r" b="b"/>
              <a:pathLst>
                <a:path w="343" h="142">
                  <a:moveTo>
                    <a:pt x="0" y="0"/>
                  </a:moveTo>
                  <a:lnTo>
                    <a:pt x="343" y="0"/>
                  </a:lnTo>
                  <a:lnTo>
                    <a:pt x="343" y="142"/>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Oval 23"/>
            <p:cNvSpPr>
              <a:spLocks noChangeArrowheads="1"/>
            </p:cNvSpPr>
            <p:nvPr/>
          </p:nvSpPr>
          <p:spPr bwMode="auto">
            <a:xfrm>
              <a:off x="2456" y="1708"/>
              <a:ext cx="46" cy="46"/>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24"/>
            <p:cNvSpPr>
              <a:spLocks noChangeArrowheads="1"/>
            </p:cNvSpPr>
            <p:nvPr/>
          </p:nvSpPr>
          <p:spPr bwMode="auto">
            <a:xfrm>
              <a:off x="1264" y="2907"/>
              <a:ext cx="873" cy="55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5"/>
            <p:cNvSpPr>
              <a:spLocks/>
            </p:cNvSpPr>
            <p:nvPr/>
          </p:nvSpPr>
          <p:spPr bwMode="auto">
            <a:xfrm>
              <a:off x="2137" y="3043"/>
              <a:ext cx="343" cy="143"/>
            </a:xfrm>
            <a:custGeom>
              <a:avLst/>
              <a:gdLst>
                <a:gd name="T0" fmla="*/ 0 w 343"/>
                <a:gd name="T1" fmla="*/ 143 h 143"/>
                <a:gd name="T2" fmla="*/ 343 w 343"/>
                <a:gd name="T3" fmla="*/ 143 h 143"/>
                <a:gd name="T4" fmla="*/ 343 w 343"/>
                <a:gd name="T5" fmla="*/ 0 h 143"/>
              </a:gdLst>
              <a:ahLst/>
              <a:cxnLst>
                <a:cxn ang="0">
                  <a:pos x="T0" y="T1"/>
                </a:cxn>
                <a:cxn ang="0">
                  <a:pos x="T2" y="T3"/>
                </a:cxn>
                <a:cxn ang="0">
                  <a:pos x="T4" y="T5"/>
                </a:cxn>
              </a:cxnLst>
              <a:rect l="0" t="0" r="r" b="b"/>
              <a:pathLst>
                <a:path w="343" h="143">
                  <a:moveTo>
                    <a:pt x="0" y="143"/>
                  </a:moveTo>
                  <a:lnTo>
                    <a:pt x="343" y="143"/>
                  </a:lnTo>
                  <a:lnTo>
                    <a:pt x="343" y="0"/>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Oval 26"/>
            <p:cNvSpPr>
              <a:spLocks noChangeArrowheads="1"/>
            </p:cNvSpPr>
            <p:nvPr/>
          </p:nvSpPr>
          <p:spPr bwMode="auto">
            <a:xfrm>
              <a:off x="2456" y="3021"/>
              <a:ext cx="46" cy="46"/>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27"/>
            <p:cNvSpPr>
              <a:spLocks noChangeArrowheads="1"/>
            </p:cNvSpPr>
            <p:nvPr/>
          </p:nvSpPr>
          <p:spPr bwMode="auto">
            <a:xfrm>
              <a:off x="2474" y="910"/>
              <a:ext cx="873" cy="55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8"/>
            <p:cNvSpPr>
              <a:spLocks/>
            </p:cNvSpPr>
            <p:nvPr/>
          </p:nvSpPr>
          <p:spPr bwMode="auto">
            <a:xfrm>
              <a:off x="3347" y="1189"/>
              <a:ext cx="172" cy="747"/>
            </a:xfrm>
            <a:custGeom>
              <a:avLst/>
              <a:gdLst>
                <a:gd name="T0" fmla="*/ 0 w 172"/>
                <a:gd name="T1" fmla="*/ 0 h 747"/>
                <a:gd name="T2" fmla="*/ 172 w 172"/>
                <a:gd name="T3" fmla="*/ 0 h 747"/>
                <a:gd name="T4" fmla="*/ 172 w 172"/>
                <a:gd name="T5" fmla="*/ 747 h 747"/>
              </a:gdLst>
              <a:ahLst/>
              <a:cxnLst>
                <a:cxn ang="0">
                  <a:pos x="T0" y="T1"/>
                </a:cxn>
                <a:cxn ang="0">
                  <a:pos x="T2" y="T3"/>
                </a:cxn>
                <a:cxn ang="0">
                  <a:pos x="T4" y="T5"/>
                </a:cxn>
              </a:cxnLst>
              <a:rect l="0" t="0" r="r" b="b"/>
              <a:pathLst>
                <a:path w="172" h="747">
                  <a:moveTo>
                    <a:pt x="0" y="0"/>
                  </a:moveTo>
                  <a:lnTo>
                    <a:pt x="172" y="0"/>
                  </a:lnTo>
                  <a:lnTo>
                    <a:pt x="172" y="747"/>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Oval 29"/>
            <p:cNvSpPr>
              <a:spLocks noChangeArrowheads="1"/>
            </p:cNvSpPr>
            <p:nvPr/>
          </p:nvSpPr>
          <p:spPr bwMode="auto">
            <a:xfrm>
              <a:off x="3495" y="1912"/>
              <a:ext cx="46" cy="44"/>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30"/>
            <p:cNvSpPr>
              <a:spLocks noChangeArrowheads="1"/>
            </p:cNvSpPr>
            <p:nvPr/>
          </p:nvSpPr>
          <p:spPr bwMode="auto">
            <a:xfrm>
              <a:off x="2855" y="3438"/>
              <a:ext cx="873" cy="558"/>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Line 31"/>
            <p:cNvSpPr>
              <a:spLocks noChangeShapeType="1"/>
            </p:cNvSpPr>
            <p:nvPr/>
          </p:nvSpPr>
          <p:spPr bwMode="auto">
            <a:xfrm flipV="1">
              <a:off x="3475" y="2935"/>
              <a:ext cx="0" cy="503"/>
            </a:xfrm>
            <a:prstGeom prst="line">
              <a:avLst/>
            </a:prstGeom>
            <a:noFill/>
            <a:ln w="19050" cap="rnd">
              <a:solidFill>
                <a:srgbClr val="C3D3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Oval 32"/>
            <p:cNvSpPr>
              <a:spLocks noChangeArrowheads="1"/>
            </p:cNvSpPr>
            <p:nvPr/>
          </p:nvSpPr>
          <p:spPr bwMode="auto">
            <a:xfrm>
              <a:off x="3451" y="2915"/>
              <a:ext cx="46" cy="44"/>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33"/>
            <p:cNvSpPr>
              <a:spLocks noChangeArrowheads="1"/>
            </p:cNvSpPr>
            <p:nvPr/>
          </p:nvSpPr>
          <p:spPr bwMode="auto">
            <a:xfrm>
              <a:off x="5547" y="1313"/>
              <a:ext cx="873" cy="555"/>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4"/>
            <p:cNvSpPr>
              <a:spLocks/>
            </p:cNvSpPr>
            <p:nvPr/>
          </p:nvSpPr>
          <p:spPr bwMode="auto">
            <a:xfrm>
              <a:off x="5204" y="1590"/>
              <a:ext cx="343" cy="142"/>
            </a:xfrm>
            <a:custGeom>
              <a:avLst/>
              <a:gdLst>
                <a:gd name="T0" fmla="*/ 343 w 343"/>
                <a:gd name="T1" fmla="*/ 0 h 142"/>
                <a:gd name="T2" fmla="*/ 0 w 343"/>
                <a:gd name="T3" fmla="*/ 0 h 142"/>
                <a:gd name="T4" fmla="*/ 0 w 343"/>
                <a:gd name="T5" fmla="*/ 142 h 142"/>
              </a:gdLst>
              <a:ahLst/>
              <a:cxnLst>
                <a:cxn ang="0">
                  <a:pos x="T0" y="T1"/>
                </a:cxn>
                <a:cxn ang="0">
                  <a:pos x="T2" y="T3"/>
                </a:cxn>
                <a:cxn ang="0">
                  <a:pos x="T4" y="T5"/>
                </a:cxn>
              </a:cxnLst>
              <a:rect l="0" t="0" r="r" b="b"/>
              <a:pathLst>
                <a:path w="343" h="142">
                  <a:moveTo>
                    <a:pt x="343" y="0"/>
                  </a:moveTo>
                  <a:lnTo>
                    <a:pt x="0" y="0"/>
                  </a:lnTo>
                  <a:lnTo>
                    <a:pt x="0" y="142"/>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Oval 35"/>
            <p:cNvSpPr>
              <a:spLocks noChangeArrowheads="1"/>
            </p:cNvSpPr>
            <p:nvPr/>
          </p:nvSpPr>
          <p:spPr bwMode="auto">
            <a:xfrm>
              <a:off x="5182" y="1708"/>
              <a:ext cx="46" cy="46"/>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36"/>
            <p:cNvSpPr>
              <a:spLocks noChangeArrowheads="1"/>
            </p:cNvSpPr>
            <p:nvPr/>
          </p:nvSpPr>
          <p:spPr bwMode="auto">
            <a:xfrm>
              <a:off x="5547" y="2907"/>
              <a:ext cx="873" cy="55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7"/>
            <p:cNvSpPr>
              <a:spLocks/>
            </p:cNvSpPr>
            <p:nvPr/>
          </p:nvSpPr>
          <p:spPr bwMode="auto">
            <a:xfrm>
              <a:off x="5204" y="3043"/>
              <a:ext cx="343" cy="143"/>
            </a:xfrm>
            <a:custGeom>
              <a:avLst/>
              <a:gdLst>
                <a:gd name="T0" fmla="*/ 343 w 343"/>
                <a:gd name="T1" fmla="*/ 143 h 143"/>
                <a:gd name="T2" fmla="*/ 0 w 343"/>
                <a:gd name="T3" fmla="*/ 143 h 143"/>
                <a:gd name="T4" fmla="*/ 0 w 343"/>
                <a:gd name="T5" fmla="*/ 0 h 143"/>
              </a:gdLst>
              <a:ahLst/>
              <a:cxnLst>
                <a:cxn ang="0">
                  <a:pos x="T0" y="T1"/>
                </a:cxn>
                <a:cxn ang="0">
                  <a:pos x="T2" y="T3"/>
                </a:cxn>
                <a:cxn ang="0">
                  <a:pos x="T4" y="T5"/>
                </a:cxn>
              </a:cxnLst>
              <a:rect l="0" t="0" r="r" b="b"/>
              <a:pathLst>
                <a:path w="343" h="143">
                  <a:moveTo>
                    <a:pt x="343" y="143"/>
                  </a:moveTo>
                  <a:lnTo>
                    <a:pt x="0" y="143"/>
                  </a:lnTo>
                  <a:lnTo>
                    <a:pt x="0" y="0"/>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Oval 38"/>
            <p:cNvSpPr>
              <a:spLocks noChangeArrowheads="1"/>
            </p:cNvSpPr>
            <p:nvPr/>
          </p:nvSpPr>
          <p:spPr bwMode="auto">
            <a:xfrm>
              <a:off x="5182" y="3021"/>
              <a:ext cx="46" cy="46"/>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9"/>
            <p:cNvSpPr>
              <a:spLocks noChangeArrowheads="1"/>
            </p:cNvSpPr>
            <p:nvPr/>
          </p:nvSpPr>
          <p:spPr bwMode="auto">
            <a:xfrm>
              <a:off x="4338" y="910"/>
              <a:ext cx="872" cy="55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0"/>
            <p:cNvSpPr>
              <a:spLocks/>
            </p:cNvSpPr>
            <p:nvPr/>
          </p:nvSpPr>
          <p:spPr bwMode="auto">
            <a:xfrm>
              <a:off x="4165" y="1189"/>
              <a:ext cx="173" cy="747"/>
            </a:xfrm>
            <a:custGeom>
              <a:avLst/>
              <a:gdLst>
                <a:gd name="T0" fmla="*/ 173 w 173"/>
                <a:gd name="T1" fmla="*/ 0 h 747"/>
                <a:gd name="T2" fmla="*/ 0 w 173"/>
                <a:gd name="T3" fmla="*/ 0 h 747"/>
                <a:gd name="T4" fmla="*/ 0 w 173"/>
                <a:gd name="T5" fmla="*/ 747 h 747"/>
              </a:gdLst>
              <a:ahLst/>
              <a:cxnLst>
                <a:cxn ang="0">
                  <a:pos x="T0" y="T1"/>
                </a:cxn>
                <a:cxn ang="0">
                  <a:pos x="T2" y="T3"/>
                </a:cxn>
                <a:cxn ang="0">
                  <a:pos x="T4" y="T5"/>
                </a:cxn>
              </a:cxnLst>
              <a:rect l="0" t="0" r="r" b="b"/>
              <a:pathLst>
                <a:path w="173" h="747">
                  <a:moveTo>
                    <a:pt x="173" y="0"/>
                  </a:moveTo>
                  <a:lnTo>
                    <a:pt x="0" y="0"/>
                  </a:lnTo>
                  <a:lnTo>
                    <a:pt x="0" y="747"/>
                  </a:lnTo>
                </a:path>
              </a:pathLst>
            </a:custGeom>
            <a:noFill/>
            <a:ln w="19050" cap="rnd">
              <a:solidFill>
                <a:srgbClr val="C3D3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Oval 41"/>
            <p:cNvSpPr>
              <a:spLocks noChangeArrowheads="1"/>
            </p:cNvSpPr>
            <p:nvPr/>
          </p:nvSpPr>
          <p:spPr bwMode="auto">
            <a:xfrm>
              <a:off x="4143" y="1912"/>
              <a:ext cx="46" cy="44"/>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42"/>
            <p:cNvSpPr>
              <a:spLocks noChangeArrowheads="1"/>
            </p:cNvSpPr>
            <p:nvPr/>
          </p:nvSpPr>
          <p:spPr bwMode="auto">
            <a:xfrm>
              <a:off x="3956" y="3438"/>
              <a:ext cx="873" cy="558"/>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Line 43"/>
            <p:cNvSpPr>
              <a:spLocks noChangeShapeType="1"/>
            </p:cNvSpPr>
            <p:nvPr/>
          </p:nvSpPr>
          <p:spPr bwMode="auto">
            <a:xfrm flipV="1">
              <a:off x="4209" y="2935"/>
              <a:ext cx="0" cy="503"/>
            </a:xfrm>
            <a:prstGeom prst="line">
              <a:avLst/>
            </a:prstGeom>
            <a:noFill/>
            <a:ln w="19050" cap="rnd">
              <a:solidFill>
                <a:srgbClr val="C3D3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Oval 44"/>
            <p:cNvSpPr>
              <a:spLocks noChangeArrowheads="1"/>
            </p:cNvSpPr>
            <p:nvPr/>
          </p:nvSpPr>
          <p:spPr bwMode="auto">
            <a:xfrm>
              <a:off x="4187" y="2915"/>
              <a:ext cx="46" cy="44"/>
            </a:xfrm>
            <a:prstGeom prst="ellipse">
              <a:avLst/>
            </a:prstGeom>
            <a:solidFill>
              <a:srgbClr val="C3D3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1" name="CuadroTexto 60"/>
          <p:cNvSpPr txBox="1"/>
          <p:nvPr/>
        </p:nvSpPr>
        <p:spPr>
          <a:xfrm>
            <a:off x="3690705" y="2943098"/>
            <a:ext cx="535221" cy="369332"/>
          </a:xfrm>
          <a:prstGeom prst="rect">
            <a:avLst/>
          </a:prstGeom>
          <a:noFill/>
        </p:spPr>
        <p:txBody>
          <a:bodyPr wrap="square" rtlCol="0">
            <a:spAutoFit/>
          </a:bodyPr>
          <a:lstStyle/>
          <a:p>
            <a:r>
              <a:rPr lang="en-US" dirty="0">
                <a:solidFill>
                  <a:schemeClr val="bg1"/>
                </a:solidFill>
                <a:latin typeface="+mj-lt"/>
              </a:rPr>
              <a:t>01</a:t>
            </a:r>
          </a:p>
        </p:txBody>
      </p:sp>
      <p:sp>
        <p:nvSpPr>
          <p:cNvPr id="62" name="CuadroTexto 61"/>
          <p:cNvSpPr txBox="1"/>
          <p:nvPr/>
        </p:nvSpPr>
        <p:spPr>
          <a:xfrm>
            <a:off x="5375275" y="3260941"/>
            <a:ext cx="535221" cy="369332"/>
          </a:xfrm>
          <a:prstGeom prst="rect">
            <a:avLst/>
          </a:prstGeom>
          <a:noFill/>
        </p:spPr>
        <p:txBody>
          <a:bodyPr wrap="square" rtlCol="0">
            <a:spAutoFit/>
          </a:bodyPr>
          <a:lstStyle/>
          <a:p>
            <a:r>
              <a:rPr lang="en-US" dirty="0">
                <a:solidFill>
                  <a:schemeClr val="bg1"/>
                </a:solidFill>
                <a:latin typeface="+mj-lt"/>
              </a:rPr>
              <a:t>02</a:t>
            </a:r>
          </a:p>
        </p:txBody>
      </p:sp>
      <p:sp>
        <p:nvSpPr>
          <p:cNvPr id="64" name="CuadroTexto 63"/>
          <p:cNvSpPr txBox="1"/>
          <p:nvPr/>
        </p:nvSpPr>
        <p:spPr>
          <a:xfrm>
            <a:off x="6422108" y="4457443"/>
            <a:ext cx="535221" cy="369332"/>
          </a:xfrm>
          <a:prstGeom prst="rect">
            <a:avLst/>
          </a:prstGeom>
          <a:noFill/>
        </p:spPr>
        <p:txBody>
          <a:bodyPr wrap="square" rtlCol="0">
            <a:spAutoFit/>
          </a:bodyPr>
          <a:lstStyle/>
          <a:p>
            <a:r>
              <a:rPr lang="en-US" dirty="0">
                <a:solidFill>
                  <a:schemeClr val="bg1"/>
                </a:solidFill>
                <a:latin typeface="+mj-lt"/>
              </a:rPr>
              <a:t>03</a:t>
            </a:r>
          </a:p>
        </p:txBody>
      </p:sp>
      <p:sp>
        <p:nvSpPr>
          <p:cNvPr id="65" name="CuadroTexto 64"/>
          <p:cNvSpPr txBox="1"/>
          <p:nvPr/>
        </p:nvSpPr>
        <p:spPr>
          <a:xfrm>
            <a:off x="7974691" y="4630611"/>
            <a:ext cx="535221" cy="369332"/>
          </a:xfrm>
          <a:prstGeom prst="rect">
            <a:avLst/>
          </a:prstGeom>
          <a:noFill/>
        </p:spPr>
        <p:txBody>
          <a:bodyPr wrap="square" rtlCol="0">
            <a:spAutoFit/>
          </a:bodyPr>
          <a:lstStyle/>
          <a:p>
            <a:r>
              <a:rPr lang="en-US" dirty="0">
                <a:solidFill>
                  <a:schemeClr val="bg1"/>
                </a:solidFill>
                <a:latin typeface="+mj-lt"/>
              </a:rPr>
              <a:t>04</a:t>
            </a:r>
          </a:p>
        </p:txBody>
      </p:sp>
      <p:sp>
        <p:nvSpPr>
          <p:cNvPr id="66" name="CuadroTexto 65"/>
          <p:cNvSpPr txBox="1"/>
          <p:nvPr/>
        </p:nvSpPr>
        <p:spPr>
          <a:xfrm>
            <a:off x="8110306" y="3011639"/>
            <a:ext cx="535221" cy="369332"/>
          </a:xfrm>
          <a:prstGeom prst="rect">
            <a:avLst/>
          </a:prstGeom>
          <a:noFill/>
        </p:spPr>
        <p:txBody>
          <a:bodyPr wrap="square" rtlCol="0">
            <a:spAutoFit/>
          </a:bodyPr>
          <a:lstStyle/>
          <a:p>
            <a:r>
              <a:rPr lang="en-US" dirty="0">
                <a:solidFill>
                  <a:schemeClr val="bg1"/>
                </a:solidFill>
                <a:latin typeface="+mj-lt"/>
              </a:rPr>
              <a:t>05</a:t>
            </a:r>
          </a:p>
        </p:txBody>
      </p:sp>
      <p:sp>
        <p:nvSpPr>
          <p:cNvPr id="67" name="CuadroTexto 66"/>
          <p:cNvSpPr txBox="1"/>
          <p:nvPr/>
        </p:nvSpPr>
        <p:spPr>
          <a:xfrm>
            <a:off x="6366553" y="3270918"/>
            <a:ext cx="535221" cy="369332"/>
          </a:xfrm>
          <a:prstGeom prst="rect">
            <a:avLst/>
          </a:prstGeom>
          <a:noFill/>
        </p:spPr>
        <p:txBody>
          <a:bodyPr wrap="square" rtlCol="0">
            <a:spAutoFit/>
          </a:bodyPr>
          <a:lstStyle/>
          <a:p>
            <a:r>
              <a:rPr lang="en-US" dirty="0">
                <a:solidFill>
                  <a:schemeClr val="bg1"/>
                </a:solidFill>
                <a:latin typeface="+mj-lt"/>
              </a:rPr>
              <a:t>06</a:t>
            </a:r>
          </a:p>
        </p:txBody>
      </p:sp>
      <p:sp>
        <p:nvSpPr>
          <p:cNvPr id="68" name="CuadroTexto 67"/>
          <p:cNvSpPr txBox="1"/>
          <p:nvPr/>
        </p:nvSpPr>
        <p:spPr>
          <a:xfrm>
            <a:off x="5268003" y="4492261"/>
            <a:ext cx="535221" cy="369332"/>
          </a:xfrm>
          <a:prstGeom prst="rect">
            <a:avLst/>
          </a:prstGeom>
          <a:noFill/>
        </p:spPr>
        <p:txBody>
          <a:bodyPr wrap="square" rtlCol="0">
            <a:spAutoFit/>
          </a:bodyPr>
          <a:lstStyle/>
          <a:p>
            <a:r>
              <a:rPr lang="en-US" dirty="0">
                <a:solidFill>
                  <a:schemeClr val="bg1"/>
                </a:solidFill>
                <a:latin typeface="+mj-lt"/>
              </a:rPr>
              <a:t>07</a:t>
            </a:r>
          </a:p>
        </p:txBody>
      </p:sp>
      <p:sp>
        <p:nvSpPr>
          <p:cNvPr id="69" name="CuadroTexto 68"/>
          <p:cNvSpPr txBox="1"/>
          <p:nvPr/>
        </p:nvSpPr>
        <p:spPr>
          <a:xfrm>
            <a:off x="3656318" y="4599567"/>
            <a:ext cx="535221" cy="369332"/>
          </a:xfrm>
          <a:prstGeom prst="rect">
            <a:avLst/>
          </a:prstGeom>
          <a:noFill/>
        </p:spPr>
        <p:txBody>
          <a:bodyPr wrap="square" rtlCol="0">
            <a:spAutoFit/>
          </a:bodyPr>
          <a:lstStyle/>
          <a:p>
            <a:r>
              <a:rPr lang="en-US" dirty="0">
                <a:solidFill>
                  <a:schemeClr val="bg1"/>
                </a:solidFill>
                <a:latin typeface="+mj-lt"/>
              </a:rPr>
              <a:t>08</a:t>
            </a:r>
          </a:p>
        </p:txBody>
      </p:sp>
      <p:sp>
        <p:nvSpPr>
          <p:cNvPr id="70" name="Marcador de texto 28">
            <a:extLst>
              <a:ext uri="{FF2B5EF4-FFF2-40B4-BE49-F238E27FC236}">
                <a16:creationId xmlns:a16="http://schemas.microsoft.com/office/drawing/2014/main" id="{8ABDA0A6-6555-4ED7-AA6E-C5C6B2015A6B}"/>
              </a:ext>
            </a:extLst>
          </p:cNvPr>
          <p:cNvSpPr txBox="1">
            <a:spLocks/>
          </p:cNvSpPr>
          <p:nvPr/>
        </p:nvSpPr>
        <p:spPr>
          <a:xfrm>
            <a:off x="3821963" y="3646148"/>
            <a:ext cx="1696249"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 elit. </a:t>
            </a:r>
          </a:p>
        </p:txBody>
      </p:sp>
      <p:sp>
        <p:nvSpPr>
          <p:cNvPr id="71" name="Marcador de texto 28">
            <a:extLst>
              <a:ext uri="{FF2B5EF4-FFF2-40B4-BE49-F238E27FC236}">
                <a16:creationId xmlns:a16="http://schemas.microsoft.com/office/drawing/2014/main" id="{8ABDA0A6-6555-4ED7-AA6E-C5C6B2015A6B}"/>
              </a:ext>
            </a:extLst>
          </p:cNvPr>
          <p:cNvSpPr txBox="1">
            <a:spLocks/>
          </p:cNvSpPr>
          <p:nvPr/>
        </p:nvSpPr>
        <p:spPr>
          <a:xfrm>
            <a:off x="6599883" y="3642761"/>
            <a:ext cx="1696249"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2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 elit. </a:t>
            </a:r>
          </a:p>
        </p:txBody>
      </p:sp>
      <p:sp>
        <p:nvSpPr>
          <p:cNvPr id="72" name="Marcador de texto 28">
            <a:extLst>
              <a:ext uri="{FF2B5EF4-FFF2-40B4-BE49-F238E27FC236}">
                <a16:creationId xmlns:a16="http://schemas.microsoft.com/office/drawing/2014/main" id="{8ABDA0A6-6555-4ED7-AA6E-C5C6B2015A6B}"/>
              </a:ext>
            </a:extLst>
          </p:cNvPr>
          <p:cNvSpPr txBox="1">
            <a:spLocks/>
          </p:cNvSpPr>
          <p:nvPr/>
        </p:nvSpPr>
        <p:spPr>
          <a:xfrm>
            <a:off x="3900196" y="1736822"/>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3" name="Marcador de texto 28">
            <a:extLst>
              <a:ext uri="{FF2B5EF4-FFF2-40B4-BE49-F238E27FC236}">
                <a16:creationId xmlns:a16="http://schemas.microsoft.com/office/drawing/2014/main" id="{8ABDA0A6-6555-4ED7-AA6E-C5C6B2015A6B}"/>
              </a:ext>
            </a:extLst>
          </p:cNvPr>
          <p:cNvSpPr txBox="1">
            <a:spLocks/>
          </p:cNvSpPr>
          <p:nvPr/>
        </p:nvSpPr>
        <p:spPr>
          <a:xfrm>
            <a:off x="1950395" y="2389648"/>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4" name="Marcador de texto 28">
            <a:extLst>
              <a:ext uri="{FF2B5EF4-FFF2-40B4-BE49-F238E27FC236}">
                <a16:creationId xmlns:a16="http://schemas.microsoft.com/office/drawing/2014/main" id="{8ABDA0A6-6555-4ED7-AA6E-C5C6B2015A6B}"/>
              </a:ext>
            </a:extLst>
          </p:cNvPr>
          <p:cNvSpPr txBox="1">
            <a:spLocks/>
          </p:cNvSpPr>
          <p:nvPr/>
        </p:nvSpPr>
        <p:spPr>
          <a:xfrm>
            <a:off x="6851097" y="1730067"/>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5" name="Marcador de texto 28">
            <a:extLst>
              <a:ext uri="{FF2B5EF4-FFF2-40B4-BE49-F238E27FC236}">
                <a16:creationId xmlns:a16="http://schemas.microsoft.com/office/drawing/2014/main" id="{8ABDA0A6-6555-4ED7-AA6E-C5C6B2015A6B}"/>
              </a:ext>
            </a:extLst>
          </p:cNvPr>
          <p:cNvSpPr txBox="1">
            <a:spLocks/>
          </p:cNvSpPr>
          <p:nvPr/>
        </p:nvSpPr>
        <p:spPr>
          <a:xfrm>
            <a:off x="8746689" y="2397472"/>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6" name="Marcador de texto 28">
            <a:extLst>
              <a:ext uri="{FF2B5EF4-FFF2-40B4-BE49-F238E27FC236}">
                <a16:creationId xmlns:a16="http://schemas.microsoft.com/office/drawing/2014/main" id="{8ABDA0A6-6555-4ED7-AA6E-C5C6B2015A6B}"/>
              </a:ext>
            </a:extLst>
          </p:cNvPr>
          <p:cNvSpPr txBox="1">
            <a:spLocks/>
          </p:cNvSpPr>
          <p:nvPr/>
        </p:nvSpPr>
        <p:spPr>
          <a:xfrm>
            <a:off x="8760298" y="4973087"/>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7" name="Marcador de texto 28">
            <a:extLst>
              <a:ext uri="{FF2B5EF4-FFF2-40B4-BE49-F238E27FC236}">
                <a16:creationId xmlns:a16="http://schemas.microsoft.com/office/drawing/2014/main" id="{8ABDA0A6-6555-4ED7-AA6E-C5C6B2015A6B}"/>
              </a:ext>
            </a:extLst>
          </p:cNvPr>
          <p:cNvSpPr txBox="1">
            <a:spLocks/>
          </p:cNvSpPr>
          <p:nvPr/>
        </p:nvSpPr>
        <p:spPr>
          <a:xfrm>
            <a:off x="6267451" y="5781418"/>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8" name="Marcador de texto 28">
            <a:extLst>
              <a:ext uri="{FF2B5EF4-FFF2-40B4-BE49-F238E27FC236}">
                <a16:creationId xmlns:a16="http://schemas.microsoft.com/office/drawing/2014/main" id="{8ABDA0A6-6555-4ED7-AA6E-C5C6B2015A6B}"/>
              </a:ext>
            </a:extLst>
          </p:cNvPr>
          <p:cNvSpPr txBox="1">
            <a:spLocks/>
          </p:cNvSpPr>
          <p:nvPr/>
        </p:nvSpPr>
        <p:spPr>
          <a:xfrm>
            <a:off x="4523648" y="5782258"/>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79" name="Marcador de texto 28">
            <a:extLst>
              <a:ext uri="{FF2B5EF4-FFF2-40B4-BE49-F238E27FC236}">
                <a16:creationId xmlns:a16="http://schemas.microsoft.com/office/drawing/2014/main" id="{8ABDA0A6-6555-4ED7-AA6E-C5C6B2015A6B}"/>
              </a:ext>
            </a:extLst>
          </p:cNvPr>
          <p:cNvSpPr txBox="1">
            <a:spLocks/>
          </p:cNvSpPr>
          <p:nvPr/>
        </p:nvSpPr>
        <p:spPr>
          <a:xfrm>
            <a:off x="1953769" y="4901549"/>
            <a:ext cx="1445035"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1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adipiscing.</a:t>
            </a:r>
          </a:p>
        </p:txBody>
      </p:sp>
      <p:sp>
        <p:nvSpPr>
          <p:cNvPr id="80" name="CuadroTexto 79"/>
          <p:cNvSpPr txBox="1"/>
          <p:nvPr/>
        </p:nvSpPr>
        <p:spPr>
          <a:xfrm>
            <a:off x="2506332" y="136512"/>
            <a:ext cx="6996839" cy="646331"/>
          </a:xfrm>
          <a:prstGeom prst="rect">
            <a:avLst/>
          </a:prstGeom>
          <a:noFill/>
        </p:spPr>
        <p:txBody>
          <a:bodyPr wrap="square" rtlCol="0">
            <a:spAutoFit/>
          </a:bodyPr>
          <a:lstStyle/>
          <a:p>
            <a:pPr algn="ctr"/>
            <a:r>
              <a:rPr lang="en-US" sz="3600" dirty="0">
                <a:solidFill>
                  <a:schemeClr val="accent1"/>
                </a:solidFill>
                <a:latin typeface="+mj-lt"/>
              </a:rPr>
              <a:t>Your title </a:t>
            </a:r>
            <a:r>
              <a:rPr lang="en-US" sz="3600" dirty="0">
                <a:solidFill>
                  <a:schemeClr val="tx1">
                    <a:lumMod val="50000"/>
                    <a:lumOff val="50000"/>
                  </a:schemeClr>
                </a:solidFill>
                <a:latin typeface="+mj-lt"/>
              </a:rPr>
              <a:t>Here</a:t>
            </a:r>
          </a:p>
        </p:txBody>
      </p:sp>
      <p:sp>
        <p:nvSpPr>
          <p:cNvPr id="81" name="Marcador de texto 28">
            <a:extLst>
              <a:ext uri="{FF2B5EF4-FFF2-40B4-BE49-F238E27FC236}">
                <a16:creationId xmlns:a16="http://schemas.microsoft.com/office/drawing/2014/main" id="{8ABDA0A6-6555-4ED7-AA6E-C5C6B2015A6B}"/>
              </a:ext>
            </a:extLst>
          </p:cNvPr>
          <p:cNvSpPr txBox="1">
            <a:spLocks/>
          </p:cNvSpPr>
          <p:nvPr/>
        </p:nvSpPr>
        <p:spPr>
          <a:xfrm>
            <a:off x="1950395" y="711406"/>
            <a:ext cx="8351256" cy="8911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600" dirty="0" err="1">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adipiscing</a:t>
            </a: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 elit. Fusce convallis magna nonelit. Fusce convallis magna no Lorem ipsum dolor sit amet, consectetur.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Marcador de posición de imagen 10"/>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834" b="7834"/>
          <a:stretch>
            <a:fillRect/>
          </a:stretch>
        </p:blipFill>
        <p:spPr/>
      </p:pic>
      <p:sp>
        <p:nvSpPr>
          <p:cNvPr id="4" name="Rectángulo 3"/>
          <p:cNvSpPr/>
          <p:nvPr/>
        </p:nvSpPr>
        <p:spPr>
          <a:xfrm>
            <a:off x="0" y="0"/>
            <a:ext cx="12192000" cy="6858000"/>
          </a:xfrm>
          <a:prstGeom prst="rect">
            <a:avLst/>
          </a:prstGeom>
          <a:gradFill flip="none" rotWithShape="1">
            <a:gsLst>
              <a:gs pos="0">
                <a:schemeClr val="accent1">
                  <a:shade val="30000"/>
                  <a:satMod val="115000"/>
                  <a:alpha val="29000"/>
                </a:schemeClr>
              </a:gs>
              <a:gs pos="50000">
                <a:schemeClr val="accent1">
                  <a:shade val="67500"/>
                  <a:satMod val="115000"/>
                  <a:alpha val="47000"/>
                </a:schemeClr>
              </a:gs>
              <a:gs pos="100000">
                <a:schemeClr val="accent1">
                  <a:shade val="100000"/>
                  <a:satMod val="115000"/>
                  <a:alpha val="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6" name="Rectángulo 5"/>
          <p:cNvSpPr/>
          <p:nvPr/>
        </p:nvSpPr>
        <p:spPr>
          <a:xfrm>
            <a:off x="2671156" y="3009207"/>
            <a:ext cx="6849687" cy="137991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adroTexto 7"/>
          <p:cNvSpPr txBox="1"/>
          <p:nvPr/>
        </p:nvSpPr>
        <p:spPr>
          <a:xfrm>
            <a:off x="2909455" y="3075710"/>
            <a:ext cx="6242858" cy="584775"/>
          </a:xfrm>
          <a:prstGeom prst="rect">
            <a:avLst/>
          </a:prstGeom>
          <a:noFill/>
        </p:spPr>
        <p:txBody>
          <a:bodyPr wrap="square" rtlCol="0">
            <a:spAutoFit/>
          </a:bodyPr>
          <a:lstStyle/>
          <a:p>
            <a:pPr algn="ctr"/>
            <a:r>
              <a:rPr lang="en-US" sz="3200" b="1" dirty="0">
                <a:solidFill>
                  <a:schemeClr val="bg1"/>
                </a:solidFill>
              </a:rPr>
              <a:t>STEPS INFOGRAPHICS</a:t>
            </a:r>
          </a:p>
        </p:txBody>
      </p:sp>
      <p:sp>
        <p:nvSpPr>
          <p:cNvPr id="22" name="CuadroTexto 21"/>
          <p:cNvSpPr txBox="1"/>
          <p:nvPr/>
        </p:nvSpPr>
        <p:spPr>
          <a:xfrm>
            <a:off x="2974570" y="3502204"/>
            <a:ext cx="6242858" cy="584775"/>
          </a:xfrm>
          <a:prstGeom prst="rect">
            <a:avLst/>
          </a:prstGeom>
          <a:noFill/>
        </p:spPr>
        <p:txBody>
          <a:bodyPr wrap="square" rtlCol="0">
            <a:spAutoFit/>
          </a:bodyPr>
          <a:lstStyle/>
          <a:p>
            <a:pPr algn="ctr"/>
            <a:r>
              <a:rPr lang="en-US" sz="3200" b="1" dirty="0">
                <a:solidFill>
                  <a:schemeClr val="bg1"/>
                </a:solidFill>
              </a:rPr>
              <a:t>PowerPoint Template</a:t>
            </a:r>
          </a:p>
        </p:txBody>
      </p:sp>
      <p:sp>
        <p:nvSpPr>
          <p:cNvPr id="9" name="CuadroTexto 8"/>
          <p:cNvSpPr txBox="1"/>
          <p:nvPr/>
        </p:nvSpPr>
        <p:spPr>
          <a:xfrm>
            <a:off x="2671156" y="3984205"/>
            <a:ext cx="6849687" cy="338554"/>
          </a:xfrm>
          <a:prstGeom prst="rect">
            <a:avLst/>
          </a:prstGeom>
          <a:noFill/>
        </p:spPr>
        <p:txBody>
          <a:bodyPr wrap="square" rtlCol="0">
            <a:spAutoFit/>
          </a:bodyPr>
          <a:lstStyle/>
          <a:p>
            <a:pPr algn="ctr"/>
            <a:r>
              <a:rPr lang="en-US" sz="1600" dirty="0">
                <a:solidFill>
                  <a:schemeClr val="bg1"/>
                </a:solidFill>
              </a:rPr>
              <a:t>www.free-powerpoint-templates-download.com</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4"/>
          <p:cNvGrpSpPr>
            <a:grpSpLocks noChangeAspect="1"/>
          </p:cNvGrpSpPr>
          <p:nvPr/>
        </p:nvGrpSpPr>
        <p:grpSpPr bwMode="auto">
          <a:xfrm>
            <a:off x="2574925" y="926089"/>
            <a:ext cx="6848475" cy="4785735"/>
            <a:chOff x="750" y="-2"/>
            <a:chExt cx="6182" cy="4320"/>
          </a:xfrm>
        </p:grpSpPr>
        <p:sp>
          <p:nvSpPr>
            <p:cNvPr id="10" name="Freeform 5"/>
            <p:cNvSpPr>
              <a:spLocks/>
            </p:cNvSpPr>
            <p:nvPr/>
          </p:nvSpPr>
          <p:spPr bwMode="auto">
            <a:xfrm>
              <a:off x="3022" y="-2"/>
              <a:ext cx="1638" cy="1079"/>
            </a:xfrm>
            <a:custGeom>
              <a:avLst/>
              <a:gdLst>
                <a:gd name="T0" fmla="*/ 295 w 1032"/>
                <a:gd name="T1" fmla="*/ 170 h 680"/>
                <a:gd name="T2" fmla="*/ 295 w 1032"/>
                <a:gd name="T3" fmla="*/ 510 h 680"/>
                <a:gd name="T4" fmla="*/ 0 w 1032"/>
                <a:gd name="T5" fmla="*/ 680 h 680"/>
                <a:gd name="T6" fmla="*/ 1032 w 1032"/>
                <a:gd name="T7" fmla="*/ 680 h 680"/>
                <a:gd name="T8" fmla="*/ 1032 w 1032"/>
                <a:gd name="T9" fmla="*/ 0 h 680"/>
                <a:gd name="T10" fmla="*/ 0 w 1032"/>
                <a:gd name="T11" fmla="*/ 0 h 680"/>
                <a:gd name="T12" fmla="*/ 295 w 1032"/>
                <a:gd name="T13" fmla="*/ 170 h 680"/>
              </a:gdLst>
              <a:ahLst/>
              <a:cxnLst>
                <a:cxn ang="0">
                  <a:pos x="T0" y="T1"/>
                </a:cxn>
                <a:cxn ang="0">
                  <a:pos x="T2" y="T3"/>
                </a:cxn>
                <a:cxn ang="0">
                  <a:pos x="T4" y="T5"/>
                </a:cxn>
                <a:cxn ang="0">
                  <a:pos x="T6" y="T7"/>
                </a:cxn>
                <a:cxn ang="0">
                  <a:pos x="T8" y="T9"/>
                </a:cxn>
                <a:cxn ang="0">
                  <a:pos x="T10" y="T11"/>
                </a:cxn>
                <a:cxn ang="0">
                  <a:pos x="T12" y="T13"/>
                </a:cxn>
              </a:cxnLst>
              <a:rect l="0" t="0" r="r" b="b"/>
              <a:pathLst>
                <a:path w="1032" h="680">
                  <a:moveTo>
                    <a:pt x="295" y="170"/>
                  </a:moveTo>
                  <a:cubicBezTo>
                    <a:pt x="295" y="510"/>
                    <a:pt x="295" y="510"/>
                    <a:pt x="295" y="510"/>
                  </a:cubicBezTo>
                  <a:cubicBezTo>
                    <a:pt x="0" y="680"/>
                    <a:pt x="0" y="680"/>
                    <a:pt x="0" y="680"/>
                  </a:cubicBezTo>
                  <a:cubicBezTo>
                    <a:pt x="1032" y="680"/>
                    <a:pt x="1032" y="680"/>
                    <a:pt x="1032" y="680"/>
                  </a:cubicBezTo>
                  <a:cubicBezTo>
                    <a:pt x="1032" y="0"/>
                    <a:pt x="1032" y="0"/>
                    <a:pt x="1032" y="0"/>
                  </a:cubicBezTo>
                  <a:cubicBezTo>
                    <a:pt x="0" y="0"/>
                    <a:pt x="0" y="0"/>
                    <a:pt x="0" y="0"/>
                  </a:cubicBezTo>
                  <a:cubicBezTo>
                    <a:pt x="0" y="0"/>
                    <a:pt x="261" y="150"/>
                    <a:pt x="295" y="17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 name="Freeform 6"/>
            <p:cNvSpPr>
              <a:spLocks/>
            </p:cNvSpPr>
            <p:nvPr/>
          </p:nvSpPr>
          <p:spPr bwMode="auto">
            <a:xfrm>
              <a:off x="5128" y="268"/>
              <a:ext cx="1804" cy="1078"/>
            </a:xfrm>
            <a:custGeom>
              <a:avLst/>
              <a:gdLst>
                <a:gd name="T0" fmla="*/ 0 w 1804"/>
                <a:gd name="T1" fmla="*/ 0 h 1078"/>
                <a:gd name="T2" fmla="*/ 1563 w 1804"/>
                <a:gd name="T3" fmla="*/ 0 h 1078"/>
                <a:gd name="T4" fmla="*/ 1804 w 1804"/>
                <a:gd name="T5" fmla="*/ 533 h 1078"/>
                <a:gd name="T6" fmla="*/ 1563 w 1804"/>
                <a:gd name="T7" fmla="*/ 1078 h 1078"/>
                <a:gd name="T8" fmla="*/ 0 w 1804"/>
                <a:gd name="T9" fmla="*/ 1078 h 1078"/>
                <a:gd name="T10" fmla="*/ 0 w 1804"/>
                <a:gd name="T11" fmla="*/ 0 h 1078"/>
                <a:gd name="T12" fmla="*/ 0 w 1804"/>
                <a:gd name="T13" fmla="*/ 0 h 1078"/>
              </a:gdLst>
              <a:ahLst/>
              <a:cxnLst>
                <a:cxn ang="0">
                  <a:pos x="T0" y="T1"/>
                </a:cxn>
                <a:cxn ang="0">
                  <a:pos x="T2" y="T3"/>
                </a:cxn>
                <a:cxn ang="0">
                  <a:pos x="T4" y="T5"/>
                </a:cxn>
                <a:cxn ang="0">
                  <a:pos x="T6" y="T7"/>
                </a:cxn>
                <a:cxn ang="0">
                  <a:pos x="T8" y="T9"/>
                </a:cxn>
                <a:cxn ang="0">
                  <a:pos x="T10" y="T11"/>
                </a:cxn>
                <a:cxn ang="0">
                  <a:pos x="T12" y="T13"/>
                </a:cxn>
              </a:cxnLst>
              <a:rect l="0" t="0" r="r" b="b"/>
              <a:pathLst>
                <a:path w="1804" h="1078">
                  <a:moveTo>
                    <a:pt x="0" y="0"/>
                  </a:moveTo>
                  <a:lnTo>
                    <a:pt x="1563" y="0"/>
                  </a:lnTo>
                  <a:lnTo>
                    <a:pt x="1804" y="533"/>
                  </a:lnTo>
                  <a:lnTo>
                    <a:pt x="1563" y="1078"/>
                  </a:lnTo>
                  <a:lnTo>
                    <a:pt x="0" y="1078"/>
                  </a:lnTo>
                  <a:lnTo>
                    <a:pt x="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7"/>
            <p:cNvSpPr>
              <a:spLocks/>
            </p:cNvSpPr>
            <p:nvPr/>
          </p:nvSpPr>
          <p:spPr bwMode="auto">
            <a:xfrm>
              <a:off x="4660" y="-2"/>
              <a:ext cx="468" cy="1348"/>
            </a:xfrm>
            <a:custGeom>
              <a:avLst/>
              <a:gdLst>
                <a:gd name="T0" fmla="*/ 1 w 468"/>
                <a:gd name="T1" fmla="*/ 1079 h 1348"/>
                <a:gd name="T2" fmla="*/ 0 w 468"/>
                <a:gd name="T3" fmla="*/ 0 h 1348"/>
                <a:gd name="T4" fmla="*/ 468 w 468"/>
                <a:gd name="T5" fmla="*/ 270 h 1348"/>
                <a:gd name="T6" fmla="*/ 468 w 468"/>
                <a:gd name="T7" fmla="*/ 1348 h 1348"/>
                <a:gd name="T8" fmla="*/ 1 w 468"/>
                <a:gd name="T9" fmla="*/ 1079 h 1348"/>
                <a:gd name="T10" fmla="*/ 1 w 468"/>
                <a:gd name="T11" fmla="*/ 1079 h 1348"/>
              </a:gdLst>
              <a:ahLst/>
              <a:cxnLst>
                <a:cxn ang="0">
                  <a:pos x="T0" y="T1"/>
                </a:cxn>
                <a:cxn ang="0">
                  <a:pos x="T2" y="T3"/>
                </a:cxn>
                <a:cxn ang="0">
                  <a:pos x="T4" y="T5"/>
                </a:cxn>
                <a:cxn ang="0">
                  <a:pos x="T6" y="T7"/>
                </a:cxn>
                <a:cxn ang="0">
                  <a:pos x="T8" y="T9"/>
                </a:cxn>
                <a:cxn ang="0">
                  <a:pos x="T10" y="T11"/>
                </a:cxn>
              </a:cxnLst>
              <a:rect l="0" t="0" r="r" b="b"/>
              <a:pathLst>
                <a:path w="468" h="1348">
                  <a:moveTo>
                    <a:pt x="1" y="1079"/>
                  </a:moveTo>
                  <a:lnTo>
                    <a:pt x="0" y="0"/>
                  </a:lnTo>
                  <a:lnTo>
                    <a:pt x="468" y="270"/>
                  </a:lnTo>
                  <a:lnTo>
                    <a:pt x="468" y="1348"/>
                  </a:lnTo>
                  <a:lnTo>
                    <a:pt x="1" y="1079"/>
                  </a:lnTo>
                  <a:lnTo>
                    <a:pt x="1" y="1079"/>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8"/>
            <p:cNvSpPr>
              <a:spLocks/>
            </p:cNvSpPr>
            <p:nvPr/>
          </p:nvSpPr>
          <p:spPr bwMode="auto">
            <a:xfrm>
              <a:off x="2554" y="807"/>
              <a:ext cx="466" cy="539"/>
            </a:xfrm>
            <a:custGeom>
              <a:avLst/>
              <a:gdLst>
                <a:gd name="T0" fmla="*/ 466 w 466"/>
                <a:gd name="T1" fmla="*/ 270 h 539"/>
                <a:gd name="T2" fmla="*/ 0 w 466"/>
                <a:gd name="T3" fmla="*/ 0 h 539"/>
                <a:gd name="T4" fmla="*/ 0 w 466"/>
                <a:gd name="T5" fmla="*/ 539 h 539"/>
                <a:gd name="T6" fmla="*/ 466 w 466"/>
                <a:gd name="T7" fmla="*/ 270 h 539"/>
                <a:gd name="T8" fmla="*/ 466 w 466"/>
                <a:gd name="T9" fmla="*/ 270 h 539"/>
              </a:gdLst>
              <a:ahLst/>
              <a:cxnLst>
                <a:cxn ang="0">
                  <a:pos x="T0" y="T1"/>
                </a:cxn>
                <a:cxn ang="0">
                  <a:pos x="T2" y="T3"/>
                </a:cxn>
                <a:cxn ang="0">
                  <a:pos x="T4" y="T5"/>
                </a:cxn>
                <a:cxn ang="0">
                  <a:pos x="T6" y="T7"/>
                </a:cxn>
                <a:cxn ang="0">
                  <a:pos x="T8" y="T9"/>
                </a:cxn>
              </a:cxnLst>
              <a:rect l="0" t="0" r="r" b="b"/>
              <a:pathLst>
                <a:path w="466" h="539">
                  <a:moveTo>
                    <a:pt x="466" y="270"/>
                  </a:moveTo>
                  <a:lnTo>
                    <a:pt x="0" y="0"/>
                  </a:lnTo>
                  <a:lnTo>
                    <a:pt x="0" y="539"/>
                  </a:lnTo>
                  <a:lnTo>
                    <a:pt x="466" y="270"/>
                  </a:lnTo>
                  <a:lnTo>
                    <a:pt x="466" y="270"/>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9"/>
            <p:cNvSpPr>
              <a:spLocks/>
            </p:cNvSpPr>
            <p:nvPr/>
          </p:nvSpPr>
          <p:spPr bwMode="auto">
            <a:xfrm>
              <a:off x="2554" y="-2"/>
              <a:ext cx="936" cy="1079"/>
            </a:xfrm>
            <a:custGeom>
              <a:avLst/>
              <a:gdLst>
                <a:gd name="T0" fmla="*/ 468 w 936"/>
                <a:gd name="T1" fmla="*/ 0 h 1079"/>
                <a:gd name="T2" fmla="*/ 936 w 936"/>
                <a:gd name="T3" fmla="*/ 270 h 1079"/>
                <a:gd name="T4" fmla="*/ 936 w 936"/>
                <a:gd name="T5" fmla="*/ 809 h 1079"/>
                <a:gd name="T6" fmla="*/ 468 w 936"/>
                <a:gd name="T7" fmla="*/ 1079 h 1079"/>
                <a:gd name="T8" fmla="*/ 0 w 936"/>
                <a:gd name="T9" fmla="*/ 809 h 1079"/>
                <a:gd name="T10" fmla="*/ 0 w 936"/>
                <a:gd name="T11" fmla="*/ 270 h 1079"/>
                <a:gd name="T12" fmla="*/ 468 w 936"/>
                <a:gd name="T13" fmla="*/ 0 h 1079"/>
                <a:gd name="T14" fmla="*/ 468 w 936"/>
                <a:gd name="T15" fmla="*/ 0 h 10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6" h="1079">
                  <a:moveTo>
                    <a:pt x="468" y="0"/>
                  </a:moveTo>
                  <a:lnTo>
                    <a:pt x="936" y="270"/>
                  </a:lnTo>
                  <a:lnTo>
                    <a:pt x="936" y="809"/>
                  </a:lnTo>
                  <a:lnTo>
                    <a:pt x="468" y="1079"/>
                  </a:lnTo>
                  <a:lnTo>
                    <a:pt x="0" y="809"/>
                  </a:lnTo>
                  <a:lnTo>
                    <a:pt x="0" y="270"/>
                  </a:lnTo>
                  <a:lnTo>
                    <a:pt x="468" y="0"/>
                  </a:lnTo>
                  <a:lnTo>
                    <a:pt x="46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10"/>
            <p:cNvSpPr>
              <a:spLocks/>
            </p:cNvSpPr>
            <p:nvPr/>
          </p:nvSpPr>
          <p:spPr bwMode="auto">
            <a:xfrm>
              <a:off x="2652" y="109"/>
              <a:ext cx="741" cy="855"/>
            </a:xfrm>
            <a:custGeom>
              <a:avLst/>
              <a:gdLst>
                <a:gd name="T0" fmla="*/ 370 w 741"/>
                <a:gd name="T1" fmla="*/ 0 h 855"/>
                <a:gd name="T2" fmla="*/ 741 w 741"/>
                <a:gd name="T3" fmla="*/ 215 h 855"/>
                <a:gd name="T4" fmla="*/ 741 w 741"/>
                <a:gd name="T5" fmla="*/ 643 h 855"/>
                <a:gd name="T6" fmla="*/ 370 w 741"/>
                <a:gd name="T7" fmla="*/ 855 h 855"/>
                <a:gd name="T8" fmla="*/ 0 w 741"/>
                <a:gd name="T9" fmla="*/ 643 h 855"/>
                <a:gd name="T10" fmla="*/ 0 w 741"/>
                <a:gd name="T11" fmla="*/ 215 h 855"/>
                <a:gd name="T12" fmla="*/ 370 w 741"/>
                <a:gd name="T13" fmla="*/ 0 h 855"/>
                <a:gd name="T14" fmla="*/ 370 w 741"/>
                <a:gd name="T15" fmla="*/ 0 h 8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1" h="855">
                  <a:moveTo>
                    <a:pt x="370" y="0"/>
                  </a:moveTo>
                  <a:lnTo>
                    <a:pt x="741" y="215"/>
                  </a:lnTo>
                  <a:lnTo>
                    <a:pt x="741" y="643"/>
                  </a:lnTo>
                  <a:lnTo>
                    <a:pt x="370" y="855"/>
                  </a:lnTo>
                  <a:lnTo>
                    <a:pt x="0" y="643"/>
                  </a:lnTo>
                  <a:lnTo>
                    <a:pt x="0" y="215"/>
                  </a:lnTo>
                  <a:lnTo>
                    <a:pt x="370" y="0"/>
                  </a:lnTo>
                  <a:lnTo>
                    <a:pt x="37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11"/>
            <p:cNvSpPr>
              <a:spLocks/>
            </p:cNvSpPr>
            <p:nvPr/>
          </p:nvSpPr>
          <p:spPr bwMode="auto">
            <a:xfrm>
              <a:off x="3022" y="3240"/>
              <a:ext cx="1638" cy="1078"/>
            </a:xfrm>
            <a:custGeom>
              <a:avLst/>
              <a:gdLst>
                <a:gd name="T0" fmla="*/ 737 w 1032"/>
                <a:gd name="T1" fmla="*/ 170 h 680"/>
                <a:gd name="T2" fmla="*/ 737 w 1032"/>
                <a:gd name="T3" fmla="*/ 510 h 680"/>
                <a:gd name="T4" fmla="*/ 1032 w 1032"/>
                <a:gd name="T5" fmla="*/ 680 h 680"/>
                <a:gd name="T6" fmla="*/ 0 w 1032"/>
                <a:gd name="T7" fmla="*/ 680 h 680"/>
                <a:gd name="T8" fmla="*/ 0 w 1032"/>
                <a:gd name="T9" fmla="*/ 0 h 680"/>
                <a:gd name="T10" fmla="*/ 1032 w 1032"/>
                <a:gd name="T11" fmla="*/ 0 h 680"/>
                <a:gd name="T12" fmla="*/ 737 w 1032"/>
                <a:gd name="T13" fmla="*/ 170 h 680"/>
              </a:gdLst>
              <a:ahLst/>
              <a:cxnLst>
                <a:cxn ang="0">
                  <a:pos x="T0" y="T1"/>
                </a:cxn>
                <a:cxn ang="0">
                  <a:pos x="T2" y="T3"/>
                </a:cxn>
                <a:cxn ang="0">
                  <a:pos x="T4" y="T5"/>
                </a:cxn>
                <a:cxn ang="0">
                  <a:pos x="T6" y="T7"/>
                </a:cxn>
                <a:cxn ang="0">
                  <a:pos x="T8" y="T9"/>
                </a:cxn>
                <a:cxn ang="0">
                  <a:pos x="T10" y="T11"/>
                </a:cxn>
                <a:cxn ang="0">
                  <a:pos x="T12" y="T13"/>
                </a:cxn>
              </a:cxnLst>
              <a:rect l="0" t="0" r="r" b="b"/>
              <a:pathLst>
                <a:path w="1032" h="680">
                  <a:moveTo>
                    <a:pt x="737" y="170"/>
                  </a:moveTo>
                  <a:cubicBezTo>
                    <a:pt x="737" y="510"/>
                    <a:pt x="737" y="510"/>
                    <a:pt x="737" y="510"/>
                  </a:cubicBezTo>
                  <a:cubicBezTo>
                    <a:pt x="1032" y="680"/>
                    <a:pt x="1032" y="680"/>
                    <a:pt x="1032" y="680"/>
                  </a:cubicBezTo>
                  <a:cubicBezTo>
                    <a:pt x="0" y="680"/>
                    <a:pt x="0" y="680"/>
                    <a:pt x="0" y="680"/>
                  </a:cubicBezTo>
                  <a:cubicBezTo>
                    <a:pt x="0" y="0"/>
                    <a:pt x="0" y="0"/>
                    <a:pt x="0" y="0"/>
                  </a:cubicBezTo>
                  <a:cubicBezTo>
                    <a:pt x="1032" y="0"/>
                    <a:pt x="1032" y="0"/>
                    <a:pt x="1032" y="0"/>
                  </a:cubicBezTo>
                  <a:cubicBezTo>
                    <a:pt x="1032" y="0"/>
                    <a:pt x="771" y="150"/>
                    <a:pt x="737" y="17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12"/>
            <p:cNvSpPr>
              <a:spLocks/>
            </p:cNvSpPr>
            <p:nvPr/>
          </p:nvSpPr>
          <p:spPr bwMode="auto">
            <a:xfrm>
              <a:off x="750" y="2970"/>
              <a:ext cx="1804" cy="1079"/>
            </a:xfrm>
            <a:custGeom>
              <a:avLst/>
              <a:gdLst>
                <a:gd name="T0" fmla="*/ 1804 w 1804"/>
                <a:gd name="T1" fmla="*/ 1079 h 1079"/>
                <a:gd name="T2" fmla="*/ 241 w 1804"/>
                <a:gd name="T3" fmla="*/ 1079 h 1079"/>
                <a:gd name="T4" fmla="*/ 0 w 1804"/>
                <a:gd name="T5" fmla="*/ 546 h 1079"/>
                <a:gd name="T6" fmla="*/ 241 w 1804"/>
                <a:gd name="T7" fmla="*/ 0 h 1079"/>
                <a:gd name="T8" fmla="*/ 1804 w 1804"/>
                <a:gd name="T9" fmla="*/ 0 h 1079"/>
                <a:gd name="T10" fmla="*/ 1804 w 1804"/>
                <a:gd name="T11" fmla="*/ 1079 h 1079"/>
                <a:gd name="T12" fmla="*/ 1804 w 1804"/>
                <a:gd name="T13" fmla="*/ 1079 h 1079"/>
              </a:gdLst>
              <a:ahLst/>
              <a:cxnLst>
                <a:cxn ang="0">
                  <a:pos x="T0" y="T1"/>
                </a:cxn>
                <a:cxn ang="0">
                  <a:pos x="T2" y="T3"/>
                </a:cxn>
                <a:cxn ang="0">
                  <a:pos x="T4" y="T5"/>
                </a:cxn>
                <a:cxn ang="0">
                  <a:pos x="T6" y="T7"/>
                </a:cxn>
                <a:cxn ang="0">
                  <a:pos x="T8" y="T9"/>
                </a:cxn>
                <a:cxn ang="0">
                  <a:pos x="T10" y="T11"/>
                </a:cxn>
                <a:cxn ang="0">
                  <a:pos x="T12" y="T13"/>
                </a:cxn>
              </a:cxnLst>
              <a:rect l="0" t="0" r="r" b="b"/>
              <a:pathLst>
                <a:path w="1804" h="1079">
                  <a:moveTo>
                    <a:pt x="1804" y="1079"/>
                  </a:moveTo>
                  <a:lnTo>
                    <a:pt x="241" y="1079"/>
                  </a:lnTo>
                  <a:lnTo>
                    <a:pt x="0" y="546"/>
                  </a:lnTo>
                  <a:lnTo>
                    <a:pt x="241" y="0"/>
                  </a:lnTo>
                  <a:lnTo>
                    <a:pt x="1804" y="0"/>
                  </a:lnTo>
                  <a:lnTo>
                    <a:pt x="1804" y="1079"/>
                  </a:lnTo>
                  <a:lnTo>
                    <a:pt x="1804" y="1079"/>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13"/>
            <p:cNvSpPr>
              <a:spLocks/>
            </p:cNvSpPr>
            <p:nvPr/>
          </p:nvSpPr>
          <p:spPr bwMode="auto">
            <a:xfrm>
              <a:off x="2554" y="2970"/>
              <a:ext cx="468" cy="1348"/>
            </a:xfrm>
            <a:custGeom>
              <a:avLst/>
              <a:gdLst>
                <a:gd name="T0" fmla="*/ 466 w 468"/>
                <a:gd name="T1" fmla="*/ 270 h 1348"/>
                <a:gd name="T2" fmla="*/ 468 w 468"/>
                <a:gd name="T3" fmla="*/ 1348 h 1348"/>
                <a:gd name="T4" fmla="*/ 0 w 468"/>
                <a:gd name="T5" fmla="*/ 1079 h 1348"/>
                <a:gd name="T6" fmla="*/ 0 w 468"/>
                <a:gd name="T7" fmla="*/ 0 h 1348"/>
                <a:gd name="T8" fmla="*/ 466 w 468"/>
                <a:gd name="T9" fmla="*/ 270 h 1348"/>
                <a:gd name="T10" fmla="*/ 466 w 468"/>
                <a:gd name="T11" fmla="*/ 270 h 1348"/>
              </a:gdLst>
              <a:ahLst/>
              <a:cxnLst>
                <a:cxn ang="0">
                  <a:pos x="T0" y="T1"/>
                </a:cxn>
                <a:cxn ang="0">
                  <a:pos x="T2" y="T3"/>
                </a:cxn>
                <a:cxn ang="0">
                  <a:pos x="T4" y="T5"/>
                </a:cxn>
                <a:cxn ang="0">
                  <a:pos x="T6" y="T7"/>
                </a:cxn>
                <a:cxn ang="0">
                  <a:pos x="T8" y="T9"/>
                </a:cxn>
                <a:cxn ang="0">
                  <a:pos x="T10" y="T11"/>
                </a:cxn>
              </a:cxnLst>
              <a:rect l="0" t="0" r="r" b="b"/>
              <a:pathLst>
                <a:path w="468" h="1348">
                  <a:moveTo>
                    <a:pt x="466" y="270"/>
                  </a:moveTo>
                  <a:lnTo>
                    <a:pt x="468" y="1348"/>
                  </a:lnTo>
                  <a:lnTo>
                    <a:pt x="0" y="1079"/>
                  </a:lnTo>
                  <a:lnTo>
                    <a:pt x="0" y="0"/>
                  </a:lnTo>
                  <a:lnTo>
                    <a:pt x="466" y="270"/>
                  </a:lnTo>
                  <a:lnTo>
                    <a:pt x="466" y="270"/>
                  </a:ln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14"/>
            <p:cNvSpPr>
              <a:spLocks/>
            </p:cNvSpPr>
            <p:nvPr/>
          </p:nvSpPr>
          <p:spPr bwMode="auto">
            <a:xfrm>
              <a:off x="4661" y="2970"/>
              <a:ext cx="467" cy="540"/>
            </a:xfrm>
            <a:custGeom>
              <a:avLst/>
              <a:gdLst>
                <a:gd name="T0" fmla="*/ 0 w 467"/>
                <a:gd name="T1" fmla="*/ 270 h 540"/>
                <a:gd name="T2" fmla="*/ 467 w 467"/>
                <a:gd name="T3" fmla="*/ 540 h 540"/>
                <a:gd name="T4" fmla="*/ 467 w 467"/>
                <a:gd name="T5" fmla="*/ 0 h 540"/>
                <a:gd name="T6" fmla="*/ 0 w 467"/>
                <a:gd name="T7" fmla="*/ 270 h 540"/>
                <a:gd name="T8" fmla="*/ 0 w 467"/>
                <a:gd name="T9" fmla="*/ 270 h 540"/>
              </a:gdLst>
              <a:ahLst/>
              <a:cxnLst>
                <a:cxn ang="0">
                  <a:pos x="T0" y="T1"/>
                </a:cxn>
                <a:cxn ang="0">
                  <a:pos x="T2" y="T3"/>
                </a:cxn>
                <a:cxn ang="0">
                  <a:pos x="T4" y="T5"/>
                </a:cxn>
                <a:cxn ang="0">
                  <a:pos x="T6" y="T7"/>
                </a:cxn>
                <a:cxn ang="0">
                  <a:pos x="T8" y="T9"/>
                </a:cxn>
              </a:cxnLst>
              <a:rect l="0" t="0" r="r" b="b"/>
              <a:pathLst>
                <a:path w="467" h="540">
                  <a:moveTo>
                    <a:pt x="0" y="270"/>
                  </a:moveTo>
                  <a:lnTo>
                    <a:pt x="467" y="540"/>
                  </a:lnTo>
                  <a:lnTo>
                    <a:pt x="467" y="0"/>
                  </a:lnTo>
                  <a:lnTo>
                    <a:pt x="0" y="270"/>
                  </a:lnTo>
                  <a:lnTo>
                    <a:pt x="0" y="270"/>
                  </a:ln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15"/>
            <p:cNvSpPr>
              <a:spLocks/>
            </p:cNvSpPr>
            <p:nvPr/>
          </p:nvSpPr>
          <p:spPr bwMode="auto">
            <a:xfrm>
              <a:off x="4192" y="3240"/>
              <a:ext cx="936" cy="1078"/>
            </a:xfrm>
            <a:custGeom>
              <a:avLst/>
              <a:gdLst>
                <a:gd name="T0" fmla="*/ 468 w 936"/>
                <a:gd name="T1" fmla="*/ 0 h 1078"/>
                <a:gd name="T2" fmla="*/ 0 w 936"/>
                <a:gd name="T3" fmla="*/ 270 h 1078"/>
                <a:gd name="T4" fmla="*/ 0 w 936"/>
                <a:gd name="T5" fmla="*/ 809 h 1078"/>
                <a:gd name="T6" fmla="*/ 468 w 936"/>
                <a:gd name="T7" fmla="*/ 1078 h 1078"/>
                <a:gd name="T8" fmla="*/ 936 w 936"/>
                <a:gd name="T9" fmla="*/ 809 h 1078"/>
                <a:gd name="T10" fmla="*/ 936 w 936"/>
                <a:gd name="T11" fmla="*/ 270 h 1078"/>
                <a:gd name="T12" fmla="*/ 468 w 936"/>
                <a:gd name="T13" fmla="*/ 0 h 1078"/>
                <a:gd name="T14" fmla="*/ 468 w 936"/>
                <a:gd name="T15" fmla="*/ 0 h 107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6" h="1078">
                  <a:moveTo>
                    <a:pt x="468" y="0"/>
                  </a:moveTo>
                  <a:lnTo>
                    <a:pt x="0" y="270"/>
                  </a:lnTo>
                  <a:lnTo>
                    <a:pt x="0" y="809"/>
                  </a:lnTo>
                  <a:lnTo>
                    <a:pt x="468" y="1078"/>
                  </a:lnTo>
                  <a:lnTo>
                    <a:pt x="936" y="809"/>
                  </a:lnTo>
                  <a:lnTo>
                    <a:pt x="936" y="270"/>
                  </a:lnTo>
                  <a:lnTo>
                    <a:pt x="468" y="0"/>
                  </a:lnTo>
                  <a:lnTo>
                    <a:pt x="46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16"/>
            <p:cNvSpPr>
              <a:spLocks/>
            </p:cNvSpPr>
            <p:nvPr/>
          </p:nvSpPr>
          <p:spPr bwMode="auto">
            <a:xfrm>
              <a:off x="4288" y="3351"/>
              <a:ext cx="741" cy="856"/>
            </a:xfrm>
            <a:custGeom>
              <a:avLst/>
              <a:gdLst>
                <a:gd name="T0" fmla="*/ 372 w 741"/>
                <a:gd name="T1" fmla="*/ 0 h 856"/>
                <a:gd name="T2" fmla="*/ 0 w 741"/>
                <a:gd name="T3" fmla="*/ 214 h 856"/>
                <a:gd name="T4" fmla="*/ 0 w 741"/>
                <a:gd name="T5" fmla="*/ 642 h 856"/>
                <a:gd name="T6" fmla="*/ 372 w 741"/>
                <a:gd name="T7" fmla="*/ 856 h 856"/>
                <a:gd name="T8" fmla="*/ 741 w 741"/>
                <a:gd name="T9" fmla="*/ 642 h 856"/>
                <a:gd name="T10" fmla="*/ 741 w 741"/>
                <a:gd name="T11" fmla="*/ 214 h 856"/>
                <a:gd name="T12" fmla="*/ 372 w 741"/>
                <a:gd name="T13" fmla="*/ 0 h 856"/>
                <a:gd name="T14" fmla="*/ 372 w 741"/>
                <a:gd name="T15" fmla="*/ 0 h 8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1" h="856">
                  <a:moveTo>
                    <a:pt x="372" y="0"/>
                  </a:moveTo>
                  <a:lnTo>
                    <a:pt x="0" y="214"/>
                  </a:lnTo>
                  <a:lnTo>
                    <a:pt x="0" y="642"/>
                  </a:lnTo>
                  <a:lnTo>
                    <a:pt x="372" y="856"/>
                  </a:lnTo>
                  <a:lnTo>
                    <a:pt x="741" y="642"/>
                  </a:lnTo>
                  <a:lnTo>
                    <a:pt x="741" y="214"/>
                  </a:lnTo>
                  <a:lnTo>
                    <a:pt x="372" y="0"/>
                  </a:lnTo>
                  <a:lnTo>
                    <a:pt x="372" y="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17"/>
            <p:cNvSpPr>
              <a:spLocks/>
            </p:cNvSpPr>
            <p:nvPr/>
          </p:nvSpPr>
          <p:spPr bwMode="auto">
            <a:xfrm>
              <a:off x="3022" y="1078"/>
              <a:ext cx="1638" cy="1079"/>
            </a:xfrm>
            <a:custGeom>
              <a:avLst/>
              <a:gdLst>
                <a:gd name="T0" fmla="*/ 737 w 1032"/>
                <a:gd name="T1" fmla="*/ 170 h 680"/>
                <a:gd name="T2" fmla="*/ 737 w 1032"/>
                <a:gd name="T3" fmla="*/ 510 h 680"/>
                <a:gd name="T4" fmla="*/ 1032 w 1032"/>
                <a:gd name="T5" fmla="*/ 680 h 680"/>
                <a:gd name="T6" fmla="*/ 0 w 1032"/>
                <a:gd name="T7" fmla="*/ 680 h 680"/>
                <a:gd name="T8" fmla="*/ 0 w 1032"/>
                <a:gd name="T9" fmla="*/ 0 h 680"/>
                <a:gd name="T10" fmla="*/ 1032 w 1032"/>
                <a:gd name="T11" fmla="*/ 0 h 680"/>
                <a:gd name="T12" fmla="*/ 737 w 1032"/>
                <a:gd name="T13" fmla="*/ 170 h 680"/>
              </a:gdLst>
              <a:ahLst/>
              <a:cxnLst>
                <a:cxn ang="0">
                  <a:pos x="T0" y="T1"/>
                </a:cxn>
                <a:cxn ang="0">
                  <a:pos x="T2" y="T3"/>
                </a:cxn>
                <a:cxn ang="0">
                  <a:pos x="T4" y="T5"/>
                </a:cxn>
                <a:cxn ang="0">
                  <a:pos x="T6" y="T7"/>
                </a:cxn>
                <a:cxn ang="0">
                  <a:pos x="T8" y="T9"/>
                </a:cxn>
                <a:cxn ang="0">
                  <a:pos x="T10" y="T11"/>
                </a:cxn>
                <a:cxn ang="0">
                  <a:pos x="T12" y="T13"/>
                </a:cxn>
              </a:cxnLst>
              <a:rect l="0" t="0" r="r" b="b"/>
              <a:pathLst>
                <a:path w="1032" h="680">
                  <a:moveTo>
                    <a:pt x="737" y="170"/>
                  </a:moveTo>
                  <a:cubicBezTo>
                    <a:pt x="737" y="510"/>
                    <a:pt x="737" y="510"/>
                    <a:pt x="737" y="510"/>
                  </a:cubicBezTo>
                  <a:cubicBezTo>
                    <a:pt x="1032" y="680"/>
                    <a:pt x="1032" y="680"/>
                    <a:pt x="1032" y="680"/>
                  </a:cubicBezTo>
                  <a:cubicBezTo>
                    <a:pt x="0" y="680"/>
                    <a:pt x="0" y="680"/>
                    <a:pt x="0" y="680"/>
                  </a:cubicBezTo>
                  <a:cubicBezTo>
                    <a:pt x="0" y="0"/>
                    <a:pt x="0" y="0"/>
                    <a:pt x="0" y="0"/>
                  </a:cubicBezTo>
                  <a:cubicBezTo>
                    <a:pt x="1032" y="0"/>
                    <a:pt x="1032" y="0"/>
                    <a:pt x="1032" y="0"/>
                  </a:cubicBezTo>
                  <a:cubicBezTo>
                    <a:pt x="1032" y="0"/>
                    <a:pt x="771" y="151"/>
                    <a:pt x="737" y="17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8"/>
            <p:cNvSpPr>
              <a:spLocks/>
            </p:cNvSpPr>
            <p:nvPr/>
          </p:nvSpPr>
          <p:spPr bwMode="auto">
            <a:xfrm>
              <a:off x="4192" y="1078"/>
              <a:ext cx="936" cy="1079"/>
            </a:xfrm>
            <a:custGeom>
              <a:avLst/>
              <a:gdLst>
                <a:gd name="T0" fmla="*/ 468 w 936"/>
                <a:gd name="T1" fmla="*/ 0 h 1079"/>
                <a:gd name="T2" fmla="*/ 0 w 936"/>
                <a:gd name="T3" fmla="*/ 270 h 1079"/>
                <a:gd name="T4" fmla="*/ 0 w 936"/>
                <a:gd name="T5" fmla="*/ 809 h 1079"/>
                <a:gd name="T6" fmla="*/ 468 w 936"/>
                <a:gd name="T7" fmla="*/ 1079 h 1079"/>
                <a:gd name="T8" fmla="*/ 936 w 936"/>
                <a:gd name="T9" fmla="*/ 809 h 1079"/>
                <a:gd name="T10" fmla="*/ 936 w 936"/>
                <a:gd name="T11" fmla="*/ 270 h 1079"/>
                <a:gd name="T12" fmla="*/ 468 w 936"/>
                <a:gd name="T13" fmla="*/ 0 h 1079"/>
                <a:gd name="T14" fmla="*/ 468 w 936"/>
                <a:gd name="T15" fmla="*/ 0 h 10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6" h="1079">
                  <a:moveTo>
                    <a:pt x="468" y="0"/>
                  </a:moveTo>
                  <a:lnTo>
                    <a:pt x="0" y="270"/>
                  </a:lnTo>
                  <a:lnTo>
                    <a:pt x="0" y="809"/>
                  </a:lnTo>
                  <a:lnTo>
                    <a:pt x="468" y="1079"/>
                  </a:lnTo>
                  <a:lnTo>
                    <a:pt x="936" y="809"/>
                  </a:lnTo>
                  <a:lnTo>
                    <a:pt x="936" y="270"/>
                  </a:lnTo>
                  <a:lnTo>
                    <a:pt x="468" y="0"/>
                  </a:lnTo>
                  <a:lnTo>
                    <a:pt x="46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19"/>
            <p:cNvSpPr>
              <a:spLocks/>
            </p:cNvSpPr>
            <p:nvPr/>
          </p:nvSpPr>
          <p:spPr bwMode="auto">
            <a:xfrm>
              <a:off x="750" y="1348"/>
              <a:ext cx="1804" cy="1080"/>
            </a:xfrm>
            <a:custGeom>
              <a:avLst/>
              <a:gdLst>
                <a:gd name="T0" fmla="*/ 1804 w 1804"/>
                <a:gd name="T1" fmla="*/ 0 h 1080"/>
                <a:gd name="T2" fmla="*/ 241 w 1804"/>
                <a:gd name="T3" fmla="*/ 0 h 1080"/>
                <a:gd name="T4" fmla="*/ 0 w 1804"/>
                <a:gd name="T5" fmla="*/ 534 h 1080"/>
                <a:gd name="T6" fmla="*/ 241 w 1804"/>
                <a:gd name="T7" fmla="*/ 1080 h 1080"/>
                <a:gd name="T8" fmla="*/ 1804 w 1804"/>
                <a:gd name="T9" fmla="*/ 1080 h 1080"/>
                <a:gd name="T10" fmla="*/ 1804 w 1804"/>
                <a:gd name="T11" fmla="*/ 0 h 1080"/>
                <a:gd name="T12" fmla="*/ 1804 w 1804"/>
                <a:gd name="T13" fmla="*/ 0 h 1080"/>
              </a:gdLst>
              <a:ahLst/>
              <a:cxnLst>
                <a:cxn ang="0">
                  <a:pos x="T0" y="T1"/>
                </a:cxn>
                <a:cxn ang="0">
                  <a:pos x="T2" y="T3"/>
                </a:cxn>
                <a:cxn ang="0">
                  <a:pos x="T4" y="T5"/>
                </a:cxn>
                <a:cxn ang="0">
                  <a:pos x="T6" y="T7"/>
                </a:cxn>
                <a:cxn ang="0">
                  <a:pos x="T8" y="T9"/>
                </a:cxn>
                <a:cxn ang="0">
                  <a:pos x="T10" y="T11"/>
                </a:cxn>
                <a:cxn ang="0">
                  <a:pos x="T12" y="T13"/>
                </a:cxn>
              </a:cxnLst>
              <a:rect l="0" t="0" r="r" b="b"/>
              <a:pathLst>
                <a:path w="1804" h="1080">
                  <a:moveTo>
                    <a:pt x="1804" y="0"/>
                  </a:moveTo>
                  <a:lnTo>
                    <a:pt x="241" y="0"/>
                  </a:lnTo>
                  <a:lnTo>
                    <a:pt x="0" y="534"/>
                  </a:lnTo>
                  <a:lnTo>
                    <a:pt x="241" y="1080"/>
                  </a:lnTo>
                  <a:lnTo>
                    <a:pt x="1804" y="1080"/>
                  </a:lnTo>
                  <a:lnTo>
                    <a:pt x="1804" y="0"/>
                  </a:lnTo>
                  <a:lnTo>
                    <a:pt x="180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20"/>
            <p:cNvSpPr>
              <a:spLocks/>
            </p:cNvSpPr>
            <p:nvPr/>
          </p:nvSpPr>
          <p:spPr bwMode="auto">
            <a:xfrm>
              <a:off x="2554" y="1078"/>
              <a:ext cx="468" cy="1350"/>
            </a:xfrm>
            <a:custGeom>
              <a:avLst/>
              <a:gdLst>
                <a:gd name="T0" fmla="*/ 466 w 468"/>
                <a:gd name="T1" fmla="*/ 1079 h 1350"/>
                <a:gd name="T2" fmla="*/ 468 w 468"/>
                <a:gd name="T3" fmla="*/ 0 h 1350"/>
                <a:gd name="T4" fmla="*/ 0 w 468"/>
                <a:gd name="T5" fmla="*/ 270 h 1350"/>
                <a:gd name="T6" fmla="*/ 0 w 468"/>
                <a:gd name="T7" fmla="*/ 1350 h 1350"/>
                <a:gd name="T8" fmla="*/ 466 w 468"/>
                <a:gd name="T9" fmla="*/ 1079 h 1350"/>
                <a:gd name="T10" fmla="*/ 466 w 468"/>
                <a:gd name="T11" fmla="*/ 1079 h 1350"/>
              </a:gdLst>
              <a:ahLst/>
              <a:cxnLst>
                <a:cxn ang="0">
                  <a:pos x="T0" y="T1"/>
                </a:cxn>
                <a:cxn ang="0">
                  <a:pos x="T2" y="T3"/>
                </a:cxn>
                <a:cxn ang="0">
                  <a:pos x="T4" y="T5"/>
                </a:cxn>
                <a:cxn ang="0">
                  <a:pos x="T6" y="T7"/>
                </a:cxn>
                <a:cxn ang="0">
                  <a:pos x="T8" y="T9"/>
                </a:cxn>
                <a:cxn ang="0">
                  <a:pos x="T10" y="T11"/>
                </a:cxn>
              </a:cxnLst>
              <a:rect l="0" t="0" r="r" b="b"/>
              <a:pathLst>
                <a:path w="468" h="1350">
                  <a:moveTo>
                    <a:pt x="466" y="1079"/>
                  </a:moveTo>
                  <a:lnTo>
                    <a:pt x="468" y="0"/>
                  </a:lnTo>
                  <a:lnTo>
                    <a:pt x="0" y="270"/>
                  </a:lnTo>
                  <a:lnTo>
                    <a:pt x="0" y="1350"/>
                  </a:lnTo>
                  <a:lnTo>
                    <a:pt x="466" y="1079"/>
                  </a:lnTo>
                  <a:lnTo>
                    <a:pt x="466" y="1079"/>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21"/>
            <p:cNvSpPr>
              <a:spLocks/>
            </p:cNvSpPr>
            <p:nvPr/>
          </p:nvSpPr>
          <p:spPr bwMode="auto">
            <a:xfrm>
              <a:off x="4288" y="1191"/>
              <a:ext cx="741" cy="855"/>
            </a:xfrm>
            <a:custGeom>
              <a:avLst/>
              <a:gdLst>
                <a:gd name="T0" fmla="*/ 372 w 741"/>
                <a:gd name="T1" fmla="*/ 0 h 855"/>
                <a:gd name="T2" fmla="*/ 0 w 741"/>
                <a:gd name="T3" fmla="*/ 213 h 855"/>
                <a:gd name="T4" fmla="*/ 0 w 741"/>
                <a:gd name="T5" fmla="*/ 641 h 855"/>
                <a:gd name="T6" fmla="*/ 372 w 741"/>
                <a:gd name="T7" fmla="*/ 855 h 855"/>
                <a:gd name="T8" fmla="*/ 741 w 741"/>
                <a:gd name="T9" fmla="*/ 641 h 855"/>
                <a:gd name="T10" fmla="*/ 741 w 741"/>
                <a:gd name="T11" fmla="*/ 213 h 855"/>
                <a:gd name="T12" fmla="*/ 372 w 741"/>
                <a:gd name="T13" fmla="*/ 0 h 855"/>
                <a:gd name="T14" fmla="*/ 372 w 741"/>
                <a:gd name="T15" fmla="*/ 0 h 8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1" h="855">
                  <a:moveTo>
                    <a:pt x="372" y="0"/>
                  </a:moveTo>
                  <a:lnTo>
                    <a:pt x="0" y="213"/>
                  </a:lnTo>
                  <a:lnTo>
                    <a:pt x="0" y="641"/>
                  </a:lnTo>
                  <a:lnTo>
                    <a:pt x="372" y="855"/>
                  </a:lnTo>
                  <a:lnTo>
                    <a:pt x="741" y="641"/>
                  </a:lnTo>
                  <a:lnTo>
                    <a:pt x="741" y="213"/>
                  </a:lnTo>
                  <a:lnTo>
                    <a:pt x="372" y="0"/>
                  </a:lnTo>
                  <a:lnTo>
                    <a:pt x="37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22"/>
            <p:cNvSpPr>
              <a:spLocks/>
            </p:cNvSpPr>
            <p:nvPr/>
          </p:nvSpPr>
          <p:spPr bwMode="auto">
            <a:xfrm>
              <a:off x="3022" y="2158"/>
              <a:ext cx="1638" cy="1080"/>
            </a:xfrm>
            <a:custGeom>
              <a:avLst/>
              <a:gdLst>
                <a:gd name="T0" fmla="*/ 295 w 1032"/>
                <a:gd name="T1" fmla="*/ 171 h 681"/>
                <a:gd name="T2" fmla="*/ 295 w 1032"/>
                <a:gd name="T3" fmla="*/ 511 h 681"/>
                <a:gd name="T4" fmla="*/ 0 w 1032"/>
                <a:gd name="T5" fmla="*/ 681 h 681"/>
                <a:gd name="T6" fmla="*/ 1032 w 1032"/>
                <a:gd name="T7" fmla="*/ 681 h 681"/>
                <a:gd name="T8" fmla="*/ 1032 w 1032"/>
                <a:gd name="T9" fmla="*/ 0 h 681"/>
                <a:gd name="T10" fmla="*/ 0 w 1032"/>
                <a:gd name="T11" fmla="*/ 0 h 681"/>
                <a:gd name="T12" fmla="*/ 295 w 1032"/>
                <a:gd name="T13" fmla="*/ 171 h 681"/>
              </a:gdLst>
              <a:ahLst/>
              <a:cxnLst>
                <a:cxn ang="0">
                  <a:pos x="T0" y="T1"/>
                </a:cxn>
                <a:cxn ang="0">
                  <a:pos x="T2" y="T3"/>
                </a:cxn>
                <a:cxn ang="0">
                  <a:pos x="T4" y="T5"/>
                </a:cxn>
                <a:cxn ang="0">
                  <a:pos x="T6" y="T7"/>
                </a:cxn>
                <a:cxn ang="0">
                  <a:pos x="T8" y="T9"/>
                </a:cxn>
                <a:cxn ang="0">
                  <a:pos x="T10" y="T11"/>
                </a:cxn>
                <a:cxn ang="0">
                  <a:pos x="T12" y="T13"/>
                </a:cxn>
              </a:cxnLst>
              <a:rect l="0" t="0" r="r" b="b"/>
              <a:pathLst>
                <a:path w="1032" h="681">
                  <a:moveTo>
                    <a:pt x="295" y="171"/>
                  </a:moveTo>
                  <a:cubicBezTo>
                    <a:pt x="295" y="511"/>
                    <a:pt x="295" y="511"/>
                    <a:pt x="295" y="511"/>
                  </a:cubicBezTo>
                  <a:cubicBezTo>
                    <a:pt x="0" y="681"/>
                    <a:pt x="0" y="681"/>
                    <a:pt x="0" y="681"/>
                  </a:cubicBezTo>
                  <a:cubicBezTo>
                    <a:pt x="1032" y="681"/>
                    <a:pt x="1032" y="681"/>
                    <a:pt x="1032" y="681"/>
                  </a:cubicBezTo>
                  <a:cubicBezTo>
                    <a:pt x="1032" y="0"/>
                    <a:pt x="1032" y="0"/>
                    <a:pt x="1032" y="0"/>
                  </a:cubicBezTo>
                  <a:cubicBezTo>
                    <a:pt x="0" y="0"/>
                    <a:pt x="0" y="0"/>
                    <a:pt x="0" y="0"/>
                  </a:cubicBezTo>
                  <a:cubicBezTo>
                    <a:pt x="0" y="0"/>
                    <a:pt x="261" y="151"/>
                    <a:pt x="295" y="171"/>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23"/>
            <p:cNvSpPr>
              <a:spLocks/>
            </p:cNvSpPr>
            <p:nvPr/>
          </p:nvSpPr>
          <p:spPr bwMode="auto">
            <a:xfrm>
              <a:off x="2554" y="2158"/>
              <a:ext cx="936" cy="1080"/>
            </a:xfrm>
            <a:custGeom>
              <a:avLst/>
              <a:gdLst>
                <a:gd name="T0" fmla="*/ 468 w 936"/>
                <a:gd name="T1" fmla="*/ 0 h 1080"/>
                <a:gd name="T2" fmla="*/ 936 w 936"/>
                <a:gd name="T3" fmla="*/ 272 h 1080"/>
                <a:gd name="T4" fmla="*/ 936 w 936"/>
                <a:gd name="T5" fmla="*/ 811 h 1080"/>
                <a:gd name="T6" fmla="*/ 468 w 936"/>
                <a:gd name="T7" fmla="*/ 1080 h 1080"/>
                <a:gd name="T8" fmla="*/ 0 w 936"/>
                <a:gd name="T9" fmla="*/ 811 h 1080"/>
                <a:gd name="T10" fmla="*/ 0 w 936"/>
                <a:gd name="T11" fmla="*/ 272 h 1080"/>
                <a:gd name="T12" fmla="*/ 468 w 936"/>
                <a:gd name="T13" fmla="*/ 0 h 1080"/>
                <a:gd name="T14" fmla="*/ 468 w 936"/>
                <a:gd name="T15" fmla="*/ 0 h 10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6" h="1080">
                  <a:moveTo>
                    <a:pt x="468" y="0"/>
                  </a:moveTo>
                  <a:lnTo>
                    <a:pt x="936" y="272"/>
                  </a:lnTo>
                  <a:lnTo>
                    <a:pt x="936" y="811"/>
                  </a:lnTo>
                  <a:lnTo>
                    <a:pt x="468" y="1080"/>
                  </a:lnTo>
                  <a:lnTo>
                    <a:pt x="0" y="811"/>
                  </a:lnTo>
                  <a:lnTo>
                    <a:pt x="0" y="272"/>
                  </a:lnTo>
                  <a:lnTo>
                    <a:pt x="468" y="0"/>
                  </a:lnTo>
                  <a:lnTo>
                    <a:pt x="46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24"/>
            <p:cNvSpPr>
              <a:spLocks/>
            </p:cNvSpPr>
            <p:nvPr/>
          </p:nvSpPr>
          <p:spPr bwMode="auto">
            <a:xfrm>
              <a:off x="5128" y="1889"/>
              <a:ext cx="1804" cy="1078"/>
            </a:xfrm>
            <a:custGeom>
              <a:avLst/>
              <a:gdLst>
                <a:gd name="T0" fmla="*/ 0 w 1804"/>
                <a:gd name="T1" fmla="*/ 1078 h 1078"/>
                <a:gd name="T2" fmla="*/ 1563 w 1804"/>
                <a:gd name="T3" fmla="*/ 1078 h 1078"/>
                <a:gd name="T4" fmla="*/ 1804 w 1804"/>
                <a:gd name="T5" fmla="*/ 544 h 1078"/>
                <a:gd name="T6" fmla="*/ 1563 w 1804"/>
                <a:gd name="T7" fmla="*/ 0 h 1078"/>
                <a:gd name="T8" fmla="*/ 0 w 1804"/>
                <a:gd name="T9" fmla="*/ 0 h 1078"/>
                <a:gd name="T10" fmla="*/ 0 w 1804"/>
                <a:gd name="T11" fmla="*/ 1078 h 1078"/>
                <a:gd name="T12" fmla="*/ 0 w 1804"/>
                <a:gd name="T13" fmla="*/ 1078 h 1078"/>
              </a:gdLst>
              <a:ahLst/>
              <a:cxnLst>
                <a:cxn ang="0">
                  <a:pos x="T0" y="T1"/>
                </a:cxn>
                <a:cxn ang="0">
                  <a:pos x="T2" y="T3"/>
                </a:cxn>
                <a:cxn ang="0">
                  <a:pos x="T4" y="T5"/>
                </a:cxn>
                <a:cxn ang="0">
                  <a:pos x="T6" y="T7"/>
                </a:cxn>
                <a:cxn ang="0">
                  <a:pos x="T8" y="T9"/>
                </a:cxn>
                <a:cxn ang="0">
                  <a:pos x="T10" y="T11"/>
                </a:cxn>
                <a:cxn ang="0">
                  <a:pos x="T12" y="T13"/>
                </a:cxn>
              </a:cxnLst>
              <a:rect l="0" t="0" r="r" b="b"/>
              <a:pathLst>
                <a:path w="1804" h="1078">
                  <a:moveTo>
                    <a:pt x="0" y="1078"/>
                  </a:moveTo>
                  <a:lnTo>
                    <a:pt x="1563" y="1078"/>
                  </a:lnTo>
                  <a:lnTo>
                    <a:pt x="1804" y="544"/>
                  </a:lnTo>
                  <a:lnTo>
                    <a:pt x="1563" y="0"/>
                  </a:lnTo>
                  <a:lnTo>
                    <a:pt x="0" y="0"/>
                  </a:lnTo>
                  <a:lnTo>
                    <a:pt x="0" y="1078"/>
                  </a:lnTo>
                  <a:lnTo>
                    <a:pt x="0" y="1078"/>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25"/>
            <p:cNvSpPr>
              <a:spLocks/>
            </p:cNvSpPr>
            <p:nvPr/>
          </p:nvSpPr>
          <p:spPr bwMode="auto">
            <a:xfrm>
              <a:off x="4660" y="1889"/>
              <a:ext cx="468" cy="1348"/>
            </a:xfrm>
            <a:custGeom>
              <a:avLst/>
              <a:gdLst>
                <a:gd name="T0" fmla="*/ 1 w 468"/>
                <a:gd name="T1" fmla="*/ 269 h 1348"/>
                <a:gd name="T2" fmla="*/ 0 w 468"/>
                <a:gd name="T3" fmla="*/ 1348 h 1348"/>
                <a:gd name="T4" fmla="*/ 468 w 468"/>
                <a:gd name="T5" fmla="*/ 1078 h 1348"/>
                <a:gd name="T6" fmla="*/ 468 w 468"/>
                <a:gd name="T7" fmla="*/ 0 h 1348"/>
                <a:gd name="T8" fmla="*/ 1 w 468"/>
                <a:gd name="T9" fmla="*/ 269 h 1348"/>
                <a:gd name="T10" fmla="*/ 1 w 468"/>
                <a:gd name="T11" fmla="*/ 269 h 1348"/>
              </a:gdLst>
              <a:ahLst/>
              <a:cxnLst>
                <a:cxn ang="0">
                  <a:pos x="T0" y="T1"/>
                </a:cxn>
                <a:cxn ang="0">
                  <a:pos x="T2" y="T3"/>
                </a:cxn>
                <a:cxn ang="0">
                  <a:pos x="T4" y="T5"/>
                </a:cxn>
                <a:cxn ang="0">
                  <a:pos x="T6" y="T7"/>
                </a:cxn>
                <a:cxn ang="0">
                  <a:pos x="T8" y="T9"/>
                </a:cxn>
                <a:cxn ang="0">
                  <a:pos x="T10" y="T11"/>
                </a:cxn>
              </a:cxnLst>
              <a:rect l="0" t="0" r="r" b="b"/>
              <a:pathLst>
                <a:path w="468" h="1348">
                  <a:moveTo>
                    <a:pt x="1" y="269"/>
                  </a:moveTo>
                  <a:lnTo>
                    <a:pt x="0" y="1348"/>
                  </a:lnTo>
                  <a:lnTo>
                    <a:pt x="468" y="1078"/>
                  </a:lnTo>
                  <a:lnTo>
                    <a:pt x="468" y="0"/>
                  </a:lnTo>
                  <a:lnTo>
                    <a:pt x="1" y="269"/>
                  </a:lnTo>
                  <a:lnTo>
                    <a:pt x="1" y="269"/>
                  </a:lnTo>
                  <a:close/>
                </a:path>
              </a:pathLst>
            </a:custGeom>
            <a:solidFill>
              <a:schemeClr val="accent4">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26"/>
            <p:cNvSpPr>
              <a:spLocks/>
            </p:cNvSpPr>
            <p:nvPr/>
          </p:nvSpPr>
          <p:spPr bwMode="auto">
            <a:xfrm>
              <a:off x="2652" y="2271"/>
              <a:ext cx="741" cy="855"/>
            </a:xfrm>
            <a:custGeom>
              <a:avLst/>
              <a:gdLst>
                <a:gd name="T0" fmla="*/ 370 w 741"/>
                <a:gd name="T1" fmla="*/ 0 h 855"/>
                <a:gd name="T2" fmla="*/ 741 w 741"/>
                <a:gd name="T3" fmla="*/ 214 h 855"/>
                <a:gd name="T4" fmla="*/ 741 w 741"/>
                <a:gd name="T5" fmla="*/ 642 h 855"/>
                <a:gd name="T6" fmla="*/ 370 w 741"/>
                <a:gd name="T7" fmla="*/ 855 h 855"/>
                <a:gd name="T8" fmla="*/ 0 w 741"/>
                <a:gd name="T9" fmla="*/ 642 h 855"/>
                <a:gd name="T10" fmla="*/ 0 w 741"/>
                <a:gd name="T11" fmla="*/ 214 h 855"/>
                <a:gd name="T12" fmla="*/ 370 w 741"/>
                <a:gd name="T13" fmla="*/ 0 h 855"/>
                <a:gd name="T14" fmla="*/ 370 w 741"/>
                <a:gd name="T15" fmla="*/ 0 h 8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1" h="855">
                  <a:moveTo>
                    <a:pt x="370" y="0"/>
                  </a:moveTo>
                  <a:lnTo>
                    <a:pt x="741" y="214"/>
                  </a:lnTo>
                  <a:lnTo>
                    <a:pt x="741" y="642"/>
                  </a:lnTo>
                  <a:lnTo>
                    <a:pt x="370" y="855"/>
                  </a:lnTo>
                  <a:lnTo>
                    <a:pt x="0" y="642"/>
                  </a:lnTo>
                  <a:lnTo>
                    <a:pt x="0" y="214"/>
                  </a:lnTo>
                  <a:lnTo>
                    <a:pt x="370" y="0"/>
                  </a:lnTo>
                  <a:lnTo>
                    <a:pt x="370"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27"/>
            <p:cNvSpPr>
              <a:spLocks noEditPoints="1"/>
            </p:cNvSpPr>
            <p:nvPr/>
          </p:nvSpPr>
          <p:spPr bwMode="auto">
            <a:xfrm>
              <a:off x="2914" y="320"/>
              <a:ext cx="319" cy="298"/>
            </a:xfrm>
            <a:custGeom>
              <a:avLst/>
              <a:gdLst>
                <a:gd name="T0" fmla="*/ 105 w 201"/>
                <a:gd name="T1" fmla="*/ 25 h 188"/>
                <a:gd name="T2" fmla="*/ 53 w 201"/>
                <a:gd name="T3" fmla="*/ 50 h 188"/>
                <a:gd name="T4" fmla="*/ 61 w 201"/>
                <a:gd name="T5" fmla="*/ 146 h 188"/>
                <a:gd name="T6" fmla="*/ 105 w 201"/>
                <a:gd name="T7" fmla="*/ 162 h 188"/>
                <a:gd name="T8" fmla="*/ 157 w 201"/>
                <a:gd name="T9" fmla="*/ 138 h 188"/>
                <a:gd name="T10" fmla="*/ 173 w 201"/>
                <a:gd name="T11" fmla="*/ 88 h 188"/>
                <a:gd name="T12" fmla="*/ 149 w 201"/>
                <a:gd name="T13" fmla="*/ 42 h 188"/>
                <a:gd name="T14" fmla="*/ 105 w 201"/>
                <a:gd name="T15" fmla="*/ 25 h 188"/>
                <a:gd name="T16" fmla="*/ 105 w 201"/>
                <a:gd name="T17" fmla="*/ 188 h 188"/>
                <a:gd name="T18" fmla="*/ 44 w 201"/>
                <a:gd name="T19" fmla="*/ 165 h 188"/>
                <a:gd name="T20" fmla="*/ 33 w 201"/>
                <a:gd name="T21" fmla="*/ 33 h 188"/>
                <a:gd name="T22" fmla="*/ 105 w 201"/>
                <a:gd name="T23" fmla="*/ 0 h 188"/>
                <a:gd name="T24" fmla="*/ 166 w 201"/>
                <a:gd name="T25" fmla="*/ 22 h 188"/>
                <a:gd name="T26" fmla="*/ 199 w 201"/>
                <a:gd name="T27" fmla="*/ 86 h 188"/>
                <a:gd name="T28" fmla="*/ 177 w 201"/>
                <a:gd name="T29" fmla="*/ 155 h 188"/>
                <a:gd name="T30" fmla="*/ 105 w 201"/>
                <a:gd name="T31" fmla="*/ 188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1" h="188">
                  <a:moveTo>
                    <a:pt x="105" y="25"/>
                  </a:moveTo>
                  <a:cubicBezTo>
                    <a:pt x="85" y="25"/>
                    <a:pt x="66" y="34"/>
                    <a:pt x="53" y="50"/>
                  </a:cubicBezTo>
                  <a:cubicBezTo>
                    <a:pt x="28" y="78"/>
                    <a:pt x="32" y="121"/>
                    <a:pt x="61" y="146"/>
                  </a:cubicBezTo>
                  <a:cubicBezTo>
                    <a:pt x="73" y="156"/>
                    <a:pt x="89" y="162"/>
                    <a:pt x="105" y="162"/>
                  </a:cubicBezTo>
                  <a:cubicBezTo>
                    <a:pt x="125" y="162"/>
                    <a:pt x="144" y="153"/>
                    <a:pt x="157" y="138"/>
                  </a:cubicBezTo>
                  <a:cubicBezTo>
                    <a:pt x="169" y="124"/>
                    <a:pt x="174" y="106"/>
                    <a:pt x="173" y="88"/>
                  </a:cubicBezTo>
                  <a:cubicBezTo>
                    <a:pt x="171" y="70"/>
                    <a:pt x="163" y="53"/>
                    <a:pt x="149" y="42"/>
                  </a:cubicBezTo>
                  <a:cubicBezTo>
                    <a:pt x="137" y="31"/>
                    <a:pt x="121" y="25"/>
                    <a:pt x="105" y="25"/>
                  </a:cubicBezTo>
                  <a:close/>
                  <a:moveTo>
                    <a:pt x="105" y="188"/>
                  </a:moveTo>
                  <a:cubicBezTo>
                    <a:pt x="83" y="188"/>
                    <a:pt x="61" y="180"/>
                    <a:pt x="44" y="165"/>
                  </a:cubicBezTo>
                  <a:cubicBezTo>
                    <a:pt x="4" y="132"/>
                    <a:pt x="0" y="72"/>
                    <a:pt x="33" y="33"/>
                  </a:cubicBezTo>
                  <a:cubicBezTo>
                    <a:pt x="51" y="12"/>
                    <a:pt x="77" y="0"/>
                    <a:pt x="105" y="0"/>
                  </a:cubicBezTo>
                  <a:cubicBezTo>
                    <a:pt x="127" y="0"/>
                    <a:pt x="149" y="8"/>
                    <a:pt x="166" y="22"/>
                  </a:cubicBezTo>
                  <a:cubicBezTo>
                    <a:pt x="185" y="38"/>
                    <a:pt x="197" y="61"/>
                    <a:pt x="199" y="86"/>
                  </a:cubicBezTo>
                  <a:cubicBezTo>
                    <a:pt x="201" y="111"/>
                    <a:pt x="193" y="135"/>
                    <a:pt x="177" y="155"/>
                  </a:cubicBezTo>
                  <a:cubicBezTo>
                    <a:pt x="159" y="176"/>
                    <a:pt x="132" y="188"/>
                    <a:pt x="105" y="1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28"/>
            <p:cNvSpPr>
              <a:spLocks/>
            </p:cNvSpPr>
            <p:nvPr/>
          </p:nvSpPr>
          <p:spPr bwMode="auto">
            <a:xfrm>
              <a:off x="2938" y="553"/>
              <a:ext cx="75" cy="78"/>
            </a:xfrm>
            <a:custGeom>
              <a:avLst/>
              <a:gdLst>
                <a:gd name="T0" fmla="*/ 32 w 75"/>
                <a:gd name="T1" fmla="*/ 78 h 78"/>
                <a:gd name="T2" fmla="*/ 0 w 75"/>
                <a:gd name="T3" fmla="*/ 53 h 78"/>
                <a:gd name="T4" fmla="*/ 44 w 75"/>
                <a:gd name="T5" fmla="*/ 0 h 78"/>
                <a:gd name="T6" fmla="*/ 75 w 75"/>
                <a:gd name="T7" fmla="*/ 27 h 78"/>
                <a:gd name="T8" fmla="*/ 32 w 75"/>
                <a:gd name="T9" fmla="*/ 78 h 78"/>
                <a:gd name="T10" fmla="*/ 32 w 75"/>
                <a:gd name="T11" fmla="*/ 78 h 78"/>
              </a:gdLst>
              <a:ahLst/>
              <a:cxnLst>
                <a:cxn ang="0">
                  <a:pos x="T0" y="T1"/>
                </a:cxn>
                <a:cxn ang="0">
                  <a:pos x="T2" y="T3"/>
                </a:cxn>
                <a:cxn ang="0">
                  <a:pos x="T4" y="T5"/>
                </a:cxn>
                <a:cxn ang="0">
                  <a:pos x="T6" y="T7"/>
                </a:cxn>
                <a:cxn ang="0">
                  <a:pos x="T8" y="T9"/>
                </a:cxn>
                <a:cxn ang="0">
                  <a:pos x="T10" y="T11"/>
                </a:cxn>
              </a:cxnLst>
              <a:rect l="0" t="0" r="r" b="b"/>
              <a:pathLst>
                <a:path w="75" h="78">
                  <a:moveTo>
                    <a:pt x="32" y="78"/>
                  </a:moveTo>
                  <a:lnTo>
                    <a:pt x="0" y="53"/>
                  </a:lnTo>
                  <a:lnTo>
                    <a:pt x="44" y="0"/>
                  </a:lnTo>
                  <a:lnTo>
                    <a:pt x="75" y="27"/>
                  </a:lnTo>
                  <a:lnTo>
                    <a:pt x="32" y="78"/>
                  </a:lnTo>
                  <a:lnTo>
                    <a:pt x="32"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29"/>
            <p:cNvSpPr>
              <a:spLocks/>
            </p:cNvSpPr>
            <p:nvPr/>
          </p:nvSpPr>
          <p:spPr bwMode="auto">
            <a:xfrm>
              <a:off x="2844" y="596"/>
              <a:ext cx="134" cy="143"/>
            </a:xfrm>
            <a:custGeom>
              <a:avLst/>
              <a:gdLst>
                <a:gd name="T0" fmla="*/ 37 w 84"/>
                <a:gd name="T1" fmla="*/ 84 h 90"/>
                <a:gd name="T2" fmla="*/ 19 w 84"/>
                <a:gd name="T3" fmla="*/ 86 h 90"/>
                <a:gd name="T4" fmla="*/ 6 w 84"/>
                <a:gd name="T5" fmla="*/ 75 h 90"/>
                <a:gd name="T6" fmla="*/ 5 w 84"/>
                <a:gd name="T7" fmla="*/ 57 h 90"/>
                <a:gd name="T8" fmla="*/ 47 w 84"/>
                <a:gd name="T9" fmla="*/ 6 h 90"/>
                <a:gd name="T10" fmla="*/ 65 w 84"/>
                <a:gd name="T11" fmla="*/ 5 h 90"/>
                <a:gd name="T12" fmla="*/ 78 w 84"/>
                <a:gd name="T13" fmla="*/ 16 h 90"/>
                <a:gd name="T14" fmla="*/ 80 w 84"/>
                <a:gd name="T15" fmla="*/ 34 h 90"/>
                <a:gd name="T16" fmla="*/ 37 w 84"/>
                <a:gd name="T17" fmla="*/ 8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90">
                  <a:moveTo>
                    <a:pt x="37" y="84"/>
                  </a:moveTo>
                  <a:cubicBezTo>
                    <a:pt x="33" y="90"/>
                    <a:pt x="25" y="90"/>
                    <a:pt x="19" y="86"/>
                  </a:cubicBezTo>
                  <a:cubicBezTo>
                    <a:pt x="6" y="75"/>
                    <a:pt x="6" y="75"/>
                    <a:pt x="6" y="75"/>
                  </a:cubicBezTo>
                  <a:cubicBezTo>
                    <a:pt x="1" y="70"/>
                    <a:pt x="0" y="62"/>
                    <a:pt x="5" y="57"/>
                  </a:cubicBezTo>
                  <a:cubicBezTo>
                    <a:pt x="47" y="6"/>
                    <a:pt x="47" y="6"/>
                    <a:pt x="47" y="6"/>
                  </a:cubicBezTo>
                  <a:cubicBezTo>
                    <a:pt x="52" y="1"/>
                    <a:pt x="60" y="0"/>
                    <a:pt x="65" y="5"/>
                  </a:cubicBezTo>
                  <a:cubicBezTo>
                    <a:pt x="78" y="16"/>
                    <a:pt x="78" y="16"/>
                    <a:pt x="78" y="16"/>
                  </a:cubicBezTo>
                  <a:cubicBezTo>
                    <a:pt x="84" y="21"/>
                    <a:pt x="84" y="29"/>
                    <a:pt x="80" y="34"/>
                  </a:cubicBezTo>
                  <a:cubicBezTo>
                    <a:pt x="37" y="84"/>
                    <a:pt x="37" y="84"/>
                    <a:pt x="37" y="8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p:nvSpPr>
          <p:spPr bwMode="auto">
            <a:xfrm>
              <a:off x="3013" y="374"/>
              <a:ext cx="100" cy="59"/>
            </a:xfrm>
            <a:custGeom>
              <a:avLst/>
              <a:gdLst>
                <a:gd name="T0" fmla="*/ 61 w 63"/>
                <a:gd name="T1" fmla="*/ 13 h 37"/>
                <a:gd name="T2" fmla="*/ 32 w 63"/>
                <a:gd name="T3" fmla="*/ 17 h 37"/>
                <a:gd name="T4" fmla="*/ 2 w 63"/>
                <a:gd name="T5" fmla="*/ 27 h 37"/>
                <a:gd name="T6" fmla="*/ 27 w 63"/>
                <a:gd name="T7" fmla="*/ 3 h 37"/>
                <a:gd name="T8" fmla="*/ 61 w 63"/>
                <a:gd name="T9" fmla="*/ 13 h 37"/>
              </a:gdLst>
              <a:ahLst/>
              <a:cxnLst>
                <a:cxn ang="0">
                  <a:pos x="T0" y="T1"/>
                </a:cxn>
                <a:cxn ang="0">
                  <a:pos x="T2" y="T3"/>
                </a:cxn>
                <a:cxn ang="0">
                  <a:pos x="T4" y="T5"/>
                </a:cxn>
                <a:cxn ang="0">
                  <a:pos x="T6" y="T7"/>
                </a:cxn>
                <a:cxn ang="0">
                  <a:pos x="T8" y="T9"/>
                </a:cxn>
              </a:cxnLst>
              <a:rect l="0" t="0" r="r" b="b"/>
              <a:pathLst>
                <a:path w="63" h="37">
                  <a:moveTo>
                    <a:pt x="61" y="13"/>
                  </a:moveTo>
                  <a:cubicBezTo>
                    <a:pt x="63" y="22"/>
                    <a:pt x="48" y="13"/>
                    <a:pt x="32" y="17"/>
                  </a:cubicBezTo>
                  <a:cubicBezTo>
                    <a:pt x="16" y="21"/>
                    <a:pt x="4" y="37"/>
                    <a:pt x="2" y="27"/>
                  </a:cubicBezTo>
                  <a:cubicBezTo>
                    <a:pt x="0" y="18"/>
                    <a:pt x="18" y="6"/>
                    <a:pt x="27" y="3"/>
                  </a:cubicBezTo>
                  <a:cubicBezTo>
                    <a:pt x="39" y="0"/>
                    <a:pt x="59" y="4"/>
                    <a:pt x="61"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p:cNvSpPr>
            <p:nvPr/>
          </p:nvSpPr>
          <p:spPr bwMode="auto">
            <a:xfrm>
              <a:off x="3114" y="390"/>
              <a:ext cx="29" cy="24"/>
            </a:xfrm>
            <a:custGeom>
              <a:avLst/>
              <a:gdLst>
                <a:gd name="T0" fmla="*/ 16 w 18"/>
                <a:gd name="T1" fmla="*/ 11 h 15"/>
                <a:gd name="T2" fmla="*/ 6 w 18"/>
                <a:gd name="T3" fmla="*/ 12 h 15"/>
                <a:gd name="T4" fmla="*/ 2 w 18"/>
                <a:gd name="T5" fmla="*/ 6 h 15"/>
                <a:gd name="T6" fmla="*/ 8 w 18"/>
                <a:gd name="T7" fmla="*/ 1 h 15"/>
                <a:gd name="T8" fmla="*/ 16 w 18"/>
                <a:gd name="T9" fmla="*/ 11 h 15"/>
              </a:gdLst>
              <a:ahLst/>
              <a:cxnLst>
                <a:cxn ang="0">
                  <a:pos x="T0" y="T1"/>
                </a:cxn>
                <a:cxn ang="0">
                  <a:pos x="T2" y="T3"/>
                </a:cxn>
                <a:cxn ang="0">
                  <a:pos x="T4" y="T5"/>
                </a:cxn>
                <a:cxn ang="0">
                  <a:pos x="T6" y="T7"/>
                </a:cxn>
                <a:cxn ang="0">
                  <a:pos x="T8" y="T9"/>
                </a:cxn>
              </a:cxnLst>
              <a:rect l="0" t="0" r="r" b="b"/>
              <a:pathLst>
                <a:path w="18" h="15">
                  <a:moveTo>
                    <a:pt x="16" y="11"/>
                  </a:moveTo>
                  <a:cubicBezTo>
                    <a:pt x="15" y="15"/>
                    <a:pt x="10" y="13"/>
                    <a:pt x="6" y="12"/>
                  </a:cubicBezTo>
                  <a:cubicBezTo>
                    <a:pt x="2" y="10"/>
                    <a:pt x="0" y="10"/>
                    <a:pt x="2" y="6"/>
                  </a:cubicBezTo>
                  <a:cubicBezTo>
                    <a:pt x="3" y="1"/>
                    <a:pt x="4" y="0"/>
                    <a:pt x="8" y="1"/>
                  </a:cubicBezTo>
                  <a:cubicBezTo>
                    <a:pt x="12" y="2"/>
                    <a:pt x="18" y="6"/>
                    <a:pt x="16"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noEditPoints="1"/>
            </p:cNvSpPr>
            <p:nvPr/>
          </p:nvSpPr>
          <p:spPr bwMode="auto">
            <a:xfrm>
              <a:off x="4445" y="1404"/>
              <a:ext cx="429" cy="429"/>
            </a:xfrm>
            <a:custGeom>
              <a:avLst/>
              <a:gdLst>
                <a:gd name="T0" fmla="*/ 135 w 270"/>
                <a:gd name="T1" fmla="*/ 251 h 271"/>
                <a:gd name="T2" fmla="*/ 20 w 270"/>
                <a:gd name="T3" fmla="*/ 135 h 271"/>
                <a:gd name="T4" fmla="*/ 135 w 270"/>
                <a:gd name="T5" fmla="*/ 20 h 271"/>
                <a:gd name="T6" fmla="*/ 250 w 270"/>
                <a:gd name="T7" fmla="*/ 135 h 271"/>
                <a:gd name="T8" fmla="*/ 135 w 270"/>
                <a:gd name="T9" fmla="*/ 251 h 271"/>
                <a:gd name="T10" fmla="*/ 135 w 270"/>
                <a:gd name="T11" fmla="*/ 0 h 271"/>
                <a:gd name="T12" fmla="*/ 0 w 270"/>
                <a:gd name="T13" fmla="*/ 135 h 271"/>
                <a:gd name="T14" fmla="*/ 135 w 270"/>
                <a:gd name="T15" fmla="*/ 271 h 271"/>
                <a:gd name="T16" fmla="*/ 270 w 270"/>
                <a:gd name="T17" fmla="*/ 135 h 271"/>
                <a:gd name="T18" fmla="*/ 135 w 270"/>
                <a:gd name="T19"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271">
                  <a:moveTo>
                    <a:pt x="135" y="251"/>
                  </a:moveTo>
                  <a:cubicBezTo>
                    <a:pt x="71" y="251"/>
                    <a:pt x="20" y="199"/>
                    <a:pt x="20" y="135"/>
                  </a:cubicBezTo>
                  <a:cubicBezTo>
                    <a:pt x="20" y="72"/>
                    <a:pt x="71" y="20"/>
                    <a:pt x="135" y="20"/>
                  </a:cubicBezTo>
                  <a:cubicBezTo>
                    <a:pt x="199" y="20"/>
                    <a:pt x="250" y="72"/>
                    <a:pt x="250" y="135"/>
                  </a:cubicBezTo>
                  <a:cubicBezTo>
                    <a:pt x="250" y="199"/>
                    <a:pt x="199" y="251"/>
                    <a:pt x="135" y="251"/>
                  </a:cubicBezTo>
                  <a:close/>
                  <a:moveTo>
                    <a:pt x="135" y="0"/>
                  </a:moveTo>
                  <a:cubicBezTo>
                    <a:pt x="60" y="0"/>
                    <a:pt x="0" y="61"/>
                    <a:pt x="0" y="135"/>
                  </a:cubicBezTo>
                  <a:cubicBezTo>
                    <a:pt x="0" y="210"/>
                    <a:pt x="60" y="271"/>
                    <a:pt x="135" y="271"/>
                  </a:cubicBezTo>
                  <a:cubicBezTo>
                    <a:pt x="210" y="271"/>
                    <a:pt x="270" y="210"/>
                    <a:pt x="270" y="135"/>
                  </a:cubicBezTo>
                  <a:cubicBezTo>
                    <a:pt x="270" y="61"/>
                    <a:pt x="210" y="0"/>
                    <a:pt x="13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p:nvSpPr>
          <p:spPr bwMode="auto">
            <a:xfrm>
              <a:off x="4649" y="1446"/>
              <a:ext cx="22" cy="42"/>
            </a:xfrm>
            <a:custGeom>
              <a:avLst/>
              <a:gdLst>
                <a:gd name="T0" fmla="*/ 7 w 14"/>
                <a:gd name="T1" fmla="*/ 26 h 26"/>
                <a:gd name="T2" fmla="*/ 14 w 14"/>
                <a:gd name="T3" fmla="*/ 19 h 26"/>
                <a:gd name="T4" fmla="*/ 14 w 14"/>
                <a:gd name="T5" fmla="*/ 6 h 26"/>
                <a:gd name="T6" fmla="*/ 7 w 14"/>
                <a:gd name="T7" fmla="*/ 0 h 26"/>
                <a:gd name="T8" fmla="*/ 0 w 14"/>
                <a:gd name="T9" fmla="*/ 6 h 26"/>
                <a:gd name="T10" fmla="*/ 0 w 14"/>
                <a:gd name="T11" fmla="*/ 19 h 26"/>
                <a:gd name="T12" fmla="*/ 7 w 14"/>
                <a:gd name="T13" fmla="*/ 26 h 26"/>
              </a:gdLst>
              <a:ahLst/>
              <a:cxnLst>
                <a:cxn ang="0">
                  <a:pos x="T0" y="T1"/>
                </a:cxn>
                <a:cxn ang="0">
                  <a:pos x="T2" y="T3"/>
                </a:cxn>
                <a:cxn ang="0">
                  <a:pos x="T4" y="T5"/>
                </a:cxn>
                <a:cxn ang="0">
                  <a:pos x="T6" y="T7"/>
                </a:cxn>
                <a:cxn ang="0">
                  <a:pos x="T8" y="T9"/>
                </a:cxn>
                <a:cxn ang="0">
                  <a:pos x="T10" y="T11"/>
                </a:cxn>
                <a:cxn ang="0">
                  <a:pos x="T12" y="T13"/>
                </a:cxn>
              </a:cxnLst>
              <a:rect l="0" t="0" r="r" b="b"/>
              <a:pathLst>
                <a:path w="14" h="26">
                  <a:moveTo>
                    <a:pt x="7" y="26"/>
                  </a:moveTo>
                  <a:cubicBezTo>
                    <a:pt x="11" y="26"/>
                    <a:pt x="14" y="23"/>
                    <a:pt x="14" y="19"/>
                  </a:cubicBezTo>
                  <a:cubicBezTo>
                    <a:pt x="14" y="6"/>
                    <a:pt x="14" y="6"/>
                    <a:pt x="14" y="6"/>
                  </a:cubicBezTo>
                  <a:cubicBezTo>
                    <a:pt x="14" y="3"/>
                    <a:pt x="11" y="0"/>
                    <a:pt x="7" y="0"/>
                  </a:cubicBezTo>
                  <a:cubicBezTo>
                    <a:pt x="3" y="0"/>
                    <a:pt x="0" y="3"/>
                    <a:pt x="0" y="6"/>
                  </a:cubicBezTo>
                  <a:cubicBezTo>
                    <a:pt x="0" y="19"/>
                    <a:pt x="0" y="19"/>
                    <a:pt x="0" y="19"/>
                  </a:cubicBezTo>
                  <a:cubicBezTo>
                    <a:pt x="0" y="23"/>
                    <a:pt x="3" y="26"/>
                    <a:pt x="7"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p:cNvSpPr>
            <p:nvPr/>
          </p:nvSpPr>
          <p:spPr bwMode="auto">
            <a:xfrm>
              <a:off x="4649" y="1746"/>
              <a:ext cx="22" cy="43"/>
            </a:xfrm>
            <a:custGeom>
              <a:avLst/>
              <a:gdLst>
                <a:gd name="T0" fmla="*/ 7 w 14"/>
                <a:gd name="T1" fmla="*/ 0 h 27"/>
                <a:gd name="T2" fmla="*/ 0 w 14"/>
                <a:gd name="T3" fmla="*/ 7 h 27"/>
                <a:gd name="T4" fmla="*/ 0 w 14"/>
                <a:gd name="T5" fmla="*/ 20 h 27"/>
                <a:gd name="T6" fmla="*/ 7 w 14"/>
                <a:gd name="T7" fmla="*/ 27 h 27"/>
                <a:gd name="T8" fmla="*/ 14 w 14"/>
                <a:gd name="T9" fmla="*/ 20 h 27"/>
                <a:gd name="T10" fmla="*/ 14 w 14"/>
                <a:gd name="T11" fmla="*/ 7 h 27"/>
                <a:gd name="T12" fmla="*/ 7 w 14"/>
                <a:gd name="T13" fmla="*/ 0 h 27"/>
              </a:gdLst>
              <a:ahLst/>
              <a:cxnLst>
                <a:cxn ang="0">
                  <a:pos x="T0" y="T1"/>
                </a:cxn>
                <a:cxn ang="0">
                  <a:pos x="T2" y="T3"/>
                </a:cxn>
                <a:cxn ang="0">
                  <a:pos x="T4" y="T5"/>
                </a:cxn>
                <a:cxn ang="0">
                  <a:pos x="T6" y="T7"/>
                </a:cxn>
                <a:cxn ang="0">
                  <a:pos x="T8" y="T9"/>
                </a:cxn>
                <a:cxn ang="0">
                  <a:pos x="T10" y="T11"/>
                </a:cxn>
                <a:cxn ang="0">
                  <a:pos x="T12" y="T13"/>
                </a:cxn>
              </a:cxnLst>
              <a:rect l="0" t="0" r="r" b="b"/>
              <a:pathLst>
                <a:path w="14" h="27">
                  <a:moveTo>
                    <a:pt x="7" y="0"/>
                  </a:moveTo>
                  <a:cubicBezTo>
                    <a:pt x="3" y="0"/>
                    <a:pt x="0" y="3"/>
                    <a:pt x="0" y="7"/>
                  </a:cubicBezTo>
                  <a:cubicBezTo>
                    <a:pt x="0" y="20"/>
                    <a:pt x="0" y="20"/>
                    <a:pt x="0" y="20"/>
                  </a:cubicBezTo>
                  <a:cubicBezTo>
                    <a:pt x="0" y="24"/>
                    <a:pt x="3" y="27"/>
                    <a:pt x="7" y="27"/>
                  </a:cubicBezTo>
                  <a:cubicBezTo>
                    <a:pt x="11" y="27"/>
                    <a:pt x="14" y="24"/>
                    <a:pt x="14" y="20"/>
                  </a:cubicBezTo>
                  <a:cubicBezTo>
                    <a:pt x="14" y="7"/>
                    <a:pt x="14" y="7"/>
                    <a:pt x="14" y="7"/>
                  </a:cubicBezTo>
                  <a:cubicBezTo>
                    <a:pt x="14" y="3"/>
                    <a:pt x="11"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p:cNvSpPr>
            <p:nvPr/>
          </p:nvSpPr>
          <p:spPr bwMode="auto">
            <a:xfrm>
              <a:off x="4488" y="1607"/>
              <a:ext cx="43" cy="20"/>
            </a:xfrm>
            <a:custGeom>
              <a:avLst/>
              <a:gdLst>
                <a:gd name="T0" fmla="*/ 20 w 27"/>
                <a:gd name="T1" fmla="*/ 0 h 13"/>
                <a:gd name="T2" fmla="*/ 7 w 27"/>
                <a:gd name="T3" fmla="*/ 0 h 13"/>
                <a:gd name="T4" fmla="*/ 0 w 27"/>
                <a:gd name="T5" fmla="*/ 7 h 13"/>
                <a:gd name="T6" fmla="*/ 7 w 27"/>
                <a:gd name="T7" fmla="*/ 13 h 13"/>
                <a:gd name="T8" fmla="*/ 20 w 27"/>
                <a:gd name="T9" fmla="*/ 13 h 13"/>
                <a:gd name="T10" fmla="*/ 27 w 27"/>
                <a:gd name="T11" fmla="*/ 7 h 13"/>
                <a:gd name="T12" fmla="*/ 20 w 27"/>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27" h="13">
                  <a:moveTo>
                    <a:pt x="20" y="0"/>
                  </a:moveTo>
                  <a:cubicBezTo>
                    <a:pt x="7" y="0"/>
                    <a:pt x="7" y="0"/>
                    <a:pt x="7" y="0"/>
                  </a:cubicBezTo>
                  <a:cubicBezTo>
                    <a:pt x="3" y="0"/>
                    <a:pt x="0" y="3"/>
                    <a:pt x="0" y="7"/>
                  </a:cubicBezTo>
                  <a:cubicBezTo>
                    <a:pt x="0" y="10"/>
                    <a:pt x="3" y="13"/>
                    <a:pt x="7" y="13"/>
                  </a:cubicBezTo>
                  <a:cubicBezTo>
                    <a:pt x="20" y="13"/>
                    <a:pt x="20" y="13"/>
                    <a:pt x="20" y="13"/>
                  </a:cubicBezTo>
                  <a:cubicBezTo>
                    <a:pt x="24" y="13"/>
                    <a:pt x="27" y="10"/>
                    <a:pt x="27" y="7"/>
                  </a:cubicBezTo>
                  <a:cubicBezTo>
                    <a:pt x="27" y="3"/>
                    <a:pt x="24" y="0"/>
                    <a:pt x="2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p:nvSpPr>
          <p:spPr bwMode="auto">
            <a:xfrm>
              <a:off x="4788" y="1607"/>
              <a:ext cx="43" cy="20"/>
            </a:xfrm>
            <a:custGeom>
              <a:avLst/>
              <a:gdLst>
                <a:gd name="T0" fmla="*/ 20 w 27"/>
                <a:gd name="T1" fmla="*/ 0 h 13"/>
                <a:gd name="T2" fmla="*/ 7 w 27"/>
                <a:gd name="T3" fmla="*/ 0 h 13"/>
                <a:gd name="T4" fmla="*/ 0 w 27"/>
                <a:gd name="T5" fmla="*/ 7 h 13"/>
                <a:gd name="T6" fmla="*/ 7 w 27"/>
                <a:gd name="T7" fmla="*/ 13 h 13"/>
                <a:gd name="T8" fmla="*/ 20 w 27"/>
                <a:gd name="T9" fmla="*/ 13 h 13"/>
                <a:gd name="T10" fmla="*/ 27 w 27"/>
                <a:gd name="T11" fmla="*/ 7 h 13"/>
                <a:gd name="T12" fmla="*/ 20 w 27"/>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27" h="13">
                  <a:moveTo>
                    <a:pt x="20" y="0"/>
                  </a:moveTo>
                  <a:cubicBezTo>
                    <a:pt x="7" y="0"/>
                    <a:pt x="7" y="0"/>
                    <a:pt x="7" y="0"/>
                  </a:cubicBezTo>
                  <a:cubicBezTo>
                    <a:pt x="3" y="0"/>
                    <a:pt x="0" y="3"/>
                    <a:pt x="0" y="7"/>
                  </a:cubicBezTo>
                  <a:cubicBezTo>
                    <a:pt x="0" y="10"/>
                    <a:pt x="3" y="13"/>
                    <a:pt x="7" y="13"/>
                  </a:cubicBezTo>
                  <a:cubicBezTo>
                    <a:pt x="20" y="13"/>
                    <a:pt x="20" y="13"/>
                    <a:pt x="20" y="13"/>
                  </a:cubicBezTo>
                  <a:cubicBezTo>
                    <a:pt x="24" y="13"/>
                    <a:pt x="27" y="10"/>
                    <a:pt x="27" y="7"/>
                  </a:cubicBezTo>
                  <a:cubicBezTo>
                    <a:pt x="27" y="3"/>
                    <a:pt x="24" y="0"/>
                    <a:pt x="2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p:nvSpPr>
          <p:spPr bwMode="auto">
            <a:xfrm>
              <a:off x="4544" y="1516"/>
              <a:ext cx="152" cy="200"/>
            </a:xfrm>
            <a:custGeom>
              <a:avLst/>
              <a:gdLst>
                <a:gd name="T0" fmla="*/ 80 w 96"/>
                <a:gd name="T1" fmla="*/ 50 h 126"/>
                <a:gd name="T2" fmla="*/ 80 w 96"/>
                <a:gd name="T3" fmla="*/ 7 h 126"/>
                <a:gd name="T4" fmla="*/ 73 w 96"/>
                <a:gd name="T5" fmla="*/ 0 h 126"/>
                <a:gd name="T6" fmla="*/ 66 w 96"/>
                <a:gd name="T7" fmla="*/ 7 h 126"/>
                <a:gd name="T8" fmla="*/ 66 w 96"/>
                <a:gd name="T9" fmla="*/ 50 h 126"/>
                <a:gd name="T10" fmla="*/ 59 w 96"/>
                <a:gd name="T11" fmla="*/ 69 h 126"/>
                <a:gd name="T12" fmla="*/ 3 w 96"/>
                <a:gd name="T13" fmla="*/ 113 h 126"/>
                <a:gd name="T14" fmla="*/ 2 w 96"/>
                <a:gd name="T15" fmla="*/ 122 h 126"/>
                <a:gd name="T16" fmla="*/ 11 w 96"/>
                <a:gd name="T17" fmla="*/ 124 h 126"/>
                <a:gd name="T18" fmla="*/ 70 w 96"/>
                <a:gd name="T19" fmla="*/ 78 h 126"/>
                <a:gd name="T20" fmla="*/ 80 w 96"/>
                <a:gd name="T21" fmla="*/ 5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126">
                  <a:moveTo>
                    <a:pt x="80" y="50"/>
                  </a:moveTo>
                  <a:cubicBezTo>
                    <a:pt x="80" y="7"/>
                    <a:pt x="80" y="7"/>
                    <a:pt x="80" y="7"/>
                  </a:cubicBezTo>
                  <a:cubicBezTo>
                    <a:pt x="80" y="3"/>
                    <a:pt x="77" y="0"/>
                    <a:pt x="73" y="0"/>
                  </a:cubicBezTo>
                  <a:cubicBezTo>
                    <a:pt x="69" y="0"/>
                    <a:pt x="66" y="3"/>
                    <a:pt x="66" y="7"/>
                  </a:cubicBezTo>
                  <a:cubicBezTo>
                    <a:pt x="66" y="50"/>
                    <a:pt x="66" y="50"/>
                    <a:pt x="66" y="50"/>
                  </a:cubicBezTo>
                  <a:cubicBezTo>
                    <a:pt x="59" y="53"/>
                    <a:pt x="56" y="62"/>
                    <a:pt x="59" y="69"/>
                  </a:cubicBezTo>
                  <a:cubicBezTo>
                    <a:pt x="3" y="113"/>
                    <a:pt x="3" y="113"/>
                    <a:pt x="3" y="113"/>
                  </a:cubicBezTo>
                  <a:cubicBezTo>
                    <a:pt x="0" y="115"/>
                    <a:pt x="0" y="119"/>
                    <a:pt x="2" y="122"/>
                  </a:cubicBezTo>
                  <a:cubicBezTo>
                    <a:pt x="4" y="125"/>
                    <a:pt x="8" y="126"/>
                    <a:pt x="11" y="124"/>
                  </a:cubicBezTo>
                  <a:cubicBezTo>
                    <a:pt x="70" y="78"/>
                    <a:pt x="70" y="78"/>
                    <a:pt x="70" y="78"/>
                  </a:cubicBezTo>
                  <a:cubicBezTo>
                    <a:pt x="87" y="82"/>
                    <a:pt x="96" y="57"/>
                    <a:pt x="80" y="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p:nvSpPr>
          <p:spPr bwMode="auto">
            <a:xfrm>
              <a:off x="2836" y="2522"/>
              <a:ext cx="372" cy="361"/>
            </a:xfrm>
            <a:custGeom>
              <a:avLst/>
              <a:gdLst>
                <a:gd name="T0" fmla="*/ 117 w 234"/>
                <a:gd name="T1" fmla="*/ 95 h 228"/>
                <a:gd name="T2" fmla="*/ 13 w 234"/>
                <a:gd name="T3" fmla="*/ 59 h 228"/>
                <a:gd name="T4" fmla="*/ 222 w 234"/>
                <a:gd name="T5" fmla="*/ 59 h 228"/>
                <a:gd name="T6" fmla="*/ 229 w 234"/>
                <a:gd name="T7" fmla="*/ 106 h 228"/>
                <a:gd name="T8" fmla="*/ 5 w 234"/>
                <a:gd name="T9" fmla="*/ 106 h 228"/>
                <a:gd name="T10" fmla="*/ 117 w 234"/>
                <a:gd name="T11" fmla="*/ 114 h 228"/>
                <a:gd name="T12" fmla="*/ 229 w 234"/>
                <a:gd name="T13" fmla="*/ 106 h 228"/>
                <a:gd name="T14" fmla="*/ 117 w 234"/>
                <a:gd name="T15" fmla="*/ 171 h 228"/>
                <a:gd name="T16" fmla="*/ 13 w 234"/>
                <a:gd name="T17" fmla="*/ 135 h 228"/>
                <a:gd name="T18" fmla="*/ 222 w 234"/>
                <a:gd name="T19" fmla="*/ 135 h 228"/>
                <a:gd name="T20" fmla="*/ 229 w 234"/>
                <a:gd name="T21" fmla="*/ 182 h 228"/>
                <a:gd name="T22" fmla="*/ 5 w 234"/>
                <a:gd name="T23" fmla="*/ 182 h 228"/>
                <a:gd name="T24" fmla="*/ 117 w 234"/>
                <a:gd name="T25" fmla="*/ 190 h 228"/>
                <a:gd name="T26" fmla="*/ 229 w 234"/>
                <a:gd name="T27" fmla="*/ 182 h 228"/>
                <a:gd name="T28" fmla="*/ 229 w 234"/>
                <a:gd name="T29" fmla="*/ 30 h 228"/>
                <a:gd name="T30" fmla="*/ 5 w 234"/>
                <a:gd name="T31" fmla="*/ 30 h 228"/>
                <a:gd name="T32" fmla="*/ 234 w 234"/>
                <a:gd name="T33" fmla="*/ 45 h 228"/>
                <a:gd name="T34" fmla="*/ 117 w 234"/>
                <a:gd name="T35" fmla="*/ 0 h 228"/>
                <a:gd name="T36" fmla="*/ 0 w 234"/>
                <a:gd name="T37" fmla="*/ 45 h 228"/>
                <a:gd name="T38" fmla="*/ 0 w 234"/>
                <a:gd name="T39" fmla="*/ 68 h 228"/>
                <a:gd name="T40" fmla="*/ 8 w 234"/>
                <a:gd name="T41" fmla="*/ 95 h 228"/>
                <a:gd name="T42" fmla="*/ 0 w 234"/>
                <a:gd name="T43" fmla="*/ 121 h 228"/>
                <a:gd name="T44" fmla="*/ 0 w 234"/>
                <a:gd name="T45" fmla="*/ 144 h 228"/>
                <a:gd name="T46" fmla="*/ 8 w 234"/>
                <a:gd name="T47" fmla="*/ 171 h 228"/>
                <a:gd name="T48" fmla="*/ 0 w 234"/>
                <a:gd name="T49" fmla="*/ 197 h 228"/>
                <a:gd name="T50" fmla="*/ 234 w 234"/>
                <a:gd name="T51" fmla="*/ 197 h 228"/>
                <a:gd name="T52" fmla="*/ 226 w 234"/>
                <a:gd name="T53" fmla="*/ 171 h 228"/>
                <a:gd name="T54" fmla="*/ 234 w 234"/>
                <a:gd name="T55" fmla="*/ 144 h 228"/>
                <a:gd name="T56" fmla="*/ 234 w 234"/>
                <a:gd name="T57" fmla="*/ 121 h 228"/>
                <a:gd name="T58" fmla="*/ 226 w 234"/>
                <a:gd name="T59" fmla="*/ 95 h 228"/>
                <a:gd name="T60" fmla="*/ 234 w 234"/>
                <a:gd name="T61" fmla="*/ 68 h 228"/>
                <a:gd name="T62" fmla="*/ 234 w 234"/>
                <a:gd name="T63" fmla="*/ 4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34" h="228">
                  <a:moveTo>
                    <a:pt x="229" y="68"/>
                  </a:moveTo>
                  <a:cubicBezTo>
                    <a:pt x="229" y="81"/>
                    <a:pt x="183" y="95"/>
                    <a:pt x="117" y="95"/>
                  </a:cubicBezTo>
                  <a:cubicBezTo>
                    <a:pt x="51" y="95"/>
                    <a:pt x="5" y="81"/>
                    <a:pt x="5" y="68"/>
                  </a:cubicBezTo>
                  <a:cubicBezTo>
                    <a:pt x="5" y="65"/>
                    <a:pt x="8" y="62"/>
                    <a:pt x="13" y="59"/>
                  </a:cubicBezTo>
                  <a:cubicBezTo>
                    <a:pt x="33" y="70"/>
                    <a:pt x="76" y="76"/>
                    <a:pt x="117" y="76"/>
                  </a:cubicBezTo>
                  <a:cubicBezTo>
                    <a:pt x="158" y="76"/>
                    <a:pt x="201" y="70"/>
                    <a:pt x="222" y="59"/>
                  </a:cubicBezTo>
                  <a:cubicBezTo>
                    <a:pt x="227" y="62"/>
                    <a:pt x="229" y="65"/>
                    <a:pt x="229" y="68"/>
                  </a:cubicBezTo>
                  <a:close/>
                  <a:moveTo>
                    <a:pt x="229" y="106"/>
                  </a:moveTo>
                  <a:cubicBezTo>
                    <a:pt x="229" y="119"/>
                    <a:pt x="183" y="133"/>
                    <a:pt x="117" y="133"/>
                  </a:cubicBezTo>
                  <a:cubicBezTo>
                    <a:pt x="51" y="133"/>
                    <a:pt x="5" y="119"/>
                    <a:pt x="5" y="106"/>
                  </a:cubicBezTo>
                  <a:cubicBezTo>
                    <a:pt x="5" y="103"/>
                    <a:pt x="8" y="100"/>
                    <a:pt x="13" y="97"/>
                  </a:cubicBezTo>
                  <a:cubicBezTo>
                    <a:pt x="33" y="108"/>
                    <a:pt x="76" y="114"/>
                    <a:pt x="117" y="114"/>
                  </a:cubicBezTo>
                  <a:cubicBezTo>
                    <a:pt x="158" y="114"/>
                    <a:pt x="201" y="108"/>
                    <a:pt x="222" y="97"/>
                  </a:cubicBezTo>
                  <a:cubicBezTo>
                    <a:pt x="227" y="100"/>
                    <a:pt x="229" y="103"/>
                    <a:pt x="229" y="106"/>
                  </a:cubicBezTo>
                  <a:close/>
                  <a:moveTo>
                    <a:pt x="229" y="144"/>
                  </a:moveTo>
                  <a:cubicBezTo>
                    <a:pt x="229" y="157"/>
                    <a:pt x="183" y="171"/>
                    <a:pt x="117" y="171"/>
                  </a:cubicBezTo>
                  <a:cubicBezTo>
                    <a:pt x="51" y="171"/>
                    <a:pt x="5" y="157"/>
                    <a:pt x="5" y="144"/>
                  </a:cubicBezTo>
                  <a:cubicBezTo>
                    <a:pt x="5" y="141"/>
                    <a:pt x="8" y="138"/>
                    <a:pt x="13" y="135"/>
                  </a:cubicBezTo>
                  <a:cubicBezTo>
                    <a:pt x="33" y="146"/>
                    <a:pt x="76" y="152"/>
                    <a:pt x="117" y="152"/>
                  </a:cubicBezTo>
                  <a:cubicBezTo>
                    <a:pt x="158" y="152"/>
                    <a:pt x="201" y="146"/>
                    <a:pt x="222" y="135"/>
                  </a:cubicBezTo>
                  <a:cubicBezTo>
                    <a:pt x="227" y="138"/>
                    <a:pt x="229" y="141"/>
                    <a:pt x="229" y="144"/>
                  </a:cubicBezTo>
                  <a:close/>
                  <a:moveTo>
                    <a:pt x="229" y="182"/>
                  </a:moveTo>
                  <a:cubicBezTo>
                    <a:pt x="229" y="195"/>
                    <a:pt x="183" y="209"/>
                    <a:pt x="117" y="209"/>
                  </a:cubicBezTo>
                  <a:cubicBezTo>
                    <a:pt x="51" y="209"/>
                    <a:pt x="5" y="195"/>
                    <a:pt x="5" y="182"/>
                  </a:cubicBezTo>
                  <a:cubicBezTo>
                    <a:pt x="5" y="179"/>
                    <a:pt x="8" y="176"/>
                    <a:pt x="13" y="173"/>
                  </a:cubicBezTo>
                  <a:cubicBezTo>
                    <a:pt x="33" y="184"/>
                    <a:pt x="76" y="190"/>
                    <a:pt x="117" y="190"/>
                  </a:cubicBezTo>
                  <a:cubicBezTo>
                    <a:pt x="158" y="190"/>
                    <a:pt x="201" y="184"/>
                    <a:pt x="222" y="173"/>
                  </a:cubicBezTo>
                  <a:cubicBezTo>
                    <a:pt x="227" y="176"/>
                    <a:pt x="229" y="179"/>
                    <a:pt x="229" y="182"/>
                  </a:cubicBezTo>
                  <a:close/>
                  <a:moveTo>
                    <a:pt x="117" y="4"/>
                  </a:moveTo>
                  <a:cubicBezTo>
                    <a:pt x="183" y="4"/>
                    <a:pt x="229" y="18"/>
                    <a:pt x="229" y="30"/>
                  </a:cubicBezTo>
                  <a:cubicBezTo>
                    <a:pt x="229" y="43"/>
                    <a:pt x="183" y="57"/>
                    <a:pt x="117" y="57"/>
                  </a:cubicBezTo>
                  <a:cubicBezTo>
                    <a:pt x="51" y="57"/>
                    <a:pt x="5" y="43"/>
                    <a:pt x="5" y="30"/>
                  </a:cubicBezTo>
                  <a:cubicBezTo>
                    <a:pt x="5" y="18"/>
                    <a:pt x="51" y="4"/>
                    <a:pt x="117" y="4"/>
                  </a:cubicBezTo>
                  <a:close/>
                  <a:moveTo>
                    <a:pt x="234" y="45"/>
                  </a:moveTo>
                  <a:cubicBezTo>
                    <a:pt x="234" y="30"/>
                    <a:pt x="234" y="30"/>
                    <a:pt x="234" y="30"/>
                  </a:cubicBezTo>
                  <a:cubicBezTo>
                    <a:pt x="234" y="11"/>
                    <a:pt x="174" y="0"/>
                    <a:pt x="117" y="0"/>
                  </a:cubicBezTo>
                  <a:cubicBezTo>
                    <a:pt x="61" y="0"/>
                    <a:pt x="0" y="11"/>
                    <a:pt x="0" y="30"/>
                  </a:cubicBezTo>
                  <a:cubicBezTo>
                    <a:pt x="0" y="45"/>
                    <a:pt x="0" y="45"/>
                    <a:pt x="0" y="45"/>
                  </a:cubicBezTo>
                  <a:cubicBezTo>
                    <a:pt x="0" y="50"/>
                    <a:pt x="3" y="53"/>
                    <a:pt x="8" y="57"/>
                  </a:cubicBezTo>
                  <a:cubicBezTo>
                    <a:pt x="3" y="60"/>
                    <a:pt x="0" y="64"/>
                    <a:pt x="0" y="68"/>
                  </a:cubicBezTo>
                  <a:cubicBezTo>
                    <a:pt x="0" y="83"/>
                    <a:pt x="0" y="83"/>
                    <a:pt x="0" y="83"/>
                  </a:cubicBezTo>
                  <a:cubicBezTo>
                    <a:pt x="0" y="88"/>
                    <a:pt x="3" y="91"/>
                    <a:pt x="8" y="95"/>
                  </a:cubicBezTo>
                  <a:cubicBezTo>
                    <a:pt x="3" y="98"/>
                    <a:pt x="0" y="102"/>
                    <a:pt x="0" y="106"/>
                  </a:cubicBezTo>
                  <a:cubicBezTo>
                    <a:pt x="0" y="121"/>
                    <a:pt x="0" y="121"/>
                    <a:pt x="0" y="121"/>
                  </a:cubicBezTo>
                  <a:cubicBezTo>
                    <a:pt x="0" y="126"/>
                    <a:pt x="3" y="129"/>
                    <a:pt x="8" y="133"/>
                  </a:cubicBezTo>
                  <a:cubicBezTo>
                    <a:pt x="3" y="136"/>
                    <a:pt x="0" y="140"/>
                    <a:pt x="0" y="144"/>
                  </a:cubicBezTo>
                  <a:cubicBezTo>
                    <a:pt x="0" y="159"/>
                    <a:pt x="0" y="159"/>
                    <a:pt x="0" y="159"/>
                  </a:cubicBezTo>
                  <a:cubicBezTo>
                    <a:pt x="0" y="164"/>
                    <a:pt x="3" y="167"/>
                    <a:pt x="8" y="171"/>
                  </a:cubicBezTo>
                  <a:cubicBezTo>
                    <a:pt x="3" y="174"/>
                    <a:pt x="0" y="178"/>
                    <a:pt x="0" y="182"/>
                  </a:cubicBezTo>
                  <a:cubicBezTo>
                    <a:pt x="0" y="197"/>
                    <a:pt x="0" y="197"/>
                    <a:pt x="0" y="197"/>
                  </a:cubicBezTo>
                  <a:cubicBezTo>
                    <a:pt x="0" y="217"/>
                    <a:pt x="61" y="228"/>
                    <a:pt x="117" y="228"/>
                  </a:cubicBezTo>
                  <a:cubicBezTo>
                    <a:pt x="174" y="228"/>
                    <a:pt x="234" y="217"/>
                    <a:pt x="234" y="197"/>
                  </a:cubicBezTo>
                  <a:cubicBezTo>
                    <a:pt x="234" y="182"/>
                    <a:pt x="234" y="182"/>
                    <a:pt x="234" y="182"/>
                  </a:cubicBezTo>
                  <a:cubicBezTo>
                    <a:pt x="234" y="178"/>
                    <a:pt x="231" y="174"/>
                    <a:pt x="226" y="171"/>
                  </a:cubicBezTo>
                  <a:cubicBezTo>
                    <a:pt x="231" y="167"/>
                    <a:pt x="234" y="164"/>
                    <a:pt x="234" y="159"/>
                  </a:cubicBezTo>
                  <a:cubicBezTo>
                    <a:pt x="234" y="144"/>
                    <a:pt x="234" y="144"/>
                    <a:pt x="234" y="144"/>
                  </a:cubicBezTo>
                  <a:cubicBezTo>
                    <a:pt x="234" y="140"/>
                    <a:pt x="231" y="136"/>
                    <a:pt x="226" y="133"/>
                  </a:cubicBezTo>
                  <a:cubicBezTo>
                    <a:pt x="231" y="129"/>
                    <a:pt x="234" y="126"/>
                    <a:pt x="234" y="121"/>
                  </a:cubicBezTo>
                  <a:cubicBezTo>
                    <a:pt x="234" y="106"/>
                    <a:pt x="234" y="106"/>
                    <a:pt x="234" y="106"/>
                  </a:cubicBezTo>
                  <a:cubicBezTo>
                    <a:pt x="234" y="102"/>
                    <a:pt x="231" y="98"/>
                    <a:pt x="226" y="95"/>
                  </a:cubicBezTo>
                  <a:cubicBezTo>
                    <a:pt x="231" y="91"/>
                    <a:pt x="234" y="88"/>
                    <a:pt x="234" y="83"/>
                  </a:cubicBezTo>
                  <a:cubicBezTo>
                    <a:pt x="234" y="68"/>
                    <a:pt x="234" y="68"/>
                    <a:pt x="234" y="68"/>
                  </a:cubicBezTo>
                  <a:cubicBezTo>
                    <a:pt x="234" y="64"/>
                    <a:pt x="231" y="60"/>
                    <a:pt x="226" y="57"/>
                  </a:cubicBezTo>
                  <a:cubicBezTo>
                    <a:pt x="231" y="53"/>
                    <a:pt x="234" y="50"/>
                    <a:pt x="234"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p:nvSpPr>
          <p:spPr bwMode="auto">
            <a:xfrm>
              <a:off x="4625" y="3781"/>
              <a:ext cx="25" cy="39"/>
            </a:xfrm>
            <a:custGeom>
              <a:avLst/>
              <a:gdLst>
                <a:gd name="T0" fmla="*/ 0 w 16"/>
                <a:gd name="T1" fmla="*/ 12 h 25"/>
                <a:gd name="T2" fmla="*/ 16 w 16"/>
                <a:gd name="T3" fmla="*/ 25 h 25"/>
                <a:gd name="T4" fmla="*/ 16 w 16"/>
                <a:gd name="T5" fmla="*/ 0 h 25"/>
                <a:gd name="T6" fmla="*/ 5 w 16"/>
                <a:gd name="T7" fmla="*/ 3 h 25"/>
                <a:gd name="T8" fmla="*/ 0 w 16"/>
                <a:gd name="T9" fmla="*/ 12 h 25"/>
              </a:gdLst>
              <a:ahLst/>
              <a:cxnLst>
                <a:cxn ang="0">
                  <a:pos x="T0" y="T1"/>
                </a:cxn>
                <a:cxn ang="0">
                  <a:pos x="T2" y="T3"/>
                </a:cxn>
                <a:cxn ang="0">
                  <a:pos x="T4" y="T5"/>
                </a:cxn>
                <a:cxn ang="0">
                  <a:pos x="T6" y="T7"/>
                </a:cxn>
                <a:cxn ang="0">
                  <a:pos x="T8" y="T9"/>
                </a:cxn>
              </a:cxnLst>
              <a:rect l="0" t="0" r="r" b="b"/>
              <a:pathLst>
                <a:path w="16" h="25">
                  <a:moveTo>
                    <a:pt x="0" y="12"/>
                  </a:moveTo>
                  <a:cubicBezTo>
                    <a:pt x="0" y="19"/>
                    <a:pt x="6" y="23"/>
                    <a:pt x="16" y="25"/>
                  </a:cubicBezTo>
                  <a:cubicBezTo>
                    <a:pt x="16" y="0"/>
                    <a:pt x="16" y="0"/>
                    <a:pt x="16" y="0"/>
                  </a:cubicBezTo>
                  <a:cubicBezTo>
                    <a:pt x="11" y="0"/>
                    <a:pt x="8" y="1"/>
                    <a:pt x="5" y="3"/>
                  </a:cubicBezTo>
                  <a:cubicBezTo>
                    <a:pt x="2" y="5"/>
                    <a:pt x="0" y="8"/>
                    <a:pt x="0"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p:cNvSpPr>
            <p:nvPr/>
          </p:nvSpPr>
          <p:spPr bwMode="auto">
            <a:xfrm>
              <a:off x="4666" y="3851"/>
              <a:ext cx="25" cy="44"/>
            </a:xfrm>
            <a:custGeom>
              <a:avLst/>
              <a:gdLst>
                <a:gd name="T0" fmla="*/ 0 w 16"/>
                <a:gd name="T1" fmla="*/ 0 h 28"/>
                <a:gd name="T2" fmla="*/ 0 w 16"/>
                <a:gd name="T3" fmla="*/ 28 h 28"/>
                <a:gd name="T4" fmla="*/ 11 w 16"/>
                <a:gd name="T5" fmla="*/ 24 h 28"/>
                <a:gd name="T6" fmla="*/ 16 w 16"/>
                <a:gd name="T7" fmla="*/ 14 h 28"/>
                <a:gd name="T8" fmla="*/ 0 w 16"/>
                <a:gd name="T9" fmla="*/ 0 h 28"/>
              </a:gdLst>
              <a:ahLst/>
              <a:cxnLst>
                <a:cxn ang="0">
                  <a:pos x="T0" y="T1"/>
                </a:cxn>
                <a:cxn ang="0">
                  <a:pos x="T2" y="T3"/>
                </a:cxn>
                <a:cxn ang="0">
                  <a:pos x="T4" y="T5"/>
                </a:cxn>
                <a:cxn ang="0">
                  <a:pos x="T6" y="T7"/>
                </a:cxn>
                <a:cxn ang="0">
                  <a:pos x="T8" y="T9"/>
                </a:cxn>
              </a:cxnLst>
              <a:rect l="0" t="0" r="r" b="b"/>
              <a:pathLst>
                <a:path w="16" h="28">
                  <a:moveTo>
                    <a:pt x="0" y="0"/>
                  </a:moveTo>
                  <a:cubicBezTo>
                    <a:pt x="0" y="28"/>
                    <a:pt x="0" y="28"/>
                    <a:pt x="0" y="28"/>
                  </a:cubicBezTo>
                  <a:cubicBezTo>
                    <a:pt x="4" y="28"/>
                    <a:pt x="8" y="27"/>
                    <a:pt x="11" y="24"/>
                  </a:cubicBezTo>
                  <a:cubicBezTo>
                    <a:pt x="14" y="21"/>
                    <a:pt x="16" y="18"/>
                    <a:pt x="16" y="14"/>
                  </a:cubicBezTo>
                  <a:cubicBezTo>
                    <a:pt x="16" y="6"/>
                    <a:pt x="11" y="2"/>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p:nvSpPr>
          <p:spPr bwMode="auto">
            <a:xfrm>
              <a:off x="4557" y="3522"/>
              <a:ext cx="207" cy="94"/>
            </a:xfrm>
            <a:custGeom>
              <a:avLst/>
              <a:gdLst>
                <a:gd name="T0" fmla="*/ 95 w 131"/>
                <a:gd name="T1" fmla="*/ 58 h 59"/>
                <a:gd name="T2" fmla="*/ 96 w 131"/>
                <a:gd name="T3" fmla="*/ 59 h 59"/>
                <a:gd name="T4" fmla="*/ 116 w 131"/>
                <a:gd name="T5" fmla="*/ 27 h 59"/>
                <a:gd name="T6" fmla="*/ 65 w 131"/>
                <a:gd name="T7" fmla="*/ 0 h 59"/>
                <a:gd name="T8" fmla="*/ 13 w 131"/>
                <a:gd name="T9" fmla="*/ 27 h 59"/>
                <a:gd name="T10" fmla="*/ 33 w 131"/>
                <a:gd name="T11" fmla="*/ 59 h 59"/>
                <a:gd name="T12" fmla="*/ 36 w 131"/>
                <a:gd name="T13" fmla="*/ 58 h 59"/>
                <a:gd name="T14" fmla="*/ 95 w 131"/>
                <a:gd name="T15" fmla="*/ 5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1" h="59">
                  <a:moveTo>
                    <a:pt x="95" y="58"/>
                  </a:moveTo>
                  <a:cubicBezTo>
                    <a:pt x="95" y="58"/>
                    <a:pt x="96" y="58"/>
                    <a:pt x="96" y="59"/>
                  </a:cubicBezTo>
                  <a:cubicBezTo>
                    <a:pt x="102" y="51"/>
                    <a:pt x="108" y="40"/>
                    <a:pt x="116" y="27"/>
                  </a:cubicBezTo>
                  <a:cubicBezTo>
                    <a:pt x="131" y="0"/>
                    <a:pt x="93" y="0"/>
                    <a:pt x="65" y="0"/>
                  </a:cubicBezTo>
                  <a:cubicBezTo>
                    <a:pt x="37" y="0"/>
                    <a:pt x="0" y="0"/>
                    <a:pt x="13" y="27"/>
                  </a:cubicBezTo>
                  <a:cubicBezTo>
                    <a:pt x="20" y="40"/>
                    <a:pt x="27" y="51"/>
                    <a:pt x="33" y="59"/>
                  </a:cubicBezTo>
                  <a:cubicBezTo>
                    <a:pt x="34" y="59"/>
                    <a:pt x="35" y="58"/>
                    <a:pt x="36" y="58"/>
                  </a:cubicBezTo>
                  <a:cubicBezTo>
                    <a:pt x="95" y="58"/>
                    <a:pt x="95" y="58"/>
                    <a:pt x="95" y="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p:nvSpPr>
          <p:spPr bwMode="auto">
            <a:xfrm>
              <a:off x="4474" y="3640"/>
              <a:ext cx="371" cy="374"/>
            </a:xfrm>
            <a:custGeom>
              <a:avLst/>
              <a:gdLst>
                <a:gd name="T0" fmla="*/ 145 w 234"/>
                <a:gd name="T1" fmla="*/ 165 h 236"/>
                <a:gd name="T2" fmla="*/ 121 w 234"/>
                <a:gd name="T3" fmla="*/ 175 h 236"/>
                <a:gd name="T4" fmla="*/ 121 w 234"/>
                <a:gd name="T5" fmla="*/ 188 h 236"/>
                <a:gd name="T6" fmla="*/ 111 w 234"/>
                <a:gd name="T7" fmla="*/ 188 h 236"/>
                <a:gd name="T8" fmla="*/ 111 w 234"/>
                <a:gd name="T9" fmla="*/ 175 h 236"/>
                <a:gd name="T10" fmla="*/ 75 w 234"/>
                <a:gd name="T11" fmla="*/ 148 h 236"/>
                <a:gd name="T12" fmla="*/ 91 w 234"/>
                <a:gd name="T13" fmla="*/ 144 h 236"/>
                <a:gd name="T14" fmla="*/ 111 w 234"/>
                <a:gd name="T15" fmla="*/ 161 h 236"/>
                <a:gd name="T16" fmla="*/ 111 w 234"/>
                <a:gd name="T17" fmla="*/ 132 h 236"/>
                <a:gd name="T18" fmla="*/ 85 w 234"/>
                <a:gd name="T19" fmla="*/ 120 h 236"/>
                <a:gd name="T20" fmla="*/ 79 w 234"/>
                <a:gd name="T21" fmla="*/ 104 h 236"/>
                <a:gd name="T22" fmla="*/ 111 w 234"/>
                <a:gd name="T23" fmla="*/ 75 h 236"/>
                <a:gd name="T24" fmla="*/ 111 w 234"/>
                <a:gd name="T25" fmla="*/ 64 h 236"/>
                <a:gd name="T26" fmla="*/ 121 w 234"/>
                <a:gd name="T27" fmla="*/ 64 h 236"/>
                <a:gd name="T28" fmla="*/ 121 w 234"/>
                <a:gd name="T29" fmla="*/ 75 h 236"/>
                <a:gd name="T30" fmla="*/ 150 w 234"/>
                <a:gd name="T31" fmla="*/ 98 h 236"/>
                <a:gd name="T32" fmla="*/ 135 w 234"/>
                <a:gd name="T33" fmla="*/ 101 h 236"/>
                <a:gd name="T34" fmla="*/ 121 w 234"/>
                <a:gd name="T35" fmla="*/ 89 h 236"/>
                <a:gd name="T36" fmla="*/ 121 w 234"/>
                <a:gd name="T37" fmla="*/ 115 h 236"/>
                <a:gd name="T38" fmla="*/ 140 w 234"/>
                <a:gd name="T39" fmla="*/ 121 h 236"/>
                <a:gd name="T40" fmla="*/ 149 w 234"/>
                <a:gd name="T41" fmla="*/ 130 h 236"/>
                <a:gd name="T42" fmla="*/ 153 w 234"/>
                <a:gd name="T43" fmla="*/ 145 h 236"/>
                <a:gd name="T44" fmla="*/ 145 w 234"/>
                <a:gd name="T45" fmla="*/ 165 h 236"/>
                <a:gd name="T46" fmla="*/ 154 w 234"/>
                <a:gd name="T47" fmla="*/ 2 h 236"/>
                <a:gd name="T48" fmla="*/ 147 w 234"/>
                <a:gd name="T49" fmla="*/ 11 h 236"/>
                <a:gd name="T50" fmla="*/ 88 w 234"/>
                <a:gd name="T51" fmla="*/ 11 h 236"/>
                <a:gd name="T52" fmla="*/ 80 w 234"/>
                <a:gd name="T53" fmla="*/ 0 h 236"/>
                <a:gd name="T54" fmla="*/ 0 w 234"/>
                <a:gd name="T55" fmla="*/ 149 h 236"/>
                <a:gd name="T56" fmla="*/ 117 w 234"/>
                <a:gd name="T57" fmla="*/ 236 h 236"/>
                <a:gd name="T58" fmla="*/ 234 w 234"/>
                <a:gd name="T59" fmla="*/ 149 h 236"/>
                <a:gd name="T60" fmla="*/ 154 w 234"/>
                <a:gd name="T61" fmla="*/ 2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34" h="236">
                  <a:moveTo>
                    <a:pt x="145" y="165"/>
                  </a:moveTo>
                  <a:cubicBezTo>
                    <a:pt x="139" y="171"/>
                    <a:pt x="131" y="174"/>
                    <a:pt x="121" y="175"/>
                  </a:cubicBezTo>
                  <a:cubicBezTo>
                    <a:pt x="121" y="188"/>
                    <a:pt x="121" y="188"/>
                    <a:pt x="121" y="188"/>
                  </a:cubicBezTo>
                  <a:cubicBezTo>
                    <a:pt x="111" y="188"/>
                    <a:pt x="111" y="188"/>
                    <a:pt x="111" y="188"/>
                  </a:cubicBezTo>
                  <a:cubicBezTo>
                    <a:pt x="111" y="175"/>
                    <a:pt x="111" y="175"/>
                    <a:pt x="111" y="175"/>
                  </a:cubicBezTo>
                  <a:cubicBezTo>
                    <a:pt x="92" y="173"/>
                    <a:pt x="80" y="164"/>
                    <a:pt x="75" y="148"/>
                  </a:cubicBezTo>
                  <a:cubicBezTo>
                    <a:pt x="91" y="144"/>
                    <a:pt x="91" y="144"/>
                    <a:pt x="91" y="144"/>
                  </a:cubicBezTo>
                  <a:cubicBezTo>
                    <a:pt x="94" y="155"/>
                    <a:pt x="101" y="160"/>
                    <a:pt x="111" y="161"/>
                  </a:cubicBezTo>
                  <a:cubicBezTo>
                    <a:pt x="111" y="132"/>
                    <a:pt x="111" y="132"/>
                    <a:pt x="111" y="132"/>
                  </a:cubicBezTo>
                  <a:cubicBezTo>
                    <a:pt x="98" y="129"/>
                    <a:pt x="89" y="125"/>
                    <a:pt x="85" y="120"/>
                  </a:cubicBezTo>
                  <a:cubicBezTo>
                    <a:pt x="81" y="116"/>
                    <a:pt x="79" y="110"/>
                    <a:pt x="79" y="104"/>
                  </a:cubicBezTo>
                  <a:cubicBezTo>
                    <a:pt x="79" y="87"/>
                    <a:pt x="90" y="78"/>
                    <a:pt x="111" y="75"/>
                  </a:cubicBezTo>
                  <a:cubicBezTo>
                    <a:pt x="111" y="64"/>
                    <a:pt x="111" y="64"/>
                    <a:pt x="111" y="64"/>
                  </a:cubicBezTo>
                  <a:cubicBezTo>
                    <a:pt x="121" y="64"/>
                    <a:pt x="121" y="64"/>
                    <a:pt x="121" y="64"/>
                  </a:cubicBezTo>
                  <a:cubicBezTo>
                    <a:pt x="121" y="75"/>
                    <a:pt x="121" y="75"/>
                    <a:pt x="121" y="75"/>
                  </a:cubicBezTo>
                  <a:cubicBezTo>
                    <a:pt x="136" y="77"/>
                    <a:pt x="146" y="85"/>
                    <a:pt x="150" y="98"/>
                  </a:cubicBezTo>
                  <a:cubicBezTo>
                    <a:pt x="135" y="101"/>
                    <a:pt x="135" y="101"/>
                    <a:pt x="135" y="101"/>
                  </a:cubicBezTo>
                  <a:cubicBezTo>
                    <a:pt x="132" y="93"/>
                    <a:pt x="127" y="89"/>
                    <a:pt x="121" y="89"/>
                  </a:cubicBezTo>
                  <a:cubicBezTo>
                    <a:pt x="121" y="115"/>
                    <a:pt x="121" y="115"/>
                    <a:pt x="121" y="115"/>
                  </a:cubicBezTo>
                  <a:cubicBezTo>
                    <a:pt x="130" y="117"/>
                    <a:pt x="137" y="119"/>
                    <a:pt x="140" y="121"/>
                  </a:cubicBezTo>
                  <a:cubicBezTo>
                    <a:pt x="144" y="122"/>
                    <a:pt x="147" y="125"/>
                    <a:pt x="149" y="130"/>
                  </a:cubicBezTo>
                  <a:cubicBezTo>
                    <a:pt x="152" y="134"/>
                    <a:pt x="153" y="139"/>
                    <a:pt x="153" y="145"/>
                  </a:cubicBezTo>
                  <a:cubicBezTo>
                    <a:pt x="153" y="153"/>
                    <a:pt x="151" y="160"/>
                    <a:pt x="145" y="165"/>
                  </a:cubicBezTo>
                  <a:close/>
                  <a:moveTo>
                    <a:pt x="154" y="2"/>
                  </a:moveTo>
                  <a:cubicBezTo>
                    <a:pt x="153" y="7"/>
                    <a:pt x="150" y="11"/>
                    <a:pt x="147" y="11"/>
                  </a:cubicBezTo>
                  <a:cubicBezTo>
                    <a:pt x="88" y="11"/>
                    <a:pt x="88" y="11"/>
                    <a:pt x="88" y="11"/>
                  </a:cubicBezTo>
                  <a:cubicBezTo>
                    <a:pt x="84" y="11"/>
                    <a:pt x="81" y="6"/>
                    <a:pt x="80" y="0"/>
                  </a:cubicBezTo>
                  <a:cubicBezTo>
                    <a:pt x="36" y="27"/>
                    <a:pt x="0" y="95"/>
                    <a:pt x="0" y="149"/>
                  </a:cubicBezTo>
                  <a:cubicBezTo>
                    <a:pt x="0" y="217"/>
                    <a:pt x="52" y="236"/>
                    <a:pt x="117" y="236"/>
                  </a:cubicBezTo>
                  <a:cubicBezTo>
                    <a:pt x="181" y="236"/>
                    <a:pt x="234" y="217"/>
                    <a:pt x="234" y="149"/>
                  </a:cubicBezTo>
                  <a:cubicBezTo>
                    <a:pt x="234" y="97"/>
                    <a:pt x="195" y="30"/>
                    <a:pt x="15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50" name="CuadroTexto 49"/>
          <p:cNvSpPr txBox="1"/>
          <p:nvPr/>
        </p:nvSpPr>
        <p:spPr>
          <a:xfrm>
            <a:off x="5703079" y="1308401"/>
            <a:ext cx="965200" cy="707886"/>
          </a:xfrm>
          <a:prstGeom prst="rect">
            <a:avLst/>
          </a:prstGeom>
          <a:noFill/>
        </p:spPr>
        <p:txBody>
          <a:bodyPr wrap="square" rtlCol="0">
            <a:spAutoFit/>
          </a:bodyPr>
          <a:lstStyle/>
          <a:p>
            <a:pPr algn="ctr"/>
            <a:r>
              <a:rPr lang="es-ES" sz="4000" dirty="0">
                <a:solidFill>
                  <a:schemeClr val="bg1"/>
                </a:solidFill>
                <a:latin typeface="+mj-lt"/>
              </a:rPr>
              <a:t>01</a:t>
            </a:r>
            <a:endParaRPr lang="en-GB" sz="4000" dirty="0">
              <a:solidFill>
                <a:schemeClr val="bg1"/>
              </a:solidFill>
              <a:latin typeface="+mj-lt"/>
            </a:endParaRPr>
          </a:p>
        </p:txBody>
      </p:sp>
      <p:sp>
        <p:nvSpPr>
          <p:cNvPr id="51" name="Marcador de texto 28">
            <a:extLst>
              <a:ext uri="{FF2B5EF4-FFF2-40B4-BE49-F238E27FC236}">
                <a16:creationId xmlns:a16="http://schemas.microsoft.com/office/drawing/2014/main" id="{8ABDA0A6-6555-4ED7-AA6E-C5C6B2015A6B}"/>
              </a:ext>
            </a:extLst>
          </p:cNvPr>
          <p:cNvSpPr txBox="1">
            <a:spLocks/>
          </p:cNvSpPr>
          <p:nvPr/>
        </p:nvSpPr>
        <p:spPr>
          <a:xfrm>
            <a:off x="7531262" y="1449317"/>
            <a:ext cx="1814592" cy="8578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Lorem ipsum dolor sit amet, consectetur adipiscing </a:t>
            </a:r>
            <a:r>
              <a:rPr lang="es-CO" sz="1400" dirty="0" err="1">
                <a:solidFill>
                  <a:schemeClr val="bg1"/>
                </a:solidFill>
                <a:latin typeface="Calibri Light" panose="020F0302020204030204" pitchFamily="34" charset="0"/>
                <a:ea typeface="MS PGothic" panose="020B0600070205080204" pitchFamily="34" charset="-128"/>
                <a:cs typeface="Calibri Light" panose="020F0302020204030204" pitchFamily="34" charset="0"/>
              </a:rPr>
              <a:t>adipiscing</a:t>
            </a: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 elit. </a:t>
            </a:r>
          </a:p>
        </p:txBody>
      </p:sp>
      <p:sp>
        <p:nvSpPr>
          <p:cNvPr id="52" name="CuadroTexto 51"/>
          <p:cNvSpPr txBox="1"/>
          <p:nvPr/>
        </p:nvSpPr>
        <p:spPr>
          <a:xfrm>
            <a:off x="5398985" y="2495503"/>
            <a:ext cx="965200" cy="707886"/>
          </a:xfrm>
          <a:prstGeom prst="rect">
            <a:avLst/>
          </a:prstGeom>
          <a:noFill/>
        </p:spPr>
        <p:txBody>
          <a:bodyPr wrap="square" rtlCol="0">
            <a:spAutoFit/>
          </a:bodyPr>
          <a:lstStyle/>
          <a:p>
            <a:pPr algn="ctr"/>
            <a:r>
              <a:rPr lang="es-ES" sz="4000" dirty="0">
                <a:solidFill>
                  <a:schemeClr val="bg1"/>
                </a:solidFill>
                <a:latin typeface="+mj-lt"/>
              </a:rPr>
              <a:t>02</a:t>
            </a:r>
            <a:endParaRPr lang="en-GB" sz="4000" dirty="0">
              <a:solidFill>
                <a:schemeClr val="bg1"/>
              </a:solidFill>
              <a:latin typeface="+mj-lt"/>
            </a:endParaRPr>
          </a:p>
        </p:txBody>
      </p:sp>
      <p:sp>
        <p:nvSpPr>
          <p:cNvPr id="53" name="CuadroTexto 52"/>
          <p:cNvSpPr txBox="1"/>
          <p:nvPr/>
        </p:nvSpPr>
        <p:spPr>
          <a:xfrm>
            <a:off x="5644364" y="3736348"/>
            <a:ext cx="965200" cy="707886"/>
          </a:xfrm>
          <a:prstGeom prst="rect">
            <a:avLst/>
          </a:prstGeom>
          <a:noFill/>
        </p:spPr>
        <p:txBody>
          <a:bodyPr wrap="square" rtlCol="0">
            <a:spAutoFit/>
          </a:bodyPr>
          <a:lstStyle/>
          <a:p>
            <a:pPr algn="ctr"/>
            <a:r>
              <a:rPr lang="es-ES" sz="4000" dirty="0">
                <a:solidFill>
                  <a:schemeClr val="bg1"/>
                </a:solidFill>
                <a:latin typeface="+mj-lt"/>
              </a:rPr>
              <a:t>03</a:t>
            </a:r>
            <a:endParaRPr lang="en-GB" sz="4000" dirty="0">
              <a:solidFill>
                <a:schemeClr val="bg1"/>
              </a:solidFill>
              <a:latin typeface="+mj-lt"/>
            </a:endParaRPr>
          </a:p>
        </p:txBody>
      </p:sp>
      <p:sp>
        <p:nvSpPr>
          <p:cNvPr id="54" name="CuadroTexto 53"/>
          <p:cNvSpPr txBox="1"/>
          <p:nvPr/>
        </p:nvSpPr>
        <p:spPr>
          <a:xfrm>
            <a:off x="5459901" y="4886190"/>
            <a:ext cx="965200" cy="707886"/>
          </a:xfrm>
          <a:prstGeom prst="rect">
            <a:avLst/>
          </a:prstGeom>
          <a:noFill/>
        </p:spPr>
        <p:txBody>
          <a:bodyPr wrap="square" rtlCol="0">
            <a:spAutoFit/>
          </a:bodyPr>
          <a:lstStyle/>
          <a:p>
            <a:pPr algn="ctr"/>
            <a:r>
              <a:rPr lang="es-ES" sz="4000" dirty="0">
                <a:solidFill>
                  <a:schemeClr val="bg1"/>
                </a:solidFill>
                <a:latin typeface="+mj-lt"/>
              </a:rPr>
              <a:t>04</a:t>
            </a:r>
            <a:endParaRPr lang="en-GB" sz="4000" dirty="0">
              <a:solidFill>
                <a:schemeClr val="bg1"/>
              </a:solidFill>
              <a:latin typeface="+mj-lt"/>
            </a:endParaRPr>
          </a:p>
        </p:txBody>
      </p:sp>
      <p:sp>
        <p:nvSpPr>
          <p:cNvPr id="55" name="Marcador de texto 28">
            <a:extLst>
              <a:ext uri="{FF2B5EF4-FFF2-40B4-BE49-F238E27FC236}">
                <a16:creationId xmlns:a16="http://schemas.microsoft.com/office/drawing/2014/main" id="{8ABDA0A6-6555-4ED7-AA6E-C5C6B2015A6B}"/>
              </a:ext>
            </a:extLst>
          </p:cNvPr>
          <p:cNvSpPr txBox="1">
            <a:spLocks/>
          </p:cNvSpPr>
          <p:nvPr/>
        </p:nvSpPr>
        <p:spPr>
          <a:xfrm>
            <a:off x="7516859" y="3189156"/>
            <a:ext cx="1814592" cy="8578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Lorem ipsum dolor sit amet, consectetur adipiscing </a:t>
            </a:r>
            <a:r>
              <a:rPr lang="es-CO" sz="1400" dirty="0" err="1">
                <a:solidFill>
                  <a:schemeClr val="bg1"/>
                </a:solidFill>
                <a:latin typeface="Calibri Light" panose="020F0302020204030204" pitchFamily="34" charset="0"/>
                <a:ea typeface="MS PGothic" panose="020B0600070205080204" pitchFamily="34" charset="-128"/>
                <a:cs typeface="Calibri Light" panose="020F0302020204030204" pitchFamily="34" charset="0"/>
              </a:rPr>
              <a:t>adipiscing</a:t>
            </a: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 elit. </a:t>
            </a:r>
          </a:p>
        </p:txBody>
      </p:sp>
      <p:sp>
        <p:nvSpPr>
          <p:cNvPr id="56" name="Marcador de texto 28">
            <a:extLst>
              <a:ext uri="{FF2B5EF4-FFF2-40B4-BE49-F238E27FC236}">
                <a16:creationId xmlns:a16="http://schemas.microsoft.com/office/drawing/2014/main" id="{8ABDA0A6-6555-4ED7-AA6E-C5C6B2015A6B}"/>
              </a:ext>
            </a:extLst>
          </p:cNvPr>
          <p:cNvSpPr txBox="1">
            <a:spLocks/>
          </p:cNvSpPr>
          <p:nvPr/>
        </p:nvSpPr>
        <p:spPr>
          <a:xfrm>
            <a:off x="2754663" y="2634596"/>
            <a:ext cx="1814592" cy="8578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Lorem ipsum dolor sit amet, consectetur adipiscing </a:t>
            </a:r>
            <a:r>
              <a:rPr lang="es-CO" sz="1400" dirty="0" err="1">
                <a:solidFill>
                  <a:schemeClr val="bg1"/>
                </a:solidFill>
                <a:latin typeface="Calibri Light" panose="020F0302020204030204" pitchFamily="34" charset="0"/>
                <a:ea typeface="MS PGothic" panose="020B0600070205080204" pitchFamily="34" charset="-128"/>
                <a:cs typeface="Calibri Light" panose="020F0302020204030204" pitchFamily="34" charset="0"/>
              </a:rPr>
              <a:t>adipiscing</a:t>
            </a: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 elit. </a:t>
            </a:r>
          </a:p>
        </p:txBody>
      </p:sp>
      <p:sp>
        <p:nvSpPr>
          <p:cNvPr id="57" name="Marcador de texto 28">
            <a:extLst>
              <a:ext uri="{FF2B5EF4-FFF2-40B4-BE49-F238E27FC236}">
                <a16:creationId xmlns:a16="http://schemas.microsoft.com/office/drawing/2014/main" id="{8ABDA0A6-6555-4ED7-AA6E-C5C6B2015A6B}"/>
              </a:ext>
            </a:extLst>
          </p:cNvPr>
          <p:cNvSpPr txBox="1">
            <a:spLocks/>
          </p:cNvSpPr>
          <p:nvPr/>
        </p:nvSpPr>
        <p:spPr>
          <a:xfrm>
            <a:off x="2740260" y="4374435"/>
            <a:ext cx="1814592" cy="8578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Lorem ipsum dolor sit amet, consectetur adipiscing </a:t>
            </a:r>
            <a:r>
              <a:rPr lang="es-CO" sz="1400" dirty="0" err="1">
                <a:solidFill>
                  <a:schemeClr val="bg1"/>
                </a:solidFill>
                <a:latin typeface="Calibri Light" panose="020F0302020204030204" pitchFamily="34" charset="0"/>
                <a:ea typeface="MS PGothic" panose="020B0600070205080204" pitchFamily="34" charset="-128"/>
                <a:cs typeface="Calibri Light" panose="020F0302020204030204" pitchFamily="34" charset="0"/>
              </a:rPr>
              <a:t>adipiscing</a:t>
            </a:r>
            <a:r>
              <a:rPr lang="es-CO" sz="14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 elit. </a:t>
            </a:r>
          </a:p>
        </p:txBody>
      </p:sp>
      <p:sp>
        <p:nvSpPr>
          <p:cNvPr id="58" name="CuadroTexto 57"/>
          <p:cNvSpPr txBox="1"/>
          <p:nvPr/>
        </p:nvSpPr>
        <p:spPr>
          <a:xfrm>
            <a:off x="5772400" y="1079641"/>
            <a:ext cx="849352" cy="461665"/>
          </a:xfrm>
          <a:prstGeom prst="rect">
            <a:avLst/>
          </a:prstGeom>
          <a:noFill/>
        </p:spPr>
        <p:txBody>
          <a:bodyPr wrap="square" rtlCol="0">
            <a:spAutoFit/>
          </a:bodyPr>
          <a:lstStyle/>
          <a:p>
            <a:r>
              <a:rPr lang="en-US" sz="2400" b="1" dirty="0">
                <a:solidFill>
                  <a:schemeClr val="bg1"/>
                </a:solidFill>
              </a:rPr>
              <a:t>Step</a:t>
            </a:r>
          </a:p>
        </p:txBody>
      </p:sp>
      <p:sp>
        <p:nvSpPr>
          <p:cNvPr id="59" name="CuadroTexto 58"/>
          <p:cNvSpPr txBox="1"/>
          <p:nvPr/>
        </p:nvSpPr>
        <p:spPr>
          <a:xfrm>
            <a:off x="5456909" y="2200267"/>
            <a:ext cx="849352" cy="461665"/>
          </a:xfrm>
          <a:prstGeom prst="rect">
            <a:avLst/>
          </a:prstGeom>
          <a:noFill/>
        </p:spPr>
        <p:txBody>
          <a:bodyPr wrap="square" rtlCol="0">
            <a:spAutoFit/>
          </a:bodyPr>
          <a:lstStyle/>
          <a:p>
            <a:r>
              <a:rPr lang="en-US" sz="2400" b="1" dirty="0">
                <a:solidFill>
                  <a:schemeClr val="bg1"/>
                </a:solidFill>
              </a:rPr>
              <a:t>Step</a:t>
            </a:r>
          </a:p>
        </p:txBody>
      </p:sp>
      <p:sp>
        <p:nvSpPr>
          <p:cNvPr id="60" name="CuadroTexto 59"/>
          <p:cNvSpPr txBox="1"/>
          <p:nvPr/>
        </p:nvSpPr>
        <p:spPr>
          <a:xfrm>
            <a:off x="5699139" y="3492917"/>
            <a:ext cx="849352" cy="461665"/>
          </a:xfrm>
          <a:prstGeom prst="rect">
            <a:avLst/>
          </a:prstGeom>
          <a:noFill/>
        </p:spPr>
        <p:txBody>
          <a:bodyPr wrap="square" rtlCol="0">
            <a:spAutoFit/>
          </a:bodyPr>
          <a:lstStyle/>
          <a:p>
            <a:r>
              <a:rPr lang="en-US" sz="2400" b="1" dirty="0">
                <a:solidFill>
                  <a:schemeClr val="bg1"/>
                </a:solidFill>
              </a:rPr>
              <a:t>Step</a:t>
            </a:r>
          </a:p>
        </p:txBody>
      </p:sp>
      <p:sp>
        <p:nvSpPr>
          <p:cNvPr id="61" name="CuadroTexto 60"/>
          <p:cNvSpPr txBox="1"/>
          <p:nvPr/>
        </p:nvSpPr>
        <p:spPr>
          <a:xfrm>
            <a:off x="5518667" y="4658476"/>
            <a:ext cx="849352" cy="461665"/>
          </a:xfrm>
          <a:prstGeom prst="rect">
            <a:avLst/>
          </a:prstGeom>
          <a:noFill/>
        </p:spPr>
        <p:txBody>
          <a:bodyPr wrap="square" rtlCol="0">
            <a:spAutoFit/>
          </a:bodyPr>
          <a:lstStyle/>
          <a:p>
            <a:r>
              <a:rPr lang="en-US" sz="2400" b="1" dirty="0">
                <a:solidFill>
                  <a:schemeClr val="bg1"/>
                </a:solidFill>
              </a:rPr>
              <a:t>Step</a:t>
            </a:r>
          </a:p>
        </p:txBody>
      </p:sp>
      <p:sp>
        <p:nvSpPr>
          <p:cNvPr id="62" name="Marcador de texto 28">
            <a:extLst>
              <a:ext uri="{FF2B5EF4-FFF2-40B4-BE49-F238E27FC236}">
                <a16:creationId xmlns:a16="http://schemas.microsoft.com/office/drawing/2014/main" id="{8ABDA0A6-6555-4ED7-AA6E-C5C6B2015A6B}"/>
              </a:ext>
            </a:extLst>
          </p:cNvPr>
          <p:cNvSpPr txBox="1">
            <a:spLocks/>
          </p:cNvSpPr>
          <p:nvPr/>
        </p:nvSpPr>
        <p:spPr>
          <a:xfrm>
            <a:off x="9529749" y="1542680"/>
            <a:ext cx="2306651"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a:t>
            </a:r>
            <a:r>
              <a:rPr lang="es-CO" sz="1400" dirty="0" err="1">
                <a:latin typeface="Lato Light" panose="020F0302020204030203" pitchFamily="34" charset="0"/>
                <a:ea typeface="MS PGothic" panose="020B0600070205080204" pitchFamily="34" charset="-128"/>
                <a:cs typeface="Calibri Light" panose="020F0302020204030204" pitchFamily="34" charset="0"/>
              </a:rPr>
              <a:t>nonelit</a:t>
            </a:r>
            <a:r>
              <a:rPr lang="es-CO" sz="1400" dirty="0">
                <a:latin typeface="Lato Light" panose="020F0302020204030203" pitchFamily="34" charset="0"/>
                <a:ea typeface="MS PGothic" panose="020B0600070205080204" pitchFamily="34" charset="-128"/>
                <a:cs typeface="Calibri Light" panose="020F0302020204030204" pitchFamily="34" charset="0"/>
              </a:rPr>
              <a:t>.</a:t>
            </a:r>
          </a:p>
        </p:txBody>
      </p:sp>
      <p:sp>
        <p:nvSpPr>
          <p:cNvPr id="63" name="CuadroTexto 62"/>
          <p:cNvSpPr txBox="1"/>
          <p:nvPr/>
        </p:nvSpPr>
        <p:spPr>
          <a:xfrm>
            <a:off x="9529749" y="1142570"/>
            <a:ext cx="2166951" cy="400110"/>
          </a:xfrm>
          <a:prstGeom prst="rect">
            <a:avLst/>
          </a:prstGeom>
          <a:noFill/>
        </p:spPr>
        <p:txBody>
          <a:bodyPr wrap="square" rtlCol="0">
            <a:spAutoFit/>
          </a:bodyPr>
          <a:lstStyle/>
          <a:p>
            <a:r>
              <a:rPr lang="en-US" sz="2000" dirty="0">
                <a:solidFill>
                  <a:schemeClr val="accent1"/>
                </a:solidFill>
                <a:latin typeface="+mj-lt"/>
              </a:rPr>
              <a:t>Subtitle</a:t>
            </a:r>
            <a:r>
              <a:rPr lang="es-ES" sz="2000" dirty="0">
                <a:solidFill>
                  <a:schemeClr val="accent1"/>
                </a:solidFill>
                <a:latin typeface="+mj-lt"/>
              </a:rPr>
              <a:t> </a:t>
            </a:r>
            <a:r>
              <a:rPr lang="en-US" sz="2000" dirty="0">
                <a:solidFill>
                  <a:schemeClr val="accent1"/>
                </a:solidFill>
                <a:latin typeface="+mj-lt"/>
              </a:rPr>
              <a:t>Here</a:t>
            </a:r>
          </a:p>
        </p:txBody>
      </p:sp>
      <p:sp>
        <p:nvSpPr>
          <p:cNvPr id="64" name="Marcador de texto 28">
            <a:extLst>
              <a:ext uri="{FF2B5EF4-FFF2-40B4-BE49-F238E27FC236}">
                <a16:creationId xmlns:a16="http://schemas.microsoft.com/office/drawing/2014/main" id="{8ABDA0A6-6555-4ED7-AA6E-C5C6B2015A6B}"/>
              </a:ext>
            </a:extLst>
          </p:cNvPr>
          <p:cNvSpPr txBox="1">
            <a:spLocks/>
          </p:cNvSpPr>
          <p:nvPr/>
        </p:nvSpPr>
        <p:spPr>
          <a:xfrm>
            <a:off x="9529749" y="3444139"/>
            <a:ext cx="2306651"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a:t>
            </a:r>
            <a:r>
              <a:rPr lang="es-CO" sz="1400" dirty="0" err="1">
                <a:latin typeface="Lato Light" panose="020F0302020204030203" pitchFamily="34" charset="0"/>
                <a:ea typeface="MS PGothic" panose="020B0600070205080204" pitchFamily="34" charset="-128"/>
                <a:cs typeface="Calibri Light" panose="020F0302020204030204" pitchFamily="34" charset="0"/>
              </a:rPr>
              <a:t>nonelit</a:t>
            </a:r>
            <a:r>
              <a:rPr lang="es-CO" sz="1400" dirty="0">
                <a:latin typeface="Lato Light" panose="020F0302020204030203" pitchFamily="34" charset="0"/>
                <a:ea typeface="MS PGothic" panose="020B0600070205080204" pitchFamily="34" charset="-128"/>
                <a:cs typeface="Calibri Light" panose="020F0302020204030204" pitchFamily="34" charset="0"/>
              </a:rPr>
              <a:t>.</a:t>
            </a:r>
          </a:p>
        </p:txBody>
      </p:sp>
      <p:sp>
        <p:nvSpPr>
          <p:cNvPr id="65" name="CuadroTexto 64"/>
          <p:cNvSpPr txBox="1"/>
          <p:nvPr/>
        </p:nvSpPr>
        <p:spPr>
          <a:xfrm>
            <a:off x="9529749" y="3044029"/>
            <a:ext cx="2166951" cy="400110"/>
          </a:xfrm>
          <a:prstGeom prst="rect">
            <a:avLst/>
          </a:prstGeom>
          <a:noFill/>
        </p:spPr>
        <p:txBody>
          <a:bodyPr wrap="square" rtlCol="0">
            <a:spAutoFit/>
          </a:bodyPr>
          <a:lstStyle/>
          <a:p>
            <a:r>
              <a:rPr lang="en-US" sz="2000" dirty="0">
                <a:solidFill>
                  <a:srgbClr val="00CDE8"/>
                </a:solidFill>
                <a:latin typeface="+mj-lt"/>
              </a:rPr>
              <a:t>Subtitle</a:t>
            </a:r>
            <a:r>
              <a:rPr lang="es-ES" sz="2000" dirty="0">
                <a:solidFill>
                  <a:srgbClr val="00CDE8"/>
                </a:solidFill>
                <a:latin typeface="+mj-lt"/>
              </a:rPr>
              <a:t> </a:t>
            </a:r>
            <a:r>
              <a:rPr lang="en-US" sz="2000" dirty="0">
                <a:solidFill>
                  <a:srgbClr val="00CDE8"/>
                </a:solidFill>
                <a:latin typeface="+mj-lt"/>
              </a:rPr>
              <a:t>Here</a:t>
            </a:r>
          </a:p>
        </p:txBody>
      </p:sp>
      <p:sp>
        <p:nvSpPr>
          <p:cNvPr id="66" name="Marcador de texto 28">
            <a:extLst>
              <a:ext uri="{FF2B5EF4-FFF2-40B4-BE49-F238E27FC236}">
                <a16:creationId xmlns:a16="http://schemas.microsoft.com/office/drawing/2014/main" id="{8ABDA0A6-6555-4ED7-AA6E-C5C6B2015A6B}"/>
              </a:ext>
            </a:extLst>
          </p:cNvPr>
          <p:cNvSpPr txBox="1">
            <a:spLocks/>
          </p:cNvSpPr>
          <p:nvPr/>
        </p:nvSpPr>
        <p:spPr>
          <a:xfrm>
            <a:off x="219034" y="2607743"/>
            <a:ext cx="2306651"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a:t>
            </a:r>
            <a:r>
              <a:rPr lang="es-CO" sz="1400" dirty="0" err="1">
                <a:latin typeface="Lato Light" panose="020F0302020204030203" pitchFamily="34" charset="0"/>
                <a:ea typeface="MS PGothic" panose="020B0600070205080204" pitchFamily="34" charset="-128"/>
                <a:cs typeface="Calibri Light" panose="020F0302020204030204" pitchFamily="34" charset="0"/>
              </a:rPr>
              <a:t>nonelit</a:t>
            </a:r>
            <a:r>
              <a:rPr lang="es-CO" sz="1400" dirty="0">
                <a:latin typeface="Lato Light" panose="020F0302020204030203" pitchFamily="34" charset="0"/>
                <a:ea typeface="MS PGothic" panose="020B0600070205080204" pitchFamily="34" charset="-128"/>
                <a:cs typeface="Calibri Light" panose="020F0302020204030204" pitchFamily="34" charset="0"/>
              </a:rPr>
              <a:t>.</a:t>
            </a:r>
          </a:p>
        </p:txBody>
      </p:sp>
      <p:sp>
        <p:nvSpPr>
          <p:cNvPr id="67" name="CuadroTexto 66"/>
          <p:cNvSpPr txBox="1"/>
          <p:nvPr/>
        </p:nvSpPr>
        <p:spPr>
          <a:xfrm>
            <a:off x="330428" y="2207633"/>
            <a:ext cx="2166951" cy="400110"/>
          </a:xfrm>
          <a:prstGeom prst="rect">
            <a:avLst/>
          </a:prstGeom>
          <a:noFill/>
        </p:spPr>
        <p:txBody>
          <a:bodyPr wrap="square" rtlCol="0">
            <a:spAutoFit/>
          </a:bodyPr>
          <a:lstStyle/>
          <a:p>
            <a:pPr algn="r"/>
            <a:r>
              <a:rPr lang="en-US" sz="2000" dirty="0">
                <a:solidFill>
                  <a:schemeClr val="accent2"/>
                </a:solidFill>
                <a:latin typeface="+mj-lt"/>
              </a:rPr>
              <a:t>Subtitle</a:t>
            </a:r>
            <a:r>
              <a:rPr lang="es-ES" sz="2000" dirty="0">
                <a:solidFill>
                  <a:schemeClr val="accent2"/>
                </a:solidFill>
                <a:latin typeface="+mj-lt"/>
              </a:rPr>
              <a:t> </a:t>
            </a:r>
            <a:r>
              <a:rPr lang="en-US" sz="2000" dirty="0">
                <a:solidFill>
                  <a:schemeClr val="accent2"/>
                </a:solidFill>
                <a:latin typeface="+mj-lt"/>
              </a:rPr>
              <a:t>Here</a:t>
            </a:r>
          </a:p>
        </p:txBody>
      </p:sp>
      <p:sp>
        <p:nvSpPr>
          <p:cNvPr id="68" name="Marcador de texto 28">
            <a:extLst>
              <a:ext uri="{FF2B5EF4-FFF2-40B4-BE49-F238E27FC236}">
                <a16:creationId xmlns:a16="http://schemas.microsoft.com/office/drawing/2014/main" id="{8ABDA0A6-6555-4ED7-AA6E-C5C6B2015A6B}"/>
              </a:ext>
            </a:extLst>
          </p:cNvPr>
          <p:cNvSpPr txBox="1">
            <a:spLocks/>
          </p:cNvSpPr>
          <p:nvPr/>
        </p:nvSpPr>
        <p:spPr>
          <a:xfrm>
            <a:off x="219034" y="4509202"/>
            <a:ext cx="2306651" cy="8083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a:t>
            </a:r>
            <a:r>
              <a:rPr lang="es-CO" sz="1400" dirty="0" err="1">
                <a:latin typeface="Lato Light" panose="020F0302020204030203" pitchFamily="34" charset="0"/>
                <a:ea typeface="MS PGothic" panose="020B0600070205080204" pitchFamily="34" charset="-128"/>
                <a:cs typeface="Calibri Light" panose="020F0302020204030204" pitchFamily="34" charset="0"/>
              </a:rPr>
              <a:t>nonelit</a:t>
            </a:r>
            <a:r>
              <a:rPr lang="es-CO" sz="1400" dirty="0">
                <a:latin typeface="Lato Light" panose="020F0302020204030203" pitchFamily="34" charset="0"/>
                <a:ea typeface="MS PGothic" panose="020B0600070205080204" pitchFamily="34" charset="-128"/>
                <a:cs typeface="Calibri Light" panose="020F0302020204030204" pitchFamily="34" charset="0"/>
              </a:rPr>
              <a:t>.</a:t>
            </a:r>
          </a:p>
        </p:txBody>
      </p:sp>
      <p:sp>
        <p:nvSpPr>
          <p:cNvPr id="69" name="CuadroTexto 68"/>
          <p:cNvSpPr txBox="1"/>
          <p:nvPr/>
        </p:nvSpPr>
        <p:spPr>
          <a:xfrm>
            <a:off x="323742" y="4109092"/>
            <a:ext cx="2166951" cy="400110"/>
          </a:xfrm>
          <a:prstGeom prst="rect">
            <a:avLst/>
          </a:prstGeom>
          <a:noFill/>
        </p:spPr>
        <p:txBody>
          <a:bodyPr wrap="square" rtlCol="0">
            <a:spAutoFit/>
          </a:bodyPr>
          <a:lstStyle/>
          <a:p>
            <a:pPr algn="r"/>
            <a:r>
              <a:rPr lang="en-US" sz="2000" dirty="0">
                <a:solidFill>
                  <a:schemeClr val="accent5"/>
                </a:solidFill>
                <a:latin typeface="+mj-lt"/>
              </a:rPr>
              <a:t>Subtitle</a:t>
            </a:r>
            <a:r>
              <a:rPr lang="es-ES" sz="2000" dirty="0">
                <a:solidFill>
                  <a:schemeClr val="accent5"/>
                </a:solidFill>
                <a:latin typeface="+mj-lt"/>
              </a:rPr>
              <a:t> </a:t>
            </a:r>
            <a:r>
              <a:rPr lang="en-US" sz="2000" dirty="0">
                <a:solidFill>
                  <a:schemeClr val="accent5"/>
                </a:solidFill>
                <a:latin typeface="+mj-lt"/>
              </a:rPr>
              <a:t>Here</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p:cNvGrpSpPr>
            <a:grpSpLocks noChangeAspect="1"/>
          </p:cNvGrpSpPr>
          <p:nvPr/>
        </p:nvGrpSpPr>
        <p:grpSpPr bwMode="auto">
          <a:xfrm>
            <a:off x="1270000" y="212725"/>
            <a:ext cx="9655175" cy="6426200"/>
            <a:chOff x="800" y="134"/>
            <a:chExt cx="6082" cy="4048"/>
          </a:xfrm>
        </p:grpSpPr>
        <p:sp>
          <p:nvSpPr>
            <p:cNvPr id="12" name="Freeform 5"/>
            <p:cNvSpPr>
              <a:spLocks/>
            </p:cNvSpPr>
            <p:nvPr/>
          </p:nvSpPr>
          <p:spPr bwMode="auto">
            <a:xfrm>
              <a:off x="800" y="1165"/>
              <a:ext cx="1523" cy="1930"/>
            </a:xfrm>
            <a:custGeom>
              <a:avLst/>
              <a:gdLst>
                <a:gd name="T0" fmla="*/ 570 w 759"/>
                <a:gd name="T1" fmla="*/ 506 h 963"/>
                <a:gd name="T2" fmla="*/ 570 w 759"/>
                <a:gd name="T3" fmla="*/ 458 h 963"/>
                <a:gd name="T4" fmla="*/ 759 w 759"/>
                <a:gd name="T5" fmla="*/ 268 h 963"/>
                <a:gd name="T6" fmla="*/ 505 w 759"/>
                <a:gd name="T7" fmla="*/ 14 h 963"/>
                <a:gd name="T8" fmla="*/ 457 w 759"/>
                <a:gd name="T9" fmla="*/ 14 h 963"/>
                <a:gd name="T10" fmla="*/ 13 w 759"/>
                <a:gd name="T11" fmla="*/ 458 h 963"/>
                <a:gd name="T12" fmla="*/ 13 w 759"/>
                <a:gd name="T13" fmla="*/ 506 h 963"/>
                <a:gd name="T14" fmla="*/ 457 w 759"/>
                <a:gd name="T15" fmla="*/ 950 h 963"/>
                <a:gd name="T16" fmla="*/ 505 w 759"/>
                <a:gd name="T17" fmla="*/ 950 h 963"/>
                <a:gd name="T18" fmla="*/ 759 w 759"/>
                <a:gd name="T19" fmla="*/ 696 h 963"/>
                <a:gd name="T20" fmla="*/ 570 w 759"/>
                <a:gd name="T21" fmla="*/ 506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9" h="963">
                  <a:moveTo>
                    <a:pt x="570" y="506"/>
                  </a:moveTo>
                  <a:cubicBezTo>
                    <a:pt x="556" y="493"/>
                    <a:pt x="556" y="471"/>
                    <a:pt x="570" y="458"/>
                  </a:cubicBezTo>
                  <a:cubicBezTo>
                    <a:pt x="759" y="268"/>
                    <a:pt x="759" y="268"/>
                    <a:pt x="759" y="268"/>
                  </a:cubicBezTo>
                  <a:cubicBezTo>
                    <a:pt x="505" y="14"/>
                    <a:pt x="505" y="14"/>
                    <a:pt x="505" y="14"/>
                  </a:cubicBezTo>
                  <a:cubicBezTo>
                    <a:pt x="492" y="0"/>
                    <a:pt x="470" y="0"/>
                    <a:pt x="457" y="14"/>
                  </a:cubicBezTo>
                  <a:cubicBezTo>
                    <a:pt x="13" y="458"/>
                    <a:pt x="13" y="458"/>
                    <a:pt x="13" y="458"/>
                  </a:cubicBezTo>
                  <a:cubicBezTo>
                    <a:pt x="0" y="471"/>
                    <a:pt x="0" y="493"/>
                    <a:pt x="13" y="506"/>
                  </a:cubicBezTo>
                  <a:cubicBezTo>
                    <a:pt x="457" y="950"/>
                    <a:pt x="457" y="950"/>
                    <a:pt x="457" y="950"/>
                  </a:cubicBezTo>
                  <a:cubicBezTo>
                    <a:pt x="470" y="963"/>
                    <a:pt x="492" y="963"/>
                    <a:pt x="505" y="950"/>
                  </a:cubicBezTo>
                  <a:cubicBezTo>
                    <a:pt x="759" y="696"/>
                    <a:pt x="759" y="696"/>
                    <a:pt x="759" y="696"/>
                  </a:cubicBezTo>
                  <a:lnTo>
                    <a:pt x="570" y="50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
            <p:cNvSpPr>
              <a:spLocks/>
            </p:cNvSpPr>
            <p:nvPr/>
          </p:nvSpPr>
          <p:spPr bwMode="auto">
            <a:xfrm>
              <a:off x="4950" y="1165"/>
              <a:ext cx="1932" cy="1930"/>
            </a:xfrm>
            <a:custGeom>
              <a:avLst/>
              <a:gdLst>
                <a:gd name="T0" fmla="*/ 950 w 963"/>
                <a:gd name="T1" fmla="*/ 458 h 963"/>
                <a:gd name="T2" fmla="*/ 506 w 963"/>
                <a:gd name="T3" fmla="*/ 14 h 963"/>
                <a:gd name="T4" fmla="*/ 458 w 963"/>
                <a:gd name="T5" fmla="*/ 14 h 963"/>
                <a:gd name="T6" fmla="*/ 14 w 963"/>
                <a:gd name="T7" fmla="*/ 458 h 963"/>
                <a:gd name="T8" fmla="*/ 14 w 963"/>
                <a:gd name="T9" fmla="*/ 506 h 963"/>
                <a:gd name="T10" fmla="*/ 458 w 963"/>
                <a:gd name="T11" fmla="*/ 950 h 963"/>
                <a:gd name="T12" fmla="*/ 506 w 963"/>
                <a:gd name="T13" fmla="*/ 950 h 963"/>
                <a:gd name="T14" fmla="*/ 950 w 963"/>
                <a:gd name="T15" fmla="*/ 506 h 963"/>
                <a:gd name="T16" fmla="*/ 950 w 963"/>
                <a:gd name="T17" fmla="*/ 458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3" h="963">
                  <a:moveTo>
                    <a:pt x="950" y="458"/>
                  </a:moveTo>
                  <a:cubicBezTo>
                    <a:pt x="506" y="14"/>
                    <a:pt x="506" y="14"/>
                    <a:pt x="506" y="14"/>
                  </a:cubicBezTo>
                  <a:cubicBezTo>
                    <a:pt x="493" y="0"/>
                    <a:pt x="471" y="0"/>
                    <a:pt x="458" y="14"/>
                  </a:cubicBezTo>
                  <a:cubicBezTo>
                    <a:pt x="14" y="458"/>
                    <a:pt x="14" y="458"/>
                    <a:pt x="14" y="458"/>
                  </a:cubicBezTo>
                  <a:cubicBezTo>
                    <a:pt x="0" y="471"/>
                    <a:pt x="0" y="493"/>
                    <a:pt x="14" y="506"/>
                  </a:cubicBezTo>
                  <a:cubicBezTo>
                    <a:pt x="458" y="950"/>
                    <a:pt x="458" y="950"/>
                    <a:pt x="458" y="950"/>
                  </a:cubicBezTo>
                  <a:cubicBezTo>
                    <a:pt x="471" y="963"/>
                    <a:pt x="493" y="963"/>
                    <a:pt x="506" y="950"/>
                  </a:cubicBezTo>
                  <a:cubicBezTo>
                    <a:pt x="950" y="506"/>
                    <a:pt x="950" y="506"/>
                    <a:pt x="950" y="506"/>
                  </a:cubicBezTo>
                  <a:cubicBezTo>
                    <a:pt x="963" y="493"/>
                    <a:pt x="963" y="471"/>
                    <a:pt x="950" y="45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
            <p:cNvSpPr>
              <a:spLocks/>
            </p:cNvSpPr>
            <p:nvPr/>
          </p:nvSpPr>
          <p:spPr bwMode="auto">
            <a:xfrm>
              <a:off x="1915" y="1165"/>
              <a:ext cx="1932" cy="1930"/>
            </a:xfrm>
            <a:custGeom>
              <a:avLst/>
              <a:gdLst>
                <a:gd name="T0" fmla="*/ 14 w 963"/>
                <a:gd name="T1" fmla="*/ 458 h 963"/>
                <a:gd name="T2" fmla="*/ 458 w 963"/>
                <a:gd name="T3" fmla="*/ 14 h 963"/>
                <a:gd name="T4" fmla="*/ 506 w 963"/>
                <a:gd name="T5" fmla="*/ 14 h 963"/>
                <a:gd name="T6" fmla="*/ 950 w 963"/>
                <a:gd name="T7" fmla="*/ 458 h 963"/>
                <a:gd name="T8" fmla="*/ 950 w 963"/>
                <a:gd name="T9" fmla="*/ 506 h 963"/>
                <a:gd name="T10" fmla="*/ 506 w 963"/>
                <a:gd name="T11" fmla="*/ 950 h 963"/>
                <a:gd name="T12" fmla="*/ 458 w 963"/>
                <a:gd name="T13" fmla="*/ 950 h 963"/>
                <a:gd name="T14" fmla="*/ 14 w 963"/>
                <a:gd name="T15" fmla="*/ 506 h 963"/>
                <a:gd name="T16" fmla="*/ 14 w 963"/>
                <a:gd name="T17" fmla="*/ 458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3" h="963">
                  <a:moveTo>
                    <a:pt x="14" y="458"/>
                  </a:moveTo>
                  <a:cubicBezTo>
                    <a:pt x="458" y="14"/>
                    <a:pt x="458" y="14"/>
                    <a:pt x="458" y="14"/>
                  </a:cubicBezTo>
                  <a:cubicBezTo>
                    <a:pt x="471" y="0"/>
                    <a:pt x="493" y="0"/>
                    <a:pt x="506" y="14"/>
                  </a:cubicBezTo>
                  <a:cubicBezTo>
                    <a:pt x="950" y="458"/>
                    <a:pt x="950" y="458"/>
                    <a:pt x="950" y="458"/>
                  </a:cubicBezTo>
                  <a:cubicBezTo>
                    <a:pt x="963" y="471"/>
                    <a:pt x="963" y="493"/>
                    <a:pt x="950" y="506"/>
                  </a:cubicBezTo>
                  <a:cubicBezTo>
                    <a:pt x="506" y="950"/>
                    <a:pt x="506" y="950"/>
                    <a:pt x="506" y="950"/>
                  </a:cubicBezTo>
                  <a:cubicBezTo>
                    <a:pt x="493" y="963"/>
                    <a:pt x="471" y="963"/>
                    <a:pt x="458" y="950"/>
                  </a:cubicBezTo>
                  <a:cubicBezTo>
                    <a:pt x="14" y="506"/>
                    <a:pt x="14" y="506"/>
                    <a:pt x="14" y="506"/>
                  </a:cubicBezTo>
                  <a:cubicBezTo>
                    <a:pt x="0" y="493"/>
                    <a:pt x="0" y="471"/>
                    <a:pt x="14" y="458"/>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8"/>
            <p:cNvSpPr>
              <a:spLocks/>
            </p:cNvSpPr>
            <p:nvPr/>
          </p:nvSpPr>
          <p:spPr bwMode="auto">
            <a:xfrm>
              <a:off x="3835" y="1165"/>
              <a:ext cx="1932" cy="1930"/>
            </a:xfrm>
            <a:custGeom>
              <a:avLst/>
              <a:gdLst>
                <a:gd name="T0" fmla="*/ 949 w 963"/>
                <a:gd name="T1" fmla="*/ 458 h 963"/>
                <a:gd name="T2" fmla="*/ 505 w 963"/>
                <a:gd name="T3" fmla="*/ 14 h 963"/>
                <a:gd name="T4" fmla="*/ 457 w 963"/>
                <a:gd name="T5" fmla="*/ 14 h 963"/>
                <a:gd name="T6" fmla="*/ 13 w 963"/>
                <a:gd name="T7" fmla="*/ 458 h 963"/>
                <a:gd name="T8" fmla="*/ 13 w 963"/>
                <a:gd name="T9" fmla="*/ 506 h 963"/>
                <a:gd name="T10" fmla="*/ 457 w 963"/>
                <a:gd name="T11" fmla="*/ 950 h 963"/>
                <a:gd name="T12" fmla="*/ 505 w 963"/>
                <a:gd name="T13" fmla="*/ 950 h 963"/>
                <a:gd name="T14" fmla="*/ 949 w 963"/>
                <a:gd name="T15" fmla="*/ 506 h 963"/>
                <a:gd name="T16" fmla="*/ 949 w 963"/>
                <a:gd name="T17" fmla="*/ 458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3" h="963">
                  <a:moveTo>
                    <a:pt x="949" y="458"/>
                  </a:moveTo>
                  <a:cubicBezTo>
                    <a:pt x="505" y="14"/>
                    <a:pt x="505" y="14"/>
                    <a:pt x="505" y="14"/>
                  </a:cubicBezTo>
                  <a:cubicBezTo>
                    <a:pt x="492" y="0"/>
                    <a:pt x="470" y="0"/>
                    <a:pt x="457" y="14"/>
                  </a:cubicBezTo>
                  <a:cubicBezTo>
                    <a:pt x="13" y="458"/>
                    <a:pt x="13" y="458"/>
                    <a:pt x="13" y="458"/>
                  </a:cubicBezTo>
                  <a:cubicBezTo>
                    <a:pt x="0" y="471"/>
                    <a:pt x="0" y="493"/>
                    <a:pt x="13" y="506"/>
                  </a:cubicBezTo>
                  <a:cubicBezTo>
                    <a:pt x="457" y="950"/>
                    <a:pt x="457" y="950"/>
                    <a:pt x="457" y="950"/>
                  </a:cubicBezTo>
                  <a:cubicBezTo>
                    <a:pt x="470" y="963"/>
                    <a:pt x="492" y="963"/>
                    <a:pt x="505" y="950"/>
                  </a:cubicBezTo>
                  <a:cubicBezTo>
                    <a:pt x="949" y="506"/>
                    <a:pt x="949" y="506"/>
                    <a:pt x="949" y="506"/>
                  </a:cubicBezTo>
                  <a:cubicBezTo>
                    <a:pt x="963" y="493"/>
                    <a:pt x="963" y="471"/>
                    <a:pt x="949" y="458"/>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9"/>
            <p:cNvSpPr>
              <a:spLocks/>
            </p:cNvSpPr>
            <p:nvPr/>
          </p:nvSpPr>
          <p:spPr bwMode="auto">
            <a:xfrm>
              <a:off x="3231" y="1521"/>
              <a:ext cx="1220" cy="1219"/>
            </a:xfrm>
            <a:custGeom>
              <a:avLst/>
              <a:gdLst>
                <a:gd name="T0" fmla="*/ 8 w 608"/>
                <a:gd name="T1" fmla="*/ 289 h 608"/>
                <a:gd name="T2" fmla="*/ 289 w 608"/>
                <a:gd name="T3" fmla="*/ 8 h 608"/>
                <a:gd name="T4" fmla="*/ 319 w 608"/>
                <a:gd name="T5" fmla="*/ 8 h 608"/>
                <a:gd name="T6" fmla="*/ 600 w 608"/>
                <a:gd name="T7" fmla="*/ 289 h 608"/>
                <a:gd name="T8" fmla="*/ 600 w 608"/>
                <a:gd name="T9" fmla="*/ 319 h 608"/>
                <a:gd name="T10" fmla="*/ 319 w 608"/>
                <a:gd name="T11" fmla="*/ 600 h 608"/>
                <a:gd name="T12" fmla="*/ 289 w 608"/>
                <a:gd name="T13" fmla="*/ 600 h 608"/>
                <a:gd name="T14" fmla="*/ 8 w 608"/>
                <a:gd name="T15" fmla="*/ 319 h 608"/>
                <a:gd name="T16" fmla="*/ 8 w 608"/>
                <a:gd name="T17" fmla="*/ 289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8" h="608">
                  <a:moveTo>
                    <a:pt x="8" y="289"/>
                  </a:moveTo>
                  <a:cubicBezTo>
                    <a:pt x="289" y="8"/>
                    <a:pt x="289" y="8"/>
                    <a:pt x="289" y="8"/>
                  </a:cubicBezTo>
                  <a:cubicBezTo>
                    <a:pt x="297" y="0"/>
                    <a:pt x="311" y="0"/>
                    <a:pt x="319" y="8"/>
                  </a:cubicBezTo>
                  <a:cubicBezTo>
                    <a:pt x="600" y="289"/>
                    <a:pt x="600" y="289"/>
                    <a:pt x="600" y="289"/>
                  </a:cubicBezTo>
                  <a:cubicBezTo>
                    <a:pt x="608" y="297"/>
                    <a:pt x="608" y="311"/>
                    <a:pt x="600" y="319"/>
                  </a:cubicBezTo>
                  <a:cubicBezTo>
                    <a:pt x="319" y="600"/>
                    <a:pt x="319" y="600"/>
                    <a:pt x="319" y="600"/>
                  </a:cubicBezTo>
                  <a:cubicBezTo>
                    <a:pt x="311" y="608"/>
                    <a:pt x="297" y="608"/>
                    <a:pt x="289" y="600"/>
                  </a:cubicBezTo>
                  <a:cubicBezTo>
                    <a:pt x="8" y="319"/>
                    <a:pt x="8" y="319"/>
                    <a:pt x="8" y="319"/>
                  </a:cubicBezTo>
                  <a:cubicBezTo>
                    <a:pt x="0" y="311"/>
                    <a:pt x="0" y="297"/>
                    <a:pt x="8" y="28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0"/>
            <p:cNvSpPr>
              <a:spLocks/>
            </p:cNvSpPr>
            <p:nvPr/>
          </p:nvSpPr>
          <p:spPr bwMode="auto">
            <a:xfrm>
              <a:off x="1522" y="2618"/>
              <a:ext cx="478" cy="30"/>
            </a:xfrm>
            <a:custGeom>
              <a:avLst/>
              <a:gdLst>
                <a:gd name="T0" fmla="*/ 0 w 478"/>
                <a:gd name="T1" fmla="*/ 30 h 30"/>
                <a:gd name="T2" fmla="*/ 478 w 478"/>
                <a:gd name="T3" fmla="*/ 30 h 30"/>
                <a:gd name="T4" fmla="*/ 478 w 478"/>
                <a:gd name="T5" fmla="*/ 0 h 30"/>
                <a:gd name="T6" fmla="*/ 0 w 478"/>
                <a:gd name="T7" fmla="*/ 0 h 30"/>
                <a:gd name="T8" fmla="*/ 0 w 478"/>
                <a:gd name="T9" fmla="*/ 30 h 30"/>
                <a:gd name="T10" fmla="*/ 0 w 478"/>
                <a:gd name="T11" fmla="*/ 30 h 30"/>
              </a:gdLst>
              <a:ahLst/>
              <a:cxnLst>
                <a:cxn ang="0">
                  <a:pos x="T0" y="T1"/>
                </a:cxn>
                <a:cxn ang="0">
                  <a:pos x="T2" y="T3"/>
                </a:cxn>
                <a:cxn ang="0">
                  <a:pos x="T4" y="T5"/>
                </a:cxn>
                <a:cxn ang="0">
                  <a:pos x="T6" y="T7"/>
                </a:cxn>
                <a:cxn ang="0">
                  <a:pos x="T8" y="T9"/>
                </a:cxn>
                <a:cxn ang="0">
                  <a:pos x="T10" y="T11"/>
                </a:cxn>
              </a:cxnLst>
              <a:rect l="0" t="0" r="r" b="b"/>
              <a:pathLst>
                <a:path w="478" h="30">
                  <a:moveTo>
                    <a:pt x="0" y="30"/>
                  </a:moveTo>
                  <a:lnTo>
                    <a:pt x="478" y="30"/>
                  </a:lnTo>
                  <a:lnTo>
                    <a:pt x="478" y="0"/>
                  </a:lnTo>
                  <a:lnTo>
                    <a:pt x="0" y="0"/>
                  </a:lnTo>
                  <a:lnTo>
                    <a:pt x="0" y="30"/>
                  </a:lnTo>
                  <a:lnTo>
                    <a:pt x="0"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1"/>
            <p:cNvSpPr>
              <a:spLocks/>
            </p:cNvSpPr>
            <p:nvPr/>
          </p:nvSpPr>
          <p:spPr bwMode="auto">
            <a:xfrm>
              <a:off x="1897" y="2538"/>
              <a:ext cx="68" cy="60"/>
            </a:xfrm>
            <a:custGeom>
              <a:avLst/>
              <a:gdLst>
                <a:gd name="T0" fmla="*/ 34 w 34"/>
                <a:gd name="T1" fmla="*/ 30 h 30"/>
                <a:gd name="T2" fmla="*/ 0 w 34"/>
                <a:gd name="T3" fmla="*/ 30 h 30"/>
                <a:gd name="T4" fmla="*/ 0 w 34"/>
                <a:gd name="T5" fmla="*/ 0 h 30"/>
                <a:gd name="T6" fmla="*/ 34 w 34"/>
                <a:gd name="T7" fmla="*/ 2 h 30"/>
                <a:gd name="T8" fmla="*/ 34 w 34"/>
                <a:gd name="T9" fmla="*/ 30 h 30"/>
              </a:gdLst>
              <a:ahLst/>
              <a:cxnLst>
                <a:cxn ang="0">
                  <a:pos x="T0" y="T1"/>
                </a:cxn>
                <a:cxn ang="0">
                  <a:pos x="T2" y="T3"/>
                </a:cxn>
                <a:cxn ang="0">
                  <a:pos x="T4" y="T5"/>
                </a:cxn>
                <a:cxn ang="0">
                  <a:pos x="T6" y="T7"/>
                </a:cxn>
                <a:cxn ang="0">
                  <a:pos x="T8" y="T9"/>
                </a:cxn>
              </a:cxnLst>
              <a:rect l="0" t="0" r="r" b="b"/>
              <a:pathLst>
                <a:path w="34" h="30">
                  <a:moveTo>
                    <a:pt x="34" y="30"/>
                  </a:moveTo>
                  <a:cubicBezTo>
                    <a:pt x="0" y="30"/>
                    <a:pt x="0" y="30"/>
                    <a:pt x="0" y="30"/>
                  </a:cubicBezTo>
                  <a:cubicBezTo>
                    <a:pt x="0" y="0"/>
                    <a:pt x="0" y="0"/>
                    <a:pt x="0" y="0"/>
                  </a:cubicBezTo>
                  <a:cubicBezTo>
                    <a:pt x="11" y="2"/>
                    <a:pt x="23" y="2"/>
                    <a:pt x="34" y="2"/>
                  </a:cubicBezTo>
                  <a:cubicBezTo>
                    <a:pt x="34" y="30"/>
                    <a:pt x="34" y="30"/>
                    <a:pt x="34"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2"/>
            <p:cNvSpPr>
              <a:spLocks/>
            </p:cNvSpPr>
            <p:nvPr/>
          </p:nvSpPr>
          <p:spPr bwMode="auto">
            <a:xfrm>
              <a:off x="1570" y="2406"/>
              <a:ext cx="68" cy="192"/>
            </a:xfrm>
            <a:custGeom>
              <a:avLst/>
              <a:gdLst>
                <a:gd name="T0" fmla="*/ 34 w 34"/>
                <a:gd name="T1" fmla="*/ 96 h 96"/>
                <a:gd name="T2" fmla="*/ 0 w 34"/>
                <a:gd name="T3" fmla="*/ 96 h 96"/>
                <a:gd name="T4" fmla="*/ 0 w 34"/>
                <a:gd name="T5" fmla="*/ 0 h 96"/>
                <a:gd name="T6" fmla="*/ 0 w 34"/>
                <a:gd name="T7" fmla="*/ 0 h 96"/>
                <a:gd name="T8" fmla="*/ 34 w 34"/>
                <a:gd name="T9" fmla="*/ 25 h 96"/>
                <a:gd name="T10" fmla="*/ 34 w 34"/>
                <a:gd name="T11" fmla="*/ 96 h 96"/>
              </a:gdLst>
              <a:ahLst/>
              <a:cxnLst>
                <a:cxn ang="0">
                  <a:pos x="T0" y="T1"/>
                </a:cxn>
                <a:cxn ang="0">
                  <a:pos x="T2" y="T3"/>
                </a:cxn>
                <a:cxn ang="0">
                  <a:pos x="T4" y="T5"/>
                </a:cxn>
                <a:cxn ang="0">
                  <a:pos x="T6" y="T7"/>
                </a:cxn>
                <a:cxn ang="0">
                  <a:pos x="T8" y="T9"/>
                </a:cxn>
                <a:cxn ang="0">
                  <a:pos x="T10" y="T11"/>
                </a:cxn>
              </a:cxnLst>
              <a:rect l="0" t="0" r="r" b="b"/>
              <a:pathLst>
                <a:path w="34" h="96">
                  <a:moveTo>
                    <a:pt x="34" y="96"/>
                  </a:moveTo>
                  <a:cubicBezTo>
                    <a:pt x="0" y="96"/>
                    <a:pt x="0" y="96"/>
                    <a:pt x="0" y="96"/>
                  </a:cubicBezTo>
                  <a:cubicBezTo>
                    <a:pt x="0" y="0"/>
                    <a:pt x="0" y="0"/>
                    <a:pt x="0" y="0"/>
                  </a:cubicBezTo>
                  <a:cubicBezTo>
                    <a:pt x="0" y="0"/>
                    <a:pt x="0" y="0"/>
                    <a:pt x="0" y="0"/>
                  </a:cubicBezTo>
                  <a:cubicBezTo>
                    <a:pt x="11" y="9"/>
                    <a:pt x="22" y="18"/>
                    <a:pt x="34" y="25"/>
                  </a:cubicBezTo>
                  <a:cubicBezTo>
                    <a:pt x="34" y="96"/>
                    <a:pt x="34" y="96"/>
                    <a:pt x="34" y="9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3"/>
            <p:cNvSpPr>
              <a:spLocks/>
            </p:cNvSpPr>
            <p:nvPr/>
          </p:nvSpPr>
          <p:spPr bwMode="auto">
            <a:xfrm>
              <a:off x="1653" y="2460"/>
              <a:ext cx="68" cy="138"/>
            </a:xfrm>
            <a:custGeom>
              <a:avLst/>
              <a:gdLst>
                <a:gd name="T0" fmla="*/ 34 w 34"/>
                <a:gd name="T1" fmla="*/ 69 h 69"/>
                <a:gd name="T2" fmla="*/ 0 w 34"/>
                <a:gd name="T3" fmla="*/ 69 h 69"/>
                <a:gd name="T4" fmla="*/ 0 w 34"/>
                <a:gd name="T5" fmla="*/ 0 h 69"/>
                <a:gd name="T6" fmla="*/ 34 w 34"/>
                <a:gd name="T7" fmla="*/ 18 h 69"/>
                <a:gd name="T8" fmla="*/ 34 w 34"/>
                <a:gd name="T9" fmla="*/ 69 h 69"/>
              </a:gdLst>
              <a:ahLst/>
              <a:cxnLst>
                <a:cxn ang="0">
                  <a:pos x="T0" y="T1"/>
                </a:cxn>
                <a:cxn ang="0">
                  <a:pos x="T2" y="T3"/>
                </a:cxn>
                <a:cxn ang="0">
                  <a:pos x="T4" y="T5"/>
                </a:cxn>
                <a:cxn ang="0">
                  <a:pos x="T6" y="T7"/>
                </a:cxn>
                <a:cxn ang="0">
                  <a:pos x="T8" y="T9"/>
                </a:cxn>
              </a:cxnLst>
              <a:rect l="0" t="0" r="r" b="b"/>
              <a:pathLst>
                <a:path w="34" h="69">
                  <a:moveTo>
                    <a:pt x="34" y="69"/>
                  </a:moveTo>
                  <a:cubicBezTo>
                    <a:pt x="0" y="69"/>
                    <a:pt x="0" y="69"/>
                    <a:pt x="0" y="69"/>
                  </a:cubicBezTo>
                  <a:cubicBezTo>
                    <a:pt x="0" y="0"/>
                    <a:pt x="0" y="0"/>
                    <a:pt x="0" y="0"/>
                  </a:cubicBezTo>
                  <a:cubicBezTo>
                    <a:pt x="11" y="7"/>
                    <a:pt x="22" y="13"/>
                    <a:pt x="34" y="18"/>
                  </a:cubicBezTo>
                  <a:cubicBezTo>
                    <a:pt x="34" y="69"/>
                    <a:pt x="34" y="69"/>
                    <a:pt x="34" y="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4"/>
            <p:cNvSpPr>
              <a:spLocks/>
            </p:cNvSpPr>
            <p:nvPr/>
          </p:nvSpPr>
          <p:spPr bwMode="auto">
            <a:xfrm>
              <a:off x="1815" y="2524"/>
              <a:ext cx="68" cy="74"/>
            </a:xfrm>
            <a:custGeom>
              <a:avLst/>
              <a:gdLst>
                <a:gd name="T0" fmla="*/ 34 w 34"/>
                <a:gd name="T1" fmla="*/ 37 h 37"/>
                <a:gd name="T2" fmla="*/ 0 w 34"/>
                <a:gd name="T3" fmla="*/ 37 h 37"/>
                <a:gd name="T4" fmla="*/ 0 w 34"/>
                <a:gd name="T5" fmla="*/ 0 h 37"/>
                <a:gd name="T6" fmla="*/ 34 w 34"/>
                <a:gd name="T7" fmla="*/ 7 h 37"/>
                <a:gd name="T8" fmla="*/ 34 w 34"/>
                <a:gd name="T9" fmla="*/ 37 h 37"/>
              </a:gdLst>
              <a:ahLst/>
              <a:cxnLst>
                <a:cxn ang="0">
                  <a:pos x="T0" y="T1"/>
                </a:cxn>
                <a:cxn ang="0">
                  <a:pos x="T2" y="T3"/>
                </a:cxn>
                <a:cxn ang="0">
                  <a:pos x="T4" y="T5"/>
                </a:cxn>
                <a:cxn ang="0">
                  <a:pos x="T6" y="T7"/>
                </a:cxn>
                <a:cxn ang="0">
                  <a:pos x="T8" y="T9"/>
                </a:cxn>
              </a:cxnLst>
              <a:rect l="0" t="0" r="r" b="b"/>
              <a:pathLst>
                <a:path w="34" h="37">
                  <a:moveTo>
                    <a:pt x="34" y="37"/>
                  </a:moveTo>
                  <a:cubicBezTo>
                    <a:pt x="0" y="37"/>
                    <a:pt x="0" y="37"/>
                    <a:pt x="0" y="37"/>
                  </a:cubicBezTo>
                  <a:cubicBezTo>
                    <a:pt x="0" y="0"/>
                    <a:pt x="0" y="0"/>
                    <a:pt x="0" y="0"/>
                  </a:cubicBezTo>
                  <a:cubicBezTo>
                    <a:pt x="11" y="3"/>
                    <a:pt x="23" y="5"/>
                    <a:pt x="34" y="7"/>
                  </a:cubicBezTo>
                  <a:cubicBezTo>
                    <a:pt x="34" y="37"/>
                    <a:pt x="34" y="37"/>
                    <a:pt x="34"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5"/>
            <p:cNvSpPr>
              <a:spLocks/>
            </p:cNvSpPr>
            <p:nvPr/>
          </p:nvSpPr>
          <p:spPr bwMode="auto">
            <a:xfrm>
              <a:off x="1735" y="2498"/>
              <a:ext cx="68" cy="100"/>
            </a:xfrm>
            <a:custGeom>
              <a:avLst/>
              <a:gdLst>
                <a:gd name="T0" fmla="*/ 34 w 34"/>
                <a:gd name="T1" fmla="*/ 50 h 50"/>
                <a:gd name="T2" fmla="*/ 0 w 34"/>
                <a:gd name="T3" fmla="*/ 50 h 50"/>
                <a:gd name="T4" fmla="*/ 0 w 34"/>
                <a:gd name="T5" fmla="*/ 0 h 50"/>
                <a:gd name="T6" fmla="*/ 34 w 34"/>
                <a:gd name="T7" fmla="*/ 12 h 50"/>
                <a:gd name="T8" fmla="*/ 34 w 34"/>
                <a:gd name="T9" fmla="*/ 50 h 50"/>
              </a:gdLst>
              <a:ahLst/>
              <a:cxnLst>
                <a:cxn ang="0">
                  <a:pos x="T0" y="T1"/>
                </a:cxn>
                <a:cxn ang="0">
                  <a:pos x="T2" y="T3"/>
                </a:cxn>
                <a:cxn ang="0">
                  <a:pos x="T4" y="T5"/>
                </a:cxn>
                <a:cxn ang="0">
                  <a:pos x="T6" y="T7"/>
                </a:cxn>
                <a:cxn ang="0">
                  <a:pos x="T8" y="T9"/>
                </a:cxn>
              </a:cxnLst>
              <a:rect l="0" t="0" r="r" b="b"/>
              <a:pathLst>
                <a:path w="34" h="50">
                  <a:moveTo>
                    <a:pt x="34" y="50"/>
                  </a:moveTo>
                  <a:cubicBezTo>
                    <a:pt x="0" y="50"/>
                    <a:pt x="0" y="50"/>
                    <a:pt x="0" y="50"/>
                  </a:cubicBezTo>
                  <a:cubicBezTo>
                    <a:pt x="0" y="0"/>
                    <a:pt x="0" y="0"/>
                    <a:pt x="0" y="0"/>
                  </a:cubicBezTo>
                  <a:cubicBezTo>
                    <a:pt x="11" y="5"/>
                    <a:pt x="22" y="9"/>
                    <a:pt x="34" y="12"/>
                  </a:cubicBezTo>
                  <a:cubicBezTo>
                    <a:pt x="34" y="50"/>
                    <a:pt x="34" y="50"/>
                    <a:pt x="34" y="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6"/>
            <p:cNvSpPr>
              <a:spLocks/>
            </p:cNvSpPr>
            <p:nvPr/>
          </p:nvSpPr>
          <p:spPr bwMode="auto">
            <a:xfrm>
              <a:off x="1528" y="2299"/>
              <a:ext cx="480" cy="225"/>
            </a:xfrm>
            <a:custGeom>
              <a:avLst/>
              <a:gdLst>
                <a:gd name="T0" fmla="*/ 30 w 239"/>
                <a:gd name="T1" fmla="*/ 9 h 112"/>
                <a:gd name="T2" fmla="*/ 23 w 239"/>
                <a:gd name="T3" fmla="*/ 15 h 112"/>
                <a:gd name="T4" fmla="*/ 208 w 239"/>
                <a:gd name="T5" fmla="*/ 97 h 112"/>
                <a:gd name="T6" fmla="*/ 239 w 239"/>
                <a:gd name="T7" fmla="*/ 97 h 112"/>
                <a:gd name="T8" fmla="*/ 239 w 239"/>
                <a:gd name="T9" fmla="*/ 111 h 112"/>
                <a:gd name="T10" fmla="*/ 208 w 239"/>
                <a:gd name="T11" fmla="*/ 111 h 112"/>
                <a:gd name="T12" fmla="*/ 101 w 239"/>
                <a:gd name="T13" fmla="*/ 88 h 112"/>
                <a:gd name="T14" fmla="*/ 13 w 239"/>
                <a:gd name="T15" fmla="*/ 25 h 112"/>
                <a:gd name="T16" fmla="*/ 13 w 239"/>
                <a:gd name="T17" fmla="*/ 25 h 112"/>
                <a:gd name="T18" fmla="*/ 6 w 239"/>
                <a:gd name="T19" fmla="*/ 31 h 112"/>
                <a:gd name="T20" fmla="*/ 0 w 239"/>
                <a:gd name="T21" fmla="*/ 0 h 112"/>
                <a:gd name="T22" fmla="*/ 30 w 239"/>
                <a:gd name="T23" fmla="*/ 9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9" h="112">
                  <a:moveTo>
                    <a:pt x="30" y="9"/>
                  </a:moveTo>
                  <a:cubicBezTo>
                    <a:pt x="23" y="15"/>
                    <a:pt x="23" y="15"/>
                    <a:pt x="23" y="15"/>
                  </a:cubicBezTo>
                  <a:cubicBezTo>
                    <a:pt x="73" y="68"/>
                    <a:pt x="138" y="97"/>
                    <a:pt x="208" y="97"/>
                  </a:cubicBezTo>
                  <a:cubicBezTo>
                    <a:pt x="239" y="97"/>
                    <a:pt x="239" y="97"/>
                    <a:pt x="239" y="97"/>
                  </a:cubicBezTo>
                  <a:cubicBezTo>
                    <a:pt x="239" y="111"/>
                    <a:pt x="239" y="111"/>
                    <a:pt x="239" y="111"/>
                  </a:cubicBezTo>
                  <a:cubicBezTo>
                    <a:pt x="208" y="111"/>
                    <a:pt x="208" y="111"/>
                    <a:pt x="208" y="111"/>
                  </a:cubicBezTo>
                  <a:cubicBezTo>
                    <a:pt x="208" y="111"/>
                    <a:pt x="154" y="112"/>
                    <a:pt x="101" y="88"/>
                  </a:cubicBezTo>
                  <a:cubicBezTo>
                    <a:pt x="68" y="72"/>
                    <a:pt x="38" y="52"/>
                    <a:pt x="13" y="25"/>
                  </a:cubicBezTo>
                  <a:cubicBezTo>
                    <a:pt x="13" y="25"/>
                    <a:pt x="13" y="25"/>
                    <a:pt x="13" y="25"/>
                  </a:cubicBezTo>
                  <a:cubicBezTo>
                    <a:pt x="6" y="31"/>
                    <a:pt x="6" y="31"/>
                    <a:pt x="6" y="31"/>
                  </a:cubicBezTo>
                  <a:cubicBezTo>
                    <a:pt x="0" y="0"/>
                    <a:pt x="0" y="0"/>
                    <a:pt x="0" y="0"/>
                  </a:cubicBezTo>
                  <a:cubicBezTo>
                    <a:pt x="30" y="9"/>
                    <a:pt x="30" y="9"/>
                    <a:pt x="3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7"/>
            <p:cNvSpPr>
              <a:spLocks/>
            </p:cNvSpPr>
            <p:nvPr/>
          </p:nvSpPr>
          <p:spPr bwMode="auto">
            <a:xfrm>
              <a:off x="4617" y="2301"/>
              <a:ext cx="367" cy="367"/>
            </a:xfrm>
            <a:custGeom>
              <a:avLst/>
              <a:gdLst>
                <a:gd name="T0" fmla="*/ 151 w 183"/>
                <a:gd name="T1" fmla="*/ 92 h 183"/>
                <a:gd name="T2" fmla="*/ 91 w 183"/>
                <a:gd name="T3" fmla="*/ 91 h 183"/>
                <a:gd name="T4" fmla="*/ 91 w 183"/>
                <a:gd name="T5" fmla="*/ 0 h 183"/>
                <a:gd name="T6" fmla="*/ 0 w 183"/>
                <a:gd name="T7" fmla="*/ 91 h 183"/>
                <a:gd name="T8" fmla="*/ 91 w 183"/>
                <a:gd name="T9" fmla="*/ 183 h 183"/>
                <a:gd name="T10" fmla="*/ 183 w 183"/>
                <a:gd name="T11" fmla="*/ 92 h 183"/>
                <a:gd name="T12" fmla="*/ 151 w 183"/>
                <a:gd name="T13" fmla="*/ 92 h 183"/>
              </a:gdLst>
              <a:ahLst/>
              <a:cxnLst>
                <a:cxn ang="0">
                  <a:pos x="T0" y="T1"/>
                </a:cxn>
                <a:cxn ang="0">
                  <a:pos x="T2" y="T3"/>
                </a:cxn>
                <a:cxn ang="0">
                  <a:pos x="T4" y="T5"/>
                </a:cxn>
                <a:cxn ang="0">
                  <a:pos x="T6" y="T7"/>
                </a:cxn>
                <a:cxn ang="0">
                  <a:pos x="T8" y="T9"/>
                </a:cxn>
                <a:cxn ang="0">
                  <a:pos x="T10" y="T11"/>
                </a:cxn>
                <a:cxn ang="0">
                  <a:pos x="T12" y="T13"/>
                </a:cxn>
              </a:cxnLst>
              <a:rect l="0" t="0" r="r" b="b"/>
              <a:pathLst>
                <a:path w="183" h="183">
                  <a:moveTo>
                    <a:pt x="151" y="92"/>
                  </a:moveTo>
                  <a:cubicBezTo>
                    <a:pt x="91" y="91"/>
                    <a:pt x="91" y="91"/>
                    <a:pt x="91" y="91"/>
                  </a:cubicBezTo>
                  <a:cubicBezTo>
                    <a:pt x="91" y="0"/>
                    <a:pt x="91" y="0"/>
                    <a:pt x="91" y="0"/>
                  </a:cubicBezTo>
                  <a:cubicBezTo>
                    <a:pt x="41" y="0"/>
                    <a:pt x="0" y="41"/>
                    <a:pt x="0" y="91"/>
                  </a:cubicBezTo>
                  <a:cubicBezTo>
                    <a:pt x="0" y="142"/>
                    <a:pt x="41" y="183"/>
                    <a:pt x="91" y="183"/>
                  </a:cubicBezTo>
                  <a:cubicBezTo>
                    <a:pt x="142" y="183"/>
                    <a:pt x="183" y="142"/>
                    <a:pt x="183" y="92"/>
                  </a:cubicBezTo>
                  <a:cubicBezTo>
                    <a:pt x="151" y="92"/>
                    <a:pt x="151" y="92"/>
                    <a:pt x="151" y="9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8"/>
            <p:cNvSpPr>
              <a:spLocks/>
            </p:cNvSpPr>
            <p:nvPr/>
          </p:nvSpPr>
          <p:spPr bwMode="auto">
            <a:xfrm>
              <a:off x="4854" y="2325"/>
              <a:ext cx="120" cy="119"/>
            </a:xfrm>
            <a:custGeom>
              <a:avLst/>
              <a:gdLst>
                <a:gd name="T0" fmla="*/ 42 w 60"/>
                <a:gd name="T1" fmla="*/ 17 h 59"/>
                <a:gd name="T2" fmla="*/ 0 w 60"/>
                <a:gd name="T3" fmla="*/ 0 h 59"/>
                <a:gd name="T4" fmla="*/ 0 w 60"/>
                <a:gd name="T5" fmla="*/ 59 h 59"/>
                <a:gd name="T6" fmla="*/ 60 w 60"/>
                <a:gd name="T7" fmla="*/ 59 h 59"/>
                <a:gd name="T8" fmla="*/ 60 w 60"/>
                <a:gd name="T9" fmla="*/ 59 h 59"/>
                <a:gd name="T10" fmla="*/ 42 w 60"/>
                <a:gd name="T11" fmla="*/ 17 h 59"/>
              </a:gdLst>
              <a:ahLst/>
              <a:cxnLst>
                <a:cxn ang="0">
                  <a:pos x="T0" y="T1"/>
                </a:cxn>
                <a:cxn ang="0">
                  <a:pos x="T2" y="T3"/>
                </a:cxn>
                <a:cxn ang="0">
                  <a:pos x="T4" y="T5"/>
                </a:cxn>
                <a:cxn ang="0">
                  <a:pos x="T6" y="T7"/>
                </a:cxn>
                <a:cxn ang="0">
                  <a:pos x="T8" y="T9"/>
                </a:cxn>
                <a:cxn ang="0">
                  <a:pos x="T10" y="T11"/>
                </a:cxn>
              </a:cxnLst>
              <a:rect l="0" t="0" r="r" b="b"/>
              <a:pathLst>
                <a:path w="60" h="59">
                  <a:moveTo>
                    <a:pt x="42" y="17"/>
                  </a:moveTo>
                  <a:cubicBezTo>
                    <a:pt x="31" y="6"/>
                    <a:pt x="16" y="0"/>
                    <a:pt x="0" y="0"/>
                  </a:cubicBezTo>
                  <a:cubicBezTo>
                    <a:pt x="0" y="59"/>
                    <a:pt x="0" y="59"/>
                    <a:pt x="0" y="59"/>
                  </a:cubicBezTo>
                  <a:cubicBezTo>
                    <a:pt x="60" y="59"/>
                    <a:pt x="60" y="59"/>
                    <a:pt x="60" y="59"/>
                  </a:cubicBezTo>
                  <a:cubicBezTo>
                    <a:pt x="60" y="59"/>
                    <a:pt x="60" y="59"/>
                    <a:pt x="60" y="59"/>
                  </a:cubicBezTo>
                  <a:cubicBezTo>
                    <a:pt x="60" y="43"/>
                    <a:pt x="53" y="28"/>
                    <a:pt x="42"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9"/>
            <p:cNvSpPr>
              <a:spLocks/>
            </p:cNvSpPr>
            <p:nvPr/>
          </p:nvSpPr>
          <p:spPr bwMode="auto">
            <a:xfrm>
              <a:off x="2732" y="2466"/>
              <a:ext cx="301" cy="248"/>
            </a:xfrm>
            <a:custGeom>
              <a:avLst/>
              <a:gdLst>
                <a:gd name="T0" fmla="*/ 107 w 150"/>
                <a:gd name="T1" fmla="*/ 0 h 124"/>
                <a:gd name="T2" fmla="*/ 92 w 150"/>
                <a:gd name="T3" fmla="*/ 15 h 124"/>
                <a:gd name="T4" fmla="*/ 86 w 150"/>
                <a:gd name="T5" fmla="*/ 15 h 124"/>
                <a:gd name="T6" fmla="*/ 75 w 150"/>
                <a:gd name="T7" fmla="*/ 4 h 124"/>
                <a:gd name="T8" fmla="*/ 75 w 150"/>
                <a:gd name="T9" fmla="*/ 4 h 124"/>
                <a:gd name="T10" fmla="*/ 75 w 150"/>
                <a:gd name="T11" fmla="*/ 4 h 124"/>
                <a:gd name="T12" fmla="*/ 63 w 150"/>
                <a:gd name="T13" fmla="*/ 15 h 124"/>
                <a:gd name="T14" fmla="*/ 57 w 150"/>
                <a:gd name="T15" fmla="*/ 15 h 124"/>
                <a:gd name="T16" fmla="*/ 42 w 150"/>
                <a:gd name="T17" fmla="*/ 0 h 124"/>
                <a:gd name="T18" fmla="*/ 0 w 150"/>
                <a:gd name="T19" fmla="*/ 45 h 124"/>
                <a:gd name="T20" fmla="*/ 0 w 150"/>
                <a:gd name="T21" fmla="*/ 102 h 124"/>
                <a:gd name="T22" fmla="*/ 25 w 150"/>
                <a:gd name="T23" fmla="*/ 115 h 124"/>
                <a:gd name="T24" fmla="*/ 25 w 150"/>
                <a:gd name="T25" fmla="*/ 57 h 124"/>
                <a:gd name="T26" fmla="*/ 29 w 150"/>
                <a:gd name="T27" fmla="*/ 42 h 124"/>
                <a:gd name="T28" fmla="*/ 29 w 150"/>
                <a:gd name="T29" fmla="*/ 116 h 124"/>
                <a:gd name="T30" fmla="*/ 75 w 150"/>
                <a:gd name="T31" fmla="*/ 124 h 124"/>
                <a:gd name="T32" fmla="*/ 121 w 150"/>
                <a:gd name="T33" fmla="*/ 116 h 124"/>
                <a:gd name="T34" fmla="*/ 121 w 150"/>
                <a:gd name="T35" fmla="*/ 42 h 124"/>
                <a:gd name="T36" fmla="*/ 124 w 150"/>
                <a:gd name="T37" fmla="*/ 57 h 124"/>
                <a:gd name="T38" fmla="*/ 124 w 150"/>
                <a:gd name="T39" fmla="*/ 115 h 124"/>
                <a:gd name="T40" fmla="*/ 150 w 150"/>
                <a:gd name="T41" fmla="*/ 102 h 124"/>
                <a:gd name="T42" fmla="*/ 150 w 150"/>
                <a:gd name="T43" fmla="*/ 45 h 124"/>
                <a:gd name="T44" fmla="*/ 107 w 150"/>
                <a:gd name="T45"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0" h="124">
                  <a:moveTo>
                    <a:pt x="107" y="0"/>
                  </a:moveTo>
                  <a:cubicBezTo>
                    <a:pt x="92" y="15"/>
                    <a:pt x="92" y="15"/>
                    <a:pt x="92" y="15"/>
                  </a:cubicBezTo>
                  <a:cubicBezTo>
                    <a:pt x="91" y="17"/>
                    <a:pt x="88" y="17"/>
                    <a:pt x="86" y="15"/>
                  </a:cubicBezTo>
                  <a:cubicBezTo>
                    <a:pt x="75" y="4"/>
                    <a:pt x="75" y="4"/>
                    <a:pt x="75" y="4"/>
                  </a:cubicBezTo>
                  <a:cubicBezTo>
                    <a:pt x="75" y="4"/>
                    <a:pt x="75" y="4"/>
                    <a:pt x="75" y="4"/>
                  </a:cubicBezTo>
                  <a:cubicBezTo>
                    <a:pt x="75" y="4"/>
                    <a:pt x="75" y="4"/>
                    <a:pt x="75" y="4"/>
                  </a:cubicBezTo>
                  <a:cubicBezTo>
                    <a:pt x="63" y="15"/>
                    <a:pt x="63" y="15"/>
                    <a:pt x="63" y="15"/>
                  </a:cubicBezTo>
                  <a:cubicBezTo>
                    <a:pt x="62" y="17"/>
                    <a:pt x="59" y="17"/>
                    <a:pt x="57" y="15"/>
                  </a:cubicBezTo>
                  <a:cubicBezTo>
                    <a:pt x="42" y="0"/>
                    <a:pt x="42" y="0"/>
                    <a:pt x="42" y="0"/>
                  </a:cubicBezTo>
                  <a:cubicBezTo>
                    <a:pt x="19" y="2"/>
                    <a:pt x="0" y="21"/>
                    <a:pt x="0" y="45"/>
                  </a:cubicBezTo>
                  <a:cubicBezTo>
                    <a:pt x="0" y="102"/>
                    <a:pt x="0" y="102"/>
                    <a:pt x="0" y="102"/>
                  </a:cubicBezTo>
                  <a:cubicBezTo>
                    <a:pt x="8" y="107"/>
                    <a:pt x="16" y="111"/>
                    <a:pt x="25" y="115"/>
                  </a:cubicBezTo>
                  <a:cubicBezTo>
                    <a:pt x="25" y="57"/>
                    <a:pt x="25" y="57"/>
                    <a:pt x="25" y="57"/>
                  </a:cubicBezTo>
                  <a:cubicBezTo>
                    <a:pt x="25" y="51"/>
                    <a:pt x="27" y="46"/>
                    <a:pt x="29" y="42"/>
                  </a:cubicBezTo>
                  <a:cubicBezTo>
                    <a:pt x="29" y="42"/>
                    <a:pt x="29" y="73"/>
                    <a:pt x="29" y="116"/>
                  </a:cubicBezTo>
                  <a:cubicBezTo>
                    <a:pt x="43" y="121"/>
                    <a:pt x="59" y="124"/>
                    <a:pt x="75" y="124"/>
                  </a:cubicBezTo>
                  <a:cubicBezTo>
                    <a:pt x="91" y="124"/>
                    <a:pt x="106" y="121"/>
                    <a:pt x="121" y="116"/>
                  </a:cubicBezTo>
                  <a:cubicBezTo>
                    <a:pt x="121" y="73"/>
                    <a:pt x="121" y="42"/>
                    <a:pt x="121" y="42"/>
                  </a:cubicBezTo>
                  <a:cubicBezTo>
                    <a:pt x="123" y="46"/>
                    <a:pt x="124" y="51"/>
                    <a:pt x="124" y="57"/>
                  </a:cubicBezTo>
                  <a:cubicBezTo>
                    <a:pt x="124" y="115"/>
                    <a:pt x="124" y="115"/>
                    <a:pt x="124" y="115"/>
                  </a:cubicBezTo>
                  <a:cubicBezTo>
                    <a:pt x="133" y="111"/>
                    <a:pt x="142" y="107"/>
                    <a:pt x="150" y="102"/>
                  </a:cubicBezTo>
                  <a:cubicBezTo>
                    <a:pt x="150" y="45"/>
                    <a:pt x="150" y="45"/>
                    <a:pt x="150" y="45"/>
                  </a:cubicBezTo>
                  <a:cubicBezTo>
                    <a:pt x="150" y="21"/>
                    <a:pt x="131" y="2"/>
                    <a:pt x="10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0"/>
            <p:cNvSpPr>
              <a:spLocks/>
            </p:cNvSpPr>
            <p:nvPr/>
          </p:nvSpPr>
          <p:spPr bwMode="auto">
            <a:xfrm>
              <a:off x="2806" y="2273"/>
              <a:ext cx="152" cy="183"/>
            </a:xfrm>
            <a:custGeom>
              <a:avLst/>
              <a:gdLst>
                <a:gd name="T0" fmla="*/ 72 w 76"/>
                <a:gd name="T1" fmla="*/ 41 h 91"/>
                <a:gd name="T2" fmla="*/ 70 w 76"/>
                <a:gd name="T3" fmla="*/ 41 h 91"/>
                <a:gd name="T4" fmla="*/ 71 w 76"/>
                <a:gd name="T5" fmla="*/ 32 h 91"/>
                <a:gd name="T6" fmla="*/ 38 w 76"/>
                <a:gd name="T7" fmla="*/ 0 h 91"/>
                <a:gd name="T8" fmla="*/ 5 w 76"/>
                <a:gd name="T9" fmla="*/ 32 h 91"/>
                <a:gd name="T10" fmla="*/ 5 w 76"/>
                <a:gd name="T11" fmla="*/ 41 h 91"/>
                <a:gd name="T12" fmla="*/ 4 w 76"/>
                <a:gd name="T13" fmla="*/ 41 h 91"/>
                <a:gd name="T14" fmla="*/ 2 w 76"/>
                <a:gd name="T15" fmla="*/ 52 h 91"/>
                <a:gd name="T16" fmla="*/ 9 w 76"/>
                <a:gd name="T17" fmla="*/ 59 h 91"/>
                <a:gd name="T18" fmla="*/ 38 w 76"/>
                <a:gd name="T19" fmla="*/ 90 h 91"/>
                <a:gd name="T20" fmla="*/ 38 w 76"/>
                <a:gd name="T21" fmla="*/ 90 h 91"/>
                <a:gd name="T22" fmla="*/ 38 w 76"/>
                <a:gd name="T23" fmla="*/ 90 h 91"/>
                <a:gd name="T24" fmla="*/ 67 w 76"/>
                <a:gd name="T25" fmla="*/ 59 h 91"/>
                <a:gd name="T26" fmla="*/ 74 w 76"/>
                <a:gd name="T27" fmla="*/ 52 h 91"/>
                <a:gd name="T28" fmla="*/ 72 w 76"/>
                <a:gd name="T29" fmla="*/ 4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6" h="91">
                  <a:moveTo>
                    <a:pt x="72" y="41"/>
                  </a:moveTo>
                  <a:cubicBezTo>
                    <a:pt x="71" y="41"/>
                    <a:pt x="71" y="41"/>
                    <a:pt x="70" y="41"/>
                  </a:cubicBezTo>
                  <a:cubicBezTo>
                    <a:pt x="70" y="39"/>
                    <a:pt x="71" y="33"/>
                    <a:pt x="71" y="32"/>
                  </a:cubicBezTo>
                  <a:cubicBezTo>
                    <a:pt x="71" y="13"/>
                    <a:pt x="56" y="0"/>
                    <a:pt x="38" y="0"/>
                  </a:cubicBezTo>
                  <a:cubicBezTo>
                    <a:pt x="20" y="0"/>
                    <a:pt x="5" y="13"/>
                    <a:pt x="5" y="32"/>
                  </a:cubicBezTo>
                  <a:cubicBezTo>
                    <a:pt x="5" y="33"/>
                    <a:pt x="5" y="39"/>
                    <a:pt x="5" y="41"/>
                  </a:cubicBezTo>
                  <a:cubicBezTo>
                    <a:pt x="5" y="41"/>
                    <a:pt x="4" y="41"/>
                    <a:pt x="4" y="41"/>
                  </a:cubicBezTo>
                  <a:cubicBezTo>
                    <a:pt x="1" y="42"/>
                    <a:pt x="0" y="47"/>
                    <a:pt x="2" y="52"/>
                  </a:cubicBezTo>
                  <a:cubicBezTo>
                    <a:pt x="3" y="56"/>
                    <a:pt x="6" y="59"/>
                    <a:pt x="9" y="59"/>
                  </a:cubicBezTo>
                  <a:cubicBezTo>
                    <a:pt x="11" y="91"/>
                    <a:pt x="38" y="90"/>
                    <a:pt x="38" y="90"/>
                  </a:cubicBezTo>
                  <a:cubicBezTo>
                    <a:pt x="38" y="90"/>
                    <a:pt x="38" y="90"/>
                    <a:pt x="38" y="90"/>
                  </a:cubicBezTo>
                  <a:cubicBezTo>
                    <a:pt x="38" y="90"/>
                    <a:pt x="38" y="90"/>
                    <a:pt x="38" y="90"/>
                  </a:cubicBezTo>
                  <a:cubicBezTo>
                    <a:pt x="38" y="90"/>
                    <a:pt x="64" y="91"/>
                    <a:pt x="67" y="59"/>
                  </a:cubicBezTo>
                  <a:cubicBezTo>
                    <a:pt x="70" y="59"/>
                    <a:pt x="73" y="56"/>
                    <a:pt x="74" y="52"/>
                  </a:cubicBezTo>
                  <a:cubicBezTo>
                    <a:pt x="76" y="47"/>
                    <a:pt x="75" y="42"/>
                    <a:pt x="72" y="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1"/>
            <p:cNvSpPr>
              <a:spLocks/>
            </p:cNvSpPr>
            <p:nvPr/>
          </p:nvSpPr>
          <p:spPr bwMode="auto">
            <a:xfrm>
              <a:off x="6005" y="2364"/>
              <a:ext cx="61" cy="242"/>
            </a:xfrm>
            <a:custGeom>
              <a:avLst/>
              <a:gdLst>
                <a:gd name="T0" fmla="*/ 61 w 61"/>
                <a:gd name="T1" fmla="*/ 242 h 242"/>
                <a:gd name="T2" fmla="*/ 0 w 61"/>
                <a:gd name="T3" fmla="*/ 242 h 242"/>
                <a:gd name="T4" fmla="*/ 0 w 61"/>
                <a:gd name="T5" fmla="*/ 0 h 242"/>
                <a:gd name="T6" fmla="*/ 61 w 61"/>
                <a:gd name="T7" fmla="*/ 0 h 242"/>
                <a:gd name="T8" fmla="*/ 61 w 61"/>
                <a:gd name="T9" fmla="*/ 242 h 242"/>
                <a:gd name="T10" fmla="*/ 61 w 61"/>
                <a:gd name="T11" fmla="*/ 242 h 242"/>
              </a:gdLst>
              <a:ahLst/>
              <a:cxnLst>
                <a:cxn ang="0">
                  <a:pos x="T0" y="T1"/>
                </a:cxn>
                <a:cxn ang="0">
                  <a:pos x="T2" y="T3"/>
                </a:cxn>
                <a:cxn ang="0">
                  <a:pos x="T4" y="T5"/>
                </a:cxn>
                <a:cxn ang="0">
                  <a:pos x="T6" y="T7"/>
                </a:cxn>
                <a:cxn ang="0">
                  <a:pos x="T8" y="T9"/>
                </a:cxn>
                <a:cxn ang="0">
                  <a:pos x="T10" y="T11"/>
                </a:cxn>
              </a:cxnLst>
              <a:rect l="0" t="0" r="r" b="b"/>
              <a:pathLst>
                <a:path w="61" h="242">
                  <a:moveTo>
                    <a:pt x="61" y="242"/>
                  </a:moveTo>
                  <a:lnTo>
                    <a:pt x="0" y="242"/>
                  </a:lnTo>
                  <a:lnTo>
                    <a:pt x="0" y="0"/>
                  </a:lnTo>
                  <a:lnTo>
                    <a:pt x="61" y="0"/>
                  </a:lnTo>
                  <a:lnTo>
                    <a:pt x="61" y="242"/>
                  </a:lnTo>
                  <a:lnTo>
                    <a:pt x="61" y="2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2"/>
            <p:cNvSpPr>
              <a:spLocks/>
            </p:cNvSpPr>
            <p:nvPr/>
          </p:nvSpPr>
          <p:spPr bwMode="auto">
            <a:xfrm>
              <a:off x="5925" y="2484"/>
              <a:ext cx="62" cy="122"/>
            </a:xfrm>
            <a:custGeom>
              <a:avLst/>
              <a:gdLst>
                <a:gd name="T0" fmla="*/ 62 w 62"/>
                <a:gd name="T1" fmla="*/ 122 h 122"/>
                <a:gd name="T2" fmla="*/ 0 w 62"/>
                <a:gd name="T3" fmla="*/ 122 h 122"/>
                <a:gd name="T4" fmla="*/ 0 w 62"/>
                <a:gd name="T5" fmla="*/ 0 h 122"/>
                <a:gd name="T6" fmla="*/ 62 w 62"/>
                <a:gd name="T7" fmla="*/ 0 h 122"/>
                <a:gd name="T8" fmla="*/ 62 w 62"/>
                <a:gd name="T9" fmla="*/ 122 h 122"/>
                <a:gd name="T10" fmla="*/ 62 w 62"/>
                <a:gd name="T11" fmla="*/ 122 h 122"/>
              </a:gdLst>
              <a:ahLst/>
              <a:cxnLst>
                <a:cxn ang="0">
                  <a:pos x="T0" y="T1"/>
                </a:cxn>
                <a:cxn ang="0">
                  <a:pos x="T2" y="T3"/>
                </a:cxn>
                <a:cxn ang="0">
                  <a:pos x="T4" y="T5"/>
                </a:cxn>
                <a:cxn ang="0">
                  <a:pos x="T6" y="T7"/>
                </a:cxn>
                <a:cxn ang="0">
                  <a:pos x="T8" y="T9"/>
                </a:cxn>
                <a:cxn ang="0">
                  <a:pos x="T10" y="T11"/>
                </a:cxn>
              </a:cxnLst>
              <a:rect l="0" t="0" r="r" b="b"/>
              <a:pathLst>
                <a:path w="62" h="122">
                  <a:moveTo>
                    <a:pt x="62" y="122"/>
                  </a:moveTo>
                  <a:lnTo>
                    <a:pt x="0" y="122"/>
                  </a:lnTo>
                  <a:lnTo>
                    <a:pt x="0" y="0"/>
                  </a:lnTo>
                  <a:lnTo>
                    <a:pt x="62" y="0"/>
                  </a:lnTo>
                  <a:lnTo>
                    <a:pt x="62" y="122"/>
                  </a:lnTo>
                  <a:lnTo>
                    <a:pt x="62" y="1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3"/>
            <p:cNvSpPr>
              <a:spLocks/>
            </p:cNvSpPr>
            <p:nvPr/>
          </p:nvSpPr>
          <p:spPr bwMode="auto">
            <a:xfrm>
              <a:off x="5847" y="2424"/>
              <a:ext cx="60" cy="182"/>
            </a:xfrm>
            <a:custGeom>
              <a:avLst/>
              <a:gdLst>
                <a:gd name="T0" fmla="*/ 60 w 60"/>
                <a:gd name="T1" fmla="*/ 182 h 182"/>
                <a:gd name="T2" fmla="*/ 0 w 60"/>
                <a:gd name="T3" fmla="*/ 182 h 182"/>
                <a:gd name="T4" fmla="*/ 0 w 60"/>
                <a:gd name="T5" fmla="*/ 0 h 182"/>
                <a:gd name="T6" fmla="*/ 60 w 60"/>
                <a:gd name="T7" fmla="*/ 0 h 182"/>
                <a:gd name="T8" fmla="*/ 60 w 60"/>
                <a:gd name="T9" fmla="*/ 182 h 182"/>
                <a:gd name="T10" fmla="*/ 60 w 60"/>
                <a:gd name="T11" fmla="*/ 182 h 182"/>
              </a:gdLst>
              <a:ahLst/>
              <a:cxnLst>
                <a:cxn ang="0">
                  <a:pos x="T0" y="T1"/>
                </a:cxn>
                <a:cxn ang="0">
                  <a:pos x="T2" y="T3"/>
                </a:cxn>
                <a:cxn ang="0">
                  <a:pos x="T4" y="T5"/>
                </a:cxn>
                <a:cxn ang="0">
                  <a:pos x="T6" y="T7"/>
                </a:cxn>
                <a:cxn ang="0">
                  <a:pos x="T8" y="T9"/>
                </a:cxn>
                <a:cxn ang="0">
                  <a:pos x="T10" y="T11"/>
                </a:cxn>
              </a:cxnLst>
              <a:rect l="0" t="0" r="r" b="b"/>
              <a:pathLst>
                <a:path w="60" h="182">
                  <a:moveTo>
                    <a:pt x="60" y="182"/>
                  </a:moveTo>
                  <a:lnTo>
                    <a:pt x="0" y="182"/>
                  </a:lnTo>
                  <a:lnTo>
                    <a:pt x="0" y="0"/>
                  </a:lnTo>
                  <a:lnTo>
                    <a:pt x="60" y="0"/>
                  </a:lnTo>
                  <a:lnTo>
                    <a:pt x="60" y="182"/>
                  </a:lnTo>
                  <a:lnTo>
                    <a:pt x="60" y="1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
            <p:cNvSpPr>
              <a:spLocks/>
            </p:cNvSpPr>
            <p:nvPr/>
          </p:nvSpPr>
          <p:spPr bwMode="auto">
            <a:xfrm>
              <a:off x="5769" y="2303"/>
              <a:ext cx="60" cy="303"/>
            </a:xfrm>
            <a:custGeom>
              <a:avLst/>
              <a:gdLst>
                <a:gd name="T0" fmla="*/ 60 w 60"/>
                <a:gd name="T1" fmla="*/ 303 h 303"/>
                <a:gd name="T2" fmla="*/ 0 w 60"/>
                <a:gd name="T3" fmla="*/ 303 h 303"/>
                <a:gd name="T4" fmla="*/ 0 w 60"/>
                <a:gd name="T5" fmla="*/ 0 h 303"/>
                <a:gd name="T6" fmla="*/ 60 w 60"/>
                <a:gd name="T7" fmla="*/ 0 h 303"/>
                <a:gd name="T8" fmla="*/ 60 w 60"/>
                <a:gd name="T9" fmla="*/ 303 h 303"/>
                <a:gd name="T10" fmla="*/ 60 w 60"/>
                <a:gd name="T11" fmla="*/ 303 h 303"/>
              </a:gdLst>
              <a:ahLst/>
              <a:cxnLst>
                <a:cxn ang="0">
                  <a:pos x="T0" y="T1"/>
                </a:cxn>
                <a:cxn ang="0">
                  <a:pos x="T2" y="T3"/>
                </a:cxn>
                <a:cxn ang="0">
                  <a:pos x="T4" y="T5"/>
                </a:cxn>
                <a:cxn ang="0">
                  <a:pos x="T6" y="T7"/>
                </a:cxn>
                <a:cxn ang="0">
                  <a:pos x="T8" y="T9"/>
                </a:cxn>
                <a:cxn ang="0">
                  <a:pos x="T10" y="T11"/>
                </a:cxn>
              </a:cxnLst>
              <a:rect l="0" t="0" r="r" b="b"/>
              <a:pathLst>
                <a:path w="60" h="303">
                  <a:moveTo>
                    <a:pt x="60" y="303"/>
                  </a:moveTo>
                  <a:lnTo>
                    <a:pt x="0" y="303"/>
                  </a:lnTo>
                  <a:lnTo>
                    <a:pt x="0" y="0"/>
                  </a:lnTo>
                  <a:lnTo>
                    <a:pt x="60" y="0"/>
                  </a:lnTo>
                  <a:lnTo>
                    <a:pt x="60" y="303"/>
                  </a:lnTo>
                  <a:lnTo>
                    <a:pt x="60" y="3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
            <p:cNvSpPr>
              <a:spLocks/>
            </p:cNvSpPr>
            <p:nvPr/>
          </p:nvSpPr>
          <p:spPr bwMode="auto">
            <a:xfrm>
              <a:off x="5735" y="2622"/>
              <a:ext cx="365" cy="30"/>
            </a:xfrm>
            <a:custGeom>
              <a:avLst/>
              <a:gdLst>
                <a:gd name="T0" fmla="*/ 365 w 365"/>
                <a:gd name="T1" fmla="*/ 30 h 30"/>
                <a:gd name="T2" fmla="*/ 0 w 365"/>
                <a:gd name="T3" fmla="*/ 30 h 30"/>
                <a:gd name="T4" fmla="*/ 0 w 365"/>
                <a:gd name="T5" fmla="*/ 0 h 30"/>
                <a:gd name="T6" fmla="*/ 365 w 365"/>
                <a:gd name="T7" fmla="*/ 0 h 30"/>
                <a:gd name="T8" fmla="*/ 365 w 365"/>
                <a:gd name="T9" fmla="*/ 30 h 30"/>
                <a:gd name="T10" fmla="*/ 365 w 365"/>
                <a:gd name="T11" fmla="*/ 30 h 30"/>
              </a:gdLst>
              <a:ahLst/>
              <a:cxnLst>
                <a:cxn ang="0">
                  <a:pos x="T0" y="T1"/>
                </a:cxn>
                <a:cxn ang="0">
                  <a:pos x="T2" y="T3"/>
                </a:cxn>
                <a:cxn ang="0">
                  <a:pos x="T4" y="T5"/>
                </a:cxn>
                <a:cxn ang="0">
                  <a:pos x="T6" y="T7"/>
                </a:cxn>
                <a:cxn ang="0">
                  <a:pos x="T8" y="T9"/>
                </a:cxn>
                <a:cxn ang="0">
                  <a:pos x="T10" y="T11"/>
                </a:cxn>
              </a:cxnLst>
              <a:rect l="0" t="0" r="r" b="b"/>
              <a:pathLst>
                <a:path w="365" h="30">
                  <a:moveTo>
                    <a:pt x="365" y="30"/>
                  </a:moveTo>
                  <a:lnTo>
                    <a:pt x="0" y="30"/>
                  </a:lnTo>
                  <a:lnTo>
                    <a:pt x="0" y="0"/>
                  </a:lnTo>
                  <a:lnTo>
                    <a:pt x="365" y="0"/>
                  </a:lnTo>
                  <a:lnTo>
                    <a:pt x="365" y="30"/>
                  </a:lnTo>
                  <a:lnTo>
                    <a:pt x="365"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6"/>
            <p:cNvSpPr>
              <a:spLocks noEditPoints="1"/>
            </p:cNvSpPr>
            <p:nvPr/>
          </p:nvSpPr>
          <p:spPr bwMode="auto">
            <a:xfrm>
              <a:off x="3741" y="1993"/>
              <a:ext cx="192" cy="306"/>
            </a:xfrm>
            <a:custGeom>
              <a:avLst/>
              <a:gdLst>
                <a:gd name="T0" fmla="*/ 70 w 96"/>
                <a:gd name="T1" fmla="*/ 114 h 153"/>
                <a:gd name="T2" fmla="*/ 56 w 96"/>
                <a:gd name="T3" fmla="*/ 119 h 153"/>
                <a:gd name="T4" fmla="*/ 56 w 96"/>
                <a:gd name="T5" fmla="*/ 84 h 153"/>
                <a:gd name="T6" fmla="*/ 76 w 96"/>
                <a:gd name="T7" fmla="*/ 101 h 153"/>
                <a:gd name="T8" fmla="*/ 70 w 96"/>
                <a:gd name="T9" fmla="*/ 114 h 153"/>
                <a:gd name="T10" fmla="*/ 43 w 96"/>
                <a:gd name="T11" fmla="*/ 60 h 153"/>
                <a:gd name="T12" fmla="*/ 25 w 96"/>
                <a:gd name="T13" fmla="*/ 45 h 153"/>
                <a:gd name="T14" fmla="*/ 30 w 96"/>
                <a:gd name="T15" fmla="*/ 34 h 153"/>
                <a:gd name="T16" fmla="*/ 43 w 96"/>
                <a:gd name="T17" fmla="*/ 30 h 153"/>
                <a:gd name="T18" fmla="*/ 43 w 96"/>
                <a:gd name="T19" fmla="*/ 60 h 153"/>
                <a:gd name="T20" fmla="*/ 91 w 96"/>
                <a:gd name="T21" fmla="*/ 80 h 153"/>
                <a:gd name="T22" fmla="*/ 80 w 96"/>
                <a:gd name="T23" fmla="*/ 69 h 153"/>
                <a:gd name="T24" fmla="*/ 56 w 96"/>
                <a:gd name="T25" fmla="*/ 62 h 153"/>
                <a:gd name="T26" fmla="*/ 56 w 96"/>
                <a:gd name="T27" fmla="*/ 30 h 153"/>
                <a:gd name="T28" fmla="*/ 73 w 96"/>
                <a:gd name="T29" fmla="*/ 45 h 153"/>
                <a:gd name="T30" fmla="*/ 92 w 96"/>
                <a:gd name="T31" fmla="*/ 41 h 153"/>
                <a:gd name="T32" fmla="*/ 56 w 96"/>
                <a:gd name="T33" fmla="*/ 13 h 153"/>
                <a:gd name="T34" fmla="*/ 56 w 96"/>
                <a:gd name="T35" fmla="*/ 0 h 153"/>
                <a:gd name="T36" fmla="*/ 43 w 96"/>
                <a:gd name="T37" fmla="*/ 0 h 153"/>
                <a:gd name="T38" fmla="*/ 43 w 96"/>
                <a:gd name="T39" fmla="*/ 13 h 153"/>
                <a:gd name="T40" fmla="*/ 4 w 96"/>
                <a:gd name="T41" fmla="*/ 48 h 153"/>
                <a:gd name="T42" fmla="*/ 12 w 96"/>
                <a:gd name="T43" fmla="*/ 69 h 153"/>
                <a:gd name="T44" fmla="*/ 43 w 96"/>
                <a:gd name="T45" fmla="*/ 83 h 153"/>
                <a:gd name="T46" fmla="*/ 43 w 96"/>
                <a:gd name="T47" fmla="*/ 119 h 153"/>
                <a:gd name="T48" fmla="*/ 19 w 96"/>
                <a:gd name="T49" fmla="*/ 98 h 153"/>
                <a:gd name="T50" fmla="*/ 0 w 96"/>
                <a:gd name="T51" fmla="*/ 103 h 153"/>
                <a:gd name="T52" fmla="*/ 43 w 96"/>
                <a:gd name="T53" fmla="*/ 136 h 153"/>
                <a:gd name="T54" fmla="*/ 43 w 96"/>
                <a:gd name="T55" fmla="*/ 153 h 153"/>
                <a:gd name="T56" fmla="*/ 56 w 96"/>
                <a:gd name="T57" fmla="*/ 153 h 153"/>
                <a:gd name="T58" fmla="*/ 56 w 96"/>
                <a:gd name="T59" fmla="*/ 136 h 153"/>
                <a:gd name="T60" fmla="*/ 86 w 96"/>
                <a:gd name="T61" fmla="*/ 124 h 153"/>
                <a:gd name="T62" fmla="*/ 96 w 96"/>
                <a:gd name="T63" fmla="*/ 99 h 153"/>
                <a:gd name="T64" fmla="*/ 91 w 96"/>
                <a:gd name="T65" fmla="*/ 8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153">
                  <a:moveTo>
                    <a:pt x="70" y="114"/>
                  </a:moveTo>
                  <a:cubicBezTo>
                    <a:pt x="66" y="117"/>
                    <a:pt x="61" y="119"/>
                    <a:pt x="56" y="119"/>
                  </a:cubicBezTo>
                  <a:cubicBezTo>
                    <a:pt x="56" y="84"/>
                    <a:pt x="56" y="84"/>
                    <a:pt x="56" y="84"/>
                  </a:cubicBezTo>
                  <a:cubicBezTo>
                    <a:pt x="69" y="87"/>
                    <a:pt x="76" y="92"/>
                    <a:pt x="76" y="101"/>
                  </a:cubicBezTo>
                  <a:cubicBezTo>
                    <a:pt x="76" y="107"/>
                    <a:pt x="74" y="111"/>
                    <a:pt x="70" y="114"/>
                  </a:cubicBezTo>
                  <a:close/>
                  <a:moveTo>
                    <a:pt x="43" y="60"/>
                  </a:moveTo>
                  <a:cubicBezTo>
                    <a:pt x="31" y="59"/>
                    <a:pt x="25" y="54"/>
                    <a:pt x="25" y="45"/>
                  </a:cubicBezTo>
                  <a:cubicBezTo>
                    <a:pt x="25" y="40"/>
                    <a:pt x="26" y="36"/>
                    <a:pt x="30" y="34"/>
                  </a:cubicBezTo>
                  <a:cubicBezTo>
                    <a:pt x="34" y="31"/>
                    <a:pt x="38" y="30"/>
                    <a:pt x="43" y="30"/>
                  </a:cubicBezTo>
                  <a:cubicBezTo>
                    <a:pt x="43" y="60"/>
                    <a:pt x="43" y="60"/>
                    <a:pt x="43" y="60"/>
                  </a:cubicBezTo>
                  <a:close/>
                  <a:moveTo>
                    <a:pt x="91" y="80"/>
                  </a:moveTo>
                  <a:cubicBezTo>
                    <a:pt x="88" y="75"/>
                    <a:pt x="84" y="71"/>
                    <a:pt x="80" y="69"/>
                  </a:cubicBezTo>
                  <a:cubicBezTo>
                    <a:pt x="76" y="68"/>
                    <a:pt x="68" y="65"/>
                    <a:pt x="56" y="62"/>
                  </a:cubicBezTo>
                  <a:cubicBezTo>
                    <a:pt x="56" y="30"/>
                    <a:pt x="56" y="30"/>
                    <a:pt x="56" y="30"/>
                  </a:cubicBezTo>
                  <a:cubicBezTo>
                    <a:pt x="64" y="30"/>
                    <a:pt x="70" y="35"/>
                    <a:pt x="73" y="45"/>
                  </a:cubicBezTo>
                  <a:cubicBezTo>
                    <a:pt x="92" y="41"/>
                    <a:pt x="92" y="41"/>
                    <a:pt x="92" y="41"/>
                  </a:cubicBezTo>
                  <a:cubicBezTo>
                    <a:pt x="87" y="25"/>
                    <a:pt x="75" y="15"/>
                    <a:pt x="56" y="13"/>
                  </a:cubicBezTo>
                  <a:cubicBezTo>
                    <a:pt x="56" y="0"/>
                    <a:pt x="56" y="0"/>
                    <a:pt x="56" y="0"/>
                  </a:cubicBezTo>
                  <a:cubicBezTo>
                    <a:pt x="43" y="0"/>
                    <a:pt x="43" y="0"/>
                    <a:pt x="43" y="0"/>
                  </a:cubicBezTo>
                  <a:cubicBezTo>
                    <a:pt x="43" y="13"/>
                    <a:pt x="43" y="13"/>
                    <a:pt x="43" y="13"/>
                  </a:cubicBezTo>
                  <a:cubicBezTo>
                    <a:pt x="17" y="16"/>
                    <a:pt x="4" y="28"/>
                    <a:pt x="4" y="48"/>
                  </a:cubicBezTo>
                  <a:cubicBezTo>
                    <a:pt x="4" y="56"/>
                    <a:pt x="7" y="63"/>
                    <a:pt x="12" y="69"/>
                  </a:cubicBezTo>
                  <a:cubicBezTo>
                    <a:pt x="17" y="75"/>
                    <a:pt x="27" y="79"/>
                    <a:pt x="43" y="83"/>
                  </a:cubicBezTo>
                  <a:cubicBezTo>
                    <a:pt x="43" y="119"/>
                    <a:pt x="43" y="119"/>
                    <a:pt x="43" y="119"/>
                  </a:cubicBezTo>
                  <a:cubicBezTo>
                    <a:pt x="31" y="118"/>
                    <a:pt x="23" y="111"/>
                    <a:pt x="19" y="98"/>
                  </a:cubicBezTo>
                  <a:cubicBezTo>
                    <a:pt x="0" y="103"/>
                    <a:pt x="0" y="103"/>
                    <a:pt x="0" y="103"/>
                  </a:cubicBezTo>
                  <a:cubicBezTo>
                    <a:pt x="6" y="123"/>
                    <a:pt x="21" y="134"/>
                    <a:pt x="43" y="136"/>
                  </a:cubicBezTo>
                  <a:cubicBezTo>
                    <a:pt x="43" y="153"/>
                    <a:pt x="43" y="153"/>
                    <a:pt x="43" y="153"/>
                  </a:cubicBezTo>
                  <a:cubicBezTo>
                    <a:pt x="56" y="153"/>
                    <a:pt x="56" y="153"/>
                    <a:pt x="56" y="153"/>
                  </a:cubicBezTo>
                  <a:cubicBezTo>
                    <a:pt x="56" y="136"/>
                    <a:pt x="56" y="136"/>
                    <a:pt x="56" y="136"/>
                  </a:cubicBezTo>
                  <a:cubicBezTo>
                    <a:pt x="69" y="135"/>
                    <a:pt x="79" y="131"/>
                    <a:pt x="86" y="124"/>
                  </a:cubicBezTo>
                  <a:cubicBezTo>
                    <a:pt x="93" y="117"/>
                    <a:pt x="96" y="109"/>
                    <a:pt x="96" y="99"/>
                  </a:cubicBezTo>
                  <a:cubicBezTo>
                    <a:pt x="96" y="92"/>
                    <a:pt x="94" y="86"/>
                    <a:pt x="91" y="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7"/>
            <p:cNvSpPr>
              <a:spLocks noEditPoints="1"/>
            </p:cNvSpPr>
            <p:nvPr/>
          </p:nvSpPr>
          <p:spPr bwMode="auto">
            <a:xfrm>
              <a:off x="3737" y="1989"/>
              <a:ext cx="198" cy="312"/>
            </a:xfrm>
            <a:custGeom>
              <a:avLst/>
              <a:gdLst>
                <a:gd name="T0" fmla="*/ 33 w 99"/>
                <a:gd name="T1" fmla="*/ 37 h 156"/>
                <a:gd name="T2" fmla="*/ 44 w 99"/>
                <a:gd name="T3" fmla="*/ 61 h 156"/>
                <a:gd name="T4" fmla="*/ 47 w 99"/>
                <a:gd name="T5" fmla="*/ 64 h 156"/>
                <a:gd name="T6" fmla="*/ 25 w 99"/>
                <a:gd name="T7" fmla="*/ 47 h 156"/>
                <a:gd name="T8" fmla="*/ 45 w 99"/>
                <a:gd name="T9" fmla="*/ 30 h 156"/>
                <a:gd name="T10" fmla="*/ 47 w 99"/>
                <a:gd name="T11" fmla="*/ 64 h 156"/>
                <a:gd name="T12" fmla="*/ 59 w 99"/>
                <a:gd name="T13" fmla="*/ 120 h 156"/>
                <a:gd name="T14" fmla="*/ 77 w 99"/>
                <a:gd name="T15" fmla="*/ 103 h 156"/>
                <a:gd name="T16" fmla="*/ 56 w 99"/>
                <a:gd name="T17" fmla="*/ 123 h 156"/>
                <a:gd name="T18" fmla="*/ 58 w 99"/>
                <a:gd name="T19" fmla="*/ 85 h 156"/>
                <a:gd name="T20" fmla="*/ 73 w 99"/>
                <a:gd name="T21" fmla="*/ 117 h 156"/>
                <a:gd name="T22" fmla="*/ 56 w 99"/>
                <a:gd name="T23" fmla="*/ 123 h 156"/>
                <a:gd name="T24" fmla="*/ 56 w 99"/>
                <a:gd name="T25" fmla="*/ 154 h 156"/>
                <a:gd name="T26" fmla="*/ 58 w 99"/>
                <a:gd name="T27" fmla="*/ 137 h 156"/>
                <a:gd name="T28" fmla="*/ 97 w 99"/>
                <a:gd name="T29" fmla="*/ 101 h 156"/>
                <a:gd name="T30" fmla="*/ 81 w 99"/>
                <a:gd name="T31" fmla="*/ 73 h 156"/>
                <a:gd name="T32" fmla="*/ 56 w 99"/>
                <a:gd name="T33" fmla="*/ 65 h 156"/>
                <a:gd name="T34" fmla="*/ 58 w 99"/>
                <a:gd name="T35" fmla="*/ 30 h 156"/>
                <a:gd name="T36" fmla="*/ 92 w 99"/>
                <a:gd name="T37" fmla="*/ 42 h 156"/>
                <a:gd name="T38" fmla="*/ 56 w 99"/>
                <a:gd name="T39" fmla="*/ 16 h 156"/>
                <a:gd name="T40" fmla="*/ 47 w 99"/>
                <a:gd name="T41" fmla="*/ 3 h 156"/>
                <a:gd name="T42" fmla="*/ 45 w 99"/>
                <a:gd name="T43" fmla="*/ 16 h 156"/>
                <a:gd name="T44" fmla="*/ 15 w 99"/>
                <a:gd name="T45" fmla="*/ 70 h 156"/>
                <a:gd name="T46" fmla="*/ 47 w 99"/>
                <a:gd name="T47" fmla="*/ 84 h 156"/>
                <a:gd name="T48" fmla="*/ 45 w 99"/>
                <a:gd name="T49" fmla="*/ 123 h 156"/>
                <a:gd name="T50" fmla="*/ 3 w 99"/>
                <a:gd name="T51" fmla="*/ 106 h 156"/>
                <a:gd name="T52" fmla="*/ 47 w 99"/>
                <a:gd name="T53" fmla="*/ 137 h 156"/>
                <a:gd name="T54" fmla="*/ 59 w 99"/>
                <a:gd name="T55" fmla="*/ 156 h 156"/>
                <a:gd name="T56" fmla="*/ 44 w 99"/>
                <a:gd name="T57" fmla="*/ 139 h 156"/>
                <a:gd name="T58" fmla="*/ 0 w 99"/>
                <a:gd name="T59" fmla="*/ 104 h 156"/>
                <a:gd name="T60" fmla="*/ 23 w 99"/>
                <a:gd name="T61" fmla="*/ 100 h 156"/>
                <a:gd name="T62" fmla="*/ 44 w 99"/>
                <a:gd name="T63" fmla="*/ 86 h 156"/>
                <a:gd name="T64" fmla="*/ 5 w 99"/>
                <a:gd name="T65" fmla="*/ 50 h 156"/>
                <a:gd name="T66" fmla="*/ 44 w 99"/>
                <a:gd name="T67" fmla="*/ 0 h 156"/>
                <a:gd name="T68" fmla="*/ 59 w 99"/>
                <a:gd name="T69" fmla="*/ 14 h 156"/>
                <a:gd name="T70" fmla="*/ 95 w 99"/>
                <a:gd name="T71" fmla="*/ 44 h 156"/>
                <a:gd name="T72" fmla="*/ 74 w 99"/>
                <a:gd name="T73" fmla="*/ 47 h 156"/>
                <a:gd name="T74" fmla="*/ 59 w 99"/>
                <a:gd name="T75" fmla="*/ 63 h 156"/>
                <a:gd name="T76" fmla="*/ 94 w 99"/>
                <a:gd name="T77" fmla="*/ 81 h 156"/>
                <a:gd name="T78" fmla="*/ 89 w 99"/>
                <a:gd name="T79" fmla="*/ 127 h 156"/>
                <a:gd name="T80" fmla="*/ 59 w 99"/>
                <a:gd name="T81"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9" h="156">
                  <a:moveTo>
                    <a:pt x="44" y="33"/>
                  </a:moveTo>
                  <a:cubicBezTo>
                    <a:pt x="40" y="33"/>
                    <a:pt x="36" y="34"/>
                    <a:pt x="33" y="37"/>
                  </a:cubicBezTo>
                  <a:cubicBezTo>
                    <a:pt x="29" y="39"/>
                    <a:pt x="28" y="42"/>
                    <a:pt x="28" y="47"/>
                  </a:cubicBezTo>
                  <a:cubicBezTo>
                    <a:pt x="28" y="55"/>
                    <a:pt x="33" y="59"/>
                    <a:pt x="44" y="61"/>
                  </a:cubicBezTo>
                  <a:cubicBezTo>
                    <a:pt x="44" y="33"/>
                    <a:pt x="44" y="33"/>
                    <a:pt x="44" y="33"/>
                  </a:cubicBezTo>
                  <a:close/>
                  <a:moveTo>
                    <a:pt x="47" y="64"/>
                  </a:moveTo>
                  <a:cubicBezTo>
                    <a:pt x="45" y="64"/>
                    <a:pt x="45" y="64"/>
                    <a:pt x="45" y="64"/>
                  </a:cubicBezTo>
                  <a:cubicBezTo>
                    <a:pt x="32" y="62"/>
                    <a:pt x="25" y="56"/>
                    <a:pt x="25" y="47"/>
                  </a:cubicBezTo>
                  <a:cubicBezTo>
                    <a:pt x="25" y="42"/>
                    <a:pt x="27" y="37"/>
                    <a:pt x="31" y="35"/>
                  </a:cubicBezTo>
                  <a:cubicBezTo>
                    <a:pt x="35" y="32"/>
                    <a:pt x="40" y="30"/>
                    <a:pt x="45" y="30"/>
                  </a:cubicBezTo>
                  <a:cubicBezTo>
                    <a:pt x="47" y="30"/>
                    <a:pt x="47" y="30"/>
                    <a:pt x="47" y="30"/>
                  </a:cubicBezTo>
                  <a:cubicBezTo>
                    <a:pt x="47" y="64"/>
                    <a:pt x="47" y="64"/>
                    <a:pt x="47" y="64"/>
                  </a:cubicBezTo>
                  <a:close/>
                  <a:moveTo>
                    <a:pt x="59" y="88"/>
                  </a:moveTo>
                  <a:cubicBezTo>
                    <a:pt x="59" y="120"/>
                    <a:pt x="59" y="120"/>
                    <a:pt x="59" y="120"/>
                  </a:cubicBezTo>
                  <a:cubicBezTo>
                    <a:pt x="64" y="120"/>
                    <a:pt x="68" y="118"/>
                    <a:pt x="71" y="115"/>
                  </a:cubicBezTo>
                  <a:cubicBezTo>
                    <a:pt x="75" y="112"/>
                    <a:pt x="77" y="108"/>
                    <a:pt x="77" y="103"/>
                  </a:cubicBezTo>
                  <a:cubicBezTo>
                    <a:pt x="77" y="95"/>
                    <a:pt x="71" y="90"/>
                    <a:pt x="59" y="88"/>
                  </a:cubicBezTo>
                  <a:close/>
                  <a:moveTo>
                    <a:pt x="56" y="123"/>
                  </a:moveTo>
                  <a:cubicBezTo>
                    <a:pt x="56" y="85"/>
                    <a:pt x="56" y="85"/>
                    <a:pt x="56" y="85"/>
                  </a:cubicBezTo>
                  <a:cubicBezTo>
                    <a:pt x="58" y="85"/>
                    <a:pt x="58" y="85"/>
                    <a:pt x="58" y="85"/>
                  </a:cubicBezTo>
                  <a:cubicBezTo>
                    <a:pt x="72" y="87"/>
                    <a:pt x="79" y="94"/>
                    <a:pt x="79" y="103"/>
                  </a:cubicBezTo>
                  <a:cubicBezTo>
                    <a:pt x="79" y="109"/>
                    <a:pt x="77" y="114"/>
                    <a:pt x="73" y="117"/>
                  </a:cubicBezTo>
                  <a:cubicBezTo>
                    <a:pt x="69" y="121"/>
                    <a:pt x="64" y="122"/>
                    <a:pt x="58" y="123"/>
                  </a:cubicBezTo>
                  <a:cubicBezTo>
                    <a:pt x="56" y="123"/>
                    <a:pt x="56" y="123"/>
                    <a:pt x="56" y="123"/>
                  </a:cubicBezTo>
                  <a:close/>
                  <a:moveTo>
                    <a:pt x="47" y="154"/>
                  </a:moveTo>
                  <a:cubicBezTo>
                    <a:pt x="56" y="154"/>
                    <a:pt x="56" y="154"/>
                    <a:pt x="56" y="154"/>
                  </a:cubicBezTo>
                  <a:cubicBezTo>
                    <a:pt x="56" y="137"/>
                    <a:pt x="56" y="137"/>
                    <a:pt x="56" y="137"/>
                  </a:cubicBezTo>
                  <a:cubicBezTo>
                    <a:pt x="58" y="137"/>
                    <a:pt x="58" y="137"/>
                    <a:pt x="58" y="137"/>
                  </a:cubicBezTo>
                  <a:cubicBezTo>
                    <a:pt x="70" y="136"/>
                    <a:pt x="80" y="132"/>
                    <a:pt x="87" y="125"/>
                  </a:cubicBezTo>
                  <a:cubicBezTo>
                    <a:pt x="93" y="119"/>
                    <a:pt x="97" y="111"/>
                    <a:pt x="97" y="101"/>
                  </a:cubicBezTo>
                  <a:cubicBezTo>
                    <a:pt x="97" y="94"/>
                    <a:pt x="95" y="88"/>
                    <a:pt x="92" y="83"/>
                  </a:cubicBezTo>
                  <a:cubicBezTo>
                    <a:pt x="89" y="78"/>
                    <a:pt x="85" y="74"/>
                    <a:pt x="81" y="73"/>
                  </a:cubicBezTo>
                  <a:cubicBezTo>
                    <a:pt x="77" y="71"/>
                    <a:pt x="69" y="68"/>
                    <a:pt x="57" y="65"/>
                  </a:cubicBezTo>
                  <a:cubicBezTo>
                    <a:pt x="56" y="65"/>
                    <a:pt x="56" y="65"/>
                    <a:pt x="56" y="65"/>
                  </a:cubicBezTo>
                  <a:cubicBezTo>
                    <a:pt x="56" y="30"/>
                    <a:pt x="56" y="30"/>
                    <a:pt x="56" y="30"/>
                  </a:cubicBezTo>
                  <a:cubicBezTo>
                    <a:pt x="58" y="30"/>
                    <a:pt x="58" y="30"/>
                    <a:pt x="58" y="30"/>
                  </a:cubicBezTo>
                  <a:cubicBezTo>
                    <a:pt x="66" y="31"/>
                    <a:pt x="72" y="36"/>
                    <a:pt x="76" y="45"/>
                  </a:cubicBezTo>
                  <a:cubicBezTo>
                    <a:pt x="92" y="42"/>
                    <a:pt x="92" y="42"/>
                    <a:pt x="92" y="42"/>
                  </a:cubicBezTo>
                  <a:cubicBezTo>
                    <a:pt x="87" y="27"/>
                    <a:pt x="76" y="18"/>
                    <a:pt x="57" y="16"/>
                  </a:cubicBezTo>
                  <a:cubicBezTo>
                    <a:pt x="56" y="16"/>
                    <a:pt x="56" y="16"/>
                    <a:pt x="56" y="16"/>
                  </a:cubicBezTo>
                  <a:cubicBezTo>
                    <a:pt x="56" y="3"/>
                    <a:pt x="56" y="3"/>
                    <a:pt x="56" y="3"/>
                  </a:cubicBezTo>
                  <a:cubicBezTo>
                    <a:pt x="47" y="3"/>
                    <a:pt x="47" y="3"/>
                    <a:pt x="47" y="3"/>
                  </a:cubicBezTo>
                  <a:cubicBezTo>
                    <a:pt x="47" y="16"/>
                    <a:pt x="47" y="16"/>
                    <a:pt x="47" y="16"/>
                  </a:cubicBezTo>
                  <a:cubicBezTo>
                    <a:pt x="45" y="16"/>
                    <a:pt x="45" y="16"/>
                    <a:pt x="45" y="16"/>
                  </a:cubicBezTo>
                  <a:cubicBezTo>
                    <a:pt x="20" y="19"/>
                    <a:pt x="8" y="30"/>
                    <a:pt x="8" y="50"/>
                  </a:cubicBezTo>
                  <a:cubicBezTo>
                    <a:pt x="8" y="58"/>
                    <a:pt x="10" y="65"/>
                    <a:pt x="15" y="70"/>
                  </a:cubicBezTo>
                  <a:cubicBezTo>
                    <a:pt x="19" y="75"/>
                    <a:pt x="30" y="80"/>
                    <a:pt x="46" y="84"/>
                  </a:cubicBezTo>
                  <a:cubicBezTo>
                    <a:pt x="47" y="84"/>
                    <a:pt x="47" y="84"/>
                    <a:pt x="47" y="84"/>
                  </a:cubicBezTo>
                  <a:cubicBezTo>
                    <a:pt x="47" y="123"/>
                    <a:pt x="47" y="123"/>
                    <a:pt x="47" y="123"/>
                  </a:cubicBezTo>
                  <a:cubicBezTo>
                    <a:pt x="45" y="123"/>
                    <a:pt x="45" y="123"/>
                    <a:pt x="45" y="123"/>
                  </a:cubicBezTo>
                  <a:cubicBezTo>
                    <a:pt x="33" y="122"/>
                    <a:pt x="24" y="115"/>
                    <a:pt x="20" y="102"/>
                  </a:cubicBezTo>
                  <a:cubicBezTo>
                    <a:pt x="3" y="106"/>
                    <a:pt x="3" y="106"/>
                    <a:pt x="3" y="106"/>
                  </a:cubicBezTo>
                  <a:cubicBezTo>
                    <a:pt x="10" y="125"/>
                    <a:pt x="24" y="135"/>
                    <a:pt x="45" y="137"/>
                  </a:cubicBezTo>
                  <a:cubicBezTo>
                    <a:pt x="47" y="137"/>
                    <a:pt x="47" y="137"/>
                    <a:pt x="47" y="137"/>
                  </a:cubicBezTo>
                  <a:cubicBezTo>
                    <a:pt x="47" y="154"/>
                    <a:pt x="47" y="154"/>
                    <a:pt x="47" y="154"/>
                  </a:cubicBezTo>
                  <a:close/>
                  <a:moveTo>
                    <a:pt x="59" y="156"/>
                  </a:moveTo>
                  <a:cubicBezTo>
                    <a:pt x="44" y="156"/>
                    <a:pt x="44" y="156"/>
                    <a:pt x="44" y="156"/>
                  </a:cubicBezTo>
                  <a:cubicBezTo>
                    <a:pt x="44" y="139"/>
                    <a:pt x="44" y="139"/>
                    <a:pt x="44" y="139"/>
                  </a:cubicBezTo>
                  <a:cubicBezTo>
                    <a:pt x="21" y="137"/>
                    <a:pt x="7" y="126"/>
                    <a:pt x="0" y="105"/>
                  </a:cubicBezTo>
                  <a:cubicBezTo>
                    <a:pt x="0" y="104"/>
                    <a:pt x="0" y="104"/>
                    <a:pt x="0" y="104"/>
                  </a:cubicBezTo>
                  <a:cubicBezTo>
                    <a:pt x="22" y="99"/>
                    <a:pt x="22" y="99"/>
                    <a:pt x="22" y="99"/>
                  </a:cubicBezTo>
                  <a:cubicBezTo>
                    <a:pt x="23" y="100"/>
                    <a:pt x="23" y="100"/>
                    <a:pt x="23" y="100"/>
                  </a:cubicBezTo>
                  <a:cubicBezTo>
                    <a:pt x="26" y="112"/>
                    <a:pt x="33" y="118"/>
                    <a:pt x="44" y="120"/>
                  </a:cubicBezTo>
                  <a:cubicBezTo>
                    <a:pt x="44" y="86"/>
                    <a:pt x="44" y="86"/>
                    <a:pt x="44" y="86"/>
                  </a:cubicBezTo>
                  <a:cubicBezTo>
                    <a:pt x="28" y="82"/>
                    <a:pt x="18" y="78"/>
                    <a:pt x="13" y="72"/>
                  </a:cubicBezTo>
                  <a:cubicBezTo>
                    <a:pt x="8" y="66"/>
                    <a:pt x="5" y="59"/>
                    <a:pt x="5" y="50"/>
                  </a:cubicBezTo>
                  <a:cubicBezTo>
                    <a:pt x="5" y="29"/>
                    <a:pt x="18" y="17"/>
                    <a:pt x="44" y="14"/>
                  </a:cubicBezTo>
                  <a:cubicBezTo>
                    <a:pt x="44" y="0"/>
                    <a:pt x="44" y="0"/>
                    <a:pt x="44" y="0"/>
                  </a:cubicBezTo>
                  <a:cubicBezTo>
                    <a:pt x="59" y="0"/>
                    <a:pt x="59" y="0"/>
                    <a:pt x="59" y="0"/>
                  </a:cubicBezTo>
                  <a:cubicBezTo>
                    <a:pt x="59" y="14"/>
                    <a:pt x="59" y="14"/>
                    <a:pt x="59" y="14"/>
                  </a:cubicBezTo>
                  <a:cubicBezTo>
                    <a:pt x="78" y="16"/>
                    <a:pt x="90" y="26"/>
                    <a:pt x="95" y="43"/>
                  </a:cubicBezTo>
                  <a:cubicBezTo>
                    <a:pt x="95" y="44"/>
                    <a:pt x="95" y="44"/>
                    <a:pt x="95" y="44"/>
                  </a:cubicBezTo>
                  <a:cubicBezTo>
                    <a:pt x="74" y="48"/>
                    <a:pt x="74" y="48"/>
                    <a:pt x="74" y="48"/>
                  </a:cubicBezTo>
                  <a:cubicBezTo>
                    <a:pt x="74" y="47"/>
                    <a:pt x="74" y="47"/>
                    <a:pt x="74" y="47"/>
                  </a:cubicBezTo>
                  <a:cubicBezTo>
                    <a:pt x="71" y="39"/>
                    <a:pt x="66" y="34"/>
                    <a:pt x="59" y="33"/>
                  </a:cubicBezTo>
                  <a:cubicBezTo>
                    <a:pt x="59" y="63"/>
                    <a:pt x="59" y="63"/>
                    <a:pt x="59" y="63"/>
                  </a:cubicBezTo>
                  <a:cubicBezTo>
                    <a:pt x="70" y="66"/>
                    <a:pt x="78" y="68"/>
                    <a:pt x="82" y="70"/>
                  </a:cubicBezTo>
                  <a:cubicBezTo>
                    <a:pt x="87" y="72"/>
                    <a:pt x="91" y="76"/>
                    <a:pt x="94" y="81"/>
                  </a:cubicBezTo>
                  <a:cubicBezTo>
                    <a:pt x="98" y="87"/>
                    <a:pt x="99" y="94"/>
                    <a:pt x="99" y="101"/>
                  </a:cubicBezTo>
                  <a:cubicBezTo>
                    <a:pt x="99" y="111"/>
                    <a:pt x="96" y="120"/>
                    <a:pt x="89" y="127"/>
                  </a:cubicBezTo>
                  <a:cubicBezTo>
                    <a:pt x="82" y="134"/>
                    <a:pt x="72" y="138"/>
                    <a:pt x="59" y="139"/>
                  </a:cubicBezTo>
                  <a:cubicBezTo>
                    <a:pt x="59" y="156"/>
                    <a:pt x="59" y="156"/>
                    <a:pt x="59" y="15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8"/>
            <p:cNvSpPr>
              <a:spLocks/>
            </p:cNvSpPr>
            <p:nvPr/>
          </p:nvSpPr>
          <p:spPr bwMode="auto">
            <a:xfrm>
              <a:off x="3548" y="2045"/>
              <a:ext cx="439" cy="397"/>
            </a:xfrm>
            <a:custGeom>
              <a:avLst/>
              <a:gdLst>
                <a:gd name="T0" fmla="*/ 145 w 219"/>
                <a:gd name="T1" fmla="*/ 198 h 198"/>
                <a:gd name="T2" fmla="*/ 0 w 219"/>
                <a:gd name="T3" fmla="*/ 53 h 198"/>
                <a:gd name="T4" fmla="*/ 5 w 219"/>
                <a:gd name="T5" fmla="*/ 16 h 198"/>
                <a:gd name="T6" fmla="*/ 29 w 219"/>
                <a:gd name="T7" fmla="*/ 2 h 198"/>
                <a:gd name="T8" fmla="*/ 43 w 219"/>
                <a:gd name="T9" fmla="*/ 26 h 198"/>
                <a:gd name="T10" fmla="*/ 39 w 219"/>
                <a:gd name="T11" fmla="*/ 53 h 198"/>
                <a:gd name="T12" fmla="*/ 145 w 219"/>
                <a:gd name="T13" fmla="*/ 159 h 198"/>
                <a:gd name="T14" fmla="*/ 188 w 219"/>
                <a:gd name="T15" fmla="*/ 150 h 198"/>
                <a:gd name="T16" fmla="*/ 214 w 219"/>
                <a:gd name="T17" fmla="*/ 160 h 198"/>
                <a:gd name="T18" fmla="*/ 204 w 219"/>
                <a:gd name="T19" fmla="*/ 186 h 198"/>
                <a:gd name="T20" fmla="*/ 145 w 219"/>
                <a:gd name="T21" fmla="*/ 198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198">
                  <a:moveTo>
                    <a:pt x="145" y="198"/>
                  </a:moveTo>
                  <a:cubicBezTo>
                    <a:pt x="65" y="198"/>
                    <a:pt x="0" y="133"/>
                    <a:pt x="0" y="53"/>
                  </a:cubicBezTo>
                  <a:cubicBezTo>
                    <a:pt x="0" y="41"/>
                    <a:pt x="1" y="28"/>
                    <a:pt x="5" y="16"/>
                  </a:cubicBezTo>
                  <a:cubicBezTo>
                    <a:pt x="7" y="6"/>
                    <a:pt x="18" y="0"/>
                    <a:pt x="29" y="2"/>
                  </a:cubicBezTo>
                  <a:cubicBezTo>
                    <a:pt x="39" y="5"/>
                    <a:pt x="45" y="16"/>
                    <a:pt x="43" y="26"/>
                  </a:cubicBezTo>
                  <a:cubicBezTo>
                    <a:pt x="40" y="35"/>
                    <a:pt x="39" y="44"/>
                    <a:pt x="39" y="53"/>
                  </a:cubicBezTo>
                  <a:cubicBezTo>
                    <a:pt x="39" y="111"/>
                    <a:pt x="87" y="159"/>
                    <a:pt x="145" y="159"/>
                  </a:cubicBezTo>
                  <a:cubicBezTo>
                    <a:pt x="160" y="159"/>
                    <a:pt x="175" y="156"/>
                    <a:pt x="188" y="150"/>
                  </a:cubicBezTo>
                  <a:cubicBezTo>
                    <a:pt x="198" y="145"/>
                    <a:pt x="210" y="150"/>
                    <a:pt x="214" y="160"/>
                  </a:cubicBezTo>
                  <a:cubicBezTo>
                    <a:pt x="219" y="170"/>
                    <a:pt x="214" y="181"/>
                    <a:pt x="204" y="186"/>
                  </a:cubicBezTo>
                  <a:cubicBezTo>
                    <a:pt x="186" y="194"/>
                    <a:pt x="166" y="198"/>
                    <a:pt x="145" y="1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9"/>
            <p:cNvSpPr>
              <a:spLocks/>
            </p:cNvSpPr>
            <p:nvPr/>
          </p:nvSpPr>
          <p:spPr bwMode="auto">
            <a:xfrm>
              <a:off x="3528" y="2001"/>
              <a:ext cx="124" cy="134"/>
            </a:xfrm>
            <a:custGeom>
              <a:avLst/>
              <a:gdLst>
                <a:gd name="T0" fmla="*/ 124 w 124"/>
                <a:gd name="T1" fmla="*/ 134 h 134"/>
                <a:gd name="T2" fmla="*/ 110 w 124"/>
                <a:gd name="T3" fmla="*/ 0 h 134"/>
                <a:gd name="T4" fmla="*/ 0 w 124"/>
                <a:gd name="T5" fmla="*/ 78 h 134"/>
                <a:gd name="T6" fmla="*/ 124 w 124"/>
                <a:gd name="T7" fmla="*/ 134 h 134"/>
                <a:gd name="T8" fmla="*/ 124 w 124"/>
                <a:gd name="T9" fmla="*/ 134 h 134"/>
              </a:gdLst>
              <a:ahLst/>
              <a:cxnLst>
                <a:cxn ang="0">
                  <a:pos x="T0" y="T1"/>
                </a:cxn>
                <a:cxn ang="0">
                  <a:pos x="T2" y="T3"/>
                </a:cxn>
                <a:cxn ang="0">
                  <a:pos x="T4" y="T5"/>
                </a:cxn>
                <a:cxn ang="0">
                  <a:pos x="T6" y="T7"/>
                </a:cxn>
                <a:cxn ang="0">
                  <a:pos x="T8" y="T9"/>
                </a:cxn>
              </a:cxnLst>
              <a:rect l="0" t="0" r="r" b="b"/>
              <a:pathLst>
                <a:path w="124" h="134">
                  <a:moveTo>
                    <a:pt x="124" y="134"/>
                  </a:moveTo>
                  <a:lnTo>
                    <a:pt x="110" y="0"/>
                  </a:lnTo>
                  <a:lnTo>
                    <a:pt x="0" y="78"/>
                  </a:lnTo>
                  <a:lnTo>
                    <a:pt x="124" y="134"/>
                  </a:lnTo>
                  <a:lnTo>
                    <a:pt x="124" y="1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0"/>
            <p:cNvSpPr>
              <a:spLocks/>
            </p:cNvSpPr>
            <p:nvPr/>
          </p:nvSpPr>
          <p:spPr bwMode="auto">
            <a:xfrm>
              <a:off x="3699" y="1860"/>
              <a:ext cx="431" cy="379"/>
            </a:xfrm>
            <a:custGeom>
              <a:avLst/>
              <a:gdLst>
                <a:gd name="T0" fmla="*/ 193 w 215"/>
                <a:gd name="T1" fmla="*/ 189 h 189"/>
                <a:gd name="T2" fmla="*/ 189 w 215"/>
                <a:gd name="T3" fmla="*/ 189 h 189"/>
                <a:gd name="T4" fmla="*/ 174 w 215"/>
                <a:gd name="T5" fmla="*/ 166 h 189"/>
                <a:gd name="T6" fmla="*/ 176 w 215"/>
                <a:gd name="T7" fmla="*/ 145 h 189"/>
                <a:gd name="T8" fmla="*/ 70 w 215"/>
                <a:gd name="T9" fmla="*/ 39 h 189"/>
                <a:gd name="T10" fmla="*/ 30 w 215"/>
                <a:gd name="T11" fmla="*/ 47 h 189"/>
                <a:gd name="T12" fmla="*/ 4 w 215"/>
                <a:gd name="T13" fmla="*/ 36 h 189"/>
                <a:gd name="T14" fmla="*/ 15 w 215"/>
                <a:gd name="T15" fmla="*/ 11 h 189"/>
                <a:gd name="T16" fmla="*/ 70 w 215"/>
                <a:gd name="T17" fmla="*/ 0 h 189"/>
                <a:gd name="T18" fmla="*/ 215 w 215"/>
                <a:gd name="T19" fmla="*/ 145 h 189"/>
                <a:gd name="T20" fmla="*/ 213 w 215"/>
                <a:gd name="T21" fmla="*/ 174 h 189"/>
                <a:gd name="T22" fmla="*/ 193 w 215"/>
                <a:gd name="T23" fmla="*/ 18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5" h="189">
                  <a:moveTo>
                    <a:pt x="193" y="189"/>
                  </a:moveTo>
                  <a:cubicBezTo>
                    <a:pt x="192" y="189"/>
                    <a:pt x="191" y="189"/>
                    <a:pt x="189" y="189"/>
                  </a:cubicBezTo>
                  <a:cubicBezTo>
                    <a:pt x="179" y="187"/>
                    <a:pt x="172" y="177"/>
                    <a:pt x="174" y="166"/>
                  </a:cubicBezTo>
                  <a:cubicBezTo>
                    <a:pt x="175" y="159"/>
                    <a:pt x="176" y="152"/>
                    <a:pt x="176" y="145"/>
                  </a:cubicBezTo>
                  <a:cubicBezTo>
                    <a:pt x="176" y="87"/>
                    <a:pt x="128" y="39"/>
                    <a:pt x="70" y="39"/>
                  </a:cubicBezTo>
                  <a:cubicBezTo>
                    <a:pt x="56" y="39"/>
                    <a:pt x="43" y="42"/>
                    <a:pt x="30" y="47"/>
                  </a:cubicBezTo>
                  <a:cubicBezTo>
                    <a:pt x="20" y="51"/>
                    <a:pt x="9" y="46"/>
                    <a:pt x="4" y="36"/>
                  </a:cubicBezTo>
                  <a:cubicBezTo>
                    <a:pt x="0" y="26"/>
                    <a:pt x="5" y="15"/>
                    <a:pt x="15" y="11"/>
                  </a:cubicBezTo>
                  <a:cubicBezTo>
                    <a:pt x="33" y="4"/>
                    <a:pt x="51" y="0"/>
                    <a:pt x="70" y="0"/>
                  </a:cubicBezTo>
                  <a:cubicBezTo>
                    <a:pt x="150" y="0"/>
                    <a:pt x="215" y="65"/>
                    <a:pt x="215" y="145"/>
                  </a:cubicBezTo>
                  <a:cubicBezTo>
                    <a:pt x="215" y="155"/>
                    <a:pt x="214" y="164"/>
                    <a:pt x="213" y="174"/>
                  </a:cubicBezTo>
                  <a:cubicBezTo>
                    <a:pt x="211" y="183"/>
                    <a:pt x="202" y="189"/>
                    <a:pt x="193" y="18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1"/>
            <p:cNvSpPr>
              <a:spLocks/>
            </p:cNvSpPr>
            <p:nvPr/>
          </p:nvSpPr>
          <p:spPr bwMode="auto">
            <a:xfrm>
              <a:off x="4028" y="2157"/>
              <a:ext cx="126" cy="132"/>
            </a:xfrm>
            <a:custGeom>
              <a:avLst/>
              <a:gdLst>
                <a:gd name="T0" fmla="*/ 0 w 126"/>
                <a:gd name="T1" fmla="*/ 0 h 132"/>
                <a:gd name="T2" fmla="*/ 22 w 126"/>
                <a:gd name="T3" fmla="*/ 132 h 132"/>
                <a:gd name="T4" fmla="*/ 126 w 126"/>
                <a:gd name="T5" fmla="*/ 48 h 132"/>
                <a:gd name="T6" fmla="*/ 0 w 126"/>
                <a:gd name="T7" fmla="*/ 0 h 132"/>
                <a:gd name="T8" fmla="*/ 0 w 126"/>
                <a:gd name="T9" fmla="*/ 0 h 132"/>
              </a:gdLst>
              <a:ahLst/>
              <a:cxnLst>
                <a:cxn ang="0">
                  <a:pos x="T0" y="T1"/>
                </a:cxn>
                <a:cxn ang="0">
                  <a:pos x="T2" y="T3"/>
                </a:cxn>
                <a:cxn ang="0">
                  <a:pos x="T4" y="T5"/>
                </a:cxn>
                <a:cxn ang="0">
                  <a:pos x="T6" y="T7"/>
                </a:cxn>
                <a:cxn ang="0">
                  <a:pos x="T8" y="T9"/>
                </a:cxn>
              </a:cxnLst>
              <a:rect l="0" t="0" r="r" b="b"/>
              <a:pathLst>
                <a:path w="126" h="132">
                  <a:moveTo>
                    <a:pt x="0" y="0"/>
                  </a:moveTo>
                  <a:lnTo>
                    <a:pt x="22" y="132"/>
                  </a:lnTo>
                  <a:lnTo>
                    <a:pt x="126" y="48"/>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2"/>
            <p:cNvSpPr>
              <a:spLocks noEditPoints="1"/>
            </p:cNvSpPr>
            <p:nvPr/>
          </p:nvSpPr>
          <p:spPr bwMode="auto">
            <a:xfrm>
              <a:off x="836" y="1237"/>
              <a:ext cx="235" cy="523"/>
            </a:xfrm>
            <a:custGeom>
              <a:avLst/>
              <a:gdLst>
                <a:gd name="T0" fmla="*/ 39 w 117"/>
                <a:gd name="T1" fmla="*/ 14 h 261"/>
                <a:gd name="T2" fmla="*/ 39 w 117"/>
                <a:gd name="T3" fmla="*/ 3 h 261"/>
                <a:gd name="T4" fmla="*/ 39 w 117"/>
                <a:gd name="T5" fmla="*/ 3 h 261"/>
                <a:gd name="T6" fmla="*/ 50 w 117"/>
                <a:gd name="T7" fmla="*/ 3 h 261"/>
                <a:gd name="T8" fmla="*/ 50 w 117"/>
                <a:gd name="T9" fmla="*/ 13 h 261"/>
                <a:gd name="T10" fmla="*/ 45 w 117"/>
                <a:gd name="T11" fmla="*/ 8 h 261"/>
                <a:gd name="T12" fmla="*/ 50 w 117"/>
                <a:gd name="T13" fmla="*/ 14 h 261"/>
                <a:gd name="T14" fmla="*/ 39 w 117"/>
                <a:gd name="T15" fmla="*/ 14 h 261"/>
                <a:gd name="T16" fmla="*/ 39 w 117"/>
                <a:gd name="T17" fmla="*/ 14 h 261"/>
                <a:gd name="T18" fmla="*/ 17 w 117"/>
                <a:gd name="T19" fmla="*/ 43 h 261"/>
                <a:gd name="T20" fmla="*/ 16 w 117"/>
                <a:gd name="T21" fmla="*/ 34 h 261"/>
                <a:gd name="T22" fmla="*/ 27 w 117"/>
                <a:gd name="T23" fmla="*/ 30 h 261"/>
                <a:gd name="T24" fmla="*/ 30 w 117"/>
                <a:gd name="T25" fmla="*/ 41 h 261"/>
                <a:gd name="T26" fmla="*/ 30 w 117"/>
                <a:gd name="T27" fmla="*/ 41 h 261"/>
                <a:gd name="T28" fmla="*/ 19 w 117"/>
                <a:gd name="T29" fmla="*/ 44 h 261"/>
                <a:gd name="T30" fmla="*/ 17 w 117"/>
                <a:gd name="T31" fmla="*/ 43 h 261"/>
                <a:gd name="T32" fmla="*/ 5 w 117"/>
                <a:gd name="T33" fmla="*/ 77 h 261"/>
                <a:gd name="T34" fmla="*/ 3 w 117"/>
                <a:gd name="T35" fmla="*/ 70 h 261"/>
                <a:gd name="T36" fmla="*/ 3 w 117"/>
                <a:gd name="T37" fmla="*/ 69 h 261"/>
                <a:gd name="T38" fmla="*/ 12 w 117"/>
                <a:gd name="T39" fmla="*/ 63 h 261"/>
                <a:gd name="T40" fmla="*/ 18 w 117"/>
                <a:gd name="T41" fmla="*/ 73 h 261"/>
                <a:gd name="T42" fmla="*/ 11 w 117"/>
                <a:gd name="T43" fmla="*/ 71 h 261"/>
                <a:gd name="T44" fmla="*/ 18 w 117"/>
                <a:gd name="T45" fmla="*/ 73 h 261"/>
                <a:gd name="T46" fmla="*/ 9 w 117"/>
                <a:gd name="T47" fmla="*/ 79 h 261"/>
                <a:gd name="T48" fmla="*/ 5 w 117"/>
                <a:gd name="T49" fmla="*/ 77 h 261"/>
                <a:gd name="T50" fmla="*/ 2 w 117"/>
                <a:gd name="T51" fmla="*/ 113 h 261"/>
                <a:gd name="T52" fmla="*/ 0 w 117"/>
                <a:gd name="T53" fmla="*/ 108 h 261"/>
                <a:gd name="T54" fmla="*/ 7 w 117"/>
                <a:gd name="T55" fmla="*/ 99 h 261"/>
                <a:gd name="T56" fmla="*/ 16 w 117"/>
                <a:gd name="T57" fmla="*/ 106 h 261"/>
                <a:gd name="T58" fmla="*/ 16 w 117"/>
                <a:gd name="T59" fmla="*/ 107 h 261"/>
                <a:gd name="T60" fmla="*/ 8 w 117"/>
                <a:gd name="T61" fmla="*/ 115 h 261"/>
                <a:gd name="T62" fmla="*/ 2 w 117"/>
                <a:gd name="T63" fmla="*/ 113 h 261"/>
                <a:gd name="T64" fmla="*/ 10 w 117"/>
                <a:gd name="T65" fmla="*/ 148 h 261"/>
                <a:gd name="T66" fmla="*/ 8 w 117"/>
                <a:gd name="T67" fmla="*/ 145 h 261"/>
                <a:gd name="T68" fmla="*/ 13 w 117"/>
                <a:gd name="T69" fmla="*/ 135 h 261"/>
                <a:gd name="T70" fmla="*/ 23 w 117"/>
                <a:gd name="T71" fmla="*/ 140 h 261"/>
                <a:gd name="T72" fmla="*/ 23 w 117"/>
                <a:gd name="T73" fmla="*/ 140 h 261"/>
                <a:gd name="T74" fmla="*/ 18 w 117"/>
                <a:gd name="T75" fmla="*/ 150 h 261"/>
                <a:gd name="T76" fmla="*/ 10 w 117"/>
                <a:gd name="T77" fmla="*/ 148 h 261"/>
                <a:gd name="T78" fmla="*/ 27 w 117"/>
                <a:gd name="T79" fmla="*/ 180 h 261"/>
                <a:gd name="T80" fmla="*/ 26 w 117"/>
                <a:gd name="T81" fmla="*/ 179 h 261"/>
                <a:gd name="T82" fmla="*/ 28 w 117"/>
                <a:gd name="T83" fmla="*/ 168 h 261"/>
                <a:gd name="T84" fmla="*/ 38 w 117"/>
                <a:gd name="T85" fmla="*/ 170 h 261"/>
                <a:gd name="T86" fmla="*/ 39 w 117"/>
                <a:gd name="T87" fmla="*/ 170 h 261"/>
                <a:gd name="T88" fmla="*/ 37 w 117"/>
                <a:gd name="T89" fmla="*/ 181 h 261"/>
                <a:gd name="T90" fmla="*/ 27 w 117"/>
                <a:gd name="T91" fmla="*/ 180 h 261"/>
                <a:gd name="T92" fmla="*/ 51 w 117"/>
                <a:gd name="T93" fmla="*/ 207 h 261"/>
                <a:gd name="T94" fmla="*/ 51 w 117"/>
                <a:gd name="T95" fmla="*/ 196 h 261"/>
                <a:gd name="T96" fmla="*/ 62 w 117"/>
                <a:gd name="T97" fmla="*/ 195 h 261"/>
                <a:gd name="T98" fmla="*/ 62 w 117"/>
                <a:gd name="T99" fmla="*/ 196 h 261"/>
                <a:gd name="T100" fmla="*/ 62 w 117"/>
                <a:gd name="T101" fmla="*/ 207 h 261"/>
                <a:gd name="T102" fmla="*/ 51 w 117"/>
                <a:gd name="T103" fmla="*/ 207 h 261"/>
                <a:gd name="T104" fmla="*/ 77 w 117"/>
                <a:gd name="T105" fmla="*/ 232 h 261"/>
                <a:gd name="T106" fmla="*/ 77 w 117"/>
                <a:gd name="T107" fmla="*/ 221 h 261"/>
                <a:gd name="T108" fmla="*/ 88 w 117"/>
                <a:gd name="T109" fmla="*/ 221 h 261"/>
                <a:gd name="T110" fmla="*/ 88 w 117"/>
                <a:gd name="T111" fmla="*/ 221 h 261"/>
                <a:gd name="T112" fmla="*/ 88 w 117"/>
                <a:gd name="T113" fmla="*/ 232 h 261"/>
                <a:gd name="T114" fmla="*/ 77 w 117"/>
                <a:gd name="T115" fmla="*/ 232 h 261"/>
                <a:gd name="T116" fmla="*/ 103 w 117"/>
                <a:gd name="T117" fmla="*/ 258 h 261"/>
                <a:gd name="T118" fmla="*/ 102 w 117"/>
                <a:gd name="T119" fmla="*/ 247 h 261"/>
                <a:gd name="T120" fmla="*/ 113 w 117"/>
                <a:gd name="T121" fmla="*/ 247 h 261"/>
                <a:gd name="T122" fmla="*/ 114 w 117"/>
                <a:gd name="T123" fmla="*/ 258 h 261"/>
                <a:gd name="T124" fmla="*/ 103 w 117"/>
                <a:gd name="T125" fmla="*/ 25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 h="261">
                  <a:moveTo>
                    <a:pt x="39" y="14"/>
                  </a:moveTo>
                  <a:cubicBezTo>
                    <a:pt x="36" y="11"/>
                    <a:pt x="36" y="6"/>
                    <a:pt x="39" y="3"/>
                  </a:cubicBezTo>
                  <a:cubicBezTo>
                    <a:pt x="39" y="3"/>
                    <a:pt x="39" y="3"/>
                    <a:pt x="39" y="3"/>
                  </a:cubicBezTo>
                  <a:cubicBezTo>
                    <a:pt x="42" y="0"/>
                    <a:pt x="47" y="0"/>
                    <a:pt x="50" y="3"/>
                  </a:cubicBezTo>
                  <a:cubicBezTo>
                    <a:pt x="53" y="6"/>
                    <a:pt x="53" y="10"/>
                    <a:pt x="50" y="13"/>
                  </a:cubicBezTo>
                  <a:cubicBezTo>
                    <a:pt x="45" y="8"/>
                    <a:pt x="45" y="8"/>
                    <a:pt x="45" y="8"/>
                  </a:cubicBezTo>
                  <a:cubicBezTo>
                    <a:pt x="50" y="14"/>
                    <a:pt x="50" y="14"/>
                    <a:pt x="50" y="14"/>
                  </a:cubicBezTo>
                  <a:cubicBezTo>
                    <a:pt x="47" y="17"/>
                    <a:pt x="42" y="17"/>
                    <a:pt x="39" y="14"/>
                  </a:cubicBezTo>
                  <a:cubicBezTo>
                    <a:pt x="39" y="14"/>
                    <a:pt x="39" y="14"/>
                    <a:pt x="39" y="14"/>
                  </a:cubicBezTo>
                  <a:close/>
                  <a:moveTo>
                    <a:pt x="17" y="43"/>
                  </a:moveTo>
                  <a:cubicBezTo>
                    <a:pt x="15" y="41"/>
                    <a:pt x="14" y="37"/>
                    <a:pt x="16" y="34"/>
                  </a:cubicBezTo>
                  <a:cubicBezTo>
                    <a:pt x="18" y="30"/>
                    <a:pt x="23" y="28"/>
                    <a:pt x="27" y="30"/>
                  </a:cubicBezTo>
                  <a:cubicBezTo>
                    <a:pt x="31" y="32"/>
                    <a:pt x="32" y="37"/>
                    <a:pt x="30" y="41"/>
                  </a:cubicBezTo>
                  <a:cubicBezTo>
                    <a:pt x="30" y="41"/>
                    <a:pt x="30" y="41"/>
                    <a:pt x="30" y="41"/>
                  </a:cubicBezTo>
                  <a:cubicBezTo>
                    <a:pt x="28" y="45"/>
                    <a:pt x="23" y="46"/>
                    <a:pt x="19" y="44"/>
                  </a:cubicBezTo>
                  <a:cubicBezTo>
                    <a:pt x="19" y="44"/>
                    <a:pt x="18" y="43"/>
                    <a:pt x="17" y="43"/>
                  </a:cubicBezTo>
                  <a:close/>
                  <a:moveTo>
                    <a:pt x="5" y="77"/>
                  </a:moveTo>
                  <a:cubicBezTo>
                    <a:pt x="3" y="75"/>
                    <a:pt x="2" y="72"/>
                    <a:pt x="3" y="70"/>
                  </a:cubicBezTo>
                  <a:cubicBezTo>
                    <a:pt x="3" y="70"/>
                    <a:pt x="3" y="69"/>
                    <a:pt x="3" y="69"/>
                  </a:cubicBezTo>
                  <a:cubicBezTo>
                    <a:pt x="4" y="65"/>
                    <a:pt x="8" y="62"/>
                    <a:pt x="12" y="63"/>
                  </a:cubicBezTo>
                  <a:cubicBezTo>
                    <a:pt x="16" y="64"/>
                    <a:pt x="19" y="68"/>
                    <a:pt x="18" y="73"/>
                  </a:cubicBezTo>
                  <a:cubicBezTo>
                    <a:pt x="11" y="71"/>
                    <a:pt x="11" y="71"/>
                    <a:pt x="11" y="71"/>
                  </a:cubicBezTo>
                  <a:cubicBezTo>
                    <a:pt x="18" y="73"/>
                    <a:pt x="18" y="73"/>
                    <a:pt x="18" y="73"/>
                  </a:cubicBezTo>
                  <a:cubicBezTo>
                    <a:pt x="17" y="77"/>
                    <a:pt x="13" y="80"/>
                    <a:pt x="9" y="79"/>
                  </a:cubicBezTo>
                  <a:cubicBezTo>
                    <a:pt x="7" y="79"/>
                    <a:pt x="6" y="78"/>
                    <a:pt x="5" y="77"/>
                  </a:cubicBezTo>
                  <a:close/>
                  <a:moveTo>
                    <a:pt x="2" y="113"/>
                  </a:moveTo>
                  <a:cubicBezTo>
                    <a:pt x="1" y="112"/>
                    <a:pt x="0" y="110"/>
                    <a:pt x="0" y="108"/>
                  </a:cubicBezTo>
                  <a:cubicBezTo>
                    <a:pt x="0" y="104"/>
                    <a:pt x="3" y="100"/>
                    <a:pt x="7" y="99"/>
                  </a:cubicBezTo>
                  <a:cubicBezTo>
                    <a:pt x="12" y="99"/>
                    <a:pt x="15" y="102"/>
                    <a:pt x="16" y="106"/>
                  </a:cubicBezTo>
                  <a:cubicBezTo>
                    <a:pt x="16" y="106"/>
                    <a:pt x="16" y="107"/>
                    <a:pt x="16" y="107"/>
                  </a:cubicBezTo>
                  <a:cubicBezTo>
                    <a:pt x="16" y="111"/>
                    <a:pt x="13" y="115"/>
                    <a:pt x="8" y="115"/>
                  </a:cubicBezTo>
                  <a:cubicBezTo>
                    <a:pt x="6" y="115"/>
                    <a:pt x="4" y="114"/>
                    <a:pt x="2" y="113"/>
                  </a:cubicBezTo>
                  <a:close/>
                  <a:moveTo>
                    <a:pt x="10" y="148"/>
                  </a:moveTo>
                  <a:cubicBezTo>
                    <a:pt x="9" y="147"/>
                    <a:pt x="8" y="146"/>
                    <a:pt x="8" y="145"/>
                  </a:cubicBezTo>
                  <a:cubicBezTo>
                    <a:pt x="7" y="141"/>
                    <a:pt x="9" y="137"/>
                    <a:pt x="13" y="135"/>
                  </a:cubicBezTo>
                  <a:cubicBezTo>
                    <a:pt x="17" y="134"/>
                    <a:pt x="21" y="136"/>
                    <a:pt x="23" y="140"/>
                  </a:cubicBezTo>
                  <a:cubicBezTo>
                    <a:pt x="23" y="140"/>
                    <a:pt x="23" y="140"/>
                    <a:pt x="23" y="140"/>
                  </a:cubicBezTo>
                  <a:cubicBezTo>
                    <a:pt x="24" y="144"/>
                    <a:pt x="22" y="149"/>
                    <a:pt x="18" y="150"/>
                  </a:cubicBezTo>
                  <a:cubicBezTo>
                    <a:pt x="15" y="151"/>
                    <a:pt x="12" y="150"/>
                    <a:pt x="10" y="148"/>
                  </a:cubicBezTo>
                  <a:close/>
                  <a:moveTo>
                    <a:pt x="27" y="180"/>
                  </a:moveTo>
                  <a:cubicBezTo>
                    <a:pt x="27" y="180"/>
                    <a:pt x="26" y="179"/>
                    <a:pt x="26" y="179"/>
                  </a:cubicBezTo>
                  <a:cubicBezTo>
                    <a:pt x="24" y="176"/>
                    <a:pt x="24" y="171"/>
                    <a:pt x="28" y="168"/>
                  </a:cubicBezTo>
                  <a:cubicBezTo>
                    <a:pt x="31" y="166"/>
                    <a:pt x="36" y="166"/>
                    <a:pt x="38" y="170"/>
                  </a:cubicBezTo>
                  <a:cubicBezTo>
                    <a:pt x="38" y="170"/>
                    <a:pt x="39" y="170"/>
                    <a:pt x="39" y="170"/>
                  </a:cubicBezTo>
                  <a:cubicBezTo>
                    <a:pt x="41" y="174"/>
                    <a:pt x="40" y="179"/>
                    <a:pt x="37" y="181"/>
                  </a:cubicBezTo>
                  <a:cubicBezTo>
                    <a:pt x="34" y="183"/>
                    <a:pt x="30" y="183"/>
                    <a:pt x="27" y="180"/>
                  </a:cubicBezTo>
                  <a:close/>
                  <a:moveTo>
                    <a:pt x="51" y="207"/>
                  </a:moveTo>
                  <a:cubicBezTo>
                    <a:pt x="48" y="204"/>
                    <a:pt x="48" y="199"/>
                    <a:pt x="51" y="196"/>
                  </a:cubicBezTo>
                  <a:cubicBezTo>
                    <a:pt x="54" y="193"/>
                    <a:pt x="59" y="192"/>
                    <a:pt x="62" y="195"/>
                  </a:cubicBezTo>
                  <a:cubicBezTo>
                    <a:pt x="62" y="196"/>
                    <a:pt x="62" y="196"/>
                    <a:pt x="62" y="196"/>
                  </a:cubicBezTo>
                  <a:cubicBezTo>
                    <a:pt x="65" y="199"/>
                    <a:pt x="65" y="204"/>
                    <a:pt x="62" y="207"/>
                  </a:cubicBezTo>
                  <a:cubicBezTo>
                    <a:pt x="59" y="210"/>
                    <a:pt x="54" y="210"/>
                    <a:pt x="51" y="207"/>
                  </a:cubicBezTo>
                  <a:close/>
                  <a:moveTo>
                    <a:pt x="77" y="232"/>
                  </a:moveTo>
                  <a:cubicBezTo>
                    <a:pt x="74" y="229"/>
                    <a:pt x="74" y="224"/>
                    <a:pt x="77" y="221"/>
                  </a:cubicBezTo>
                  <a:cubicBezTo>
                    <a:pt x="80" y="218"/>
                    <a:pt x="85" y="218"/>
                    <a:pt x="88" y="221"/>
                  </a:cubicBezTo>
                  <a:cubicBezTo>
                    <a:pt x="88" y="221"/>
                    <a:pt x="88" y="221"/>
                    <a:pt x="88" y="221"/>
                  </a:cubicBezTo>
                  <a:cubicBezTo>
                    <a:pt x="91" y="224"/>
                    <a:pt x="91" y="229"/>
                    <a:pt x="88" y="232"/>
                  </a:cubicBezTo>
                  <a:cubicBezTo>
                    <a:pt x="85" y="235"/>
                    <a:pt x="80" y="235"/>
                    <a:pt x="77" y="232"/>
                  </a:cubicBezTo>
                  <a:close/>
                  <a:moveTo>
                    <a:pt x="103" y="258"/>
                  </a:moveTo>
                  <a:cubicBezTo>
                    <a:pt x="100" y="255"/>
                    <a:pt x="99" y="250"/>
                    <a:pt x="102" y="247"/>
                  </a:cubicBezTo>
                  <a:cubicBezTo>
                    <a:pt x="105" y="244"/>
                    <a:pt x="110" y="244"/>
                    <a:pt x="113" y="247"/>
                  </a:cubicBezTo>
                  <a:cubicBezTo>
                    <a:pt x="116" y="250"/>
                    <a:pt x="117" y="255"/>
                    <a:pt x="114" y="258"/>
                  </a:cubicBezTo>
                  <a:cubicBezTo>
                    <a:pt x="111" y="261"/>
                    <a:pt x="106" y="261"/>
                    <a:pt x="103" y="258"/>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3"/>
            <p:cNvSpPr>
              <a:spLocks/>
            </p:cNvSpPr>
            <p:nvPr/>
          </p:nvSpPr>
          <p:spPr bwMode="auto">
            <a:xfrm>
              <a:off x="918" y="1167"/>
              <a:ext cx="99" cy="98"/>
            </a:xfrm>
            <a:custGeom>
              <a:avLst/>
              <a:gdLst>
                <a:gd name="T0" fmla="*/ 0 w 99"/>
                <a:gd name="T1" fmla="*/ 0 h 98"/>
                <a:gd name="T2" fmla="*/ 99 w 99"/>
                <a:gd name="T3" fmla="*/ 0 h 98"/>
                <a:gd name="T4" fmla="*/ 99 w 99"/>
                <a:gd name="T5" fmla="*/ 98 h 98"/>
                <a:gd name="T6" fmla="*/ 0 w 99"/>
                <a:gd name="T7" fmla="*/ 0 h 98"/>
                <a:gd name="T8" fmla="*/ 0 w 99"/>
                <a:gd name="T9" fmla="*/ 0 h 98"/>
              </a:gdLst>
              <a:ahLst/>
              <a:cxnLst>
                <a:cxn ang="0">
                  <a:pos x="T0" y="T1"/>
                </a:cxn>
                <a:cxn ang="0">
                  <a:pos x="T2" y="T3"/>
                </a:cxn>
                <a:cxn ang="0">
                  <a:pos x="T4" y="T5"/>
                </a:cxn>
                <a:cxn ang="0">
                  <a:pos x="T6" y="T7"/>
                </a:cxn>
                <a:cxn ang="0">
                  <a:pos x="T8" y="T9"/>
                </a:cxn>
              </a:cxnLst>
              <a:rect l="0" t="0" r="r" b="b"/>
              <a:pathLst>
                <a:path w="99" h="98">
                  <a:moveTo>
                    <a:pt x="0" y="0"/>
                  </a:moveTo>
                  <a:lnTo>
                    <a:pt x="99" y="0"/>
                  </a:lnTo>
                  <a:lnTo>
                    <a:pt x="99" y="98"/>
                  </a:lnTo>
                  <a:lnTo>
                    <a:pt x="0" y="0"/>
                  </a:lnTo>
                  <a:lnTo>
                    <a:pt x="0"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4"/>
            <p:cNvSpPr>
              <a:spLocks/>
            </p:cNvSpPr>
            <p:nvPr/>
          </p:nvSpPr>
          <p:spPr bwMode="auto">
            <a:xfrm>
              <a:off x="944" y="661"/>
              <a:ext cx="562" cy="560"/>
            </a:xfrm>
            <a:custGeom>
              <a:avLst/>
              <a:gdLst>
                <a:gd name="T0" fmla="*/ 12 w 280"/>
                <a:gd name="T1" fmla="*/ 119 h 279"/>
                <a:gd name="T2" fmla="*/ 119 w 280"/>
                <a:gd name="T3" fmla="*/ 11 h 279"/>
                <a:gd name="T4" fmla="*/ 161 w 280"/>
                <a:gd name="T5" fmla="*/ 11 h 279"/>
                <a:gd name="T6" fmla="*/ 268 w 280"/>
                <a:gd name="T7" fmla="*/ 119 h 279"/>
                <a:gd name="T8" fmla="*/ 268 w 280"/>
                <a:gd name="T9" fmla="*/ 160 h 279"/>
                <a:gd name="T10" fmla="*/ 161 w 280"/>
                <a:gd name="T11" fmla="*/ 268 h 279"/>
                <a:gd name="T12" fmla="*/ 119 w 280"/>
                <a:gd name="T13" fmla="*/ 268 h 279"/>
                <a:gd name="T14" fmla="*/ 12 w 280"/>
                <a:gd name="T15" fmla="*/ 160 h 279"/>
                <a:gd name="T16" fmla="*/ 12 w 280"/>
                <a:gd name="T1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279">
                  <a:moveTo>
                    <a:pt x="12" y="119"/>
                  </a:moveTo>
                  <a:cubicBezTo>
                    <a:pt x="119" y="11"/>
                    <a:pt x="119" y="11"/>
                    <a:pt x="119" y="11"/>
                  </a:cubicBezTo>
                  <a:cubicBezTo>
                    <a:pt x="131" y="0"/>
                    <a:pt x="149" y="0"/>
                    <a:pt x="161" y="11"/>
                  </a:cubicBezTo>
                  <a:cubicBezTo>
                    <a:pt x="268" y="119"/>
                    <a:pt x="268" y="119"/>
                    <a:pt x="268" y="119"/>
                  </a:cubicBezTo>
                  <a:cubicBezTo>
                    <a:pt x="280" y="130"/>
                    <a:pt x="280" y="149"/>
                    <a:pt x="268" y="160"/>
                  </a:cubicBezTo>
                  <a:cubicBezTo>
                    <a:pt x="161" y="268"/>
                    <a:pt x="161" y="268"/>
                    <a:pt x="161" y="268"/>
                  </a:cubicBezTo>
                  <a:cubicBezTo>
                    <a:pt x="149" y="279"/>
                    <a:pt x="131" y="279"/>
                    <a:pt x="119" y="268"/>
                  </a:cubicBezTo>
                  <a:cubicBezTo>
                    <a:pt x="12" y="160"/>
                    <a:pt x="12" y="160"/>
                    <a:pt x="12" y="160"/>
                  </a:cubicBezTo>
                  <a:cubicBezTo>
                    <a:pt x="0" y="149"/>
                    <a:pt x="0" y="130"/>
                    <a:pt x="12" y="11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5"/>
            <p:cNvSpPr>
              <a:spLocks noEditPoints="1"/>
            </p:cNvSpPr>
            <p:nvPr/>
          </p:nvSpPr>
          <p:spPr bwMode="auto">
            <a:xfrm>
              <a:off x="6585" y="1237"/>
              <a:ext cx="235" cy="523"/>
            </a:xfrm>
            <a:custGeom>
              <a:avLst/>
              <a:gdLst>
                <a:gd name="T0" fmla="*/ 78 w 117"/>
                <a:gd name="T1" fmla="*/ 14 h 261"/>
                <a:gd name="T2" fmla="*/ 78 w 117"/>
                <a:gd name="T3" fmla="*/ 3 h 261"/>
                <a:gd name="T4" fmla="*/ 78 w 117"/>
                <a:gd name="T5" fmla="*/ 3 h 261"/>
                <a:gd name="T6" fmla="*/ 67 w 117"/>
                <a:gd name="T7" fmla="*/ 3 h 261"/>
                <a:gd name="T8" fmla="*/ 67 w 117"/>
                <a:gd name="T9" fmla="*/ 13 h 261"/>
                <a:gd name="T10" fmla="*/ 72 w 117"/>
                <a:gd name="T11" fmla="*/ 8 h 261"/>
                <a:gd name="T12" fmla="*/ 67 w 117"/>
                <a:gd name="T13" fmla="*/ 14 h 261"/>
                <a:gd name="T14" fmla="*/ 78 w 117"/>
                <a:gd name="T15" fmla="*/ 14 h 261"/>
                <a:gd name="T16" fmla="*/ 78 w 117"/>
                <a:gd name="T17" fmla="*/ 14 h 261"/>
                <a:gd name="T18" fmla="*/ 100 w 117"/>
                <a:gd name="T19" fmla="*/ 43 h 261"/>
                <a:gd name="T20" fmla="*/ 101 w 117"/>
                <a:gd name="T21" fmla="*/ 34 h 261"/>
                <a:gd name="T22" fmla="*/ 90 w 117"/>
                <a:gd name="T23" fmla="*/ 30 h 261"/>
                <a:gd name="T24" fmla="*/ 87 w 117"/>
                <a:gd name="T25" fmla="*/ 41 h 261"/>
                <a:gd name="T26" fmla="*/ 87 w 117"/>
                <a:gd name="T27" fmla="*/ 41 h 261"/>
                <a:gd name="T28" fmla="*/ 98 w 117"/>
                <a:gd name="T29" fmla="*/ 44 h 261"/>
                <a:gd name="T30" fmla="*/ 100 w 117"/>
                <a:gd name="T31" fmla="*/ 43 h 261"/>
                <a:gd name="T32" fmla="*/ 112 w 117"/>
                <a:gd name="T33" fmla="*/ 77 h 261"/>
                <a:gd name="T34" fmla="*/ 114 w 117"/>
                <a:gd name="T35" fmla="*/ 70 h 261"/>
                <a:gd name="T36" fmla="*/ 114 w 117"/>
                <a:gd name="T37" fmla="*/ 69 h 261"/>
                <a:gd name="T38" fmla="*/ 105 w 117"/>
                <a:gd name="T39" fmla="*/ 63 h 261"/>
                <a:gd name="T40" fmla="*/ 99 w 117"/>
                <a:gd name="T41" fmla="*/ 73 h 261"/>
                <a:gd name="T42" fmla="*/ 106 w 117"/>
                <a:gd name="T43" fmla="*/ 71 h 261"/>
                <a:gd name="T44" fmla="*/ 99 w 117"/>
                <a:gd name="T45" fmla="*/ 73 h 261"/>
                <a:gd name="T46" fmla="*/ 108 w 117"/>
                <a:gd name="T47" fmla="*/ 79 h 261"/>
                <a:gd name="T48" fmla="*/ 112 w 117"/>
                <a:gd name="T49" fmla="*/ 77 h 261"/>
                <a:gd name="T50" fmla="*/ 115 w 117"/>
                <a:gd name="T51" fmla="*/ 113 h 261"/>
                <a:gd name="T52" fmla="*/ 117 w 117"/>
                <a:gd name="T53" fmla="*/ 108 h 261"/>
                <a:gd name="T54" fmla="*/ 110 w 117"/>
                <a:gd name="T55" fmla="*/ 99 h 261"/>
                <a:gd name="T56" fmla="*/ 101 w 117"/>
                <a:gd name="T57" fmla="*/ 106 h 261"/>
                <a:gd name="T58" fmla="*/ 101 w 117"/>
                <a:gd name="T59" fmla="*/ 107 h 261"/>
                <a:gd name="T60" fmla="*/ 109 w 117"/>
                <a:gd name="T61" fmla="*/ 115 h 261"/>
                <a:gd name="T62" fmla="*/ 115 w 117"/>
                <a:gd name="T63" fmla="*/ 113 h 261"/>
                <a:gd name="T64" fmla="*/ 107 w 117"/>
                <a:gd name="T65" fmla="*/ 148 h 261"/>
                <a:gd name="T66" fmla="*/ 109 w 117"/>
                <a:gd name="T67" fmla="*/ 145 h 261"/>
                <a:gd name="T68" fmla="*/ 104 w 117"/>
                <a:gd name="T69" fmla="*/ 135 h 261"/>
                <a:gd name="T70" fmla="*/ 95 w 117"/>
                <a:gd name="T71" fmla="*/ 140 h 261"/>
                <a:gd name="T72" fmla="*/ 94 w 117"/>
                <a:gd name="T73" fmla="*/ 140 h 261"/>
                <a:gd name="T74" fmla="*/ 99 w 117"/>
                <a:gd name="T75" fmla="*/ 150 h 261"/>
                <a:gd name="T76" fmla="*/ 107 w 117"/>
                <a:gd name="T77" fmla="*/ 148 h 261"/>
                <a:gd name="T78" fmla="*/ 90 w 117"/>
                <a:gd name="T79" fmla="*/ 180 h 261"/>
                <a:gd name="T80" fmla="*/ 91 w 117"/>
                <a:gd name="T81" fmla="*/ 179 h 261"/>
                <a:gd name="T82" fmla="*/ 89 w 117"/>
                <a:gd name="T83" fmla="*/ 168 h 261"/>
                <a:gd name="T84" fmla="*/ 79 w 117"/>
                <a:gd name="T85" fmla="*/ 170 h 261"/>
                <a:gd name="T86" fmla="*/ 78 w 117"/>
                <a:gd name="T87" fmla="*/ 170 h 261"/>
                <a:gd name="T88" fmla="*/ 80 w 117"/>
                <a:gd name="T89" fmla="*/ 181 h 261"/>
                <a:gd name="T90" fmla="*/ 90 w 117"/>
                <a:gd name="T91" fmla="*/ 180 h 261"/>
                <a:gd name="T92" fmla="*/ 66 w 117"/>
                <a:gd name="T93" fmla="*/ 207 h 261"/>
                <a:gd name="T94" fmla="*/ 66 w 117"/>
                <a:gd name="T95" fmla="*/ 196 h 261"/>
                <a:gd name="T96" fmla="*/ 55 w 117"/>
                <a:gd name="T97" fmla="*/ 195 h 261"/>
                <a:gd name="T98" fmla="*/ 55 w 117"/>
                <a:gd name="T99" fmla="*/ 196 h 261"/>
                <a:gd name="T100" fmla="*/ 55 w 117"/>
                <a:gd name="T101" fmla="*/ 207 h 261"/>
                <a:gd name="T102" fmla="*/ 66 w 117"/>
                <a:gd name="T103" fmla="*/ 207 h 261"/>
                <a:gd name="T104" fmla="*/ 40 w 117"/>
                <a:gd name="T105" fmla="*/ 232 h 261"/>
                <a:gd name="T106" fmla="*/ 40 w 117"/>
                <a:gd name="T107" fmla="*/ 221 h 261"/>
                <a:gd name="T108" fmla="*/ 29 w 117"/>
                <a:gd name="T109" fmla="*/ 221 h 261"/>
                <a:gd name="T110" fmla="*/ 29 w 117"/>
                <a:gd name="T111" fmla="*/ 221 h 261"/>
                <a:gd name="T112" fmla="*/ 29 w 117"/>
                <a:gd name="T113" fmla="*/ 232 h 261"/>
                <a:gd name="T114" fmla="*/ 40 w 117"/>
                <a:gd name="T115" fmla="*/ 232 h 261"/>
                <a:gd name="T116" fmla="*/ 14 w 117"/>
                <a:gd name="T117" fmla="*/ 258 h 261"/>
                <a:gd name="T118" fmla="*/ 15 w 117"/>
                <a:gd name="T119" fmla="*/ 247 h 261"/>
                <a:gd name="T120" fmla="*/ 4 w 117"/>
                <a:gd name="T121" fmla="*/ 247 h 261"/>
                <a:gd name="T122" fmla="*/ 3 w 117"/>
                <a:gd name="T123" fmla="*/ 258 h 261"/>
                <a:gd name="T124" fmla="*/ 14 w 117"/>
                <a:gd name="T125" fmla="*/ 25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 h="261">
                  <a:moveTo>
                    <a:pt x="78" y="14"/>
                  </a:moveTo>
                  <a:cubicBezTo>
                    <a:pt x="81" y="11"/>
                    <a:pt x="81" y="6"/>
                    <a:pt x="78" y="3"/>
                  </a:cubicBezTo>
                  <a:cubicBezTo>
                    <a:pt x="78" y="3"/>
                    <a:pt x="78" y="3"/>
                    <a:pt x="78" y="3"/>
                  </a:cubicBezTo>
                  <a:cubicBezTo>
                    <a:pt x="75" y="0"/>
                    <a:pt x="70" y="0"/>
                    <a:pt x="67" y="3"/>
                  </a:cubicBezTo>
                  <a:cubicBezTo>
                    <a:pt x="64" y="6"/>
                    <a:pt x="64" y="10"/>
                    <a:pt x="67" y="13"/>
                  </a:cubicBezTo>
                  <a:cubicBezTo>
                    <a:pt x="72" y="8"/>
                    <a:pt x="72" y="8"/>
                    <a:pt x="72" y="8"/>
                  </a:cubicBezTo>
                  <a:cubicBezTo>
                    <a:pt x="67" y="14"/>
                    <a:pt x="67" y="14"/>
                    <a:pt x="67" y="14"/>
                  </a:cubicBezTo>
                  <a:cubicBezTo>
                    <a:pt x="70" y="17"/>
                    <a:pt x="75" y="17"/>
                    <a:pt x="78" y="14"/>
                  </a:cubicBezTo>
                  <a:cubicBezTo>
                    <a:pt x="78" y="14"/>
                    <a:pt x="78" y="14"/>
                    <a:pt x="78" y="14"/>
                  </a:cubicBezTo>
                  <a:close/>
                  <a:moveTo>
                    <a:pt x="100" y="43"/>
                  </a:moveTo>
                  <a:cubicBezTo>
                    <a:pt x="102" y="41"/>
                    <a:pt x="103" y="37"/>
                    <a:pt x="101" y="34"/>
                  </a:cubicBezTo>
                  <a:cubicBezTo>
                    <a:pt x="99" y="30"/>
                    <a:pt x="94" y="28"/>
                    <a:pt x="90" y="30"/>
                  </a:cubicBezTo>
                  <a:cubicBezTo>
                    <a:pt x="87" y="32"/>
                    <a:pt x="85" y="37"/>
                    <a:pt x="87" y="41"/>
                  </a:cubicBezTo>
                  <a:cubicBezTo>
                    <a:pt x="87" y="41"/>
                    <a:pt x="87" y="41"/>
                    <a:pt x="87" y="41"/>
                  </a:cubicBezTo>
                  <a:cubicBezTo>
                    <a:pt x="89" y="45"/>
                    <a:pt x="94" y="46"/>
                    <a:pt x="98" y="44"/>
                  </a:cubicBezTo>
                  <a:cubicBezTo>
                    <a:pt x="99" y="44"/>
                    <a:pt x="99" y="43"/>
                    <a:pt x="100" y="43"/>
                  </a:cubicBezTo>
                  <a:close/>
                  <a:moveTo>
                    <a:pt x="112" y="77"/>
                  </a:moveTo>
                  <a:cubicBezTo>
                    <a:pt x="114" y="75"/>
                    <a:pt x="115" y="72"/>
                    <a:pt x="114" y="70"/>
                  </a:cubicBezTo>
                  <a:cubicBezTo>
                    <a:pt x="114" y="70"/>
                    <a:pt x="114" y="69"/>
                    <a:pt x="114" y="69"/>
                  </a:cubicBezTo>
                  <a:cubicBezTo>
                    <a:pt x="113" y="65"/>
                    <a:pt x="109" y="62"/>
                    <a:pt x="105" y="63"/>
                  </a:cubicBezTo>
                  <a:cubicBezTo>
                    <a:pt x="101" y="64"/>
                    <a:pt x="98" y="68"/>
                    <a:pt x="99" y="73"/>
                  </a:cubicBezTo>
                  <a:cubicBezTo>
                    <a:pt x="106" y="71"/>
                    <a:pt x="106" y="71"/>
                    <a:pt x="106" y="71"/>
                  </a:cubicBezTo>
                  <a:cubicBezTo>
                    <a:pt x="99" y="73"/>
                    <a:pt x="99" y="73"/>
                    <a:pt x="99" y="73"/>
                  </a:cubicBezTo>
                  <a:cubicBezTo>
                    <a:pt x="100" y="77"/>
                    <a:pt x="104" y="80"/>
                    <a:pt x="108" y="79"/>
                  </a:cubicBezTo>
                  <a:cubicBezTo>
                    <a:pt x="110" y="79"/>
                    <a:pt x="111" y="78"/>
                    <a:pt x="112" y="77"/>
                  </a:cubicBezTo>
                  <a:close/>
                  <a:moveTo>
                    <a:pt x="115" y="113"/>
                  </a:moveTo>
                  <a:cubicBezTo>
                    <a:pt x="116" y="112"/>
                    <a:pt x="117" y="110"/>
                    <a:pt x="117" y="108"/>
                  </a:cubicBezTo>
                  <a:cubicBezTo>
                    <a:pt x="117" y="104"/>
                    <a:pt x="114" y="100"/>
                    <a:pt x="110" y="99"/>
                  </a:cubicBezTo>
                  <a:cubicBezTo>
                    <a:pt x="105" y="99"/>
                    <a:pt x="102" y="102"/>
                    <a:pt x="101" y="106"/>
                  </a:cubicBezTo>
                  <a:cubicBezTo>
                    <a:pt x="101" y="106"/>
                    <a:pt x="101" y="107"/>
                    <a:pt x="101" y="107"/>
                  </a:cubicBezTo>
                  <a:cubicBezTo>
                    <a:pt x="101" y="111"/>
                    <a:pt x="104" y="115"/>
                    <a:pt x="109" y="115"/>
                  </a:cubicBezTo>
                  <a:cubicBezTo>
                    <a:pt x="111" y="115"/>
                    <a:pt x="113" y="114"/>
                    <a:pt x="115" y="113"/>
                  </a:cubicBezTo>
                  <a:close/>
                  <a:moveTo>
                    <a:pt x="107" y="148"/>
                  </a:moveTo>
                  <a:cubicBezTo>
                    <a:pt x="108" y="147"/>
                    <a:pt x="109" y="146"/>
                    <a:pt x="109" y="145"/>
                  </a:cubicBezTo>
                  <a:cubicBezTo>
                    <a:pt x="110" y="141"/>
                    <a:pt x="108" y="137"/>
                    <a:pt x="104" y="135"/>
                  </a:cubicBezTo>
                  <a:cubicBezTo>
                    <a:pt x="100" y="134"/>
                    <a:pt x="96" y="136"/>
                    <a:pt x="95" y="140"/>
                  </a:cubicBezTo>
                  <a:cubicBezTo>
                    <a:pt x="95" y="140"/>
                    <a:pt x="94" y="140"/>
                    <a:pt x="94" y="140"/>
                  </a:cubicBezTo>
                  <a:cubicBezTo>
                    <a:pt x="93" y="144"/>
                    <a:pt x="95" y="149"/>
                    <a:pt x="99" y="150"/>
                  </a:cubicBezTo>
                  <a:cubicBezTo>
                    <a:pt x="102" y="151"/>
                    <a:pt x="105" y="150"/>
                    <a:pt x="107" y="148"/>
                  </a:cubicBezTo>
                  <a:close/>
                  <a:moveTo>
                    <a:pt x="90" y="180"/>
                  </a:moveTo>
                  <a:cubicBezTo>
                    <a:pt x="90" y="180"/>
                    <a:pt x="91" y="179"/>
                    <a:pt x="91" y="179"/>
                  </a:cubicBezTo>
                  <a:cubicBezTo>
                    <a:pt x="93" y="176"/>
                    <a:pt x="93" y="171"/>
                    <a:pt x="89" y="168"/>
                  </a:cubicBezTo>
                  <a:cubicBezTo>
                    <a:pt x="86" y="166"/>
                    <a:pt x="81" y="166"/>
                    <a:pt x="79" y="170"/>
                  </a:cubicBezTo>
                  <a:cubicBezTo>
                    <a:pt x="79" y="170"/>
                    <a:pt x="78" y="170"/>
                    <a:pt x="78" y="170"/>
                  </a:cubicBezTo>
                  <a:cubicBezTo>
                    <a:pt x="76" y="174"/>
                    <a:pt x="77" y="179"/>
                    <a:pt x="80" y="181"/>
                  </a:cubicBezTo>
                  <a:cubicBezTo>
                    <a:pt x="83" y="183"/>
                    <a:pt x="88" y="183"/>
                    <a:pt x="90" y="180"/>
                  </a:cubicBezTo>
                  <a:close/>
                  <a:moveTo>
                    <a:pt x="66" y="207"/>
                  </a:moveTo>
                  <a:cubicBezTo>
                    <a:pt x="69" y="204"/>
                    <a:pt x="69" y="199"/>
                    <a:pt x="66" y="196"/>
                  </a:cubicBezTo>
                  <a:cubicBezTo>
                    <a:pt x="63" y="193"/>
                    <a:pt x="58" y="192"/>
                    <a:pt x="55" y="195"/>
                  </a:cubicBezTo>
                  <a:cubicBezTo>
                    <a:pt x="55" y="196"/>
                    <a:pt x="55" y="196"/>
                    <a:pt x="55" y="196"/>
                  </a:cubicBezTo>
                  <a:cubicBezTo>
                    <a:pt x="52" y="199"/>
                    <a:pt x="52" y="204"/>
                    <a:pt x="55" y="207"/>
                  </a:cubicBezTo>
                  <a:cubicBezTo>
                    <a:pt x="58" y="210"/>
                    <a:pt x="63" y="210"/>
                    <a:pt x="66" y="207"/>
                  </a:cubicBezTo>
                  <a:close/>
                  <a:moveTo>
                    <a:pt x="40" y="232"/>
                  </a:moveTo>
                  <a:cubicBezTo>
                    <a:pt x="43" y="229"/>
                    <a:pt x="43" y="224"/>
                    <a:pt x="40" y="221"/>
                  </a:cubicBezTo>
                  <a:cubicBezTo>
                    <a:pt x="37" y="218"/>
                    <a:pt x="33" y="218"/>
                    <a:pt x="29" y="221"/>
                  </a:cubicBezTo>
                  <a:cubicBezTo>
                    <a:pt x="29" y="221"/>
                    <a:pt x="29" y="221"/>
                    <a:pt x="29" y="221"/>
                  </a:cubicBezTo>
                  <a:cubicBezTo>
                    <a:pt x="26" y="224"/>
                    <a:pt x="26" y="229"/>
                    <a:pt x="29" y="232"/>
                  </a:cubicBezTo>
                  <a:cubicBezTo>
                    <a:pt x="32" y="235"/>
                    <a:pt x="37" y="235"/>
                    <a:pt x="40" y="232"/>
                  </a:cubicBezTo>
                  <a:close/>
                  <a:moveTo>
                    <a:pt x="14" y="258"/>
                  </a:moveTo>
                  <a:cubicBezTo>
                    <a:pt x="17" y="255"/>
                    <a:pt x="18" y="250"/>
                    <a:pt x="15" y="247"/>
                  </a:cubicBezTo>
                  <a:cubicBezTo>
                    <a:pt x="12" y="244"/>
                    <a:pt x="7" y="244"/>
                    <a:pt x="4" y="247"/>
                  </a:cubicBezTo>
                  <a:cubicBezTo>
                    <a:pt x="1" y="250"/>
                    <a:pt x="0" y="255"/>
                    <a:pt x="3" y="258"/>
                  </a:cubicBezTo>
                  <a:cubicBezTo>
                    <a:pt x="7" y="261"/>
                    <a:pt x="11" y="261"/>
                    <a:pt x="14" y="258"/>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36"/>
            <p:cNvSpPr>
              <a:spLocks/>
            </p:cNvSpPr>
            <p:nvPr/>
          </p:nvSpPr>
          <p:spPr bwMode="auto">
            <a:xfrm>
              <a:off x="6639" y="1167"/>
              <a:ext cx="99" cy="98"/>
            </a:xfrm>
            <a:custGeom>
              <a:avLst/>
              <a:gdLst>
                <a:gd name="T0" fmla="*/ 99 w 99"/>
                <a:gd name="T1" fmla="*/ 0 h 98"/>
                <a:gd name="T2" fmla="*/ 0 w 99"/>
                <a:gd name="T3" fmla="*/ 0 h 98"/>
                <a:gd name="T4" fmla="*/ 0 w 99"/>
                <a:gd name="T5" fmla="*/ 98 h 98"/>
                <a:gd name="T6" fmla="*/ 99 w 99"/>
                <a:gd name="T7" fmla="*/ 0 h 98"/>
                <a:gd name="T8" fmla="*/ 99 w 99"/>
                <a:gd name="T9" fmla="*/ 0 h 98"/>
              </a:gdLst>
              <a:ahLst/>
              <a:cxnLst>
                <a:cxn ang="0">
                  <a:pos x="T0" y="T1"/>
                </a:cxn>
                <a:cxn ang="0">
                  <a:pos x="T2" y="T3"/>
                </a:cxn>
                <a:cxn ang="0">
                  <a:pos x="T4" y="T5"/>
                </a:cxn>
                <a:cxn ang="0">
                  <a:pos x="T6" y="T7"/>
                </a:cxn>
                <a:cxn ang="0">
                  <a:pos x="T8" y="T9"/>
                </a:cxn>
              </a:cxnLst>
              <a:rect l="0" t="0" r="r" b="b"/>
              <a:pathLst>
                <a:path w="99" h="98">
                  <a:moveTo>
                    <a:pt x="99" y="0"/>
                  </a:moveTo>
                  <a:lnTo>
                    <a:pt x="0" y="0"/>
                  </a:lnTo>
                  <a:lnTo>
                    <a:pt x="0" y="98"/>
                  </a:lnTo>
                  <a:lnTo>
                    <a:pt x="99" y="0"/>
                  </a:lnTo>
                  <a:lnTo>
                    <a:pt x="99"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37"/>
            <p:cNvSpPr>
              <a:spLocks/>
            </p:cNvSpPr>
            <p:nvPr/>
          </p:nvSpPr>
          <p:spPr bwMode="auto">
            <a:xfrm>
              <a:off x="6152" y="661"/>
              <a:ext cx="560" cy="560"/>
            </a:xfrm>
            <a:custGeom>
              <a:avLst/>
              <a:gdLst>
                <a:gd name="T0" fmla="*/ 267 w 279"/>
                <a:gd name="T1" fmla="*/ 119 h 279"/>
                <a:gd name="T2" fmla="*/ 160 w 279"/>
                <a:gd name="T3" fmla="*/ 11 h 279"/>
                <a:gd name="T4" fmla="*/ 118 w 279"/>
                <a:gd name="T5" fmla="*/ 11 h 279"/>
                <a:gd name="T6" fmla="*/ 11 w 279"/>
                <a:gd name="T7" fmla="*/ 119 h 279"/>
                <a:gd name="T8" fmla="*/ 11 w 279"/>
                <a:gd name="T9" fmla="*/ 160 h 279"/>
                <a:gd name="T10" fmla="*/ 118 w 279"/>
                <a:gd name="T11" fmla="*/ 268 h 279"/>
                <a:gd name="T12" fmla="*/ 160 w 279"/>
                <a:gd name="T13" fmla="*/ 268 h 279"/>
                <a:gd name="T14" fmla="*/ 267 w 279"/>
                <a:gd name="T15" fmla="*/ 160 h 279"/>
                <a:gd name="T16" fmla="*/ 267 w 279"/>
                <a:gd name="T1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9" h="279">
                  <a:moveTo>
                    <a:pt x="267" y="119"/>
                  </a:moveTo>
                  <a:cubicBezTo>
                    <a:pt x="160" y="11"/>
                    <a:pt x="160" y="11"/>
                    <a:pt x="160" y="11"/>
                  </a:cubicBezTo>
                  <a:cubicBezTo>
                    <a:pt x="148" y="0"/>
                    <a:pt x="130" y="0"/>
                    <a:pt x="118" y="11"/>
                  </a:cubicBezTo>
                  <a:cubicBezTo>
                    <a:pt x="11" y="119"/>
                    <a:pt x="11" y="119"/>
                    <a:pt x="11" y="119"/>
                  </a:cubicBezTo>
                  <a:cubicBezTo>
                    <a:pt x="0" y="130"/>
                    <a:pt x="0" y="149"/>
                    <a:pt x="11" y="160"/>
                  </a:cubicBezTo>
                  <a:cubicBezTo>
                    <a:pt x="118" y="268"/>
                    <a:pt x="118" y="268"/>
                    <a:pt x="118" y="268"/>
                  </a:cubicBezTo>
                  <a:cubicBezTo>
                    <a:pt x="130" y="279"/>
                    <a:pt x="148" y="279"/>
                    <a:pt x="160" y="268"/>
                  </a:cubicBezTo>
                  <a:cubicBezTo>
                    <a:pt x="267" y="160"/>
                    <a:pt x="267" y="160"/>
                    <a:pt x="267" y="160"/>
                  </a:cubicBezTo>
                  <a:cubicBezTo>
                    <a:pt x="279" y="149"/>
                    <a:pt x="279" y="130"/>
                    <a:pt x="267" y="11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38"/>
            <p:cNvSpPr>
              <a:spLocks noEditPoints="1"/>
            </p:cNvSpPr>
            <p:nvPr/>
          </p:nvSpPr>
          <p:spPr bwMode="auto">
            <a:xfrm>
              <a:off x="3524" y="2538"/>
              <a:ext cx="235" cy="525"/>
            </a:xfrm>
            <a:custGeom>
              <a:avLst/>
              <a:gdLst>
                <a:gd name="T0" fmla="*/ 78 w 117"/>
                <a:gd name="T1" fmla="*/ 247 h 262"/>
                <a:gd name="T2" fmla="*/ 78 w 117"/>
                <a:gd name="T3" fmla="*/ 258 h 262"/>
                <a:gd name="T4" fmla="*/ 78 w 117"/>
                <a:gd name="T5" fmla="*/ 259 h 262"/>
                <a:gd name="T6" fmla="*/ 67 w 117"/>
                <a:gd name="T7" fmla="*/ 259 h 262"/>
                <a:gd name="T8" fmla="*/ 67 w 117"/>
                <a:gd name="T9" fmla="*/ 248 h 262"/>
                <a:gd name="T10" fmla="*/ 72 w 117"/>
                <a:gd name="T11" fmla="*/ 253 h 262"/>
                <a:gd name="T12" fmla="*/ 67 w 117"/>
                <a:gd name="T13" fmla="*/ 248 h 262"/>
                <a:gd name="T14" fmla="*/ 78 w 117"/>
                <a:gd name="T15" fmla="*/ 247 h 262"/>
                <a:gd name="T16" fmla="*/ 78 w 117"/>
                <a:gd name="T17" fmla="*/ 247 h 262"/>
                <a:gd name="T18" fmla="*/ 99 w 117"/>
                <a:gd name="T19" fmla="*/ 218 h 262"/>
                <a:gd name="T20" fmla="*/ 101 w 117"/>
                <a:gd name="T21" fmla="*/ 228 h 262"/>
                <a:gd name="T22" fmla="*/ 90 w 117"/>
                <a:gd name="T23" fmla="*/ 231 h 262"/>
                <a:gd name="T24" fmla="*/ 87 w 117"/>
                <a:gd name="T25" fmla="*/ 221 h 262"/>
                <a:gd name="T26" fmla="*/ 87 w 117"/>
                <a:gd name="T27" fmla="*/ 220 h 262"/>
                <a:gd name="T28" fmla="*/ 98 w 117"/>
                <a:gd name="T29" fmla="*/ 217 h 262"/>
                <a:gd name="T30" fmla="*/ 99 w 117"/>
                <a:gd name="T31" fmla="*/ 218 h 262"/>
                <a:gd name="T32" fmla="*/ 112 w 117"/>
                <a:gd name="T33" fmla="*/ 184 h 262"/>
                <a:gd name="T34" fmla="*/ 114 w 117"/>
                <a:gd name="T35" fmla="*/ 191 h 262"/>
                <a:gd name="T36" fmla="*/ 114 w 117"/>
                <a:gd name="T37" fmla="*/ 192 h 262"/>
                <a:gd name="T38" fmla="*/ 105 w 117"/>
                <a:gd name="T39" fmla="*/ 198 h 262"/>
                <a:gd name="T40" fmla="*/ 99 w 117"/>
                <a:gd name="T41" fmla="*/ 189 h 262"/>
                <a:gd name="T42" fmla="*/ 106 w 117"/>
                <a:gd name="T43" fmla="*/ 190 h 262"/>
                <a:gd name="T44" fmla="*/ 99 w 117"/>
                <a:gd name="T45" fmla="*/ 188 h 262"/>
                <a:gd name="T46" fmla="*/ 108 w 117"/>
                <a:gd name="T47" fmla="*/ 182 h 262"/>
                <a:gd name="T48" fmla="*/ 112 w 117"/>
                <a:gd name="T49" fmla="*/ 184 h 262"/>
                <a:gd name="T50" fmla="*/ 114 w 117"/>
                <a:gd name="T51" fmla="*/ 148 h 262"/>
                <a:gd name="T52" fmla="*/ 117 w 117"/>
                <a:gd name="T53" fmla="*/ 153 h 262"/>
                <a:gd name="T54" fmla="*/ 109 w 117"/>
                <a:gd name="T55" fmla="*/ 162 h 262"/>
                <a:gd name="T56" fmla="*/ 101 w 117"/>
                <a:gd name="T57" fmla="*/ 155 h 262"/>
                <a:gd name="T58" fmla="*/ 101 w 117"/>
                <a:gd name="T59" fmla="*/ 154 h 262"/>
                <a:gd name="T60" fmla="*/ 108 w 117"/>
                <a:gd name="T61" fmla="*/ 146 h 262"/>
                <a:gd name="T62" fmla="*/ 114 w 117"/>
                <a:gd name="T63" fmla="*/ 148 h 262"/>
                <a:gd name="T64" fmla="*/ 107 w 117"/>
                <a:gd name="T65" fmla="*/ 113 h 262"/>
                <a:gd name="T66" fmla="*/ 109 w 117"/>
                <a:gd name="T67" fmla="*/ 116 h 262"/>
                <a:gd name="T68" fmla="*/ 104 w 117"/>
                <a:gd name="T69" fmla="*/ 126 h 262"/>
                <a:gd name="T70" fmla="*/ 94 w 117"/>
                <a:gd name="T71" fmla="*/ 122 h 262"/>
                <a:gd name="T72" fmla="*/ 94 w 117"/>
                <a:gd name="T73" fmla="*/ 121 h 262"/>
                <a:gd name="T74" fmla="*/ 99 w 117"/>
                <a:gd name="T75" fmla="*/ 111 h 262"/>
                <a:gd name="T76" fmla="*/ 107 w 117"/>
                <a:gd name="T77" fmla="*/ 113 h 262"/>
                <a:gd name="T78" fmla="*/ 90 w 117"/>
                <a:gd name="T79" fmla="*/ 81 h 262"/>
                <a:gd name="T80" fmla="*/ 91 w 117"/>
                <a:gd name="T81" fmla="*/ 82 h 262"/>
                <a:gd name="T82" fmla="*/ 89 w 117"/>
                <a:gd name="T83" fmla="*/ 93 h 262"/>
                <a:gd name="T84" fmla="*/ 79 w 117"/>
                <a:gd name="T85" fmla="*/ 92 h 262"/>
                <a:gd name="T86" fmla="*/ 78 w 117"/>
                <a:gd name="T87" fmla="*/ 91 h 262"/>
                <a:gd name="T88" fmla="*/ 80 w 117"/>
                <a:gd name="T89" fmla="*/ 80 h 262"/>
                <a:gd name="T90" fmla="*/ 90 w 117"/>
                <a:gd name="T91" fmla="*/ 81 h 262"/>
                <a:gd name="T92" fmla="*/ 65 w 117"/>
                <a:gd name="T93" fmla="*/ 55 h 262"/>
                <a:gd name="T94" fmla="*/ 66 w 117"/>
                <a:gd name="T95" fmla="*/ 66 h 262"/>
                <a:gd name="T96" fmla="*/ 55 w 117"/>
                <a:gd name="T97" fmla="*/ 66 h 262"/>
                <a:gd name="T98" fmla="*/ 55 w 117"/>
                <a:gd name="T99" fmla="*/ 65 h 262"/>
                <a:gd name="T100" fmla="*/ 55 w 117"/>
                <a:gd name="T101" fmla="*/ 55 h 262"/>
                <a:gd name="T102" fmla="*/ 65 w 117"/>
                <a:gd name="T103" fmla="*/ 55 h 262"/>
                <a:gd name="T104" fmla="*/ 40 w 117"/>
                <a:gd name="T105" fmla="*/ 29 h 262"/>
                <a:gd name="T106" fmla="*/ 40 w 117"/>
                <a:gd name="T107" fmla="*/ 40 h 262"/>
                <a:gd name="T108" fmla="*/ 29 w 117"/>
                <a:gd name="T109" fmla="*/ 40 h 262"/>
                <a:gd name="T110" fmla="*/ 29 w 117"/>
                <a:gd name="T111" fmla="*/ 40 h 262"/>
                <a:gd name="T112" fmla="*/ 29 w 117"/>
                <a:gd name="T113" fmla="*/ 29 h 262"/>
                <a:gd name="T114" fmla="*/ 40 w 117"/>
                <a:gd name="T115" fmla="*/ 29 h 262"/>
                <a:gd name="T116" fmla="*/ 14 w 117"/>
                <a:gd name="T117" fmla="*/ 3 h 262"/>
                <a:gd name="T118" fmla="*/ 14 w 117"/>
                <a:gd name="T119" fmla="*/ 14 h 262"/>
                <a:gd name="T120" fmla="*/ 4 w 117"/>
                <a:gd name="T121" fmla="*/ 15 h 262"/>
                <a:gd name="T122" fmla="*/ 3 w 117"/>
                <a:gd name="T123" fmla="*/ 3 h 262"/>
                <a:gd name="T124" fmla="*/ 14 w 117"/>
                <a:gd name="T125" fmla="*/ 3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 h="262">
                  <a:moveTo>
                    <a:pt x="78" y="247"/>
                  </a:moveTo>
                  <a:cubicBezTo>
                    <a:pt x="81" y="250"/>
                    <a:pt x="81" y="255"/>
                    <a:pt x="78" y="258"/>
                  </a:cubicBezTo>
                  <a:cubicBezTo>
                    <a:pt x="78" y="258"/>
                    <a:pt x="78" y="259"/>
                    <a:pt x="78" y="259"/>
                  </a:cubicBezTo>
                  <a:cubicBezTo>
                    <a:pt x="75" y="262"/>
                    <a:pt x="70" y="262"/>
                    <a:pt x="67" y="259"/>
                  </a:cubicBezTo>
                  <a:cubicBezTo>
                    <a:pt x="64" y="256"/>
                    <a:pt x="64" y="251"/>
                    <a:pt x="67" y="248"/>
                  </a:cubicBezTo>
                  <a:cubicBezTo>
                    <a:pt x="72" y="253"/>
                    <a:pt x="72" y="253"/>
                    <a:pt x="72" y="253"/>
                  </a:cubicBezTo>
                  <a:cubicBezTo>
                    <a:pt x="67" y="248"/>
                    <a:pt x="67" y="248"/>
                    <a:pt x="67" y="248"/>
                  </a:cubicBezTo>
                  <a:cubicBezTo>
                    <a:pt x="70" y="245"/>
                    <a:pt x="75" y="244"/>
                    <a:pt x="78" y="247"/>
                  </a:cubicBezTo>
                  <a:cubicBezTo>
                    <a:pt x="78" y="247"/>
                    <a:pt x="78" y="247"/>
                    <a:pt x="78" y="247"/>
                  </a:cubicBezTo>
                  <a:close/>
                  <a:moveTo>
                    <a:pt x="99" y="218"/>
                  </a:moveTo>
                  <a:cubicBezTo>
                    <a:pt x="102" y="221"/>
                    <a:pt x="102" y="225"/>
                    <a:pt x="101" y="228"/>
                  </a:cubicBezTo>
                  <a:cubicBezTo>
                    <a:pt x="98" y="231"/>
                    <a:pt x="94" y="233"/>
                    <a:pt x="90" y="231"/>
                  </a:cubicBezTo>
                  <a:cubicBezTo>
                    <a:pt x="86" y="229"/>
                    <a:pt x="85" y="224"/>
                    <a:pt x="87" y="221"/>
                  </a:cubicBezTo>
                  <a:cubicBezTo>
                    <a:pt x="87" y="221"/>
                    <a:pt x="87" y="220"/>
                    <a:pt x="87" y="220"/>
                  </a:cubicBezTo>
                  <a:cubicBezTo>
                    <a:pt x="89" y="216"/>
                    <a:pt x="94" y="215"/>
                    <a:pt x="98" y="217"/>
                  </a:cubicBezTo>
                  <a:cubicBezTo>
                    <a:pt x="98" y="217"/>
                    <a:pt x="99" y="218"/>
                    <a:pt x="99" y="218"/>
                  </a:cubicBezTo>
                  <a:close/>
                  <a:moveTo>
                    <a:pt x="112" y="184"/>
                  </a:moveTo>
                  <a:cubicBezTo>
                    <a:pt x="114" y="186"/>
                    <a:pt x="114" y="189"/>
                    <a:pt x="114" y="191"/>
                  </a:cubicBezTo>
                  <a:cubicBezTo>
                    <a:pt x="114" y="192"/>
                    <a:pt x="114" y="192"/>
                    <a:pt x="114" y="192"/>
                  </a:cubicBezTo>
                  <a:cubicBezTo>
                    <a:pt x="113" y="196"/>
                    <a:pt x="109" y="199"/>
                    <a:pt x="105" y="198"/>
                  </a:cubicBezTo>
                  <a:cubicBezTo>
                    <a:pt x="100" y="197"/>
                    <a:pt x="98" y="193"/>
                    <a:pt x="99" y="189"/>
                  </a:cubicBezTo>
                  <a:cubicBezTo>
                    <a:pt x="106" y="190"/>
                    <a:pt x="106" y="190"/>
                    <a:pt x="106" y="190"/>
                  </a:cubicBezTo>
                  <a:cubicBezTo>
                    <a:pt x="99" y="188"/>
                    <a:pt x="99" y="188"/>
                    <a:pt x="99" y="188"/>
                  </a:cubicBezTo>
                  <a:cubicBezTo>
                    <a:pt x="100" y="184"/>
                    <a:pt x="104" y="181"/>
                    <a:pt x="108" y="182"/>
                  </a:cubicBezTo>
                  <a:cubicBezTo>
                    <a:pt x="109" y="183"/>
                    <a:pt x="111" y="183"/>
                    <a:pt x="112" y="184"/>
                  </a:cubicBezTo>
                  <a:close/>
                  <a:moveTo>
                    <a:pt x="114" y="148"/>
                  </a:moveTo>
                  <a:cubicBezTo>
                    <a:pt x="116" y="150"/>
                    <a:pt x="116" y="151"/>
                    <a:pt x="117" y="153"/>
                  </a:cubicBezTo>
                  <a:cubicBezTo>
                    <a:pt x="117" y="158"/>
                    <a:pt x="114" y="162"/>
                    <a:pt x="109" y="162"/>
                  </a:cubicBezTo>
                  <a:cubicBezTo>
                    <a:pt x="105" y="162"/>
                    <a:pt x="101" y="159"/>
                    <a:pt x="101" y="155"/>
                  </a:cubicBezTo>
                  <a:cubicBezTo>
                    <a:pt x="101" y="155"/>
                    <a:pt x="101" y="154"/>
                    <a:pt x="101" y="154"/>
                  </a:cubicBezTo>
                  <a:cubicBezTo>
                    <a:pt x="101" y="150"/>
                    <a:pt x="104" y="146"/>
                    <a:pt x="108" y="146"/>
                  </a:cubicBezTo>
                  <a:cubicBezTo>
                    <a:pt x="111" y="146"/>
                    <a:pt x="113" y="147"/>
                    <a:pt x="114" y="148"/>
                  </a:cubicBezTo>
                  <a:close/>
                  <a:moveTo>
                    <a:pt x="107" y="113"/>
                  </a:moveTo>
                  <a:cubicBezTo>
                    <a:pt x="108" y="114"/>
                    <a:pt x="108" y="115"/>
                    <a:pt x="109" y="116"/>
                  </a:cubicBezTo>
                  <a:cubicBezTo>
                    <a:pt x="110" y="120"/>
                    <a:pt x="108" y="125"/>
                    <a:pt x="104" y="126"/>
                  </a:cubicBezTo>
                  <a:cubicBezTo>
                    <a:pt x="100" y="128"/>
                    <a:pt x="96" y="126"/>
                    <a:pt x="94" y="122"/>
                  </a:cubicBezTo>
                  <a:cubicBezTo>
                    <a:pt x="94" y="122"/>
                    <a:pt x="94" y="121"/>
                    <a:pt x="94" y="121"/>
                  </a:cubicBezTo>
                  <a:cubicBezTo>
                    <a:pt x="93" y="117"/>
                    <a:pt x="95" y="113"/>
                    <a:pt x="99" y="111"/>
                  </a:cubicBezTo>
                  <a:cubicBezTo>
                    <a:pt x="102" y="110"/>
                    <a:pt x="105" y="111"/>
                    <a:pt x="107" y="113"/>
                  </a:cubicBezTo>
                  <a:close/>
                  <a:moveTo>
                    <a:pt x="90" y="81"/>
                  </a:moveTo>
                  <a:cubicBezTo>
                    <a:pt x="90" y="81"/>
                    <a:pt x="91" y="82"/>
                    <a:pt x="91" y="82"/>
                  </a:cubicBezTo>
                  <a:cubicBezTo>
                    <a:pt x="93" y="86"/>
                    <a:pt x="93" y="91"/>
                    <a:pt x="89" y="93"/>
                  </a:cubicBezTo>
                  <a:cubicBezTo>
                    <a:pt x="86" y="96"/>
                    <a:pt x="81" y="95"/>
                    <a:pt x="79" y="92"/>
                  </a:cubicBezTo>
                  <a:cubicBezTo>
                    <a:pt x="78" y="92"/>
                    <a:pt x="78" y="91"/>
                    <a:pt x="78" y="91"/>
                  </a:cubicBezTo>
                  <a:cubicBezTo>
                    <a:pt x="76" y="88"/>
                    <a:pt x="77" y="83"/>
                    <a:pt x="80" y="80"/>
                  </a:cubicBezTo>
                  <a:cubicBezTo>
                    <a:pt x="83" y="78"/>
                    <a:pt x="87" y="79"/>
                    <a:pt x="90" y="81"/>
                  </a:cubicBezTo>
                  <a:close/>
                  <a:moveTo>
                    <a:pt x="65" y="55"/>
                  </a:moveTo>
                  <a:cubicBezTo>
                    <a:pt x="68" y="58"/>
                    <a:pt x="69" y="63"/>
                    <a:pt x="66" y="66"/>
                  </a:cubicBezTo>
                  <a:cubicBezTo>
                    <a:pt x="63" y="69"/>
                    <a:pt x="58" y="69"/>
                    <a:pt x="55" y="66"/>
                  </a:cubicBezTo>
                  <a:cubicBezTo>
                    <a:pt x="55" y="65"/>
                    <a:pt x="55" y="65"/>
                    <a:pt x="55" y="65"/>
                  </a:cubicBezTo>
                  <a:cubicBezTo>
                    <a:pt x="51" y="62"/>
                    <a:pt x="52" y="58"/>
                    <a:pt x="55" y="55"/>
                  </a:cubicBezTo>
                  <a:cubicBezTo>
                    <a:pt x="58" y="51"/>
                    <a:pt x="62" y="51"/>
                    <a:pt x="65" y="55"/>
                  </a:cubicBezTo>
                  <a:close/>
                  <a:moveTo>
                    <a:pt x="40" y="29"/>
                  </a:moveTo>
                  <a:cubicBezTo>
                    <a:pt x="43" y="32"/>
                    <a:pt x="43" y="37"/>
                    <a:pt x="40" y="40"/>
                  </a:cubicBezTo>
                  <a:cubicBezTo>
                    <a:pt x="37" y="43"/>
                    <a:pt x="32" y="43"/>
                    <a:pt x="29" y="40"/>
                  </a:cubicBezTo>
                  <a:cubicBezTo>
                    <a:pt x="29" y="40"/>
                    <a:pt x="29" y="40"/>
                    <a:pt x="29" y="40"/>
                  </a:cubicBezTo>
                  <a:cubicBezTo>
                    <a:pt x="26" y="37"/>
                    <a:pt x="26" y="32"/>
                    <a:pt x="29" y="29"/>
                  </a:cubicBezTo>
                  <a:cubicBezTo>
                    <a:pt x="32" y="26"/>
                    <a:pt x="37" y="26"/>
                    <a:pt x="40" y="29"/>
                  </a:cubicBezTo>
                  <a:close/>
                  <a:moveTo>
                    <a:pt x="14" y="3"/>
                  </a:moveTo>
                  <a:cubicBezTo>
                    <a:pt x="17" y="6"/>
                    <a:pt x="17" y="11"/>
                    <a:pt x="14" y="14"/>
                  </a:cubicBezTo>
                  <a:cubicBezTo>
                    <a:pt x="11" y="17"/>
                    <a:pt x="7" y="18"/>
                    <a:pt x="4" y="15"/>
                  </a:cubicBezTo>
                  <a:cubicBezTo>
                    <a:pt x="0" y="11"/>
                    <a:pt x="0" y="7"/>
                    <a:pt x="3" y="3"/>
                  </a:cubicBezTo>
                  <a:cubicBezTo>
                    <a:pt x="6" y="0"/>
                    <a:pt x="11" y="0"/>
                    <a:pt x="14" y="3"/>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39"/>
            <p:cNvSpPr>
              <a:spLocks/>
            </p:cNvSpPr>
            <p:nvPr/>
          </p:nvSpPr>
          <p:spPr bwMode="auto">
            <a:xfrm>
              <a:off x="3578" y="3035"/>
              <a:ext cx="99" cy="98"/>
            </a:xfrm>
            <a:custGeom>
              <a:avLst/>
              <a:gdLst>
                <a:gd name="T0" fmla="*/ 99 w 99"/>
                <a:gd name="T1" fmla="*/ 98 h 98"/>
                <a:gd name="T2" fmla="*/ 0 w 99"/>
                <a:gd name="T3" fmla="*/ 98 h 98"/>
                <a:gd name="T4" fmla="*/ 0 w 99"/>
                <a:gd name="T5" fmla="*/ 0 h 98"/>
                <a:gd name="T6" fmla="*/ 99 w 99"/>
                <a:gd name="T7" fmla="*/ 98 h 98"/>
                <a:gd name="T8" fmla="*/ 99 w 99"/>
                <a:gd name="T9" fmla="*/ 98 h 98"/>
              </a:gdLst>
              <a:ahLst/>
              <a:cxnLst>
                <a:cxn ang="0">
                  <a:pos x="T0" y="T1"/>
                </a:cxn>
                <a:cxn ang="0">
                  <a:pos x="T2" y="T3"/>
                </a:cxn>
                <a:cxn ang="0">
                  <a:pos x="T4" y="T5"/>
                </a:cxn>
                <a:cxn ang="0">
                  <a:pos x="T6" y="T7"/>
                </a:cxn>
                <a:cxn ang="0">
                  <a:pos x="T8" y="T9"/>
                </a:cxn>
              </a:cxnLst>
              <a:rect l="0" t="0" r="r" b="b"/>
              <a:pathLst>
                <a:path w="99" h="98">
                  <a:moveTo>
                    <a:pt x="99" y="98"/>
                  </a:moveTo>
                  <a:lnTo>
                    <a:pt x="0" y="98"/>
                  </a:lnTo>
                  <a:lnTo>
                    <a:pt x="0" y="0"/>
                  </a:lnTo>
                  <a:lnTo>
                    <a:pt x="99" y="98"/>
                  </a:lnTo>
                  <a:lnTo>
                    <a:pt x="99" y="98"/>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0"/>
            <p:cNvSpPr>
              <a:spLocks/>
            </p:cNvSpPr>
            <p:nvPr/>
          </p:nvSpPr>
          <p:spPr bwMode="auto">
            <a:xfrm>
              <a:off x="3089" y="3077"/>
              <a:ext cx="561" cy="562"/>
            </a:xfrm>
            <a:custGeom>
              <a:avLst/>
              <a:gdLst>
                <a:gd name="T0" fmla="*/ 268 w 280"/>
                <a:gd name="T1" fmla="*/ 161 h 280"/>
                <a:gd name="T2" fmla="*/ 161 w 280"/>
                <a:gd name="T3" fmla="*/ 268 h 280"/>
                <a:gd name="T4" fmla="*/ 119 w 280"/>
                <a:gd name="T5" fmla="*/ 268 h 280"/>
                <a:gd name="T6" fmla="*/ 12 w 280"/>
                <a:gd name="T7" fmla="*/ 161 h 280"/>
                <a:gd name="T8" fmla="*/ 12 w 280"/>
                <a:gd name="T9" fmla="*/ 119 h 280"/>
                <a:gd name="T10" fmla="*/ 119 w 280"/>
                <a:gd name="T11" fmla="*/ 12 h 280"/>
                <a:gd name="T12" fmla="*/ 161 w 280"/>
                <a:gd name="T13" fmla="*/ 12 h 280"/>
                <a:gd name="T14" fmla="*/ 268 w 280"/>
                <a:gd name="T15" fmla="*/ 119 h 280"/>
                <a:gd name="T16" fmla="*/ 268 w 280"/>
                <a:gd name="T17" fmla="*/ 161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280">
                  <a:moveTo>
                    <a:pt x="268" y="161"/>
                  </a:moveTo>
                  <a:cubicBezTo>
                    <a:pt x="161" y="268"/>
                    <a:pt x="161" y="268"/>
                    <a:pt x="161" y="268"/>
                  </a:cubicBezTo>
                  <a:cubicBezTo>
                    <a:pt x="149" y="280"/>
                    <a:pt x="131" y="280"/>
                    <a:pt x="119" y="268"/>
                  </a:cubicBezTo>
                  <a:cubicBezTo>
                    <a:pt x="12" y="161"/>
                    <a:pt x="12" y="161"/>
                    <a:pt x="12" y="161"/>
                  </a:cubicBezTo>
                  <a:cubicBezTo>
                    <a:pt x="0" y="149"/>
                    <a:pt x="0" y="131"/>
                    <a:pt x="12" y="119"/>
                  </a:cubicBezTo>
                  <a:cubicBezTo>
                    <a:pt x="119" y="12"/>
                    <a:pt x="119" y="12"/>
                    <a:pt x="119" y="12"/>
                  </a:cubicBezTo>
                  <a:cubicBezTo>
                    <a:pt x="131" y="0"/>
                    <a:pt x="149" y="0"/>
                    <a:pt x="161" y="12"/>
                  </a:cubicBezTo>
                  <a:cubicBezTo>
                    <a:pt x="268" y="119"/>
                    <a:pt x="268" y="119"/>
                    <a:pt x="268" y="119"/>
                  </a:cubicBezTo>
                  <a:cubicBezTo>
                    <a:pt x="280" y="131"/>
                    <a:pt x="280" y="149"/>
                    <a:pt x="268" y="161"/>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41"/>
            <p:cNvSpPr>
              <a:spLocks noEditPoints="1"/>
            </p:cNvSpPr>
            <p:nvPr/>
          </p:nvSpPr>
          <p:spPr bwMode="auto">
            <a:xfrm>
              <a:off x="3921" y="2538"/>
              <a:ext cx="235" cy="525"/>
            </a:xfrm>
            <a:custGeom>
              <a:avLst/>
              <a:gdLst>
                <a:gd name="T0" fmla="*/ 39 w 117"/>
                <a:gd name="T1" fmla="*/ 247 h 262"/>
                <a:gd name="T2" fmla="*/ 39 w 117"/>
                <a:gd name="T3" fmla="*/ 258 h 262"/>
                <a:gd name="T4" fmla="*/ 40 w 117"/>
                <a:gd name="T5" fmla="*/ 259 h 262"/>
                <a:gd name="T6" fmla="*/ 51 w 117"/>
                <a:gd name="T7" fmla="*/ 259 h 262"/>
                <a:gd name="T8" fmla="*/ 51 w 117"/>
                <a:gd name="T9" fmla="*/ 248 h 262"/>
                <a:gd name="T10" fmla="*/ 45 w 117"/>
                <a:gd name="T11" fmla="*/ 253 h 262"/>
                <a:gd name="T12" fmla="*/ 50 w 117"/>
                <a:gd name="T13" fmla="*/ 248 h 262"/>
                <a:gd name="T14" fmla="*/ 39 w 117"/>
                <a:gd name="T15" fmla="*/ 247 h 262"/>
                <a:gd name="T16" fmla="*/ 39 w 117"/>
                <a:gd name="T17" fmla="*/ 247 h 262"/>
                <a:gd name="T18" fmla="*/ 18 w 117"/>
                <a:gd name="T19" fmla="*/ 218 h 262"/>
                <a:gd name="T20" fmla="*/ 17 w 117"/>
                <a:gd name="T21" fmla="*/ 228 h 262"/>
                <a:gd name="T22" fmla="*/ 27 w 117"/>
                <a:gd name="T23" fmla="*/ 231 h 262"/>
                <a:gd name="T24" fmla="*/ 30 w 117"/>
                <a:gd name="T25" fmla="*/ 221 h 262"/>
                <a:gd name="T26" fmla="*/ 30 w 117"/>
                <a:gd name="T27" fmla="*/ 220 h 262"/>
                <a:gd name="T28" fmla="*/ 20 w 117"/>
                <a:gd name="T29" fmla="*/ 217 h 262"/>
                <a:gd name="T30" fmla="*/ 18 w 117"/>
                <a:gd name="T31" fmla="*/ 218 h 262"/>
                <a:gd name="T32" fmla="*/ 5 w 117"/>
                <a:gd name="T33" fmla="*/ 184 h 262"/>
                <a:gd name="T34" fmla="*/ 3 w 117"/>
                <a:gd name="T35" fmla="*/ 191 h 262"/>
                <a:gd name="T36" fmla="*/ 3 w 117"/>
                <a:gd name="T37" fmla="*/ 192 h 262"/>
                <a:gd name="T38" fmla="*/ 13 w 117"/>
                <a:gd name="T39" fmla="*/ 198 h 262"/>
                <a:gd name="T40" fmla="*/ 19 w 117"/>
                <a:gd name="T41" fmla="*/ 189 h 262"/>
                <a:gd name="T42" fmla="*/ 11 w 117"/>
                <a:gd name="T43" fmla="*/ 190 h 262"/>
                <a:gd name="T44" fmla="*/ 19 w 117"/>
                <a:gd name="T45" fmla="*/ 188 h 262"/>
                <a:gd name="T46" fmla="*/ 9 w 117"/>
                <a:gd name="T47" fmla="*/ 182 h 262"/>
                <a:gd name="T48" fmla="*/ 5 w 117"/>
                <a:gd name="T49" fmla="*/ 184 h 262"/>
                <a:gd name="T50" fmla="*/ 3 w 117"/>
                <a:gd name="T51" fmla="*/ 148 h 262"/>
                <a:gd name="T52" fmla="*/ 1 w 117"/>
                <a:gd name="T53" fmla="*/ 153 h 262"/>
                <a:gd name="T54" fmla="*/ 8 w 117"/>
                <a:gd name="T55" fmla="*/ 162 h 262"/>
                <a:gd name="T56" fmla="*/ 16 w 117"/>
                <a:gd name="T57" fmla="*/ 155 h 262"/>
                <a:gd name="T58" fmla="*/ 16 w 117"/>
                <a:gd name="T59" fmla="*/ 154 h 262"/>
                <a:gd name="T60" fmla="*/ 9 w 117"/>
                <a:gd name="T61" fmla="*/ 146 h 262"/>
                <a:gd name="T62" fmla="*/ 3 w 117"/>
                <a:gd name="T63" fmla="*/ 148 h 262"/>
                <a:gd name="T64" fmla="*/ 10 w 117"/>
                <a:gd name="T65" fmla="*/ 113 h 262"/>
                <a:gd name="T66" fmla="*/ 8 w 117"/>
                <a:gd name="T67" fmla="*/ 116 h 262"/>
                <a:gd name="T68" fmla="*/ 13 w 117"/>
                <a:gd name="T69" fmla="*/ 126 h 262"/>
                <a:gd name="T70" fmla="*/ 23 w 117"/>
                <a:gd name="T71" fmla="*/ 122 h 262"/>
                <a:gd name="T72" fmla="*/ 23 w 117"/>
                <a:gd name="T73" fmla="*/ 121 h 262"/>
                <a:gd name="T74" fmla="*/ 18 w 117"/>
                <a:gd name="T75" fmla="*/ 111 h 262"/>
                <a:gd name="T76" fmla="*/ 10 w 117"/>
                <a:gd name="T77" fmla="*/ 113 h 262"/>
                <a:gd name="T78" fmla="*/ 27 w 117"/>
                <a:gd name="T79" fmla="*/ 81 h 262"/>
                <a:gd name="T80" fmla="*/ 26 w 117"/>
                <a:gd name="T81" fmla="*/ 82 h 262"/>
                <a:gd name="T82" fmla="*/ 28 w 117"/>
                <a:gd name="T83" fmla="*/ 93 h 262"/>
                <a:gd name="T84" fmla="*/ 39 w 117"/>
                <a:gd name="T85" fmla="*/ 92 h 262"/>
                <a:gd name="T86" fmla="*/ 39 w 117"/>
                <a:gd name="T87" fmla="*/ 91 h 262"/>
                <a:gd name="T88" fmla="*/ 37 w 117"/>
                <a:gd name="T89" fmla="*/ 80 h 262"/>
                <a:gd name="T90" fmla="*/ 27 w 117"/>
                <a:gd name="T91" fmla="*/ 81 h 262"/>
                <a:gd name="T92" fmla="*/ 52 w 117"/>
                <a:gd name="T93" fmla="*/ 55 h 262"/>
                <a:gd name="T94" fmla="*/ 52 w 117"/>
                <a:gd name="T95" fmla="*/ 66 h 262"/>
                <a:gd name="T96" fmla="*/ 62 w 117"/>
                <a:gd name="T97" fmla="*/ 66 h 262"/>
                <a:gd name="T98" fmla="*/ 63 w 117"/>
                <a:gd name="T99" fmla="*/ 65 h 262"/>
                <a:gd name="T100" fmla="*/ 63 w 117"/>
                <a:gd name="T101" fmla="*/ 55 h 262"/>
                <a:gd name="T102" fmla="*/ 52 w 117"/>
                <a:gd name="T103" fmla="*/ 55 h 262"/>
                <a:gd name="T104" fmla="*/ 77 w 117"/>
                <a:gd name="T105" fmla="*/ 29 h 262"/>
                <a:gd name="T106" fmla="*/ 77 w 117"/>
                <a:gd name="T107" fmla="*/ 40 h 262"/>
                <a:gd name="T108" fmla="*/ 88 w 117"/>
                <a:gd name="T109" fmla="*/ 40 h 262"/>
                <a:gd name="T110" fmla="*/ 88 w 117"/>
                <a:gd name="T111" fmla="*/ 40 h 262"/>
                <a:gd name="T112" fmla="*/ 88 w 117"/>
                <a:gd name="T113" fmla="*/ 29 h 262"/>
                <a:gd name="T114" fmla="*/ 77 w 117"/>
                <a:gd name="T115" fmla="*/ 29 h 262"/>
                <a:gd name="T116" fmla="*/ 103 w 117"/>
                <a:gd name="T117" fmla="*/ 3 h 262"/>
                <a:gd name="T118" fmla="*/ 103 w 117"/>
                <a:gd name="T119" fmla="*/ 14 h 262"/>
                <a:gd name="T120" fmla="*/ 114 w 117"/>
                <a:gd name="T121" fmla="*/ 15 h 262"/>
                <a:gd name="T122" fmla="*/ 114 w 117"/>
                <a:gd name="T123" fmla="*/ 3 h 262"/>
                <a:gd name="T124" fmla="*/ 103 w 117"/>
                <a:gd name="T125" fmla="*/ 3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 h="262">
                  <a:moveTo>
                    <a:pt x="39" y="247"/>
                  </a:moveTo>
                  <a:cubicBezTo>
                    <a:pt x="36" y="250"/>
                    <a:pt x="36" y="255"/>
                    <a:pt x="39" y="258"/>
                  </a:cubicBezTo>
                  <a:cubicBezTo>
                    <a:pt x="39" y="258"/>
                    <a:pt x="40" y="259"/>
                    <a:pt x="40" y="259"/>
                  </a:cubicBezTo>
                  <a:cubicBezTo>
                    <a:pt x="43" y="262"/>
                    <a:pt x="48" y="262"/>
                    <a:pt x="51" y="259"/>
                  </a:cubicBezTo>
                  <a:cubicBezTo>
                    <a:pt x="54" y="256"/>
                    <a:pt x="54" y="251"/>
                    <a:pt x="51" y="248"/>
                  </a:cubicBezTo>
                  <a:cubicBezTo>
                    <a:pt x="45" y="253"/>
                    <a:pt x="45" y="253"/>
                    <a:pt x="45" y="253"/>
                  </a:cubicBezTo>
                  <a:cubicBezTo>
                    <a:pt x="50" y="248"/>
                    <a:pt x="50" y="248"/>
                    <a:pt x="50" y="248"/>
                  </a:cubicBezTo>
                  <a:cubicBezTo>
                    <a:pt x="47" y="245"/>
                    <a:pt x="43" y="244"/>
                    <a:pt x="39" y="247"/>
                  </a:cubicBezTo>
                  <a:cubicBezTo>
                    <a:pt x="39" y="247"/>
                    <a:pt x="39" y="247"/>
                    <a:pt x="39" y="247"/>
                  </a:cubicBezTo>
                  <a:close/>
                  <a:moveTo>
                    <a:pt x="18" y="218"/>
                  </a:moveTo>
                  <a:cubicBezTo>
                    <a:pt x="15" y="221"/>
                    <a:pt x="15" y="225"/>
                    <a:pt x="17" y="228"/>
                  </a:cubicBezTo>
                  <a:cubicBezTo>
                    <a:pt x="19" y="231"/>
                    <a:pt x="24" y="233"/>
                    <a:pt x="27" y="231"/>
                  </a:cubicBezTo>
                  <a:cubicBezTo>
                    <a:pt x="31" y="229"/>
                    <a:pt x="32" y="224"/>
                    <a:pt x="30" y="221"/>
                  </a:cubicBezTo>
                  <a:cubicBezTo>
                    <a:pt x="30" y="221"/>
                    <a:pt x="30" y="220"/>
                    <a:pt x="30" y="220"/>
                  </a:cubicBezTo>
                  <a:cubicBezTo>
                    <a:pt x="28" y="216"/>
                    <a:pt x="23" y="215"/>
                    <a:pt x="20" y="217"/>
                  </a:cubicBezTo>
                  <a:cubicBezTo>
                    <a:pt x="19" y="217"/>
                    <a:pt x="18" y="218"/>
                    <a:pt x="18" y="218"/>
                  </a:cubicBezTo>
                  <a:close/>
                  <a:moveTo>
                    <a:pt x="5" y="184"/>
                  </a:moveTo>
                  <a:cubicBezTo>
                    <a:pt x="4" y="186"/>
                    <a:pt x="3" y="189"/>
                    <a:pt x="3" y="191"/>
                  </a:cubicBezTo>
                  <a:cubicBezTo>
                    <a:pt x="3" y="192"/>
                    <a:pt x="3" y="192"/>
                    <a:pt x="3" y="192"/>
                  </a:cubicBezTo>
                  <a:cubicBezTo>
                    <a:pt x="4" y="196"/>
                    <a:pt x="8" y="199"/>
                    <a:pt x="13" y="198"/>
                  </a:cubicBezTo>
                  <a:cubicBezTo>
                    <a:pt x="17" y="197"/>
                    <a:pt x="20" y="193"/>
                    <a:pt x="19" y="189"/>
                  </a:cubicBezTo>
                  <a:cubicBezTo>
                    <a:pt x="11" y="190"/>
                    <a:pt x="11" y="190"/>
                    <a:pt x="11" y="190"/>
                  </a:cubicBezTo>
                  <a:cubicBezTo>
                    <a:pt x="19" y="188"/>
                    <a:pt x="19" y="188"/>
                    <a:pt x="19" y="188"/>
                  </a:cubicBezTo>
                  <a:cubicBezTo>
                    <a:pt x="18" y="184"/>
                    <a:pt x="14" y="181"/>
                    <a:pt x="9" y="182"/>
                  </a:cubicBezTo>
                  <a:cubicBezTo>
                    <a:pt x="8" y="183"/>
                    <a:pt x="6" y="183"/>
                    <a:pt x="5" y="184"/>
                  </a:cubicBezTo>
                  <a:close/>
                  <a:moveTo>
                    <a:pt x="3" y="148"/>
                  </a:moveTo>
                  <a:cubicBezTo>
                    <a:pt x="2" y="150"/>
                    <a:pt x="1" y="151"/>
                    <a:pt x="1" y="153"/>
                  </a:cubicBezTo>
                  <a:cubicBezTo>
                    <a:pt x="0" y="158"/>
                    <a:pt x="4" y="162"/>
                    <a:pt x="8" y="162"/>
                  </a:cubicBezTo>
                  <a:cubicBezTo>
                    <a:pt x="12" y="162"/>
                    <a:pt x="16" y="159"/>
                    <a:pt x="16" y="155"/>
                  </a:cubicBezTo>
                  <a:cubicBezTo>
                    <a:pt x="16" y="155"/>
                    <a:pt x="16" y="154"/>
                    <a:pt x="16" y="154"/>
                  </a:cubicBezTo>
                  <a:cubicBezTo>
                    <a:pt x="16" y="150"/>
                    <a:pt x="13" y="146"/>
                    <a:pt x="9" y="146"/>
                  </a:cubicBezTo>
                  <a:cubicBezTo>
                    <a:pt x="7" y="146"/>
                    <a:pt x="4" y="147"/>
                    <a:pt x="3" y="148"/>
                  </a:cubicBezTo>
                  <a:close/>
                  <a:moveTo>
                    <a:pt x="10" y="113"/>
                  </a:moveTo>
                  <a:cubicBezTo>
                    <a:pt x="10" y="114"/>
                    <a:pt x="9" y="115"/>
                    <a:pt x="8" y="116"/>
                  </a:cubicBezTo>
                  <a:cubicBezTo>
                    <a:pt x="7" y="120"/>
                    <a:pt x="9" y="125"/>
                    <a:pt x="13" y="126"/>
                  </a:cubicBezTo>
                  <a:cubicBezTo>
                    <a:pt x="17" y="128"/>
                    <a:pt x="21" y="126"/>
                    <a:pt x="23" y="122"/>
                  </a:cubicBezTo>
                  <a:cubicBezTo>
                    <a:pt x="23" y="122"/>
                    <a:pt x="23" y="121"/>
                    <a:pt x="23" y="121"/>
                  </a:cubicBezTo>
                  <a:cubicBezTo>
                    <a:pt x="25" y="117"/>
                    <a:pt x="22" y="113"/>
                    <a:pt x="18" y="111"/>
                  </a:cubicBezTo>
                  <a:cubicBezTo>
                    <a:pt x="15" y="110"/>
                    <a:pt x="12" y="111"/>
                    <a:pt x="10" y="113"/>
                  </a:cubicBezTo>
                  <a:close/>
                  <a:moveTo>
                    <a:pt x="27" y="81"/>
                  </a:moveTo>
                  <a:cubicBezTo>
                    <a:pt x="27" y="81"/>
                    <a:pt x="27" y="82"/>
                    <a:pt x="26" y="82"/>
                  </a:cubicBezTo>
                  <a:cubicBezTo>
                    <a:pt x="24" y="86"/>
                    <a:pt x="25" y="91"/>
                    <a:pt x="28" y="93"/>
                  </a:cubicBezTo>
                  <a:cubicBezTo>
                    <a:pt x="32" y="96"/>
                    <a:pt x="36" y="95"/>
                    <a:pt x="39" y="92"/>
                  </a:cubicBezTo>
                  <a:cubicBezTo>
                    <a:pt x="39" y="92"/>
                    <a:pt x="39" y="91"/>
                    <a:pt x="39" y="91"/>
                  </a:cubicBezTo>
                  <a:cubicBezTo>
                    <a:pt x="42" y="88"/>
                    <a:pt x="41" y="83"/>
                    <a:pt x="37" y="80"/>
                  </a:cubicBezTo>
                  <a:cubicBezTo>
                    <a:pt x="34" y="78"/>
                    <a:pt x="30" y="79"/>
                    <a:pt x="27" y="81"/>
                  </a:cubicBezTo>
                  <a:close/>
                  <a:moveTo>
                    <a:pt x="52" y="55"/>
                  </a:moveTo>
                  <a:cubicBezTo>
                    <a:pt x="49" y="58"/>
                    <a:pt x="49" y="63"/>
                    <a:pt x="52" y="66"/>
                  </a:cubicBezTo>
                  <a:cubicBezTo>
                    <a:pt x="55" y="69"/>
                    <a:pt x="59" y="69"/>
                    <a:pt x="62" y="66"/>
                  </a:cubicBezTo>
                  <a:cubicBezTo>
                    <a:pt x="63" y="65"/>
                    <a:pt x="63" y="65"/>
                    <a:pt x="63" y="65"/>
                  </a:cubicBezTo>
                  <a:cubicBezTo>
                    <a:pt x="66" y="62"/>
                    <a:pt x="66" y="58"/>
                    <a:pt x="63" y="55"/>
                  </a:cubicBezTo>
                  <a:cubicBezTo>
                    <a:pt x="60" y="51"/>
                    <a:pt x="55" y="51"/>
                    <a:pt x="52" y="55"/>
                  </a:cubicBezTo>
                  <a:close/>
                  <a:moveTo>
                    <a:pt x="77" y="29"/>
                  </a:moveTo>
                  <a:cubicBezTo>
                    <a:pt x="74" y="32"/>
                    <a:pt x="74" y="37"/>
                    <a:pt x="77" y="40"/>
                  </a:cubicBezTo>
                  <a:cubicBezTo>
                    <a:pt x="80" y="43"/>
                    <a:pt x="85" y="43"/>
                    <a:pt x="88" y="40"/>
                  </a:cubicBezTo>
                  <a:cubicBezTo>
                    <a:pt x="88" y="40"/>
                    <a:pt x="88" y="40"/>
                    <a:pt x="88" y="40"/>
                  </a:cubicBezTo>
                  <a:cubicBezTo>
                    <a:pt x="91" y="37"/>
                    <a:pt x="91" y="32"/>
                    <a:pt x="88" y="29"/>
                  </a:cubicBezTo>
                  <a:cubicBezTo>
                    <a:pt x="85" y="26"/>
                    <a:pt x="80" y="26"/>
                    <a:pt x="77" y="29"/>
                  </a:cubicBezTo>
                  <a:close/>
                  <a:moveTo>
                    <a:pt x="103" y="3"/>
                  </a:moveTo>
                  <a:cubicBezTo>
                    <a:pt x="100" y="6"/>
                    <a:pt x="100" y="11"/>
                    <a:pt x="103" y="14"/>
                  </a:cubicBezTo>
                  <a:cubicBezTo>
                    <a:pt x="106" y="17"/>
                    <a:pt x="111" y="18"/>
                    <a:pt x="114" y="15"/>
                  </a:cubicBezTo>
                  <a:cubicBezTo>
                    <a:pt x="117" y="11"/>
                    <a:pt x="117" y="7"/>
                    <a:pt x="114" y="3"/>
                  </a:cubicBezTo>
                  <a:cubicBezTo>
                    <a:pt x="111" y="0"/>
                    <a:pt x="106" y="0"/>
                    <a:pt x="103" y="3"/>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2"/>
            <p:cNvSpPr>
              <a:spLocks/>
            </p:cNvSpPr>
            <p:nvPr/>
          </p:nvSpPr>
          <p:spPr bwMode="auto">
            <a:xfrm>
              <a:off x="4004" y="3035"/>
              <a:ext cx="98" cy="98"/>
            </a:xfrm>
            <a:custGeom>
              <a:avLst/>
              <a:gdLst>
                <a:gd name="T0" fmla="*/ 0 w 98"/>
                <a:gd name="T1" fmla="*/ 98 h 98"/>
                <a:gd name="T2" fmla="*/ 98 w 98"/>
                <a:gd name="T3" fmla="*/ 98 h 98"/>
                <a:gd name="T4" fmla="*/ 98 w 98"/>
                <a:gd name="T5" fmla="*/ 0 h 98"/>
                <a:gd name="T6" fmla="*/ 0 w 98"/>
                <a:gd name="T7" fmla="*/ 98 h 98"/>
                <a:gd name="T8" fmla="*/ 0 w 98"/>
                <a:gd name="T9" fmla="*/ 98 h 98"/>
              </a:gdLst>
              <a:ahLst/>
              <a:cxnLst>
                <a:cxn ang="0">
                  <a:pos x="T0" y="T1"/>
                </a:cxn>
                <a:cxn ang="0">
                  <a:pos x="T2" y="T3"/>
                </a:cxn>
                <a:cxn ang="0">
                  <a:pos x="T4" y="T5"/>
                </a:cxn>
                <a:cxn ang="0">
                  <a:pos x="T6" y="T7"/>
                </a:cxn>
                <a:cxn ang="0">
                  <a:pos x="T8" y="T9"/>
                </a:cxn>
              </a:cxnLst>
              <a:rect l="0" t="0" r="r" b="b"/>
              <a:pathLst>
                <a:path w="98" h="98">
                  <a:moveTo>
                    <a:pt x="0" y="98"/>
                  </a:moveTo>
                  <a:lnTo>
                    <a:pt x="98" y="98"/>
                  </a:lnTo>
                  <a:lnTo>
                    <a:pt x="98" y="0"/>
                  </a:lnTo>
                  <a:lnTo>
                    <a:pt x="0" y="98"/>
                  </a:lnTo>
                  <a:lnTo>
                    <a:pt x="0" y="98"/>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3"/>
            <p:cNvSpPr>
              <a:spLocks/>
            </p:cNvSpPr>
            <p:nvPr/>
          </p:nvSpPr>
          <p:spPr bwMode="auto">
            <a:xfrm>
              <a:off x="4032" y="3077"/>
              <a:ext cx="559" cy="562"/>
            </a:xfrm>
            <a:custGeom>
              <a:avLst/>
              <a:gdLst>
                <a:gd name="T0" fmla="*/ 11 w 279"/>
                <a:gd name="T1" fmla="*/ 161 h 280"/>
                <a:gd name="T2" fmla="*/ 119 w 279"/>
                <a:gd name="T3" fmla="*/ 268 h 280"/>
                <a:gd name="T4" fmla="*/ 160 w 279"/>
                <a:gd name="T5" fmla="*/ 268 h 280"/>
                <a:gd name="T6" fmla="*/ 268 w 279"/>
                <a:gd name="T7" fmla="*/ 161 h 280"/>
                <a:gd name="T8" fmla="*/ 268 w 279"/>
                <a:gd name="T9" fmla="*/ 119 h 280"/>
                <a:gd name="T10" fmla="*/ 160 w 279"/>
                <a:gd name="T11" fmla="*/ 12 h 280"/>
                <a:gd name="T12" fmla="*/ 119 w 279"/>
                <a:gd name="T13" fmla="*/ 12 h 280"/>
                <a:gd name="T14" fmla="*/ 11 w 279"/>
                <a:gd name="T15" fmla="*/ 119 h 280"/>
                <a:gd name="T16" fmla="*/ 11 w 279"/>
                <a:gd name="T17" fmla="*/ 161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9" h="280">
                  <a:moveTo>
                    <a:pt x="11" y="161"/>
                  </a:moveTo>
                  <a:cubicBezTo>
                    <a:pt x="119" y="268"/>
                    <a:pt x="119" y="268"/>
                    <a:pt x="119" y="268"/>
                  </a:cubicBezTo>
                  <a:cubicBezTo>
                    <a:pt x="130" y="280"/>
                    <a:pt x="149" y="280"/>
                    <a:pt x="160" y="268"/>
                  </a:cubicBezTo>
                  <a:cubicBezTo>
                    <a:pt x="268" y="161"/>
                    <a:pt x="268" y="161"/>
                    <a:pt x="268" y="161"/>
                  </a:cubicBezTo>
                  <a:cubicBezTo>
                    <a:pt x="279" y="149"/>
                    <a:pt x="279" y="131"/>
                    <a:pt x="268" y="119"/>
                  </a:cubicBezTo>
                  <a:cubicBezTo>
                    <a:pt x="160" y="12"/>
                    <a:pt x="160" y="12"/>
                    <a:pt x="160" y="12"/>
                  </a:cubicBezTo>
                  <a:cubicBezTo>
                    <a:pt x="149" y="0"/>
                    <a:pt x="130" y="0"/>
                    <a:pt x="119" y="12"/>
                  </a:cubicBezTo>
                  <a:cubicBezTo>
                    <a:pt x="11" y="119"/>
                    <a:pt x="11" y="119"/>
                    <a:pt x="11" y="119"/>
                  </a:cubicBezTo>
                  <a:cubicBezTo>
                    <a:pt x="0" y="131"/>
                    <a:pt x="0" y="149"/>
                    <a:pt x="11" y="161"/>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4"/>
            <p:cNvSpPr>
              <a:spLocks/>
            </p:cNvSpPr>
            <p:nvPr/>
          </p:nvSpPr>
          <p:spPr bwMode="auto">
            <a:xfrm>
              <a:off x="1121" y="3228"/>
              <a:ext cx="64" cy="954"/>
            </a:xfrm>
            <a:custGeom>
              <a:avLst/>
              <a:gdLst>
                <a:gd name="T0" fmla="*/ 0 w 64"/>
                <a:gd name="T1" fmla="*/ 0 h 954"/>
                <a:gd name="T2" fmla="*/ 64 w 64"/>
                <a:gd name="T3" fmla="*/ 0 h 954"/>
                <a:gd name="T4" fmla="*/ 64 w 64"/>
                <a:gd name="T5" fmla="*/ 954 h 954"/>
                <a:gd name="T6" fmla="*/ 0 w 64"/>
                <a:gd name="T7" fmla="*/ 954 h 954"/>
                <a:gd name="T8" fmla="*/ 0 w 64"/>
                <a:gd name="T9" fmla="*/ 0 h 954"/>
                <a:gd name="T10" fmla="*/ 0 w 64"/>
                <a:gd name="T11" fmla="*/ 0 h 954"/>
              </a:gdLst>
              <a:ahLst/>
              <a:cxnLst>
                <a:cxn ang="0">
                  <a:pos x="T0" y="T1"/>
                </a:cxn>
                <a:cxn ang="0">
                  <a:pos x="T2" y="T3"/>
                </a:cxn>
                <a:cxn ang="0">
                  <a:pos x="T4" y="T5"/>
                </a:cxn>
                <a:cxn ang="0">
                  <a:pos x="T6" y="T7"/>
                </a:cxn>
                <a:cxn ang="0">
                  <a:pos x="T8" y="T9"/>
                </a:cxn>
                <a:cxn ang="0">
                  <a:pos x="T10" y="T11"/>
                </a:cxn>
              </a:cxnLst>
              <a:rect l="0" t="0" r="r" b="b"/>
              <a:pathLst>
                <a:path w="64" h="954">
                  <a:moveTo>
                    <a:pt x="0" y="0"/>
                  </a:moveTo>
                  <a:lnTo>
                    <a:pt x="64" y="0"/>
                  </a:lnTo>
                  <a:lnTo>
                    <a:pt x="64" y="954"/>
                  </a:lnTo>
                  <a:lnTo>
                    <a:pt x="0" y="954"/>
                  </a:lnTo>
                  <a:lnTo>
                    <a:pt x="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45"/>
            <p:cNvSpPr>
              <a:spLocks/>
            </p:cNvSpPr>
            <p:nvPr/>
          </p:nvSpPr>
          <p:spPr bwMode="auto">
            <a:xfrm>
              <a:off x="5285" y="3228"/>
              <a:ext cx="63" cy="954"/>
            </a:xfrm>
            <a:custGeom>
              <a:avLst/>
              <a:gdLst>
                <a:gd name="T0" fmla="*/ 0 w 63"/>
                <a:gd name="T1" fmla="*/ 0 h 954"/>
                <a:gd name="T2" fmla="*/ 63 w 63"/>
                <a:gd name="T3" fmla="*/ 0 h 954"/>
                <a:gd name="T4" fmla="*/ 63 w 63"/>
                <a:gd name="T5" fmla="*/ 954 h 954"/>
                <a:gd name="T6" fmla="*/ 0 w 63"/>
                <a:gd name="T7" fmla="*/ 954 h 954"/>
                <a:gd name="T8" fmla="*/ 0 w 63"/>
                <a:gd name="T9" fmla="*/ 0 h 954"/>
                <a:gd name="T10" fmla="*/ 0 w 63"/>
                <a:gd name="T11" fmla="*/ 0 h 954"/>
              </a:gdLst>
              <a:ahLst/>
              <a:cxnLst>
                <a:cxn ang="0">
                  <a:pos x="T0" y="T1"/>
                </a:cxn>
                <a:cxn ang="0">
                  <a:pos x="T2" y="T3"/>
                </a:cxn>
                <a:cxn ang="0">
                  <a:pos x="T4" y="T5"/>
                </a:cxn>
                <a:cxn ang="0">
                  <a:pos x="T6" y="T7"/>
                </a:cxn>
                <a:cxn ang="0">
                  <a:pos x="T8" y="T9"/>
                </a:cxn>
                <a:cxn ang="0">
                  <a:pos x="T10" y="T11"/>
                </a:cxn>
              </a:cxnLst>
              <a:rect l="0" t="0" r="r" b="b"/>
              <a:pathLst>
                <a:path w="63" h="954">
                  <a:moveTo>
                    <a:pt x="0" y="0"/>
                  </a:moveTo>
                  <a:lnTo>
                    <a:pt x="63" y="0"/>
                  </a:lnTo>
                  <a:lnTo>
                    <a:pt x="63" y="954"/>
                  </a:lnTo>
                  <a:lnTo>
                    <a:pt x="0" y="954"/>
                  </a:lnTo>
                  <a:lnTo>
                    <a:pt x="0" y="0"/>
                  </a:lnTo>
                  <a:lnTo>
                    <a:pt x="0"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46"/>
            <p:cNvSpPr>
              <a:spLocks/>
            </p:cNvSpPr>
            <p:nvPr/>
          </p:nvSpPr>
          <p:spPr bwMode="auto">
            <a:xfrm>
              <a:off x="2314" y="134"/>
              <a:ext cx="63" cy="952"/>
            </a:xfrm>
            <a:custGeom>
              <a:avLst/>
              <a:gdLst>
                <a:gd name="T0" fmla="*/ 0 w 63"/>
                <a:gd name="T1" fmla="*/ 0 h 952"/>
                <a:gd name="T2" fmla="*/ 63 w 63"/>
                <a:gd name="T3" fmla="*/ 0 h 952"/>
                <a:gd name="T4" fmla="*/ 63 w 63"/>
                <a:gd name="T5" fmla="*/ 952 h 952"/>
                <a:gd name="T6" fmla="*/ 0 w 63"/>
                <a:gd name="T7" fmla="*/ 952 h 952"/>
                <a:gd name="T8" fmla="*/ 0 w 63"/>
                <a:gd name="T9" fmla="*/ 0 h 952"/>
                <a:gd name="T10" fmla="*/ 0 w 63"/>
                <a:gd name="T11" fmla="*/ 0 h 952"/>
              </a:gdLst>
              <a:ahLst/>
              <a:cxnLst>
                <a:cxn ang="0">
                  <a:pos x="T0" y="T1"/>
                </a:cxn>
                <a:cxn ang="0">
                  <a:pos x="T2" y="T3"/>
                </a:cxn>
                <a:cxn ang="0">
                  <a:pos x="T4" y="T5"/>
                </a:cxn>
                <a:cxn ang="0">
                  <a:pos x="T6" y="T7"/>
                </a:cxn>
                <a:cxn ang="0">
                  <a:pos x="T8" y="T9"/>
                </a:cxn>
                <a:cxn ang="0">
                  <a:pos x="T10" y="T11"/>
                </a:cxn>
              </a:cxnLst>
              <a:rect l="0" t="0" r="r" b="b"/>
              <a:pathLst>
                <a:path w="63" h="952">
                  <a:moveTo>
                    <a:pt x="0" y="0"/>
                  </a:moveTo>
                  <a:lnTo>
                    <a:pt x="63" y="0"/>
                  </a:lnTo>
                  <a:lnTo>
                    <a:pt x="63" y="952"/>
                  </a:lnTo>
                  <a:lnTo>
                    <a:pt x="0" y="952"/>
                  </a:lnTo>
                  <a:lnTo>
                    <a:pt x="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47"/>
            <p:cNvSpPr>
              <a:spLocks/>
            </p:cNvSpPr>
            <p:nvPr/>
          </p:nvSpPr>
          <p:spPr bwMode="auto">
            <a:xfrm>
              <a:off x="4240" y="134"/>
              <a:ext cx="62" cy="952"/>
            </a:xfrm>
            <a:custGeom>
              <a:avLst/>
              <a:gdLst>
                <a:gd name="T0" fmla="*/ 0 w 62"/>
                <a:gd name="T1" fmla="*/ 0 h 952"/>
                <a:gd name="T2" fmla="*/ 62 w 62"/>
                <a:gd name="T3" fmla="*/ 0 h 952"/>
                <a:gd name="T4" fmla="*/ 62 w 62"/>
                <a:gd name="T5" fmla="*/ 952 h 952"/>
                <a:gd name="T6" fmla="*/ 0 w 62"/>
                <a:gd name="T7" fmla="*/ 952 h 952"/>
                <a:gd name="T8" fmla="*/ 0 w 62"/>
                <a:gd name="T9" fmla="*/ 0 h 952"/>
                <a:gd name="T10" fmla="*/ 0 w 62"/>
                <a:gd name="T11" fmla="*/ 0 h 952"/>
              </a:gdLst>
              <a:ahLst/>
              <a:cxnLst>
                <a:cxn ang="0">
                  <a:pos x="T0" y="T1"/>
                </a:cxn>
                <a:cxn ang="0">
                  <a:pos x="T2" y="T3"/>
                </a:cxn>
                <a:cxn ang="0">
                  <a:pos x="T4" y="T5"/>
                </a:cxn>
                <a:cxn ang="0">
                  <a:pos x="T6" y="T7"/>
                </a:cxn>
                <a:cxn ang="0">
                  <a:pos x="T8" y="T9"/>
                </a:cxn>
                <a:cxn ang="0">
                  <a:pos x="T10" y="T11"/>
                </a:cxn>
              </a:cxnLst>
              <a:rect l="0" t="0" r="r" b="b"/>
              <a:pathLst>
                <a:path w="62" h="952">
                  <a:moveTo>
                    <a:pt x="0" y="0"/>
                  </a:moveTo>
                  <a:lnTo>
                    <a:pt x="62" y="0"/>
                  </a:lnTo>
                  <a:lnTo>
                    <a:pt x="62" y="952"/>
                  </a:lnTo>
                  <a:lnTo>
                    <a:pt x="0" y="952"/>
                  </a:lnTo>
                  <a:lnTo>
                    <a:pt x="0" y="0"/>
                  </a:lnTo>
                  <a:lnTo>
                    <a:pt x="0"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7" name="Marcador de texto 28">
            <a:extLst>
              <a:ext uri="{FF2B5EF4-FFF2-40B4-BE49-F238E27FC236}">
                <a16:creationId xmlns:a16="http://schemas.microsoft.com/office/drawing/2014/main" id="{8ABDA0A6-6555-4ED7-AA6E-C5C6B2015A6B}"/>
              </a:ext>
            </a:extLst>
          </p:cNvPr>
          <p:cNvSpPr txBox="1">
            <a:spLocks/>
          </p:cNvSpPr>
          <p:nvPr/>
        </p:nvSpPr>
        <p:spPr>
          <a:xfrm>
            <a:off x="3883423" y="685507"/>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78" name="CuadroTexto 77"/>
          <p:cNvSpPr txBox="1"/>
          <p:nvPr/>
        </p:nvSpPr>
        <p:spPr>
          <a:xfrm>
            <a:off x="3883423" y="285397"/>
            <a:ext cx="3087660" cy="400110"/>
          </a:xfrm>
          <a:prstGeom prst="rect">
            <a:avLst/>
          </a:prstGeom>
          <a:noFill/>
        </p:spPr>
        <p:txBody>
          <a:bodyPr wrap="square" rtlCol="0">
            <a:spAutoFit/>
          </a:bodyPr>
          <a:lstStyle/>
          <a:p>
            <a:r>
              <a:rPr lang="en-US" sz="2000" dirty="0">
                <a:solidFill>
                  <a:schemeClr val="accent2"/>
                </a:solidFill>
                <a:latin typeface="+mj-lt"/>
              </a:rPr>
              <a:t>Step Two</a:t>
            </a:r>
          </a:p>
        </p:txBody>
      </p:sp>
      <p:sp>
        <p:nvSpPr>
          <p:cNvPr id="79" name="Marcador de texto 28">
            <a:extLst>
              <a:ext uri="{FF2B5EF4-FFF2-40B4-BE49-F238E27FC236}">
                <a16:creationId xmlns:a16="http://schemas.microsoft.com/office/drawing/2014/main" id="{8ABDA0A6-6555-4ED7-AA6E-C5C6B2015A6B}"/>
              </a:ext>
            </a:extLst>
          </p:cNvPr>
          <p:cNvSpPr txBox="1">
            <a:spLocks/>
          </p:cNvSpPr>
          <p:nvPr/>
        </p:nvSpPr>
        <p:spPr>
          <a:xfrm>
            <a:off x="2015359" y="5580064"/>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80" name="CuadroTexto 79"/>
          <p:cNvSpPr txBox="1"/>
          <p:nvPr/>
        </p:nvSpPr>
        <p:spPr>
          <a:xfrm>
            <a:off x="2015359" y="5179954"/>
            <a:ext cx="3087660" cy="400110"/>
          </a:xfrm>
          <a:prstGeom prst="rect">
            <a:avLst/>
          </a:prstGeom>
          <a:noFill/>
        </p:spPr>
        <p:txBody>
          <a:bodyPr wrap="square" rtlCol="0">
            <a:spAutoFit/>
          </a:bodyPr>
          <a:lstStyle/>
          <a:p>
            <a:r>
              <a:rPr lang="en-US" sz="2000" dirty="0">
                <a:solidFill>
                  <a:schemeClr val="accent2"/>
                </a:solidFill>
                <a:latin typeface="+mj-lt"/>
              </a:rPr>
              <a:t>Step One</a:t>
            </a:r>
          </a:p>
        </p:txBody>
      </p:sp>
      <p:sp>
        <p:nvSpPr>
          <p:cNvPr id="81" name="Marcador de texto 28">
            <a:extLst>
              <a:ext uri="{FF2B5EF4-FFF2-40B4-BE49-F238E27FC236}">
                <a16:creationId xmlns:a16="http://schemas.microsoft.com/office/drawing/2014/main" id="{8ABDA0A6-6555-4ED7-AA6E-C5C6B2015A6B}"/>
              </a:ext>
            </a:extLst>
          </p:cNvPr>
          <p:cNvSpPr txBox="1">
            <a:spLocks/>
          </p:cNvSpPr>
          <p:nvPr/>
        </p:nvSpPr>
        <p:spPr>
          <a:xfrm>
            <a:off x="7024716" y="685507"/>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82" name="CuadroTexto 81"/>
          <p:cNvSpPr txBox="1"/>
          <p:nvPr/>
        </p:nvSpPr>
        <p:spPr>
          <a:xfrm>
            <a:off x="7024716" y="285397"/>
            <a:ext cx="3087660" cy="400110"/>
          </a:xfrm>
          <a:prstGeom prst="rect">
            <a:avLst/>
          </a:prstGeom>
          <a:noFill/>
        </p:spPr>
        <p:txBody>
          <a:bodyPr wrap="square" rtlCol="0">
            <a:spAutoFit/>
          </a:bodyPr>
          <a:lstStyle/>
          <a:p>
            <a:r>
              <a:rPr lang="en-US" sz="2000" dirty="0">
                <a:solidFill>
                  <a:schemeClr val="accent2"/>
                </a:solidFill>
                <a:latin typeface="+mj-lt"/>
              </a:rPr>
              <a:t>Step Three</a:t>
            </a:r>
          </a:p>
        </p:txBody>
      </p:sp>
      <p:sp>
        <p:nvSpPr>
          <p:cNvPr id="83" name="Marcador de texto 28">
            <a:extLst>
              <a:ext uri="{FF2B5EF4-FFF2-40B4-BE49-F238E27FC236}">
                <a16:creationId xmlns:a16="http://schemas.microsoft.com/office/drawing/2014/main" id="{8ABDA0A6-6555-4ED7-AA6E-C5C6B2015A6B}"/>
              </a:ext>
            </a:extLst>
          </p:cNvPr>
          <p:cNvSpPr txBox="1">
            <a:spLocks/>
          </p:cNvSpPr>
          <p:nvPr/>
        </p:nvSpPr>
        <p:spPr>
          <a:xfrm>
            <a:off x="8688746" y="5580064"/>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84" name="CuadroTexto 83"/>
          <p:cNvSpPr txBox="1"/>
          <p:nvPr/>
        </p:nvSpPr>
        <p:spPr>
          <a:xfrm>
            <a:off x="8688746" y="5179954"/>
            <a:ext cx="3087660" cy="400110"/>
          </a:xfrm>
          <a:prstGeom prst="rect">
            <a:avLst/>
          </a:prstGeom>
          <a:noFill/>
        </p:spPr>
        <p:txBody>
          <a:bodyPr wrap="square" rtlCol="0">
            <a:spAutoFit/>
          </a:bodyPr>
          <a:lstStyle/>
          <a:p>
            <a:r>
              <a:rPr lang="en-US" sz="2000" dirty="0">
                <a:solidFill>
                  <a:schemeClr val="accent2"/>
                </a:solidFill>
                <a:latin typeface="+mj-lt"/>
              </a:rPr>
              <a:t>Step Four</a:t>
            </a:r>
          </a:p>
        </p:txBody>
      </p:sp>
      <p:sp>
        <p:nvSpPr>
          <p:cNvPr id="85" name="CuadroTexto 84"/>
          <p:cNvSpPr txBox="1"/>
          <p:nvPr/>
        </p:nvSpPr>
        <p:spPr>
          <a:xfrm rot="18948197">
            <a:off x="1145217" y="2563169"/>
            <a:ext cx="2076779" cy="461665"/>
          </a:xfrm>
          <a:prstGeom prst="rect">
            <a:avLst/>
          </a:prstGeom>
          <a:noFill/>
        </p:spPr>
        <p:txBody>
          <a:bodyPr wrap="square" rtlCol="0">
            <a:spAutoFit/>
          </a:bodyPr>
          <a:lstStyle/>
          <a:p>
            <a:pPr algn="ctr"/>
            <a:r>
              <a:rPr lang="en-US" sz="2400" dirty="0">
                <a:solidFill>
                  <a:schemeClr val="bg1"/>
                </a:solidFill>
              </a:rPr>
              <a:t>Planning</a:t>
            </a:r>
          </a:p>
        </p:txBody>
      </p:sp>
      <p:sp>
        <p:nvSpPr>
          <p:cNvPr id="86" name="CuadroTexto 85"/>
          <p:cNvSpPr txBox="1"/>
          <p:nvPr/>
        </p:nvSpPr>
        <p:spPr>
          <a:xfrm rot="18948197">
            <a:off x="2956093" y="2609618"/>
            <a:ext cx="2245205" cy="461665"/>
          </a:xfrm>
          <a:prstGeom prst="rect">
            <a:avLst/>
          </a:prstGeom>
          <a:noFill/>
        </p:spPr>
        <p:txBody>
          <a:bodyPr wrap="square" rtlCol="0">
            <a:spAutoFit/>
          </a:bodyPr>
          <a:lstStyle/>
          <a:p>
            <a:pPr algn="ctr"/>
            <a:r>
              <a:rPr lang="en-US" sz="2400" dirty="0">
                <a:solidFill>
                  <a:schemeClr val="bg1"/>
                </a:solidFill>
              </a:rPr>
              <a:t>Management</a:t>
            </a:r>
          </a:p>
        </p:txBody>
      </p:sp>
      <p:sp>
        <p:nvSpPr>
          <p:cNvPr id="87" name="CuadroTexto 86"/>
          <p:cNvSpPr txBox="1"/>
          <p:nvPr/>
        </p:nvSpPr>
        <p:spPr>
          <a:xfrm rot="2696387">
            <a:off x="7002171" y="2622015"/>
            <a:ext cx="2245205" cy="461665"/>
          </a:xfrm>
          <a:prstGeom prst="rect">
            <a:avLst/>
          </a:prstGeom>
          <a:noFill/>
        </p:spPr>
        <p:txBody>
          <a:bodyPr wrap="square" rtlCol="0">
            <a:spAutoFit/>
          </a:bodyPr>
          <a:lstStyle/>
          <a:p>
            <a:pPr algn="ctr"/>
            <a:r>
              <a:rPr lang="en-US" sz="2400" dirty="0">
                <a:solidFill>
                  <a:schemeClr val="bg1"/>
                </a:solidFill>
              </a:rPr>
              <a:t>Analysis</a:t>
            </a:r>
          </a:p>
        </p:txBody>
      </p:sp>
      <p:sp>
        <p:nvSpPr>
          <p:cNvPr id="88" name="CuadroTexto 87"/>
          <p:cNvSpPr txBox="1"/>
          <p:nvPr/>
        </p:nvSpPr>
        <p:spPr>
          <a:xfrm rot="2696387">
            <a:off x="8844886" y="2548197"/>
            <a:ext cx="2245205" cy="461665"/>
          </a:xfrm>
          <a:prstGeom prst="rect">
            <a:avLst/>
          </a:prstGeom>
          <a:noFill/>
        </p:spPr>
        <p:txBody>
          <a:bodyPr wrap="square" rtlCol="0">
            <a:spAutoFit/>
          </a:bodyPr>
          <a:lstStyle/>
          <a:p>
            <a:pPr algn="ctr"/>
            <a:r>
              <a:rPr lang="en-US" sz="2400" dirty="0">
                <a:solidFill>
                  <a:schemeClr val="bg1"/>
                </a:solidFill>
              </a:rPr>
              <a:t>Strategy</a:t>
            </a:r>
          </a:p>
        </p:txBody>
      </p:sp>
      <p:sp>
        <p:nvSpPr>
          <p:cNvPr id="89" name="CuadroTexto 88"/>
          <p:cNvSpPr txBox="1"/>
          <p:nvPr/>
        </p:nvSpPr>
        <p:spPr>
          <a:xfrm>
            <a:off x="1457325" y="1313421"/>
            <a:ext cx="928964" cy="369332"/>
          </a:xfrm>
          <a:prstGeom prst="rect">
            <a:avLst/>
          </a:prstGeom>
          <a:noFill/>
        </p:spPr>
        <p:txBody>
          <a:bodyPr wrap="square" rtlCol="0">
            <a:spAutoFit/>
          </a:bodyPr>
          <a:lstStyle/>
          <a:p>
            <a:pPr algn="ctr"/>
            <a:r>
              <a:rPr lang="en-US" b="1" dirty="0">
                <a:solidFill>
                  <a:schemeClr val="bg1"/>
                </a:solidFill>
              </a:rPr>
              <a:t>35%</a:t>
            </a:r>
          </a:p>
        </p:txBody>
      </p:sp>
      <p:sp>
        <p:nvSpPr>
          <p:cNvPr id="90" name="CuadroTexto 89"/>
          <p:cNvSpPr txBox="1"/>
          <p:nvPr/>
        </p:nvSpPr>
        <p:spPr>
          <a:xfrm>
            <a:off x="4941749" y="5139293"/>
            <a:ext cx="928964" cy="369332"/>
          </a:xfrm>
          <a:prstGeom prst="rect">
            <a:avLst/>
          </a:prstGeom>
          <a:noFill/>
        </p:spPr>
        <p:txBody>
          <a:bodyPr wrap="square" rtlCol="0">
            <a:spAutoFit/>
          </a:bodyPr>
          <a:lstStyle/>
          <a:p>
            <a:pPr algn="ctr"/>
            <a:r>
              <a:rPr lang="en-US" b="1" dirty="0">
                <a:solidFill>
                  <a:schemeClr val="bg1"/>
                </a:solidFill>
              </a:rPr>
              <a:t>25%</a:t>
            </a:r>
          </a:p>
        </p:txBody>
      </p:sp>
      <p:sp>
        <p:nvSpPr>
          <p:cNvPr id="91" name="CuadroTexto 90"/>
          <p:cNvSpPr txBox="1"/>
          <p:nvPr/>
        </p:nvSpPr>
        <p:spPr>
          <a:xfrm>
            <a:off x="6414812" y="5139293"/>
            <a:ext cx="928964" cy="369332"/>
          </a:xfrm>
          <a:prstGeom prst="rect">
            <a:avLst/>
          </a:prstGeom>
          <a:noFill/>
        </p:spPr>
        <p:txBody>
          <a:bodyPr wrap="square" rtlCol="0">
            <a:spAutoFit/>
          </a:bodyPr>
          <a:lstStyle/>
          <a:p>
            <a:pPr algn="ctr"/>
            <a:r>
              <a:rPr lang="en-US" b="1" dirty="0">
                <a:solidFill>
                  <a:schemeClr val="bg1"/>
                </a:solidFill>
              </a:rPr>
              <a:t>15%</a:t>
            </a:r>
          </a:p>
        </p:txBody>
      </p:sp>
      <p:sp>
        <p:nvSpPr>
          <p:cNvPr id="92" name="CuadroTexto 91"/>
          <p:cNvSpPr txBox="1"/>
          <p:nvPr/>
        </p:nvSpPr>
        <p:spPr>
          <a:xfrm>
            <a:off x="9790250" y="1292265"/>
            <a:ext cx="928964" cy="369332"/>
          </a:xfrm>
          <a:prstGeom prst="rect">
            <a:avLst/>
          </a:prstGeom>
          <a:noFill/>
        </p:spPr>
        <p:txBody>
          <a:bodyPr wrap="square" rtlCol="0">
            <a:spAutoFit/>
          </a:bodyPr>
          <a:lstStyle/>
          <a:p>
            <a:pPr algn="ctr"/>
            <a:r>
              <a:rPr lang="en-US" b="1" dirty="0">
                <a:solidFill>
                  <a:schemeClr val="bg1"/>
                </a:solidFill>
              </a:rPr>
              <a:t>25%</a:t>
            </a: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a:grpSpLocks noChangeAspect="1"/>
          </p:cNvGrpSpPr>
          <p:nvPr/>
        </p:nvGrpSpPr>
        <p:grpSpPr bwMode="auto">
          <a:xfrm>
            <a:off x="3116263" y="1270000"/>
            <a:ext cx="6170612" cy="5588000"/>
            <a:chOff x="1539" y="272"/>
            <a:chExt cx="3887" cy="3520"/>
          </a:xfrm>
        </p:grpSpPr>
        <p:sp>
          <p:nvSpPr>
            <p:cNvPr id="8" name="Freeform 5"/>
            <p:cNvSpPr>
              <a:spLocks/>
            </p:cNvSpPr>
            <p:nvPr/>
          </p:nvSpPr>
          <p:spPr bwMode="auto">
            <a:xfrm>
              <a:off x="1539" y="992"/>
              <a:ext cx="1673" cy="2630"/>
            </a:xfrm>
            <a:custGeom>
              <a:avLst/>
              <a:gdLst>
                <a:gd name="T0" fmla="*/ 492 w 1001"/>
                <a:gd name="T1" fmla="*/ 444 h 1575"/>
                <a:gd name="T2" fmla="*/ 837 w 1001"/>
                <a:gd name="T3" fmla="*/ 822 h 1575"/>
                <a:gd name="T4" fmla="*/ 837 w 1001"/>
                <a:gd name="T5" fmla="*/ 1575 h 1575"/>
                <a:gd name="T6" fmla="*/ 1001 w 1001"/>
                <a:gd name="T7" fmla="*/ 1575 h 1575"/>
                <a:gd name="T8" fmla="*/ 1001 w 1001"/>
                <a:gd name="T9" fmla="*/ 775 h 1575"/>
                <a:gd name="T10" fmla="*/ 492 w 1001"/>
                <a:gd name="T11" fmla="*/ 258 h 1575"/>
                <a:gd name="T12" fmla="*/ 0 w 1001"/>
                <a:gd name="T13" fmla="*/ 351 h 1575"/>
                <a:gd name="T14" fmla="*/ 492 w 1001"/>
                <a:gd name="T15" fmla="*/ 444 h 15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1" h="1575">
                  <a:moveTo>
                    <a:pt x="492" y="444"/>
                  </a:moveTo>
                  <a:cubicBezTo>
                    <a:pt x="688" y="479"/>
                    <a:pt x="837" y="598"/>
                    <a:pt x="837" y="822"/>
                  </a:cubicBezTo>
                  <a:cubicBezTo>
                    <a:pt x="837" y="1575"/>
                    <a:pt x="837" y="1575"/>
                    <a:pt x="837" y="1575"/>
                  </a:cubicBezTo>
                  <a:cubicBezTo>
                    <a:pt x="1001" y="1575"/>
                    <a:pt x="1001" y="1575"/>
                    <a:pt x="1001" y="1575"/>
                  </a:cubicBezTo>
                  <a:cubicBezTo>
                    <a:pt x="1001" y="775"/>
                    <a:pt x="1001" y="775"/>
                    <a:pt x="1001" y="775"/>
                  </a:cubicBezTo>
                  <a:cubicBezTo>
                    <a:pt x="1001" y="456"/>
                    <a:pt x="778" y="294"/>
                    <a:pt x="492" y="258"/>
                  </a:cubicBezTo>
                  <a:cubicBezTo>
                    <a:pt x="390" y="0"/>
                    <a:pt x="0" y="71"/>
                    <a:pt x="0" y="351"/>
                  </a:cubicBezTo>
                  <a:cubicBezTo>
                    <a:pt x="0" y="632"/>
                    <a:pt x="391" y="703"/>
                    <a:pt x="492" y="44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2114" y="272"/>
              <a:ext cx="1369" cy="3520"/>
            </a:xfrm>
            <a:custGeom>
              <a:avLst/>
              <a:gdLst>
                <a:gd name="T0" fmla="*/ 425 w 819"/>
                <a:gd name="T1" fmla="*/ 443 h 2108"/>
                <a:gd name="T2" fmla="*/ 655 w 819"/>
                <a:gd name="T3" fmla="*/ 789 h 2108"/>
                <a:gd name="T4" fmla="*/ 655 w 819"/>
                <a:gd name="T5" fmla="*/ 2108 h 2108"/>
                <a:gd name="T6" fmla="*/ 819 w 819"/>
                <a:gd name="T7" fmla="*/ 2108 h 2108"/>
                <a:gd name="T8" fmla="*/ 819 w 819"/>
                <a:gd name="T9" fmla="*/ 741 h 2108"/>
                <a:gd name="T10" fmla="*/ 508 w 819"/>
                <a:gd name="T11" fmla="*/ 275 h 2108"/>
                <a:gd name="T12" fmla="*/ 255 w 819"/>
                <a:gd name="T13" fmla="*/ 0 h 2108"/>
                <a:gd name="T14" fmla="*/ 0 w 819"/>
                <a:gd name="T15" fmla="*/ 254 h 2108"/>
                <a:gd name="T16" fmla="*/ 425 w 819"/>
                <a:gd name="T17" fmla="*/ 443 h 2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9" h="2108">
                  <a:moveTo>
                    <a:pt x="425" y="443"/>
                  </a:moveTo>
                  <a:cubicBezTo>
                    <a:pt x="561" y="499"/>
                    <a:pt x="655" y="611"/>
                    <a:pt x="655" y="789"/>
                  </a:cubicBezTo>
                  <a:cubicBezTo>
                    <a:pt x="655" y="2108"/>
                    <a:pt x="655" y="2108"/>
                    <a:pt x="655" y="2108"/>
                  </a:cubicBezTo>
                  <a:cubicBezTo>
                    <a:pt x="819" y="2108"/>
                    <a:pt x="819" y="2108"/>
                    <a:pt x="819" y="2108"/>
                  </a:cubicBezTo>
                  <a:cubicBezTo>
                    <a:pt x="819" y="741"/>
                    <a:pt x="819" y="741"/>
                    <a:pt x="819" y="741"/>
                  </a:cubicBezTo>
                  <a:cubicBezTo>
                    <a:pt x="819" y="501"/>
                    <a:pt x="692" y="350"/>
                    <a:pt x="508" y="275"/>
                  </a:cubicBezTo>
                  <a:cubicBezTo>
                    <a:pt x="520" y="127"/>
                    <a:pt x="403" y="0"/>
                    <a:pt x="255" y="0"/>
                  </a:cubicBezTo>
                  <a:cubicBezTo>
                    <a:pt x="114" y="0"/>
                    <a:pt x="0" y="114"/>
                    <a:pt x="0" y="254"/>
                  </a:cubicBezTo>
                  <a:cubicBezTo>
                    <a:pt x="0" y="477"/>
                    <a:pt x="264" y="589"/>
                    <a:pt x="425" y="443"/>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p:cNvSpPr>
              <a:spLocks/>
            </p:cNvSpPr>
            <p:nvPr/>
          </p:nvSpPr>
          <p:spPr bwMode="auto">
            <a:xfrm>
              <a:off x="3752" y="1154"/>
              <a:ext cx="1674" cy="2468"/>
            </a:xfrm>
            <a:custGeom>
              <a:avLst/>
              <a:gdLst>
                <a:gd name="T0" fmla="*/ 509 w 1001"/>
                <a:gd name="T1" fmla="*/ 347 h 1478"/>
                <a:gd name="T2" fmla="*/ 164 w 1001"/>
                <a:gd name="T3" fmla="*/ 725 h 1478"/>
                <a:gd name="T4" fmla="*/ 164 w 1001"/>
                <a:gd name="T5" fmla="*/ 1478 h 1478"/>
                <a:gd name="T6" fmla="*/ 0 w 1001"/>
                <a:gd name="T7" fmla="*/ 1478 h 1478"/>
                <a:gd name="T8" fmla="*/ 0 w 1001"/>
                <a:gd name="T9" fmla="*/ 678 h 1478"/>
                <a:gd name="T10" fmla="*/ 509 w 1001"/>
                <a:gd name="T11" fmla="*/ 161 h 1478"/>
                <a:gd name="T12" fmla="*/ 746 w 1001"/>
                <a:gd name="T13" fmla="*/ 0 h 1478"/>
                <a:gd name="T14" fmla="*/ 1001 w 1001"/>
                <a:gd name="T15" fmla="*/ 254 h 1478"/>
                <a:gd name="T16" fmla="*/ 746 w 1001"/>
                <a:gd name="T17" fmla="*/ 509 h 1478"/>
                <a:gd name="T18" fmla="*/ 509 w 1001"/>
                <a:gd name="T19" fmla="*/ 347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1" h="1478">
                  <a:moveTo>
                    <a:pt x="509" y="347"/>
                  </a:moveTo>
                  <a:cubicBezTo>
                    <a:pt x="313" y="382"/>
                    <a:pt x="164" y="501"/>
                    <a:pt x="164" y="725"/>
                  </a:cubicBezTo>
                  <a:cubicBezTo>
                    <a:pt x="164" y="1478"/>
                    <a:pt x="164" y="1478"/>
                    <a:pt x="164" y="1478"/>
                  </a:cubicBezTo>
                  <a:cubicBezTo>
                    <a:pt x="0" y="1478"/>
                    <a:pt x="0" y="1478"/>
                    <a:pt x="0" y="1478"/>
                  </a:cubicBezTo>
                  <a:cubicBezTo>
                    <a:pt x="0" y="678"/>
                    <a:pt x="0" y="678"/>
                    <a:pt x="0" y="678"/>
                  </a:cubicBezTo>
                  <a:cubicBezTo>
                    <a:pt x="0" y="359"/>
                    <a:pt x="224" y="197"/>
                    <a:pt x="509" y="161"/>
                  </a:cubicBezTo>
                  <a:cubicBezTo>
                    <a:pt x="547" y="67"/>
                    <a:pt x="639" y="0"/>
                    <a:pt x="746" y="0"/>
                  </a:cubicBezTo>
                  <a:cubicBezTo>
                    <a:pt x="887" y="0"/>
                    <a:pt x="1001" y="114"/>
                    <a:pt x="1001" y="254"/>
                  </a:cubicBezTo>
                  <a:cubicBezTo>
                    <a:pt x="1001" y="395"/>
                    <a:pt x="887" y="509"/>
                    <a:pt x="746" y="509"/>
                  </a:cubicBezTo>
                  <a:cubicBezTo>
                    <a:pt x="638" y="509"/>
                    <a:pt x="546" y="442"/>
                    <a:pt x="509" y="34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p:cNvSpPr>
              <a:spLocks/>
            </p:cNvSpPr>
            <p:nvPr/>
          </p:nvSpPr>
          <p:spPr bwMode="auto">
            <a:xfrm>
              <a:off x="3482" y="272"/>
              <a:ext cx="1369" cy="3520"/>
            </a:xfrm>
            <a:custGeom>
              <a:avLst/>
              <a:gdLst>
                <a:gd name="T0" fmla="*/ 394 w 819"/>
                <a:gd name="T1" fmla="*/ 443 h 2108"/>
                <a:gd name="T2" fmla="*/ 165 w 819"/>
                <a:gd name="T3" fmla="*/ 789 h 2108"/>
                <a:gd name="T4" fmla="*/ 165 w 819"/>
                <a:gd name="T5" fmla="*/ 2108 h 2108"/>
                <a:gd name="T6" fmla="*/ 0 w 819"/>
                <a:gd name="T7" fmla="*/ 2108 h 2108"/>
                <a:gd name="T8" fmla="*/ 0 w 819"/>
                <a:gd name="T9" fmla="*/ 741 h 2108"/>
                <a:gd name="T10" fmla="*/ 311 w 819"/>
                <a:gd name="T11" fmla="*/ 275 h 2108"/>
                <a:gd name="T12" fmla="*/ 565 w 819"/>
                <a:gd name="T13" fmla="*/ 0 h 2108"/>
                <a:gd name="T14" fmla="*/ 819 w 819"/>
                <a:gd name="T15" fmla="*/ 254 h 2108"/>
                <a:gd name="T16" fmla="*/ 394 w 819"/>
                <a:gd name="T17" fmla="*/ 443 h 2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9" h="2108">
                  <a:moveTo>
                    <a:pt x="394" y="443"/>
                  </a:moveTo>
                  <a:cubicBezTo>
                    <a:pt x="258" y="499"/>
                    <a:pt x="165" y="611"/>
                    <a:pt x="165" y="789"/>
                  </a:cubicBezTo>
                  <a:cubicBezTo>
                    <a:pt x="165" y="2108"/>
                    <a:pt x="165" y="2108"/>
                    <a:pt x="165" y="2108"/>
                  </a:cubicBezTo>
                  <a:cubicBezTo>
                    <a:pt x="0" y="2108"/>
                    <a:pt x="0" y="2108"/>
                    <a:pt x="0" y="2108"/>
                  </a:cubicBezTo>
                  <a:cubicBezTo>
                    <a:pt x="0" y="741"/>
                    <a:pt x="0" y="741"/>
                    <a:pt x="0" y="741"/>
                  </a:cubicBezTo>
                  <a:cubicBezTo>
                    <a:pt x="0" y="501"/>
                    <a:pt x="127" y="350"/>
                    <a:pt x="311" y="275"/>
                  </a:cubicBezTo>
                  <a:cubicBezTo>
                    <a:pt x="299" y="127"/>
                    <a:pt x="416" y="0"/>
                    <a:pt x="565" y="0"/>
                  </a:cubicBezTo>
                  <a:cubicBezTo>
                    <a:pt x="705" y="0"/>
                    <a:pt x="819" y="114"/>
                    <a:pt x="819" y="254"/>
                  </a:cubicBezTo>
                  <a:cubicBezTo>
                    <a:pt x="819" y="477"/>
                    <a:pt x="555" y="589"/>
                    <a:pt x="394" y="443"/>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p:cNvSpPr>
              <a:spLocks/>
            </p:cNvSpPr>
            <p:nvPr/>
          </p:nvSpPr>
          <p:spPr bwMode="auto">
            <a:xfrm>
              <a:off x="2378" y="466"/>
              <a:ext cx="62" cy="75"/>
            </a:xfrm>
            <a:custGeom>
              <a:avLst/>
              <a:gdLst>
                <a:gd name="T0" fmla="*/ 35 w 37"/>
                <a:gd name="T1" fmla="*/ 20 h 45"/>
                <a:gd name="T2" fmla="*/ 35 w 37"/>
                <a:gd name="T3" fmla="*/ 20 h 45"/>
                <a:gd name="T4" fmla="*/ 35 w 37"/>
                <a:gd name="T5" fmla="*/ 16 h 45"/>
                <a:gd name="T6" fmla="*/ 19 w 37"/>
                <a:gd name="T7" fmla="*/ 0 h 45"/>
                <a:gd name="T8" fmla="*/ 3 w 37"/>
                <a:gd name="T9" fmla="*/ 16 h 45"/>
                <a:gd name="T10" fmla="*/ 3 w 37"/>
                <a:gd name="T11" fmla="*/ 20 h 45"/>
                <a:gd name="T12" fmla="*/ 2 w 37"/>
                <a:gd name="T13" fmla="*/ 20 h 45"/>
                <a:gd name="T14" fmla="*/ 1 w 37"/>
                <a:gd name="T15" fmla="*/ 25 h 45"/>
                <a:gd name="T16" fmla="*/ 4 w 37"/>
                <a:gd name="T17" fmla="*/ 29 h 45"/>
                <a:gd name="T18" fmla="*/ 19 w 37"/>
                <a:gd name="T19" fmla="*/ 44 h 45"/>
                <a:gd name="T20" fmla="*/ 19 w 37"/>
                <a:gd name="T21" fmla="*/ 44 h 45"/>
                <a:gd name="T22" fmla="*/ 19 w 37"/>
                <a:gd name="T23" fmla="*/ 44 h 45"/>
                <a:gd name="T24" fmla="*/ 33 w 37"/>
                <a:gd name="T25" fmla="*/ 29 h 45"/>
                <a:gd name="T26" fmla="*/ 37 w 37"/>
                <a:gd name="T27" fmla="*/ 25 h 45"/>
                <a:gd name="T28" fmla="*/ 35 w 37"/>
                <a:gd name="T29" fmla="*/ 2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 h="45">
                  <a:moveTo>
                    <a:pt x="35" y="20"/>
                  </a:moveTo>
                  <a:cubicBezTo>
                    <a:pt x="35" y="20"/>
                    <a:pt x="35" y="20"/>
                    <a:pt x="35" y="20"/>
                  </a:cubicBezTo>
                  <a:cubicBezTo>
                    <a:pt x="35" y="19"/>
                    <a:pt x="35" y="16"/>
                    <a:pt x="35" y="16"/>
                  </a:cubicBezTo>
                  <a:cubicBezTo>
                    <a:pt x="35" y="6"/>
                    <a:pt x="28" y="0"/>
                    <a:pt x="19" y="0"/>
                  </a:cubicBezTo>
                  <a:cubicBezTo>
                    <a:pt x="10" y="0"/>
                    <a:pt x="2" y="6"/>
                    <a:pt x="3" y="16"/>
                  </a:cubicBezTo>
                  <a:cubicBezTo>
                    <a:pt x="3" y="16"/>
                    <a:pt x="3" y="19"/>
                    <a:pt x="3" y="20"/>
                  </a:cubicBezTo>
                  <a:cubicBezTo>
                    <a:pt x="3" y="20"/>
                    <a:pt x="2" y="20"/>
                    <a:pt x="2" y="20"/>
                  </a:cubicBezTo>
                  <a:cubicBezTo>
                    <a:pt x="1" y="21"/>
                    <a:pt x="0" y="23"/>
                    <a:pt x="1" y="25"/>
                  </a:cubicBezTo>
                  <a:cubicBezTo>
                    <a:pt x="2" y="28"/>
                    <a:pt x="3" y="29"/>
                    <a:pt x="4" y="29"/>
                  </a:cubicBezTo>
                  <a:cubicBezTo>
                    <a:pt x="6" y="45"/>
                    <a:pt x="19" y="44"/>
                    <a:pt x="19" y="44"/>
                  </a:cubicBezTo>
                  <a:cubicBezTo>
                    <a:pt x="19" y="44"/>
                    <a:pt x="19" y="44"/>
                    <a:pt x="19" y="44"/>
                  </a:cubicBezTo>
                  <a:cubicBezTo>
                    <a:pt x="19" y="44"/>
                    <a:pt x="19" y="44"/>
                    <a:pt x="19" y="44"/>
                  </a:cubicBezTo>
                  <a:cubicBezTo>
                    <a:pt x="19" y="44"/>
                    <a:pt x="32" y="45"/>
                    <a:pt x="33" y="29"/>
                  </a:cubicBezTo>
                  <a:cubicBezTo>
                    <a:pt x="34" y="29"/>
                    <a:pt x="36" y="28"/>
                    <a:pt x="37" y="25"/>
                  </a:cubicBezTo>
                  <a:cubicBezTo>
                    <a:pt x="37" y="23"/>
                    <a:pt x="37" y="21"/>
                    <a:pt x="35"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p:cNvSpPr>
              <a:spLocks/>
            </p:cNvSpPr>
            <p:nvPr/>
          </p:nvSpPr>
          <p:spPr bwMode="auto">
            <a:xfrm>
              <a:off x="2492" y="402"/>
              <a:ext cx="89" cy="105"/>
            </a:xfrm>
            <a:custGeom>
              <a:avLst/>
              <a:gdLst>
                <a:gd name="T0" fmla="*/ 50 w 53"/>
                <a:gd name="T1" fmla="*/ 29 h 63"/>
                <a:gd name="T2" fmla="*/ 49 w 53"/>
                <a:gd name="T3" fmla="*/ 29 h 63"/>
                <a:gd name="T4" fmla="*/ 49 w 53"/>
                <a:gd name="T5" fmla="*/ 23 h 63"/>
                <a:gd name="T6" fmla="*/ 26 w 53"/>
                <a:gd name="T7" fmla="*/ 0 h 63"/>
                <a:gd name="T8" fmla="*/ 3 w 53"/>
                <a:gd name="T9" fmla="*/ 23 h 63"/>
                <a:gd name="T10" fmla="*/ 4 w 53"/>
                <a:gd name="T11" fmla="*/ 29 h 63"/>
                <a:gd name="T12" fmla="*/ 3 w 53"/>
                <a:gd name="T13" fmla="*/ 29 h 63"/>
                <a:gd name="T14" fmla="*/ 1 w 53"/>
                <a:gd name="T15" fmla="*/ 36 h 63"/>
                <a:gd name="T16" fmla="*/ 6 w 53"/>
                <a:gd name="T17" fmla="*/ 41 h 63"/>
                <a:gd name="T18" fmla="*/ 26 w 53"/>
                <a:gd name="T19" fmla="*/ 63 h 63"/>
                <a:gd name="T20" fmla="*/ 26 w 53"/>
                <a:gd name="T21" fmla="*/ 63 h 63"/>
                <a:gd name="T22" fmla="*/ 26 w 53"/>
                <a:gd name="T23" fmla="*/ 63 h 63"/>
                <a:gd name="T24" fmla="*/ 47 w 53"/>
                <a:gd name="T25" fmla="*/ 41 h 63"/>
                <a:gd name="T26" fmla="*/ 51 w 53"/>
                <a:gd name="T27" fmla="*/ 36 h 63"/>
                <a:gd name="T28" fmla="*/ 50 w 53"/>
                <a:gd name="T29" fmla="*/ 2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 h="63">
                  <a:moveTo>
                    <a:pt x="50" y="29"/>
                  </a:moveTo>
                  <a:cubicBezTo>
                    <a:pt x="49" y="29"/>
                    <a:pt x="49" y="29"/>
                    <a:pt x="49" y="29"/>
                  </a:cubicBezTo>
                  <a:cubicBezTo>
                    <a:pt x="49" y="27"/>
                    <a:pt x="49" y="23"/>
                    <a:pt x="49" y="23"/>
                  </a:cubicBezTo>
                  <a:cubicBezTo>
                    <a:pt x="49" y="9"/>
                    <a:pt x="39" y="0"/>
                    <a:pt x="26" y="0"/>
                  </a:cubicBezTo>
                  <a:cubicBezTo>
                    <a:pt x="14" y="0"/>
                    <a:pt x="3" y="9"/>
                    <a:pt x="3" y="23"/>
                  </a:cubicBezTo>
                  <a:cubicBezTo>
                    <a:pt x="3" y="23"/>
                    <a:pt x="4" y="27"/>
                    <a:pt x="4" y="29"/>
                  </a:cubicBezTo>
                  <a:cubicBezTo>
                    <a:pt x="3" y="29"/>
                    <a:pt x="3" y="29"/>
                    <a:pt x="3" y="29"/>
                  </a:cubicBezTo>
                  <a:cubicBezTo>
                    <a:pt x="1" y="30"/>
                    <a:pt x="0" y="33"/>
                    <a:pt x="1" y="36"/>
                  </a:cubicBezTo>
                  <a:cubicBezTo>
                    <a:pt x="2" y="39"/>
                    <a:pt x="4" y="41"/>
                    <a:pt x="6" y="41"/>
                  </a:cubicBezTo>
                  <a:cubicBezTo>
                    <a:pt x="8" y="63"/>
                    <a:pt x="26" y="63"/>
                    <a:pt x="26" y="63"/>
                  </a:cubicBezTo>
                  <a:cubicBezTo>
                    <a:pt x="26" y="63"/>
                    <a:pt x="26" y="63"/>
                    <a:pt x="26" y="63"/>
                  </a:cubicBezTo>
                  <a:cubicBezTo>
                    <a:pt x="26" y="63"/>
                    <a:pt x="26" y="63"/>
                    <a:pt x="26" y="63"/>
                  </a:cubicBezTo>
                  <a:cubicBezTo>
                    <a:pt x="26" y="63"/>
                    <a:pt x="45" y="63"/>
                    <a:pt x="47" y="41"/>
                  </a:cubicBezTo>
                  <a:cubicBezTo>
                    <a:pt x="48" y="41"/>
                    <a:pt x="50" y="39"/>
                    <a:pt x="51" y="36"/>
                  </a:cubicBezTo>
                  <a:cubicBezTo>
                    <a:pt x="53" y="33"/>
                    <a:pt x="52" y="30"/>
                    <a:pt x="50"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p:cNvSpPr>
              <a:spLocks/>
            </p:cNvSpPr>
            <p:nvPr/>
          </p:nvSpPr>
          <p:spPr bwMode="auto">
            <a:xfrm>
              <a:off x="2631" y="466"/>
              <a:ext cx="63" cy="75"/>
            </a:xfrm>
            <a:custGeom>
              <a:avLst/>
              <a:gdLst>
                <a:gd name="T0" fmla="*/ 5 w 38"/>
                <a:gd name="T1" fmla="*/ 29 h 45"/>
                <a:gd name="T2" fmla="*/ 19 w 38"/>
                <a:gd name="T3" fmla="*/ 44 h 45"/>
                <a:gd name="T4" fmla="*/ 19 w 38"/>
                <a:gd name="T5" fmla="*/ 44 h 45"/>
                <a:gd name="T6" fmla="*/ 19 w 38"/>
                <a:gd name="T7" fmla="*/ 44 h 45"/>
                <a:gd name="T8" fmla="*/ 33 w 38"/>
                <a:gd name="T9" fmla="*/ 29 h 45"/>
                <a:gd name="T10" fmla="*/ 37 w 38"/>
                <a:gd name="T11" fmla="*/ 25 h 45"/>
                <a:gd name="T12" fmla="*/ 36 w 38"/>
                <a:gd name="T13" fmla="*/ 20 h 45"/>
                <a:gd name="T14" fmla="*/ 35 w 38"/>
                <a:gd name="T15" fmla="*/ 20 h 45"/>
                <a:gd name="T16" fmla="*/ 35 w 38"/>
                <a:gd name="T17" fmla="*/ 16 h 45"/>
                <a:gd name="T18" fmla="*/ 19 w 38"/>
                <a:gd name="T19" fmla="*/ 0 h 45"/>
                <a:gd name="T20" fmla="*/ 3 w 38"/>
                <a:gd name="T21" fmla="*/ 16 h 45"/>
                <a:gd name="T22" fmla="*/ 3 w 38"/>
                <a:gd name="T23" fmla="*/ 20 h 45"/>
                <a:gd name="T24" fmla="*/ 2 w 38"/>
                <a:gd name="T25" fmla="*/ 20 h 45"/>
                <a:gd name="T26" fmla="*/ 1 w 38"/>
                <a:gd name="T27" fmla="*/ 25 h 45"/>
                <a:gd name="T28" fmla="*/ 5 w 38"/>
                <a:gd name="T29" fmla="*/ 29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8" h="45">
                  <a:moveTo>
                    <a:pt x="5" y="29"/>
                  </a:moveTo>
                  <a:cubicBezTo>
                    <a:pt x="6" y="45"/>
                    <a:pt x="19" y="44"/>
                    <a:pt x="19" y="44"/>
                  </a:cubicBezTo>
                  <a:cubicBezTo>
                    <a:pt x="19" y="44"/>
                    <a:pt x="19" y="44"/>
                    <a:pt x="19" y="44"/>
                  </a:cubicBezTo>
                  <a:cubicBezTo>
                    <a:pt x="19" y="44"/>
                    <a:pt x="19" y="44"/>
                    <a:pt x="19" y="44"/>
                  </a:cubicBezTo>
                  <a:cubicBezTo>
                    <a:pt x="19" y="44"/>
                    <a:pt x="32" y="45"/>
                    <a:pt x="33" y="29"/>
                  </a:cubicBezTo>
                  <a:cubicBezTo>
                    <a:pt x="35" y="29"/>
                    <a:pt x="36" y="28"/>
                    <a:pt x="37" y="25"/>
                  </a:cubicBezTo>
                  <a:cubicBezTo>
                    <a:pt x="38" y="23"/>
                    <a:pt x="37" y="21"/>
                    <a:pt x="36" y="20"/>
                  </a:cubicBezTo>
                  <a:cubicBezTo>
                    <a:pt x="35" y="20"/>
                    <a:pt x="35" y="20"/>
                    <a:pt x="35" y="20"/>
                  </a:cubicBezTo>
                  <a:cubicBezTo>
                    <a:pt x="35" y="19"/>
                    <a:pt x="35" y="16"/>
                    <a:pt x="35" y="16"/>
                  </a:cubicBezTo>
                  <a:cubicBezTo>
                    <a:pt x="35" y="6"/>
                    <a:pt x="28" y="0"/>
                    <a:pt x="19" y="0"/>
                  </a:cubicBezTo>
                  <a:cubicBezTo>
                    <a:pt x="10" y="0"/>
                    <a:pt x="3" y="6"/>
                    <a:pt x="3" y="16"/>
                  </a:cubicBezTo>
                  <a:cubicBezTo>
                    <a:pt x="3" y="16"/>
                    <a:pt x="3" y="19"/>
                    <a:pt x="3" y="20"/>
                  </a:cubicBezTo>
                  <a:cubicBezTo>
                    <a:pt x="3" y="20"/>
                    <a:pt x="2" y="20"/>
                    <a:pt x="2" y="20"/>
                  </a:cubicBezTo>
                  <a:cubicBezTo>
                    <a:pt x="1" y="21"/>
                    <a:pt x="0" y="23"/>
                    <a:pt x="1" y="25"/>
                  </a:cubicBezTo>
                  <a:cubicBezTo>
                    <a:pt x="2" y="28"/>
                    <a:pt x="3" y="29"/>
                    <a:pt x="5"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p:cNvSpPr>
              <a:spLocks/>
            </p:cNvSpPr>
            <p:nvPr/>
          </p:nvSpPr>
          <p:spPr bwMode="auto">
            <a:xfrm>
              <a:off x="2348" y="514"/>
              <a:ext cx="376" cy="459"/>
            </a:xfrm>
            <a:custGeom>
              <a:avLst/>
              <a:gdLst>
                <a:gd name="T0" fmla="*/ 197 w 225"/>
                <a:gd name="T1" fmla="*/ 26 h 275"/>
                <a:gd name="T2" fmla="*/ 188 w 225"/>
                <a:gd name="T3" fmla="*/ 20 h 275"/>
                <a:gd name="T4" fmla="*/ 188 w 225"/>
                <a:gd name="T5" fmla="*/ 20 h 275"/>
                <a:gd name="T6" fmla="*/ 179 w 225"/>
                <a:gd name="T7" fmla="*/ 26 h 275"/>
                <a:gd name="T8" fmla="*/ 162 w 225"/>
                <a:gd name="T9" fmla="*/ 21 h 275"/>
                <a:gd name="T10" fmla="*/ 124 w 225"/>
                <a:gd name="T11" fmla="*/ 10 h 275"/>
                <a:gd name="T12" fmla="*/ 112 w 225"/>
                <a:gd name="T13" fmla="*/ 2 h 275"/>
                <a:gd name="T14" fmla="*/ 112 w 225"/>
                <a:gd name="T15" fmla="*/ 2 h 275"/>
                <a:gd name="T16" fmla="*/ 100 w 225"/>
                <a:gd name="T17" fmla="*/ 10 h 275"/>
                <a:gd name="T18" fmla="*/ 62 w 225"/>
                <a:gd name="T19" fmla="*/ 21 h 275"/>
                <a:gd name="T20" fmla="*/ 45 w 225"/>
                <a:gd name="T21" fmla="*/ 26 h 275"/>
                <a:gd name="T22" fmla="*/ 37 w 225"/>
                <a:gd name="T23" fmla="*/ 20 h 275"/>
                <a:gd name="T24" fmla="*/ 37 w 225"/>
                <a:gd name="T25" fmla="*/ 20 h 275"/>
                <a:gd name="T26" fmla="*/ 28 w 225"/>
                <a:gd name="T27" fmla="*/ 26 h 275"/>
                <a:gd name="T28" fmla="*/ 0 w 225"/>
                <a:gd name="T29" fmla="*/ 40 h 275"/>
                <a:gd name="T30" fmla="*/ 12 w 225"/>
                <a:gd name="T31" fmla="*/ 107 h 275"/>
                <a:gd name="T32" fmla="*/ 14 w 225"/>
                <a:gd name="T33" fmla="*/ 39 h 275"/>
                <a:gd name="T34" fmla="*/ 25 w 225"/>
                <a:gd name="T35" fmla="*/ 212 h 275"/>
                <a:gd name="T36" fmla="*/ 36 w 225"/>
                <a:gd name="T37" fmla="*/ 123 h 275"/>
                <a:gd name="T38" fmla="*/ 38 w 225"/>
                <a:gd name="T39" fmla="*/ 123 h 275"/>
                <a:gd name="T40" fmla="*/ 48 w 225"/>
                <a:gd name="T41" fmla="*/ 212 h 275"/>
                <a:gd name="T42" fmla="*/ 59 w 225"/>
                <a:gd name="T43" fmla="*/ 39 h 275"/>
                <a:gd name="T44" fmla="*/ 60 w 225"/>
                <a:gd name="T45" fmla="*/ 106 h 275"/>
                <a:gd name="T46" fmla="*/ 78 w 225"/>
                <a:gd name="T47" fmla="*/ 40 h 275"/>
                <a:gd name="T48" fmla="*/ 80 w 225"/>
                <a:gd name="T49" fmla="*/ 259 h 275"/>
                <a:gd name="T50" fmla="*/ 111 w 225"/>
                <a:gd name="T51" fmla="*/ 259 h 275"/>
                <a:gd name="T52" fmla="*/ 112 w 225"/>
                <a:gd name="T53" fmla="*/ 147 h 275"/>
                <a:gd name="T54" fmla="*/ 113 w 225"/>
                <a:gd name="T55" fmla="*/ 259 h 275"/>
                <a:gd name="T56" fmla="*/ 144 w 225"/>
                <a:gd name="T57" fmla="*/ 259 h 275"/>
                <a:gd name="T58" fmla="*/ 147 w 225"/>
                <a:gd name="T59" fmla="*/ 40 h 275"/>
                <a:gd name="T60" fmla="*/ 164 w 225"/>
                <a:gd name="T61" fmla="*/ 106 h 275"/>
                <a:gd name="T62" fmla="*/ 165 w 225"/>
                <a:gd name="T63" fmla="*/ 39 h 275"/>
                <a:gd name="T64" fmla="*/ 176 w 225"/>
                <a:gd name="T65" fmla="*/ 212 h 275"/>
                <a:gd name="T66" fmla="*/ 187 w 225"/>
                <a:gd name="T67" fmla="*/ 123 h 275"/>
                <a:gd name="T68" fmla="*/ 189 w 225"/>
                <a:gd name="T69" fmla="*/ 123 h 275"/>
                <a:gd name="T70" fmla="*/ 200 w 225"/>
                <a:gd name="T71" fmla="*/ 212 h 275"/>
                <a:gd name="T72" fmla="*/ 210 w 225"/>
                <a:gd name="T73" fmla="*/ 39 h 275"/>
                <a:gd name="T74" fmla="*/ 212 w 225"/>
                <a:gd name="T75" fmla="*/ 107 h 275"/>
                <a:gd name="T76" fmla="*/ 225 w 225"/>
                <a:gd name="T77" fmla="*/ 4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5" h="275">
                  <a:moveTo>
                    <a:pt x="204" y="18"/>
                  </a:moveTo>
                  <a:cubicBezTo>
                    <a:pt x="197" y="26"/>
                    <a:pt x="197" y="26"/>
                    <a:pt x="197" y="26"/>
                  </a:cubicBezTo>
                  <a:cubicBezTo>
                    <a:pt x="196" y="26"/>
                    <a:pt x="194" y="26"/>
                    <a:pt x="193" y="26"/>
                  </a:cubicBezTo>
                  <a:cubicBezTo>
                    <a:pt x="188" y="20"/>
                    <a:pt x="188" y="20"/>
                    <a:pt x="188" y="20"/>
                  </a:cubicBezTo>
                  <a:cubicBezTo>
                    <a:pt x="188" y="20"/>
                    <a:pt x="188" y="20"/>
                    <a:pt x="188" y="20"/>
                  </a:cubicBezTo>
                  <a:cubicBezTo>
                    <a:pt x="188" y="20"/>
                    <a:pt x="188" y="20"/>
                    <a:pt x="188" y="20"/>
                  </a:cubicBezTo>
                  <a:cubicBezTo>
                    <a:pt x="182" y="26"/>
                    <a:pt x="182" y="26"/>
                    <a:pt x="182" y="26"/>
                  </a:cubicBezTo>
                  <a:cubicBezTo>
                    <a:pt x="181" y="26"/>
                    <a:pt x="180" y="26"/>
                    <a:pt x="179" y="26"/>
                  </a:cubicBezTo>
                  <a:cubicBezTo>
                    <a:pt x="172" y="18"/>
                    <a:pt x="172" y="18"/>
                    <a:pt x="172" y="18"/>
                  </a:cubicBezTo>
                  <a:cubicBezTo>
                    <a:pt x="169" y="19"/>
                    <a:pt x="165" y="20"/>
                    <a:pt x="162" y="21"/>
                  </a:cubicBezTo>
                  <a:cubicBezTo>
                    <a:pt x="158" y="9"/>
                    <a:pt x="147" y="1"/>
                    <a:pt x="135" y="0"/>
                  </a:cubicBezTo>
                  <a:cubicBezTo>
                    <a:pt x="124" y="10"/>
                    <a:pt x="124" y="10"/>
                    <a:pt x="124" y="10"/>
                  </a:cubicBezTo>
                  <a:cubicBezTo>
                    <a:pt x="123" y="12"/>
                    <a:pt x="121" y="12"/>
                    <a:pt x="120" y="10"/>
                  </a:cubicBezTo>
                  <a:cubicBezTo>
                    <a:pt x="112" y="2"/>
                    <a:pt x="112" y="2"/>
                    <a:pt x="112" y="2"/>
                  </a:cubicBezTo>
                  <a:cubicBezTo>
                    <a:pt x="112" y="2"/>
                    <a:pt x="112" y="2"/>
                    <a:pt x="112" y="2"/>
                  </a:cubicBezTo>
                  <a:cubicBezTo>
                    <a:pt x="112" y="2"/>
                    <a:pt x="112" y="2"/>
                    <a:pt x="112" y="2"/>
                  </a:cubicBezTo>
                  <a:cubicBezTo>
                    <a:pt x="104" y="10"/>
                    <a:pt x="104" y="10"/>
                    <a:pt x="104" y="10"/>
                  </a:cubicBezTo>
                  <a:cubicBezTo>
                    <a:pt x="103" y="12"/>
                    <a:pt x="101" y="12"/>
                    <a:pt x="100" y="10"/>
                  </a:cubicBezTo>
                  <a:cubicBezTo>
                    <a:pt x="90" y="0"/>
                    <a:pt x="90" y="0"/>
                    <a:pt x="90" y="0"/>
                  </a:cubicBezTo>
                  <a:cubicBezTo>
                    <a:pt x="77" y="1"/>
                    <a:pt x="66" y="9"/>
                    <a:pt x="62" y="21"/>
                  </a:cubicBezTo>
                  <a:cubicBezTo>
                    <a:pt x="59" y="20"/>
                    <a:pt x="56" y="19"/>
                    <a:pt x="53" y="18"/>
                  </a:cubicBezTo>
                  <a:cubicBezTo>
                    <a:pt x="45" y="26"/>
                    <a:pt x="45" y="26"/>
                    <a:pt x="45" y="26"/>
                  </a:cubicBezTo>
                  <a:cubicBezTo>
                    <a:pt x="45" y="26"/>
                    <a:pt x="43" y="26"/>
                    <a:pt x="42" y="26"/>
                  </a:cubicBezTo>
                  <a:cubicBezTo>
                    <a:pt x="37" y="20"/>
                    <a:pt x="37" y="20"/>
                    <a:pt x="37" y="20"/>
                  </a:cubicBezTo>
                  <a:cubicBezTo>
                    <a:pt x="37" y="20"/>
                    <a:pt x="37" y="20"/>
                    <a:pt x="37" y="20"/>
                  </a:cubicBezTo>
                  <a:cubicBezTo>
                    <a:pt x="37" y="20"/>
                    <a:pt x="37" y="20"/>
                    <a:pt x="37" y="20"/>
                  </a:cubicBezTo>
                  <a:cubicBezTo>
                    <a:pt x="31" y="26"/>
                    <a:pt x="31" y="26"/>
                    <a:pt x="31" y="26"/>
                  </a:cubicBezTo>
                  <a:cubicBezTo>
                    <a:pt x="30" y="26"/>
                    <a:pt x="29" y="26"/>
                    <a:pt x="28" y="26"/>
                  </a:cubicBezTo>
                  <a:cubicBezTo>
                    <a:pt x="21" y="18"/>
                    <a:pt x="21" y="18"/>
                    <a:pt x="21" y="18"/>
                  </a:cubicBezTo>
                  <a:cubicBezTo>
                    <a:pt x="9" y="19"/>
                    <a:pt x="0" y="29"/>
                    <a:pt x="0" y="40"/>
                  </a:cubicBezTo>
                  <a:cubicBezTo>
                    <a:pt x="0" y="93"/>
                    <a:pt x="0" y="93"/>
                    <a:pt x="0" y="93"/>
                  </a:cubicBezTo>
                  <a:cubicBezTo>
                    <a:pt x="0" y="102"/>
                    <a:pt x="5" y="105"/>
                    <a:pt x="12" y="107"/>
                  </a:cubicBezTo>
                  <a:cubicBezTo>
                    <a:pt x="12" y="46"/>
                    <a:pt x="12" y="46"/>
                    <a:pt x="12" y="46"/>
                  </a:cubicBezTo>
                  <a:cubicBezTo>
                    <a:pt x="12" y="43"/>
                    <a:pt x="13" y="41"/>
                    <a:pt x="14" y="39"/>
                  </a:cubicBezTo>
                  <a:cubicBezTo>
                    <a:pt x="14" y="39"/>
                    <a:pt x="14" y="201"/>
                    <a:pt x="14" y="202"/>
                  </a:cubicBezTo>
                  <a:cubicBezTo>
                    <a:pt x="14" y="208"/>
                    <a:pt x="19" y="212"/>
                    <a:pt x="25" y="212"/>
                  </a:cubicBezTo>
                  <a:cubicBezTo>
                    <a:pt x="31" y="212"/>
                    <a:pt x="36" y="208"/>
                    <a:pt x="36" y="202"/>
                  </a:cubicBezTo>
                  <a:cubicBezTo>
                    <a:pt x="36" y="201"/>
                    <a:pt x="36" y="123"/>
                    <a:pt x="36" y="123"/>
                  </a:cubicBezTo>
                  <a:cubicBezTo>
                    <a:pt x="36" y="123"/>
                    <a:pt x="36" y="122"/>
                    <a:pt x="37" y="122"/>
                  </a:cubicBezTo>
                  <a:cubicBezTo>
                    <a:pt x="37" y="122"/>
                    <a:pt x="38" y="123"/>
                    <a:pt x="38" y="123"/>
                  </a:cubicBezTo>
                  <a:cubicBezTo>
                    <a:pt x="38" y="123"/>
                    <a:pt x="38" y="201"/>
                    <a:pt x="38" y="202"/>
                  </a:cubicBezTo>
                  <a:cubicBezTo>
                    <a:pt x="38" y="208"/>
                    <a:pt x="42" y="212"/>
                    <a:pt x="48" y="212"/>
                  </a:cubicBezTo>
                  <a:cubicBezTo>
                    <a:pt x="54" y="212"/>
                    <a:pt x="59" y="208"/>
                    <a:pt x="59" y="202"/>
                  </a:cubicBezTo>
                  <a:cubicBezTo>
                    <a:pt x="59" y="201"/>
                    <a:pt x="59" y="39"/>
                    <a:pt x="59" y="39"/>
                  </a:cubicBezTo>
                  <a:cubicBezTo>
                    <a:pt x="60" y="39"/>
                    <a:pt x="60" y="40"/>
                    <a:pt x="60" y="41"/>
                  </a:cubicBezTo>
                  <a:cubicBezTo>
                    <a:pt x="60" y="106"/>
                    <a:pt x="60" y="106"/>
                    <a:pt x="60" y="106"/>
                  </a:cubicBezTo>
                  <a:cubicBezTo>
                    <a:pt x="60" y="118"/>
                    <a:pt x="67" y="123"/>
                    <a:pt x="78" y="125"/>
                  </a:cubicBezTo>
                  <a:cubicBezTo>
                    <a:pt x="78" y="40"/>
                    <a:pt x="78" y="40"/>
                    <a:pt x="78" y="40"/>
                  </a:cubicBezTo>
                  <a:cubicBezTo>
                    <a:pt x="78" y="35"/>
                    <a:pt x="79" y="32"/>
                    <a:pt x="80" y="29"/>
                  </a:cubicBezTo>
                  <a:cubicBezTo>
                    <a:pt x="80" y="29"/>
                    <a:pt x="80" y="259"/>
                    <a:pt x="80" y="259"/>
                  </a:cubicBezTo>
                  <a:cubicBezTo>
                    <a:pt x="80" y="268"/>
                    <a:pt x="87" y="275"/>
                    <a:pt x="96" y="275"/>
                  </a:cubicBezTo>
                  <a:cubicBezTo>
                    <a:pt x="104" y="275"/>
                    <a:pt x="111" y="268"/>
                    <a:pt x="111" y="259"/>
                  </a:cubicBezTo>
                  <a:cubicBezTo>
                    <a:pt x="111" y="259"/>
                    <a:pt x="111" y="148"/>
                    <a:pt x="111" y="148"/>
                  </a:cubicBezTo>
                  <a:cubicBezTo>
                    <a:pt x="111" y="148"/>
                    <a:pt x="112" y="147"/>
                    <a:pt x="112" y="147"/>
                  </a:cubicBezTo>
                  <a:cubicBezTo>
                    <a:pt x="113" y="147"/>
                    <a:pt x="113" y="148"/>
                    <a:pt x="113" y="148"/>
                  </a:cubicBezTo>
                  <a:cubicBezTo>
                    <a:pt x="113" y="148"/>
                    <a:pt x="113" y="259"/>
                    <a:pt x="113" y="259"/>
                  </a:cubicBezTo>
                  <a:cubicBezTo>
                    <a:pt x="113" y="268"/>
                    <a:pt x="120" y="275"/>
                    <a:pt x="129" y="275"/>
                  </a:cubicBezTo>
                  <a:cubicBezTo>
                    <a:pt x="137" y="275"/>
                    <a:pt x="144" y="268"/>
                    <a:pt x="144" y="259"/>
                  </a:cubicBezTo>
                  <a:cubicBezTo>
                    <a:pt x="144" y="259"/>
                    <a:pt x="144" y="29"/>
                    <a:pt x="144" y="29"/>
                  </a:cubicBezTo>
                  <a:cubicBezTo>
                    <a:pt x="146" y="32"/>
                    <a:pt x="147" y="35"/>
                    <a:pt x="147" y="40"/>
                  </a:cubicBezTo>
                  <a:cubicBezTo>
                    <a:pt x="147" y="125"/>
                    <a:pt x="147" y="125"/>
                    <a:pt x="147" y="125"/>
                  </a:cubicBezTo>
                  <a:cubicBezTo>
                    <a:pt x="157" y="123"/>
                    <a:pt x="164" y="118"/>
                    <a:pt x="164" y="106"/>
                  </a:cubicBezTo>
                  <a:cubicBezTo>
                    <a:pt x="164" y="42"/>
                    <a:pt x="164" y="42"/>
                    <a:pt x="164" y="42"/>
                  </a:cubicBezTo>
                  <a:cubicBezTo>
                    <a:pt x="164" y="41"/>
                    <a:pt x="165" y="40"/>
                    <a:pt x="165" y="39"/>
                  </a:cubicBezTo>
                  <a:cubicBezTo>
                    <a:pt x="165" y="39"/>
                    <a:pt x="165" y="201"/>
                    <a:pt x="165" y="202"/>
                  </a:cubicBezTo>
                  <a:cubicBezTo>
                    <a:pt x="165" y="208"/>
                    <a:pt x="170" y="212"/>
                    <a:pt x="176" y="212"/>
                  </a:cubicBezTo>
                  <a:cubicBezTo>
                    <a:pt x="182" y="212"/>
                    <a:pt x="187" y="208"/>
                    <a:pt x="187" y="202"/>
                  </a:cubicBezTo>
                  <a:cubicBezTo>
                    <a:pt x="187" y="201"/>
                    <a:pt x="187" y="123"/>
                    <a:pt x="187" y="123"/>
                  </a:cubicBezTo>
                  <a:cubicBezTo>
                    <a:pt x="187" y="123"/>
                    <a:pt x="187" y="122"/>
                    <a:pt x="188" y="122"/>
                  </a:cubicBezTo>
                  <a:cubicBezTo>
                    <a:pt x="188" y="122"/>
                    <a:pt x="189" y="123"/>
                    <a:pt x="189" y="123"/>
                  </a:cubicBezTo>
                  <a:cubicBezTo>
                    <a:pt x="189" y="123"/>
                    <a:pt x="189" y="201"/>
                    <a:pt x="189" y="202"/>
                  </a:cubicBezTo>
                  <a:cubicBezTo>
                    <a:pt x="189" y="208"/>
                    <a:pt x="194" y="212"/>
                    <a:pt x="200" y="212"/>
                  </a:cubicBezTo>
                  <a:cubicBezTo>
                    <a:pt x="206" y="212"/>
                    <a:pt x="210" y="208"/>
                    <a:pt x="210" y="202"/>
                  </a:cubicBezTo>
                  <a:cubicBezTo>
                    <a:pt x="210" y="201"/>
                    <a:pt x="210" y="39"/>
                    <a:pt x="210" y="39"/>
                  </a:cubicBezTo>
                  <a:cubicBezTo>
                    <a:pt x="212" y="41"/>
                    <a:pt x="212" y="43"/>
                    <a:pt x="212" y="46"/>
                  </a:cubicBezTo>
                  <a:cubicBezTo>
                    <a:pt x="212" y="107"/>
                    <a:pt x="212" y="107"/>
                    <a:pt x="212" y="107"/>
                  </a:cubicBezTo>
                  <a:cubicBezTo>
                    <a:pt x="220" y="105"/>
                    <a:pt x="225" y="102"/>
                    <a:pt x="225" y="93"/>
                  </a:cubicBezTo>
                  <a:cubicBezTo>
                    <a:pt x="225" y="40"/>
                    <a:pt x="225" y="40"/>
                    <a:pt x="225" y="40"/>
                  </a:cubicBezTo>
                  <a:cubicBezTo>
                    <a:pt x="225" y="29"/>
                    <a:pt x="215" y="19"/>
                    <a:pt x="204"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p:cNvSpPr>
              <a:spLocks/>
            </p:cNvSpPr>
            <p:nvPr/>
          </p:nvSpPr>
          <p:spPr bwMode="auto">
            <a:xfrm>
              <a:off x="1775" y="1314"/>
              <a:ext cx="80" cy="97"/>
            </a:xfrm>
            <a:custGeom>
              <a:avLst/>
              <a:gdLst>
                <a:gd name="T0" fmla="*/ 46 w 48"/>
                <a:gd name="T1" fmla="*/ 26 h 58"/>
                <a:gd name="T2" fmla="*/ 45 w 48"/>
                <a:gd name="T3" fmla="*/ 26 h 58"/>
                <a:gd name="T4" fmla="*/ 45 w 48"/>
                <a:gd name="T5" fmla="*/ 20 h 58"/>
                <a:gd name="T6" fmla="*/ 24 w 48"/>
                <a:gd name="T7" fmla="*/ 0 h 58"/>
                <a:gd name="T8" fmla="*/ 3 w 48"/>
                <a:gd name="T9" fmla="*/ 20 h 58"/>
                <a:gd name="T10" fmla="*/ 4 w 48"/>
                <a:gd name="T11" fmla="*/ 26 h 58"/>
                <a:gd name="T12" fmla="*/ 3 w 48"/>
                <a:gd name="T13" fmla="*/ 26 h 58"/>
                <a:gd name="T14" fmla="*/ 1 w 48"/>
                <a:gd name="T15" fmla="*/ 33 h 58"/>
                <a:gd name="T16" fmla="*/ 6 w 48"/>
                <a:gd name="T17" fmla="*/ 38 h 58"/>
                <a:gd name="T18" fmla="*/ 24 w 48"/>
                <a:gd name="T19" fmla="*/ 57 h 58"/>
                <a:gd name="T20" fmla="*/ 24 w 48"/>
                <a:gd name="T21" fmla="*/ 57 h 58"/>
                <a:gd name="T22" fmla="*/ 24 w 48"/>
                <a:gd name="T23" fmla="*/ 57 h 58"/>
                <a:gd name="T24" fmla="*/ 43 w 48"/>
                <a:gd name="T25" fmla="*/ 38 h 58"/>
                <a:gd name="T26" fmla="*/ 47 w 48"/>
                <a:gd name="T27" fmla="*/ 33 h 58"/>
                <a:gd name="T28" fmla="*/ 46 w 48"/>
                <a:gd name="T29" fmla="*/ 26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8" h="58">
                  <a:moveTo>
                    <a:pt x="46" y="26"/>
                  </a:moveTo>
                  <a:cubicBezTo>
                    <a:pt x="45" y="26"/>
                    <a:pt x="45" y="26"/>
                    <a:pt x="45" y="26"/>
                  </a:cubicBezTo>
                  <a:cubicBezTo>
                    <a:pt x="45" y="25"/>
                    <a:pt x="45" y="21"/>
                    <a:pt x="45" y="20"/>
                  </a:cubicBezTo>
                  <a:cubicBezTo>
                    <a:pt x="45" y="8"/>
                    <a:pt x="36" y="0"/>
                    <a:pt x="24" y="0"/>
                  </a:cubicBezTo>
                  <a:cubicBezTo>
                    <a:pt x="13" y="0"/>
                    <a:pt x="3" y="8"/>
                    <a:pt x="3" y="20"/>
                  </a:cubicBezTo>
                  <a:cubicBezTo>
                    <a:pt x="3" y="21"/>
                    <a:pt x="3" y="25"/>
                    <a:pt x="4" y="26"/>
                  </a:cubicBezTo>
                  <a:cubicBezTo>
                    <a:pt x="3" y="26"/>
                    <a:pt x="3" y="26"/>
                    <a:pt x="3" y="26"/>
                  </a:cubicBezTo>
                  <a:cubicBezTo>
                    <a:pt x="1" y="27"/>
                    <a:pt x="0" y="30"/>
                    <a:pt x="1" y="33"/>
                  </a:cubicBezTo>
                  <a:cubicBezTo>
                    <a:pt x="2" y="36"/>
                    <a:pt x="4" y="38"/>
                    <a:pt x="6" y="38"/>
                  </a:cubicBezTo>
                  <a:cubicBezTo>
                    <a:pt x="7" y="58"/>
                    <a:pt x="24" y="57"/>
                    <a:pt x="24" y="57"/>
                  </a:cubicBezTo>
                  <a:cubicBezTo>
                    <a:pt x="24" y="57"/>
                    <a:pt x="24" y="57"/>
                    <a:pt x="24" y="57"/>
                  </a:cubicBezTo>
                  <a:cubicBezTo>
                    <a:pt x="24" y="57"/>
                    <a:pt x="24" y="57"/>
                    <a:pt x="24" y="57"/>
                  </a:cubicBezTo>
                  <a:cubicBezTo>
                    <a:pt x="24" y="57"/>
                    <a:pt x="41" y="58"/>
                    <a:pt x="43" y="38"/>
                  </a:cubicBezTo>
                  <a:cubicBezTo>
                    <a:pt x="44" y="38"/>
                    <a:pt x="46" y="36"/>
                    <a:pt x="47" y="33"/>
                  </a:cubicBezTo>
                  <a:cubicBezTo>
                    <a:pt x="48" y="30"/>
                    <a:pt x="48" y="27"/>
                    <a:pt x="46"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p:cNvSpPr>
              <a:spLocks/>
            </p:cNvSpPr>
            <p:nvPr/>
          </p:nvSpPr>
          <p:spPr bwMode="auto">
            <a:xfrm>
              <a:off x="1736" y="1416"/>
              <a:ext cx="239" cy="419"/>
            </a:xfrm>
            <a:custGeom>
              <a:avLst/>
              <a:gdLst>
                <a:gd name="T0" fmla="*/ 138 w 143"/>
                <a:gd name="T1" fmla="*/ 81 h 251"/>
                <a:gd name="T2" fmla="*/ 105 w 143"/>
                <a:gd name="T3" fmla="*/ 59 h 251"/>
                <a:gd name="T4" fmla="*/ 93 w 143"/>
                <a:gd name="T5" fmla="*/ 21 h 251"/>
                <a:gd name="T6" fmla="*/ 93 w 143"/>
                <a:gd name="T7" fmla="*/ 21 h 251"/>
                <a:gd name="T8" fmla="*/ 68 w 143"/>
                <a:gd name="T9" fmla="*/ 0 h 251"/>
                <a:gd name="T10" fmla="*/ 58 w 143"/>
                <a:gd name="T11" fmla="*/ 9 h 251"/>
                <a:gd name="T12" fmla="*/ 54 w 143"/>
                <a:gd name="T13" fmla="*/ 9 h 251"/>
                <a:gd name="T14" fmla="*/ 47 w 143"/>
                <a:gd name="T15" fmla="*/ 2 h 251"/>
                <a:gd name="T16" fmla="*/ 47 w 143"/>
                <a:gd name="T17" fmla="*/ 2 h 251"/>
                <a:gd name="T18" fmla="*/ 47 w 143"/>
                <a:gd name="T19" fmla="*/ 2 h 251"/>
                <a:gd name="T20" fmla="*/ 40 w 143"/>
                <a:gd name="T21" fmla="*/ 9 h 251"/>
                <a:gd name="T22" fmla="*/ 36 w 143"/>
                <a:gd name="T23" fmla="*/ 9 h 251"/>
                <a:gd name="T24" fmla="*/ 27 w 143"/>
                <a:gd name="T25" fmla="*/ 0 h 251"/>
                <a:gd name="T26" fmla="*/ 0 w 143"/>
                <a:gd name="T27" fmla="*/ 29 h 251"/>
                <a:gd name="T28" fmla="*/ 0 w 143"/>
                <a:gd name="T29" fmla="*/ 97 h 251"/>
                <a:gd name="T30" fmla="*/ 16 w 143"/>
                <a:gd name="T31" fmla="*/ 114 h 251"/>
                <a:gd name="T32" fmla="*/ 16 w 143"/>
                <a:gd name="T33" fmla="*/ 36 h 251"/>
                <a:gd name="T34" fmla="*/ 18 w 143"/>
                <a:gd name="T35" fmla="*/ 26 h 251"/>
                <a:gd name="T36" fmla="*/ 18 w 143"/>
                <a:gd name="T37" fmla="*/ 237 h 251"/>
                <a:gd name="T38" fmla="*/ 32 w 143"/>
                <a:gd name="T39" fmla="*/ 251 h 251"/>
                <a:gd name="T40" fmla="*/ 46 w 143"/>
                <a:gd name="T41" fmla="*/ 237 h 251"/>
                <a:gd name="T42" fmla="*/ 46 w 143"/>
                <a:gd name="T43" fmla="*/ 136 h 251"/>
                <a:gd name="T44" fmla="*/ 47 w 143"/>
                <a:gd name="T45" fmla="*/ 134 h 251"/>
                <a:gd name="T46" fmla="*/ 48 w 143"/>
                <a:gd name="T47" fmla="*/ 136 h 251"/>
                <a:gd name="T48" fmla="*/ 48 w 143"/>
                <a:gd name="T49" fmla="*/ 237 h 251"/>
                <a:gd name="T50" fmla="*/ 62 w 143"/>
                <a:gd name="T51" fmla="*/ 251 h 251"/>
                <a:gd name="T52" fmla="*/ 76 w 143"/>
                <a:gd name="T53" fmla="*/ 237 h 251"/>
                <a:gd name="T54" fmla="*/ 76 w 143"/>
                <a:gd name="T55" fmla="*/ 29 h 251"/>
                <a:gd name="T56" fmla="*/ 77 w 143"/>
                <a:gd name="T57" fmla="*/ 27 h 251"/>
                <a:gd name="T58" fmla="*/ 89 w 143"/>
                <a:gd name="T59" fmla="*/ 66 h 251"/>
                <a:gd name="T60" fmla="*/ 89 w 143"/>
                <a:gd name="T61" fmla="*/ 66 h 251"/>
                <a:gd name="T62" fmla="*/ 92 w 143"/>
                <a:gd name="T63" fmla="*/ 71 h 251"/>
                <a:gd name="T64" fmla="*/ 128 w 143"/>
                <a:gd name="T65" fmla="*/ 95 h 251"/>
                <a:gd name="T66" fmla="*/ 140 w 143"/>
                <a:gd name="T67" fmla="*/ 93 h 251"/>
                <a:gd name="T68" fmla="*/ 138 w 143"/>
                <a:gd name="T69" fmla="*/ 8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3" h="251">
                  <a:moveTo>
                    <a:pt x="138" y="81"/>
                  </a:moveTo>
                  <a:cubicBezTo>
                    <a:pt x="105" y="59"/>
                    <a:pt x="105" y="59"/>
                    <a:pt x="105" y="59"/>
                  </a:cubicBezTo>
                  <a:cubicBezTo>
                    <a:pt x="93" y="21"/>
                    <a:pt x="93" y="21"/>
                    <a:pt x="93" y="21"/>
                  </a:cubicBezTo>
                  <a:cubicBezTo>
                    <a:pt x="93" y="21"/>
                    <a:pt x="93" y="21"/>
                    <a:pt x="93" y="21"/>
                  </a:cubicBezTo>
                  <a:cubicBezTo>
                    <a:pt x="90" y="9"/>
                    <a:pt x="80" y="1"/>
                    <a:pt x="68" y="0"/>
                  </a:cubicBezTo>
                  <a:cubicBezTo>
                    <a:pt x="58" y="9"/>
                    <a:pt x="58" y="9"/>
                    <a:pt x="58" y="9"/>
                  </a:cubicBezTo>
                  <a:cubicBezTo>
                    <a:pt x="57" y="11"/>
                    <a:pt x="55" y="11"/>
                    <a:pt x="54" y="9"/>
                  </a:cubicBezTo>
                  <a:cubicBezTo>
                    <a:pt x="47" y="2"/>
                    <a:pt x="47" y="2"/>
                    <a:pt x="47" y="2"/>
                  </a:cubicBezTo>
                  <a:cubicBezTo>
                    <a:pt x="47" y="2"/>
                    <a:pt x="47" y="2"/>
                    <a:pt x="47" y="2"/>
                  </a:cubicBezTo>
                  <a:cubicBezTo>
                    <a:pt x="47" y="2"/>
                    <a:pt x="47" y="2"/>
                    <a:pt x="47" y="2"/>
                  </a:cubicBezTo>
                  <a:cubicBezTo>
                    <a:pt x="40" y="9"/>
                    <a:pt x="40" y="9"/>
                    <a:pt x="40" y="9"/>
                  </a:cubicBezTo>
                  <a:cubicBezTo>
                    <a:pt x="39" y="11"/>
                    <a:pt x="37" y="11"/>
                    <a:pt x="36" y="9"/>
                  </a:cubicBezTo>
                  <a:cubicBezTo>
                    <a:pt x="27" y="0"/>
                    <a:pt x="27" y="0"/>
                    <a:pt x="27" y="0"/>
                  </a:cubicBezTo>
                  <a:cubicBezTo>
                    <a:pt x="12" y="1"/>
                    <a:pt x="0" y="14"/>
                    <a:pt x="0" y="29"/>
                  </a:cubicBezTo>
                  <a:cubicBezTo>
                    <a:pt x="0" y="97"/>
                    <a:pt x="0" y="97"/>
                    <a:pt x="0" y="97"/>
                  </a:cubicBezTo>
                  <a:cubicBezTo>
                    <a:pt x="0" y="108"/>
                    <a:pt x="6" y="113"/>
                    <a:pt x="16" y="114"/>
                  </a:cubicBezTo>
                  <a:cubicBezTo>
                    <a:pt x="16" y="36"/>
                    <a:pt x="16" y="36"/>
                    <a:pt x="16" y="36"/>
                  </a:cubicBezTo>
                  <a:cubicBezTo>
                    <a:pt x="16" y="32"/>
                    <a:pt x="17" y="29"/>
                    <a:pt x="18" y="26"/>
                  </a:cubicBezTo>
                  <a:cubicBezTo>
                    <a:pt x="18" y="26"/>
                    <a:pt x="18" y="237"/>
                    <a:pt x="18" y="237"/>
                  </a:cubicBezTo>
                  <a:cubicBezTo>
                    <a:pt x="18" y="244"/>
                    <a:pt x="24" y="251"/>
                    <a:pt x="32" y="251"/>
                  </a:cubicBezTo>
                  <a:cubicBezTo>
                    <a:pt x="40" y="251"/>
                    <a:pt x="46" y="244"/>
                    <a:pt x="46" y="237"/>
                  </a:cubicBezTo>
                  <a:cubicBezTo>
                    <a:pt x="46" y="237"/>
                    <a:pt x="46" y="136"/>
                    <a:pt x="46" y="136"/>
                  </a:cubicBezTo>
                  <a:cubicBezTo>
                    <a:pt x="46" y="135"/>
                    <a:pt x="47" y="134"/>
                    <a:pt x="47" y="134"/>
                  </a:cubicBezTo>
                  <a:cubicBezTo>
                    <a:pt x="48" y="134"/>
                    <a:pt x="48" y="135"/>
                    <a:pt x="48" y="136"/>
                  </a:cubicBezTo>
                  <a:cubicBezTo>
                    <a:pt x="48" y="136"/>
                    <a:pt x="48" y="237"/>
                    <a:pt x="48" y="237"/>
                  </a:cubicBezTo>
                  <a:cubicBezTo>
                    <a:pt x="48" y="244"/>
                    <a:pt x="55" y="251"/>
                    <a:pt x="62" y="251"/>
                  </a:cubicBezTo>
                  <a:cubicBezTo>
                    <a:pt x="70" y="251"/>
                    <a:pt x="76" y="244"/>
                    <a:pt x="76" y="237"/>
                  </a:cubicBezTo>
                  <a:cubicBezTo>
                    <a:pt x="76" y="237"/>
                    <a:pt x="76" y="29"/>
                    <a:pt x="76" y="29"/>
                  </a:cubicBezTo>
                  <a:cubicBezTo>
                    <a:pt x="76" y="27"/>
                    <a:pt x="76" y="27"/>
                    <a:pt x="77" y="27"/>
                  </a:cubicBezTo>
                  <a:cubicBezTo>
                    <a:pt x="89" y="66"/>
                    <a:pt x="89" y="66"/>
                    <a:pt x="89" y="66"/>
                  </a:cubicBezTo>
                  <a:cubicBezTo>
                    <a:pt x="89" y="66"/>
                    <a:pt x="89" y="66"/>
                    <a:pt x="89" y="66"/>
                  </a:cubicBezTo>
                  <a:cubicBezTo>
                    <a:pt x="89" y="68"/>
                    <a:pt x="91" y="70"/>
                    <a:pt x="92" y="71"/>
                  </a:cubicBezTo>
                  <a:cubicBezTo>
                    <a:pt x="128" y="95"/>
                    <a:pt x="128" y="95"/>
                    <a:pt x="128" y="95"/>
                  </a:cubicBezTo>
                  <a:cubicBezTo>
                    <a:pt x="129" y="97"/>
                    <a:pt x="135" y="99"/>
                    <a:pt x="140" y="93"/>
                  </a:cubicBezTo>
                  <a:cubicBezTo>
                    <a:pt x="143" y="89"/>
                    <a:pt x="142" y="84"/>
                    <a:pt x="138" y="8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p:cNvSpPr>
              <a:spLocks noEditPoints="1"/>
            </p:cNvSpPr>
            <p:nvPr/>
          </p:nvSpPr>
          <p:spPr bwMode="auto">
            <a:xfrm>
              <a:off x="1977" y="1406"/>
              <a:ext cx="267" cy="240"/>
            </a:xfrm>
            <a:custGeom>
              <a:avLst/>
              <a:gdLst>
                <a:gd name="T0" fmla="*/ 148 w 160"/>
                <a:gd name="T1" fmla="*/ 139 h 144"/>
                <a:gd name="T2" fmla="*/ 11 w 160"/>
                <a:gd name="T3" fmla="*/ 139 h 144"/>
                <a:gd name="T4" fmla="*/ 11 w 160"/>
                <a:gd name="T5" fmla="*/ 14 h 144"/>
                <a:gd name="T6" fmla="*/ 148 w 160"/>
                <a:gd name="T7" fmla="*/ 14 h 144"/>
                <a:gd name="T8" fmla="*/ 148 w 160"/>
                <a:gd name="T9" fmla="*/ 139 h 144"/>
                <a:gd name="T10" fmla="*/ 157 w 160"/>
                <a:gd name="T11" fmla="*/ 0 h 144"/>
                <a:gd name="T12" fmla="*/ 3 w 160"/>
                <a:gd name="T13" fmla="*/ 0 h 144"/>
                <a:gd name="T14" fmla="*/ 0 w 160"/>
                <a:gd name="T15" fmla="*/ 3 h 144"/>
                <a:gd name="T16" fmla="*/ 0 w 160"/>
                <a:gd name="T17" fmla="*/ 12 h 144"/>
                <a:gd name="T18" fmla="*/ 3 w 160"/>
                <a:gd name="T19" fmla="*/ 14 h 144"/>
                <a:gd name="T20" fmla="*/ 6 w 160"/>
                <a:gd name="T21" fmla="*/ 14 h 144"/>
                <a:gd name="T22" fmla="*/ 6 w 160"/>
                <a:gd name="T23" fmla="*/ 144 h 144"/>
                <a:gd name="T24" fmla="*/ 154 w 160"/>
                <a:gd name="T25" fmla="*/ 144 h 144"/>
                <a:gd name="T26" fmla="*/ 154 w 160"/>
                <a:gd name="T27" fmla="*/ 14 h 144"/>
                <a:gd name="T28" fmla="*/ 157 w 160"/>
                <a:gd name="T29" fmla="*/ 14 h 144"/>
                <a:gd name="T30" fmla="*/ 160 w 160"/>
                <a:gd name="T31" fmla="*/ 12 h 144"/>
                <a:gd name="T32" fmla="*/ 160 w 160"/>
                <a:gd name="T33" fmla="*/ 3 h 144"/>
                <a:gd name="T34" fmla="*/ 157 w 160"/>
                <a:gd name="T35"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0" h="144">
                  <a:moveTo>
                    <a:pt x="148" y="139"/>
                  </a:moveTo>
                  <a:cubicBezTo>
                    <a:pt x="11" y="139"/>
                    <a:pt x="11" y="139"/>
                    <a:pt x="11" y="139"/>
                  </a:cubicBezTo>
                  <a:cubicBezTo>
                    <a:pt x="11" y="14"/>
                    <a:pt x="11" y="14"/>
                    <a:pt x="11" y="14"/>
                  </a:cubicBezTo>
                  <a:cubicBezTo>
                    <a:pt x="148" y="14"/>
                    <a:pt x="148" y="14"/>
                    <a:pt x="148" y="14"/>
                  </a:cubicBezTo>
                  <a:cubicBezTo>
                    <a:pt x="148" y="139"/>
                    <a:pt x="148" y="139"/>
                    <a:pt x="148" y="139"/>
                  </a:cubicBezTo>
                  <a:close/>
                  <a:moveTo>
                    <a:pt x="157" y="0"/>
                  </a:moveTo>
                  <a:cubicBezTo>
                    <a:pt x="3" y="0"/>
                    <a:pt x="3" y="0"/>
                    <a:pt x="3" y="0"/>
                  </a:cubicBezTo>
                  <a:cubicBezTo>
                    <a:pt x="1" y="0"/>
                    <a:pt x="0" y="1"/>
                    <a:pt x="0" y="3"/>
                  </a:cubicBezTo>
                  <a:cubicBezTo>
                    <a:pt x="0" y="12"/>
                    <a:pt x="0" y="12"/>
                    <a:pt x="0" y="12"/>
                  </a:cubicBezTo>
                  <a:cubicBezTo>
                    <a:pt x="0" y="13"/>
                    <a:pt x="1" y="14"/>
                    <a:pt x="3" y="14"/>
                  </a:cubicBezTo>
                  <a:cubicBezTo>
                    <a:pt x="6" y="14"/>
                    <a:pt x="6" y="14"/>
                    <a:pt x="6" y="14"/>
                  </a:cubicBezTo>
                  <a:cubicBezTo>
                    <a:pt x="6" y="144"/>
                    <a:pt x="6" y="144"/>
                    <a:pt x="6" y="144"/>
                  </a:cubicBezTo>
                  <a:cubicBezTo>
                    <a:pt x="154" y="144"/>
                    <a:pt x="154" y="144"/>
                    <a:pt x="154" y="144"/>
                  </a:cubicBezTo>
                  <a:cubicBezTo>
                    <a:pt x="154" y="14"/>
                    <a:pt x="154" y="14"/>
                    <a:pt x="154" y="14"/>
                  </a:cubicBezTo>
                  <a:cubicBezTo>
                    <a:pt x="157" y="14"/>
                    <a:pt x="157" y="14"/>
                    <a:pt x="157" y="14"/>
                  </a:cubicBezTo>
                  <a:cubicBezTo>
                    <a:pt x="159" y="14"/>
                    <a:pt x="160" y="13"/>
                    <a:pt x="160" y="12"/>
                  </a:cubicBezTo>
                  <a:cubicBezTo>
                    <a:pt x="160" y="3"/>
                    <a:pt x="160" y="3"/>
                    <a:pt x="160" y="3"/>
                  </a:cubicBezTo>
                  <a:cubicBezTo>
                    <a:pt x="160" y="1"/>
                    <a:pt x="159" y="0"/>
                    <a:pt x="15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p:cNvSpPr>
              <a:spLocks/>
            </p:cNvSpPr>
            <p:nvPr/>
          </p:nvSpPr>
          <p:spPr bwMode="auto">
            <a:xfrm>
              <a:off x="2012" y="1488"/>
              <a:ext cx="199" cy="103"/>
            </a:xfrm>
            <a:custGeom>
              <a:avLst/>
              <a:gdLst>
                <a:gd name="T0" fmla="*/ 191 w 199"/>
                <a:gd name="T1" fmla="*/ 1 h 103"/>
                <a:gd name="T2" fmla="*/ 169 w 199"/>
                <a:gd name="T3" fmla="*/ 8 h 103"/>
                <a:gd name="T4" fmla="*/ 162 w 199"/>
                <a:gd name="T5" fmla="*/ 11 h 103"/>
                <a:gd name="T6" fmla="*/ 167 w 199"/>
                <a:gd name="T7" fmla="*/ 16 h 103"/>
                <a:gd name="T8" fmla="*/ 167 w 199"/>
                <a:gd name="T9" fmla="*/ 16 h 103"/>
                <a:gd name="T10" fmla="*/ 99 w 199"/>
                <a:gd name="T11" fmla="*/ 80 h 103"/>
                <a:gd name="T12" fmla="*/ 45 w 199"/>
                <a:gd name="T13" fmla="*/ 21 h 103"/>
                <a:gd name="T14" fmla="*/ 42 w 199"/>
                <a:gd name="T15" fmla="*/ 18 h 103"/>
                <a:gd name="T16" fmla="*/ 39 w 199"/>
                <a:gd name="T17" fmla="*/ 21 h 103"/>
                <a:gd name="T18" fmla="*/ 2 w 199"/>
                <a:gd name="T19" fmla="*/ 57 h 103"/>
                <a:gd name="T20" fmla="*/ 0 w 199"/>
                <a:gd name="T21" fmla="*/ 57 h 103"/>
                <a:gd name="T22" fmla="*/ 0 w 199"/>
                <a:gd name="T23" fmla="*/ 58 h 103"/>
                <a:gd name="T24" fmla="*/ 0 w 199"/>
                <a:gd name="T25" fmla="*/ 68 h 103"/>
                <a:gd name="T26" fmla="*/ 0 w 199"/>
                <a:gd name="T27" fmla="*/ 78 h 103"/>
                <a:gd name="T28" fmla="*/ 8 w 199"/>
                <a:gd name="T29" fmla="*/ 72 h 103"/>
                <a:gd name="T30" fmla="*/ 42 w 199"/>
                <a:gd name="T31" fmla="*/ 40 h 103"/>
                <a:gd name="T32" fmla="*/ 95 w 199"/>
                <a:gd name="T33" fmla="*/ 100 h 103"/>
                <a:gd name="T34" fmla="*/ 99 w 199"/>
                <a:gd name="T35" fmla="*/ 103 h 103"/>
                <a:gd name="T36" fmla="*/ 102 w 199"/>
                <a:gd name="T37" fmla="*/ 100 h 103"/>
                <a:gd name="T38" fmla="*/ 179 w 199"/>
                <a:gd name="T39" fmla="*/ 28 h 103"/>
                <a:gd name="T40" fmla="*/ 179 w 199"/>
                <a:gd name="T41" fmla="*/ 30 h 103"/>
                <a:gd name="T42" fmla="*/ 184 w 199"/>
                <a:gd name="T43" fmla="*/ 35 h 103"/>
                <a:gd name="T44" fmla="*/ 187 w 199"/>
                <a:gd name="T45" fmla="*/ 28 h 103"/>
                <a:gd name="T46" fmla="*/ 196 w 199"/>
                <a:gd name="T47" fmla="*/ 8 h 103"/>
                <a:gd name="T48" fmla="*/ 199 w 199"/>
                <a:gd name="T49" fmla="*/ 0 h 103"/>
                <a:gd name="T50" fmla="*/ 191 w 199"/>
                <a:gd name="T51" fmla="*/ 1 h 103"/>
                <a:gd name="T52" fmla="*/ 191 w 199"/>
                <a:gd name="T53" fmla="*/ 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9" h="103">
                  <a:moveTo>
                    <a:pt x="191" y="1"/>
                  </a:moveTo>
                  <a:lnTo>
                    <a:pt x="169" y="8"/>
                  </a:lnTo>
                  <a:lnTo>
                    <a:pt x="162" y="11"/>
                  </a:lnTo>
                  <a:lnTo>
                    <a:pt x="167" y="16"/>
                  </a:lnTo>
                  <a:lnTo>
                    <a:pt x="167" y="16"/>
                  </a:lnTo>
                  <a:lnTo>
                    <a:pt x="99" y="80"/>
                  </a:lnTo>
                  <a:lnTo>
                    <a:pt x="45" y="21"/>
                  </a:lnTo>
                  <a:lnTo>
                    <a:pt x="42" y="18"/>
                  </a:lnTo>
                  <a:lnTo>
                    <a:pt x="39" y="21"/>
                  </a:lnTo>
                  <a:lnTo>
                    <a:pt x="2" y="57"/>
                  </a:lnTo>
                  <a:lnTo>
                    <a:pt x="0" y="57"/>
                  </a:lnTo>
                  <a:lnTo>
                    <a:pt x="0" y="58"/>
                  </a:lnTo>
                  <a:lnTo>
                    <a:pt x="0" y="68"/>
                  </a:lnTo>
                  <a:lnTo>
                    <a:pt x="0" y="78"/>
                  </a:lnTo>
                  <a:lnTo>
                    <a:pt x="8" y="72"/>
                  </a:lnTo>
                  <a:lnTo>
                    <a:pt x="42" y="40"/>
                  </a:lnTo>
                  <a:lnTo>
                    <a:pt x="95" y="100"/>
                  </a:lnTo>
                  <a:lnTo>
                    <a:pt x="99" y="103"/>
                  </a:lnTo>
                  <a:lnTo>
                    <a:pt x="102" y="100"/>
                  </a:lnTo>
                  <a:lnTo>
                    <a:pt x="179" y="28"/>
                  </a:lnTo>
                  <a:lnTo>
                    <a:pt x="179" y="30"/>
                  </a:lnTo>
                  <a:lnTo>
                    <a:pt x="184" y="35"/>
                  </a:lnTo>
                  <a:lnTo>
                    <a:pt x="187" y="28"/>
                  </a:lnTo>
                  <a:lnTo>
                    <a:pt x="196" y="8"/>
                  </a:lnTo>
                  <a:lnTo>
                    <a:pt x="199" y="0"/>
                  </a:lnTo>
                  <a:lnTo>
                    <a:pt x="191" y="1"/>
                  </a:lnTo>
                  <a:lnTo>
                    <a:pt x="191"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p:cNvSpPr>
              <a:spLocks/>
            </p:cNvSpPr>
            <p:nvPr/>
          </p:nvSpPr>
          <p:spPr bwMode="auto">
            <a:xfrm>
              <a:off x="4311" y="477"/>
              <a:ext cx="117" cy="139"/>
            </a:xfrm>
            <a:custGeom>
              <a:avLst/>
              <a:gdLst>
                <a:gd name="T0" fmla="*/ 8 w 70"/>
                <a:gd name="T1" fmla="*/ 54 h 83"/>
                <a:gd name="T2" fmla="*/ 35 w 70"/>
                <a:gd name="T3" fmla="*/ 83 h 83"/>
                <a:gd name="T4" fmla="*/ 35 w 70"/>
                <a:gd name="T5" fmla="*/ 83 h 83"/>
                <a:gd name="T6" fmla="*/ 35 w 70"/>
                <a:gd name="T7" fmla="*/ 83 h 83"/>
                <a:gd name="T8" fmla="*/ 62 w 70"/>
                <a:gd name="T9" fmla="*/ 54 h 83"/>
                <a:gd name="T10" fmla="*/ 68 w 70"/>
                <a:gd name="T11" fmla="*/ 47 h 83"/>
                <a:gd name="T12" fmla="*/ 66 w 70"/>
                <a:gd name="T13" fmla="*/ 38 h 83"/>
                <a:gd name="T14" fmla="*/ 65 w 70"/>
                <a:gd name="T15" fmla="*/ 37 h 83"/>
                <a:gd name="T16" fmla="*/ 65 w 70"/>
                <a:gd name="T17" fmla="*/ 29 h 83"/>
                <a:gd name="T18" fmla="*/ 35 w 70"/>
                <a:gd name="T19" fmla="*/ 0 h 83"/>
                <a:gd name="T20" fmla="*/ 5 w 70"/>
                <a:gd name="T21" fmla="*/ 29 h 83"/>
                <a:gd name="T22" fmla="*/ 5 w 70"/>
                <a:gd name="T23" fmla="*/ 37 h 83"/>
                <a:gd name="T24" fmla="*/ 4 w 70"/>
                <a:gd name="T25" fmla="*/ 38 h 83"/>
                <a:gd name="T26" fmla="*/ 2 w 70"/>
                <a:gd name="T27" fmla="*/ 47 h 83"/>
                <a:gd name="T28" fmla="*/ 8 w 70"/>
                <a:gd name="T29" fmla="*/ 54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0" h="83">
                  <a:moveTo>
                    <a:pt x="8" y="54"/>
                  </a:moveTo>
                  <a:cubicBezTo>
                    <a:pt x="11" y="83"/>
                    <a:pt x="35" y="83"/>
                    <a:pt x="35" y="83"/>
                  </a:cubicBezTo>
                  <a:cubicBezTo>
                    <a:pt x="35" y="83"/>
                    <a:pt x="35" y="83"/>
                    <a:pt x="35" y="83"/>
                  </a:cubicBezTo>
                  <a:cubicBezTo>
                    <a:pt x="35" y="83"/>
                    <a:pt x="35" y="83"/>
                    <a:pt x="35" y="83"/>
                  </a:cubicBezTo>
                  <a:cubicBezTo>
                    <a:pt x="35" y="83"/>
                    <a:pt x="59" y="83"/>
                    <a:pt x="62" y="54"/>
                  </a:cubicBezTo>
                  <a:cubicBezTo>
                    <a:pt x="64" y="54"/>
                    <a:pt x="67" y="51"/>
                    <a:pt x="68" y="47"/>
                  </a:cubicBezTo>
                  <a:cubicBezTo>
                    <a:pt x="70" y="43"/>
                    <a:pt x="69" y="38"/>
                    <a:pt x="66" y="38"/>
                  </a:cubicBezTo>
                  <a:cubicBezTo>
                    <a:pt x="66" y="37"/>
                    <a:pt x="65" y="37"/>
                    <a:pt x="65" y="37"/>
                  </a:cubicBezTo>
                  <a:cubicBezTo>
                    <a:pt x="65" y="36"/>
                    <a:pt x="65" y="30"/>
                    <a:pt x="65" y="29"/>
                  </a:cubicBezTo>
                  <a:cubicBezTo>
                    <a:pt x="66" y="12"/>
                    <a:pt x="52" y="0"/>
                    <a:pt x="35" y="0"/>
                  </a:cubicBezTo>
                  <a:cubicBezTo>
                    <a:pt x="18" y="0"/>
                    <a:pt x="4" y="12"/>
                    <a:pt x="5" y="29"/>
                  </a:cubicBezTo>
                  <a:cubicBezTo>
                    <a:pt x="5" y="30"/>
                    <a:pt x="5" y="36"/>
                    <a:pt x="5" y="37"/>
                  </a:cubicBezTo>
                  <a:cubicBezTo>
                    <a:pt x="5" y="37"/>
                    <a:pt x="4" y="37"/>
                    <a:pt x="4" y="38"/>
                  </a:cubicBezTo>
                  <a:cubicBezTo>
                    <a:pt x="1" y="38"/>
                    <a:pt x="0" y="43"/>
                    <a:pt x="2" y="47"/>
                  </a:cubicBezTo>
                  <a:cubicBezTo>
                    <a:pt x="3" y="51"/>
                    <a:pt x="6" y="54"/>
                    <a:pt x="8"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p:cNvSpPr>
              <a:spLocks noEditPoints="1"/>
            </p:cNvSpPr>
            <p:nvPr/>
          </p:nvSpPr>
          <p:spPr bwMode="auto">
            <a:xfrm>
              <a:off x="4430" y="419"/>
              <a:ext cx="235" cy="165"/>
            </a:xfrm>
            <a:custGeom>
              <a:avLst/>
              <a:gdLst>
                <a:gd name="T0" fmla="*/ 103 w 141"/>
                <a:gd name="T1" fmla="*/ 35 h 99"/>
                <a:gd name="T2" fmla="*/ 44 w 141"/>
                <a:gd name="T3" fmla="*/ 35 h 99"/>
                <a:gd name="T4" fmla="*/ 43 w 141"/>
                <a:gd name="T5" fmla="*/ 33 h 99"/>
                <a:gd name="T6" fmla="*/ 44 w 141"/>
                <a:gd name="T7" fmla="*/ 31 h 99"/>
                <a:gd name="T8" fmla="*/ 103 w 141"/>
                <a:gd name="T9" fmla="*/ 31 h 99"/>
                <a:gd name="T10" fmla="*/ 105 w 141"/>
                <a:gd name="T11" fmla="*/ 33 h 99"/>
                <a:gd name="T12" fmla="*/ 103 w 141"/>
                <a:gd name="T13" fmla="*/ 35 h 99"/>
                <a:gd name="T14" fmla="*/ 103 w 141"/>
                <a:gd name="T15" fmla="*/ 44 h 99"/>
                <a:gd name="T16" fmla="*/ 44 w 141"/>
                <a:gd name="T17" fmla="*/ 44 h 99"/>
                <a:gd name="T18" fmla="*/ 43 w 141"/>
                <a:gd name="T19" fmla="*/ 42 h 99"/>
                <a:gd name="T20" fmla="*/ 44 w 141"/>
                <a:gd name="T21" fmla="*/ 40 h 99"/>
                <a:gd name="T22" fmla="*/ 103 w 141"/>
                <a:gd name="T23" fmla="*/ 40 h 99"/>
                <a:gd name="T24" fmla="*/ 105 w 141"/>
                <a:gd name="T25" fmla="*/ 42 h 99"/>
                <a:gd name="T26" fmla="*/ 103 w 141"/>
                <a:gd name="T27" fmla="*/ 44 h 99"/>
                <a:gd name="T28" fmla="*/ 79 w 141"/>
                <a:gd name="T29" fmla="*/ 54 h 99"/>
                <a:gd name="T30" fmla="*/ 44 w 141"/>
                <a:gd name="T31" fmla="*/ 54 h 99"/>
                <a:gd name="T32" fmla="*/ 43 w 141"/>
                <a:gd name="T33" fmla="*/ 52 h 99"/>
                <a:gd name="T34" fmla="*/ 44 w 141"/>
                <a:gd name="T35" fmla="*/ 50 h 99"/>
                <a:gd name="T36" fmla="*/ 79 w 141"/>
                <a:gd name="T37" fmla="*/ 50 h 99"/>
                <a:gd name="T38" fmla="*/ 81 w 141"/>
                <a:gd name="T39" fmla="*/ 52 h 99"/>
                <a:gd name="T40" fmla="*/ 79 w 141"/>
                <a:gd name="T41" fmla="*/ 54 h 99"/>
                <a:gd name="T42" fmla="*/ 74 w 141"/>
                <a:gd name="T43" fmla="*/ 0 h 99"/>
                <a:gd name="T44" fmla="*/ 8 w 141"/>
                <a:gd name="T45" fmla="*/ 46 h 99"/>
                <a:gd name="T46" fmla="*/ 21 w 141"/>
                <a:gd name="T47" fmla="*/ 73 h 99"/>
                <a:gd name="T48" fmla="*/ 0 w 141"/>
                <a:gd name="T49" fmla="*/ 99 h 99"/>
                <a:gd name="T50" fmla="*/ 32 w 141"/>
                <a:gd name="T51" fmla="*/ 81 h 99"/>
                <a:gd name="T52" fmla="*/ 74 w 141"/>
                <a:gd name="T53" fmla="*/ 91 h 99"/>
                <a:gd name="T54" fmla="*/ 141 w 141"/>
                <a:gd name="T55" fmla="*/ 46 h 99"/>
                <a:gd name="T56" fmla="*/ 74 w 141"/>
                <a:gd name="T5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1" h="99">
                  <a:moveTo>
                    <a:pt x="103" y="35"/>
                  </a:moveTo>
                  <a:cubicBezTo>
                    <a:pt x="44" y="35"/>
                    <a:pt x="44" y="35"/>
                    <a:pt x="44" y="35"/>
                  </a:cubicBezTo>
                  <a:cubicBezTo>
                    <a:pt x="43" y="35"/>
                    <a:pt x="43" y="34"/>
                    <a:pt x="43" y="33"/>
                  </a:cubicBezTo>
                  <a:cubicBezTo>
                    <a:pt x="43" y="32"/>
                    <a:pt x="43" y="31"/>
                    <a:pt x="44" y="31"/>
                  </a:cubicBezTo>
                  <a:cubicBezTo>
                    <a:pt x="103" y="31"/>
                    <a:pt x="103" y="31"/>
                    <a:pt x="103" y="31"/>
                  </a:cubicBezTo>
                  <a:cubicBezTo>
                    <a:pt x="104" y="31"/>
                    <a:pt x="105" y="32"/>
                    <a:pt x="105" y="33"/>
                  </a:cubicBezTo>
                  <a:cubicBezTo>
                    <a:pt x="105" y="34"/>
                    <a:pt x="104" y="35"/>
                    <a:pt x="103" y="35"/>
                  </a:cubicBezTo>
                  <a:close/>
                  <a:moveTo>
                    <a:pt x="103" y="44"/>
                  </a:moveTo>
                  <a:cubicBezTo>
                    <a:pt x="44" y="44"/>
                    <a:pt x="44" y="44"/>
                    <a:pt x="44" y="44"/>
                  </a:cubicBezTo>
                  <a:cubicBezTo>
                    <a:pt x="43" y="44"/>
                    <a:pt x="43" y="43"/>
                    <a:pt x="43" y="42"/>
                  </a:cubicBezTo>
                  <a:cubicBezTo>
                    <a:pt x="43" y="41"/>
                    <a:pt x="43" y="40"/>
                    <a:pt x="44" y="40"/>
                  </a:cubicBezTo>
                  <a:cubicBezTo>
                    <a:pt x="103" y="40"/>
                    <a:pt x="103" y="40"/>
                    <a:pt x="103" y="40"/>
                  </a:cubicBezTo>
                  <a:cubicBezTo>
                    <a:pt x="104" y="40"/>
                    <a:pt x="105" y="41"/>
                    <a:pt x="105" y="42"/>
                  </a:cubicBezTo>
                  <a:cubicBezTo>
                    <a:pt x="105" y="43"/>
                    <a:pt x="104" y="44"/>
                    <a:pt x="103" y="44"/>
                  </a:cubicBezTo>
                  <a:close/>
                  <a:moveTo>
                    <a:pt x="79" y="54"/>
                  </a:moveTo>
                  <a:cubicBezTo>
                    <a:pt x="44" y="54"/>
                    <a:pt x="44" y="54"/>
                    <a:pt x="44" y="54"/>
                  </a:cubicBezTo>
                  <a:cubicBezTo>
                    <a:pt x="43" y="54"/>
                    <a:pt x="43" y="53"/>
                    <a:pt x="43" y="52"/>
                  </a:cubicBezTo>
                  <a:cubicBezTo>
                    <a:pt x="43" y="51"/>
                    <a:pt x="43" y="50"/>
                    <a:pt x="44" y="50"/>
                  </a:cubicBezTo>
                  <a:cubicBezTo>
                    <a:pt x="79" y="50"/>
                    <a:pt x="79" y="50"/>
                    <a:pt x="79" y="50"/>
                  </a:cubicBezTo>
                  <a:cubicBezTo>
                    <a:pt x="80" y="50"/>
                    <a:pt x="81" y="51"/>
                    <a:pt x="81" y="52"/>
                  </a:cubicBezTo>
                  <a:cubicBezTo>
                    <a:pt x="81" y="53"/>
                    <a:pt x="80" y="54"/>
                    <a:pt x="79" y="54"/>
                  </a:cubicBezTo>
                  <a:close/>
                  <a:moveTo>
                    <a:pt x="74" y="0"/>
                  </a:moveTo>
                  <a:cubicBezTo>
                    <a:pt x="38" y="0"/>
                    <a:pt x="8" y="21"/>
                    <a:pt x="8" y="46"/>
                  </a:cubicBezTo>
                  <a:cubicBezTo>
                    <a:pt x="8" y="56"/>
                    <a:pt x="13" y="65"/>
                    <a:pt x="21" y="73"/>
                  </a:cubicBezTo>
                  <a:cubicBezTo>
                    <a:pt x="0" y="99"/>
                    <a:pt x="0" y="99"/>
                    <a:pt x="0" y="99"/>
                  </a:cubicBezTo>
                  <a:cubicBezTo>
                    <a:pt x="32" y="81"/>
                    <a:pt x="32" y="81"/>
                    <a:pt x="32" y="81"/>
                  </a:cubicBezTo>
                  <a:cubicBezTo>
                    <a:pt x="44" y="87"/>
                    <a:pt x="58" y="91"/>
                    <a:pt x="74" y="91"/>
                  </a:cubicBezTo>
                  <a:cubicBezTo>
                    <a:pt x="111" y="91"/>
                    <a:pt x="141" y="71"/>
                    <a:pt x="141" y="46"/>
                  </a:cubicBezTo>
                  <a:cubicBezTo>
                    <a:pt x="141" y="21"/>
                    <a:pt x="111" y="0"/>
                    <a:pt x="7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9"/>
            <p:cNvSpPr>
              <a:spLocks noEditPoints="1"/>
            </p:cNvSpPr>
            <p:nvPr/>
          </p:nvSpPr>
          <p:spPr bwMode="auto">
            <a:xfrm>
              <a:off x="4237" y="624"/>
              <a:ext cx="263" cy="293"/>
            </a:xfrm>
            <a:custGeom>
              <a:avLst/>
              <a:gdLst>
                <a:gd name="T0" fmla="*/ 125 w 157"/>
                <a:gd name="T1" fmla="*/ 73 h 175"/>
                <a:gd name="T2" fmla="*/ 121 w 157"/>
                <a:gd name="T3" fmla="*/ 73 h 175"/>
                <a:gd name="T4" fmla="*/ 121 w 157"/>
                <a:gd name="T5" fmla="*/ 38 h 175"/>
                <a:gd name="T6" fmla="*/ 125 w 157"/>
                <a:gd name="T7" fmla="*/ 52 h 175"/>
                <a:gd name="T8" fmla="*/ 125 w 157"/>
                <a:gd name="T9" fmla="*/ 73 h 175"/>
                <a:gd name="T10" fmla="*/ 86 w 157"/>
                <a:gd name="T11" fmla="*/ 62 h 175"/>
                <a:gd name="T12" fmla="*/ 84 w 157"/>
                <a:gd name="T13" fmla="*/ 65 h 175"/>
                <a:gd name="T14" fmla="*/ 81 w 157"/>
                <a:gd name="T15" fmla="*/ 65 h 175"/>
                <a:gd name="T16" fmla="*/ 81 w 157"/>
                <a:gd name="T17" fmla="*/ 73 h 175"/>
                <a:gd name="T18" fmla="*/ 76 w 157"/>
                <a:gd name="T19" fmla="*/ 73 h 175"/>
                <a:gd name="T20" fmla="*/ 76 w 157"/>
                <a:gd name="T21" fmla="*/ 65 h 175"/>
                <a:gd name="T22" fmla="*/ 73 w 157"/>
                <a:gd name="T23" fmla="*/ 65 h 175"/>
                <a:gd name="T24" fmla="*/ 71 w 157"/>
                <a:gd name="T25" fmla="*/ 62 h 175"/>
                <a:gd name="T26" fmla="*/ 71 w 157"/>
                <a:gd name="T27" fmla="*/ 36 h 175"/>
                <a:gd name="T28" fmla="*/ 73 w 157"/>
                <a:gd name="T29" fmla="*/ 34 h 175"/>
                <a:gd name="T30" fmla="*/ 84 w 157"/>
                <a:gd name="T31" fmla="*/ 34 h 175"/>
                <a:gd name="T32" fmla="*/ 86 w 157"/>
                <a:gd name="T33" fmla="*/ 36 h 175"/>
                <a:gd name="T34" fmla="*/ 86 w 157"/>
                <a:gd name="T35" fmla="*/ 62 h 175"/>
                <a:gd name="T36" fmla="*/ 37 w 157"/>
                <a:gd name="T37" fmla="*/ 73 h 175"/>
                <a:gd name="T38" fmla="*/ 33 w 157"/>
                <a:gd name="T39" fmla="*/ 73 h 175"/>
                <a:gd name="T40" fmla="*/ 33 w 157"/>
                <a:gd name="T41" fmla="*/ 52 h 175"/>
                <a:gd name="T42" fmla="*/ 37 w 157"/>
                <a:gd name="T43" fmla="*/ 38 h 175"/>
                <a:gd name="T44" fmla="*/ 37 w 157"/>
                <a:gd name="T45" fmla="*/ 73 h 175"/>
                <a:gd name="T46" fmla="*/ 148 w 157"/>
                <a:gd name="T47" fmla="*/ 73 h 175"/>
                <a:gd name="T48" fmla="*/ 148 w 157"/>
                <a:gd name="T49" fmla="*/ 42 h 175"/>
                <a:gd name="T50" fmla="*/ 109 w 157"/>
                <a:gd name="T51" fmla="*/ 0 h 175"/>
                <a:gd name="T52" fmla="*/ 95 w 157"/>
                <a:gd name="T53" fmla="*/ 14 h 175"/>
                <a:gd name="T54" fmla="*/ 89 w 157"/>
                <a:gd name="T55" fmla="*/ 14 h 175"/>
                <a:gd name="T56" fmla="*/ 79 w 157"/>
                <a:gd name="T57" fmla="*/ 3 h 175"/>
                <a:gd name="T58" fmla="*/ 79 w 157"/>
                <a:gd name="T59" fmla="*/ 3 h 175"/>
                <a:gd name="T60" fmla="*/ 79 w 157"/>
                <a:gd name="T61" fmla="*/ 3 h 175"/>
                <a:gd name="T62" fmla="*/ 69 w 157"/>
                <a:gd name="T63" fmla="*/ 14 h 175"/>
                <a:gd name="T64" fmla="*/ 63 w 157"/>
                <a:gd name="T65" fmla="*/ 14 h 175"/>
                <a:gd name="T66" fmla="*/ 49 w 157"/>
                <a:gd name="T67" fmla="*/ 0 h 175"/>
                <a:gd name="T68" fmla="*/ 10 w 157"/>
                <a:gd name="T69" fmla="*/ 42 h 175"/>
                <a:gd name="T70" fmla="*/ 10 w 157"/>
                <a:gd name="T71" fmla="*/ 73 h 175"/>
                <a:gd name="T72" fmla="*/ 0 w 157"/>
                <a:gd name="T73" fmla="*/ 73 h 175"/>
                <a:gd name="T74" fmla="*/ 10 w 157"/>
                <a:gd name="T75" fmla="*/ 156 h 175"/>
                <a:gd name="T76" fmla="*/ 29 w 157"/>
                <a:gd name="T77" fmla="*/ 156 h 175"/>
                <a:gd name="T78" fmla="*/ 29 w 157"/>
                <a:gd name="T79" fmla="*/ 175 h 175"/>
                <a:gd name="T80" fmla="*/ 128 w 157"/>
                <a:gd name="T81" fmla="*/ 175 h 175"/>
                <a:gd name="T82" fmla="*/ 128 w 157"/>
                <a:gd name="T83" fmla="*/ 156 h 175"/>
                <a:gd name="T84" fmla="*/ 147 w 157"/>
                <a:gd name="T85" fmla="*/ 156 h 175"/>
                <a:gd name="T86" fmla="*/ 157 w 157"/>
                <a:gd name="T87" fmla="*/ 73 h 175"/>
                <a:gd name="T88" fmla="*/ 148 w 157"/>
                <a:gd name="T89" fmla="*/ 7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57" h="175">
                  <a:moveTo>
                    <a:pt x="125" y="73"/>
                  </a:moveTo>
                  <a:cubicBezTo>
                    <a:pt x="121" y="73"/>
                    <a:pt x="121" y="73"/>
                    <a:pt x="121" y="73"/>
                  </a:cubicBezTo>
                  <a:cubicBezTo>
                    <a:pt x="121" y="52"/>
                    <a:pt x="121" y="38"/>
                    <a:pt x="121" y="38"/>
                  </a:cubicBezTo>
                  <a:cubicBezTo>
                    <a:pt x="123" y="42"/>
                    <a:pt x="125" y="47"/>
                    <a:pt x="125" y="52"/>
                  </a:cubicBezTo>
                  <a:cubicBezTo>
                    <a:pt x="125" y="73"/>
                    <a:pt x="125" y="73"/>
                    <a:pt x="125" y="73"/>
                  </a:cubicBezTo>
                  <a:close/>
                  <a:moveTo>
                    <a:pt x="86" y="62"/>
                  </a:moveTo>
                  <a:cubicBezTo>
                    <a:pt x="86" y="64"/>
                    <a:pt x="85" y="65"/>
                    <a:pt x="84" y="65"/>
                  </a:cubicBezTo>
                  <a:cubicBezTo>
                    <a:pt x="81" y="65"/>
                    <a:pt x="81" y="65"/>
                    <a:pt x="81" y="65"/>
                  </a:cubicBezTo>
                  <a:cubicBezTo>
                    <a:pt x="81" y="73"/>
                    <a:pt x="81" y="73"/>
                    <a:pt x="81" y="73"/>
                  </a:cubicBezTo>
                  <a:cubicBezTo>
                    <a:pt x="76" y="73"/>
                    <a:pt x="76" y="73"/>
                    <a:pt x="76" y="73"/>
                  </a:cubicBezTo>
                  <a:cubicBezTo>
                    <a:pt x="76" y="65"/>
                    <a:pt x="76" y="65"/>
                    <a:pt x="76" y="65"/>
                  </a:cubicBezTo>
                  <a:cubicBezTo>
                    <a:pt x="73" y="65"/>
                    <a:pt x="73" y="65"/>
                    <a:pt x="73" y="65"/>
                  </a:cubicBezTo>
                  <a:cubicBezTo>
                    <a:pt x="72" y="65"/>
                    <a:pt x="71" y="64"/>
                    <a:pt x="71" y="62"/>
                  </a:cubicBezTo>
                  <a:cubicBezTo>
                    <a:pt x="71" y="36"/>
                    <a:pt x="71" y="36"/>
                    <a:pt x="71" y="36"/>
                  </a:cubicBezTo>
                  <a:cubicBezTo>
                    <a:pt x="71" y="35"/>
                    <a:pt x="72" y="34"/>
                    <a:pt x="73" y="34"/>
                  </a:cubicBezTo>
                  <a:cubicBezTo>
                    <a:pt x="84" y="34"/>
                    <a:pt x="84" y="34"/>
                    <a:pt x="84" y="34"/>
                  </a:cubicBezTo>
                  <a:cubicBezTo>
                    <a:pt x="85" y="34"/>
                    <a:pt x="86" y="35"/>
                    <a:pt x="86" y="36"/>
                  </a:cubicBezTo>
                  <a:cubicBezTo>
                    <a:pt x="86" y="62"/>
                    <a:pt x="86" y="62"/>
                    <a:pt x="86" y="62"/>
                  </a:cubicBezTo>
                  <a:close/>
                  <a:moveTo>
                    <a:pt x="37" y="73"/>
                  </a:moveTo>
                  <a:cubicBezTo>
                    <a:pt x="33" y="73"/>
                    <a:pt x="33" y="73"/>
                    <a:pt x="33" y="73"/>
                  </a:cubicBezTo>
                  <a:cubicBezTo>
                    <a:pt x="33" y="52"/>
                    <a:pt x="33" y="52"/>
                    <a:pt x="33" y="52"/>
                  </a:cubicBezTo>
                  <a:cubicBezTo>
                    <a:pt x="33" y="47"/>
                    <a:pt x="35" y="42"/>
                    <a:pt x="37" y="38"/>
                  </a:cubicBezTo>
                  <a:cubicBezTo>
                    <a:pt x="37" y="38"/>
                    <a:pt x="37" y="52"/>
                    <a:pt x="37" y="73"/>
                  </a:cubicBezTo>
                  <a:close/>
                  <a:moveTo>
                    <a:pt x="148" y="73"/>
                  </a:moveTo>
                  <a:cubicBezTo>
                    <a:pt x="148" y="42"/>
                    <a:pt x="148" y="42"/>
                    <a:pt x="148" y="42"/>
                  </a:cubicBezTo>
                  <a:cubicBezTo>
                    <a:pt x="148" y="20"/>
                    <a:pt x="130" y="1"/>
                    <a:pt x="109" y="0"/>
                  </a:cubicBezTo>
                  <a:cubicBezTo>
                    <a:pt x="95" y="14"/>
                    <a:pt x="95" y="14"/>
                    <a:pt x="95" y="14"/>
                  </a:cubicBezTo>
                  <a:cubicBezTo>
                    <a:pt x="94" y="15"/>
                    <a:pt x="91" y="15"/>
                    <a:pt x="89" y="14"/>
                  </a:cubicBezTo>
                  <a:cubicBezTo>
                    <a:pt x="79" y="3"/>
                    <a:pt x="79" y="3"/>
                    <a:pt x="79" y="3"/>
                  </a:cubicBezTo>
                  <a:cubicBezTo>
                    <a:pt x="79" y="3"/>
                    <a:pt x="79" y="3"/>
                    <a:pt x="79" y="3"/>
                  </a:cubicBezTo>
                  <a:cubicBezTo>
                    <a:pt x="79" y="3"/>
                    <a:pt x="79" y="3"/>
                    <a:pt x="79" y="3"/>
                  </a:cubicBezTo>
                  <a:cubicBezTo>
                    <a:pt x="69" y="14"/>
                    <a:pt x="69" y="14"/>
                    <a:pt x="69" y="14"/>
                  </a:cubicBezTo>
                  <a:cubicBezTo>
                    <a:pt x="67" y="15"/>
                    <a:pt x="64" y="15"/>
                    <a:pt x="63" y="14"/>
                  </a:cubicBezTo>
                  <a:cubicBezTo>
                    <a:pt x="49" y="0"/>
                    <a:pt x="49" y="0"/>
                    <a:pt x="49" y="0"/>
                  </a:cubicBezTo>
                  <a:cubicBezTo>
                    <a:pt x="28" y="2"/>
                    <a:pt x="10" y="20"/>
                    <a:pt x="10" y="42"/>
                  </a:cubicBezTo>
                  <a:cubicBezTo>
                    <a:pt x="10" y="73"/>
                    <a:pt x="10" y="73"/>
                    <a:pt x="10" y="73"/>
                  </a:cubicBezTo>
                  <a:cubicBezTo>
                    <a:pt x="0" y="73"/>
                    <a:pt x="0" y="73"/>
                    <a:pt x="0" y="73"/>
                  </a:cubicBezTo>
                  <a:cubicBezTo>
                    <a:pt x="10" y="156"/>
                    <a:pt x="10" y="156"/>
                    <a:pt x="10" y="156"/>
                  </a:cubicBezTo>
                  <a:cubicBezTo>
                    <a:pt x="29" y="156"/>
                    <a:pt x="29" y="156"/>
                    <a:pt x="29" y="156"/>
                  </a:cubicBezTo>
                  <a:cubicBezTo>
                    <a:pt x="29" y="175"/>
                    <a:pt x="29" y="175"/>
                    <a:pt x="29" y="175"/>
                  </a:cubicBezTo>
                  <a:cubicBezTo>
                    <a:pt x="128" y="175"/>
                    <a:pt x="128" y="175"/>
                    <a:pt x="128" y="175"/>
                  </a:cubicBezTo>
                  <a:cubicBezTo>
                    <a:pt x="128" y="156"/>
                    <a:pt x="128" y="156"/>
                    <a:pt x="128" y="156"/>
                  </a:cubicBezTo>
                  <a:cubicBezTo>
                    <a:pt x="147" y="156"/>
                    <a:pt x="147" y="156"/>
                    <a:pt x="147" y="156"/>
                  </a:cubicBezTo>
                  <a:cubicBezTo>
                    <a:pt x="157" y="73"/>
                    <a:pt x="157" y="73"/>
                    <a:pt x="157" y="73"/>
                  </a:cubicBezTo>
                  <a:cubicBezTo>
                    <a:pt x="148" y="73"/>
                    <a:pt x="148" y="73"/>
                    <a:pt x="148"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0"/>
            <p:cNvSpPr>
              <a:spLocks/>
            </p:cNvSpPr>
            <p:nvPr/>
          </p:nvSpPr>
          <p:spPr bwMode="auto">
            <a:xfrm>
              <a:off x="4903" y="1329"/>
              <a:ext cx="160" cy="192"/>
            </a:xfrm>
            <a:custGeom>
              <a:avLst/>
              <a:gdLst>
                <a:gd name="T0" fmla="*/ 91 w 96"/>
                <a:gd name="T1" fmla="*/ 52 h 115"/>
                <a:gd name="T2" fmla="*/ 89 w 96"/>
                <a:gd name="T3" fmla="*/ 52 h 115"/>
                <a:gd name="T4" fmla="*/ 89 w 96"/>
                <a:gd name="T5" fmla="*/ 40 h 115"/>
                <a:gd name="T6" fmla="*/ 48 w 96"/>
                <a:gd name="T7" fmla="*/ 0 h 115"/>
                <a:gd name="T8" fmla="*/ 6 w 96"/>
                <a:gd name="T9" fmla="*/ 40 h 115"/>
                <a:gd name="T10" fmla="*/ 7 w 96"/>
                <a:gd name="T11" fmla="*/ 52 h 115"/>
                <a:gd name="T12" fmla="*/ 5 w 96"/>
                <a:gd name="T13" fmla="*/ 52 h 115"/>
                <a:gd name="T14" fmla="*/ 2 w 96"/>
                <a:gd name="T15" fmla="*/ 65 h 115"/>
                <a:gd name="T16" fmla="*/ 11 w 96"/>
                <a:gd name="T17" fmla="*/ 75 h 115"/>
                <a:gd name="T18" fmla="*/ 48 w 96"/>
                <a:gd name="T19" fmla="*/ 114 h 115"/>
                <a:gd name="T20" fmla="*/ 48 w 96"/>
                <a:gd name="T21" fmla="*/ 114 h 115"/>
                <a:gd name="T22" fmla="*/ 48 w 96"/>
                <a:gd name="T23" fmla="*/ 114 h 115"/>
                <a:gd name="T24" fmla="*/ 85 w 96"/>
                <a:gd name="T25" fmla="*/ 75 h 115"/>
                <a:gd name="T26" fmla="*/ 94 w 96"/>
                <a:gd name="T27" fmla="*/ 65 h 115"/>
                <a:gd name="T28" fmla="*/ 91 w 96"/>
                <a:gd name="T29" fmla="*/ 5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115">
                  <a:moveTo>
                    <a:pt x="91" y="52"/>
                  </a:moveTo>
                  <a:cubicBezTo>
                    <a:pt x="90" y="52"/>
                    <a:pt x="90" y="52"/>
                    <a:pt x="89" y="52"/>
                  </a:cubicBezTo>
                  <a:cubicBezTo>
                    <a:pt x="89" y="49"/>
                    <a:pt x="89" y="42"/>
                    <a:pt x="89" y="40"/>
                  </a:cubicBezTo>
                  <a:cubicBezTo>
                    <a:pt x="90" y="16"/>
                    <a:pt x="71" y="0"/>
                    <a:pt x="48" y="0"/>
                  </a:cubicBezTo>
                  <a:cubicBezTo>
                    <a:pt x="25" y="0"/>
                    <a:pt x="6" y="16"/>
                    <a:pt x="6" y="40"/>
                  </a:cubicBezTo>
                  <a:cubicBezTo>
                    <a:pt x="6" y="42"/>
                    <a:pt x="7" y="49"/>
                    <a:pt x="7" y="52"/>
                  </a:cubicBezTo>
                  <a:cubicBezTo>
                    <a:pt x="6" y="52"/>
                    <a:pt x="5" y="52"/>
                    <a:pt x="5" y="52"/>
                  </a:cubicBezTo>
                  <a:cubicBezTo>
                    <a:pt x="1" y="53"/>
                    <a:pt x="0" y="59"/>
                    <a:pt x="2" y="65"/>
                  </a:cubicBezTo>
                  <a:cubicBezTo>
                    <a:pt x="4" y="71"/>
                    <a:pt x="7" y="74"/>
                    <a:pt x="11" y="75"/>
                  </a:cubicBezTo>
                  <a:cubicBezTo>
                    <a:pt x="14" y="115"/>
                    <a:pt x="48" y="114"/>
                    <a:pt x="48" y="114"/>
                  </a:cubicBezTo>
                  <a:cubicBezTo>
                    <a:pt x="48" y="114"/>
                    <a:pt x="48" y="114"/>
                    <a:pt x="48" y="114"/>
                  </a:cubicBezTo>
                  <a:cubicBezTo>
                    <a:pt x="48" y="114"/>
                    <a:pt x="48" y="114"/>
                    <a:pt x="48" y="114"/>
                  </a:cubicBezTo>
                  <a:cubicBezTo>
                    <a:pt x="48" y="114"/>
                    <a:pt x="81" y="115"/>
                    <a:pt x="85" y="75"/>
                  </a:cubicBezTo>
                  <a:cubicBezTo>
                    <a:pt x="88" y="74"/>
                    <a:pt x="92" y="71"/>
                    <a:pt x="94" y="65"/>
                  </a:cubicBezTo>
                  <a:cubicBezTo>
                    <a:pt x="96" y="59"/>
                    <a:pt x="95" y="53"/>
                    <a:pt x="91" y="5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p:cNvSpPr>
              <a:spLocks noEditPoints="1"/>
            </p:cNvSpPr>
            <p:nvPr/>
          </p:nvSpPr>
          <p:spPr bwMode="auto">
            <a:xfrm>
              <a:off x="4824" y="1533"/>
              <a:ext cx="355" cy="262"/>
            </a:xfrm>
            <a:custGeom>
              <a:avLst/>
              <a:gdLst>
                <a:gd name="T0" fmla="*/ 192 w 212"/>
                <a:gd name="T1" fmla="*/ 137 h 157"/>
                <a:gd name="T2" fmla="*/ 155 w 212"/>
                <a:gd name="T3" fmla="*/ 152 h 157"/>
                <a:gd name="T4" fmla="*/ 118 w 212"/>
                <a:gd name="T5" fmla="*/ 137 h 157"/>
                <a:gd name="T6" fmla="*/ 102 w 212"/>
                <a:gd name="T7" fmla="*/ 100 h 157"/>
                <a:gd name="T8" fmla="*/ 118 w 212"/>
                <a:gd name="T9" fmla="*/ 62 h 157"/>
                <a:gd name="T10" fmla="*/ 155 w 212"/>
                <a:gd name="T11" fmla="*/ 47 h 157"/>
                <a:gd name="T12" fmla="*/ 192 w 212"/>
                <a:gd name="T13" fmla="*/ 62 h 157"/>
                <a:gd name="T14" fmla="*/ 207 w 212"/>
                <a:gd name="T15" fmla="*/ 100 h 157"/>
                <a:gd name="T16" fmla="*/ 192 w 212"/>
                <a:gd name="T17" fmla="*/ 137 h 157"/>
                <a:gd name="T18" fmla="*/ 189 w 212"/>
                <a:gd name="T19" fmla="*/ 54 h 157"/>
                <a:gd name="T20" fmla="*/ 136 w 212"/>
                <a:gd name="T21" fmla="*/ 0 h 157"/>
                <a:gd name="T22" fmla="*/ 117 w 212"/>
                <a:gd name="T23" fmla="*/ 18 h 157"/>
                <a:gd name="T24" fmla="*/ 109 w 212"/>
                <a:gd name="T25" fmla="*/ 18 h 157"/>
                <a:gd name="T26" fmla="*/ 95 w 212"/>
                <a:gd name="T27" fmla="*/ 4 h 157"/>
                <a:gd name="T28" fmla="*/ 95 w 212"/>
                <a:gd name="T29" fmla="*/ 4 h 157"/>
                <a:gd name="T30" fmla="*/ 95 w 212"/>
                <a:gd name="T31" fmla="*/ 4 h 157"/>
                <a:gd name="T32" fmla="*/ 80 w 212"/>
                <a:gd name="T33" fmla="*/ 18 h 157"/>
                <a:gd name="T34" fmla="*/ 72 w 212"/>
                <a:gd name="T35" fmla="*/ 18 h 157"/>
                <a:gd name="T36" fmla="*/ 54 w 212"/>
                <a:gd name="T37" fmla="*/ 0 h 157"/>
                <a:gd name="T38" fmla="*/ 0 w 212"/>
                <a:gd name="T39" fmla="*/ 57 h 157"/>
                <a:gd name="T40" fmla="*/ 0 w 212"/>
                <a:gd name="T41" fmla="*/ 128 h 157"/>
                <a:gd name="T42" fmla="*/ 32 w 212"/>
                <a:gd name="T43" fmla="*/ 144 h 157"/>
                <a:gd name="T44" fmla="*/ 32 w 212"/>
                <a:gd name="T45" fmla="*/ 71 h 157"/>
                <a:gd name="T46" fmla="*/ 37 w 212"/>
                <a:gd name="T47" fmla="*/ 52 h 157"/>
                <a:gd name="T48" fmla="*/ 37 w 212"/>
                <a:gd name="T49" fmla="*/ 146 h 157"/>
                <a:gd name="T50" fmla="*/ 95 w 212"/>
                <a:gd name="T51" fmla="*/ 156 h 157"/>
                <a:gd name="T52" fmla="*/ 132 w 212"/>
                <a:gd name="T53" fmla="*/ 152 h 157"/>
                <a:gd name="T54" fmla="*/ 132 w 212"/>
                <a:gd name="T55" fmla="*/ 152 h 157"/>
                <a:gd name="T56" fmla="*/ 155 w 212"/>
                <a:gd name="T57" fmla="*/ 157 h 157"/>
                <a:gd name="T58" fmla="*/ 212 w 212"/>
                <a:gd name="T59" fmla="*/ 100 h 157"/>
                <a:gd name="T60" fmla="*/ 189 w 212"/>
                <a:gd name="T61" fmla="*/ 54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2" h="157">
                  <a:moveTo>
                    <a:pt x="192" y="137"/>
                  </a:moveTo>
                  <a:cubicBezTo>
                    <a:pt x="182" y="147"/>
                    <a:pt x="169" y="152"/>
                    <a:pt x="155" y="152"/>
                  </a:cubicBezTo>
                  <a:cubicBezTo>
                    <a:pt x="141" y="152"/>
                    <a:pt x="128" y="147"/>
                    <a:pt x="118" y="137"/>
                  </a:cubicBezTo>
                  <a:cubicBezTo>
                    <a:pt x="108" y="127"/>
                    <a:pt x="102" y="114"/>
                    <a:pt x="102" y="100"/>
                  </a:cubicBezTo>
                  <a:cubicBezTo>
                    <a:pt x="102" y="86"/>
                    <a:pt x="108" y="72"/>
                    <a:pt x="118" y="62"/>
                  </a:cubicBezTo>
                  <a:cubicBezTo>
                    <a:pt x="128" y="53"/>
                    <a:pt x="141" y="47"/>
                    <a:pt x="155" y="47"/>
                  </a:cubicBezTo>
                  <a:cubicBezTo>
                    <a:pt x="169" y="47"/>
                    <a:pt x="182" y="53"/>
                    <a:pt x="192" y="62"/>
                  </a:cubicBezTo>
                  <a:cubicBezTo>
                    <a:pt x="202" y="72"/>
                    <a:pt x="207" y="86"/>
                    <a:pt x="207" y="100"/>
                  </a:cubicBezTo>
                  <a:cubicBezTo>
                    <a:pt x="207" y="114"/>
                    <a:pt x="202" y="127"/>
                    <a:pt x="192" y="137"/>
                  </a:cubicBezTo>
                  <a:close/>
                  <a:moveTo>
                    <a:pt x="189" y="54"/>
                  </a:moveTo>
                  <a:cubicBezTo>
                    <a:pt x="188" y="25"/>
                    <a:pt x="165" y="1"/>
                    <a:pt x="136" y="0"/>
                  </a:cubicBezTo>
                  <a:cubicBezTo>
                    <a:pt x="117" y="18"/>
                    <a:pt x="117" y="18"/>
                    <a:pt x="117" y="18"/>
                  </a:cubicBezTo>
                  <a:cubicBezTo>
                    <a:pt x="115" y="20"/>
                    <a:pt x="111" y="20"/>
                    <a:pt x="109" y="18"/>
                  </a:cubicBezTo>
                  <a:cubicBezTo>
                    <a:pt x="95" y="4"/>
                    <a:pt x="95" y="4"/>
                    <a:pt x="95" y="4"/>
                  </a:cubicBezTo>
                  <a:cubicBezTo>
                    <a:pt x="95" y="4"/>
                    <a:pt x="95" y="4"/>
                    <a:pt x="95" y="4"/>
                  </a:cubicBezTo>
                  <a:cubicBezTo>
                    <a:pt x="95" y="4"/>
                    <a:pt x="95" y="4"/>
                    <a:pt x="95" y="4"/>
                  </a:cubicBezTo>
                  <a:cubicBezTo>
                    <a:pt x="80" y="18"/>
                    <a:pt x="80" y="18"/>
                    <a:pt x="80" y="18"/>
                  </a:cubicBezTo>
                  <a:cubicBezTo>
                    <a:pt x="78" y="20"/>
                    <a:pt x="74" y="20"/>
                    <a:pt x="72" y="18"/>
                  </a:cubicBezTo>
                  <a:cubicBezTo>
                    <a:pt x="54" y="0"/>
                    <a:pt x="54" y="0"/>
                    <a:pt x="54" y="0"/>
                  </a:cubicBezTo>
                  <a:cubicBezTo>
                    <a:pt x="24" y="1"/>
                    <a:pt x="0" y="26"/>
                    <a:pt x="0" y="57"/>
                  </a:cubicBezTo>
                  <a:cubicBezTo>
                    <a:pt x="0" y="128"/>
                    <a:pt x="0" y="128"/>
                    <a:pt x="0" y="128"/>
                  </a:cubicBezTo>
                  <a:cubicBezTo>
                    <a:pt x="10" y="134"/>
                    <a:pt x="21" y="140"/>
                    <a:pt x="32" y="144"/>
                  </a:cubicBezTo>
                  <a:cubicBezTo>
                    <a:pt x="32" y="71"/>
                    <a:pt x="32" y="71"/>
                    <a:pt x="32" y="71"/>
                  </a:cubicBezTo>
                  <a:cubicBezTo>
                    <a:pt x="32" y="63"/>
                    <a:pt x="34" y="57"/>
                    <a:pt x="37" y="52"/>
                  </a:cubicBezTo>
                  <a:cubicBezTo>
                    <a:pt x="37" y="52"/>
                    <a:pt x="37" y="91"/>
                    <a:pt x="37" y="146"/>
                  </a:cubicBezTo>
                  <a:cubicBezTo>
                    <a:pt x="55" y="153"/>
                    <a:pt x="75" y="156"/>
                    <a:pt x="95" y="156"/>
                  </a:cubicBezTo>
                  <a:cubicBezTo>
                    <a:pt x="108" y="156"/>
                    <a:pt x="120" y="155"/>
                    <a:pt x="132" y="152"/>
                  </a:cubicBezTo>
                  <a:cubicBezTo>
                    <a:pt x="132" y="152"/>
                    <a:pt x="132" y="152"/>
                    <a:pt x="132" y="152"/>
                  </a:cubicBezTo>
                  <a:cubicBezTo>
                    <a:pt x="139" y="155"/>
                    <a:pt x="147" y="157"/>
                    <a:pt x="155" y="157"/>
                  </a:cubicBezTo>
                  <a:cubicBezTo>
                    <a:pt x="186" y="157"/>
                    <a:pt x="212" y="131"/>
                    <a:pt x="212" y="100"/>
                  </a:cubicBezTo>
                  <a:cubicBezTo>
                    <a:pt x="212" y="81"/>
                    <a:pt x="203" y="64"/>
                    <a:pt x="189"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auto">
            <a:xfrm>
              <a:off x="5051" y="1640"/>
              <a:ext cx="64" cy="118"/>
            </a:xfrm>
            <a:custGeom>
              <a:avLst/>
              <a:gdLst>
                <a:gd name="T0" fmla="*/ 35 w 38"/>
                <a:gd name="T1" fmla="*/ 39 h 71"/>
                <a:gd name="T2" fmla="*/ 24 w 38"/>
                <a:gd name="T3" fmla="*/ 31 h 71"/>
                <a:gd name="T4" fmla="*/ 23 w 38"/>
                <a:gd name="T5" fmla="*/ 31 h 71"/>
                <a:gd name="T6" fmla="*/ 16 w 38"/>
                <a:gd name="T7" fmla="*/ 27 h 71"/>
                <a:gd name="T8" fmla="*/ 14 w 38"/>
                <a:gd name="T9" fmla="*/ 25 h 71"/>
                <a:gd name="T10" fmla="*/ 13 w 38"/>
                <a:gd name="T11" fmla="*/ 25 h 71"/>
                <a:gd name="T12" fmla="*/ 13 w 38"/>
                <a:gd name="T13" fmla="*/ 22 h 71"/>
                <a:gd name="T14" fmla="*/ 14 w 38"/>
                <a:gd name="T15" fmla="*/ 18 h 71"/>
                <a:gd name="T16" fmla="*/ 14 w 38"/>
                <a:gd name="T17" fmla="*/ 17 h 71"/>
                <a:gd name="T18" fmla="*/ 20 w 38"/>
                <a:gd name="T19" fmla="*/ 16 h 71"/>
                <a:gd name="T20" fmla="*/ 23 w 38"/>
                <a:gd name="T21" fmla="*/ 16 h 71"/>
                <a:gd name="T22" fmla="*/ 26 w 38"/>
                <a:gd name="T23" fmla="*/ 17 h 71"/>
                <a:gd name="T24" fmla="*/ 34 w 38"/>
                <a:gd name="T25" fmla="*/ 19 h 71"/>
                <a:gd name="T26" fmla="*/ 38 w 38"/>
                <a:gd name="T27" fmla="*/ 10 h 71"/>
                <a:gd name="T28" fmla="*/ 29 w 38"/>
                <a:gd name="T29" fmla="*/ 6 h 71"/>
                <a:gd name="T30" fmla="*/ 23 w 38"/>
                <a:gd name="T31" fmla="*/ 5 h 71"/>
                <a:gd name="T32" fmla="*/ 23 w 38"/>
                <a:gd name="T33" fmla="*/ 0 h 71"/>
                <a:gd name="T34" fmla="*/ 14 w 38"/>
                <a:gd name="T35" fmla="*/ 0 h 71"/>
                <a:gd name="T36" fmla="*/ 14 w 38"/>
                <a:gd name="T37" fmla="*/ 6 h 71"/>
                <a:gd name="T38" fmla="*/ 6 w 38"/>
                <a:gd name="T39" fmla="*/ 10 h 71"/>
                <a:gd name="T40" fmla="*/ 0 w 38"/>
                <a:gd name="T41" fmla="*/ 22 h 71"/>
                <a:gd name="T42" fmla="*/ 2 w 38"/>
                <a:gd name="T43" fmla="*/ 29 h 71"/>
                <a:gd name="T44" fmla="*/ 6 w 38"/>
                <a:gd name="T45" fmla="*/ 35 h 71"/>
                <a:gd name="T46" fmla="*/ 14 w 38"/>
                <a:gd name="T47" fmla="*/ 39 h 71"/>
                <a:gd name="T48" fmla="*/ 14 w 38"/>
                <a:gd name="T49" fmla="*/ 40 h 71"/>
                <a:gd name="T50" fmla="*/ 22 w 38"/>
                <a:gd name="T51" fmla="*/ 44 h 71"/>
                <a:gd name="T52" fmla="*/ 23 w 38"/>
                <a:gd name="T53" fmla="*/ 44 h 71"/>
                <a:gd name="T54" fmla="*/ 25 w 38"/>
                <a:gd name="T55" fmla="*/ 46 h 71"/>
                <a:gd name="T56" fmla="*/ 26 w 38"/>
                <a:gd name="T57" fmla="*/ 49 h 71"/>
                <a:gd name="T58" fmla="*/ 24 w 38"/>
                <a:gd name="T59" fmla="*/ 54 h 71"/>
                <a:gd name="T60" fmla="*/ 23 w 38"/>
                <a:gd name="T61" fmla="*/ 55 h 71"/>
                <a:gd name="T62" fmla="*/ 17 w 38"/>
                <a:gd name="T63" fmla="*/ 56 h 71"/>
                <a:gd name="T64" fmla="*/ 14 w 38"/>
                <a:gd name="T65" fmla="*/ 55 h 71"/>
                <a:gd name="T66" fmla="*/ 10 w 38"/>
                <a:gd name="T67" fmla="*/ 54 h 71"/>
                <a:gd name="T68" fmla="*/ 0 w 38"/>
                <a:gd name="T69" fmla="*/ 51 h 71"/>
                <a:gd name="T70" fmla="*/ 0 w 38"/>
                <a:gd name="T71" fmla="*/ 62 h 71"/>
                <a:gd name="T72" fmla="*/ 14 w 38"/>
                <a:gd name="T73" fmla="*/ 66 h 71"/>
                <a:gd name="T74" fmla="*/ 14 w 38"/>
                <a:gd name="T75" fmla="*/ 71 h 71"/>
                <a:gd name="T76" fmla="*/ 23 w 38"/>
                <a:gd name="T77" fmla="*/ 71 h 71"/>
                <a:gd name="T78" fmla="*/ 23 w 38"/>
                <a:gd name="T79" fmla="*/ 65 h 71"/>
                <a:gd name="T80" fmla="*/ 32 w 38"/>
                <a:gd name="T81" fmla="*/ 61 h 71"/>
                <a:gd name="T82" fmla="*/ 38 w 38"/>
                <a:gd name="T83" fmla="*/ 49 h 71"/>
                <a:gd name="T84" fmla="*/ 35 w 38"/>
                <a:gd name="T85" fmla="*/ 3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 h="71">
                  <a:moveTo>
                    <a:pt x="35" y="39"/>
                  </a:moveTo>
                  <a:cubicBezTo>
                    <a:pt x="33" y="36"/>
                    <a:pt x="29" y="34"/>
                    <a:pt x="24" y="31"/>
                  </a:cubicBezTo>
                  <a:cubicBezTo>
                    <a:pt x="23" y="31"/>
                    <a:pt x="23" y="31"/>
                    <a:pt x="23" y="31"/>
                  </a:cubicBezTo>
                  <a:cubicBezTo>
                    <a:pt x="19" y="29"/>
                    <a:pt x="17" y="28"/>
                    <a:pt x="16" y="27"/>
                  </a:cubicBezTo>
                  <a:cubicBezTo>
                    <a:pt x="15" y="26"/>
                    <a:pt x="14" y="26"/>
                    <a:pt x="14" y="25"/>
                  </a:cubicBezTo>
                  <a:cubicBezTo>
                    <a:pt x="14" y="25"/>
                    <a:pt x="13" y="25"/>
                    <a:pt x="13" y="25"/>
                  </a:cubicBezTo>
                  <a:cubicBezTo>
                    <a:pt x="13" y="24"/>
                    <a:pt x="13" y="23"/>
                    <a:pt x="13" y="22"/>
                  </a:cubicBezTo>
                  <a:cubicBezTo>
                    <a:pt x="13" y="20"/>
                    <a:pt x="13" y="19"/>
                    <a:pt x="14" y="18"/>
                  </a:cubicBezTo>
                  <a:cubicBezTo>
                    <a:pt x="14" y="18"/>
                    <a:pt x="14" y="18"/>
                    <a:pt x="14" y="17"/>
                  </a:cubicBezTo>
                  <a:cubicBezTo>
                    <a:pt x="16" y="16"/>
                    <a:pt x="18" y="16"/>
                    <a:pt x="20" y="16"/>
                  </a:cubicBezTo>
                  <a:cubicBezTo>
                    <a:pt x="21" y="16"/>
                    <a:pt x="22" y="16"/>
                    <a:pt x="23" y="16"/>
                  </a:cubicBezTo>
                  <a:cubicBezTo>
                    <a:pt x="24" y="16"/>
                    <a:pt x="25" y="16"/>
                    <a:pt x="26" y="17"/>
                  </a:cubicBezTo>
                  <a:cubicBezTo>
                    <a:pt x="28" y="17"/>
                    <a:pt x="31" y="18"/>
                    <a:pt x="34" y="19"/>
                  </a:cubicBezTo>
                  <a:cubicBezTo>
                    <a:pt x="38" y="10"/>
                    <a:pt x="38" y="10"/>
                    <a:pt x="38" y="10"/>
                  </a:cubicBezTo>
                  <a:cubicBezTo>
                    <a:pt x="35" y="8"/>
                    <a:pt x="32" y="7"/>
                    <a:pt x="29" y="6"/>
                  </a:cubicBezTo>
                  <a:cubicBezTo>
                    <a:pt x="27" y="6"/>
                    <a:pt x="25" y="6"/>
                    <a:pt x="23" y="5"/>
                  </a:cubicBezTo>
                  <a:cubicBezTo>
                    <a:pt x="23" y="0"/>
                    <a:pt x="23" y="0"/>
                    <a:pt x="23" y="0"/>
                  </a:cubicBezTo>
                  <a:cubicBezTo>
                    <a:pt x="14" y="0"/>
                    <a:pt x="14" y="0"/>
                    <a:pt x="14" y="0"/>
                  </a:cubicBezTo>
                  <a:cubicBezTo>
                    <a:pt x="14" y="6"/>
                    <a:pt x="14" y="6"/>
                    <a:pt x="14" y="6"/>
                  </a:cubicBezTo>
                  <a:cubicBezTo>
                    <a:pt x="11" y="7"/>
                    <a:pt x="8" y="8"/>
                    <a:pt x="6" y="10"/>
                  </a:cubicBezTo>
                  <a:cubicBezTo>
                    <a:pt x="2" y="13"/>
                    <a:pt x="0" y="17"/>
                    <a:pt x="0" y="22"/>
                  </a:cubicBezTo>
                  <a:cubicBezTo>
                    <a:pt x="0" y="25"/>
                    <a:pt x="1" y="27"/>
                    <a:pt x="2" y="29"/>
                  </a:cubicBezTo>
                  <a:cubicBezTo>
                    <a:pt x="3" y="31"/>
                    <a:pt x="4" y="33"/>
                    <a:pt x="6" y="35"/>
                  </a:cubicBezTo>
                  <a:cubicBezTo>
                    <a:pt x="8" y="36"/>
                    <a:pt x="10" y="38"/>
                    <a:pt x="14" y="39"/>
                  </a:cubicBezTo>
                  <a:cubicBezTo>
                    <a:pt x="14" y="39"/>
                    <a:pt x="14" y="40"/>
                    <a:pt x="14" y="40"/>
                  </a:cubicBezTo>
                  <a:cubicBezTo>
                    <a:pt x="18" y="41"/>
                    <a:pt x="21" y="43"/>
                    <a:pt x="22" y="44"/>
                  </a:cubicBezTo>
                  <a:cubicBezTo>
                    <a:pt x="22" y="44"/>
                    <a:pt x="22" y="44"/>
                    <a:pt x="23" y="44"/>
                  </a:cubicBezTo>
                  <a:cubicBezTo>
                    <a:pt x="24" y="45"/>
                    <a:pt x="24" y="46"/>
                    <a:pt x="25" y="46"/>
                  </a:cubicBezTo>
                  <a:cubicBezTo>
                    <a:pt x="25" y="47"/>
                    <a:pt x="26" y="48"/>
                    <a:pt x="26" y="49"/>
                  </a:cubicBezTo>
                  <a:cubicBezTo>
                    <a:pt x="26" y="51"/>
                    <a:pt x="25" y="53"/>
                    <a:pt x="24" y="54"/>
                  </a:cubicBezTo>
                  <a:cubicBezTo>
                    <a:pt x="23" y="54"/>
                    <a:pt x="23" y="54"/>
                    <a:pt x="23" y="55"/>
                  </a:cubicBezTo>
                  <a:cubicBezTo>
                    <a:pt x="21" y="55"/>
                    <a:pt x="20" y="56"/>
                    <a:pt x="17" y="56"/>
                  </a:cubicBezTo>
                  <a:cubicBezTo>
                    <a:pt x="16" y="56"/>
                    <a:pt x="15" y="55"/>
                    <a:pt x="14" y="55"/>
                  </a:cubicBezTo>
                  <a:cubicBezTo>
                    <a:pt x="12" y="55"/>
                    <a:pt x="11" y="55"/>
                    <a:pt x="10" y="54"/>
                  </a:cubicBezTo>
                  <a:cubicBezTo>
                    <a:pt x="7" y="54"/>
                    <a:pt x="4" y="52"/>
                    <a:pt x="0" y="51"/>
                  </a:cubicBezTo>
                  <a:cubicBezTo>
                    <a:pt x="0" y="62"/>
                    <a:pt x="0" y="62"/>
                    <a:pt x="0" y="62"/>
                  </a:cubicBezTo>
                  <a:cubicBezTo>
                    <a:pt x="4" y="64"/>
                    <a:pt x="9" y="65"/>
                    <a:pt x="14" y="66"/>
                  </a:cubicBezTo>
                  <a:cubicBezTo>
                    <a:pt x="14" y="71"/>
                    <a:pt x="14" y="71"/>
                    <a:pt x="14" y="71"/>
                  </a:cubicBezTo>
                  <a:cubicBezTo>
                    <a:pt x="23" y="71"/>
                    <a:pt x="23" y="71"/>
                    <a:pt x="23" y="71"/>
                  </a:cubicBezTo>
                  <a:cubicBezTo>
                    <a:pt x="23" y="65"/>
                    <a:pt x="23" y="65"/>
                    <a:pt x="23" y="65"/>
                  </a:cubicBezTo>
                  <a:cubicBezTo>
                    <a:pt x="27" y="65"/>
                    <a:pt x="30" y="63"/>
                    <a:pt x="32" y="61"/>
                  </a:cubicBezTo>
                  <a:cubicBezTo>
                    <a:pt x="36" y="58"/>
                    <a:pt x="38" y="54"/>
                    <a:pt x="38" y="49"/>
                  </a:cubicBezTo>
                  <a:cubicBezTo>
                    <a:pt x="38" y="45"/>
                    <a:pt x="37" y="42"/>
                    <a:pt x="3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23"/>
            <p:cNvSpPr>
              <a:spLocks noChangeArrowheads="1"/>
            </p:cNvSpPr>
            <p:nvPr/>
          </p:nvSpPr>
          <p:spPr bwMode="auto">
            <a:xfrm>
              <a:off x="1604" y="598"/>
              <a:ext cx="137" cy="13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4"/>
            <p:cNvSpPr>
              <a:spLocks noChangeArrowheads="1"/>
            </p:cNvSpPr>
            <p:nvPr/>
          </p:nvSpPr>
          <p:spPr bwMode="auto">
            <a:xfrm>
              <a:off x="2229" y="2391"/>
              <a:ext cx="138" cy="13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5"/>
            <p:cNvSpPr>
              <a:spLocks noChangeArrowheads="1"/>
            </p:cNvSpPr>
            <p:nvPr/>
          </p:nvSpPr>
          <p:spPr bwMode="auto">
            <a:xfrm>
              <a:off x="5215" y="598"/>
              <a:ext cx="137" cy="137"/>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26"/>
            <p:cNvSpPr>
              <a:spLocks noChangeArrowheads="1"/>
            </p:cNvSpPr>
            <p:nvPr/>
          </p:nvSpPr>
          <p:spPr bwMode="auto">
            <a:xfrm>
              <a:off x="4588" y="2391"/>
              <a:ext cx="137" cy="139"/>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7"/>
            <p:cNvSpPr>
              <a:spLocks/>
            </p:cNvSpPr>
            <p:nvPr/>
          </p:nvSpPr>
          <p:spPr bwMode="auto">
            <a:xfrm>
              <a:off x="4501" y="1930"/>
              <a:ext cx="179" cy="383"/>
            </a:xfrm>
            <a:custGeom>
              <a:avLst/>
              <a:gdLst>
                <a:gd name="T0" fmla="*/ 84 w 107"/>
                <a:gd name="T1" fmla="*/ 6 h 229"/>
                <a:gd name="T2" fmla="*/ 101 w 107"/>
                <a:gd name="T3" fmla="*/ 4 h 229"/>
                <a:gd name="T4" fmla="*/ 103 w 107"/>
                <a:gd name="T5" fmla="*/ 20 h 229"/>
                <a:gd name="T6" fmla="*/ 28 w 107"/>
                <a:gd name="T7" fmla="*/ 121 h 229"/>
                <a:gd name="T8" fmla="*/ 93 w 107"/>
                <a:gd name="T9" fmla="*/ 208 h 229"/>
                <a:gd name="T10" fmla="*/ 91 w 107"/>
                <a:gd name="T11" fmla="*/ 225 h 229"/>
                <a:gd name="T12" fmla="*/ 74 w 107"/>
                <a:gd name="T13" fmla="*/ 223 h 229"/>
                <a:gd name="T14" fmla="*/ 3 w 107"/>
                <a:gd name="T15" fmla="*/ 128 h 229"/>
                <a:gd name="T16" fmla="*/ 3 w 107"/>
                <a:gd name="T17" fmla="*/ 114 h 229"/>
                <a:gd name="T18" fmla="*/ 84 w 107"/>
                <a:gd name="T19" fmla="*/ 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229">
                  <a:moveTo>
                    <a:pt x="84" y="6"/>
                  </a:moveTo>
                  <a:cubicBezTo>
                    <a:pt x="88" y="1"/>
                    <a:pt x="96" y="0"/>
                    <a:pt x="101" y="4"/>
                  </a:cubicBezTo>
                  <a:cubicBezTo>
                    <a:pt x="106" y="8"/>
                    <a:pt x="107" y="15"/>
                    <a:pt x="103" y="20"/>
                  </a:cubicBezTo>
                  <a:cubicBezTo>
                    <a:pt x="28" y="121"/>
                    <a:pt x="28" y="121"/>
                    <a:pt x="28" y="121"/>
                  </a:cubicBezTo>
                  <a:cubicBezTo>
                    <a:pt x="93" y="208"/>
                    <a:pt x="93" y="208"/>
                    <a:pt x="93" y="208"/>
                  </a:cubicBezTo>
                  <a:cubicBezTo>
                    <a:pt x="97" y="214"/>
                    <a:pt x="96" y="221"/>
                    <a:pt x="91" y="225"/>
                  </a:cubicBezTo>
                  <a:cubicBezTo>
                    <a:pt x="85" y="229"/>
                    <a:pt x="78" y="228"/>
                    <a:pt x="74" y="223"/>
                  </a:cubicBezTo>
                  <a:cubicBezTo>
                    <a:pt x="3" y="128"/>
                    <a:pt x="3" y="128"/>
                    <a:pt x="3" y="128"/>
                  </a:cubicBezTo>
                  <a:cubicBezTo>
                    <a:pt x="0" y="124"/>
                    <a:pt x="0" y="118"/>
                    <a:pt x="3" y="114"/>
                  </a:cubicBezTo>
                  <a:cubicBezTo>
                    <a:pt x="84" y="6"/>
                    <a:pt x="84" y="6"/>
                    <a:pt x="84" y="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8"/>
            <p:cNvSpPr>
              <a:spLocks/>
            </p:cNvSpPr>
            <p:nvPr/>
          </p:nvSpPr>
          <p:spPr bwMode="auto">
            <a:xfrm>
              <a:off x="2281" y="1930"/>
              <a:ext cx="179" cy="383"/>
            </a:xfrm>
            <a:custGeom>
              <a:avLst/>
              <a:gdLst>
                <a:gd name="T0" fmla="*/ 4 w 107"/>
                <a:gd name="T1" fmla="*/ 20 h 229"/>
                <a:gd name="T2" fmla="*/ 7 w 107"/>
                <a:gd name="T3" fmla="*/ 4 h 229"/>
                <a:gd name="T4" fmla="*/ 23 w 107"/>
                <a:gd name="T5" fmla="*/ 6 h 229"/>
                <a:gd name="T6" fmla="*/ 104 w 107"/>
                <a:gd name="T7" fmla="*/ 114 h 229"/>
                <a:gd name="T8" fmla="*/ 104 w 107"/>
                <a:gd name="T9" fmla="*/ 128 h 229"/>
                <a:gd name="T10" fmla="*/ 33 w 107"/>
                <a:gd name="T11" fmla="*/ 223 h 229"/>
                <a:gd name="T12" fmla="*/ 17 w 107"/>
                <a:gd name="T13" fmla="*/ 225 h 229"/>
                <a:gd name="T14" fmla="*/ 14 w 107"/>
                <a:gd name="T15" fmla="*/ 208 h 229"/>
                <a:gd name="T16" fmla="*/ 80 w 107"/>
                <a:gd name="T17" fmla="*/ 121 h 229"/>
                <a:gd name="T18" fmla="*/ 4 w 107"/>
                <a:gd name="T19" fmla="*/ 2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229">
                  <a:moveTo>
                    <a:pt x="4" y="20"/>
                  </a:moveTo>
                  <a:cubicBezTo>
                    <a:pt x="0" y="15"/>
                    <a:pt x="1" y="8"/>
                    <a:pt x="7" y="4"/>
                  </a:cubicBezTo>
                  <a:cubicBezTo>
                    <a:pt x="12" y="0"/>
                    <a:pt x="19" y="1"/>
                    <a:pt x="23" y="6"/>
                  </a:cubicBezTo>
                  <a:cubicBezTo>
                    <a:pt x="104" y="114"/>
                    <a:pt x="104" y="114"/>
                    <a:pt x="104" y="114"/>
                  </a:cubicBezTo>
                  <a:cubicBezTo>
                    <a:pt x="107" y="118"/>
                    <a:pt x="107" y="124"/>
                    <a:pt x="104" y="128"/>
                  </a:cubicBezTo>
                  <a:cubicBezTo>
                    <a:pt x="33" y="223"/>
                    <a:pt x="33" y="223"/>
                    <a:pt x="33" y="223"/>
                  </a:cubicBezTo>
                  <a:cubicBezTo>
                    <a:pt x="29" y="228"/>
                    <a:pt x="22" y="229"/>
                    <a:pt x="17" y="225"/>
                  </a:cubicBezTo>
                  <a:cubicBezTo>
                    <a:pt x="11" y="221"/>
                    <a:pt x="10" y="214"/>
                    <a:pt x="14" y="208"/>
                  </a:cubicBezTo>
                  <a:cubicBezTo>
                    <a:pt x="80" y="121"/>
                    <a:pt x="80" y="121"/>
                    <a:pt x="80" y="121"/>
                  </a:cubicBezTo>
                  <a:cubicBezTo>
                    <a:pt x="4" y="20"/>
                    <a:pt x="4" y="20"/>
                    <a:pt x="4" y="2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9"/>
            <p:cNvSpPr>
              <a:spLocks/>
            </p:cNvSpPr>
            <p:nvPr/>
          </p:nvSpPr>
          <p:spPr bwMode="auto">
            <a:xfrm>
              <a:off x="4899" y="467"/>
              <a:ext cx="179" cy="383"/>
            </a:xfrm>
            <a:custGeom>
              <a:avLst/>
              <a:gdLst>
                <a:gd name="T0" fmla="*/ 4 w 107"/>
                <a:gd name="T1" fmla="*/ 21 h 229"/>
                <a:gd name="T2" fmla="*/ 6 w 107"/>
                <a:gd name="T3" fmla="*/ 4 h 229"/>
                <a:gd name="T4" fmla="*/ 23 w 107"/>
                <a:gd name="T5" fmla="*/ 6 h 229"/>
                <a:gd name="T6" fmla="*/ 104 w 107"/>
                <a:gd name="T7" fmla="*/ 114 h 229"/>
                <a:gd name="T8" fmla="*/ 103 w 107"/>
                <a:gd name="T9" fmla="*/ 129 h 229"/>
                <a:gd name="T10" fmla="*/ 33 w 107"/>
                <a:gd name="T11" fmla="*/ 223 h 229"/>
                <a:gd name="T12" fmla="*/ 16 w 107"/>
                <a:gd name="T13" fmla="*/ 225 h 229"/>
                <a:gd name="T14" fmla="*/ 14 w 107"/>
                <a:gd name="T15" fmla="*/ 209 h 229"/>
                <a:gd name="T16" fmla="*/ 79 w 107"/>
                <a:gd name="T17" fmla="*/ 121 h 229"/>
                <a:gd name="T18" fmla="*/ 4 w 107"/>
                <a:gd name="T19" fmla="*/ 21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229">
                  <a:moveTo>
                    <a:pt x="4" y="21"/>
                  </a:moveTo>
                  <a:cubicBezTo>
                    <a:pt x="0" y="15"/>
                    <a:pt x="1" y="8"/>
                    <a:pt x="6" y="4"/>
                  </a:cubicBezTo>
                  <a:cubicBezTo>
                    <a:pt x="11" y="0"/>
                    <a:pt x="19" y="1"/>
                    <a:pt x="23" y="6"/>
                  </a:cubicBezTo>
                  <a:cubicBezTo>
                    <a:pt x="104" y="114"/>
                    <a:pt x="104" y="114"/>
                    <a:pt x="104" y="114"/>
                  </a:cubicBezTo>
                  <a:cubicBezTo>
                    <a:pt x="107" y="119"/>
                    <a:pt x="107" y="125"/>
                    <a:pt x="103" y="129"/>
                  </a:cubicBezTo>
                  <a:cubicBezTo>
                    <a:pt x="33" y="223"/>
                    <a:pt x="33" y="223"/>
                    <a:pt x="33" y="223"/>
                  </a:cubicBezTo>
                  <a:cubicBezTo>
                    <a:pt x="29" y="228"/>
                    <a:pt x="22" y="229"/>
                    <a:pt x="16" y="225"/>
                  </a:cubicBezTo>
                  <a:cubicBezTo>
                    <a:pt x="11" y="221"/>
                    <a:pt x="10" y="214"/>
                    <a:pt x="14" y="209"/>
                  </a:cubicBezTo>
                  <a:cubicBezTo>
                    <a:pt x="79" y="121"/>
                    <a:pt x="79" y="121"/>
                    <a:pt x="79" y="121"/>
                  </a:cubicBezTo>
                  <a:cubicBezTo>
                    <a:pt x="4" y="21"/>
                    <a:pt x="4" y="21"/>
                    <a:pt x="4" y="21"/>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0"/>
            <p:cNvSpPr>
              <a:spLocks/>
            </p:cNvSpPr>
            <p:nvPr/>
          </p:nvSpPr>
          <p:spPr bwMode="auto">
            <a:xfrm>
              <a:off x="1878" y="467"/>
              <a:ext cx="179" cy="383"/>
            </a:xfrm>
            <a:custGeom>
              <a:avLst/>
              <a:gdLst>
                <a:gd name="T0" fmla="*/ 84 w 107"/>
                <a:gd name="T1" fmla="*/ 6 h 229"/>
                <a:gd name="T2" fmla="*/ 101 w 107"/>
                <a:gd name="T3" fmla="*/ 4 h 229"/>
                <a:gd name="T4" fmla="*/ 103 w 107"/>
                <a:gd name="T5" fmla="*/ 21 h 229"/>
                <a:gd name="T6" fmla="*/ 28 w 107"/>
                <a:gd name="T7" fmla="*/ 121 h 229"/>
                <a:gd name="T8" fmla="*/ 93 w 107"/>
                <a:gd name="T9" fmla="*/ 209 h 229"/>
                <a:gd name="T10" fmla="*/ 91 w 107"/>
                <a:gd name="T11" fmla="*/ 225 h 229"/>
                <a:gd name="T12" fmla="*/ 74 w 107"/>
                <a:gd name="T13" fmla="*/ 223 h 229"/>
                <a:gd name="T14" fmla="*/ 3 w 107"/>
                <a:gd name="T15" fmla="*/ 129 h 229"/>
                <a:gd name="T16" fmla="*/ 3 w 107"/>
                <a:gd name="T17" fmla="*/ 114 h 229"/>
                <a:gd name="T18" fmla="*/ 84 w 107"/>
                <a:gd name="T19" fmla="*/ 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229">
                  <a:moveTo>
                    <a:pt x="84" y="6"/>
                  </a:moveTo>
                  <a:cubicBezTo>
                    <a:pt x="88" y="1"/>
                    <a:pt x="96" y="0"/>
                    <a:pt x="101" y="4"/>
                  </a:cubicBezTo>
                  <a:cubicBezTo>
                    <a:pt x="106" y="8"/>
                    <a:pt x="107" y="15"/>
                    <a:pt x="103" y="21"/>
                  </a:cubicBezTo>
                  <a:cubicBezTo>
                    <a:pt x="28" y="121"/>
                    <a:pt x="28" y="121"/>
                    <a:pt x="28" y="121"/>
                  </a:cubicBezTo>
                  <a:cubicBezTo>
                    <a:pt x="93" y="209"/>
                    <a:pt x="93" y="209"/>
                    <a:pt x="93" y="209"/>
                  </a:cubicBezTo>
                  <a:cubicBezTo>
                    <a:pt x="97" y="214"/>
                    <a:pt x="96" y="221"/>
                    <a:pt x="91" y="225"/>
                  </a:cubicBezTo>
                  <a:cubicBezTo>
                    <a:pt x="85" y="229"/>
                    <a:pt x="78" y="228"/>
                    <a:pt x="74" y="223"/>
                  </a:cubicBezTo>
                  <a:cubicBezTo>
                    <a:pt x="3" y="129"/>
                    <a:pt x="3" y="129"/>
                    <a:pt x="3" y="129"/>
                  </a:cubicBezTo>
                  <a:cubicBezTo>
                    <a:pt x="0" y="125"/>
                    <a:pt x="0" y="119"/>
                    <a:pt x="3" y="114"/>
                  </a:cubicBezTo>
                  <a:cubicBezTo>
                    <a:pt x="84" y="6"/>
                    <a:pt x="84" y="6"/>
                    <a:pt x="84" y="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 name="Marcador de texto 28">
            <a:extLst>
              <a:ext uri="{FF2B5EF4-FFF2-40B4-BE49-F238E27FC236}">
                <a16:creationId xmlns:a16="http://schemas.microsoft.com/office/drawing/2014/main" id="{8ABDA0A6-6555-4ED7-AA6E-C5C6B2015A6B}"/>
              </a:ext>
            </a:extLst>
          </p:cNvPr>
          <p:cNvSpPr txBox="1">
            <a:spLocks/>
          </p:cNvSpPr>
          <p:nvPr/>
        </p:nvSpPr>
        <p:spPr>
          <a:xfrm>
            <a:off x="8260570" y="4812375"/>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45" name="CuadroTexto 44"/>
          <p:cNvSpPr txBox="1"/>
          <p:nvPr/>
        </p:nvSpPr>
        <p:spPr>
          <a:xfrm>
            <a:off x="8260570" y="4412265"/>
            <a:ext cx="3087660" cy="400110"/>
          </a:xfrm>
          <a:prstGeom prst="rect">
            <a:avLst/>
          </a:prstGeom>
          <a:noFill/>
        </p:spPr>
        <p:txBody>
          <a:bodyPr wrap="square" rtlCol="0">
            <a:spAutoFit/>
          </a:bodyPr>
          <a:lstStyle/>
          <a:p>
            <a:r>
              <a:rPr lang="en-US" sz="2000" dirty="0">
                <a:solidFill>
                  <a:schemeClr val="accent2"/>
                </a:solidFill>
                <a:latin typeface="+mj-lt"/>
              </a:rPr>
              <a:t>Step One</a:t>
            </a:r>
          </a:p>
        </p:txBody>
      </p:sp>
      <p:sp>
        <p:nvSpPr>
          <p:cNvPr id="46" name="Marcador de texto 28">
            <a:extLst>
              <a:ext uri="{FF2B5EF4-FFF2-40B4-BE49-F238E27FC236}">
                <a16:creationId xmlns:a16="http://schemas.microsoft.com/office/drawing/2014/main" id="{8ABDA0A6-6555-4ED7-AA6E-C5C6B2015A6B}"/>
              </a:ext>
            </a:extLst>
          </p:cNvPr>
          <p:cNvSpPr txBox="1">
            <a:spLocks/>
          </p:cNvSpPr>
          <p:nvPr/>
        </p:nvSpPr>
        <p:spPr>
          <a:xfrm>
            <a:off x="9320213" y="1854892"/>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47" name="CuadroTexto 46"/>
          <p:cNvSpPr txBox="1"/>
          <p:nvPr/>
        </p:nvSpPr>
        <p:spPr>
          <a:xfrm>
            <a:off x="9320213" y="1454782"/>
            <a:ext cx="3087660" cy="400110"/>
          </a:xfrm>
          <a:prstGeom prst="rect">
            <a:avLst/>
          </a:prstGeom>
          <a:noFill/>
        </p:spPr>
        <p:txBody>
          <a:bodyPr wrap="square" rtlCol="0">
            <a:spAutoFit/>
          </a:bodyPr>
          <a:lstStyle/>
          <a:p>
            <a:r>
              <a:rPr lang="en-US" sz="2000" dirty="0">
                <a:solidFill>
                  <a:schemeClr val="accent2"/>
                </a:solidFill>
                <a:latin typeface="+mj-lt"/>
              </a:rPr>
              <a:t>Step One</a:t>
            </a:r>
          </a:p>
        </p:txBody>
      </p:sp>
      <p:sp>
        <p:nvSpPr>
          <p:cNvPr id="54" name="Marcador de texto 28">
            <a:extLst>
              <a:ext uri="{FF2B5EF4-FFF2-40B4-BE49-F238E27FC236}">
                <a16:creationId xmlns:a16="http://schemas.microsoft.com/office/drawing/2014/main" id="{8ABDA0A6-6555-4ED7-AA6E-C5C6B2015A6B}"/>
              </a:ext>
            </a:extLst>
          </p:cNvPr>
          <p:cNvSpPr txBox="1">
            <a:spLocks/>
          </p:cNvSpPr>
          <p:nvPr/>
        </p:nvSpPr>
        <p:spPr>
          <a:xfrm>
            <a:off x="1508142" y="4706968"/>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55" name="CuadroTexto 54"/>
          <p:cNvSpPr txBox="1"/>
          <p:nvPr/>
        </p:nvSpPr>
        <p:spPr>
          <a:xfrm>
            <a:off x="1801812" y="4306858"/>
            <a:ext cx="2359820" cy="400110"/>
          </a:xfrm>
          <a:prstGeom prst="rect">
            <a:avLst/>
          </a:prstGeom>
          <a:noFill/>
        </p:spPr>
        <p:txBody>
          <a:bodyPr wrap="square" rtlCol="0">
            <a:spAutoFit/>
          </a:bodyPr>
          <a:lstStyle/>
          <a:p>
            <a:pPr algn="r"/>
            <a:r>
              <a:rPr lang="en-US" sz="2000" dirty="0">
                <a:solidFill>
                  <a:schemeClr val="accent2"/>
                </a:solidFill>
                <a:latin typeface="+mj-lt"/>
              </a:rPr>
              <a:t>Step One</a:t>
            </a:r>
          </a:p>
        </p:txBody>
      </p:sp>
      <p:sp>
        <p:nvSpPr>
          <p:cNvPr id="58" name="Marcador de texto 28">
            <a:extLst>
              <a:ext uri="{FF2B5EF4-FFF2-40B4-BE49-F238E27FC236}">
                <a16:creationId xmlns:a16="http://schemas.microsoft.com/office/drawing/2014/main" id="{8ABDA0A6-6555-4ED7-AA6E-C5C6B2015A6B}"/>
              </a:ext>
            </a:extLst>
          </p:cNvPr>
          <p:cNvSpPr txBox="1">
            <a:spLocks/>
          </p:cNvSpPr>
          <p:nvPr/>
        </p:nvSpPr>
        <p:spPr>
          <a:xfrm>
            <a:off x="480633" y="1854085"/>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59" name="CuadroTexto 58"/>
          <p:cNvSpPr txBox="1"/>
          <p:nvPr/>
        </p:nvSpPr>
        <p:spPr>
          <a:xfrm>
            <a:off x="774303" y="1453975"/>
            <a:ext cx="2359820" cy="400110"/>
          </a:xfrm>
          <a:prstGeom prst="rect">
            <a:avLst/>
          </a:prstGeom>
          <a:noFill/>
        </p:spPr>
        <p:txBody>
          <a:bodyPr wrap="square" rtlCol="0">
            <a:spAutoFit/>
          </a:bodyPr>
          <a:lstStyle/>
          <a:p>
            <a:pPr algn="r"/>
            <a:r>
              <a:rPr lang="en-US" sz="2000" dirty="0">
                <a:solidFill>
                  <a:schemeClr val="accent2"/>
                </a:solidFill>
                <a:latin typeface="+mj-lt"/>
              </a:rPr>
              <a:t>Step One</a:t>
            </a:r>
          </a:p>
        </p:txBody>
      </p:sp>
    </p:spTree>
    <p:extLst>
      <p:ext uri="{BB962C8B-B14F-4D97-AF65-F5344CB8AC3E}">
        <p14:creationId xmlns:p14="http://schemas.microsoft.com/office/powerpoint/2010/main" val="38661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noChangeAspect="1"/>
          </p:cNvGrpSpPr>
          <p:nvPr/>
        </p:nvGrpSpPr>
        <p:grpSpPr bwMode="auto">
          <a:xfrm>
            <a:off x="546210" y="902138"/>
            <a:ext cx="10799763" cy="3870325"/>
            <a:chOff x="354" y="752"/>
            <a:chExt cx="6803" cy="2438"/>
          </a:xfrm>
        </p:grpSpPr>
        <p:sp>
          <p:nvSpPr>
            <p:cNvPr id="8" name="Freeform 5"/>
            <p:cNvSpPr>
              <a:spLocks/>
            </p:cNvSpPr>
            <p:nvPr/>
          </p:nvSpPr>
          <p:spPr bwMode="auto">
            <a:xfrm>
              <a:off x="4423" y="795"/>
              <a:ext cx="1903" cy="1017"/>
            </a:xfrm>
            <a:custGeom>
              <a:avLst/>
              <a:gdLst>
                <a:gd name="T0" fmla="*/ 65 w 1230"/>
                <a:gd name="T1" fmla="*/ 657 h 657"/>
                <a:gd name="T2" fmla="*/ 0 w 1230"/>
                <a:gd name="T3" fmla="*/ 657 h 657"/>
                <a:gd name="T4" fmla="*/ 0 w 1230"/>
                <a:gd name="T5" fmla="*/ 641 h 657"/>
                <a:gd name="T6" fmla="*/ 65 w 1230"/>
                <a:gd name="T7" fmla="*/ 641 h 657"/>
                <a:gd name="T8" fmla="*/ 164 w 1230"/>
                <a:gd name="T9" fmla="*/ 542 h 657"/>
                <a:gd name="T10" fmla="*/ 165 w 1230"/>
                <a:gd name="T11" fmla="*/ 116 h 657"/>
                <a:gd name="T12" fmla="*/ 281 w 1230"/>
                <a:gd name="T13" fmla="*/ 0 h 657"/>
                <a:gd name="T14" fmla="*/ 1230 w 1230"/>
                <a:gd name="T15" fmla="*/ 0 h 657"/>
                <a:gd name="T16" fmla="*/ 1230 w 1230"/>
                <a:gd name="T17" fmla="*/ 16 h 657"/>
                <a:gd name="T18" fmla="*/ 281 w 1230"/>
                <a:gd name="T19" fmla="*/ 16 h 657"/>
                <a:gd name="T20" fmla="*/ 181 w 1230"/>
                <a:gd name="T21" fmla="*/ 116 h 657"/>
                <a:gd name="T22" fmla="*/ 180 w 1230"/>
                <a:gd name="T23" fmla="*/ 542 h 657"/>
                <a:gd name="T24" fmla="*/ 65 w 1230"/>
                <a:gd name="T25" fmla="*/ 657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30" h="657">
                  <a:moveTo>
                    <a:pt x="65" y="657"/>
                  </a:moveTo>
                  <a:cubicBezTo>
                    <a:pt x="0" y="657"/>
                    <a:pt x="0" y="657"/>
                    <a:pt x="0" y="657"/>
                  </a:cubicBezTo>
                  <a:cubicBezTo>
                    <a:pt x="0" y="641"/>
                    <a:pt x="0" y="641"/>
                    <a:pt x="0" y="641"/>
                  </a:cubicBezTo>
                  <a:cubicBezTo>
                    <a:pt x="65" y="641"/>
                    <a:pt x="65" y="641"/>
                    <a:pt x="65" y="641"/>
                  </a:cubicBezTo>
                  <a:cubicBezTo>
                    <a:pt x="120" y="641"/>
                    <a:pt x="164" y="597"/>
                    <a:pt x="164" y="542"/>
                  </a:cubicBezTo>
                  <a:cubicBezTo>
                    <a:pt x="165" y="116"/>
                    <a:pt x="165" y="116"/>
                    <a:pt x="165" y="116"/>
                  </a:cubicBezTo>
                  <a:cubicBezTo>
                    <a:pt x="165" y="52"/>
                    <a:pt x="217" y="0"/>
                    <a:pt x="281" y="0"/>
                  </a:cubicBezTo>
                  <a:cubicBezTo>
                    <a:pt x="1230" y="0"/>
                    <a:pt x="1230" y="0"/>
                    <a:pt x="1230" y="0"/>
                  </a:cubicBezTo>
                  <a:cubicBezTo>
                    <a:pt x="1230" y="16"/>
                    <a:pt x="1230" y="16"/>
                    <a:pt x="1230" y="16"/>
                  </a:cubicBezTo>
                  <a:cubicBezTo>
                    <a:pt x="281" y="16"/>
                    <a:pt x="281" y="16"/>
                    <a:pt x="281" y="16"/>
                  </a:cubicBezTo>
                  <a:cubicBezTo>
                    <a:pt x="226" y="16"/>
                    <a:pt x="181" y="61"/>
                    <a:pt x="181" y="116"/>
                  </a:cubicBezTo>
                  <a:cubicBezTo>
                    <a:pt x="180" y="542"/>
                    <a:pt x="180" y="542"/>
                    <a:pt x="180" y="542"/>
                  </a:cubicBezTo>
                  <a:cubicBezTo>
                    <a:pt x="180" y="606"/>
                    <a:pt x="129" y="657"/>
                    <a:pt x="65" y="657"/>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5084" y="800"/>
              <a:ext cx="17" cy="17"/>
            </a:xfrm>
            <a:custGeom>
              <a:avLst/>
              <a:gdLst>
                <a:gd name="T0" fmla="*/ 5 w 11"/>
                <a:gd name="T1" fmla="*/ 11 h 11"/>
                <a:gd name="T2" fmla="*/ 0 w 11"/>
                <a:gd name="T3" fmla="*/ 6 h 11"/>
                <a:gd name="T4" fmla="*/ 0 w 11"/>
                <a:gd name="T5" fmla="*/ 5 h 11"/>
                <a:gd name="T6" fmla="*/ 5 w 11"/>
                <a:gd name="T7" fmla="*/ 0 h 11"/>
                <a:gd name="T8" fmla="*/ 11 w 11"/>
                <a:gd name="T9" fmla="*/ 5 h 11"/>
                <a:gd name="T10" fmla="*/ 11 w 11"/>
                <a:gd name="T11" fmla="*/ 6 h 11"/>
                <a:gd name="T12" fmla="*/ 5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5" y="11"/>
                  </a:moveTo>
                  <a:cubicBezTo>
                    <a:pt x="2" y="11"/>
                    <a:pt x="0" y="9"/>
                    <a:pt x="0" y="6"/>
                  </a:cubicBezTo>
                  <a:cubicBezTo>
                    <a:pt x="0" y="5"/>
                    <a:pt x="0" y="5"/>
                    <a:pt x="0" y="5"/>
                  </a:cubicBezTo>
                  <a:cubicBezTo>
                    <a:pt x="0" y="2"/>
                    <a:pt x="2" y="0"/>
                    <a:pt x="5" y="0"/>
                  </a:cubicBezTo>
                  <a:cubicBezTo>
                    <a:pt x="8" y="0"/>
                    <a:pt x="11" y="2"/>
                    <a:pt x="11" y="5"/>
                  </a:cubicBezTo>
                  <a:cubicBezTo>
                    <a:pt x="11" y="6"/>
                    <a:pt x="11" y="6"/>
                    <a:pt x="11" y="6"/>
                  </a:cubicBezTo>
                  <a:cubicBezTo>
                    <a:pt x="11" y="9"/>
                    <a:pt x="8" y="11"/>
                    <a:pt x="5"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noEditPoints="1"/>
            </p:cNvSpPr>
            <p:nvPr/>
          </p:nvSpPr>
          <p:spPr bwMode="auto">
            <a:xfrm>
              <a:off x="5084" y="841"/>
              <a:ext cx="832" cy="400"/>
            </a:xfrm>
            <a:custGeom>
              <a:avLst/>
              <a:gdLst>
                <a:gd name="T0" fmla="*/ 532 w 538"/>
                <a:gd name="T1" fmla="*/ 248 h 258"/>
                <a:gd name="T2" fmla="*/ 505 w 538"/>
                <a:gd name="T3" fmla="*/ 258 h 258"/>
                <a:gd name="T4" fmla="*/ 505 w 538"/>
                <a:gd name="T5" fmla="*/ 248 h 258"/>
                <a:gd name="T6" fmla="*/ 476 w 538"/>
                <a:gd name="T7" fmla="*/ 258 h 258"/>
                <a:gd name="T8" fmla="*/ 483 w 538"/>
                <a:gd name="T9" fmla="*/ 253 h 258"/>
                <a:gd name="T10" fmla="*/ 443 w 538"/>
                <a:gd name="T11" fmla="*/ 253 h 258"/>
                <a:gd name="T12" fmla="*/ 449 w 538"/>
                <a:gd name="T13" fmla="*/ 258 h 258"/>
                <a:gd name="T14" fmla="*/ 420 w 538"/>
                <a:gd name="T15" fmla="*/ 248 h 258"/>
                <a:gd name="T16" fmla="*/ 394 w 538"/>
                <a:gd name="T17" fmla="*/ 258 h 258"/>
                <a:gd name="T18" fmla="*/ 394 w 538"/>
                <a:gd name="T19" fmla="*/ 248 h 258"/>
                <a:gd name="T20" fmla="*/ 364 w 538"/>
                <a:gd name="T21" fmla="*/ 258 h 258"/>
                <a:gd name="T22" fmla="*/ 371 w 538"/>
                <a:gd name="T23" fmla="*/ 253 h 258"/>
                <a:gd name="T24" fmla="*/ 331 w 538"/>
                <a:gd name="T25" fmla="*/ 253 h 258"/>
                <a:gd name="T26" fmla="*/ 338 w 538"/>
                <a:gd name="T27" fmla="*/ 258 h 258"/>
                <a:gd name="T28" fmla="*/ 308 w 538"/>
                <a:gd name="T29" fmla="*/ 248 h 258"/>
                <a:gd name="T30" fmla="*/ 282 w 538"/>
                <a:gd name="T31" fmla="*/ 258 h 258"/>
                <a:gd name="T32" fmla="*/ 282 w 538"/>
                <a:gd name="T33" fmla="*/ 248 h 258"/>
                <a:gd name="T34" fmla="*/ 253 w 538"/>
                <a:gd name="T35" fmla="*/ 258 h 258"/>
                <a:gd name="T36" fmla="*/ 259 w 538"/>
                <a:gd name="T37" fmla="*/ 253 h 258"/>
                <a:gd name="T38" fmla="*/ 219 w 538"/>
                <a:gd name="T39" fmla="*/ 253 h 258"/>
                <a:gd name="T40" fmla="*/ 226 w 538"/>
                <a:gd name="T41" fmla="*/ 258 h 258"/>
                <a:gd name="T42" fmla="*/ 197 w 538"/>
                <a:gd name="T43" fmla="*/ 248 h 258"/>
                <a:gd name="T44" fmla="*/ 170 w 538"/>
                <a:gd name="T45" fmla="*/ 258 h 258"/>
                <a:gd name="T46" fmla="*/ 170 w 538"/>
                <a:gd name="T47" fmla="*/ 248 h 258"/>
                <a:gd name="T48" fmla="*/ 141 w 538"/>
                <a:gd name="T49" fmla="*/ 258 h 258"/>
                <a:gd name="T50" fmla="*/ 148 w 538"/>
                <a:gd name="T51" fmla="*/ 253 h 258"/>
                <a:gd name="T52" fmla="*/ 108 w 538"/>
                <a:gd name="T53" fmla="*/ 253 h 258"/>
                <a:gd name="T54" fmla="*/ 87 w 538"/>
                <a:gd name="T55" fmla="*/ 254 h 258"/>
                <a:gd name="T56" fmla="*/ 87 w 538"/>
                <a:gd name="T57" fmla="*/ 243 h 258"/>
                <a:gd name="T58" fmla="*/ 61 w 538"/>
                <a:gd name="T59" fmla="*/ 243 h 258"/>
                <a:gd name="T60" fmla="*/ 63 w 538"/>
                <a:gd name="T61" fmla="*/ 232 h 258"/>
                <a:gd name="T62" fmla="*/ 39 w 538"/>
                <a:gd name="T63" fmla="*/ 226 h 258"/>
                <a:gd name="T64" fmla="*/ 42 w 538"/>
                <a:gd name="T65" fmla="*/ 216 h 258"/>
                <a:gd name="T66" fmla="*/ 22 w 538"/>
                <a:gd name="T67" fmla="*/ 204 h 258"/>
                <a:gd name="T68" fmla="*/ 26 w 538"/>
                <a:gd name="T69" fmla="*/ 195 h 258"/>
                <a:gd name="T70" fmla="*/ 10 w 538"/>
                <a:gd name="T71" fmla="*/ 179 h 258"/>
                <a:gd name="T72" fmla="*/ 15 w 538"/>
                <a:gd name="T73" fmla="*/ 171 h 258"/>
                <a:gd name="T74" fmla="*/ 5 w 538"/>
                <a:gd name="T75" fmla="*/ 152 h 258"/>
                <a:gd name="T76" fmla="*/ 5 w 538"/>
                <a:gd name="T77" fmla="*/ 140 h 258"/>
                <a:gd name="T78" fmla="*/ 5 w 538"/>
                <a:gd name="T79" fmla="*/ 152 h 258"/>
                <a:gd name="T80" fmla="*/ 5 w 538"/>
                <a:gd name="T81" fmla="*/ 112 h 258"/>
                <a:gd name="T82" fmla="*/ 5 w 538"/>
                <a:gd name="T83" fmla="*/ 96 h 258"/>
                <a:gd name="T84" fmla="*/ 11 w 538"/>
                <a:gd name="T85" fmla="*/ 89 h 258"/>
                <a:gd name="T86" fmla="*/ 0 w 538"/>
                <a:gd name="T87" fmla="*/ 62 h 258"/>
                <a:gd name="T88" fmla="*/ 11 w 538"/>
                <a:gd name="T89" fmla="*/ 62 h 258"/>
                <a:gd name="T90" fmla="*/ 0 w 538"/>
                <a:gd name="T91" fmla="*/ 33 h 258"/>
                <a:gd name="T92" fmla="*/ 5 w 538"/>
                <a:gd name="T93" fmla="*/ 40 h 258"/>
                <a:gd name="T94" fmla="*/ 5 w 538"/>
                <a:gd name="T95" fmla="*/ 0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38" h="258">
                  <a:moveTo>
                    <a:pt x="533" y="258"/>
                  </a:moveTo>
                  <a:cubicBezTo>
                    <a:pt x="532" y="258"/>
                    <a:pt x="532" y="258"/>
                    <a:pt x="532" y="258"/>
                  </a:cubicBezTo>
                  <a:cubicBezTo>
                    <a:pt x="529" y="258"/>
                    <a:pt x="526" y="256"/>
                    <a:pt x="526" y="253"/>
                  </a:cubicBezTo>
                  <a:cubicBezTo>
                    <a:pt x="526" y="250"/>
                    <a:pt x="529" y="248"/>
                    <a:pt x="532" y="248"/>
                  </a:cubicBezTo>
                  <a:cubicBezTo>
                    <a:pt x="533" y="248"/>
                    <a:pt x="533" y="248"/>
                    <a:pt x="533" y="248"/>
                  </a:cubicBezTo>
                  <a:cubicBezTo>
                    <a:pt x="536" y="248"/>
                    <a:pt x="538" y="250"/>
                    <a:pt x="538" y="253"/>
                  </a:cubicBezTo>
                  <a:cubicBezTo>
                    <a:pt x="538" y="256"/>
                    <a:pt x="536" y="258"/>
                    <a:pt x="533" y="258"/>
                  </a:cubicBezTo>
                  <a:close/>
                  <a:moveTo>
                    <a:pt x="505" y="258"/>
                  </a:moveTo>
                  <a:cubicBezTo>
                    <a:pt x="504" y="258"/>
                    <a:pt x="504" y="258"/>
                    <a:pt x="504" y="258"/>
                  </a:cubicBezTo>
                  <a:cubicBezTo>
                    <a:pt x="501" y="258"/>
                    <a:pt x="499" y="256"/>
                    <a:pt x="499" y="253"/>
                  </a:cubicBezTo>
                  <a:cubicBezTo>
                    <a:pt x="499" y="250"/>
                    <a:pt x="501" y="248"/>
                    <a:pt x="504" y="248"/>
                  </a:cubicBezTo>
                  <a:cubicBezTo>
                    <a:pt x="505" y="248"/>
                    <a:pt x="505" y="248"/>
                    <a:pt x="505" y="248"/>
                  </a:cubicBezTo>
                  <a:cubicBezTo>
                    <a:pt x="508" y="248"/>
                    <a:pt x="511" y="250"/>
                    <a:pt x="511" y="253"/>
                  </a:cubicBezTo>
                  <a:cubicBezTo>
                    <a:pt x="511" y="256"/>
                    <a:pt x="508" y="258"/>
                    <a:pt x="505" y="258"/>
                  </a:cubicBezTo>
                  <a:close/>
                  <a:moveTo>
                    <a:pt x="477" y="258"/>
                  </a:moveTo>
                  <a:cubicBezTo>
                    <a:pt x="476" y="258"/>
                    <a:pt x="476" y="258"/>
                    <a:pt x="476" y="258"/>
                  </a:cubicBezTo>
                  <a:cubicBezTo>
                    <a:pt x="473" y="258"/>
                    <a:pt x="471" y="256"/>
                    <a:pt x="471" y="253"/>
                  </a:cubicBezTo>
                  <a:cubicBezTo>
                    <a:pt x="471" y="250"/>
                    <a:pt x="473" y="248"/>
                    <a:pt x="476" y="248"/>
                  </a:cubicBezTo>
                  <a:cubicBezTo>
                    <a:pt x="477" y="248"/>
                    <a:pt x="477" y="248"/>
                    <a:pt x="477" y="248"/>
                  </a:cubicBezTo>
                  <a:cubicBezTo>
                    <a:pt x="480" y="248"/>
                    <a:pt x="483" y="250"/>
                    <a:pt x="483" y="253"/>
                  </a:cubicBezTo>
                  <a:cubicBezTo>
                    <a:pt x="483" y="256"/>
                    <a:pt x="480" y="258"/>
                    <a:pt x="477" y="258"/>
                  </a:cubicBezTo>
                  <a:close/>
                  <a:moveTo>
                    <a:pt x="449" y="258"/>
                  </a:moveTo>
                  <a:cubicBezTo>
                    <a:pt x="448" y="258"/>
                    <a:pt x="448" y="258"/>
                    <a:pt x="448" y="258"/>
                  </a:cubicBezTo>
                  <a:cubicBezTo>
                    <a:pt x="445" y="258"/>
                    <a:pt x="443" y="256"/>
                    <a:pt x="443" y="253"/>
                  </a:cubicBezTo>
                  <a:cubicBezTo>
                    <a:pt x="443" y="250"/>
                    <a:pt x="445" y="248"/>
                    <a:pt x="448" y="248"/>
                  </a:cubicBezTo>
                  <a:cubicBezTo>
                    <a:pt x="449" y="248"/>
                    <a:pt x="449" y="248"/>
                    <a:pt x="449" y="248"/>
                  </a:cubicBezTo>
                  <a:cubicBezTo>
                    <a:pt x="452" y="248"/>
                    <a:pt x="455" y="250"/>
                    <a:pt x="455" y="253"/>
                  </a:cubicBezTo>
                  <a:cubicBezTo>
                    <a:pt x="455" y="256"/>
                    <a:pt x="452" y="258"/>
                    <a:pt x="449" y="258"/>
                  </a:cubicBezTo>
                  <a:close/>
                  <a:moveTo>
                    <a:pt x="421" y="258"/>
                  </a:moveTo>
                  <a:cubicBezTo>
                    <a:pt x="420" y="258"/>
                    <a:pt x="420" y="258"/>
                    <a:pt x="420" y="258"/>
                  </a:cubicBezTo>
                  <a:cubicBezTo>
                    <a:pt x="417" y="258"/>
                    <a:pt x="415" y="256"/>
                    <a:pt x="415" y="253"/>
                  </a:cubicBezTo>
                  <a:cubicBezTo>
                    <a:pt x="415" y="250"/>
                    <a:pt x="417" y="248"/>
                    <a:pt x="420" y="248"/>
                  </a:cubicBezTo>
                  <a:cubicBezTo>
                    <a:pt x="421" y="248"/>
                    <a:pt x="421" y="248"/>
                    <a:pt x="421" y="248"/>
                  </a:cubicBezTo>
                  <a:cubicBezTo>
                    <a:pt x="424" y="248"/>
                    <a:pt x="427" y="250"/>
                    <a:pt x="427" y="253"/>
                  </a:cubicBezTo>
                  <a:cubicBezTo>
                    <a:pt x="427" y="256"/>
                    <a:pt x="424" y="258"/>
                    <a:pt x="421" y="258"/>
                  </a:cubicBezTo>
                  <a:close/>
                  <a:moveTo>
                    <a:pt x="394" y="258"/>
                  </a:moveTo>
                  <a:cubicBezTo>
                    <a:pt x="392" y="258"/>
                    <a:pt x="392" y="258"/>
                    <a:pt x="392" y="258"/>
                  </a:cubicBezTo>
                  <a:cubicBezTo>
                    <a:pt x="389" y="258"/>
                    <a:pt x="387" y="256"/>
                    <a:pt x="387" y="253"/>
                  </a:cubicBezTo>
                  <a:cubicBezTo>
                    <a:pt x="387" y="250"/>
                    <a:pt x="389" y="248"/>
                    <a:pt x="392" y="248"/>
                  </a:cubicBezTo>
                  <a:cubicBezTo>
                    <a:pt x="394" y="248"/>
                    <a:pt x="394" y="248"/>
                    <a:pt x="394" y="248"/>
                  </a:cubicBezTo>
                  <a:cubicBezTo>
                    <a:pt x="396" y="248"/>
                    <a:pt x="399" y="250"/>
                    <a:pt x="399" y="253"/>
                  </a:cubicBezTo>
                  <a:cubicBezTo>
                    <a:pt x="399" y="256"/>
                    <a:pt x="396" y="258"/>
                    <a:pt x="394" y="258"/>
                  </a:cubicBezTo>
                  <a:close/>
                  <a:moveTo>
                    <a:pt x="366" y="258"/>
                  </a:moveTo>
                  <a:cubicBezTo>
                    <a:pt x="364" y="258"/>
                    <a:pt x="364" y="258"/>
                    <a:pt x="364" y="258"/>
                  </a:cubicBezTo>
                  <a:cubicBezTo>
                    <a:pt x="361" y="258"/>
                    <a:pt x="359" y="256"/>
                    <a:pt x="359" y="253"/>
                  </a:cubicBezTo>
                  <a:cubicBezTo>
                    <a:pt x="359" y="250"/>
                    <a:pt x="361" y="248"/>
                    <a:pt x="364" y="248"/>
                  </a:cubicBezTo>
                  <a:cubicBezTo>
                    <a:pt x="366" y="248"/>
                    <a:pt x="366" y="248"/>
                    <a:pt x="366" y="248"/>
                  </a:cubicBezTo>
                  <a:cubicBezTo>
                    <a:pt x="369" y="248"/>
                    <a:pt x="371" y="250"/>
                    <a:pt x="371" y="253"/>
                  </a:cubicBezTo>
                  <a:cubicBezTo>
                    <a:pt x="371" y="256"/>
                    <a:pt x="369" y="258"/>
                    <a:pt x="366" y="258"/>
                  </a:cubicBezTo>
                  <a:close/>
                  <a:moveTo>
                    <a:pt x="338" y="258"/>
                  </a:moveTo>
                  <a:cubicBezTo>
                    <a:pt x="336" y="258"/>
                    <a:pt x="336" y="258"/>
                    <a:pt x="336" y="258"/>
                  </a:cubicBezTo>
                  <a:cubicBezTo>
                    <a:pt x="333" y="258"/>
                    <a:pt x="331" y="256"/>
                    <a:pt x="331" y="253"/>
                  </a:cubicBezTo>
                  <a:cubicBezTo>
                    <a:pt x="331" y="250"/>
                    <a:pt x="333" y="248"/>
                    <a:pt x="336" y="248"/>
                  </a:cubicBezTo>
                  <a:cubicBezTo>
                    <a:pt x="338" y="248"/>
                    <a:pt x="338" y="248"/>
                    <a:pt x="338" y="248"/>
                  </a:cubicBezTo>
                  <a:cubicBezTo>
                    <a:pt x="341" y="248"/>
                    <a:pt x="343" y="250"/>
                    <a:pt x="343" y="253"/>
                  </a:cubicBezTo>
                  <a:cubicBezTo>
                    <a:pt x="343" y="256"/>
                    <a:pt x="341" y="258"/>
                    <a:pt x="338" y="258"/>
                  </a:cubicBezTo>
                  <a:close/>
                  <a:moveTo>
                    <a:pt x="310" y="258"/>
                  </a:moveTo>
                  <a:cubicBezTo>
                    <a:pt x="308" y="258"/>
                    <a:pt x="308" y="258"/>
                    <a:pt x="308" y="258"/>
                  </a:cubicBezTo>
                  <a:cubicBezTo>
                    <a:pt x="306" y="258"/>
                    <a:pt x="303" y="256"/>
                    <a:pt x="303" y="253"/>
                  </a:cubicBezTo>
                  <a:cubicBezTo>
                    <a:pt x="303" y="250"/>
                    <a:pt x="306" y="248"/>
                    <a:pt x="308" y="248"/>
                  </a:cubicBezTo>
                  <a:cubicBezTo>
                    <a:pt x="310" y="248"/>
                    <a:pt x="310" y="248"/>
                    <a:pt x="310" y="248"/>
                  </a:cubicBezTo>
                  <a:cubicBezTo>
                    <a:pt x="313" y="248"/>
                    <a:pt x="315" y="250"/>
                    <a:pt x="315" y="253"/>
                  </a:cubicBezTo>
                  <a:cubicBezTo>
                    <a:pt x="315" y="256"/>
                    <a:pt x="313" y="258"/>
                    <a:pt x="310" y="258"/>
                  </a:cubicBezTo>
                  <a:close/>
                  <a:moveTo>
                    <a:pt x="282" y="258"/>
                  </a:moveTo>
                  <a:cubicBezTo>
                    <a:pt x="281" y="258"/>
                    <a:pt x="281" y="258"/>
                    <a:pt x="281" y="258"/>
                  </a:cubicBezTo>
                  <a:cubicBezTo>
                    <a:pt x="278" y="258"/>
                    <a:pt x="275" y="256"/>
                    <a:pt x="275" y="253"/>
                  </a:cubicBezTo>
                  <a:cubicBezTo>
                    <a:pt x="275" y="250"/>
                    <a:pt x="278" y="248"/>
                    <a:pt x="281" y="248"/>
                  </a:cubicBezTo>
                  <a:cubicBezTo>
                    <a:pt x="282" y="248"/>
                    <a:pt x="282" y="248"/>
                    <a:pt x="282" y="248"/>
                  </a:cubicBezTo>
                  <a:cubicBezTo>
                    <a:pt x="285" y="248"/>
                    <a:pt x="287" y="250"/>
                    <a:pt x="287" y="253"/>
                  </a:cubicBezTo>
                  <a:cubicBezTo>
                    <a:pt x="287" y="256"/>
                    <a:pt x="285" y="258"/>
                    <a:pt x="282" y="258"/>
                  </a:cubicBezTo>
                  <a:close/>
                  <a:moveTo>
                    <a:pt x="254" y="258"/>
                  </a:moveTo>
                  <a:cubicBezTo>
                    <a:pt x="253" y="258"/>
                    <a:pt x="253" y="258"/>
                    <a:pt x="253" y="258"/>
                  </a:cubicBezTo>
                  <a:cubicBezTo>
                    <a:pt x="250" y="258"/>
                    <a:pt x="247" y="256"/>
                    <a:pt x="247" y="253"/>
                  </a:cubicBezTo>
                  <a:cubicBezTo>
                    <a:pt x="247" y="250"/>
                    <a:pt x="250" y="248"/>
                    <a:pt x="253" y="248"/>
                  </a:cubicBezTo>
                  <a:cubicBezTo>
                    <a:pt x="254" y="248"/>
                    <a:pt x="254" y="248"/>
                    <a:pt x="254" y="248"/>
                  </a:cubicBezTo>
                  <a:cubicBezTo>
                    <a:pt x="257" y="248"/>
                    <a:pt x="259" y="250"/>
                    <a:pt x="259" y="253"/>
                  </a:cubicBezTo>
                  <a:cubicBezTo>
                    <a:pt x="259" y="256"/>
                    <a:pt x="257" y="258"/>
                    <a:pt x="254" y="258"/>
                  </a:cubicBezTo>
                  <a:close/>
                  <a:moveTo>
                    <a:pt x="226" y="258"/>
                  </a:moveTo>
                  <a:cubicBezTo>
                    <a:pt x="225" y="258"/>
                    <a:pt x="225" y="258"/>
                    <a:pt x="225" y="258"/>
                  </a:cubicBezTo>
                  <a:cubicBezTo>
                    <a:pt x="222" y="258"/>
                    <a:pt x="219" y="256"/>
                    <a:pt x="219" y="253"/>
                  </a:cubicBezTo>
                  <a:cubicBezTo>
                    <a:pt x="219" y="250"/>
                    <a:pt x="222" y="248"/>
                    <a:pt x="225" y="248"/>
                  </a:cubicBezTo>
                  <a:cubicBezTo>
                    <a:pt x="226" y="248"/>
                    <a:pt x="226" y="248"/>
                    <a:pt x="226" y="248"/>
                  </a:cubicBezTo>
                  <a:cubicBezTo>
                    <a:pt x="229" y="248"/>
                    <a:pt x="231" y="250"/>
                    <a:pt x="231" y="253"/>
                  </a:cubicBezTo>
                  <a:cubicBezTo>
                    <a:pt x="231" y="256"/>
                    <a:pt x="229" y="258"/>
                    <a:pt x="226" y="258"/>
                  </a:cubicBezTo>
                  <a:close/>
                  <a:moveTo>
                    <a:pt x="198" y="258"/>
                  </a:moveTo>
                  <a:cubicBezTo>
                    <a:pt x="197" y="258"/>
                    <a:pt x="197" y="258"/>
                    <a:pt x="197" y="258"/>
                  </a:cubicBezTo>
                  <a:cubicBezTo>
                    <a:pt x="194" y="258"/>
                    <a:pt x="191" y="256"/>
                    <a:pt x="191" y="253"/>
                  </a:cubicBezTo>
                  <a:cubicBezTo>
                    <a:pt x="191" y="250"/>
                    <a:pt x="194" y="248"/>
                    <a:pt x="197" y="248"/>
                  </a:cubicBezTo>
                  <a:cubicBezTo>
                    <a:pt x="198" y="248"/>
                    <a:pt x="198" y="248"/>
                    <a:pt x="198" y="248"/>
                  </a:cubicBezTo>
                  <a:cubicBezTo>
                    <a:pt x="201" y="248"/>
                    <a:pt x="203" y="250"/>
                    <a:pt x="203" y="253"/>
                  </a:cubicBezTo>
                  <a:cubicBezTo>
                    <a:pt x="203" y="256"/>
                    <a:pt x="201" y="258"/>
                    <a:pt x="198" y="258"/>
                  </a:cubicBezTo>
                  <a:close/>
                  <a:moveTo>
                    <a:pt x="170" y="258"/>
                  </a:moveTo>
                  <a:cubicBezTo>
                    <a:pt x="169" y="258"/>
                    <a:pt x="169" y="258"/>
                    <a:pt x="169" y="258"/>
                  </a:cubicBezTo>
                  <a:cubicBezTo>
                    <a:pt x="166" y="258"/>
                    <a:pt x="164" y="256"/>
                    <a:pt x="164" y="253"/>
                  </a:cubicBezTo>
                  <a:cubicBezTo>
                    <a:pt x="164" y="250"/>
                    <a:pt x="166" y="248"/>
                    <a:pt x="169" y="248"/>
                  </a:cubicBezTo>
                  <a:cubicBezTo>
                    <a:pt x="170" y="248"/>
                    <a:pt x="170" y="248"/>
                    <a:pt x="170" y="248"/>
                  </a:cubicBezTo>
                  <a:cubicBezTo>
                    <a:pt x="173" y="248"/>
                    <a:pt x="176" y="250"/>
                    <a:pt x="176" y="253"/>
                  </a:cubicBezTo>
                  <a:cubicBezTo>
                    <a:pt x="176" y="256"/>
                    <a:pt x="173" y="258"/>
                    <a:pt x="170" y="258"/>
                  </a:cubicBezTo>
                  <a:close/>
                  <a:moveTo>
                    <a:pt x="142" y="258"/>
                  </a:moveTo>
                  <a:cubicBezTo>
                    <a:pt x="141" y="258"/>
                    <a:pt x="141" y="258"/>
                    <a:pt x="141" y="258"/>
                  </a:cubicBezTo>
                  <a:cubicBezTo>
                    <a:pt x="138" y="258"/>
                    <a:pt x="136" y="256"/>
                    <a:pt x="136" y="253"/>
                  </a:cubicBezTo>
                  <a:cubicBezTo>
                    <a:pt x="136" y="250"/>
                    <a:pt x="138" y="248"/>
                    <a:pt x="141" y="248"/>
                  </a:cubicBezTo>
                  <a:cubicBezTo>
                    <a:pt x="142" y="248"/>
                    <a:pt x="142" y="248"/>
                    <a:pt x="142" y="248"/>
                  </a:cubicBezTo>
                  <a:cubicBezTo>
                    <a:pt x="145" y="248"/>
                    <a:pt x="148" y="250"/>
                    <a:pt x="148" y="253"/>
                  </a:cubicBezTo>
                  <a:cubicBezTo>
                    <a:pt x="148" y="256"/>
                    <a:pt x="145" y="258"/>
                    <a:pt x="142" y="258"/>
                  </a:cubicBezTo>
                  <a:close/>
                  <a:moveTo>
                    <a:pt x="114" y="258"/>
                  </a:moveTo>
                  <a:cubicBezTo>
                    <a:pt x="113" y="258"/>
                    <a:pt x="113" y="258"/>
                    <a:pt x="113" y="258"/>
                  </a:cubicBezTo>
                  <a:cubicBezTo>
                    <a:pt x="110" y="258"/>
                    <a:pt x="108" y="256"/>
                    <a:pt x="108" y="253"/>
                  </a:cubicBezTo>
                  <a:cubicBezTo>
                    <a:pt x="108" y="250"/>
                    <a:pt x="110" y="247"/>
                    <a:pt x="113" y="247"/>
                  </a:cubicBezTo>
                  <a:cubicBezTo>
                    <a:pt x="115" y="248"/>
                    <a:pt x="115" y="248"/>
                    <a:pt x="115" y="248"/>
                  </a:cubicBezTo>
                  <a:lnTo>
                    <a:pt x="114" y="258"/>
                  </a:lnTo>
                  <a:close/>
                  <a:moveTo>
                    <a:pt x="87" y="254"/>
                  </a:moveTo>
                  <a:cubicBezTo>
                    <a:pt x="86" y="254"/>
                    <a:pt x="86" y="254"/>
                    <a:pt x="85" y="254"/>
                  </a:cubicBezTo>
                  <a:cubicBezTo>
                    <a:pt x="84" y="253"/>
                    <a:pt x="84" y="253"/>
                    <a:pt x="84" y="253"/>
                  </a:cubicBezTo>
                  <a:cubicBezTo>
                    <a:pt x="81" y="252"/>
                    <a:pt x="80" y="250"/>
                    <a:pt x="80" y="247"/>
                  </a:cubicBezTo>
                  <a:cubicBezTo>
                    <a:pt x="81" y="244"/>
                    <a:pt x="84" y="242"/>
                    <a:pt x="87" y="243"/>
                  </a:cubicBezTo>
                  <a:cubicBezTo>
                    <a:pt x="88" y="243"/>
                    <a:pt x="88" y="243"/>
                    <a:pt x="88" y="243"/>
                  </a:cubicBezTo>
                  <a:cubicBezTo>
                    <a:pt x="91" y="244"/>
                    <a:pt x="93" y="247"/>
                    <a:pt x="92" y="250"/>
                  </a:cubicBezTo>
                  <a:cubicBezTo>
                    <a:pt x="91" y="252"/>
                    <a:pt x="89" y="254"/>
                    <a:pt x="87" y="254"/>
                  </a:cubicBezTo>
                  <a:close/>
                  <a:moveTo>
                    <a:pt x="61" y="243"/>
                  </a:moveTo>
                  <a:cubicBezTo>
                    <a:pt x="60" y="243"/>
                    <a:pt x="59" y="243"/>
                    <a:pt x="59" y="242"/>
                  </a:cubicBezTo>
                  <a:cubicBezTo>
                    <a:pt x="57" y="242"/>
                    <a:pt x="57" y="242"/>
                    <a:pt x="57" y="242"/>
                  </a:cubicBezTo>
                  <a:cubicBezTo>
                    <a:pt x="55" y="240"/>
                    <a:pt x="54" y="237"/>
                    <a:pt x="56" y="234"/>
                  </a:cubicBezTo>
                  <a:cubicBezTo>
                    <a:pt x="57" y="232"/>
                    <a:pt x="60" y="231"/>
                    <a:pt x="63" y="232"/>
                  </a:cubicBezTo>
                  <a:cubicBezTo>
                    <a:pt x="64" y="233"/>
                    <a:pt x="64" y="233"/>
                    <a:pt x="64" y="233"/>
                  </a:cubicBezTo>
                  <a:cubicBezTo>
                    <a:pt x="67" y="235"/>
                    <a:pt x="67" y="238"/>
                    <a:pt x="66" y="240"/>
                  </a:cubicBezTo>
                  <a:cubicBezTo>
                    <a:pt x="65" y="242"/>
                    <a:pt x="63" y="243"/>
                    <a:pt x="61" y="243"/>
                  </a:cubicBezTo>
                  <a:close/>
                  <a:moveTo>
                    <a:pt x="39" y="226"/>
                  </a:moveTo>
                  <a:cubicBezTo>
                    <a:pt x="38" y="226"/>
                    <a:pt x="36" y="226"/>
                    <a:pt x="35" y="225"/>
                  </a:cubicBezTo>
                  <a:cubicBezTo>
                    <a:pt x="34" y="224"/>
                    <a:pt x="34" y="224"/>
                    <a:pt x="34" y="224"/>
                  </a:cubicBezTo>
                  <a:cubicBezTo>
                    <a:pt x="32" y="221"/>
                    <a:pt x="32" y="218"/>
                    <a:pt x="34" y="216"/>
                  </a:cubicBezTo>
                  <a:cubicBezTo>
                    <a:pt x="37" y="214"/>
                    <a:pt x="40" y="214"/>
                    <a:pt x="42" y="216"/>
                  </a:cubicBezTo>
                  <a:cubicBezTo>
                    <a:pt x="43" y="217"/>
                    <a:pt x="43" y="217"/>
                    <a:pt x="43" y="217"/>
                  </a:cubicBezTo>
                  <a:cubicBezTo>
                    <a:pt x="45" y="219"/>
                    <a:pt x="45" y="222"/>
                    <a:pt x="43" y="224"/>
                  </a:cubicBezTo>
                  <a:cubicBezTo>
                    <a:pt x="42" y="226"/>
                    <a:pt x="41" y="226"/>
                    <a:pt x="39" y="226"/>
                  </a:cubicBezTo>
                  <a:close/>
                  <a:moveTo>
                    <a:pt x="22" y="204"/>
                  </a:moveTo>
                  <a:cubicBezTo>
                    <a:pt x="20" y="204"/>
                    <a:pt x="18" y="203"/>
                    <a:pt x="17" y="202"/>
                  </a:cubicBezTo>
                  <a:cubicBezTo>
                    <a:pt x="17" y="201"/>
                    <a:pt x="17" y="201"/>
                    <a:pt x="17" y="201"/>
                  </a:cubicBezTo>
                  <a:cubicBezTo>
                    <a:pt x="15" y="198"/>
                    <a:pt x="16" y="195"/>
                    <a:pt x="18" y="193"/>
                  </a:cubicBezTo>
                  <a:cubicBezTo>
                    <a:pt x="21" y="192"/>
                    <a:pt x="24" y="193"/>
                    <a:pt x="26" y="195"/>
                  </a:cubicBezTo>
                  <a:cubicBezTo>
                    <a:pt x="26" y="196"/>
                    <a:pt x="26" y="196"/>
                    <a:pt x="26" y="196"/>
                  </a:cubicBezTo>
                  <a:cubicBezTo>
                    <a:pt x="28" y="199"/>
                    <a:pt x="27" y="202"/>
                    <a:pt x="25" y="204"/>
                  </a:cubicBezTo>
                  <a:cubicBezTo>
                    <a:pt x="24" y="204"/>
                    <a:pt x="23" y="204"/>
                    <a:pt x="22" y="204"/>
                  </a:cubicBezTo>
                  <a:close/>
                  <a:moveTo>
                    <a:pt x="10" y="179"/>
                  </a:moveTo>
                  <a:cubicBezTo>
                    <a:pt x="8" y="179"/>
                    <a:pt x="6" y="177"/>
                    <a:pt x="5" y="175"/>
                  </a:cubicBezTo>
                  <a:cubicBezTo>
                    <a:pt x="5" y="174"/>
                    <a:pt x="5" y="174"/>
                    <a:pt x="5" y="174"/>
                  </a:cubicBezTo>
                  <a:cubicBezTo>
                    <a:pt x="4" y="171"/>
                    <a:pt x="6" y="168"/>
                    <a:pt x="8" y="167"/>
                  </a:cubicBezTo>
                  <a:cubicBezTo>
                    <a:pt x="11" y="166"/>
                    <a:pt x="14" y="168"/>
                    <a:pt x="15" y="171"/>
                  </a:cubicBezTo>
                  <a:cubicBezTo>
                    <a:pt x="15" y="172"/>
                    <a:pt x="15" y="172"/>
                    <a:pt x="15" y="172"/>
                  </a:cubicBezTo>
                  <a:cubicBezTo>
                    <a:pt x="16" y="175"/>
                    <a:pt x="15" y="178"/>
                    <a:pt x="12" y="179"/>
                  </a:cubicBezTo>
                  <a:cubicBezTo>
                    <a:pt x="11" y="179"/>
                    <a:pt x="11" y="179"/>
                    <a:pt x="10" y="179"/>
                  </a:cubicBezTo>
                  <a:close/>
                  <a:moveTo>
                    <a:pt x="5" y="152"/>
                  </a:moveTo>
                  <a:cubicBezTo>
                    <a:pt x="3" y="152"/>
                    <a:pt x="0" y="149"/>
                    <a:pt x="0" y="146"/>
                  </a:cubicBezTo>
                  <a:cubicBezTo>
                    <a:pt x="0" y="145"/>
                    <a:pt x="0" y="145"/>
                    <a:pt x="0" y="145"/>
                  </a:cubicBezTo>
                  <a:cubicBezTo>
                    <a:pt x="0" y="142"/>
                    <a:pt x="2" y="140"/>
                    <a:pt x="5" y="140"/>
                  </a:cubicBezTo>
                  <a:cubicBezTo>
                    <a:pt x="5" y="140"/>
                    <a:pt x="5" y="140"/>
                    <a:pt x="5" y="140"/>
                  </a:cubicBezTo>
                  <a:cubicBezTo>
                    <a:pt x="8" y="140"/>
                    <a:pt x="11" y="142"/>
                    <a:pt x="11" y="145"/>
                  </a:cubicBezTo>
                  <a:cubicBezTo>
                    <a:pt x="11" y="146"/>
                    <a:pt x="11" y="146"/>
                    <a:pt x="11" y="146"/>
                  </a:cubicBezTo>
                  <a:cubicBezTo>
                    <a:pt x="11" y="149"/>
                    <a:pt x="9" y="151"/>
                    <a:pt x="6" y="152"/>
                  </a:cubicBezTo>
                  <a:cubicBezTo>
                    <a:pt x="6" y="152"/>
                    <a:pt x="6" y="152"/>
                    <a:pt x="5" y="152"/>
                  </a:cubicBezTo>
                  <a:close/>
                  <a:moveTo>
                    <a:pt x="5" y="124"/>
                  </a:moveTo>
                  <a:cubicBezTo>
                    <a:pt x="2" y="124"/>
                    <a:pt x="0" y="121"/>
                    <a:pt x="0" y="118"/>
                  </a:cubicBezTo>
                  <a:cubicBezTo>
                    <a:pt x="0" y="117"/>
                    <a:pt x="0" y="117"/>
                    <a:pt x="0" y="117"/>
                  </a:cubicBezTo>
                  <a:cubicBezTo>
                    <a:pt x="0" y="114"/>
                    <a:pt x="2" y="112"/>
                    <a:pt x="5" y="112"/>
                  </a:cubicBezTo>
                  <a:cubicBezTo>
                    <a:pt x="8" y="112"/>
                    <a:pt x="11" y="114"/>
                    <a:pt x="11" y="117"/>
                  </a:cubicBezTo>
                  <a:cubicBezTo>
                    <a:pt x="11" y="118"/>
                    <a:pt x="11" y="118"/>
                    <a:pt x="11" y="118"/>
                  </a:cubicBezTo>
                  <a:cubicBezTo>
                    <a:pt x="11" y="121"/>
                    <a:pt x="8" y="124"/>
                    <a:pt x="5" y="124"/>
                  </a:cubicBezTo>
                  <a:close/>
                  <a:moveTo>
                    <a:pt x="5" y="96"/>
                  </a:moveTo>
                  <a:cubicBezTo>
                    <a:pt x="2" y="96"/>
                    <a:pt x="0" y="93"/>
                    <a:pt x="0" y="90"/>
                  </a:cubicBezTo>
                  <a:cubicBezTo>
                    <a:pt x="0" y="89"/>
                    <a:pt x="0" y="89"/>
                    <a:pt x="0" y="89"/>
                  </a:cubicBezTo>
                  <a:cubicBezTo>
                    <a:pt x="0" y="86"/>
                    <a:pt x="2" y="84"/>
                    <a:pt x="5" y="84"/>
                  </a:cubicBezTo>
                  <a:cubicBezTo>
                    <a:pt x="8" y="84"/>
                    <a:pt x="11" y="86"/>
                    <a:pt x="11" y="89"/>
                  </a:cubicBezTo>
                  <a:cubicBezTo>
                    <a:pt x="11" y="90"/>
                    <a:pt x="11" y="90"/>
                    <a:pt x="11" y="90"/>
                  </a:cubicBezTo>
                  <a:cubicBezTo>
                    <a:pt x="11" y="93"/>
                    <a:pt x="8" y="96"/>
                    <a:pt x="5" y="96"/>
                  </a:cubicBezTo>
                  <a:close/>
                  <a:moveTo>
                    <a:pt x="5" y="68"/>
                  </a:moveTo>
                  <a:cubicBezTo>
                    <a:pt x="2" y="68"/>
                    <a:pt x="0" y="65"/>
                    <a:pt x="0" y="62"/>
                  </a:cubicBezTo>
                  <a:cubicBezTo>
                    <a:pt x="0" y="61"/>
                    <a:pt x="0" y="61"/>
                    <a:pt x="0" y="61"/>
                  </a:cubicBezTo>
                  <a:cubicBezTo>
                    <a:pt x="0" y="58"/>
                    <a:pt x="2" y="56"/>
                    <a:pt x="5" y="56"/>
                  </a:cubicBezTo>
                  <a:cubicBezTo>
                    <a:pt x="8" y="56"/>
                    <a:pt x="11" y="58"/>
                    <a:pt x="11" y="61"/>
                  </a:cubicBezTo>
                  <a:cubicBezTo>
                    <a:pt x="11" y="62"/>
                    <a:pt x="11" y="62"/>
                    <a:pt x="11" y="62"/>
                  </a:cubicBezTo>
                  <a:cubicBezTo>
                    <a:pt x="11" y="65"/>
                    <a:pt x="8" y="68"/>
                    <a:pt x="5" y="68"/>
                  </a:cubicBezTo>
                  <a:close/>
                  <a:moveTo>
                    <a:pt x="5" y="40"/>
                  </a:moveTo>
                  <a:cubicBezTo>
                    <a:pt x="2" y="40"/>
                    <a:pt x="0" y="37"/>
                    <a:pt x="0" y="35"/>
                  </a:cubicBezTo>
                  <a:cubicBezTo>
                    <a:pt x="0" y="33"/>
                    <a:pt x="0" y="33"/>
                    <a:pt x="0" y="33"/>
                  </a:cubicBezTo>
                  <a:cubicBezTo>
                    <a:pt x="0" y="30"/>
                    <a:pt x="2" y="28"/>
                    <a:pt x="5" y="28"/>
                  </a:cubicBezTo>
                  <a:cubicBezTo>
                    <a:pt x="8" y="28"/>
                    <a:pt x="11" y="30"/>
                    <a:pt x="11" y="33"/>
                  </a:cubicBezTo>
                  <a:cubicBezTo>
                    <a:pt x="11" y="35"/>
                    <a:pt x="11" y="35"/>
                    <a:pt x="11" y="35"/>
                  </a:cubicBezTo>
                  <a:cubicBezTo>
                    <a:pt x="11" y="37"/>
                    <a:pt x="8" y="40"/>
                    <a:pt x="5" y="40"/>
                  </a:cubicBezTo>
                  <a:close/>
                  <a:moveTo>
                    <a:pt x="5" y="12"/>
                  </a:moveTo>
                  <a:cubicBezTo>
                    <a:pt x="2" y="12"/>
                    <a:pt x="0" y="10"/>
                    <a:pt x="0" y="7"/>
                  </a:cubicBezTo>
                  <a:cubicBezTo>
                    <a:pt x="0" y="5"/>
                    <a:pt x="0" y="5"/>
                    <a:pt x="0" y="5"/>
                  </a:cubicBezTo>
                  <a:cubicBezTo>
                    <a:pt x="0" y="2"/>
                    <a:pt x="2" y="0"/>
                    <a:pt x="5" y="0"/>
                  </a:cubicBezTo>
                  <a:cubicBezTo>
                    <a:pt x="8" y="0"/>
                    <a:pt x="11" y="2"/>
                    <a:pt x="11" y="5"/>
                  </a:cubicBezTo>
                  <a:cubicBezTo>
                    <a:pt x="11" y="7"/>
                    <a:pt x="11" y="7"/>
                    <a:pt x="11" y="7"/>
                  </a:cubicBezTo>
                  <a:cubicBezTo>
                    <a:pt x="11" y="10"/>
                    <a:pt x="8" y="12"/>
                    <a:pt x="5" y="12"/>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p:nvSpPr>
          <p:spPr bwMode="auto">
            <a:xfrm>
              <a:off x="5941" y="1225"/>
              <a:ext cx="18" cy="16"/>
            </a:xfrm>
            <a:custGeom>
              <a:avLst/>
              <a:gdLst>
                <a:gd name="T0" fmla="*/ 6 w 12"/>
                <a:gd name="T1" fmla="*/ 10 h 10"/>
                <a:gd name="T2" fmla="*/ 6 w 12"/>
                <a:gd name="T3" fmla="*/ 10 h 10"/>
                <a:gd name="T4" fmla="*/ 0 w 12"/>
                <a:gd name="T5" fmla="*/ 5 h 10"/>
                <a:gd name="T6" fmla="*/ 6 w 12"/>
                <a:gd name="T7" fmla="*/ 0 h 10"/>
                <a:gd name="T8" fmla="*/ 6 w 12"/>
                <a:gd name="T9" fmla="*/ 0 h 10"/>
                <a:gd name="T10" fmla="*/ 12 w 12"/>
                <a:gd name="T11" fmla="*/ 5 h 10"/>
                <a:gd name="T12" fmla="*/ 6 w 12"/>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6" y="10"/>
                  </a:moveTo>
                  <a:cubicBezTo>
                    <a:pt x="6" y="10"/>
                    <a:pt x="6" y="10"/>
                    <a:pt x="6" y="10"/>
                  </a:cubicBezTo>
                  <a:cubicBezTo>
                    <a:pt x="3" y="10"/>
                    <a:pt x="0" y="8"/>
                    <a:pt x="0" y="5"/>
                  </a:cubicBezTo>
                  <a:cubicBezTo>
                    <a:pt x="0" y="2"/>
                    <a:pt x="3" y="0"/>
                    <a:pt x="6" y="0"/>
                  </a:cubicBezTo>
                  <a:cubicBezTo>
                    <a:pt x="6" y="0"/>
                    <a:pt x="6" y="0"/>
                    <a:pt x="6" y="0"/>
                  </a:cubicBezTo>
                  <a:cubicBezTo>
                    <a:pt x="9" y="0"/>
                    <a:pt x="12" y="2"/>
                    <a:pt x="12" y="5"/>
                  </a:cubicBezTo>
                  <a:cubicBezTo>
                    <a:pt x="12" y="8"/>
                    <a:pt x="9" y="10"/>
                    <a:pt x="6" y="10"/>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p:nvSpPr>
          <p:spPr bwMode="auto">
            <a:xfrm>
              <a:off x="4423" y="1960"/>
              <a:ext cx="2321" cy="624"/>
            </a:xfrm>
            <a:custGeom>
              <a:avLst/>
              <a:gdLst>
                <a:gd name="T0" fmla="*/ 1500 w 1500"/>
                <a:gd name="T1" fmla="*/ 403 h 403"/>
                <a:gd name="T2" fmla="*/ 815 w 1500"/>
                <a:gd name="T3" fmla="*/ 403 h 403"/>
                <a:gd name="T4" fmla="*/ 702 w 1500"/>
                <a:gd name="T5" fmla="*/ 289 h 403"/>
                <a:gd name="T6" fmla="*/ 702 w 1500"/>
                <a:gd name="T7" fmla="*/ 112 h 403"/>
                <a:gd name="T8" fmla="*/ 606 w 1500"/>
                <a:gd name="T9" fmla="*/ 16 h 403"/>
                <a:gd name="T10" fmla="*/ 0 w 1500"/>
                <a:gd name="T11" fmla="*/ 16 h 403"/>
                <a:gd name="T12" fmla="*/ 0 w 1500"/>
                <a:gd name="T13" fmla="*/ 0 h 403"/>
                <a:gd name="T14" fmla="*/ 606 w 1500"/>
                <a:gd name="T15" fmla="*/ 0 h 403"/>
                <a:gd name="T16" fmla="*/ 718 w 1500"/>
                <a:gd name="T17" fmla="*/ 112 h 403"/>
                <a:gd name="T18" fmla="*/ 718 w 1500"/>
                <a:gd name="T19" fmla="*/ 289 h 403"/>
                <a:gd name="T20" fmla="*/ 815 w 1500"/>
                <a:gd name="T21" fmla="*/ 387 h 403"/>
                <a:gd name="T22" fmla="*/ 1500 w 1500"/>
                <a:gd name="T23" fmla="*/ 387 h 403"/>
                <a:gd name="T24" fmla="*/ 1500 w 1500"/>
                <a:gd name="T25" fmla="*/ 403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0" h="403">
                  <a:moveTo>
                    <a:pt x="1500" y="403"/>
                  </a:moveTo>
                  <a:cubicBezTo>
                    <a:pt x="815" y="403"/>
                    <a:pt x="815" y="403"/>
                    <a:pt x="815" y="403"/>
                  </a:cubicBezTo>
                  <a:cubicBezTo>
                    <a:pt x="753" y="403"/>
                    <a:pt x="702" y="352"/>
                    <a:pt x="702" y="289"/>
                  </a:cubicBezTo>
                  <a:cubicBezTo>
                    <a:pt x="702" y="112"/>
                    <a:pt x="702" y="112"/>
                    <a:pt x="702" y="112"/>
                  </a:cubicBezTo>
                  <a:cubicBezTo>
                    <a:pt x="702" y="59"/>
                    <a:pt x="659" y="16"/>
                    <a:pt x="606" y="16"/>
                  </a:cubicBezTo>
                  <a:cubicBezTo>
                    <a:pt x="0" y="16"/>
                    <a:pt x="0" y="16"/>
                    <a:pt x="0" y="16"/>
                  </a:cubicBezTo>
                  <a:cubicBezTo>
                    <a:pt x="0" y="0"/>
                    <a:pt x="0" y="0"/>
                    <a:pt x="0" y="0"/>
                  </a:cubicBezTo>
                  <a:cubicBezTo>
                    <a:pt x="606" y="0"/>
                    <a:pt x="606" y="0"/>
                    <a:pt x="606" y="0"/>
                  </a:cubicBezTo>
                  <a:cubicBezTo>
                    <a:pt x="668" y="0"/>
                    <a:pt x="718" y="50"/>
                    <a:pt x="718" y="112"/>
                  </a:cubicBezTo>
                  <a:cubicBezTo>
                    <a:pt x="718" y="289"/>
                    <a:pt x="718" y="289"/>
                    <a:pt x="718" y="289"/>
                  </a:cubicBezTo>
                  <a:cubicBezTo>
                    <a:pt x="718" y="343"/>
                    <a:pt x="762" y="387"/>
                    <a:pt x="815" y="387"/>
                  </a:cubicBezTo>
                  <a:cubicBezTo>
                    <a:pt x="1500" y="387"/>
                    <a:pt x="1500" y="387"/>
                    <a:pt x="1500" y="387"/>
                  </a:cubicBezTo>
                  <a:lnTo>
                    <a:pt x="1500" y="403"/>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p:nvSpPr>
          <p:spPr bwMode="auto">
            <a:xfrm>
              <a:off x="5905" y="2562"/>
              <a:ext cx="17" cy="17"/>
            </a:xfrm>
            <a:custGeom>
              <a:avLst/>
              <a:gdLst>
                <a:gd name="T0" fmla="*/ 5 w 11"/>
                <a:gd name="T1" fmla="*/ 11 h 11"/>
                <a:gd name="T2" fmla="*/ 0 w 11"/>
                <a:gd name="T3" fmla="*/ 6 h 11"/>
                <a:gd name="T4" fmla="*/ 0 w 11"/>
                <a:gd name="T5" fmla="*/ 5 h 11"/>
                <a:gd name="T6" fmla="*/ 5 w 11"/>
                <a:gd name="T7" fmla="*/ 0 h 11"/>
                <a:gd name="T8" fmla="*/ 11 w 11"/>
                <a:gd name="T9" fmla="*/ 5 h 11"/>
                <a:gd name="T10" fmla="*/ 11 w 11"/>
                <a:gd name="T11" fmla="*/ 6 h 11"/>
                <a:gd name="T12" fmla="*/ 5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5" y="11"/>
                  </a:moveTo>
                  <a:cubicBezTo>
                    <a:pt x="2" y="11"/>
                    <a:pt x="0" y="9"/>
                    <a:pt x="0" y="6"/>
                  </a:cubicBezTo>
                  <a:cubicBezTo>
                    <a:pt x="0" y="5"/>
                    <a:pt x="0" y="5"/>
                    <a:pt x="0" y="5"/>
                  </a:cubicBezTo>
                  <a:cubicBezTo>
                    <a:pt x="0" y="2"/>
                    <a:pt x="2" y="0"/>
                    <a:pt x="5" y="0"/>
                  </a:cubicBezTo>
                  <a:cubicBezTo>
                    <a:pt x="8" y="0"/>
                    <a:pt x="11" y="2"/>
                    <a:pt x="11" y="5"/>
                  </a:cubicBezTo>
                  <a:cubicBezTo>
                    <a:pt x="11" y="6"/>
                    <a:pt x="11" y="6"/>
                    <a:pt x="11" y="6"/>
                  </a:cubicBezTo>
                  <a:cubicBezTo>
                    <a:pt x="11" y="9"/>
                    <a:pt x="8" y="11"/>
                    <a:pt x="5"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noEditPoints="1"/>
            </p:cNvSpPr>
            <p:nvPr/>
          </p:nvSpPr>
          <p:spPr bwMode="auto">
            <a:xfrm>
              <a:off x="5905" y="2154"/>
              <a:ext cx="1209" cy="382"/>
            </a:xfrm>
            <a:custGeom>
              <a:avLst/>
              <a:gdLst>
                <a:gd name="T0" fmla="*/ 5 w 781"/>
                <a:gd name="T1" fmla="*/ 235 h 247"/>
                <a:gd name="T2" fmla="*/ 5 w 781"/>
                <a:gd name="T3" fmla="*/ 219 h 247"/>
                <a:gd name="T4" fmla="*/ 11 w 781"/>
                <a:gd name="T5" fmla="*/ 212 h 247"/>
                <a:gd name="T6" fmla="*/ 0 w 781"/>
                <a:gd name="T7" fmla="*/ 186 h 247"/>
                <a:gd name="T8" fmla="*/ 11 w 781"/>
                <a:gd name="T9" fmla="*/ 186 h 247"/>
                <a:gd name="T10" fmla="*/ 0 w 781"/>
                <a:gd name="T11" fmla="*/ 156 h 247"/>
                <a:gd name="T12" fmla="*/ 5 w 781"/>
                <a:gd name="T13" fmla="*/ 163 h 247"/>
                <a:gd name="T14" fmla="*/ 5 w 781"/>
                <a:gd name="T15" fmla="*/ 122 h 247"/>
                <a:gd name="T16" fmla="*/ 6 w 781"/>
                <a:gd name="T17" fmla="*/ 106 h 247"/>
                <a:gd name="T18" fmla="*/ 7 w 781"/>
                <a:gd name="T19" fmla="*/ 94 h 247"/>
                <a:gd name="T20" fmla="*/ 12 w 781"/>
                <a:gd name="T21" fmla="*/ 79 h 247"/>
                <a:gd name="T22" fmla="*/ 14 w 781"/>
                <a:gd name="T23" fmla="*/ 67 h 247"/>
                <a:gd name="T24" fmla="*/ 25 w 781"/>
                <a:gd name="T25" fmla="*/ 54 h 247"/>
                <a:gd name="T26" fmla="*/ 29 w 781"/>
                <a:gd name="T27" fmla="*/ 43 h 247"/>
                <a:gd name="T28" fmla="*/ 45 w 781"/>
                <a:gd name="T29" fmla="*/ 33 h 247"/>
                <a:gd name="T30" fmla="*/ 50 w 781"/>
                <a:gd name="T31" fmla="*/ 24 h 247"/>
                <a:gd name="T32" fmla="*/ 69 w 781"/>
                <a:gd name="T33" fmla="*/ 19 h 247"/>
                <a:gd name="T34" fmla="*/ 75 w 781"/>
                <a:gd name="T35" fmla="*/ 11 h 247"/>
                <a:gd name="T36" fmla="*/ 96 w 781"/>
                <a:gd name="T37" fmla="*/ 12 h 247"/>
                <a:gd name="T38" fmla="*/ 103 w 781"/>
                <a:gd name="T39" fmla="*/ 6 h 247"/>
                <a:gd name="T40" fmla="*/ 776 w 781"/>
                <a:gd name="T41" fmla="*/ 11 h 247"/>
                <a:gd name="T42" fmla="*/ 776 w 781"/>
                <a:gd name="T43" fmla="*/ 0 h 247"/>
                <a:gd name="T44" fmla="*/ 746 w 781"/>
                <a:gd name="T45" fmla="*/ 11 h 247"/>
                <a:gd name="T46" fmla="*/ 753 w 781"/>
                <a:gd name="T47" fmla="*/ 5 h 247"/>
                <a:gd name="T48" fmla="*/ 713 w 781"/>
                <a:gd name="T49" fmla="*/ 5 h 247"/>
                <a:gd name="T50" fmla="*/ 719 w 781"/>
                <a:gd name="T51" fmla="*/ 11 h 247"/>
                <a:gd name="T52" fmla="*/ 690 w 781"/>
                <a:gd name="T53" fmla="*/ 0 h 247"/>
                <a:gd name="T54" fmla="*/ 663 w 781"/>
                <a:gd name="T55" fmla="*/ 11 h 247"/>
                <a:gd name="T56" fmla="*/ 663 w 781"/>
                <a:gd name="T57" fmla="*/ 0 h 247"/>
                <a:gd name="T58" fmla="*/ 633 w 781"/>
                <a:gd name="T59" fmla="*/ 11 h 247"/>
                <a:gd name="T60" fmla="*/ 640 w 781"/>
                <a:gd name="T61" fmla="*/ 5 h 247"/>
                <a:gd name="T62" fmla="*/ 599 w 781"/>
                <a:gd name="T63" fmla="*/ 5 h 247"/>
                <a:gd name="T64" fmla="*/ 606 w 781"/>
                <a:gd name="T65" fmla="*/ 11 h 247"/>
                <a:gd name="T66" fmla="*/ 577 w 781"/>
                <a:gd name="T67" fmla="*/ 0 h 247"/>
                <a:gd name="T68" fmla="*/ 550 w 781"/>
                <a:gd name="T69" fmla="*/ 11 h 247"/>
                <a:gd name="T70" fmla="*/ 550 w 781"/>
                <a:gd name="T71" fmla="*/ 0 h 247"/>
                <a:gd name="T72" fmla="*/ 520 w 781"/>
                <a:gd name="T73" fmla="*/ 11 h 247"/>
                <a:gd name="T74" fmla="*/ 527 w 781"/>
                <a:gd name="T75" fmla="*/ 5 h 247"/>
                <a:gd name="T76" fmla="*/ 486 w 781"/>
                <a:gd name="T77" fmla="*/ 5 h 247"/>
                <a:gd name="T78" fmla="*/ 493 w 781"/>
                <a:gd name="T79" fmla="*/ 11 h 247"/>
                <a:gd name="T80" fmla="*/ 464 w 781"/>
                <a:gd name="T81" fmla="*/ 0 h 247"/>
                <a:gd name="T82" fmla="*/ 437 w 781"/>
                <a:gd name="T83" fmla="*/ 11 h 247"/>
                <a:gd name="T84" fmla="*/ 437 w 781"/>
                <a:gd name="T85" fmla="*/ 0 h 247"/>
                <a:gd name="T86" fmla="*/ 407 w 781"/>
                <a:gd name="T87" fmla="*/ 11 h 247"/>
                <a:gd name="T88" fmla="*/ 414 w 781"/>
                <a:gd name="T89" fmla="*/ 5 h 247"/>
                <a:gd name="T90" fmla="*/ 373 w 781"/>
                <a:gd name="T91" fmla="*/ 5 h 247"/>
                <a:gd name="T92" fmla="*/ 380 w 781"/>
                <a:gd name="T93" fmla="*/ 11 h 247"/>
                <a:gd name="T94" fmla="*/ 350 w 781"/>
                <a:gd name="T95" fmla="*/ 0 h 247"/>
                <a:gd name="T96" fmla="*/ 324 w 781"/>
                <a:gd name="T97" fmla="*/ 11 h 247"/>
                <a:gd name="T98" fmla="*/ 324 w 781"/>
                <a:gd name="T99" fmla="*/ 0 h 247"/>
                <a:gd name="T100" fmla="*/ 294 w 781"/>
                <a:gd name="T101" fmla="*/ 11 h 247"/>
                <a:gd name="T102" fmla="*/ 301 w 781"/>
                <a:gd name="T103" fmla="*/ 5 h 247"/>
                <a:gd name="T104" fmla="*/ 260 w 781"/>
                <a:gd name="T105" fmla="*/ 5 h 247"/>
                <a:gd name="T106" fmla="*/ 267 w 781"/>
                <a:gd name="T107" fmla="*/ 11 h 247"/>
                <a:gd name="T108" fmla="*/ 237 w 781"/>
                <a:gd name="T109" fmla="*/ 0 h 247"/>
                <a:gd name="T110" fmla="*/ 211 w 781"/>
                <a:gd name="T111" fmla="*/ 11 h 247"/>
                <a:gd name="T112" fmla="*/ 211 w 781"/>
                <a:gd name="T113" fmla="*/ 0 h 247"/>
                <a:gd name="T114" fmla="*/ 181 w 781"/>
                <a:gd name="T115" fmla="*/ 11 h 247"/>
                <a:gd name="T116" fmla="*/ 188 w 781"/>
                <a:gd name="T117" fmla="*/ 5 h 247"/>
                <a:gd name="T118" fmla="*/ 147 w 781"/>
                <a:gd name="T119" fmla="*/ 5 h 247"/>
                <a:gd name="T120" fmla="*/ 154 w 781"/>
                <a:gd name="T121" fmla="*/ 11 h 247"/>
                <a:gd name="T122" fmla="*/ 124 w 781"/>
                <a:gd name="T123"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81" h="247">
                  <a:moveTo>
                    <a:pt x="5" y="247"/>
                  </a:moveTo>
                  <a:cubicBezTo>
                    <a:pt x="2" y="247"/>
                    <a:pt x="0" y="245"/>
                    <a:pt x="0" y="242"/>
                  </a:cubicBezTo>
                  <a:cubicBezTo>
                    <a:pt x="0" y="241"/>
                    <a:pt x="0" y="241"/>
                    <a:pt x="0" y="241"/>
                  </a:cubicBezTo>
                  <a:cubicBezTo>
                    <a:pt x="0" y="238"/>
                    <a:pt x="2" y="235"/>
                    <a:pt x="5" y="235"/>
                  </a:cubicBezTo>
                  <a:cubicBezTo>
                    <a:pt x="8" y="235"/>
                    <a:pt x="11" y="238"/>
                    <a:pt x="11" y="241"/>
                  </a:cubicBezTo>
                  <a:cubicBezTo>
                    <a:pt x="11" y="242"/>
                    <a:pt x="11" y="242"/>
                    <a:pt x="11" y="242"/>
                  </a:cubicBezTo>
                  <a:cubicBezTo>
                    <a:pt x="11" y="245"/>
                    <a:pt x="8" y="247"/>
                    <a:pt x="5" y="247"/>
                  </a:cubicBezTo>
                  <a:close/>
                  <a:moveTo>
                    <a:pt x="5" y="219"/>
                  </a:moveTo>
                  <a:cubicBezTo>
                    <a:pt x="2" y="219"/>
                    <a:pt x="0" y="217"/>
                    <a:pt x="0" y="214"/>
                  </a:cubicBezTo>
                  <a:cubicBezTo>
                    <a:pt x="0" y="212"/>
                    <a:pt x="0" y="212"/>
                    <a:pt x="0" y="212"/>
                  </a:cubicBezTo>
                  <a:cubicBezTo>
                    <a:pt x="0" y="210"/>
                    <a:pt x="2" y="207"/>
                    <a:pt x="5" y="207"/>
                  </a:cubicBezTo>
                  <a:cubicBezTo>
                    <a:pt x="8" y="207"/>
                    <a:pt x="11" y="210"/>
                    <a:pt x="11" y="212"/>
                  </a:cubicBezTo>
                  <a:cubicBezTo>
                    <a:pt x="11" y="214"/>
                    <a:pt x="11" y="214"/>
                    <a:pt x="11" y="214"/>
                  </a:cubicBezTo>
                  <a:cubicBezTo>
                    <a:pt x="11" y="217"/>
                    <a:pt x="8" y="219"/>
                    <a:pt x="5" y="219"/>
                  </a:cubicBezTo>
                  <a:close/>
                  <a:moveTo>
                    <a:pt x="5" y="191"/>
                  </a:moveTo>
                  <a:cubicBezTo>
                    <a:pt x="2" y="191"/>
                    <a:pt x="0" y="188"/>
                    <a:pt x="0" y="186"/>
                  </a:cubicBezTo>
                  <a:cubicBezTo>
                    <a:pt x="0" y="184"/>
                    <a:pt x="0" y="184"/>
                    <a:pt x="0" y="184"/>
                  </a:cubicBezTo>
                  <a:cubicBezTo>
                    <a:pt x="0" y="181"/>
                    <a:pt x="2" y="179"/>
                    <a:pt x="5" y="179"/>
                  </a:cubicBezTo>
                  <a:cubicBezTo>
                    <a:pt x="8" y="179"/>
                    <a:pt x="11" y="181"/>
                    <a:pt x="11" y="184"/>
                  </a:cubicBezTo>
                  <a:cubicBezTo>
                    <a:pt x="11" y="186"/>
                    <a:pt x="11" y="186"/>
                    <a:pt x="11" y="186"/>
                  </a:cubicBezTo>
                  <a:cubicBezTo>
                    <a:pt x="11" y="188"/>
                    <a:pt x="8" y="191"/>
                    <a:pt x="5" y="191"/>
                  </a:cubicBezTo>
                  <a:close/>
                  <a:moveTo>
                    <a:pt x="5" y="163"/>
                  </a:moveTo>
                  <a:cubicBezTo>
                    <a:pt x="2" y="163"/>
                    <a:pt x="0" y="160"/>
                    <a:pt x="0" y="157"/>
                  </a:cubicBezTo>
                  <a:cubicBezTo>
                    <a:pt x="0" y="156"/>
                    <a:pt x="0" y="156"/>
                    <a:pt x="0" y="156"/>
                  </a:cubicBezTo>
                  <a:cubicBezTo>
                    <a:pt x="0" y="153"/>
                    <a:pt x="2" y="151"/>
                    <a:pt x="5" y="151"/>
                  </a:cubicBezTo>
                  <a:cubicBezTo>
                    <a:pt x="8" y="151"/>
                    <a:pt x="11" y="153"/>
                    <a:pt x="11" y="156"/>
                  </a:cubicBezTo>
                  <a:cubicBezTo>
                    <a:pt x="11" y="157"/>
                    <a:pt x="11" y="157"/>
                    <a:pt x="11" y="157"/>
                  </a:cubicBezTo>
                  <a:cubicBezTo>
                    <a:pt x="11" y="160"/>
                    <a:pt x="8" y="163"/>
                    <a:pt x="5" y="163"/>
                  </a:cubicBezTo>
                  <a:close/>
                  <a:moveTo>
                    <a:pt x="5" y="134"/>
                  </a:moveTo>
                  <a:cubicBezTo>
                    <a:pt x="2" y="134"/>
                    <a:pt x="0" y="132"/>
                    <a:pt x="0" y="129"/>
                  </a:cubicBezTo>
                  <a:cubicBezTo>
                    <a:pt x="0" y="128"/>
                    <a:pt x="0" y="128"/>
                    <a:pt x="0" y="128"/>
                  </a:cubicBezTo>
                  <a:cubicBezTo>
                    <a:pt x="0" y="125"/>
                    <a:pt x="2" y="122"/>
                    <a:pt x="5" y="122"/>
                  </a:cubicBezTo>
                  <a:cubicBezTo>
                    <a:pt x="8" y="122"/>
                    <a:pt x="11" y="125"/>
                    <a:pt x="11" y="128"/>
                  </a:cubicBezTo>
                  <a:cubicBezTo>
                    <a:pt x="11" y="129"/>
                    <a:pt x="11" y="129"/>
                    <a:pt x="11" y="129"/>
                  </a:cubicBezTo>
                  <a:cubicBezTo>
                    <a:pt x="11" y="132"/>
                    <a:pt x="8" y="134"/>
                    <a:pt x="5" y="134"/>
                  </a:cubicBezTo>
                  <a:close/>
                  <a:moveTo>
                    <a:pt x="6" y="106"/>
                  </a:moveTo>
                  <a:cubicBezTo>
                    <a:pt x="6" y="106"/>
                    <a:pt x="6" y="106"/>
                    <a:pt x="5" y="106"/>
                  </a:cubicBezTo>
                  <a:cubicBezTo>
                    <a:pt x="2" y="106"/>
                    <a:pt x="0" y="103"/>
                    <a:pt x="1" y="100"/>
                  </a:cubicBezTo>
                  <a:cubicBezTo>
                    <a:pt x="1" y="99"/>
                    <a:pt x="1" y="99"/>
                    <a:pt x="1" y="99"/>
                  </a:cubicBezTo>
                  <a:cubicBezTo>
                    <a:pt x="1" y="96"/>
                    <a:pt x="3" y="94"/>
                    <a:pt x="7" y="94"/>
                  </a:cubicBezTo>
                  <a:cubicBezTo>
                    <a:pt x="9" y="94"/>
                    <a:pt x="12" y="97"/>
                    <a:pt x="11" y="100"/>
                  </a:cubicBezTo>
                  <a:cubicBezTo>
                    <a:pt x="11" y="101"/>
                    <a:pt x="11" y="101"/>
                    <a:pt x="11" y="101"/>
                  </a:cubicBezTo>
                  <a:cubicBezTo>
                    <a:pt x="11" y="104"/>
                    <a:pt x="9" y="106"/>
                    <a:pt x="6" y="106"/>
                  </a:cubicBezTo>
                  <a:close/>
                  <a:moveTo>
                    <a:pt x="12" y="79"/>
                  </a:moveTo>
                  <a:cubicBezTo>
                    <a:pt x="11" y="79"/>
                    <a:pt x="11" y="79"/>
                    <a:pt x="10" y="78"/>
                  </a:cubicBezTo>
                  <a:cubicBezTo>
                    <a:pt x="7" y="77"/>
                    <a:pt x="6" y="74"/>
                    <a:pt x="7" y="71"/>
                  </a:cubicBezTo>
                  <a:cubicBezTo>
                    <a:pt x="8" y="70"/>
                    <a:pt x="8" y="70"/>
                    <a:pt x="8" y="70"/>
                  </a:cubicBezTo>
                  <a:cubicBezTo>
                    <a:pt x="9" y="67"/>
                    <a:pt x="12" y="66"/>
                    <a:pt x="14" y="67"/>
                  </a:cubicBezTo>
                  <a:cubicBezTo>
                    <a:pt x="17" y="68"/>
                    <a:pt x="19" y="71"/>
                    <a:pt x="17" y="74"/>
                  </a:cubicBezTo>
                  <a:cubicBezTo>
                    <a:pt x="17" y="75"/>
                    <a:pt x="17" y="75"/>
                    <a:pt x="17" y="75"/>
                  </a:cubicBezTo>
                  <a:cubicBezTo>
                    <a:pt x="16" y="77"/>
                    <a:pt x="14" y="79"/>
                    <a:pt x="12" y="79"/>
                  </a:cubicBezTo>
                  <a:close/>
                  <a:moveTo>
                    <a:pt x="25" y="54"/>
                  </a:moveTo>
                  <a:cubicBezTo>
                    <a:pt x="24" y="54"/>
                    <a:pt x="23" y="53"/>
                    <a:pt x="22" y="53"/>
                  </a:cubicBezTo>
                  <a:cubicBezTo>
                    <a:pt x="20" y="51"/>
                    <a:pt x="19" y="48"/>
                    <a:pt x="21" y="45"/>
                  </a:cubicBezTo>
                  <a:cubicBezTo>
                    <a:pt x="22" y="44"/>
                    <a:pt x="22" y="44"/>
                    <a:pt x="22" y="44"/>
                  </a:cubicBezTo>
                  <a:cubicBezTo>
                    <a:pt x="24" y="42"/>
                    <a:pt x="27" y="41"/>
                    <a:pt x="29" y="43"/>
                  </a:cubicBezTo>
                  <a:cubicBezTo>
                    <a:pt x="32" y="45"/>
                    <a:pt x="32" y="48"/>
                    <a:pt x="30" y="51"/>
                  </a:cubicBezTo>
                  <a:cubicBezTo>
                    <a:pt x="30" y="52"/>
                    <a:pt x="30" y="52"/>
                    <a:pt x="30" y="52"/>
                  </a:cubicBezTo>
                  <a:cubicBezTo>
                    <a:pt x="29" y="53"/>
                    <a:pt x="27" y="54"/>
                    <a:pt x="25" y="54"/>
                  </a:cubicBezTo>
                  <a:close/>
                  <a:moveTo>
                    <a:pt x="45" y="33"/>
                  </a:moveTo>
                  <a:cubicBezTo>
                    <a:pt x="43" y="33"/>
                    <a:pt x="42" y="33"/>
                    <a:pt x="41" y="31"/>
                  </a:cubicBezTo>
                  <a:cubicBezTo>
                    <a:pt x="39" y="29"/>
                    <a:pt x="39" y="26"/>
                    <a:pt x="41" y="24"/>
                  </a:cubicBezTo>
                  <a:cubicBezTo>
                    <a:pt x="43" y="23"/>
                    <a:pt x="43" y="23"/>
                    <a:pt x="43" y="23"/>
                  </a:cubicBezTo>
                  <a:cubicBezTo>
                    <a:pt x="45" y="21"/>
                    <a:pt x="48" y="22"/>
                    <a:pt x="50" y="24"/>
                  </a:cubicBezTo>
                  <a:cubicBezTo>
                    <a:pt x="52" y="26"/>
                    <a:pt x="51" y="30"/>
                    <a:pt x="49" y="31"/>
                  </a:cubicBezTo>
                  <a:cubicBezTo>
                    <a:pt x="48" y="32"/>
                    <a:pt x="48" y="32"/>
                    <a:pt x="48" y="32"/>
                  </a:cubicBezTo>
                  <a:cubicBezTo>
                    <a:pt x="47" y="33"/>
                    <a:pt x="46" y="33"/>
                    <a:pt x="45" y="33"/>
                  </a:cubicBezTo>
                  <a:close/>
                  <a:moveTo>
                    <a:pt x="69" y="19"/>
                  </a:moveTo>
                  <a:cubicBezTo>
                    <a:pt x="67" y="19"/>
                    <a:pt x="65" y="18"/>
                    <a:pt x="64" y="16"/>
                  </a:cubicBezTo>
                  <a:cubicBezTo>
                    <a:pt x="63" y="13"/>
                    <a:pt x="64" y="10"/>
                    <a:pt x="67" y="9"/>
                  </a:cubicBezTo>
                  <a:cubicBezTo>
                    <a:pt x="68" y="8"/>
                    <a:pt x="68" y="8"/>
                    <a:pt x="68" y="8"/>
                  </a:cubicBezTo>
                  <a:cubicBezTo>
                    <a:pt x="71" y="7"/>
                    <a:pt x="74" y="8"/>
                    <a:pt x="75" y="11"/>
                  </a:cubicBezTo>
                  <a:cubicBezTo>
                    <a:pt x="76" y="14"/>
                    <a:pt x="75" y="17"/>
                    <a:pt x="72" y="18"/>
                  </a:cubicBezTo>
                  <a:cubicBezTo>
                    <a:pt x="71" y="19"/>
                    <a:pt x="71" y="19"/>
                    <a:pt x="71" y="19"/>
                  </a:cubicBezTo>
                  <a:cubicBezTo>
                    <a:pt x="70" y="19"/>
                    <a:pt x="70" y="19"/>
                    <a:pt x="69" y="19"/>
                  </a:cubicBezTo>
                  <a:close/>
                  <a:moveTo>
                    <a:pt x="96" y="12"/>
                  </a:moveTo>
                  <a:cubicBezTo>
                    <a:pt x="94" y="12"/>
                    <a:pt x="91" y="10"/>
                    <a:pt x="91" y="7"/>
                  </a:cubicBezTo>
                  <a:cubicBezTo>
                    <a:pt x="91" y="4"/>
                    <a:pt x="93" y="1"/>
                    <a:pt x="95" y="1"/>
                  </a:cubicBezTo>
                  <a:cubicBezTo>
                    <a:pt x="97" y="1"/>
                    <a:pt x="97" y="1"/>
                    <a:pt x="97" y="1"/>
                  </a:cubicBezTo>
                  <a:cubicBezTo>
                    <a:pt x="100" y="1"/>
                    <a:pt x="103" y="3"/>
                    <a:pt x="103" y="6"/>
                  </a:cubicBezTo>
                  <a:cubicBezTo>
                    <a:pt x="103" y="9"/>
                    <a:pt x="101" y="11"/>
                    <a:pt x="98" y="11"/>
                  </a:cubicBezTo>
                  <a:cubicBezTo>
                    <a:pt x="97" y="12"/>
                    <a:pt x="97" y="12"/>
                    <a:pt x="97" y="12"/>
                  </a:cubicBezTo>
                  <a:cubicBezTo>
                    <a:pt x="97" y="12"/>
                    <a:pt x="96" y="12"/>
                    <a:pt x="96" y="12"/>
                  </a:cubicBezTo>
                  <a:close/>
                  <a:moveTo>
                    <a:pt x="776" y="11"/>
                  </a:moveTo>
                  <a:cubicBezTo>
                    <a:pt x="774" y="11"/>
                    <a:pt x="774" y="11"/>
                    <a:pt x="774" y="11"/>
                  </a:cubicBezTo>
                  <a:cubicBezTo>
                    <a:pt x="771" y="11"/>
                    <a:pt x="769" y="8"/>
                    <a:pt x="769" y="5"/>
                  </a:cubicBezTo>
                  <a:cubicBezTo>
                    <a:pt x="769" y="2"/>
                    <a:pt x="771" y="0"/>
                    <a:pt x="774" y="0"/>
                  </a:cubicBezTo>
                  <a:cubicBezTo>
                    <a:pt x="776" y="0"/>
                    <a:pt x="776" y="0"/>
                    <a:pt x="776" y="0"/>
                  </a:cubicBezTo>
                  <a:cubicBezTo>
                    <a:pt x="779" y="0"/>
                    <a:pt x="781" y="2"/>
                    <a:pt x="781" y="5"/>
                  </a:cubicBezTo>
                  <a:cubicBezTo>
                    <a:pt x="781" y="8"/>
                    <a:pt x="779" y="11"/>
                    <a:pt x="776" y="11"/>
                  </a:cubicBezTo>
                  <a:close/>
                  <a:moveTo>
                    <a:pt x="747" y="11"/>
                  </a:moveTo>
                  <a:cubicBezTo>
                    <a:pt x="746" y="11"/>
                    <a:pt x="746" y="11"/>
                    <a:pt x="746" y="11"/>
                  </a:cubicBezTo>
                  <a:cubicBezTo>
                    <a:pt x="743" y="11"/>
                    <a:pt x="741" y="8"/>
                    <a:pt x="741" y="5"/>
                  </a:cubicBezTo>
                  <a:cubicBezTo>
                    <a:pt x="741" y="2"/>
                    <a:pt x="743" y="0"/>
                    <a:pt x="746" y="0"/>
                  </a:cubicBezTo>
                  <a:cubicBezTo>
                    <a:pt x="747" y="0"/>
                    <a:pt x="747" y="0"/>
                    <a:pt x="747" y="0"/>
                  </a:cubicBezTo>
                  <a:cubicBezTo>
                    <a:pt x="750" y="0"/>
                    <a:pt x="753" y="2"/>
                    <a:pt x="753" y="5"/>
                  </a:cubicBezTo>
                  <a:cubicBezTo>
                    <a:pt x="753" y="8"/>
                    <a:pt x="750" y="11"/>
                    <a:pt x="747" y="11"/>
                  </a:cubicBezTo>
                  <a:close/>
                  <a:moveTo>
                    <a:pt x="719" y="11"/>
                  </a:moveTo>
                  <a:cubicBezTo>
                    <a:pt x="718" y="11"/>
                    <a:pt x="718" y="11"/>
                    <a:pt x="718" y="11"/>
                  </a:cubicBezTo>
                  <a:cubicBezTo>
                    <a:pt x="715" y="11"/>
                    <a:pt x="713" y="8"/>
                    <a:pt x="713" y="5"/>
                  </a:cubicBezTo>
                  <a:cubicBezTo>
                    <a:pt x="713" y="2"/>
                    <a:pt x="715" y="0"/>
                    <a:pt x="718" y="0"/>
                  </a:cubicBezTo>
                  <a:cubicBezTo>
                    <a:pt x="719" y="0"/>
                    <a:pt x="719" y="0"/>
                    <a:pt x="719" y="0"/>
                  </a:cubicBezTo>
                  <a:cubicBezTo>
                    <a:pt x="722" y="0"/>
                    <a:pt x="725" y="2"/>
                    <a:pt x="725" y="5"/>
                  </a:cubicBezTo>
                  <a:cubicBezTo>
                    <a:pt x="725" y="8"/>
                    <a:pt x="722" y="11"/>
                    <a:pt x="719" y="11"/>
                  </a:cubicBezTo>
                  <a:close/>
                  <a:moveTo>
                    <a:pt x="691" y="11"/>
                  </a:moveTo>
                  <a:cubicBezTo>
                    <a:pt x="690" y="11"/>
                    <a:pt x="690" y="11"/>
                    <a:pt x="690" y="11"/>
                  </a:cubicBezTo>
                  <a:cubicBezTo>
                    <a:pt x="687" y="11"/>
                    <a:pt x="684" y="8"/>
                    <a:pt x="684" y="5"/>
                  </a:cubicBezTo>
                  <a:cubicBezTo>
                    <a:pt x="684" y="2"/>
                    <a:pt x="687" y="0"/>
                    <a:pt x="690" y="0"/>
                  </a:cubicBezTo>
                  <a:cubicBezTo>
                    <a:pt x="691" y="0"/>
                    <a:pt x="691" y="0"/>
                    <a:pt x="691" y="0"/>
                  </a:cubicBezTo>
                  <a:cubicBezTo>
                    <a:pt x="694" y="0"/>
                    <a:pt x="696" y="2"/>
                    <a:pt x="696" y="5"/>
                  </a:cubicBezTo>
                  <a:cubicBezTo>
                    <a:pt x="696" y="8"/>
                    <a:pt x="694" y="11"/>
                    <a:pt x="691" y="11"/>
                  </a:cubicBezTo>
                  <a:close/>
                  <a:moveTo>
                    <a:pt x="663" y="11"/>
                  </a:moveTo>
                  <a:cubicBezTo>
                    <a:pt x="661" y="11"/>
                    <a:pt x="661" y="11"/>
                    <a:pt x="661" y="11"/>
                  </a:cubicBezTo>
                  <a:cubicBezTo>
                    <a:pt x="658" y="11"/>
                    <a:pt x="656" y="8"/>
                    <a:pt x="656" y="5"/>
                  </a:cubicBezTo>
                  <a:cubicBezTo>
                    <a:pt x="656" y="2"/>
                    <a:pt x="658" y="0"/>
                    <a:pt x="661" y="0"/>
                  </a:cubicBezTo>
                  <a:cubicBezTo>
                    <a:pt x="663" y="0"/>
                    <a:pt x="663" y="0"/>
                    <a:pt x="663" y="0"/>
                  </a:cubicBezTo>
                  <a:cubicBezTo>
                    <a:pt x="666" y="0"/>
                    <a:pt x="668" y="2"/>
                    <a:pt x="668" y="5"/>
                  </a:cubicBezTo>
                  <a:cubicBezTo>
                    <a:pt x="668" y="8"/>
                    <a:pt x="666" y="11"/>
                    <a:pt x="663" y="11"/>
                  </a:cubicBezTo>
                  <a:close/>
                  <a:moveTo>
                    <a:pt x="634" y="11"/>
                  </a:moveTo>
                  <a:cubicBezTo>
                    <a:pt x="633" y="11"/>
                    <a:pt x="633" y="11"/>
                    <a:pt x="633" y="11"/>
                  </a:cubicBezTo>
                  <a:cubicBezTo>
                    <a:pt x="630" y="11"/>
                    <a:pt x="628" y="8"/>
                    <a:pt x="628" y="5"/>
                  </a:cubicBezTo>
                  <a:cubicBezTo>
                    <a:pt x="628" y="2"/>
                    <a:pt x="630" y="0"/>
                    <a:pt x="633" y="0"/>
                  </a:cubicBezTo>
                  <a:cubicBezTo>
                    <a:pt x="634" y="0"/>
                    <a:pt x="634" y="0"/>
                    <a:pt x="634" y="0"/>
                  </a:cubicBezTo>
                  <a:cubicBezTo>
                    <a:pt x="637" y="0"/>
                    <a:pt x="640" y="2"/>
                    <a:pt x="640" y="5"/>
                  </a:cubicBezTo>
                  <a:cubicBezTo>
                    <a:pt x="640" y="8"/>
                    <a:pt x="637" y="11"/>
                    <a:pt x="634" y="11"/>
                  </a:cubicBezTo>
                  <a:close/>
                  <a:moveTo>
                    <a:pt x="606" y="11"/>
                  </a:moveTo>
                  <a:cubicBezTo>
                    <a:pt x="605" y="11"/>
                    <a:pt x="605" y="11"/>
                    <a:pt x="605" y="11"/>
                  </a:cubicBezTo>
                  <a:cubicBezTo>
                    <a:pt x="602" y="11"/>
                    <a:pt x="599" y="8"/>
                    <a:pt x="599" y="5"/>
                  </a:cubicBezTo>
                  <a:cubicBezTo>
                    <a:pt x="599" y="2"/>
                    <a:pt x="602" y="0"/>
                    <a:pt x="605" y="0"/>
                  </a:cubicBezTo>
                  <a:cubicBezTo>
                    <a:pt x="606" y="0"/>
                    <a:pt x="606" y="0"/>
                    <a:pt x="606" y="0"/>
                  </a:cubicBezTo>
                  <a:cubicBezTo>
                    <a:pt x="609" y="0"/>
                    <a:pt x="612" y="2"/>
                    <a:pt x="612" y="5"/>
                  </a:cubicBezTo>
                  <a:cubicBezTo>
                    <a:pt x="612" y="8"/>
                    <a:pt x="609" y="11"/>
                    <a:pt x="606" y="11"/>
                  </a:cubicBezTo>
                  <a:close/>
                  <a:moveTo>
                    <a:pt x="578" y="11"/>
                  </a:moveTo>
                  <a:cubicBezTo>
                    <a:pt x="577" y="11"/>
                    <a:pt x="577" y="11"/>
                    <a:pt x="577" y="11"/>
                  </a:cubicBezTo>
                  <a:cubicBezTo>
                    <a:pt x="574" y="11"/>
                    <a:pt x="571" y="8"/>
                    <a:pt x="571" y="5"/>
                  </a:cubicBezTo>
                  <a:cubicBezTo>
                    <a:pt x="571" y="2"/>
                    <a:pt x="574" y="0"/>
                    <a:pt x="577" y="0"/>
                  </a:cubicBezTo>
                  <a:cubicBezTo>
                    <a:pt x="578" y="0"/>
                    <a:pt x="578" y="0"/>
                    <a:pt x="578" y="0"/>
                  </a:cubicBezTo>
                  <a:cubicBezTo>
                    <a:pt x="581" y="0"/>
                    <a:pt x="583" y="2"/>
                    <a:pt x="583" y="5"/>
                  </a:cubicBezTo>
                  <a:cubicBezTo>
                    <a:pt x="583" y="8"/>
                    <a:pt x="581" y="11"/>
                    <a:pt x="578" y="11"/>
                  </a:cubicBezTo>
                  <a:close/>
                  <a:moveTo>
                    <a:pt x="550" y="11"/>
                  </a:moveTo>
                  <a:cubicBezTo>
                    <a:pt x="548" y="11"/>
                    <a:pt x="548" y="11"/>
                    <a:pt x="548" y="11"/>
                  </a:cubicBezTo>
                  <a:cubicBezTo>
                    <a:pt x="545" y="11"/>
                    <a:pt x="543" y="8"/>
                    <a:pt x="543" y="5"/>
                  </a:cubicBezTo>
                  <a:cubicBezTo>
                    <a:pt x="543" y="2"/>
                    <a:pt x="545" y="0"/>
                    <a:pt x="548" y="0"/>
                  </a:cubicBezTo>
                  <a:cubicBezTo>
                    <a:pt x="550" y="0"/>
                    <a:pt x="550" y="0"/>
                    <a:pt x="550" y="0"/>
                  </a:cubicBezTo>
                  <a:cubicBezTo>
                    <a:pt x="553" y="0"/>
                    <a:pt x="555" y="2"/>
                    <a:pt x="555" y="5"/>
                  </a:cubicBezTo>
                  <a:cubicBezTo>
                    <a:pt x="555" y="8"/>
                    <a:pt x="553" y="11"/>
                    <a:pt x="550" y="11"/>
                  </a:cubicBezTo>
                  <a:close/>
                  <a:moveTo>
                    <a:pt x="521" y="11"/>
                  </a:moveTo>
                  <a:cubicBezTo>
                    <a:pt x="520" y="11"/>
                    <a:pt x="520" y="11"/>
                    <a:pt x="520" y="11"/>
                  </a:cubicBezTo>
                  <a:cubicBezTo>
                    <a:pt x="517" y="11"/>
                    <a:pt x="515" y="8"/>
                    <a:pt x="515" y="5"/>
                  </a:cubicBezTo>
                  <a:cubicBezTo>
                    <a:pt x="515" y="2"/>
                    <a:pt x="517" y="0"/>
                    <a:pt x="520" y="0"/>
                  </a:cubicBezTo>
                  <a:cubicBezTo>
                    <a:pt x="521" y="0"/>
                    <a:pt x="521" y="0"/>
                    <a:pt x="521" y="0"/>
                  </a:cubicBezTo>
                  <a:cubicBezTo>
                    <a:pt x="524" y="0"/>
                    <a:pt x="527" y="2"/>
                    <a:pt x="527" y="5"/>
                  </a:cubicBezTo>
                  <a:cubicBezTo>
                    <a:pt x="527" y="8"/>
                    <a:pt x="524" y="11"/>
                    <a:pt x="521" y="11"/>
                  </a:cubicBezTo>
                  <a:close/>
                  <a:moveTo>
                    <a:pt x="493" y="11"/>
                  </a:moveTo>
                  <a:cubicBezTo>
                    <a:pt x="492" y="11"/>
                    <a:pt x="492" y="11"/>
                    <a:pt x="492" y="11"/>
                  </a:cubicBezTo>
                  <a:cubicBezTo>
                    <a:pt x="489" y="11"/>
                    <a:pt x="486" y="8"/>
                    <a:pt x="486" y="5"/>
                  </a:cubicBezTo>
                  <a:cubicBezTo>
                    <a:pt x="486" y="2"/>
                    <a:pt x="489" y="0"/>
                    <a:pt x="492" y="0"/>
                  </a:cubicBezTo>
                  <a:cubicBezTo>
                    <a:pt x="493" y="0"/>
                    <a:pt x="493" y="0"/>
                    <a:pt x="493" y="0"/>
                  </a:cubicBezTo>
                  <a:cubicBezTo>
                    <a:pt x="496" y="0"/>
                    <a:pt x="498" y="2"/>
                    <a:pt x="498" y="5"/>
                  </a:cubicBezTo>
                  <a:cubicBezTo>
                    <a:pt x="498" y="8"/>
                    <a:pt x="496" y="11"/>
                    <a:pt x="493" y="11"/>
                  </a:cubicBezTo>
                  <a:close/>
                  <a:moveTo>
                    <a:pt x="465" y="11"/>
                  </a:moveTo>
                  <a:cubicBezTo>
                    <a:pt x="464" y="11"/>
                    <a:pt x="464" y="11"/>
                    <a:pt x="464" y="11"/>
                  </a:cubicBezTo>
                  <a:cubicBezTo>
                    <a:pt x="461" y="11"/>
                    <a:pt x="458" y="8"/>
                    <a:pt x="458" y="5"/>
                  </a:cubicBezTo>
                  <a:cubicBezTo>
                    <a:pt x="458" y="2"/>
                    <a:pt x="461" y="0"/>
                    <a:pt x="464" y="0"/>
                  </a:cubicBezTo>
                  <a:cubicBezTo>
                    <a:pt x="465" y="0"/>
                    <a:pt x="465" y="0"/>
                    <a:pt x="465" y="0"/>
                  </a:cubicBezTo>
                  <a:cubicBezTo>
                    <a:pt x="468" y="0"/>
                    <a:pt x="470" y="2"/>
                    <a:pt x="470" y="5"/>
                  </a:cubicBezTo>
                  <a:cubicBezTo>
                    <a:pt x="470" y="8"/>
                    <a:pt x="468" y="11"/>
                    <a:pt x="465" y="11"/>
                  </a:cubicBezTo>
                  <a:close/>
                  <a:moveTo>
                    <a:pt x="437" y="11"/>
                  </a:moveTo>
                  <a:cubicBezTo>
                    <a:pt x="435" y="11"/>
                    <a:pt x="435" y="11"/>
                    <a:pt x="435" y="11"/>
                  </a:cubicBezTo>
                  <a:cubicBezTo>
                    <a:pt x="432" y="11"/>
                    <a:pt x="430" y="8"/>
                    <a:pt x="430" y="5"/>
                  </a:cubicBezTo>
                  <a:cubicBezTo>
                    <a:pt x="430" y="2"/>
                    <a:pt x="432" y="0"/>
                    <a:pt x="435" y="0"/>
                  </a:cubicBezTo>
                  <a:cubicBezTo>
                    <a:pt x="437" y="0"/>
                    <a:pt x="437" y="0"/>
                    <a:pt x="437" y="0"/>
                  </a:cubicBezTo>
                  <a:cubicBezTo>
                    <a:pt x="440" y="0"/>
                    <a:pt x="442" y="2"/>
                    <a:pt x="442" y="5"/>
                  </a:cubicBezTo>
                  <a:cubicBezTo>
                    <a:pt x="442" y="8"/>
                    <a:pt x="440" y="11"/>
                    <a:pt x="437" y="11"/>
                  </a:cubicBezTo>
                  <a:close/>
                  <a:moveTo>
                    <a:pt x="408" y="11"/>
                  </a:moveTo>
                  <a:cubicBezTo>
                    <a:pt x="407" y="11"/>
                    <a:pt x="407" y="11"/>
                    <a:pt x="407" y="11"/>
                  </a:cubicBezTo>
                  <a:cubicBezTo>
                    <a:pt x="404" y="11"/>
                    <a:pt x="402" y="8"/>
                    <a:pt x="402" y="5"/>
                  </a:cubicBezTo>
                  <a:cubicBezTo>
                    <a:pt x="402" y="2"/>
                    <a:pt x="404" y="0"/>
                    <a:pt x="407" y="0"/>
                  </a:cubicBezTo>
                  <a:cubicBezTo>
                    <a:pt x="408" y="0"/>
                    <a:pt x="408" y="0"/>
                    <a:pt x="408" y="0"/>
                  </a:cubicBezTo>
                  <a:cubicBezTo>
                    <a:pt x="411" y="0"/>
                    <a:pt x="414" y="2"/>
                    <a:pt x="414" y="5"/>
                  </a:cubicBezTo>
                  <a:cubicBezTo>
                    <a:pt x="414" y="8"/>
                    <a:pt x="411" y="11"/>
                    <a:pt x="408" y="11"/>
                  </a:cubicBezTo>
                  <a:close/>
                  <a:moveTo>
                    <a:pt x="380" y="11"/>
                  </a:moveTo>
                  <a:cubicBezTo>
                    <a:pt x="379" y="11"/>
                    <a:pt x="379" y="11"/>
                    <a:pt x="379" y="11"/>
                  </a:cubicBezTo>
                  <a:cubicBezTo>
                    <a:pt x="376" y="11"/>
                    <a:pt x="373" y="8"/>
                    <a:pt x="373" y="5"/>
                  </a:cubicBezTo>
                  <a:cubicBezTo>
                    <a:pt x="373" y="2"/>
                    <a:pt x="376" y="0"/>
                    <a:pt x="379" y="0"/>
                  </a:cubicBezTo>
                  <a:cubicBezTo>
                    <a:pt x="380" y="0"/>
                    <a:pt x="380" y="0"/>
                    <a:pt x="380" y="0"/>
                  </a:cubicBezTo>
                  <a:cubicBezTo>
                    <a:pt x="383" y="0"/>
                    <a:pt x="385" y="2"/>
                    <a:pt x="385" y="5"/>
                  </a:cubicBezTo>
                  <a:cubicBezTo>
                    <a:pt x="385" y="8"/>
                    <a:pt x="383" y="11"/>
                    <a:pt x="380" y="11"/>
                  </a:cubicBezTo>
                  <a:close/>
                  <a:moveTo>
                    <a:pt x="352" y="11"/>
                  </a:moveTo>
                  <a:cubicBezTo>
                    <a:pt x="350" y="11"/>
                    <a:pt x="350" y="11"/>
                    <a:pt x="350" y="11"/>
                  </a:cubicBezTo>
                  <a:cubicBezTo>
                    <a:pt x="348" y="11"/>
                    <a:pt x="345" y="8"/>
                    <a:pt x="345" y="5"/>
                  </a:cubicBezTo>
                  <a:cubicBezTo>
                    <a:pt x="345" y="2"/>
                    <a:pt x="348" y="0"/>
                    <a:pt x="350" y="0"/>
                  </a:cubicBezTo>
                  <a:cubicBezTo>
                    <a:pt x="352" y="0"/>
                    <a:pt x="352" y="0"/>
                    <a:pt x="352" y="0"/>
                  </a:cubicBezTo>
                  <a:cubicBezTo>
                    <a:pt x="355" y="0"/>
                    <a:pt x="357" y="2"/>
                    <a:pt x="357" y="5"/>
                  </a:cubicBezTo>
                  <a:cubicBezTo>
                    <a:pt x="357" y="8"/>
                    <a:pt x="355" y="11"/>
                    <a:pt x="352" y="11"/>
                  </a:cubicBezTo>
                  <a:close/>
                  <a:moveTo>
                    <a:pt x="324" y="11"/>
                  </a:moveTo>
                  <a:cubicBezTo>
                    <a:pt x="322" y="11"/>
                    <a:pt x="322" y="11"/>
                    <a:pt x="322" y="11"/>
                  </a:cubicBezTo>
                  <a:cubicBezTo>
                    <a:pt x="319" y="11"/>
                    <a:pt x="317" y="8"/>
                    <a:pt x="317" y="5"/>
                  </a:cubicBezTo>
                  <a:cubicBezTo>
                    <a:pt x="317" y="2"/>
                    <a:pt x="319" y="0"/>
                    <a:pt x="322" y="0"/>
                  </a:cubicBezTo>
                  <a:cubicBezTo>
                    <a:pt x="324" y="0"/>
                    <a:pt x="324" y="0"/>
                    <a:pt x="324" y="0"/>
                  </a:cubicBezTo>
                  <a:cubicBezTo>
                    <a:pt x="327" y="0"/>
                    <a:pt x="329" y="2"/>
                    <a:pt x="329" y="5"/>
                  </a:cubicBezTo>
                  <a:cubicBezTo>
                    <a:pt x="329" y="8"/>
                    <a:pt x="327" y="11"/>
                    <a:pt x="324" y="11"/>
                  </a:cubicBezTo>
                  <a:close/>
                  <a:moveTo>
                    <a:pt x="295" y="11"/>
                  </a:moveTo>
                  <a:cubicBezTo>
                    <a:pt x="294" y="11"/>
                    <a:pt x="294" y="11"/>
                    <a:pt x="294" y="11"/>
                  </a:cubicBezTo>
                  <a:cubicBezTo>
                    <a:pt x="291" y="11"/>
                    <a:pt x="289" y="8"/>
                    <a:pt x="289" y="5"/>
                  </a:cubicBezTo>
                  <a:cubicBezTo>
                    <a:pt x="289" y="2"/>
                    <a:pt x="291" y="0"/>
                    <a:pt x="294" y="0"/>
                  </a:cubicBezTo>
                  <a:cubicBezTo>
                    <a:pt x="295" y="0"/>
                    <a:pt x="295" y="0"/>
                    <a:pt x="295" y="0"/>
                  </a:cubicBezTo>
                  <a:cubicBezTo>
                    <a:pt x="298" y="0"/>
                    <a:pt x="301" y="2"/>
                    <a:pt x="301" y="5"/>
                  </a:cubicBezTo>
                  <a:cubicBezTo>
                    <a:pt x="301" y="8"/>
                    <a:pt x="298" y="11"/>
                    <a:pt x="295" y="11"/>
                  </a:cubicBezTo>
                  <a:close/>
                  <a:moveTo>
                    <a:pt x="267" y="11"/>
                  </a:moveTo>
                  <a:cubicBezTo>
                    <a:pt x="266" y="11"/>
                    <a:pt x="266" y="11"/>
                    <a:pt x="266" y="11"/>
                  </a:cubicBezTo>
                  <a:cubicBezTo>
                    <a:pt x="263" y="11"/>
                    <a:pt x="260" y="8"/>
                    <a:pt x="260" y="5"/>
                  </a:cubicBezTo>
                  <a:cubicBezTo>
                    <a:pt x="260" y="2"/>
                    <a:pt x="263" y="0"/>
                    <a:pt x="266" y="0"/>
                  </a:cubicBezTo>
                  <a:cubicBezTo>
                    <a:pt x="267" y="0"/>
                    <a:pt x="267" y="0"/>
                    <a:pt x="267" y="0"/>
                  </a:cubicBezTo>
                  <a:cubicBezTo>
                    <a:pt x="270" y="0"/>
                    <a:pt x="272" y="2"/>
                    <a:pt x="272" y="5"/>
                  </a:cubicBezTo>
                  <a:cubicBezTo>
                    <a:pt x="272" y="8"/>
                    <a:pt x="270" y="11"/>
                    <a:pt x="267" y="11"/>
                  </a:cubicBezTo>
                  <a:close/>
                  <a:moveTo>
                    <a:pt x="239" y="11"/>
                  </a:moveTo>
                  <a:cubicBezTo>
                    <a:pt x="237" y="11"/>
                    <a:pt x="237" y="11"/>
                    <a:pt x="237" y="11"/>
                  </a:cubicBezTo>
                  <a:cubicBezTo>
                    <a:pt x="234" y="11"/>
                    <a:pt x="232" y="8"/>
                    <a:pt x="232" y="5"/>
                  </a:cubicBezTo>
                  <a:cubicBezTo>
                    <a:pt x="232" y="2"/>
                    <a:pt x="234" y="0"/>
                    <a:pt x="237" y="0"/>
                  </a:cubicBezTo>
                  <a:cubicBezTo>
                    <a:pt x="239" y="0"/>
                    <a:pt x="239" y="0"/>
                    <a:pt x="239" y="0"/>
                  </a:cubicBezTo>
                  <a:cubicBezTo>
                    <a:pt x="242" y="0"/>
                    <a:pt x="244" y="2"/>
                    <a:pt x="244" y="5"/>
                  </a:cubicBezTo>
                  <a:cubicBezTo>
                    <a:pt x="244" y="8"/>
                    <a:pt x="242" y="11"/>
                    <a:pt x="239" y="11"/>
                  </a:cubicBezTo>
                  <a:close/>
                  <a:moveTo>
                    <a:pt x="211" y="11"/>
                  </a:moveTo>
                  <a:cubicBezTo>
                    <a:pt x="209" y="11"/>
                    <a:pt x="209" y="11"/>
                    <a:pt x="209" y="11"/>
                  </a:cubicBezTo>
                  <a:cubicBezTo>
                    <a:pt x="206" y="11"/>
                    <a:pt x="204" y="8"/>
                    <a:pt x="204" y="5"/>
                  </a:cubicBezTo>
                  <a:cubicBezTo>
                    <a:pt x="204" y="2"/>
                    <a:pt x="206" y="0"/>
                    <a:pt x="209" y="0"/>
                  </a:cubicBezTo>
                  <a:cubicBezTo>
                    <a:pt x="211" y="0"/>
                    <a:pt x="211" y="0"/>
                    <a:pt x="211" y="0"/>
                  </a:cubicBezTo>
                  <a:cubicBezTo>
                    <a:pt x="213" y="0"/>
                    <a:pt x="216" y="2"/>
                    <a:pt x="216" y="5"/>
                  </a:cubicBezTo>
                  <a:cubicBezTo>
                    <a:pt x="216" y="8"/>
                    <a:pt x="213" y="11"/>
                    <a:pt x="211" y="11"/>
                  </a:cubicBezTo>
                  <a:close/>
                  <a:moveTo>
                    <a:pt x="182" y="11"/>
                  </a:moveTo>
                  <a:cubicBezTo>
                    <a:pt x="181" y="11"/>
                    <a:pt x="181" y="11"/>
                    <a:pt x="181" y="11"/>
                  </a:cubicBezTo>
                  <a:cubicBezTo>
                    <a:pt x="178" y="11"/>
                    <a:pt x="176" y="8"/>
                    <a:pt x="176" y="5"/>
                  </a:cubicBezTo>
                  <a:cubicBezTo>
                    <a:pt x="176" y="2"/>
                    <a:pt x="178" y="0"/>
                    <a:pt x="181" y="0"/>
                  </a:cubicBezTo>
                  <a:cubicBezTo>
                    <a:pt x="182" y="0"/>
                    <a:pt x="182" y="0"/>
                    <a:pt x="182" y="0"/>
                  </a:cubicBezTo>
                  <a:cubicBezTo>
                    <a:pt x="185" y="0"/>
                    <a:pt x="188" y="2"/>
                    <a:pt x="188" y="5"/>
                  </a:cubicBezTo>
                  <a:cubicBezTo>
                    <a:pt x="188" y="8"/>
                    <a:pt x="185" y="11"/>
                    <a:pt x="182" y="11"/>
                  </a:cubicBezTo>
                  <a:close/>
                  <a:moveTo>
                    <a:pt x="154" y="11"/>
                  </a:moveTo>
                  <a:cubicBezTo>
                    <a:pt x="153" y="11"/>
                    <a:pt x="153" y="11"/>
                    <a:pt x="153" y="11"/>
                  </a:cubicBezTo>
                  <a:cubicBezTo>
                    <a:pt x="150" y="11"/>
                    <a:pt x="147" y="8"/>
                    <a:pt x="147" y="5"/>
                  </a:cubicBezTo>
                  <a:cubicBezTo>
                    <a:pt x="147" y="2"/>
                    <a:pt x="150" y="0"/>
                    <a:pt x="153" y="0"/>
                  </a:cubicBezTo>
                  <a:cubicBezTo>
                    <a:pt x="154" y="0"/>
                    <a:pt x="154" y="0"/>
                    <a:pt x="154" y="0"/>
                  </a:cubicBezTo>
                  <a:cubicBezTo>
                    <a:pt x="157" y="0"/>
                    <a:pt x="159" y="2"/>
                    <a:pt x="159" y="5"/>
                  </a:cubicBezTo>
                  <a:cubicBezTo>
                    <a:pt x="159" y="8"/>
                    <a:pt x="157" y="11"/>
                    <a:pt x="154" y="11"/>
                  </a:cubicBezTo>
                  <a:close/>
                  <a:moveTo>
                    <a:pt x="126" y="11"/>
                  </a:moveTo>
                  <a:cubicBezTo>
                    <a:pt x="124" y="11"/>
                    <a:pt x="124" y="11"/>
                    <a:pt x="124" y="11"/>
                  </a:cubicBezTo>
                  <a:cubicBezTo>
                    <a:pt x="121" y="11"/>
                    <a:pt x="119" y="8"/>
                    <a:pt x="119" y="5"/>
                  </a:cubicBezTo>
                  <a:cubicBezTo>
                    <a:pt x="119" y="2"/>
                    <a:pt x="121" y="0"/>
                    <a:pt x="124" y="0"/>
                  </a:cubicBezTo>
                  <a:cubicBezTo>
                    <a:pt x="126" y="0"/>
                    <a:pt x="126" y="0"/>
                    <a:pt x="126" y="0"/>
                  </a:cubicBezTo>
                  <a:cubicBezTo>
                    <a:pt x="129" y="0"/>
                    <a:pt x="131" y="2"/>
                    <a:pt x="131" y="5"/>
                  </a:cubicBezTo>
                  <a:cubicBezTo>
                    <a:pt x="131" y="8"/>
                    <a:pt x="129" y="11"/>
                    <a:pt x="126" y="11"/>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2"/>
            <p:cNvSpPr>
              <a:spLocks/>
            </p:cNvSpPr>
            <p:nvPr/>
          </p:nvSpPr>
          <p:spPr bwMode="auto">
            <a:xfrm>
              <a:off x="7138" y="2154"/>
              <a:ext cx="19" cy="17"/>
            </a:xfrm>
            <a:custGeom>
              <a:avLst/>
              <a:gdLst>
                <a:gd name="T0" fmla="*/ 6 w 12"/>
                <a:gd name="T1" fmla="*/ 11 h 11"/>
                <a:gd name="T2" fmla="*/ 6 w 12"/>
                <a:gd name="T3" fmla="*/ 11 h 11"/>
                <a:gd name="T4" fmla="*/ 0 w 12"/>
                <a:gd name="T5" fmla="*/ 5 h 11"/>
                <a:gd name="T6" fmla="*/ 6 w 12"/>
                <a:gd name="T7" fmla="*/ 0 h 11"/>
                <a:gd name="T8" fmla="*/ 6 w 12"/>
                <a:gd name="T9" fmla="*/ 0 h 11"/>
                <a:gd name="T10" fmla="*/ 12 w 12"/>
                <a:gd name="T11" fmla="*/ 5 h 11"/>
                <a:gd name="T12" fmla="*/ 6 w 12"/>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2" h="11">
                  <a:moveTo>
                    <a:pt x="6" y="11"/>
                  </a:moveTo>
                  <a:cubicBezTo>
                    <a:pt x="6" y="11"/>
                    <a:pt x="6" y="11"/>
                    <a:pt x="6" y="11"/>
                  </a:cubicBezTo>
                  <a:cubicBezTo>
                    <a:pt x="3" y="11"/>
                    <a:pt x="0" y="8"/>
                    <a:pt x="0" y="5"/>
                  </a:cubicBezTo>
                  <a:cubicBezTo>
                    <a:pt x="0" y="2"/>
                    <a:pt x="3" y="0"/>
                    <a:pt x="6" y="0"/>
                  </a:cubicBezTo>
                  <a:cubicBezTo>
                    <a:pt x="6" y="0"/>
                    <a:pt x="6" y="0"/>
                    <a:pt x="6" y="0"/>
                  </a:cubicBezTo>
                  <a:cubicBezTo>
                    <a:pt x="9" y="0"/>
                    <a:pt x="12" y="2"/>
                    <a:pt x="12" y="5"/>
                  </a:cubicBezTo>
                  <a:cubicBezTo>
                    <a:pt x="12" y="8"/>
                    <a:pt x="9" y="11"/>
                    <a:pt x="6"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3"/>
            <p:cNvSpPr>
              <a:spLocks/>
            </p:cNvSpPr>
            <p:nvPr/>
          </p:nvSpPr>
          <p:spPr bwMode="auto">
            <a:xfrm>
              <a:off x="5045" y="1561"/>
              <a:ext cx="1235" cy="412"/>
            </a:xfrm>
            <a:custGeom>
              <a:avLst/>
              <a:gdLst>
                <a:gd name="T0" fmla="*/ 16 w 798"/>
                <a:gd name="T1" fmla="*/ 266 h 266"/>
                <a:gd name="T2" fmla="*/ 0 w 798"/>
                <a:gd name="T3" fmla="*/ 266 h 266"/>
                <a:gd name="T4" fmla="*/ 0 w 798"/>
                <a:gd name="T5" fmla="*/ 117 h 266"/>
                <a:gd name="T6" fmla="*/ 116 w 798"/>
                <a:gd name="T7" fmla="*/ 0 h 266"/>
                <a:gd name="T8" fmla="*/ 798 w 798"/>
                <a:gd name="T9" fmla="*/ 0 h 266"/>
                <a:gd name="T10" fmla="*/ 798 w 798"/>
                <a:gd name="T11" fmla="*/ 16 h 266"/>
                <a:gd name="T12" fmla="*/ 116 w 798"/>
                <a:gd name="T13" fmla="*/ 16 h 266"/>
                <a:gd name="T14" fmla="*/ 16 w 798"/>
                <a:gd name="T15" fmla="*/ 117 h 266"/>
                <a:gd name="T16" fmla="*/ 16 w 798"/>
                <a:gd name="T17" fmla="*/ 266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8" h="266">
                  <a:moveTo>
                    <a:pt x="16" y="266"/>
                  </a:moveTo>
                  <a:cubicBezTo>
                    <a:pt x="0" y="266"/>
                    <a:pt x="0" y="266"/>
                    <a:pt x="0" y="266"/>
                  </a:cubicBezTo>
                  <a:cubicBezTo>
                    <a:pt x="0" y="117"/>
                    <a:pt x="0" y="117"/>
                    <a:pt x="0" y="117"/>
                  </a:cubicBezTo>
                  <a:cubicBezTo>
                    <a:pt x="0" y="52"/>
                    <a:pt x="52" y="0"/>
                    <a:pt x="116" y="0"/>
                  </a:cubicBezTo>
                  <a:cubicBezTo>
                    <a:pt x="798" y="0"/>
                    <a:pt x="798" y="0"/>
                    <a:pt x="798" y="0"/>
                  </a:cubicBezTo>
                  <a:cubicBezTo>
                    <a:pt x="798" y="16"/>
                    <a:pt x="798" y="16"/>
                    <a:pt x="798" y="16"/>
                  </a:cubicBezTo>
                  <a:cubicBezTo>
                    <a:pt x="116" y="16"/>
                    <a:pt x="116" y="16"/>
                    <a:pt x="116" y="16"/>
                  </a:cubicBezTo>
                  <a:cubicBezTo>
                    <a:pt x="61" y="16"/>
                    <a:pt x="16" y="61"/>
                    <a:pt x="16" y="117"/>
                  </a:cubicBezTo>
                  <a:lnTo>
                    <a:pt x="16" y="266"/>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p:cNvSpPr>
              <a:spLocks/>
            </p:cNvSpPr>
            <p:nvPr/>
          </p:nvSpPr>
          <p:spPr bwMode="auto">
            <a:xfrm>
              <a:off x="6267" y="1346"/>
              <a:ext cx="881" cy="456"/>
            </a:xfrm>
            <a:custGeom>
              <a:avLst/>
              <a:gdLst>
                <a:gd name="T0" fmla="*/ 569 w 569"/>
                <a:gd name="T1" fmla="*/ 295 h 295"/>
                <a:gd name="T2" fmla="*/ 113 w 569"/>
                <a:gd name="T3" fmla="*/ 295 h 295"/>
                <a:gd name="T4" fmla="*/ 0 w 569"/>
                <a:gd name="T5" fmla="*/ 182 h 295"/>
                <a:gd name="T6" fmla="*/ 0 w 569"/>
                <a:gd name="T7" fmla="*/ 112 h 295"/>
                <a:gd name="T8" fmla="*/ 111 w 569"/>
                <a:gd name="T9" fmla="*/ 0 h 295"/>
                <a:gd name="T10" fmla="*/ 567 w 569"/>
                <a:gd name="T11" fmla="*/ 0 h 295"/>
                <a:gd name="T12" fmla="*/ 567 w 569"/>
                <a:gd name="T13" fmla="*/ 16 h 295"/>
                <a:gd name="T14" fmla="*/ 111 w 569"/>
                <a:gd name="T15" fmla="*/ 16 h 295"/>
                <a:gd name="T16" fmla="*/ 16 w 569"/>
                <a:gd name="T17" fmla="*/ 112 h 295"/>
                <a:gd name="T18" fmla="*/ 16 w 569"/>
                <a:gd name="T19" fmla="*/ 182 h 295"/>
                <a:gd name="T20" fmla="*/ 113 w 569"/>
                <a:gd name="T21" fmla="*/ 279 h 295"/>
                <a:gd name="T22" fmla="*/ 569 w 569"/>
                <a:gd name="T23" fmla="*/ 279 h 295"/>
                <a:gd name="T24" fmla="*/ 569 w 569"/>
                <a:gd name="T25" fmla="*/ 295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9" h="295">
                  <a:moveTo>
                    <a:pt x="569" y="295"/>
                  </a:moveTo>
                  <a:cubicBezTo>
                    <a:pt x="113" y="295"/>
                    <a:pt x="113" y="295"/>
                    <a:pt x="113" y="295"/>
                  </a:cubicBezTo>
                  <a:cubicBezTo>
                    <a:pt x="50" y="295"/>
                    <a:pt x="0" y="245"/>
                    <a:pt x="0" y="182"/>
                  </a:cubicBezTo>
                  <a:cubicBezTo>
                    <a:pt x="0" y="112"/>
                    <a:pt x="0" y="112"/>
                    <a:pt x="0" y="112"/>
                  </a:cubicBezTo>
                  <a:cubicBezTo>
                    <a:pt x="0" y="50"/>
                    <a:pt x="50" y="0"/>
                    <a:pt x="111" y="0"/>
                  </a:cubicBezTo>
                  <a:cubicBezTo>
                    <a:pt x="567" y="0"/>
                    <a:pt x="567" y="0"/>
                    <a:pt x="567" y="0"/>
                  </a:cubicBezTo>
                  <a:cubicBezTo>
                    <a:pt x="567" y="16"/>
                    <a:pt x="567" y="16"/>
                    <a:pt x="567" y="16"/>
                  </a:cubicBezTo>
                  <a:cubicBezTo>
                    <a:pt x="111" y="16"/>
                    <a:pt x="111" y="16"/>
                    <a:pt x="111" y="16"/>
                  </a:cubicBezTo>
                  <a:cubicBezTo>
                    <a:pt x="58" y="16"/>
                    <a:pt x="16" y="59"/>
                    <a:pt x="16" y="112"/>
                  </a:cubicBezTo>
                  <a:cubicBezTo>
                    <a:pt x="16" y="182"/>
                    <a:pt x="16" y="182"/>
                    <a:pt x="16" y="182"/>
                  </a:cubicBezTo>
                  <a:cubicBezTo>
                    <a:pt x="16" y="236"/>
                    <a:pt x="59" y="279"/>
                    <a:pt x="113" y="279"/>
                  </a:cubicBezTo>
                  <a:cubicBezTo>
                    <a:pt x="569" y="279"/>
                    <a:pt x="569" y="279"/>
                    <a:pt x="569" y="279"/>
                  </a:cubicBezTo>
                  <a:lnTo>
                    <a:pt x="569" y="295"/>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p:cNvSpPr>
              <a:spLocks/>
            </p:cNvSpPr>
            <p:nvPr/>
          </p:nvSpPr>
          <p:spPr bwMode="auto">
            <a:xfrm>
              <a:off x="4423" y="2133"/>
              <a:ext cx="1366" cy="1017"/>
            </a:xfrm>
            <a:custGeom>
              <a:avLst/>
              <a:gdLst>
                <a:gd name="T0" fmla="*/ 883 w 883"/>
                <a:gd name="T1" fmla="*/ 657 h 657"/>
                <a:gd name="T2" fmla="*/ 281 w 883"/>
                <a:gd name="T3" fmla="*/ 657 h 657"/>
                <a:gd name="T4" fmla="*/ 163 w 883"/>
                <a:gd name="T5" fmla="*/ 540 h 657"/>
                <a:gd name="T6" fmla="*/ 162 w 883"/>
                <a:gd name="T7" fmla="*/ 115 h 657"/>
                <a:gd name="T8" fmla="*/ 63 w 883"/>
                <a:gd name="T9" fmla="*/ 16 h 657"/>
                <a:gd name="T10" fmla="*/ 0 w 883"/>
                <a:gd name="T11" fmla="*/ 16 h 657"/>
                <a:gd name="T12" fmla="*/ 0 w 883"/>
                <a:gd name="T13" fmla="*/ 0 h 657"/>
                <a:gd name="T14" fmla="*/ 63 w 883"/>
                <a:gd name="T15" fmla="*/ 0 h 657"/>
                <a:gd name="T16" fmla="*/ 178 w 883"/>
                <a:gd name="T17" fmla="*/ 115 h 657"/>
                <a:gd name="T18" fmla="*/ 179 w 883"/>
                <a:gd name="T19" fmla="*/ 539 h 657"/>
                <a:gd name="T20" fmla="*/ 281 w 883"/>
                <a:gd name="T21" fmla="*/ 641 h 657"/>
                <a:gd name="T22" fmla="*/ 883 w 883"/>
                <a:gd name="T23" fmla="*/ 641 h 657"/>
                <a:gd name="T24" fmla="*/ 883 w 883"/>
                <a:gd name="T25" fmla="*/ 657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3" h="657">
                  <a:moveTo>
                    <a:pt x="883" y="657"/>
                  </a:moveTo>
                  <a:cubicBezTo>
                    <a:pt x="281" y="657"/>
                    <a:pt x="281" y="657"/>
                    <a:pt x="281" y="657"/>
                  </a:cubicBezTo>
                  <a:cubicBezTo>
                    <a:pt x="216" y="657"/>
                    <a:pt x="164" y="604"/>
                    <a:pt x="163" y="540"/>
                  </a:cubicBezTo>
                  <a:cubicBezTo>
                    <a:pt x="162" y="115"/>
                    <a:pt x="162" y="115"/>
                    <a:pt x="162" y="115"/>
                  </a:cubicBezTo>
                  <a:cubicBezTo>
                    <a:pt x="162" y="60"/>
                    <a:pt x="118" y="16"/>
                    <a:pt x="63" y="16"/>
                  </a:cubicBezTo>
                  <a:cubicBezTo>
                    <a:pt x="0" y="16"/>
                    <a:pt x="0" y="16"/>
                    <a:pt x="0" y="16"/>
                  </a:cubicBezTo>
                  <a:cubicBezTo>
                    <a:pt x="0" y="0"/>
                    <a:pt x="0" y="0"/>
                    <a:pt x="0" y="0"/>
                  </a:cubicBezTo>
                  <a:cubicBezTo>
                    <a:pt x="63" y="0"/>
                    <a:pt x="63" y="0"/>
                    <a:pt x="63" y="0"/>
                  </a:cubicBezTo>
                  <a:cubicBezTo>
                    <a:pt x="126" y="0"/>
                    <a:pt x="178" y="52"/>
                    <a:pt x="178" y="115"/>
                  </a:cubicBezTo>
                  <a:cubicBezTo>
                    <a:pt x="179" y="539"/>
                    <a:pt x="179" y="539"/>
                    <a:pt x="179" y="539"/>
                  </a:cubicBezTo>
                  <a:cubicBezTo>
                    <a:pt x="180" y="595"/>
                    <a:pt x="225" y="641"/>
                    <a:pt x="281" y="641"/>
                  </a:cubicBezTo>
                  <a:cubicBezTo>
                    <a:pt x="883" y="641"/>
                    <a:pt x="883" y="641"/>
                    <a:pt x="883" y="641"/>
                  </a:cubicBezTo>
                  <a:lnTo>
                    <a:pt x="883" y="657"/>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p:cNvSpPr>
              <a:spLocks/>
            </p:cNvSpPr>
            <p:nvPr/>
          </p:nvSpPr>
          <p:spPr bwMode="auto">
            <a:xfrm>
              <a:off x="5048" y="3129"/>
              <a:ext cx="17" cy="17"/>
            </a:xfrm>
            <a:custGeom>
              <a:avLst/>
              <a:gdLst>
                <a:gd name="T0" fmla="*/ 6 w 11"/>
                <a:gd name="T1" fmla="*/ 11 h 11"/>
                <a:gd name="T2" fmla="*/ 0 w 11"/>
                <a:gd name="T3" fmla="*/ 6 h 11"/>
                <a:gd name="T4" fmla="*/ 0 w 11"/>
                <a:gd name="T5" fmla="*/ 5 h 11"/>
                <a:gd name="T6" fmla="*/ 6 w 11"/>
                <a:gd name="T7" fmla="*/ 0 h 11"/>
                <a:gd name="T8" fmla="*/ 11 w 11"/>
                <a:gd name="T9" fmla="*/ 5 h 11"/>
                <a:gd name="T10" fmla="*/ 11 w 11"/>
                <a:gd name="T11" fmla="*/ 6 h 11"/>
                <a:gd name="T12" fmla="*/ 6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6" y="11"/>
                  </a:moveTo>
                  <a:cubicBezTo>
                    <a:pt x="3" y="11"/>
                    <a:pt x="0" y="9"/>
                    <a:pt x="0" y="6"/>
                  </a:cubicBezTo>
                  <a:cubicBezTo>
                    <a:pt x="0" y="5"/>
                    <a:pt x="0" y="5"/>
                    <a:pt x="0" y="5"/>
                  </a:cubicBezTo>
                  <a:cubicBezTo>
                    <a:pt x="0" y="2"/>
                    <a:pt x="3" y="0"/>
                    <a:pt x="6" y="0"/>
                  </a:cubicBezTo>
                  <a:cubicBezTo>
                    <a:pt x="9" y="0"/>
                    <a:pt x="11" y="2"/>
                    <a:pt x="11" y="5"/>
                  </a:cubicBezTo>
                  <a:cubicBezTo>
                    <a:pt x="11" y="6"/>
                    <a:pt x="11" y="6"/>
                    <a:pt x="11" y="6"/>
                  </a:cubicBezTo>
                  <a:cubicBezTo>
                    <a:pt x="11" y="9"/>
                    <a:pt x="9" y="11"/>
                    <a:pt x="6"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p:cNvSpPr>
              <a:spLocks noEditPoints="1"/>
            </p:cNvSpPr>
            <p:nvPr/>
          </p:nvSpPr>
          <p:spPr bwMode="auto">
            <a:xfrm>
              <a:off x="5048" y="2838"/>
              <a:ext cx="1224" cy="266"/>
            </a:xfrm>
            <a:custGeom>
              <a:avLst/>
              <a:gdLst>
                <a:gd name="T0" fmla="*/ 11 w 791"/>
                <a:gd name="T1" fmla="*/ 165 h 172"/>
                <a:gd name="T2" fmla="*/ 0 w 791"/>
                <a:gd name="T3" fmla="*/ 137 h 172"/>
                <a:gd name="T4" fmla="*/ 6 w 791"/>
                <a:gd name="T5" fmla="*/ 116 h 172"/>
                <a:gd name="T6" fmla="*/ 11 w 791"/>
                <a:gd name="T7" fmla="*/ 110 h 172"/>
                <a:gd name="T8" fmla="*/ 5 w 791"/>
                <a:gd name="T9" fmla="*/ 82 h 172"/>
                <a:gd name="T10" fmla="*/ 10 w 791"/>
                <a:gd name="T11" fmla="*/ 89 h 172"/>
                <a:gd name="T12" fmla="*/ 25 w 791"/>
                <a:gd name="T13" fmla="*/ 52 h 172"/>
                <a:gd name="T14" fmla="*/ 35 w 791"/>
                <a:gd name="T15" fmla="*/ 40 h 172"/>
                <a:gd name="T16" fmla="*/ 43 w 791"/>
                <a:gd name="T17" fmla="*/ 40 h 172"/>
                <a:gd name="T18" fmla="*/ 60 w 791"/>
                <a:gd name="T19" fmla="*/ 15 h 172"/>
                <a:gd name="T20" fmla="*/ 88 w 791"/>
                <a:gd name="T21" fmla="*/ 15 h 172"/>
                <a:gd name="T22" fmla="*/ 90 w 791"/>
                <a:gd name="T23" fmla="*/ 15 h 172"/>
                <a:gd name="T24" fmla="*/ 110 w 791"/>
                <a:gd name="T25" fmla="*/ 7 h 172"/>
                <a:gd name="T26" fmla="*/ 144 w 791"/>
                <a:gd name="T27" fmla="*/ 12 h 172"/>
                <a:gd name="T28" fmla="*/ 150 w 791"/>
                <a:gd name="T29" fmla="*/ 7 h 172"/>
                <a:gd name="T30" fmla="*/ 172 w 791"/>
                <a:gd name="T31" fmla="*/ 1 h 172"/>
                <a:gd name="T32" fmla="*/ 199 w 791"/>
                <a:gd name="T33" fmla="*/ 12 h 172"/>
                <a:gd name="T34" fmla="*/ 200 w 791"/>
                <a:gd name="T35" fmla="*/ 12 h 172"/>
                <a:gd name="T36" fmla="*/ 227 w 791"/>
                <a:gd name="T37" fmla="*/ 1 h 172"/>
                <a:gd name="T38" fmla="*/ 255 w 791"/>
                <a:gd name="T39" fmla="*/ 12 h 172"/>
                <a:gd name="T40" fmla="*/ 256 w 791"/>
                <a:gd name="T41" fmla="*/ 12 h 172"/>
                <a:gd name="T42" fmla="*/ 284 w 791"/>
                <a:gd name="T43" fmla="*/ 1 h 172"/>
                <a:gd name="T44" fmla="*/ 310 w 791"/>
                <a:gd name="T45" fmla="*/ 12 h 172"/>
                <a:gd name="T46" fmla="*/ 317 w 791"/>
                <a:gd name="T47" fmla="*/ 6 h 172"/>
                <a:gd name="T48" fmla="*/ 333 w 791"/>
                <a:gd name="T49" fmla="*/ 6 h 172"/>
                <a:gd name="T50" fmla="*/ 340 w 791"/>
                <a:gd name="T51" fmla="*/ 12 h 172"/>
                <a:gd name="T52" fmla="*/ 361 w 791"/>
                <a:gd name="T53" fmla="*/ 6 h 172"/>
                <a:gd name="T54" fmla="*/ 395 w 791"/>
                <a:gd name="T55" fmla="*/ 11 h 172"/>
                <a:gd name="T56" fmla="*/ 401 w 791"/>
                <a:gd name="T57" fmla="*/ 6 h 172"/>
                <a:gd name="T58" fmla="*/ 423 w 791"/>
                <a:gd name="T59" fmla="*/ 1 h 172"/>
                <a:gd name="T60" fmla="*/ 422 w 791"/>
                <a:gd name="T61" fmla="*/ 11 h 172"/>
                <a:gd name="T62" fmla="*/ 451 w 791"/>
                <a:gd name="T63" fmla="*/ 1 h 172"/>
                <a:gd name="T64" fmla="*/ 478 w 791"/>
                <a:gd name="T65" fmla="*/ 11 h 172"/>
                <a:gd name="T66" fmla="*/ 484 w 791"/>
                <a:gd name="T67" fmla="*/ 6 h 172"/>
                <a:gd name="T68" fmla="*/ 506 w 791"/>
                <a:gd name="T69" fmla="*/ 11 h 172"/>
                <a:gd name="T70" fmla="*/ 507 w 791"/>
                <a:gd name="T71" fmla="*/ 11 h 172"/>
                <a:gd name="T72" fmla="*/ 535 w 791"/>
                <a:gd name="T73" fmla="*/ 0 h 172"/>
                <a:gd name="T74" fmla="*/ 561 w 791"/>
                <a:gd name="T75" fmla="*/ 0 h 172"/>
                <a:gd name="T76" fmla="*/ 561 w 791"/>
                <a:gd name="T77" fmla="*/ 11 h 172"/>
                <a:gd name="T78" fmla="*/ 590 w 791"/>
                <a:gd name="T79" fmla="*/ 0 h 172"/>
                <a:gd name="T80" fmla="*/ 589 w 791"/>
                <a:gd name="T81" fmla="*/ 11 h 172"/>
                <a:gd name="T82" fmla="*/ 618 w 791"/>
                <a:gd name="T83" fmla="*/ 0 h 172"/>
                <a:gd name="T84" fmla="*/ 646 w 791"/>
                <a:gd name="T85" fmla="*/ 11 h 172"/>
                <a:gd name="T86" fmla="*/ 652 w 791"/>
                <a:gd name="T87" fmla="*/ 5 h 172"/>
                <a:gd name="T88" fmla="*/ 673 w 791"/>
                <a:gd name="T89" fmla="*/ 0 h 172"/>
                <a:gd name="T90" fmla="*/ 695 w 791"/>
                <a:gd name="T91" fmla="*/ 5 h 172"/>
                <a:gd name="T92" fmla="*/ 702 w 791"/>
                <a:gd name="T93" fmla="*/ 11 h 172"/>
                <a:gd name="T94" fmla="*/ 730 w 791"/>
                <a:gd name="T95" fmla="*/ 0 h 172"/>
                <a:gd name="T96" fmla="*/ 756 w 791"/>
                <a:gd name="T97" fmla="*/ 11 h 172"/>
                <a:gd name="T98" fmla="*/ 763 w 791"/>
                <a:gd name="T99" fmla="*/ 5 h 172"/>
                <a:gd name="T100" fmla="*/ 779 w 791"/>
                <a:gd name="T101" fmla="*/ 5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91" h="172">
                  <a:moveTo>
                    <a:pt x="6" y="172"/>
                  </a:moveTo>
                  <a:cubicBezTo>
                    <a:pt x="3" y="172"/>
                    <a:pt x="0" y="169"/>
                    <a:pt x="0" y="167"/>
                  </a:cubicBezTo>
                  <a:cubicBezTo>
                    <a:pt x="0" y="165"/>
                    <a:pt x="0" y="165"/>
                    <a:pt x="0" y="165"/>
                  </a:cubicBezTo>
                  <a:cubicBezTo>
                    <a:pt x="0" y="162"/>
                    <a:pt x="3" y="160"/>
                    <a:pt x="6" y="160"/>
                  </a:cubicBezTo>
                  <a:cubicBezTo>
                    <a:pt x="9" y="160"/>
                    <a:pt x="11" y="162"/>
                    <a:pt x="11" y="165"/>
                  </a:cubicBezTo>
                  <a:cubicBezTo>
                    <a:pt x="11" y="167"/>
                    <a:pt x="11" y="167"/>
                    <a:pt x="11" y="167"/>
                  </a:cubicBezTo>
                  <a:cubicBezTo>
                    <a:pt x="11" y="169"/>
                    <a:pt x="9" y="172"/>
                    <a:pt x="6" y="172"/>
                  </a:cubicBezTo>
                  <a:close/>
                  <a:moveTo>
                    <a:pt x="6" y="144"/>
                  </a:moveTo>
                  <a:cubicBezTo>
                    <a:pt x="3" y="144"/>
                    <a:pt x="0" y="142"/>
                    <a:pt x="0" y="139"/>
                  </a:cubicBezTo>
                  <a:cubicBezTo>
                    <a:pt x="0" y="137"/>
                    <a:pt x="0" y="137"/>
                    <a:pt x="0" y="137"/>
                  </a:cubicBezTo>
                  <a:cubicBezTo>
                    <a:pt x="0" y="134"/>
                    <a:pt x="3" y="132"/>
                    <a:pt x="6" y="132"/>
                  </a:cubicBezTo>
                  <a:cubicBezTo>
                    <a:pt x="9" y="132"/>
                    <a:pt x="11" y="134"/>
                    <a:pt x="11" y="137"/>
                  </a:cubicBezTo>
                  <a:cubicBezTo>
                    <a:pt x="11" y="139"/>
                    <a:pt x="11" y="139"/>
                    <a:pt x="11" y="139"/>
                  </a:cubicBezTo>
                  <a:cubicBezTo>
                    <a:pt x="11" y="142"/>
                    <a:pt x="9" y="144"/>
                    <a:pt x="6" y="144"/>
                  </a:cubicBezTo>
                  <a:close/>
                  <a:moveTo>
                    <a:pt x="6" y="116"/>
                  </a:moveTo>
                  <a:cubicBezTo>
                    <a:pt x="6" y="116"/>
                    <a:pt x="6" y="116"/>
                    <a:pt x="6" y="116"/>
                  </a:cubicBezTo>
                  <a:cubicBezTo>
                    <a:pt x="3" y="116"/>
                    <a:pt x="0" y="113"/>
                    <a:pt x="0" y="111"/>
                  </a:cubicBezTo>
                  <a:cubicBezTo>
                    <a:pt x="0" y="109"/>
                    <a:pt x="0" y="109"/>
                    <a:pt x="0" y="109"/>
                  </a:cubicBezTo>
                  <a:cubicBezTo>
                    <a:pt x="1" y="106"/>
                    <a:pt x="3" y="104"/>
                    <a:pt x="6" y="104"/>
                  </a:cubicBezTo>
                  <a:cubicBezTo>
                    <a:pt x="9" y="104"/>
                    <a:pt x="11" y="107"/>
                    <a:pt x="11" y="110"/>
                  </a:cubicBezTo>
                  <a:cubicBezTo>
                    <a:pt x="11" y="111"/>
                    <a:pt x="11" y="111"/>
                    <a:pt x="11" y="111"/>
                  </a:cubicBezTo>
                  <a:cubicBezTo>
                    <a:pt x="11" y="114"/>
                    <a:pt x="9" y="116"/>
                    <a:pt x="6" y="116"/>
                  </a:cubicBezTo>
                  <a:close/>
                  <a:moveTo>
                    <a:pt x="10" y="89"/>
                  </a:moveTo>
                  <a:cubicBezTo>
                    <a:pt x="10" y="89"/>
                    <a:pt x="9" y="89"/>
                    <a:pt x="9" y="88"/>
                  </a:cubicBezTo>
                  <a:cubicBezTo>
                    <a:pt x="6" y="88"/>
                    <a:pt x="4" y="85"/>
                    <a:pt x="5" y="82"/>
                  </a:cubicBezTo>
                  <a:cubicBezTo>
                    <a:pt x="6" y="80"/>
                    <a:pt x="6" y="80"/>
                    <a:pt x="6" y="80"/>
                  </a:cubicBezTo>
                  <a:cubicBezTo>
                    <a:pt x="6" y="78"/>
                    <a:pt x="9" y="76"/>
                    <a:pt x="12" y="77"/>
                  </a:cubicBezTo>
                  <a:cubicBezTo>
                    <a:pt x="15" y="78"/>
                    <a:pt x="17" y="81"/>
                    <a:pt x="16" y="84"/>
                  </a:cubicBezTo>
                  <a:cubicBezTo>
                    <a:pt x="15" y="85"/>
                    <a:pt x="15" y="85"/>
                    <a:pt x="15" y="85"/>
                  </a:cubicBezTo>
                  <a:cubicBezTo>
                    <a:pt x="15" y="87"/>
                    <a:pt x="13" y="89"/>
                    <a:pt x="10" y="89"/>
                  </a:cubicBezTo>
                  <a:close/>
                  <a:moveTo>
                    <a:pt x="22" y="63"/>
                  </a:moveTo>
                  <a:cubicBezTo>
                    <a:pt x="21" y="63"/>
                    <a:pt x="20" y="63"/>
                    <a:pt x="19" y="62"/>
                  </a:cubicBezTo>
                  <a:cubicBezTo>
                    <a:pt x="16" y="61"/>
                    <a:pt x="16" y="58"/>
                    <a:pt x="17" y="55"/>
                  </a:cubicBezTo>
                  <a:cubicBezTo>
                    <a:pt x="18" y="54"/>
                    <a:pt x="18" y="54"/>
                    <a:pt x="18" y="54"/>
                  </a:cubicBezTo>
                  <a:cubicBezTo>
                    <a:pt x="19" y="52"/>
                    <a:pt x="23" y="51"/>
                    <a:pt x="25" y="52"/>
                  </a:cubicBezTo>
                  <a:cubicBezTo>
                    <a:pt x="28" y="54"/>
                    <a:pt x="29" y="57"/>
                    <a:pt x="27" y="60"/>
                  </a:cubicBezTo>
                  <a:cubicBezTo>
                    <a:pt x="26" y="61"/>
                    <a:pt x="26" y="61"/>
                    <a:pt x="26" y="61"/>
                  </a:cubicBezTo>
                  <a:cubicBezTo>
                    <a:pt x="25" y="62"/>
                    <a:pt x="23" y="63"/>
                    <a:pt x="22" y="63"/>
                  </a:cubicBezTo>
                  <a:close/>
                  <a:moveTo>
                    <a:pt x="39" y="42"/>
                  </a:moveTo>
                  <a:cubicBezTo>
                    <a:pt x="38" y="42"/>
                    <a:pt x="36" y="41"/>
                    <a:pt x="35" y="40"/>
                  </a:cubicBezTo>
                  <a:cubicBezTo>
                    <a:pt x="33" y="38"/>
                    <a:pt x="33" y="35"/>
                    <a:pt x="36" y="33"/>
                  </a:cubicBezTo>
                  <a:cubicBezTo>
                    <a:pt x="37" y="32"/>
                    <a:pt x="37" y="32"/>
                    <a:pt x="37" y="32"/>
                  </a:cubicBezTo>
                  <a:cubicBezTo>
                    <a:pt x="39" y="30"/>
                    <a:pt x="42" y="30"/>
                    <a:pt x="44" y="32"/>
                  </a:cubicBezTo>
                  <a:cubicBezTo>
                    <a:pt x="46" y="34"/>
                    <a:pt x="46" y="37"/>
                    <a:pt x="44" y="39"/>
                  </a:cubicBezTo>
                  <a:cubicBezTo>
                    <a:pt x="43" y="40"/>
                    <a:pt x="43" y="40"/>
                    <a:pt x="43" y="40"/>
                  </a:cubicBezTo>
                  <a:cubicBezTo>
                    <a:pt x="42" y="41"/>
                    <a:pt x="41" y="42"/>
                    <a:pt x="39" y="42"/>
                  </a:cubicBezTo>
                  <a:close/>
                  <a:moveTo>
                    <a:pt x="62" y="25"/>
                  </a:moveTo>
                  <a:cubicBezTo>
                    <a:pt x="60" y="25"/>
                    <a:pt x="58" y="24"/>
                    <a:pt x="57" y="23"/>
                  </a:cubicBezTo>
                  <a:cubicBezTo>
                    <a:pt x="56" y="20"/>
                    <a:pt x="57" y="17"/>
                    <a:pt x="59" y="15"/>
                  </a:cubicBezTo>
                  <a:cubicBezTo>
                    <a:pt x="60" y="15"/>
                    <a:pt x="60" y="15"/>
                    <a:pt x="60" y="15"/>
                  </a:cubicBezTo>
                  <a:cubicBezTo>
                    <a:pt x="63" y="13"/>
                    <a:pt x="66" y="14"/>
                    <a:pt x="68" y="17"/>
                  </a:cubicBezTo>
                  <a:cubicBezTo>
                    <a:pt x="69" y="19"/>
                    <a:pt x="68" y="23"/>
                    <a:pt x="65" y="24"/>
                  </a:cubicBezTo>
                  <a:cubicBezTo>
                    <a:pt x="64" y="25"/>
                    <a:pt x="64" y="25"/>
                    <a:pt x="64" y="25"/>
                  </a:cubicBezTo>
                  <a:cubicBezTo>
                    <a:pt x="63" y="25"/>
                    <a:pt x="63" y="25"/>
                    <a:pt x="62" y="25"/>
                  </a:cubicBezTo>
                  <a:close/>
                  <a:moveTo>
                    <a:pt x="88" y="15"/>
                  </a:moveTo>
                  <a:cubicBezTo>
                    <a:pt x="85" y="15"/>
                    <a:pt x="83" y="14"/>
                    <a:pt x="82" y="11"/>
                  </a:cubicBezTo>
                  <a:cubicBezTo>
                    <a:pt x="82" y="8"/>
                    <a:pt x="83" y="5"/>
                    <a:pt x="86" y="5"/>
                  </a:cubicBezTo>
                  <a:cubicBezTo>
                    <a:pt x="88" y="4"/>
                    <a:pt x="88" y="4"/>
                    <a:pt x="88" y="4"/>
                  </a:cubicBezTo>
                  <a:cubicBezTo>
                    <a:pt x="90" y="4"/>
                    <a:pt x="93" y="5"/>
                    <a:pt x="94" y="8"/>
                  </a:cubicBezTo>
                  <a:cubicBezTo>
                    <a:pt x="95" y="11"/>
                    <a:pt x="93" y="14"/>
                    <a:pt x="90" y="15"/>
                  </a:cubicBezTo>
                  <a:cubicBezTo>
                    <a:pt x="89" y="15"/>
                    <a:pt x="89" y="15"/>
                    <a:pt x="89" y="15"/>
                  </a:cubicBezTo>
                  <a:cubicBezTo>
                    <a:pt x="88" y="15"/>
                    <a:pt x="88" y="15"/>
                    <a:pt x="88" y="15"/>
                  </a:cubicBezTo>
                  <a:close/>
                  <a:moveTo>
                    <a:pt x="116" y="12"/>
                  </a:moveTo>
                  <a:cubicBezTo>
                    <a:pt x="115" y="12"/>
                    <a:pt x="115" y="12"/>
                    <a:pt x="115" y="12"/>
                  </a:cubicBezTo>
                  <a:cubicBezTo>
                    <a:pt x="112" y="12"/>
                    <a:pt x="110" y="10"/>
                    <a:pt x="110" y="7"/>
                  </a:cubicBezTo>
                  <a:cubicBezTo>
                    <a:pt x="110" y="4"/>
                    <a:pt x="112" y="1"/>
                    <a:pt x="115" y="1"/>
                  </a:cubicBezTo>
                  <a:cubicBezTo>
                    <a:pt x="116" y="1"/>
                    <a:pt x="116" y="1"/>
                    <a:pt x="116" y="1"/>
                  </a:cubicBezTo>
                  <a:cubicBezTo>
                    <a:pt x="119" y="1"/>
                    <a:pt x="122" y="4"/>
                    <a:pt x="122" y="7"/>
                  </a:cubicBezTo>
                  <a:cubicBezTo>
                    <a:pt x="122" y="10"/>
                    <a:pt x="119" y="12"/>
                    <a:pt x="116" y="12"/>
                  </a:cubicBezTo>
                  <a:close/>
                  <a:moveTo>
                    <a:pt x="144" y="12"/>
                  </a:moveTo>
                  <a:cubicBezTo>
                    <a:pt x="143" y="12"/>
                    <a:pt x="143" y="12"/>
                    <a:pt x="143" y="12"/>
                  </a:cubicBezTo>
                  <a:cubicBezTo>
                    <a:pt x="140" y="12"/>
                    <a:pt x="138" y="10"/>
                    <a:pt x="138" y="7"/>
                  </a:cubicBezTo>
                  <a:cubicBezTo>
                    <a:pt x="138" y="4"/>
                    <a:pt x="140" y="1"/>
                    <a:pt x="143" y="1"/>
                  </a:cubicBezTo>
                  <a:cubicBezTo>
                    <a:pt x="144" y="1"/>
                    <a:pt x="144" y="1"/>
                    <a:pt x="144" y="1"/>
                  </a:cubicBezTo>
                  <a:cubicBezTo>
                    <a:pt x="147" y="1"/>
                    <a:pt x="150" y="4"/>
                    <a:pt x="150" y="7"/>
                  </a:cubicBezTo>
                  <a:cubicBezTo>
                    <a:pt x="150" y="10"/>
                    <a:pt x="147" y="12"/>
                    <a:pt x="144" y="12"/>
                  </a:cubicBezTo>
                  <a:close/>
                  <a:moveTo>
                    <a:pt x="171" y="12"/>
                  </a:moveTo>
                  <a:cubicBezTo>
                    <a:pt x="168" y="12"/>
                    <a:pt x="166" y="9"/>
                    <a:pt x="166" y="7"/>
                  </a:cubicBezTo>
                  <a:cubicBezTo>
                    <a:pt x="166" y="4"/>
                    <a:pt x="168" y="1"/>
                    <a:pt x="171" y="1"/>
                  </a:cubicBezTo>
                  <a:cubicBezTo>
                    <a:pt x="172" y="1"/>
                    <a:pt x="172" y="1"/>
                    <a:pt x="172" y="1"/>
                  </a:cubicBezTo>
                  <a:cubicBezTo>
                    <a:pt x="172" y="1"/>
                    <a:pt x="172" y="1"/>
                    <a:pt x="172" y="1"/>
                  </a:cubicBezTo>
                  <a:cubicBezTo>
                    <a:pt x="175" y="1"/>
                    <a:pt x="178" y="4"/>
                    <a:pt x="178" y="7"/>
                  </a:cubicBezTo>
                  <a:cubicBezTo>
                    <a:pt x="178" y="9"/>
                    <a:pt x="175" y="12"/>
                    <a:pt x="172" y="12"/>
                  </a:cubicBezTo>
                  <a:cubicBezTo>
                    <a:pt x="171" y="12"/>
                    <a:pt x="171" y="12"/>
                    <a:pt x="171" y="12"/>
                  </a:cubicBezTo>
                  <a:close/>
                  <a:moveTo>
                    <a:pt x="199" y="12"/>
                  </a:moveTo>
                  <a:cubicBezTo>
                    <a:pt x="196" y="12"/>
                    <a:pt x="193" y="9"/>
                    <a:pt x="193" y="6"/>
                  </a:cubicBezTo>
                  <a:cubicBezTo>
                    <a:pt x="193" y="4"/>
                    <a:pt x="196" y="1"/>
                    <a:pt x="199" y="1"/>
                  </a:cubicBezTo>
                  <a:cubicBezTo>
                    <a:pt x="200" y="1"/>
                    <a:pt x="200" y="1"/>
                    <a:pt x="200" y="1"/>
                  </a:cubicBezTo>
                  <a:cubicBezTo>
                    <a:pt x="203" y="1"/>
                    <a:pt x="205" y="4"/>
                    <a:pt x="205" y="6"/>
                  </a:cubicBezTo>
                  <a:cubicBezTo>
                    <a:pt x="205" y="9"/>
                    <a:pt x="203" y="12"/>
                    <a:pt x="200" y="12"/>
                  </a:cubicBezTo>
                  <a:cubicBezTo>
                    <a:pt x="199" y="12"/>
                    <a:pt x="199" y="12"/>
                    <a:pt x="199" y="12"/>
                  </a:cubicBezTo>
                  <a:close/>
                  <a:moveTo>
                    <a:pt x="228" y="12"/>
                  </a:moveTo>
                  <a:cubicBezTo>
                    <a:pt x="227" y="12"/>
                    <a:pt x="227" y="12"/>
                    <a:pt x="227" y="12"/>
                  </a:cubicBezTo>
                  <a:cubicBezTo>
                    <a:pt x="224" y="12"/>
                    <a:pt x="221" y="9"/>
                    <a:pt x="221" y="6"/>
                  </a:cubicBezTo>
                  <a:cubicBezTo>
                    <a:pt x="221" y="3"/>
                    <a:pt x="224" y="1"/>
                    <a:pt x="227" y="1"/>
                  </a:cubicBezTo>
                  <a:cubicBezTo>
                    <a:pt x="228" y="1"/>
                    <a:pt x="228" y="1"/>
                    <a:pt x="228" y="1"/>
                  </a:cubicBezTo>
                  <a:cubicBezTo>
                    <a:pt x="231" y="1"/>
                    <a:pt x="233" y="3"/>
                    <a:pt x="233" y="6"/>
                  </a:cubicBezTo>
                  <a:cubicBezTo>
                    <a:pt x="233" y="9"/>
                    <a:pt x="231" y="12"/>
                    <a:pt x="228" y="12"/>
                  </a:cubicBezTo>
                  <a:close/>
                  <a:moveTo>
                    <a:pt x="256" y="12"/>
                  </a:moveTo>
                  <a:cubicBezTo>
                    <a:pt x="255" y="12"/>
                    <a:pt x="255" y="12"/>
                    <a:pt x="255" y="12"/>
                  </a:cubicBezTo>
                  <a:cubicBezTo>
                    <a:pt x="252" y="12"/>
                    <a:pt x="249" y="9"/>
                    <a:pt x="249" y="6"/>
                  </a:cubicBezTo>
                  <a:cubicBezTo>
                    <a:pt x="249" y="3"/>
                    <a:pt x="252" y="1"/>
                    <a:pt x="255" y="1"/>
                  </a:cubicBezTo>
                  <a:cubicBezTo>
                    <a:pt x="256" y="1"/>
                    <a:pt x="256" y="1"/>
                    <a:pt x="256" y="1"/>
                  </a:cubicBezTo>
                  <a:cubicBezTo>
                    <a:pt x="259" y="1"/>
                    <a:pt x="261" y="3"/>
                    <a:pt x="261" y="6"/>
                  </a:cubicBezTo>
                  <a:cubicBezTo>
                    <a:pt x="261" y="9"/>
                    <a:pt x="259" y="12"/>
                    <a:pt x="256" y="12"/>
                  </a:cubicBezTo>
                  <a:close/>
                  <a:moveTo>
                    <a:pt x="282" y="12"/>
                  </a:moveTo>
                  <a:cubicBezTo>
                    <a:pt x="280" y="12"/>
                    <a:pt x="277" y="9"/>
                    <a:pt x="277" y="6"/>
                  </a:cubicBezTo>
                  <a:cubicBezTo>
                    <a:pt x="277" y="3"/>
                    <a:pt x="279" y="1"/>
                    <a:pt x="282" y="1"/>
                  </a:cubicBezTo>
                  <a:cubicBezTo>
                    <a:pt x="284" y="1"/>
                    <a:pt x="284" y="1"/>
                    <a:pt x="284" y="1"/>
                  </a:cubicBezTo>
                  <a:cubicBezTo>
                    <a:pt x="284" y="1"/>
                    <a:pt x="284" y="1"/>
                    <a:pt x="284" y="1"/>
                  </a:cubicBezTo>
                  <a:cubicBezTo>
                    <a:pt x="287" y="1"/>
                    <a:pt x="289" y="3"/>
                    <a:pt x="289" y="6"/>
                  </a:cubicBezTo>
                  <a:cubicBezTo>
                    <a:pt x="289" y="9"/>
                    <a:pt x="287" y="12"/>
                    <a:pt x="284" y="12"/>
                  </a:cubicBezTo>
                  <a:cubicBezTo>
                    <a:pt x="282" y="12"/>
                    <a:pt x="282" y="12"/>
                    <a:pt x="282" y="12"/>
                  </a:cubicBezTo>
                  <a:cubicBezTo>
                    <a:pt x="282" y="12"/>
                    <a:pt x="282" y="12"/>
                    <a:pt x="282" y="12"/>
                  </a:cubicBezTo>
                  <a:close/>
                  <a:moveTo>
                    <a:pt x="310" y="12"/>
                  </a:moveTo>
                  <a:cubicBezTo>
                    <a:pt x="307" y="12"/>
                    <a:pt x="305" y="9"/>
                    <a:pt x="305" y="6"/>
                  </a:cubicBezTo>
                  <a:cubicBezTo>
                    <a:pt x="305" y="3"/>
                    <a:pt x="307" y="1"/>
                    <a:pt x="310" y="1"/>
                  </a:cubicBezTo>
                  <a:cubicBezTo>
                    <a:pt x="312" y="1"/>
                    <a:pt x="312" y="1"/>
                    <a:pt x="312" y="1"/>
                  </a:cubicBezTo>
                  <a:cubicBezTo>
                    <a:pt x="312" y="1"/>
                    <a:pt x="312" y="1"/>
                    <a:pt x="312" y="1"/>
                  </a:cubicBezTo>
                  <a:cubicBezTo>
                    <a:pt x="315" y="1"/>
                    <a:pt x="317" y="3"/>
                    <a:pt x="317" y="6"/>
                  </a:cubicBezTo>
                  <a:cubicBezTo>
                    <a:pt x="317" y="9"/>
                    <a:pt x="315" y="12"/>
                    <a:pt x="312" y="12"/>
                  </a:cubicBezTo>
                  <a:cubicBezTo>
                    <a:pt x="310" y="12"/>
                    <a:pt x="310" y="12"/>
                    <a:pt x="310" y="12"/>
                  </a:cubicBezTo>
                  <a:cubicBezTo>
                    <a:pt x="310" y="12"/>
                    <a:pt x="310" y="12"/>
                    <a:pt x="310" y="12"/>
                  </a:cubicBezTo>
                  <a:close/>
                  <a:moveTo>
                    <a:pt x="338" y="12"/>
                  </a:moveTo>
                  <a:cubicBezTo>
                    <a:pt x="335" y="12"/>
                    <a:pt x="333" y="9"/>
                    <a:pt x="333" y="6"/>
                  </a:cubicBezTo>
                  <a:cubicBezTo>
                    <a:pt x="333" y="3"/>
                    <a:pt x="335" y="1"/>
                    <a:pt x="338" y="1"/>
                  </a:cubicBezTo>
                  <a:cubicBezTo>
                    <a:pt x="340" y="1"/>
                    <a:pt x="340" y="1"/>
                    <a:pt x="340" y="1"/>
                  </a:cubicBezTo>
                  <a:cubicBezTo>
                    <a:pt x="340" y="1"/>
                    <a:pt x="340" y="1"/>
                    <a:pt x="340" y="1"/>
                  </a:cubicBezTo>
                  <a:cubicBezTo>
                    <a:pt x="342" y="1"/>
                    <a:pt x="345" y="3"/>
                    <a:pt x="345" y="6"/>
                  </a:cubicBezTo>
                  <a:cubicBezTo>
                    <a:pt x="345" y="9"/>
                    <a:pt x="343" y="11"/>
                    <a:pt x="340" y="12"/>
                  </a:cubicBezTo>
                  <a:cubicBezTo>
                    <a:pt x="338" y="12"/>
                    <a:pt x="338" y="12"/>
                    <a:pt x="338" y="12"/>
                  </a:cubicBezTo>
                  <a:cubicBezTo>
                    <a:pt x="338" y="12"/>
                    <a:pt x="338" y="12"/>
                    <a:pt x="338" y="12"/>
                  </a:cubicBezTo>
                  <a:close/>
                  <a:moveTo>
                    <a:pt x="367" y="11"/>
                  </a:moveTo>
                  <a:cubicBezTo>
                    <a:pt x="366" y="11"/>
                    <a:pt x="366" y="11"/>
                    <a:pt x="366" y="11"/>
                  </a:cubicBezTo>
                  <a:cubicBezTo>
                    <a:pt x="363" y="11"/>
                    <a:pt x="361" y="9"/>
                    <a:pt x="361" y="6"/>
                  </a:cubicBezTo>
                  <a:cubicBezTo>
                    <a:pt x="361" y="3"/>
                    <a:pt x="363" y="1"/>
                    <a:pt x="366" y="1"/>
                  </a:cubicBezTo>
                  <a:cubicBezTo>
                    <a:pt x="367" y="1"/>
                    <a:pt x="367" y="1"/>
                    <a:pt x="367" y="1"/>
                  </a:cubicBezTo>
                  <a:cubicBezTo>
                    <a:pt x="370" y="1"/>
                    <a:pt x="373" y="3"/>
                    <a:pt x="373" y="6"/>
                  </a:cubicBezTo>
                  <a:cubicBezTo>
                    <a:pt x="373" y="9"/>
                    <a:pt x="370" y="11"/>
                    <a:pt x="367" y="11"/>
                  </a:cubicBezTo>
                  <a:close/>
                  <a:moveTo>
                    <a:pt x="395" y="11"/>
                  </a:moveTo>
                  <a:cubicBezTo>
                    <a:pt x="394" y="11"/>
                    <a:pt x="394" y="11"/>
                    <a:pt x="394" y="11"/>
                  </a:cubicBezTo>
                  <a:cubicBezTo>
                    <a:pt x="391" y="11"/>
                    <a:pt x="389" y="9"/>
                    <a:pt x="389" y="6"/>
                  </a:cubicBezTo>
                  <a:cubicBezTo>
                    <a:pt x="389" y="3"/>
                    <a:pt x="391" y="1"/>
                    <a:pt x="394" y="1"/>
                  </a:cubicBezTo>
                  <a:cubicBezTo>
                    <a:pt x="395" y="1"/>
                    <a:pt x="395" y="1"/>
                    <a:pt x="395" y="1"/>
                  </a:cubicBezTo>
                  <a:cubicBezTo>
                    <a:pt x="398" y="1"/>
                    <a:pt x="401" y="3"/>
                    <a:pt x="401" y="6"/>
                  </a:cubicBezTo>
                  <a:cubicBezTo>
                    <a:pt x="401" y="9"/>
                    <a:pt x="398" y="11"/>
                    <a:pt x="395" y="11"/>
                  </a:cubicBezTo>
                  <a:close/>
                  <a:moveTo>
                    <a:pt x="422" y="11"/>
                  </a:moveTo>
                  <a:cubicBezTo>
                    <a:pt x="419" y="11"/>
                    <a:pt x="417" y="9"/>
                    <a:pt x="417" y="6"/>
                  </a:cubicBezTo>
                  <a:cubicBezTo>
                    <a:pt x="417" y="3"/>
                    <a:pt x="419" y="1"/>
                    <a:pt x="422" y="1"/>
                  </a:cubicBezTo>
                  <a:cubicBezTo>
                    <a:pt x="423" y="1"/>
                    <a:pt x="423" y="1"/>
                    <a:pt x="423" y="1"/>
                  </a:cubicBezTo>
                  <a:cubicBezTo>
                    <a:pt x="423" y="1"/>
                    <a:pt x="423" y="1"/>
                    <a:pt x="423" y="1"/>
                  </a:cubicBezTo>
                  <a:cubicBezTo>
                    <a:pt x="426" y="1"/>
                    <a:pt x="429" y="3"/>
                    <a:pt x="429" y="6"/>
                  </a:cubicBezTo>
                  <a:cubicBezTo>
                    <a:pt x="429" y="9"/>
                    <a:pt x="426" y="11"/>
                    <a:pt x="423" y="11"/>
                  </a:cubicBezTo>
                  <a:cubicBezTo>
                    <a:pt x="422" y="11"/>
                    <a:pt x="422" y="11"/>
                    <a:pt x="422" y="11"/>
                  </a:cubicBezTo>
                  <a:cubicBezTo>
                    <a:pt x="422" y="11"/>
                    <a:pt x="422" y="11"/>
                    <a:pt x="422" y="11"/>
                  </a:cubicBezTo>
                  <a:close/>
                  <a:moveTo>
                    <a:pt x="450" y="11"/>
                  </a:moveTo>
                  <a:cubicBezTo>
                    <a:pt x="447" y="11"/>
                    <a:pt x="444" y="9"/>
                    <a:pt x="444" y="6"/>
                  </a:cubicBezTo>
                  <a:cubicBezTo>
                    <a:pt x="444" y="3"/>
                    <a:pt x="447" y="1"/>
                    <a:pt x="450" y="1"/>
                  </a:cubicBezTo>
                  <a:cubicBezTo>
                    <a:pt x="451" y="1"/>
                    <a:pt x="451" y="1"/>
                    <a:pt x="451" y="1"/>
                  </a:cubicBezTo>
                  <a:cubicBezTo>
                    <a:pt x="451" y="1"/>
                    <a:pt x="451" y="1"/>
                    <a:pt x="451" y="1"/>
                  </a:cubicBezTo>
                  <a:cubicBezTo>
                    <a:pt x="454" y="1"/>
                    <a:pt x="456" y="3"/>
                    <a:pt x="456" y="6"/>
                  </a:cubicBezTo>
                  <a:cubicBezTo>
                    <a:pt x="456" y="9"/>
                    <a:pt x="454" y="11"/>
                    <a:pt x="451" y="11"/>
                  </a:cubicBezTo>
                  <a:cubicBezTo>
                    <a:pt x="450" y="11"/>
                    <a:pt x="450" y="11"/>
                    <a:pt x="450" y="11"/>
                  </a:cubicBezTo>
                  <a:cubicBezTo>
                    <a:pt x="450" y="11"/>
                    <a:pt x="450" y="11"/>
                    <a:pt x="450" y="11"/>
                  </a:cubicBezTo>
                  <a:close/>
                  <a:moveTo>
                    <a:pt x="478" y="11"/>
                  </a:moveTo>
                  <a:cubicBezTo>
                    <a:pt x="475" y="11"/>
                    <a:pt x="472" y="9"/>
                    <a:pt x="472" y="6"/>
                  </a:cubicBezTo>
                  <a:cubicBezTo>
                    <a:pt x="472" y="3"/>
                    <a:pt x="475" y="1"/>
                    <a:pt x="478" y="1"/>
                  </a:cubicBezTo>
                  <a:cubicBezTo>
                    <a:pt x="479" y="1"/>
                    <a:pt x="479" y="1"/>
                    <a:pt x="479" y="1"/>
                  </a:cubicBezTo>
                  <a:cubicBezTo>
                    <a:pt x="479" y="1"/>
                    <a:pt x="479" y="1"/>
                    <a:pt x="479" y="1"/>
                  </a:cubicBezTo>
                  <a:cubicBezTo>
                    <a:pt x="482" y="1"/>
                    <a:pt x="484" y="3"/>
                    <a:pt x="484" y="6"/>
                  </a:cubicBezTo>
                  <a:cubicBezTo>
                    <a:pt x="484" y="9"/>
                    <a:pt x="482" y="11"/>
                    <a:pt x="479" y="11"/>
                  </a:cubicBezTo>
                  <a:cubicBezTo>
                    <a:pt x="478" y="11"/>
                    <a:pt x="478" y="11"/>
                    <a:pt x="478" y="11"/>
                  </a:cubicBezTo>
                  <a:cubicBezTo>
                    <a:pt x="478" y="11"/>
                    <a:pt x="478" y="11"/>
                    <a:pt x="478" y="11"/>
                  </a:cubicBezTo>
                  <a:close/>
                  <a:moveTo>
                    <a:pt x="507" y="11"/>
                  </a:moveTo>
                  <a:cubicBezTo>
                    <a:pt x="506" y="11"/>
                    <a:pt x="506" y="11"/>
                    <a:pt x="506" y="11"/>
                  </a:cubicBezTo>
                  <a:cubicBezTo>
                    <a:pt x="503" y="11"/>
                    <a:pt x="500" y="9"/>
                    <a:pt x="500" y="6"/>
                  </a:cubicBezTo>
                  <a:cubicBezTo>
                    <a:pt x="500" y="3"/>
                    <a:pt x="503" y="0"/>
                    <a:pt x="506" y="0"/>
                  </a:cubicBezTo>
                  <a:cubicBezTo>
                    <a:pt x="507" y="0"/>
                    <a:pt x="507" y="0"/>
                    <a:pt x="507" y="0"/>
                  </a:cubicBezTo>
                  <a:cubicBezTo>
                    <a:pt x="510" y="0"/>
                    <a:pt x="512" y="3"/>
                    <a:pt x="512" y="6"/>
                  </a:cubicBezTo>
                  <a:cubicBezTo>
                    <a:pt x="512" y="9"/>
                    <a:pt x="510" y="11"/>
                    <a:pt x="507" y="11"/>
                  </a:cubicBezTo>
                  <a:close/>
                  <a:moveTo>
                    <a:pt x="535" y="11"/>
                  </a:moveTo>
                  <a:cubicBezTo>
                    <a:pt x="533" y="11"/>
                    <a:pt x="533" y="11"/>
                    <a:pt x="533" y="11"/>
                  </a:cubicBezTo>
                  <a:cubicBezTo>
                    <a:pt x="530" y="11"/>
                    <a:pt x="528" y="9"/>
                    <a:pt x="528" y="6"/>
                  </a:cubicBezTo>
                  <a:cubicBezTo>
                    <a:pt x="528" y="3"/>
                    <a:pt x="530" y="0"/>
                    <a:pt x="533" y="0"/>
                  </a:cubicBezTo>
                  <a:cubicBezTo>
                    <a:pt x="535" y="0"/>
                    <a:pt x="535" y="0"/>
                    <a:pt x="535" y="0"/>
                  </a:cubicBezTo>
                  <a:cubicBezTo>
                    <a:pt x="538" y="0"/>
                    <a:pt x="540" y="3"/>
                    <a:pt x="540" y="6"/>
                  </a:cubicBezTo>
                  <a:cubicBezTo>
                    <a:pt x="540" y="9"/>
                    <a:pt x="538" y="11"/>
                    <a:pt x="535" y="11"/>
                  </a:cubicBezTo>
                  <a:close/>
                  <a:moveTo>
                    <a:pt x="561" y="11"/>
                  </a:moveTo>
                  <a:cubicBezTo>
                    <a:pt x="558" y="11"/>
                    <a:pt x="556" y="9"/>
                    <a:pt x="556" y="6"/>
                  </a:cubicBezTo>
                  <a:cubicBezTo>
                    <a:pt x="556" y="3"/>
                    <a:pt x="558" y="0"/>
                    <a:pt x="561" y="0"/>
                  </a:cubicBezTo>
                  <a:cubicBezTo>
                    <a:pt x="563" y="0"/>
                    <a:pt x="563" y="0"/>
                    <a:pt x="563" y="0"/>
                  </a:cubicBezTo>
                  <a:cubicBezTo>
                    <a:pt x="563" y="0"/>
                    <a:pt x="563" y="0"/>
                    <a:pt x="563" y="0"/>
                  </a:cubicBezTo>
                  <a:cubicBezTo>
                    <a:pt x="566" y="0"/>
                    <a:pt x="568" y="3"/>
                    <a:pt x="568" y="6"/>
                  </a:cubicBezTo>
                  <a:cubicBezTo>
                    <a:pt x="568" y="9"/>
                    <a:pt x="566" y="11"/>
                    <a:pt x="563" y="11"/>
                  </a:cubicBezTo>
                  <a:cubicBezTo>
                    <a:pt x="561" y="11"/>
                    <a:pt x="561" y="11"/>
                    <a:pt x="561" y="11"/>
                  </a:cubicBezTo>
                  <a:cubicBezTo>
                    <a:pt x="561" y="11"/>
                    <a:pt x="561" y="11"/>
                    <a:pt x="561" y="11"/>
                  </a:cubicBezTo>
                  <a:close/>
                  <a:moveTo>
                    <a:pt x="589" y="11"/>
                  </a:moveTo>
                  <a:cubicBezTo>
                    <a:pt x="586" y="11"/>
                    <a:pt x="584" y="9"/>
                    <a:pt x="584" y="6"/>
                  </a:cubicBezTo>
                  <a:cubicBezTo>
                    <a:pt x="584" y="3"/>
                    <a:pt x="586" y="0"/>
                    <a:pt x="589" y="0"/>
                  </a:cubicBezTo>
                  <a:cubicBezTo>
                    <a:pt x="590" y="0"/>
                    <a:pt x="590" y="0"/>
                    <a:pt x="590" y="0"/>
                  </a:cubicBezTo>
                  <a:cubicBezTo>
                    <a:pt x="590" y="0"/>
                    <a:pt x="590" y="0"/>
                    <a:pt x="590" y="0"/>
                  </a:cubicBezTo>
                  <a:cubicBezTo>
                    <a:pt x="593" y="0"/>
                    <a:pt x="596" y="3"/>
                    <a:pt x="596" y="6"/>
                  </a:cubicBezTo>
                  <a:cubicBezTo>
                    <a:pt x="596" y="9"/>
                    <a:pt x="593" y="11"/>
                    <a:pt x="591" y="11"/>
                  </a:cubicBezTo>
                  <a:cubicBezTo>
                    <a:pt x="589" y="11"/>
                    <a:pt x="589" y="11"/>
                    <a:pt x="589" y="11"/>
                  </a:cubicBezTo>
                  <a:cubicBezTo>
                    <a:pt x="589" y="11"/>
                    <a:pt x="589" y="11"/>
                    <a:pt x="589" y="11"/>
                  </a:cubicBezTo>
                  <a:close/>
                  <a:moveTo>
                    <a:pt x="617" y="11"/>
                  </a:moveTo>
                  <a:cubicBezTo>
                    <a:pt x="614" y="11"/>
                    <a:pt x="612" y="9"/>
                    <a:pt x="612" y="6"/>
                  </a:cubicBezTo>
                  <a:cubicBezTo>
                    <a:pt x="612" y="3"/>
                    <a:pt x="614" y="0"/>
                    <a:pt x="617" y="0"/>
                  </a:cubicBezTo>
                  <a:cubicBezTo>
                    <a:pt x="618" y="0"/>
                    <a:pt x="618" y="0"/>
                    <a:pt x="618" y="0"/>
                  </a:cubicBezTo>
                  <a:cubicBezTo>
                    <a:pt x="618" y="0"/>
                    <a:pt x="618" y="0"/>
                    <a:pt x="618" y="0"/>
                  </a:cubicBezTo>
                  <a:cubicBezTo>
                    <a:pt x="621" y="0"/>
                    <a:pt x="624" y="3"/>
                    <a:pt x="624" y="6"/>
                  </a:cubicBezTo>
                  <a:cubicBezTo>
                    <a:pt x="624" y="8"/>
                    <a:pt x="621" y="11"/>
                    <a:pt x="618" y="11"/>
                  </a:cubicBezTo>
                  <a:cubicBezTo>
                    <a:pt x="617" y="11"/>
                    <a:pt x="617" y="11"/>
                    <a:pt x="617" y="11"/>
                  </a:cubicBezTo>
                  <a:cubicBezTo>
                    <a:pt x="617" y="11"/>
                    <a:pt x="617" y="11"/>
                    <a:pt x="617" y="11"/>
                  </a:cubicBezTo>
                  <a:close/>
                  <a:moveTo>
                    <a:pt x="646" y="11"/>
                  </a:moveTo>
                  <a:cubicBezTo>
                    <a:pt x="645" y="11"/>
                    <a:pt x="645" y="11"/>
                    <a:pt x="645" y="11"/>
                  </a:cubicBezTo>
                  <a:cubicBezTo>
                    <a:pt x="642" y="11"/>
                    <a:pt x="640" y="8"/>
                    <a:pt x="640" y="5"/>
                  </a:cubicBezTo>
                  <a:cubicBezTo>
                    <a:pt x="640" y="3"/>
                    <a:pt x="642" y="0"/>
                    <a:pt x="645" y="0"/>
                  </a:cubicBezTo>
                  <a:cubicBezTo>
                    <a:pt x="646" y="0"/>
                    <a:pt x="646" y="0"/>
                    <a:pt x="646" y="0"/>
                  </a:cubicBezTo>
                  <a:cubicBezTo>
                    <a:pt x="649" y="0"/>
                    <a:pt x="652" y="3"/>
                    <a:pt x="652" y="5"/>
                  </a:cubicBezTo>
                  <a:cubicBezTo>
                    <a:pt x="652" y="8"/>
                    <a:pt x="649" y="11"/>
                    <a:pt x="646" y="11"/>
                  </a:cubicBezTo>
                  <a:close/>
                  <a:moveTo>
                    <a:pt x="674" y="11"/>
                  </a:moveTo>
                  <a:cubicBezTo>
                    <a:pt x="673" y="11"/>
                    <a:pt x="673" y="11"/>
                    <a:pt x="673" y="11"/>
                  </a:cubicBezTo>
                  <a:cubicBezTo>
                    <a:pt x="670" y="11"/>
                    <a:pt x="667" y="8"/>
                    <a:pt x="667" y="5"/>
                  </a:cubicBezTo>
                  <a:cubicBezTo>
                    <a:pt x="667" y="2"/>
                    <a:pt x="670" y="0"/>
                    <a:pt x="673" y="0"/>
                  </a:cubicBezTo>
                  <a:cubicBezTo>
                    <a:pt x="674" y="0"/>
                    <a:pt x="674" y="0"/>
                    <a:pt x="674" y="0"/>
                  </a:cubicBezTo>
                  <a:cubicBezTo>
                    <a:pt x="677" y="0"/>
                    <a:pt x="679" y="2"/>
                    <a:pt x="679" y="5"/>
                  </a:cubicBezTo>
                  <a:cubicBezTo>
                    <a:pt x="679" y="8"/>
                    <a:pt x="677" y="11"/>
                    <a:pt x="674" y="11"/>
                  </a:cubicBezTo>
                  <a:close/>
                  <a:moveTo>
                    <a:pt x="701" y="11"/>
                  </a:moveTo>
                  <a:cubicBezTo>
                    <a:pt x="698" y="11"/>
                    <a:pt x="695" y="8"/>
                    <a:pt x="695" y="5"/>
                  </a:cubicBezTo>
                  <a:cubicBezTo>
                    <a:pt x="695" y="2"/>
                    <a:pt x="698" y="0"/>
                    <a:pt x="701" y="0"/>
                  </a:cubicBezTo>
                  <a:cubicBezTo>
                    <a:pt x="702" y="0"/>
                    <a:pt x="702" y="0"/>
                    <a:pt x="702" y="0"/>
                  </a:cubicBezTo>
                  <a:cubicBezTo>
                    <a:pt x="702" y="0"/>
                    <a:pt x="702" y="0"/>
                    <a:pt x="702" y="0"/>
                  </a:cubicBezTo>
                  <a:cubicBezTo>
                    <a:pt x="705" y="0"/>
                    <a:pt x="707" y="2"/>
                    <a:pt x="707" y="5"/>
                  </a:cubicBezTo>
                  <a:cubicBezTo>
                    <a:pt x="707" y="8"/>
                    <a:pt x="705" y="11"/>
                    <a:pt x="702" y="11"/>
                  </a:cubicBezTo>
                  <a:cubicBezTo>
                    <a:pt x="701" y="11"/>
                    <a:pt x="701" y="11"/>
                    <a:pt x="701" y="11"/>
                  </a:cubicBezTo>
                  <a:close/>
                  <a:moveTo>
                    <a:pt x="729" y="11"/>
                  </a:moveTo>
                  <a:cubicBezTo>
                    <a:pt x="726" y="11"/>
                    <a:pt x="723" y="8"/>
                    <a:pt x="723" y="5"/>
                  </a:cubicBezTo>
                  <a:cubicBezTo>
                    <a:pt x="723" y="2"/>
                    <a:pt x="726" y="0"/>
                    <a:pt x="729" y="0"/>
                  </a:cubicBezTo>
                  <a:cubicBezTo>
                    <a:pt x="730" y="0"/>
                    <a:pt x="730" y="0"/>
                    <a:pt x="730" y="0"/>
                  </a:cubicBezTo>
                  <a:cubicBezTo>
                    <a:pt x="730" y="0"/>
                    <a:pt x="730" y="0"/>
                    <a:pt x="730" y="0"/>
                  </a:cubicBezTo>
                  <a:cubicBezTo>
                    <a:pt x="733" y="0"/>
                    <a:pt x="735" y="2"/>
                    <a:pt x="735" y="5"/>
                  </a:cubicBezTo>
                  <a:cubicBezTo>
                    <a:pt x="735" y="8"/>
                    <a:pt x="733" y="11"/>
                    <a:pt x="730" y="11"/>
                  </a:cubicBezTo>
                  <a:cubicBezTo>
                    <a:pt x="729" y="11"/>
                    <a:pt x="729" y="11"/>
                    <a:pt x="729" y="11"/>
                  </a:cubicBezTo>
                  <a:close/>
                  <a:moveTo>
                    <a:pt x="756" y="11"/>
                  </a:moveTo>
                  <a:cubicBezTo>
                    <a:pt x="754" y="11"/>
                    <a:pt x="751" y="8"/>
                    <a:pt x="751" y="5"/>
                  </a:cubicBezTo>
                  <a:cubicBezTo>
                    <a:pt x="751" y="2"/>
                    <a:pt x="753" y="0"/>
                    <a:pt x="756" y="0"/>
                  </a:cubicBezTo>
                  <a:cubicBezTo>
                    <a:pt x="758" y="0"/>
                    <a:pt x="758" y="0"/>
                    <a:pt x="758" y="0"/>
                  </a:cubicBezTo>
                  <a:cubicBezTo>
                    <a:pt x="758" y="0"/>
                    <a:pt x="758" y="0"/>
                    <a:pt x="758" y="0"/>
                  </a:cubicBezTo>
                  <a:cubicBezTo>
                    <a:pt x="761" y="0"/>
                    <a:pt x="763" y="2"/>
                    <a:pt x="763" y="5"/>
                  </a:cubicBezTo>
                  <a:cubicBezTo>
                    <a:pt x="763" y="8"/>
                    <a:pt x="761" y="11"/>
                    <a:pt x="758" y="11"/>
                  </a:cubicBezTo>
                  <a:cubicBezTo>
                    <a:pt x="756" y="11"/>
                    <a:pt x="756" y="11"/>
                    <a:pt x="756" y="11"/>
                  </a:cubicBezTo>
                  <a:close/>
                  <a:moveTo>
                    <a:pt x="786" y="11"/>
                  </a:moveTo>
                  <a:cubicBezTo>
                    <a:pt x="784" y="11"/>
                    <a:pt x="784" y="11"/>
                    <a:pt x="784" y="11"/>
                  </a:cubicBezTo>
                  <a:cubicBezTo>
                    <a:pt x="781" y="11"/>
                    <a:pt x="779" y="8"/>
                    <a:pt x="779" y="5"/>
                  </a:cubicBezTo>
                  <a:cubicBezTo>
                    <a:pt x="779" y="2"/>
                    <a:pt x="781" y="0"/>
                    <a:pt x="784" y="0"/>
                  </a:cubicBezTo>
                  <a:cubicBezTo>
                    <a:pt x="786" y="0"/>
                    <a:pt x="786" y="0"/>
                    <a:pt x="786" y="0"/>
                  </a:cubicBezTo>
                  <a:cubicBezTo>
                    <a:pt x="789" y="0"/>
                    <a:pt x="791" y="2"/>
                    <a:pt x="791" y="5"/>
                  </a:cubicBezTo>
                  <a:cubicBezTo>
                    <a:pt x="791" y="8"/>
                    <a:pt x="789" y="11"/>
                    <a:pt x="786" y="11"/>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p:cNvSpPr>
              <a:spLocks/>
            </p:cNvSpPr>
            <p:nvPr/>
          </p:nvSpPr>
          <p:spPr bwMode="auto">
            <a:xfrm>
              <a:off x="6297" y="2838"/>
              <a:ext cx="17" cy="15"/>
            </a:xfrm>
            <a:custGeom>
              <a:avLst/>
              <a:gdLst>
                <a:gd name="T0" fmla="*/ 6 w 11"/>
                <a:gd name="T1" fmla="*/ 10 h 10"/>
                <a:gd name="T2" fmla="*/ 5 w 11"/>
                <a:gd name="T3" fmla="*/ 10 h 10"/>
                <a:gd name="T4" fmla="*/ 0 w 11"/>
                <a:gd name="T5" fmla="*/ 5 h 10"/>
                <a:gd name="T6" fmla="*/ 5 w 11"/>
                <a:gd name="T7" fmla="*/ 0 h 10"/>
                <a:gd name="T8" fmla="*/ 6 w 11"/>
                <a:gd name="T9" fmla="*/ 0 h 10"/>
                <a:gd name="T10" fmla="*/ 11 w 11"/>
                <a:gd name="T11" fmla="*/ 5 h 10"/>
                <a:gd name="T12" fmla="*/ 6 w 11"/>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10"/>
                  </a:moveTo>
                  <a:cubicBezTo>
                    <a:pt x="5" y="10"/>
                    <a:pt x="5" y="10"/>
                    <a:pt x="5" y="10"/>
                  </a:cubicBezTo>
                  <a:cubicBezTo>
                    <a:pt x="2" y="10"/>
                    <a:pt x="0" y="8"/>
                    <a:pt x="0" y="5"/>
                  </a:cubicBezTo>
                  <a:cubicBezTo>
                    <a:pt x="0" y="2"/>
                    <a:pt x="2" y="0"/>
                    <a:pt x="5" y="0"/>
                  </a:cubicBezTo>
                  <a:cubicBezTo>
                    <a:pt x="6" y="0"/>
                    <a:pt x="6" y="0"/>
                    <a:pt x="6" y="0"/>
                  </a:cubicBezTo>
                  <a:cubicBezTo>
                    <a:pt x="9" y="0"/>
                    <a:pt x="11" y="2"/>
                    <a:pt x="11" y="5"/>
                  </a:cubicBezTo>
                  <a:cubicBezTo>
                    <a:pt x="11" y="8"/>
                    <a:pt x="9" y="10"/>
                    <a:pt x="6" y="10"/>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19"/>
            <p:cNvSpPr>
              <a:spLocks noChangeArrowheads="1"/>
            </p:cNvSpPr>
            <p:nvPr/>
          </p:nvSpPr>
          <p:spPr bwMode="auto">
            <a:xfrm>
              <a:off x="4995" y="1908"/>
              <a:ext cx="124" cy="123"/>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p:cNvSpPr>
              <a:spLocks noEditPoints="1"/>
            </p:cNvSpPr>
            <p:nvPr/>
          </p:nvSpPr>
          <p:spPr bwMode="auto">
            <a:xfrm>
              <a:off x="4983" y="1895"/>
              <a:ext cx="149" cy="149"/>
            </a:xfrm>
            <a:custGeom>
              <a:avLst/>
              <a:gdLst>
                <a:gd name="T0" fmla="*/ 48 w 96"/>
                <a:gd name="T1" fmla="*/ 96 h 96"/>
                <a:gd name="T2" fmla="*/ 0 w 96"/>
                <a:gd name="T3" fmla="*/ 48 h 96"/>
                <a:gd name="T4" fmla="*/ 48 w 96"/>
                <a:gd name="T5" fmla="*/ 0 h 96"/>
                <a:gd name="T6" fmla="*/ 96 w 96"/>
                <a:gd name="T7" fmla="*/ 48 h 96"/>
                <a:gd name="T8" fmla="*/ 48 w 96"/>
                <a:gd name="T9" fmla="*/ 96 h 96"/>
                <a:gd name="T10" fmla="*/ 48 w 96"/>
                <a:gd name="T11" fmla="*/ 16 h 96"/>
                <a:gd name="T12" fmla="*/ 16 w 96"/>
                <a:gd name="T13" fmla="*/ 48 h 96"/>
                <a:gd name="T14" fmla="*/ 48 w 96"/>
                <a:gd name="T15" fmla="*/ 80 h 96"/>
                <a:gd name="T16" fmla="*/ 80 w 96"/>
                <a:gd name="T17" fmla="*/ 48 h 96"/>
                <a:gd name="T18" fmla="*/ 48 w 96"/>
                <a:gd name="T19" fmla="*/ 1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6">
                  <a:moveTo>
                    <a:pt x="48" y="96"/>
                  </a:moveTo>
                  <a:cubicBezTo>
                    <a:pt x="21" y="96"/>
                    <a:pt x="0" y="75"/>
                    <a:pt x="0" y="48"/>
                  </a:cubicBezTo>
                  <a:cubicBezTo>
                    <a:pt x="0" y="22"/>
                    <a:pt x="21" y="0"/>
                    <a:pt x="48" y="0"/>
                  </a:cubicBezTo>
                  <a:cubicBezTo>
                    <a:pt x="74" y="0"/>
                    <a:pt x="96" y="22"/>
                    <a:pt x="96" y="48"/>
                  </a:cubicBezTo>
                  <a:cubicBezTo>
                    <a:pt x="96" y="75"/>
                    <a:pt x="74" y="96"/>
                    <a:pt x="48" y="96"/>
                  </a:cubicBezTo>
                  <a:close/>
                  <a:moveTo>
                    <a:pt x="48" y="16"/>
                  </a:moveTo>
                  <a:cubicBezTo>
                    <a:pt x="30" y="16"/>
                    <a:pt x="16" y="31"/>
                    <a:pt x="16" y="48"/>
                  </a:cubicBezTo>
                  <a:cubicBezTo>
                    <a:pt x="16" y="66"/>
                    <a:pt x="30" y="80"/>
                    <a:pt x="48" y="80"/>
                  </a:cubicBezTo>
                  <a:cubicBezTo>
                    <a:pt x="65" y="80"/>
                    <a:pt x="80" y="66"/>
                    <a:pt x="80" y="48"/>
                  </a:cubicBezTo>
                  <a:cubicBezTo>
                    <a:pt x="80" y="31"/>
                    <a:pt x="65" y="16"/>
                    <a:pt x="48"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1"/>
            <p:cNvSpPr>
              <a:spLocks noChangeArrowheads="1"/>
            </p:cNvSpPr>
            <p:nvPr/>
          </p:nvSpPr>
          <p:spPr bwMode="auto">
            <a:xfrm>
              <a:off x="6238" y="1533"/>
              <a:ext cx="82" cy="82"/>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p:cNvSpPr>
              <a:spLocks noEditPoints="1"/>
            </p:cNvSpPr>
            <p:nvPr/>
          </p:nvSpPr>
          <p:spPr bwMode="auto">
            <a:xfrm>
              <a:off x="6226" y="1521"/>
              <a:ext cx="106" cy="106"/>
            </a:xfrm>
            <a:custGeom>
              <a:avLst/>
              <a:gdLst>
                <a:gd name="T0" fmla="*/ 35 w 69"/>
                <a:gd name="T1" fmla="*/ 69 h 69"/>
                <a:gd name="T2" fmla="*/ 0 w 69"/>
                <a:gd name="T3" fmla="*/ 35 h 69"/>
                <a:gd name="T4" fmla="*/ 35 w 69"/>
                <a:gd name="T5" fmla="*/ 0 h 69"/>
                <a:gd name="T6" fmla="*/ 69 w 69"/>
                <a:gd name="T7" fmla="*/ 35 h 69"/>
                <a:gd name="T8" fmla="*/ 35 w 69"/>
                <a:gd name="T9" fmla="*/ 69 h 69"/>
                <a:gd name="T10" fmla="*/ 35 w 69"/>
                <a:gd name="T11" fmla="*/ 16 h 69"/>
                <a:gd name="T12" fmla="*/ 16 w 69"/>
                <a:gd name="T13" fmla="*/ 35 h 69"/>
                <a:gd name="T14" fmla="*/ 35 w 69"/>
                <a:gd name="T15" fmla="*/ 53 h 69"/>
                <a:gd name="T16" fmla="*/ 53 w 69"/>
                <a:gd name="T17" fmla="*/ 35 h 69"/>
                <a:gd name="T18" fmla="*/ 35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5" y="69"/>
                  </a:moveTo>
                  <a:cubicBezTo>
                    <a:pt x="16" y="69"/>
                    <a:pt x="0" y="54"/>
                    <a:pt x="0" y="35"/>
                  </a:cubicBezTo>
                  <a:cubicBezTo>
                    <a:pt x="0" y="16"/>
                    <a:pt x="16" y="0"/>
                    <a:pt x="35" y="0"/>
                  </a:cubicBezTo>
                  <a:cubicBezTo>
                    <a:pt x="54" y="0"/>
                    <a:pt x="69" y="16"/>
                    <a:pt x="69" y="35"/>
                  </a:cubicBezTo>
                  <a:cubicBezTo>
                    <a:pt x="69" y="54"/>
                    <a:pt x="54" y="69"/>
                    <a:pt x="35" y="69"/>
                  </a:cubicBezTo>
                  <a:close/>
                  <a:moveTo>
                    <a:pt x="35" y="16"/>
                  </a:moveTo>
                  <a:cubicBezTo>
                    <a:pt x="24" y="16"/>
                    <a:pt x="16" y="24"/>
                    <a:pt x="16" y="35"/>
                  </a:cubicBezTo>
                  <a:cubicBezTo>
                    <a:pt x="16" y="45"/>
                    <a:pt x="24" y="53"/>
                    <a:pt x="35" y="53"/>
                  </a:cubicBezTo>
                  <a:cubicBezTo>
                    <a:pt x="45" y="53"/>
                    <a:pt x="53" y="45"/>
                    <a:pt x="53" y="35"/>
                  </a:cubicBezTo>
                  <a:cubicBezTo>
                    <a:pt x="53" y="24"/>
                    <a:pt x="45" y="16"/>
                    <a:pt x="35"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p:cNvSpPr>
              <a:spLocks/>
            </p:cNvSpPr>
            <p:nvPr/>
          </p:nvSpPr>
          <p:spPr bwMode="auto">
            <a:xfrm>
              <a:off x="1183" y="2130"/>
              <a:ext cx="1905" cy="1019"/>
            </a:xfrm>
            <a:custGeom>
              <a:avLst/>
              <a:gdLst>
                <a:gd name="T0" fmla="*/ 949 w 1231"/>
                <a:gd name="T1" fmla="*/ 658 h 658"/>
                <a:gd name="T2" fmla="*/ 0 w 1231"/>
                <a:gd name="T3" fmla="*/ 658 h 658"/>
                <a:gd name="T4" fmla="*/ 0 w 1231"/>
                <a:gd name="T5" fmla="*/ 642 h 658"/>
                <a:gd name="T6" fmla="*/ 949 w 1231"/>
                <a:gd name="T7" fmla="*/ 642 h 658"/>
                <a:gd name="T8" fmla="*/ 1049 w 1231"/>
                <a:gd name="T9" fmla="*/ 542 h 658"/>
                <a:gd name="T10" fmla="*/ 1050 w 1231"/>
                <a:gd name="T11" fmla="*/ 115 h 658"/>
                <a:gd name="T12" fmla="*/ 1166 w 1231"/>
                <a:gd name="T13" fmla="*/ 0 h 658"/>
                <a:gd name="T14" fmla="*/ 1231 w 1231"/>
                <a:gd name="T15" fmla="*/ 0 h 658"/>
                <a:gd name="T16" fmla="*/ 1231 w 1231"/>
                <a:gd name="T17" fmla="*/ 16 h 658"/>
                <a:gd name="T18" fmla="*/ 1166 w 1231"/>
                <a:gd name="T19" fmla="*/ 16 h 658"/>
                <a:gd name="T20" fmla="*/ 1066 w 1231"/>
                <a:gd name="T21" fmla="*/ 115 h 658"/>
                <a:gd name="T22" fmla="*/ 1065 w 1231"/>
                <a:gd name="T23" fmla="*/ 542 h 658"/>
                <a:gd name="T24" fmla="*/ 949 w 1231"/>
                <a:gd name="T25" fmla="*/ 658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31" h="658">
                  <a:moveTo>
                    <a:pt x="949" y="658"/>
                  </a:moveTo>
                  <a:cubicBezTo>
                    <a:pt x="0" y="658"/>
                    <a:pt x="0" y="658"/>
                    <a:pt x="0" y="658"/>
                  </a:cubicBezTo>
                  <a:cubicBezTo>
                    <a:pt x="0" y="642"/>
                    <a:pt x="0" y="642"/>
                    <a:pt x="0" y="642"/>
                  </a:cubicBezTo>
                  <a:cubicBezTo>
                    <a:pt x="949" y="642"/>
                    <a:pt x="949" y="642"/>
                    <a:pt x="949" y="642"/>
                  </a:cubicBezTo>
                  <a:cubicBezTo>
                    <a:pt x="1004" y="642"/>
                    <a:pt x="1049" y="597"/>
                    <a:pt x="1049" y="542"/>
                  </a:cubicBezTo>
                  <a:cubicBezTo>
                    <a:pt x="1050" y="115"/>
                    <a:pt x="1050" y="115"/>
                    <a:pt x="1050" y="115"/>
                  </a:cubicBezTo>
                  <a:cubicBezTo>
                    <a:pt x="1050" y="52"/>
                    <a:pt x="1102" y="0"/>
                    <a:pt x="1166" y="0"/>
                  </a:cubicBezTo>
                  <a:cubicBezTo>
                    <a:pt x="1231" y="0"/>
                    <a:pt x="1231" y="0"/>
                    <a:pt x="1231" y="0"/>
                  </a:cubicBezTo>
                  <a:cubicBezTo>
                    <a:pt x="1231" y="16"/>
                    <a:pt x="1231" y="16"/>
                    <a:pt x="1231" y="16"/>
                  </a:cubicBezTo>
                  <a:cubicBezTo>
                    <a:pt x="1166" y="16"/>
                    <a:pt x="1166" y="16"/>
                    <a:pt x="1166" y="16"/>
                  </a:cubicBezTo>
                  <a:cubicBezTo>
                    <a:pt x="1111" y="16"/>
                    <a:pt x="1066" y="61"/>
                    <a:pt x="1066" y="115"/>
                  </a:cubicBezTo>
                  <a:cubicBezTo>
                    <a:pt x="1065" y="542"/>
                    <a:pt x="1065" y="542"/>
                    <a:pt x="1065" y="542"/>
                  </a:cubicBezTo>
                  <a:cubicBezTo>
                    <a:pt x="1065" y="606"/>
                    <a:pt x="1013" y="658"/>
                    <a:pt x="949" y="65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p:cNvSpPr>
              <a:spLocks/>
            </p:cNvSpPr>
            <p:nvPr/>
          </p:nvSpPr>
          <p:spPr bwMode="auto">
            <a:xfrm>
              <a:off x="2410" y="3127"/>
              <a:ext cx="17" cy="17"/>
            </a:xfrm>
            <a:custGeom>
              <a:avLst/>
              <a:gdLst>
                <a:gd name="T0" fmla="*/ 5 w 11"/>
                <a:gd name="T1" fmla="*/ 11 h 11"/>
                <a:gd name="T2" fmla="*/ 0 w 11"/>
                <a:gd name="T3" fmla="*/ 6 h 11"/>
                <a:gd name="T4" fmla="*/ 0 w 11"/>
                <a:gd name="T5" fmla="*/ 5 h 11"/>
                <a:gd name="T6" fmla="*/ 5 w 11"/>
                <a:gd name="T7" fmla="*/ 0 h 11"/>
                <a:gd name="T8" fmla="*/ 11 w 11"/>
                <a:gd name="T9" fmla="*/ 5 h 11"/>
                <a:gd name="T10" fmla="*/ 11 w 11"/>
                <a:gd name="T11" fmla="*/ 6 h 11"/>
                <a:gd name="T12" fmla="*/ 5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5" y="11"/>
                  </a:moveTo>
                  <a:cubicBezTo>
                    <a:pt x="2" y="11"/>
                    <a:pt x="0" y="9"/>
                    <a:pt x="0" y="6"/>
                  </a:cubicBezTo>
                  <a:cubicBezTo>
                    <a:pt x="0" y="5"/>
                    <a:pt x="0" y="5"/>
                    <a:pt x="0" y="5"/>
                  </a:cubicBezTo>
                  <a:cubicBezTo>
                    <a:pt x="0" y="2"/>
                    <a:pt x="2" y="0"/>
                    <a:pt x="5" y="0"/>
                  </a:cubicBezTo>
                  <a:cubicBezTo>
                    <a:pt x="8" y="0"/>
                    <a:pt x="11" y="2"/>
                    <a:pt x="11" y="5"/>
                  </a:cubicBezTo>
                  <a:cubicBezTo>
                    <a:pt x="11" y="6"/>
                    <a:pt x="11" y="6"/>
                    <a:pt x="11" y="6"/>
                  </a:cubicBezTo>
                  <a:cubicBezTo>
                    <a:pt x="11" y="9"/>
                    <a:pt x="8" y="11"/>
                    <a:pt x="5"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p:cNvSpPr>
              <a:spLocks noEditPoints="1"/>
            </p:cNvSpPr>
            <p:nvPr/>
          </p:nvSpPr>
          <p:spPr bwMode="auto">
            <a:xfrm>
              <a:off x="1593" y="2701"/>
              <a:ext cx="834" cy="401"/>
            </a:xfrm>
            <a:custGeom>
              <a:avLst/>
              <a:gdLst>
                <a:gd name="T0" fmla="*/ 533 w 539"/>
                <a:gd name="T1" fmla="*/ 247 h 259"/>
                <a:gd name="T2" fmla="*/ 533 w 539"/>
                <a:gd name="T3" fmla="*/ 231 h 259"/>
                <a:gd name="T4" fmla="*/ 539 w 539"/>
                <a:gd name="T5" fmla="*/ 224 h 259"/>
                <a:gd name="T6" fmla="*/ 528 w 539"/>
                <a:gd name="T7" fmla="*/ 197 h 259"/>
                <a:gd name="T8" fmla="*/ 539 w 539"/>
                <a:gd name="T9" fmla="*/ 197 h 259"/>
                <a:gd name="T10" fmla="*/ 528 w 539"/>
                <a:gd name="T11" fmla="*/ 168 h 259"/>
                <a:gd name="T12" fmla="*/ 533 w 539"/>
                <a:gd name="T13" fmla="*/ 175 h 259"/>
                <a:gd name="T14" fmla="*/ 533 w 539"/>
                <a:gd name="T15" fmla="*/ 135 h 259"/>
                <a:gd name="T16" fmla="*/ 533 w 539"/>
                <a:gd name="T17" fmla="*/ 119 h 259"/>
                <a:gd name="T18" fmla="*/ 538 w 539"/>
                <a:gd name="T19" fmla="*/ 112 h 259"/>
                <a:gd name="T20" fmla="*/ 529 w 539"/>
                <a:gd name="T21" fmla="*/ 92 h 259"/>
                <a:gd name="T22" fmla="*/ 533 w 539"/>
                <a:gd name="T23" fmla="*/ 83 h 259"/>
                <a:gd name="T24" fmla="*/ 517 w 539"/>
                <a:gd name="T25" fmla="*/ 66 h 259"/>
                <a:gd name="T26" fmla="*/ 521 w 539"/>
                <a:gd name="T27" fmla="*/ 57 h 259"/>
                <a:gd name="T28" fmla="*/ 500 w 539"/>
                <a:gd name="T29" fmla="*/ 44 h 259"/>
                <a:gd name="T30" fmla="*/ 503 w 539"/>
                <a:gd name="T31" fmla="*/ 34 h 259"/>
                <a:gd name="T32" fmla="*/ 478 w 539"/>
                <a:gd name="T33" fmla="*/ 27 h 259"/>
                <a:gd name="T34" fmla="*/ 480 w 539"/>
                <a:gd name="T35" fmla="*/ 16 h 259"/>
                <a:gd name="T36" fmla="*/ 453 w 539"/>
                <a:gd name="T37" fmla="*/ 16 h 259"/>
                <a:gd name="T38" fmla="*/ 453 w 539"/>
                <a:gd name="T39" fmla="*/ 5 h 259"/>
                <a:gd name="T40" fmla="*/ 426 w 539"/>
                <a:gd name="T41" fmla="*/ 11 h 259"/>
                <a:gd name="T42" fmla="*/ 424 w 539"/>
                <a:gd name="T43" fmla="*/ 0 h 259"/>
                <a:gd name="T44" fmla="*/ 398 w 539"/>
                <a:gd name="T45" fmla="*/ 11 h 259"/>
                <a:gd name="T46" fmla="*/ 398 w 539"/>
                <a:gd name="T47" fmla="*/ 0 h 259"/>
                <a:gd name="T48" fmla="*/ 368 w 539"/>
                <a:gd name="T49" fmla="*/ 11 h 259"/>
                <a:gd name="T50" fmla="*/ 375 w 539"/>
                <a:gd name="T51" fmla="*/ 6 h 259"/>
                <a:gd name="T52" fmla="*/ 335 w 539"/>
                <a:gd name="T53" fmla="*/ 6 h 259"/>
                <a:gd name="T54" fmla="*/ 342 w 539"/>
                <a:gd name="T55" fmla="*/ 11 h 259"/>
                <a:gd name="T56" fmla="*/ 313 w 539"/>
                <a:gd name="T57" fmla="*/ 0 h 259"/>
                <a:gd name="T58" fmla="*/ 286 w 539"/>
                <a:gd name="T59" fmla="*/ 11 h 259"/>
                <a:gd name="T60" fmla="*/ 286 w 539"/>
                <a:gd name="T61" fmla="*/ 0 h 259"/>
                <a:gd name="T62" fmla="*/ 257 w 539"/>
                <a:gd name="T63" fmla="*/ 11 h 259"/>
                <a:gd name="T64" fmla="*/ 263 w 539"/>
                <a:gd name="T65" fmla="*/ 6 h 259"/>
                <a:gd name="T66" fmla="*/ 223 w 539"/>
                <a:gd name="T67" fmla="*/ 6 h 259"/>
                <a:gd name="T68" fmla="*/ 230 w 539"/>
                <a:gd name="T69" fmla="*/ 11 h 259"/>
                <a:gd name="T70" fmla="*/ 201 w 539"/>
                <a:gd name="T71" fmla="*/ 0 h 259"/>
                <a:gd name="T72" fmla="*/ 174 w 539"/>
                <a:gd name="T73" fmla="*/ 11 h 259"/>
                <a:gd name="T74" fmla="*/ 174 w 539"/>
                <a:gd name="T75" fmla="*/ 0 h 259"/>
                <a:gd name="T76" fmla="*/ 145 w 539"/>
                <a:gd name="T77" fmla="*/ 11 h 259"/>
                <a:gd name="T78" fmla="*/ 152 w 539"/>
                <a:gd name="T79" fmla="*/ 6 h 259"/>
                <a:gd name="T80" fmla="*/ 112 w 539"/>
                <a:gd name="T81" fmla="*/ 6 h 259"/>
                <a:gd name="T82" fmla="*/ 118 w 539"/>
                <a:gd name="T83" fmla="*/ 11 h 259"/>
                <a:gd name="T84" fmla="*/ 89 w 539"/>
                <a:gd name="T85" fmla="*/ 0 h 259"/>
                <a:gd name="T86" fmla="*/ 63 w 539"/>
                <a:gd name="T87" fmla="*/ 11 h 259"/>
                <a:gd name="T88" fmla="*/ 63 w 539"/>
                <a:gd name="T89" fmla="*/ 0 h 259"/>
                <a:gd name="T90" fmla="*/ 33 w 539"/>
                <a:gd name="T91" fmla="*/ 11 h 259"/>
                <a:gd name="T92" fmla="*/ 40 w 539"/>
                <a:gd name="T93" fmla="*/ 6 h 259"/>
                <a:gd name="T94" fmla="*/ 0 w 539"/>
                <a:gd name="T95" fmla="*/ 6 h 259"/>
                <a:gd name="T96" fmla="*/ 7 w 539"/>
                <a:gd name="T97" fmla="*/ 11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39" h="259">
                  <a:moveTo>
                    <a:pt x="533" y="259"/>
                  </a:moveTo>
                  <a:cubicBezTo>
                    <a:pt x="530" y="259"/>
                    <a:pt x="528" y="256"/>
                    <a:pt x="528" y="253"/>
                  </a:cubicBezTo>
                  <a:cubicBezTo>
                    <a:pt x="528" y="252"/>
                    <a:pt x="528" y="252"/>
                    <a:pt x="528" y="252"/>
                  </a:cubicBezTo>
                  <a:cubicBezTo>
                    <a:pt x="528" y="249"/>
                    <a:pt x="530" y="247"/>
                    <a:pt x="533" y="247"/>
                  </a:cubicBezTo>
                  <a:cubicBezTo>
                    <a:pt x="536" y="247"/>
                    <a:pt x="539" y="249"/>
                    <a:pt x="539" y="252"/>
                  </a:cubicBezTo>
                  <a:cubicBezTo>
                    <a:pt x="539" y="253"/>
                    <a:pt x="539" y="253"/>
                    <a:pt x="539" y="253"/>
                  </a:cubicBezTo>
                  <a:cubicBezTo>
                    <a:pt x="539" y="256"/>
                    <a:pt x="536" y="259"/>
                    <a:pt x="533" y="259"/>
                  </a:cubicBezTo>
                  <a:close/>
                  <a:moveTo>
                    <a:pt x="533" y="231"/>
                  </a:moveTo>
                  <a:cubicBezTo>
                    <a:pt x="530" y="231"/>
                    <a:pt x="528" y="228"/>
                    <a:pt x="528" y="225"/>
                  </a:cubicBezTo>
                  <a:cubicBezTo>
                    <a:pt x="528" y="224"/>
                    <a:pt x="528" y="224"/>
                    <a:pt x="528" y="224"/>
                  </a:cubicBezTo>
                  <a:cubicBezTo>
                    <a:pt x="528" y="221"/>
                    <a:pt x="530" y="219"/>
                    <a:pt x="533" y="219"/>
                  </a:cubicBezTo>
                  <a:cubicBezTo>
                    <a:pt x="536" y="219"/>
                    <a:pt x="539" y="221"/>
                    <a:pt x="539" y="224"/>
                  </a:cubicBezTo>
                  <a:cubicBezTo>
                    <a:pt x="539" y="225"/>
                    <a:pt x="539" y="225"/>
                    <a:pt x="539" y="225"/>
                  </a:cubicBezTo>
                  <a:cubicBezTo>
                    <a:pt x="539" y="228"/>
                    <a:pt x="536" y="231"/>
                    <a:pt x="533" y="231"/>
                  </a:cubicBezTo>
                  <a:close/>
                  <a:moveTo>
                    <a:pt x="533" y="203"/>
                  </a:moveTo>
                  <a:cubicBezTo>
                    <a:pt x="530" y="203"/>
                    <a:pt x="528" y="200"/>
                    <a:pt x="528" y="197"/>
                  </a:cubicBezTo>
                  <a:cubicBezTo>
                    <a:pt x="528" y="196"/>
                    <a:pt x="528" y="196"/>
                    <a:pt x="528" y="196"/>
                  </a:cubicBezTo>
                  <a:cubicBezTo>
                    <a:pt x="528" y="193"/>
                    <a:pt x="530" y="191"/>
                    <a:pt x="533" y="191"/>
                  </a:cubicBezTo>
                  <a:cubicBezTo>
                    <a:pt x="536" y="191"/>
                    <a:pt x="539" y="193"/>
                    <a:pt x="539" y="196"/>
                  </a:cubicBezTo>
                  <a:cubicBezTo>
                    <a:pt x="539" y="197"/>
                    <a:pt x="539" y="197"/>
                    <a:pt x="539" y="197"/>
                  </a:cubicBezTo>
                  <a:cubicBezTo>
                    <a:pt x="539" y="200"/>
                    <a:pt x="536" y="203"/>
                    <a:pt x="533" y="203"/>
                  </a:cubicBezTo>
                  <a:close/>
                  <a:moveTo>
                    <a:pt x="533" y="175"/>
                  </a:moveTo>
                  <a:cubicBezTo>
                    <a:pt x="530" y="175"/>
                    <a:pt x="528" y="173"/>
                    <a:pt x="528" y="170"/>
                  </a:cubicBezTo>
                  <a:cubicBezTo>
                    <a:pt x="528" y="168"/>
                    <a:pt x="528" y="168"/>
                    <a:pt x="528" y="168"/>
                  </a:cubicBezTo>
                  <a:cubicBezTo>
                    <a:pt x="528" y="165"/>
                    <a:pt x="530" y="163"/>
                    <a:pt x="533" y="163"/>
                  </a:cubicBezTo>
                  <a:cubicBezTo>
                    <a:pt x="536" y="163"/>
                    <a:pt x="539" y="165"/>
                    <a:pt x="539" y="168"/>
                  </a:cubicBezTo>
                  <a:cubicBezTo>
                    <a:pt x="539" y="170"/>
                    <a:pt x="539" y="170"/>
                    <a:pt x="539" y="170"/>
                  </a:cubicBezTo>
                  <a:cubicBezTo>
                    <a:pt x="539" y="173"/>
                    <a:pt x="536" y="175"/>
                    <a:pt x="533" y="175"/>
                  </a:cubicBezTo>
                  <a:close/>
                  <a:moveTo>
                    <a:pt x="533" y="147"/>
                  </a:moveTo>
                  <a:cubicBezTo>
                    <a:pt x="530" y="147"/>
                    <a:pt x="528" y="145"/>
                    <a:pt x="528" y="142"/>
                  </a:cubicBezTo>
                  <a:cubicBezTo>
                    <a:pt x="528" y="140"/>
                    <a:pt x="528" y="140"/>
                    <a:pt x="528" y="140"/>
                  </a:cubicBezTo>
                  <a:cubicBezTo>
                    <a:pt x="528" y="137"/>
                    <a:pt x="530" y="135"/>
                    <a:pt x="533" y="135"/>
                  </a:cubicBezTo>
                  <a:cubicBezTo>
                    <a:pt x="536" y="135"/>
                    <a:pt x="539" y="137"/>
                    <a:pt x="539" y="140"/>
                  </a:cubicBezTo>
                  <a:cubicBezTo>
                    <a:pt x="539" y="142"/>
                    <a:pt x="539" y="142"/>
                    <a:pt x="539" y="142"/>
                  </a:cubicBezTo>
                  <a:cubicBezTo>
                    <a:pt x="539" y="145"/>
                    <a:pt x="536" y="147"/>
                    <a:pt x="533" y="147"/>
                  </a:cubicBezTo>
                  <a:close/>
                  <a:moveTo>
                    <a:pt x="533" y="119"/>
                  </a:moveTo>
                  <a:cubicBezTo>
                    <a:pt x="530" y="119"/>
                    <a:pt x="528" y="117"/>
                    <a:pt x="528" y="114"/>
                  </a:cubicBezTo>
                  <a:cubicBezTo>
                    <a:pt x="528" y="113"/>
                    <a:pt x="528" y="113"/>
                    <a:pt x="528" y="113"/>
                  </a:cubicBezTo>
                  <a:cubicBezTo>
                    <a:pt x="528" y="110"/>
                    <a:pt x="530" y="107"/>
                    <a:pt x="533" y="107"/>
                  </a:cubicBezTo>
                  <a:cubicBezTo>
                    <a:pt x="536" y="107"/>
                    <a:pt x="538" y="109"/>
                    <a:pt x="538" y="112"/>
                  </a:cubicBezTo>
                  <a:cubicBezTo>
                    <a:pt x="539" y="114"/>
                    <a:pt x="539" y="114"/>
                    <a:pt x="539" y="114"/>
                  </a:cubicBezTo>
                  <a:cubicBezTo>
                    <a:pt x="539" y="116"/>
                    <a:pt x="536" y="119"/>
                    <a:pt x="533" y="119"/>
                  </a:cubicBezTo>
                  <a:cubicBezTo>
                    <a:pt x="533" y="119"/>
                    <a:pt x="533" y="119"/>
                    <a:pt x="533" y="119"/>
                  </a:cubicBezTo>
                  <a:close/>
                  <a:moveTo>
                    <a:pt x="529" y="92"/>
                  </a:moveTo>
                  <a:cubicBezTo>
                    <a:pt x="526" y="92"/>
                    <a:pt x="524" y="90"/>
                    <a:pt x="524" y="88"/>
                  </a:cubicBezTo>
                  <a:cubicBezTo>
                    <a:pt x="523" y="87"/>
                    <a:pt x="523" y="87"/>
                    <a:pt x="523" y="87"/>
                  </a:cubicBezTo>
                  <a:cubicBezTo>
                    <a:pt x="522" y="84"/>
                    <a:pt x="524" y="81"/>
                    <a:pt x="527" y="80"/>
                  </a:cubicBezTo>
                  <a:cubicBezTo>
                    <a:pt x="529" y="79"/>
                    <a:pt x="532" y="81"/>
                    <a:pt x="533" y="83"/>
                  </a:cubicBezTo>
                  <a:cubicBezTo>
                    <a:pt x="534" y="85"/>
                    <a:pt x="534" y="85"/>
                    <a:pt x="534" y="85"/>
                  </a:cubicBezTo>
                  <a:cubicBezTo>
                    <a:pt x="535" y="88"/>
                    <a:pt x="533" y="91"/>
                    <a:pt x="530" y="91"/>
                  </a:cubicBezTo>
                  <a:cubicBezTo>
                    <a:pt x="530" y="92"/>
                    <a:pt x="529" y="92"/>
                    <a:pt x="529" y="92"/>
                  </a:cubicBezTo>
                  <a:close/>
                  <a:moveTo>
                    <a:pt x="517" y="66"/>
                  </a:moveTo>
                  <a:cubicBezTo>
                    <a:pt x="516" y="66"/>
                    <a:pt x="514" y="65"/>
                    <a:pt x="513" y="64"/>
                  </a:cubicBezTo>
                  <a:cubicBezTo>
                    <a:pt x="512" y="62"/>
                    <a:pt x="512" y="62"/>
                    <a:pt x="512" y="62"/>
                  </a:cubicBezTo>
                  <a:cubicBezTo>
                    <a:pt x="511" y="60"/>
                    <a:pt x="511" y="57"/>
                    <a:pt x="514" y="55"/>
                  </a:cubicBezTo>
                  <a:cubicBezTo>
                    <a:pt x="517" y="54"/>
                    <a:pt x="520" y="54"/>
                    <a:pt x="521" y="57"/>
                  </a:cubicBezTo>
                  <a:cubicBezTo>
                    <a:pt x="522" y="58"/>
                    <a:pt x="522" y="58"/>
                    <a:pt x="522" y="58"/>
                  </a:cubicBezTo>
                  <a:cubicBezTo>
                    <a:pt x="524" y="61"/>
                    <a:pt x="523" y="64"/>
                    <a:pt x="520" y="65"/>
                  </a:cubicBezTo>
                  <a:cubicBezTo>
                    <a:pt x="519" y="66"/>
                    <a:pt x="518" y="66"/>
                    <a:pt x="517" y="66"/>
                  </a:cubicBezTo>
                  <a:close/>
                  <a:moveTo>
                    <a:pt x="500" y="44"/>
                  </a:moveTo>
                  <a:cubicBezTo>
                    <a:pt x="499" y="44"/>
                    <a:pt x="498" y="44"/>
                    <a:pt x="497" y="43"/>
                  </a:cubicBezTo>
                  <a:cubicBezTo>
                    <a:pt x="496" y="42"/>
                    <a:pt x="496" y="42"/>
                    <a:pt x="496" y="42"/>
                  </a:cubicBezTo>
                  <a:cubicBezTo>
                    <a:pt x="494" y="40"/>
                    <a:pt x="494" y="36"/>
                    <a:pt x="496" y="34"/>
                  </a:cubicBezTo>
                  <a:cubicBezTo>
                    <a:pt x="498" y="32"/>
                    <a:pt x="501" y="32"/>
                    <a:pt x="503" y="34"/>
                  </a:cubicBezTo>
                  <a:cubicBezTo>
                    <a:pt x="504" y="35"/>
                    <a:pt x="504" y="35"/>
                    <a:pt x="504" y="35"/>
                  </a:cubicBezTo>
                  <a:cubicBezTo>
                    <a:pt x="506" y="37"/>
                    <a:pt x="506" y="40"/>
                    <a:pt x="504" y="43"/>
                  </a:cubicBezTo>
                  <a:cubicBezTo>
                    <a:pt x="503" y="44"/>
                    <a:pt x="502" y="44"/>
                    <a:pt x="500" y="44"/>
                  </a:cubicBezTo>
                  <a:close/>
                  <a:moveTo>
                    <a:pt x="478" y="27"/>
                  </a:moveTo>
                  <a:cubicBezTo>
                    <a:pt x="478" y="27"/>
                    <a:pt x="477" y="27"/>
                    <a:pt x="476" y="26"/>
                  </a:cubicBezTo>
                  <a:cubicBezTo>
                    <a:pt x="475" y="26"/>
                    <a:pt x="475" y="26"/>
                    <a:pt x="475" y="26"/>
                  </a:cubicBezTo>
                  <a:cubicBezTo>
                    <a:pt x="472" y="24"/>
                    <a:pt x="471" y="21"/>
                    <a:pt x="473" y="18"/>
                  </a:cubicBezTo>
                  <a:cubicBezTo>
                    <a:pt x="474" y="16"/>
                    <a:pt x="477" y="15"/>
                    <a:pt x="480" y="16"/>
                  </a:cubicBezTo>
                  <a:cubicBezTo>
                    <a:pt x="481" y="17"/>
                    <a:pt x="481" y="17"/>
                    <a:pt x="481" y="17"/>
                  </a:cubicBezTo>
                  <a:cubicBezTo>
                    <a:pt x="484" y="19"/>
                    <a:pt x="485" y="22"/>
                    <a:pt x="483" y="24"/>
                  </a:cubicBezTo>
                  <a:cubicBezTo>
                    <a:pt x="482" y="26"/>
                    <a:pt x="480" y="27"/>
                    <a:pt x="478" y="27"/>
                  </a:cubicBezTo>
                  <a:close/>
                  <a:moveTo>
                    <a:pt x="453" y="16"/>
                  </a:moveTo>
                  <a:cubicBezTo>
                    <a:pt x="452" y="16"/>
                    <a:pt x="452" y="16"/>
                    <a:pt x="451" y="16"/>
                  </a:cubicBezTo>
                  <a:cubicBezTo>
                    <a:pt x="450" y="15"/>
                    <a:pt x="450" y="15"/>
                    <a:pt x="450" y="15"/>
                  </a:cubicBezTo>
                  <a:cubicBezTo>
                    <a:pt x="447" y="14"/>
                    <a:pt x="446" y="11"/>
                    <a:pt x="447" y="9"/>
                  </a:cubicBezTo>
                  <a:cubicBezTo>
                    <a:pt x="447" y="6"/>
                    <a:pt x="450" y="4"/>
                    <a:pt x="453" y="5"/>
                  </a:cubicBezTo>
                  <a:cubicBezTo>
                    <a:pt x="455" y="5"/>
                    <a:pt x="455" y="5"/>
                    <a:pt x="455" y="5"/>
                  </a:cubicBezTo>
                  <a:cubicBezTo>
                    <a:pt x="457" y="6"/>
                    <a:pt x="459" y="9"/>
                    <a:pt x="458" y="12"/>
                  </a:cubicBezTo>
                  <a:cubicBezTo>
                    <a:pt x="457" y="14"/>
                    <a:pt x="455" y="16"/>
                    <a:pt x="453" y="16"/>
                  </a:cubicBezTo>
                  <a:close/>
                  <a:moveTo>
                    <a:pt x="426" y="11"/>
                  </a:moveTo>
                  <a:cubicBezTo>
                    <a:pt x="425" y="11"/>
                    <a:pt x="425" y="11"/>
                    <a:pt x="425" y="11"/>
                  </a:cubicBezTo>
                  <a:cubicBezTo>
                    <a:pt x="424" y="11"/>
                    <a:pt x="424" y="11"/>
                    <a:pt x="424" y="11"/>
                  </a:cubicBezTo>
                  <a:cubicBezTo>
                    <a:pt x="421" y="11"/>
                    <a:pt x="419" y="8"/>
                    <a:pt x="419" y="6"/>
                  </a:cubicBezTo>
                  <a:cubicBezTo>
                    <a:pt x="419" y="3"/>
                    <a:pt x="422" y="0"/>
                    <a:pt x="424" y="0"/>
                  </a:cubicBezTo>
                  <a:cubicBezTo>
                    <a:pt x="426" y="0"/>
                    <a:pt x="426" y="0"/>
                    <a:pt x="426" y="0"/>
                  </a:cubicBezTo>
                  <a:cubicBezTo>
                    <a:pt x="429" y="1"/>
                    <a:pt x="431" y="3"/>
                    <a:pt x="431" y="6"/>
                  </a:cubicBezTo>
                  <a:cubicBezTo>
                    <a:pt x="431" y="9"/>
                    <a:pt x="428" y="11"/>
                    <a:pt x="426" y="11"/>
                  </a:cubicBezTo>
                  <a:close/>
                  <a:moveTo>
                    <a:pt x="398" y="11"/>
                  </a:moveTo>
                  <a:cubicBezTo>
                    <a:pt x="396" y="11"/>
                    <a:pt x="396" y="11"/>
                    <a:pt x="396" y="11"/>
                  </a:cubicBezTo>
                  <a:cubicBezTo>
                    <a:pt x="393" y="11"/>
                    <a:pt x="391" y="9"/>
                    <a:pt x="391" y="6"/>
                  </a:cubicBezTo>
                  <a:cubicBezTo>
                    <a:pt x="391" y="3"/>
                    <a:pt x="393" y="0"/>
                    <a:pt x="396" y="0"/>
                  </a:cubicBezTo>
                  <a:cubicBezTo>
                    <a:pt x="398" y="0"/>
                    <a:pt x="398" y="0"/>
                    <a:pt x="398" y="0"/>
                  </a:cubicBezTo>
                  <a:cubicBezTo>
                    <a:pt x="401" y="0"/>
                    <a:pt x="403" y="3"/>
                    <a:pt x="403" y="6"/>
                  </a:cubicBezTo>
                  <a:cubicBezTo>
                    <a:pt x="403" y="9"/>
                    <a:pt x="401" y="11"/>
                    <a:pt x="398" y="11"/>
                  </a:cubicBezTo>
                  <a:close/>
                  <a:moveTo>
                    <a:pt x="370" y="11"/>
                  </a:moveTo>
                  <a:cubicBezTo>
                    <a:pt x="368" y="11"/>
                    <a:pt x="368" y="11"/>
                    <a:pt x="368" y="11"/>
                  </a:cubicBezTo>
                  <a:cubicBezTo>
                    <a:pt x="365" y="11"/>
                    <a:pt x="363" y="9"/>
                    <a:pt x="363" y="6"/>
                  </a:cubicBezTo>
                  <a:cubicBezTo>
                    <a:pt x="363" y="3"/>
                    <a:pt x="365" y="0"/>
                    <a:pt x="368" y="0"/>
                  </a:cubicBezTo>
                  <a:cubicBezTo>
                    <a:pt x="370" y="0"/>
                    <a:pt x="370" y="0"/>
                    <a:pt x="370" y="0"/>
                  </a:cubicBezTo>
                  <a:cubicBezTo>
                    <a:pt x="373" y="0"/>
                    <a:pt x="375" y="3"/>
                    <a:pt x="375" y="6"/>
                  </a:cubicBezTo>
                  <a:cubicBezTo>
                    <a:pt x="375" y="9"/>
                    <a:pt x="373" y="11"/>
                    <a:pt x="370" y="11"/>
                  </a:cubicBezTo>
                  <a:close/>
                  <a:moveTo>
                    <a:pt x="342" y="11"/>
                  </a:moveTo>
                  <a:cubicBezTo>
                    <a:pt x="340" y="11"/>
                    <a:pt x="340" y="11"/>
                    <a:pt x="340" y="11"/>
                  </a:cubicBezTo>
                  <a:cubicBezTo>
                    <a:pt x="338" y="11"/>
                    <a:pt x="335" y="9"/>
                    <a:pt x="335" y="6"/>
                  </a:cubicBezTo>
                  <a:cubicBezTo>
                    <a:pt x="335" y="3"/>
                    <a:pt x="338" y="0"/>
                    <a:pt x="340" y="0"/>
                  </a:cubicBezTo>
                  <a:cubicBezTo>
                    <a:pt x="342" y="0"/>
                    <a:pt x="342" y="0"/>
                    <a:pt x="342" y="0"/>
                  </a:cubicBezTo>
                  <a:cubicBezTo>
                    <a:pt x="345" y="0"/>
                    <a:pt x="347" y="3"/>
                    <a:pt x="347" y="6"/>
                  </a:cubicBezTo>
                  <a:cubicBezTo>
                    <a:pt x="347" y="9"/>
                    <a:pt x="345" y="11"/>
                    <a:pt x="342" y="11"/>
                  </a:cubicBezTo>
                  <a:close/>
                  <a:moveTo>
                    <a:pt x="314" y="11"/>
                  </a:moveTo>
                  <a:cubicBezTo>
                    <a:pt x="313" y="11"/>
                    <a:pt x="313" y="11"/>
                    <a:pt x="313" y="11"/>
                  </a:cubicBezTo>
                  <a:cubicBezTo>
                    <a:pt x="310" y="11"/>
                    <a:pt x="307" y="9"/>
                    <a:pt x="307" y="6"/>
                  </a:cubicBezTo>
                  <a:cubicBezTo>
                    <a:pt x="307" y="3"/>
                    <a:pt x="310" y="0"/>
                    <a:pt x="313" y="0"/>
                  </a:cubicBezTo>
                  <a:cubicBezTo>
                    <a:pt x="314" y="0"/>
                    <a:pt x="314" y="0"/>
                    <a:pt x="314" y="0"/>
                  </a:cubicBezTo>
                  <a:cubicBezTo>
                    <a:pt x="317" y="0"/>
                    <a:pt x="319" y="3"/>
                    <a:pt x="319" y="6"/>
                  </a:cubicBezTo>
                  <a:cubicBezTo>
                    <a:pt x="319" y="9"/>
                    <a:pt x="317" y="11"/>
                    <a:pt x="314" y="11"/>
                  </a:cubicBezTo>
                  <a:close/>
                  <a:moveTo>
                    <a:pt x="286" y="11"/>
                  </a:moveTo>
                  <a:cubicBezTo>
                    <a:pt x="285" y="11"/>
                    <a:pt x="285" y="11"/>
                    <a:pt x="285" y="11"/>
                  </a:cubicBezTo>
                  <a:cubicBezTo>
                    <a:pt x="282" y="11"/>
                    <a:pt x="279" y="9"/>
                    <a:pt x="279" y="6"/>
                  </a:cubicBezTo>
                  <a:cubicBezTo>
                    <a:pt x="279" y="3"/>
                    <a:pt x="282" y="0"/>
                    <a:pt x="285" y="0"/>
                  </a:cubicBezTo>
                  <a:cubicBezTo>
                    <a:pt x="286" y="0"/>
                    <a:pt x="286" y="0"/>
                    <a:pt x="286" y="0"/>
                  </a:cubicBezTo>
                  <a:cubicBezTo>
                    <a:pt x="289" y="0"/>
                    <a:pt x="291" y="3"/>
                    <a:pt x="291" y="6"/>
                  </a:cubicBezTo>
                  <a:cubicBezTo>
                    <a:pt x="291" y="9"/>
                    <a:pt x="289" y="11"/>
                    <a:pt x="286" y="11"/>
                  </a:cubicBezTo>
                  <a:close/>
                  <a:moveTo>
                    <a:pt x="258" y="11"/>
                  </a:moveTo>
                  <a:cubicBezTo>
                    <a:pt x="257" y="11"/>
                    <a:pt x="257" y="11"/>
                    <a:pt x="257" y="11"/>
                  </a:cubicBezTo>
                  <a:cubicBezTo>
                    <a:pt x="254" y="11"/>
                    <a:pt x="251" y="9"/>
                    <a:pt x="251" y="6"/>
                  </a:cubicBezTo>
                  <a:cubicBezTo>
                    <a:pt x="251" y="3"/>
                    <a:pt x="254" y="0"/>
                    <a:pt x="257" y="0"/>
                  </a:cubicBezTo>
                  <a:cubicBezTo>
                    <a:pt x="258" y="0"/>
                    <a:pt x="258" y="0"/>
                    <a:pt x="258" y="0"/>
                  </a:cubicBezTo>
                  <a:cubicBezTo>
                    <a:pt x="261" y="0"/>
                    <a:pt x="263" y="3"/>
                    <a:pt x="263" y="6"/>
                  </a:cubicBezTo>
                  <a:cubicBezTo>
                    <a:pt x="263" y="9"/>
                    <a:pt x="261" y="11"/>
                    <a:pt x="258" y="11"/>
                  </a:cubicBezTo>
                  <a:close/>
                  <a:moveTo>
                    <a:pt x="230" y="11"/>
                  </a:moveTo>
                  <a:cubicBezTo>
                    <a:pt x="229" y="11"/>
                    <a:pt x="229" y="11"/>
                    <a:pt x="229" y="11"/>
                  </a:cubicBezTo>
                  <a:cubicBezTo>
                    <a:pt x="226" y="11"/>
                    <a:pt x="223" y="9"/>
                    <a:pt x="223" y="6"/>
                  </a:cubicBezTo>
                  <a:cubicBezTo>
                    <a:pt x="223" y="3"/>
                    <a:pt x="226" y="0"/>
                    <a:pt x="229" y="0"/>
                  </a:cubicBezTo>
                  <a:cubicBezTo>
                    <a:pt x="230" y="0"/>
                    <a:pt x="230" y="0"/>
                    <a:pt x="230" y="0"/>
                  </a:cubicBezTo>
                  <a:cubicBezTo>
                    <a:pt x="233" y="0"/>
                    <a:pt x="235" y="3"/>
                    <a:pt x="235" y="6"/>
                  </a:cubicBezTo>
                  <a:cubicBezTo>
                    <a:pt x="235" y="9"/>
                    <a:pt x="233" y="11"/>
                    <a:pt x="230" y="11"/>
                  </a:cubicBezTo>
                  <a:close/>
                  <a:moveTo>
                    <a:pt x="202" y="11"/>
                  </a:moveTo>
                  <a:cubicBezTo>
                    <a:pt x="201" y="11"/>
                    <a:pt x="201" y="11"/>
                    <a:pt x="201" y="11"/>
                  </a:cubicBezTo>
                  <a:cubicBezTo>
                    <a:pt x="198" y="11"/>
                    <a:pt x="196" y="9"/>
                    <a:pt x="196" y="6"/>
                  </a:cubicBezTo>
                  <a:cubicBezTo>
                    <a:pt x="196" y="3"/>
                    <a:pt x="198" y="0"/>
                    <a:pt x="201" y="0"/>
                  </a:cubicBezTo>
                  <a:cubicBezTo>
                    <a:pt x="202" y="0"/>
                    <a:pt x="202" y="0"/>
                    <a:pt x="202" y="0"/>
                  </a:cubicBezTo>
                  <a:cubicBezTo>
                    <a:pt x="205" y="0"/>
                    <a:pt x="208" y="3"/>
                    <a:pt x="208" y="6"/>
                  </a:cubicBezTo>
                  <a:cubicBezTo>
                    <a:pt x="208" y="9"/>
                    <a:pt x="205" y="11"/>
                    <a:pt x="202" y="11"/>
                  </a:cubicBezTo>
                  <a:close/>
                  <a:moveTo>
                    <a:pt x="174" y="11"/>
                  </a:moveTo>
                  <a:cubicBezTo>
                    <a:pt x="173" y="11"/>
                    <a:pt x="173" y="11"/>
                    <a:pt x="173" y="11"/>
                  </a:cubicBezTo>
                  <a:cubicBezTo>
                    <a:pt x="170" y="11"/>
                    <a:pt x="168" y="9"/>
                    <a:pt x="168" y="6"/>
                  </a:cubicBezTo>
                  <a:cubicBezTo>
                    <a:pt x="168" y="3"/>
                    <a:pt x="170" y="0"/>
                    <a:pt x="173" y="0"/>
                  </a:cubicBezTo>
                  <a:cubicBezTo>
                    <a:pt x="174" y="0"/>
                    <a:pt x="174" y="0"/>
                    <a:pt x="174" y="0"/>
                  </a:cubicBezTo>
                  <a:cubicBezTo>
                    <a:pt x="177" y="0"/>
                    <a:pt x="180" y="3"/>
                    <a:pt x="180" y="6"/>
                  </a:cubicBezTo>
                  <a:cubicBezTo>
                    <a:pt x="180" y="9"/>
                    <a:pt x="177" y="11"/>
                    <a:pt x="174" y="11"/>
                  </a:cubicBezTo>
                  <a:close/>
                  <a:moveTo>
                    <a:pt x="146" y="11"/>
                  </a:moveTo>
                  <a:cubicBezTo>
                    <a:pt x="145" y="11"/>
                    <a:pt x="145" y="11"/>
                    <a:pt x="145" y="11"/>
                  </a:cubicBezTo>
                  <a:cubicBezTo>
                    <a:pt x="142" y="11"/>
                    <a:pt x="140" y="9"/>
                    <a:pt x="140" y="6"/>
                  </a:cubicBezTo>
                  <a:cubicBezTo>
                    <a:pt x="140" y="3"/>
                    <a:pt x="142" y="0"/>
                    <a:pt x="145" y="0"/>
                  </a:cubicBezTo>
                  <a:cubicBezTo>
                    <a:pt x="146" y="0"/>
                    <a:pt x="146" y="0"/>
                    <a:pt x="146" y="0"/>
                  </a:cubicBezTo>
                  <a:cubicBezTo>
                    <a:pt x="149" y="0"/>
                    <a:pt x="152" y="3"/>
                    <a:pt x="152" y="6"/>
                  </a:cubicBezTo>
                  <a:cubicBezTo>
                    <a:pt x="152" y="9"/>
                    <a:pt x="149" y="11"/>
                    <a:pt x="146" y="11"/>
                  </a:cubicBezTo>
                  <a:close/>
                  <a:moveTo>
                    <a:pt x="118" y="11"/>
                  </a:moveTo>
                  <a:cubicBezTo>
                    <a:pt x="117" y="11"/>
                    <a:pt x="117" y="11"/>
                    <a:pt x="117" y="11"/>
                  </a:cubicBezTo>
                  <a:cubicBezTo>
                    <a:pt x="114" y="11"/>
                    <a:pt x="112" y="9"/>
                    <a:pt x="112" y="6"/>
                  </a:cubicBezTo>
                  <a:cubicBezTo>
                    <a:pt x="112" y="3"/>
                    <a:pt x="114" y="0"/>
                    <a:pt x="117" y="0"/>
                  </a:cubicBezTo>
                  <a:cubicBezTo>
                    <a:pt x="118" y="0"/>
                    <a:pt x="118" y="0"/>
                    <a:pt x="118" y="0"/>
                  </a:cubicBezTo>
                  <a:cubicBezTo>
                    <a:pt x="121" y="0"/>
                    <a:pt x="124" y="3"/>
                    <a:pt x="124" y="6"/>
                  </a:cubicBezTo>
                  <a:cubicBezTo>
                    <a:pt x="124" y="9"/>
                    <a:pt x="121" y="11"/>
                    <a:pt x="118" y="11"/>
                  </a:cubicBezTo>
                  <a:close/>
                  <a:moveTo>
                    <a:pt x="91" y="11"/>
                  </a:moveTo>
                  <a:cubicBezTo>
                    <a:pt x="89" y="11"/>
                    <a:pt x="89" y="11"/>
                    <a:pt x="89" y="11"/>
                  </a:cubicBezTo>
                  <a:cubicBezTo>
                    <a:pt x="86" y="11"/>
                    <a:pt x="84" y="9"/>
                    <a:pt x="84" y="6"/>
                  </a:cubicBezTo>
                  <a:cubicBezTo>
                    <a:pt x="84" y="3"/>
                    <a:pt x="86" y="0"/>
                    <a:pt x="89" y="0"/>
                  </a:cubicBezTo>
                  <a:cubicBezTo>
                    <a:pt x="91" y="0"/>
                    <a:pt x="91" y="0"/>
                    <a:pt x="91" y="0"/>
                  </a:cubicBezTo>
                  <a:cubicBezTo>
                    <a:pt x="94" y="0"/>
                    <a:pt x="96" y="3"/>
                    <a:pt x="96" y="6"/>
                  </a:cubicBezTo>
                  <a:cubicBezTo>
                    <a:pt x="96" y="9"/>
                    <a:pt x="94" y="11"/>
                    <a:pt x="91" y="11"/>
                  </a:cubicBezTo>
                  <a:close/>
                  <a:moveTo>
                    <a:pt x="63" y="11"/>
                  </a:moveTo>
                  <a:cubicBezTo>
                    <a:pt x="61" y="11"/>
                    <a:pt x="61" y="11"/>
                    <a:pt x="61" y="11"/>
                  </a:cubicBezTo>
                  <a:cubicBezTo>
                    <a:pt x="58" y="11"/>
                    <a:pt x="56" y="9"/>
                    <a:pt x="56" y="6"/>
                  </a:cubicBezTo>
                  <a:cubicBezTo>
                    <a:pt x="56" y="3"/>
                    <a:pt x="58" y="0"/>
                    <a:pt x="61" y="0"/>
                  </a:cubicBezTo>
                  <a:cubicBezTo>
                    <a:pt x="63" y="0"/>
                    <a:pt x="63" y="0"/>
                    <a:pt x="63" y="0"/>
                  </a:cubicBezTo>
                  <a:cubicBezTo>
                    <a:pt x="66" y="0"/>
                    <a:pt x="68" y="3"/>
                    <a:pt x="68" y="6"/>
                  </a:cubicBezTo>
                  <a:cubicBezTo>
                    <a:pt x="68" y="9"/>
                    <a:pt x="66" y="11"/>
                    <a:pt x="63" y="11"/>
                  </a:cubicBezTo>
                  <a:close/>
                  <a:moveTo>
                    <a:pt x="35" y="11"/>
                  </a:moveTo>
                  <a:cubicBezTo>
                    <a:pt x="33" y="11"/>
                    <a:pt x="33" y="11"/>
                    <a:pt x="33" y="11"/>
                  </a:cubicBezTo>
                  <a:cubicBezTo>
                    <a:pt x="30" y="11"/>
                    <a:pt x="28" y="9"/>
                    <a:pt x="28" y="6"/>
                  </a:cubicBezTo>
                  <a:cubicBezTo>
                    <a:pt x="28" y="3"/>
                    <a:pt x="30" y="0"/>
                    <a:pt x="33" y="0"/>
                  </a:cubicBezTo>
                  <a:cubicBezTo>
                    <a:pt x="35" y="0"/>
                    <a:pt x="35" y="0"/>
                    <a:pt x="35" y="0"/>
                  </a:cubicBezTo>
                  <a:cubicBezTo>
                    <a:pt x="38" y="0"/>
                    <a:pt x="40" y="3"/>
                    <a:pt x="40" y="6"/>
                  </a:cubicBezTo>
                  <a:cubicBezTo>
                    <a:pt x="40" y="9"/>
                    <a:pt x="38" y="11"/>
                    <a:pt x="35" y="11"/>
                  </a:cubicBezTo>
                  <a:close/>
                  <a:moveTo>
                    <a:pt x="7" y="11"/>
                  </a:moveTo>
                  <a:cubicBezTo>
                    <a:pt x="6" y="11"/>
                    <a:pt x="6" y="11"/>
                    <a:pt x="6" y="11"/>
                  </a:cubicBezTo>
                  <a:cubicBezTo>
                    <a:pt x="3" y="11"/>
                    <a:pt x="0" y="9"/>
                    <a:pt x="0" y="6"/>
                  </a:cubicBezTo>
                  <a:cubicBezTo>
                    <a:pt x="0" y="3"/>
                    <a:pt x="3" y="0"/>
                    <a:pt x="6" y="0"/>
                  </a:cubicBezTo>
                  <a:cubicBezTo>
                    <a:pt x="7" y="0"/>
                    <a:pt x="7" y="0"/>
                    <a:pt x="7" y="0"/>
                  </a:cubicBezTo>
                  <a:cubicBezTo>
                    <a:pt x="10" y="0"/>
                    <a:pt x="12" y="3"/>
                    <a:pt x="12" y="6"/>
                  </a:cubicBezTo>
                  <a:cubicBezTo>
                    <a:pt x="12" y="9"/>
                    <a:pt x="10" y="11"/>
                    <a:pt x="7" y="11"/>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6"/>
            <p:cNvSpPr>
              <a:spLocks/>
            </p:cNvSpPr>
            <p:nvPr/>
          </p:nvSpPr>
          <p:spPr bwMode="auto">
            <a:xfrm>
              <a:off x="1551" y="2701"/>
              <a:ext cx="17" cy="17"/>
            </a:xfrm>
            <a:custGeom>
              <a:avLst/>
              <a:gdLst>
                <a:gd name="T0" fmla="*/ 6 w 11"/>
                <a:gd name="T1" fmla="*/ 11 h 11"/>
                <a:gd name="T2" fmla="*/ 5 w 11"/>
                <a:gd name="T3" fmla="*/ 11 h 11"/>
                <a:gd name="T4" fmla="*/ 0 w 11"/>
                <a:gd name="T5" fmla="*/ 6 h 11"/>
                <a:gd name="T6" fmla="*/ 5 w 11"/>
                <a:gd name="T7" fmla="*/ 0 h 11"/>
                <a:gd name="T8" fmla="*/ 6 w 11"/>
                <a:gd name="T9" fmla="*/ 0 h 11"/>
                <a:gd name="T10" fmla="*/ 11 w 11"/>
                <a:gd name="T11" fmla="*/ 6 h 11"/>
                <a:gd name="T12" fmla="*/ 6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6" y="11"/>
                  </a:moveTo>
                  <a:cubicBezTo>
                    <a:pt x="5" y="11"/>
                    <a:pt x="5" y="11"/>
                    <a:pt x="5" y="11"/>
                  </a:cubicBezTo>
                  <a:cubicBezTo>
                    <a:pt x="2" y="11"/>
                    <a:pt x="0" y="9"/>
                    <a:pt x="0" y="6"/>
                  </a:cubicBezTo>
                  <a:cubicBezTo>
                    <a:pt x="0" y="3"/>
                    <a:pt x="2" y="0"/>
                    <a:pt x="5" y="0"/>
                  </a:cubicBezTo>
                  <a:cubicBezTo>
                    <a:pt x="6" y="0"/>
                    <a:pt x="6" y="0"/>
                    <a:pt x="6" y="0"/>
                  </a:cubicBezTo>
                  <a:cubicBezTo>
                    <a:pt x="9" y="0"/>
                    <a:pt x="11" y="3"/>
                    <a:pt x="11" y="6"/>
                  </a:cubicBezTo>
                  <a:cubicBezTo>
                    <a:pt x="11" y="9"/>
                    <a:pt x="9" y="11"/>
                    <a:pt x="6"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7"/>
            <p:cNvSpPr>
              <a:spLocks/>
            </p:cNvSpPr>
            <p:nvPr/>
          </p:nvSpPr>
          <p:spPr bwMode="auto">
            <a:xfrm>
              <a:off x="767" y="1360"/>
              <a:ext cx="2321" cy="623"/>
            </a:xfrm>
            <a:custGeom>
              <a:avLst/>
              <a:gdLst>
                <a:gd name="T0" fmla="*/ 1500 w 1500"/>
                <a:gd name="T1" fmla="*/ 403 h 403"/>
                <a:gd name="T2" fmla="*/ 894 w 1500"/>
                <a:gd name="T3" fmla="*/ 403 h 403"/>
                <a:gd name="T4" fmla="*/ 782 w 1500"/>
                <a:gd name="T5" fmla="*/ 291 h 403"/>
                <a:gd name="T6" fmla="*/ 782 w 1500"/>
                <a:gd name="T7" fmla="*/ 114 h 403"/>
                <a:gd name="T8" fmla="*/ 684 w 1500"/>
                <a:gd name="T9" fmla="*/ 16 h 403"/>
                <a:gd name="T10" fmla="*/ 0 w 1500"/>
                <a:gd name="T11" fmla="*/ 16 h 403"/>
                <a:gd name="T12" fmla="*/ 0 w 1500"/>
                <a:gd name="T13" fmla="*/ 0 h 403"/>
                <a:gd name="T14" fmla="*/ 684 w 1500"/>
                <a:gd name="T15" fmla="*/ 0 h 403"/>
                <a:gd name="T16" fmla="*/ 798 w 1500"/>
                <a:gd name="T17" fmla="*/ 114 h 403"/>
                <a:gd name="T18" fmla="*/ 798 w 1500"/>
                <a:gd name="T19" fmla="*/ 291 h 403"/>
                <a:gd name="T20" fmla="*/ 894 w 1500"/>
                <a:gd name="T21" fmla="*/ 387 h 403"/>
                <a:gd name="T22" fmla="*/ 1500 w 1500"/>
                <a:gd name="T23" fmla="*/ 387 h 403"/>
                <a:gd name="T24" fmla="*/ 1500 w 1500"/>
                <a:gd name="T25" fmla="*/ 403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0" h="403">
                  <a:moveTo>
                    <a:pt x="1500" y="403"/>
                  </a:moveTo>
                  <a:cubicBezTo>
                    <a:pt x="894" y="403"/>
                    <a:pt x="894" y="403"/>
                    <a:pt x="894" y="403"/>
                  </a:cubicBezTo>
                  <a:cubicBezTo>
                    <a:pt x="832" y="403"/>
                    <a:pt x="782" y="353"/>
                    <a:pt x="782" y="291"/>
                  </a:cubicBezTo>
                  <a:cubicBezTo>
                    <a:pt x="782" y="114"/>
                    <a:pt x="782" y="114"/>
                    <a:pt x="782" y="114"/>
                  </a:cubicBezTo>
                  <a:cubicBezTo>
                    <a:pt x="782" y="60"/>
                    <a:pt x="738" y="16"/>
                    <a:pt x="684" y="16"/>
                  </a:cubicBezTo>
                  <a:cubicBezTo>
                    <a:pt x="0" y="16"/>
                    <a:pt x="0" y="16"/>
                    <a:pt x="0" y="16"/>
                  </a:cubicBezTo>
                  <a:cubicBezTo>
                    <a:pt x="0" y="0"/>
                    <a:pt x="0" y="0"/>
                    <a:pt x="0" y="0"/>
                  </a:cubicBezTo>
                  <a:cubicBezTo>
                    <a:pt x="684" y="0"/>
                    <a:pt x="684" y="0"/>
                    <a:pt x="684" y="0"/>
                  </a:cubicBezTo>
                  <a:cubicBezTo>
                    <a:pt x="747" y="0"/>
                    <a:pt x="798" y="51"/>
                    <a:pt x="798" y="114"/>
                  </a:cubicBezTo>
                  <a:cubicBezTo>
                    <a:pt x="798" y="291"/>
                    <a:pt x="798" y="291"/>
                    <a:pt x="798" y="291"/>
                  </a:cubicBezTo>
                  <a:cubicBezTo>
                    <a:pt x="798" y="344"/>
                    <a:pt x="841" y="387"/>
                    <a:pt x="894" y="387"/>
                  </a:cubicBezTo>
                  <a:cubicBezTo>
                    <a:pt x="1500" y="387"/>
                    <a:pt x="1500" y="387"/>
                    <a:pt x="1500" y="387"/>
                  </a:cubicBezTo>
                  <a:lnTo>
                    <a:pt x="1500" y="403"/>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8"/>
            <p:cNvSpPr>
              <a:spLocks/>
            </p:cNvSpPr>
            <p:nvPr/>
          </p:nvSpPr>
          <p:spPr bwMode="auto">
            <a:xfrm>
              <a:off x="1588" y="1364"/>
              <a:ext cx="16" cy="17"/>
            </a:xfrm>
            <a:custGeom>
              <a:avLst/>
              <a:gdLst>
                <a:gd name="T0" fmla="*/ 5 w 10"/>
                <a:gd name="T1" fmla="*/ 11 h 11"/>
                <a:gd name="T2" fmla="*/ 0 w 10"/>
                <a:gd name="T3" fmla="*/ 6 h 11"/>
                <a:gd name="T4" fmla="*/ 0 w 10"/>
                <a:gd name="T5" fmla="*/ 5 h 11"/>
                <a:gd name="T6" fmla="*/ 5 w 10"/>
                <a:gd name="T7" fmla="*/ 0 h 11"/>
                <a:gd name="T8" fmla="*/ 10 w 10"/>
                <a:gd name="T9" fmla="*/ 5 h 11"/>
                <a:gd name="T10" fmla="*/ 10 w 10"/>
                <a:gd name="T11" fmla="*/ 6 h 11"/>
                <a:gd name="T12" fmla="*/ 5 w 10"/>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0" h="11">
                  <a:moveTo>
                    <a:pt x="5" y="11"/>
                  </a:moveTo>
                  <a:cubicBezTo>
                    <a:pt x="2" y="11"/>
                    <a:pt x="0" y="9"/>
                    <a:pt x="0" y="6"/>
                  </a:cubicBezTo>
                  <a:cubicBezTo>
                    <a:pt x="0" y="5"/>
                    <a:pt x="0" y="5"/>
                    <a:pt x="0" y="5"/>
                  </a:cubicBezTo>
                  <a:cubicBezTo>
                    <a:pt x="0" y="2"/>
                    <a:pt x="2" y="0"/>
                    <a:pt x="5" y="0"/>
                  </a:cubicBezTo>
                  <a:cubicBezTo>
                    <a:pt x="8" y="0"/>
                    <a:pt x="10" y="2"/>
                    <a:pt x="10" y="5"/>
                  </a:cubicBezTo>
                  <a:cubicBezTo>
                    <a:pt x="10" y="6"/>
                    <a:pt x="10" y="6"/>
                    <a:pt x="10" y="6"/>
                  </a:cubicBezTo>
                  <a:cubicBezTo>
                    <a:pt x="10" y="9"/>
                    <a:pt x="8" y="11"/>
                    <a:pt x="5"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9"/>
            <p:cNvSpPr>
              <a:spLocks noEditPoints="1"/>
            </p:cNvSpPr>
            <p:nvPr/>
          </p:nvSpPr>
          <p:spPr bwMode="auto">
            <a:xfrm>
              <a:off x="397" y="1406"/>
              <a:ext cx="1207" cy="384"/>
            </a:xfrm>
            <a:custGeom>
              <a:avLst/>
              <a:gdLst>
                <a:gd name="T0" fmla="*/ 655 w 780"/>
                <a:gd name="T1" fmla="*/ 237 h 248"/>
                <a:gd name="T2" fmla="*/ 628 w 780"/>
                <a:gd name="T3" fmla="*/ 248 h 248"/>
                <a:gd name="T4" fmla="*/ 628 w 780"/>
                <a:gd name="T5" fmla="*/ 237 h 248"/>
                <a:gd name="T6" fmla="*/ 598 w 780"/>
                <a:gd name="T7" fmla="*/ 248 h 248"/>
                <a:gd name="T8" fmla="*/ 605 w 780"/>
                <a:gd name="T9" fmla="*/ 242 h 248"/>
                <a:gd name="T10" fmla="*/ 565 w 780"/>
                <a:gd name="T11" fmla="*/ 242 h 248"/>
                <a:gd name="T12" fmla="*/ 571 w 780"/>
                <a:gd name="T13" fmla="*/ 248 h 248"/>
                <a:gd name="T14" fmla="*/ 542 w 780"/>
                <a:gd name="T15" fmla="*/ 237 h 248"/>
                <a:gd name="T16" fmla="*/ 515 w 780"/>
                <a:gd name="T17" fmla="*/ 248 h 248"/>
                <a:gd name="T18" fmla="*/ 515 w 780"/>
                <a:gd name="T19" fmla="*/ 237 h 248"/>
                <a:gd name="T20" fmla="*/ 485 w 780"/>
                <a:gd name="T21" fmla="*/ 248 h 248"/>
                <a:gd name="T22" fmla="*/ 492 w 780"/>
                <a:gd name="T23" fmla="*/ 242 h 248"/>
                <a:gd name="T24" fmla="*/ 452 w 780"/>
                <a:gd name="T25" fmla="*/ 242 h 248"/>
                <a:gd name="T26" fmla="*/ 458 w 780"/>
                <a:gd name="T27" fmla="*/ 248 h 248"/>
                <a:gd name="T28" fmla="*/ 429 w 780"/>
                <a:gd name="T29" fmla="*/ 237 h 248"/>
                <a:gd name="T30" fmla="*/ 402 w 780"/>
                <a:gd name="T31" fmla="*/ 248 h 248"/>
                <a:gd name="T32" fmla="*/ 402 w 780"/>
                <a:gd name="T33" fmla="*/ 237 h 248"/>
                <a:gd name="T34" fmla="*/ 372 w 780"/>
                <a:gd name="T35" fmla="*/ 248 h 248"/>
                <a:gd name="T36" fmla="*/ 379 w 780"/>
                <a:gd name="T37" fmla="*/ 242 h 248"/>
                <a:gd name="T38" fmla="*/ 339 w 780"/>
                <a:gd name="T39" fmla="*/ 242 h 248"/>
                <a:gd name="T40" fmla="*/ 345 w 780"/>
                <a:gd name="T41" fmla="*/ 248 h 248"/>
                <a:gd name="T42" fmla="*/ 316 w 780"/>
                <a:gd name="T43" fmla="*/ 237 h 248"/>
                <a:gd name="T44" fmla="*/ 289 w 780"/>
                <a:gd name="T45" fmla="*/ 248 h 248"/>
                <a:gd name="T46" fmla="*/ 289 w 780"/>
                <a:gd name="T47" fmla="*/ 237 h 248"/>
                <a:gd name="T48" fmla="*/ 259 w 780"/>
                <a:gd name="T49" fmla="*/ 248 h 248"/>
                <a:gd name="T50" fmla="*/ 266 w 780"/>
                <a:gd name="T51" fmla="*/ 242 h 248"/>
                <a:gd name="T52" fmla="*/ 226 w 780"/>
                <a:gd name="T53" fmla="*/ 242 h 248"/>
                <a:gd name="T54" fmla="*/ 232 w 780"/>
                <a:gd name="T55" fmla="*/ 248 h 248"/>
                <a:gd name="T56" fmla="*/ 203 w 780"/>
                <a:gd name="T57" fmla="*/ 237 h 248"/>
                <a:gd name="T58" fmla="*/ 176 w 780"/>
                <a:gd name="T59" fmla="*/ 248 h 248"/>
                <a:gd name="T60" fmla="*/ 176 w 780"/>
                <a:gd name="T61" fmla="*/ 237 h 248"/>
                <a:gd name="T62" fmla="*/ 146 w 780"/>
                <a:gd name="T63" fmla="*/ 248 h 248"/>
                <a:gd name="T64" fmla="*/ 153 w 780"/>
                <a:gd name="T65" fmla="*/ 242 h 248"/>
                <a:gd name="T66" fmla="*/ 113 w 780"/>
                <a:gd name="T67" fmla="*/ 242 h 248"/>
                <a:gd name="T68" fmla="*/ 119 w 780"/>
                <a:gd name="T69" fmla="*/ 248 h 248"/>
                <a:gd name="T70" fmla="*/ 90 w 780"/>
                <a:gd name="T71" fmla="*/ 237 h 248"/>
                <a:gd name="T72" fmla="*/ 63 w 780"/>
                <a:gd name="T73" fmla="*/ 248 h 248"/>
                <a:gd name="T74" fmla="*/ 63 w 780"/>
                <a:gd name="T75" fmla="*/ 237 h 248"/>
                <a:gd name="T76" fmla="*/ 33 w 780"/>
                <a:gd name="T77" fmla="*/ 248 h 248"/>
                <a:gd name="T78" fmla="*/ 40 w 780"/>
                <a:gd name="T79" fmla="*/ 242 h 248"/>
                <a:gd name="T80" fmla="*/ 0 w 780"/>
                <a:gd name="T81" fmla="*/ 242 h 248"/>
                <a:gd name="T82" fmla="*/ 6 w 780"/>
                <a:gd name="T83" fmla="*/ 248 h 248"/>
                <a:gd name="T84" fmla="*/ 684 w 780"/>
                <a:gd name="T85" fmla="*/ 236 h 248"/>
                <a:gd name="T86" fmla="*/ 683 w 780"/>
                <a:gd name="T87" fmla="*/ 247 h 248"/>
                <a:gd name="T88" fmla="*/ 710 w 780"/>
                <a:gd name="T89" fmla="*/ 229 h 248"/>
                <a:gd name="T90" fmla="*/ 710 w 780"/>
                <a:gd name="T91" fmla="*/ 240 h 248"/>
                <a:gd name="T92" fmla="*/ 732 w 780"/>
                <a:gd name="T93" fmla="*/ 215 h 248"/>
                <a:gd name="T94" fmla="*/ 735 w 780"/>
                <a:gd name="T95" fmla="*/ 226 h 248"/>
                <a:gd name="T96" fmla="*/ 751 w 780"/>
                <a:gd name="T97" fmla="*/ 196 h 248"/>
                <a:gd name="T98" fmla="*/ 754 w 780"/>
                <a:gd name="T99" fmla="*/ 206 h 248"/>
                <a:gd name="T100" fmla="*/ 764 w 780"/>
                <a:gd name="T101" fmla="*/ 172 h 248"/>
                <a:gd name="T102" fmla="*/ 768 w 780"/>
                <a:gd name="T103" fmla="*/ 181 h 248"/>
                <a:gd name="T104" fmla="*/ 769 w 780"/>
                <a:gd name="T105" fmla="*/ 146 h 248"/>
                <a:gd name="T106" fmla="*/ 775 w 780"/>
                <a:gd name="T107" fmla="*/ 154 h 248"/>
                <a:gd name="T108" fmla="*/ 775 w 780"/>
                <a:gd name="T109" fmla="*/ 113 h 248"/>
                <a:gd name="T110" fmla="*/ 775 w 780"/>
                <a:gd name="T111" fmla="*/ 97 h 248"/>
                <a:gd name="T112" fmla="*/ 780 w 780"/>
                <a:gd name="T113" fmla="*/ 90 h 248"/>
                <a:gd name="T114" fmla="*/ 770 w 780"/>
                <a:gd name="T115" fmla="*/ 63 h 248"/>
                <a:gd name="T116" fmla="*/ 780 w 780"/>
                <a:gd name="T117" fmla="*/ 63 h 248"/>
                <a:gd name="T118" fmla="*/ 770 w 780"/>
                <a:gd name="T119" fmla="*/ 34 h 248"/>
                <a:gd name="T120" fmla="*/ 775 w 780"/>
                <a:gd name="T121" fmla="*/ 41 h 248"/>
                <a:gd name="T122" fmla="*/ 775 w 780"/>
                <a:gd name="T123"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80" h="248">
                  <a:moveTo>
                    <a:pt x="656" y="248"/>
                  </a:moveTo>
                  <a:cubicBezTo>
                    <a:pt x="655" y="248"/>
                    <a:pt x="655" y="248"/>
                    <a:pt x="655" y="248"/>
                  </a:cubicBezTo>
                  <a:cubicBezTo>
                    <a:pt x="652" y="248"/>
                    <a:pt x="650" y="245"/>
                    <a:pt x="650" y="242"/>
                  </a:cubicBezTo>
                  <a:cubicBezTo>
                    <a:pt x="650" y="239"/>
                    <a:pt x="652" y="237"/>
                    <a:pt x="655" y="237"/>
                  </a:cubicBezTo>
                  <a:cubicBezTo>
                    <a:pt x="656" y="237"/>
                    <a:pt x="656" y="237"/>
                    <a:pt x="656" y="237"/>
                  </a:cubicBezTo>
                  <a:cubicBezTo>
                    <a:pt x="659" y="237"/>
                    <a:pt x="662" y="239"/>
                    <a:pt x="662" y="242"/>
                  </a:cubicBezTo>
                  <a:cubicBezTo>
                    <a:pt x="662" y="245"/>
                    <a:pt x="659" y="248"/>
                    <a:pt x="656" y="248"/>
                  </a:cubicBezTo>
                  <a:close/>
                  <a:moveTo>
                    <a:pt x="628" y="248"/>
                  </a:moveTo>
                  <a:cubicBezTo>
                    <a:pt x="627" y="248"/>
                    <a:pt x="627" y="248"/>
                    <a:pt x="627" y="248"/>
                  </a:cubicBezTo>
                  <a:cubicBezTo>
                    <a:pt x="624" y="248"/>
                    <a:pt x="621" y="245"/>
                    <a:pt x="621" y="242"/>
                  </a:cubicBezTo>
                  <a:cubicBezTo>
                    <a:pt x="621" y="239"/>
                    <a:pt x="624" y="237"/>
                    <a:pt x="627" y="237"/>
                  </a:cubicBezTo>
                  <a:cubicBezTo>
                    <a:pt x="628" y="237"/>
                    <a:pt x="628" y="237"/>
                    <a:pt x="628" y="237"/>
                  </a:cubicBezTo>
                  <a:cubicBezTo>
                    <a:pt x="631" y="237"/>
                    <a:pt x="633" y="239"/>
                    <a:pt x="633" y="242"/>
                  </a:cubicBezTo>
                  <a:cubicBezTo>
                    <a:pt x="633" y="245"/>
                    <a:pt x="631" y="248"/>
                    <a:pt x="628" y="248"/>
                  </a:cubicBezTo>
                  <a:close/>
                  <a:moveTo>
                    <a:pt x="600" y="248"/>
                  </a:moveTo>
                  <a:cubicBezTo>
                    <a:pt x="598" y="248"/>
                    <a:pt x="598" y="248"/>
                    <a:pt x="598" y="248"/>
                  </a:cubicBezTo>
                  <a:cubicBezTo>
                    <a:pt x="595" y="248"/>
                    <a:pt x="593" y="245"/>
                    <a:pt x="593" y="242"/>
                  </a:cubicBezTo>
                  <a:cubicBezTo>
                    <a:pt x="593" y="239"/>
                    <a:pt x="595" y="237"/>
                    <a:pt x="598" y="237"/>
                  </a:cubicBezTo>
                  <a:cubicBezTo>
                    <a:pt x="600" y="237"/>
                    <a:pt x="600" y="237"/>
                    <a:pt x="600" y="237"/>
                  </a:cubicBezTo>
                  <a:cubicBezTo>
                    <a:pt x="603" y="237"/>
                    <a:pt x="605" y="239"/>
                    <a:pt x="605" y="242"/>
                  </a:cubicBezTo>
                  <a:cubicBezTo>
                    <a:pt x="605" y="245"/>
                    <a:pt x="603" y="248"/>
                    <a:pt x="600" y="248"/>
                  </a:cubicBezTo>
                  <a:close/>
                  <a:moveTo>
                    <a:pt x="571" y="248"/>
                  </a:moveTo>
                  <a:cubicBezTo>
                    <a:pt x="570" y="248"/>
                    <a:pt x="570" y="248"/>
                    <a:pt x="570" y="248"/>
                  </a:cubicBezTo>
                  <a:cubicBezTo>
                    <a:pt x="567" y="248"/>
                    <a:pt x="565" y="245"/>
                    <a:pt x="565" y="242"/>
                  </a:cubicBezTo>
                  <a:cubicBezTo>
                    <a:pt x="565" y="239"/>
                    <a:pt x="567" y="237"/>
                    <a:pt x="570" y="237"/>
                  </a:cubicBezTo>
                  <a:cubicBezTo>
                    <a:pt x="571" y="237"/>
                    <a:pt x="571" y="237"/>
                    <a:pt x="571" y="237"/>
                  </a:cubicBezTo>
                  <a:cubicBezTo>
                    <a:pt x="574" y="237"/>
                    <a:pt x="577" y="239"/>
                    <a:pt x="577" y="242"/>
                  </a:cubicBezTo>
                  <a:cubicBezTo>
                    <a:pt x="577" y="245"/>
                    <a:pt x="574" y="248"/>
                    <a:pt x="571" y="248"/>
                  </a:cubicBezTo>
                  <a:close/>
                  <a:moveTo>
                    <a:pt x="543" y="248"/>
                  </a:moveTo>
                  <a:cubicBezTo>
                    <a:pt x="542" y="248"/>
                    <a:pt x="542" y="248"/>
                    <a:pt x="542" y="248"/>
                  </a:cubicBezTo>
                  <a:cubicBezTo>
                    <a:pt x="539" y="248"/>
                    <a:pt x="536" y="245"/>
                    <a:pt x="536" y="242"/>
                  </a:cubicBezTo>
                  <a:cubicBezTo>
                    <a:pt x="536" y="239"/>
                    <a:pt x="539" y="237"/>
                    <a:pt x="542" y="237"/>
                  </a:cubicBezTo>
                  <a:cubicBezTo>
                    <a:pt x="543" y="237"/>
                    <a:pt x="543" y="237"/>
                    <a:pt x="543" y="237"/>
                  </a:cubicBezTo>
                  <a:cubicBezTo>
                    <a:pt x="546" y="237"/>
                    <a:pt x="549" y="239"/>
                    <a:pt x="549" y="242"/>
                  </a:cubicBezTo>
                  <a:cubicBezTo>
                    <a:pt x="549" y="245"/>
                    <a:pt x="546" y="248"/>
                    <a:pt x="543" y="248"/>
                  </a:cubicBezTo>
                  <a:close/>
                  <a:moveTo>
                    <a:pt x="515" y="248"/>
                  </a:moveTo>
                  <a:cubicBezTo>
                    <a:pt x="514" y="248"/>
                    <a:pt x="514" y="248"/>
                    <a:pt x="514" y="248"/>
                  </a:cubicBezTo>
                  <a:cubicBezTo>
                    <a:pt x="511" y="248"/>
                    <a:pt x="508" y="245"/>
                    <a:pt x="508" y="242"/>
                  </a:cubicBezTo>
                  <a:cubicBezTo>
                    <a:pt x="508" y="239"/>
                    <a:pt x="511" y="237"/>
                    <a:pt x="514" y="237"/>
                  </a:cubicBezTo>
                  <a:cubicBezTo>
                    <a:pt x="515" y="237"/>
                    <a:pt x="515" y="237"/>
                    <a:pt x="515" y="237"/>
                  </a:cubicBezTo>
                  <a:cubicBezTo>
                    <a:pt x="518" y="237"/>
                    <a:pt x="520" y="239"/>
                    <a:pt x="520" y="242"/>
                  </a:cubicBezTo>
                  <a:cubicBezTo>
                    <a:pt x="520" y="245"/>
                    <a:pt x="518" y="248"/>
                    <a:pt x="515" y="248"/>
                  </a:cubicBezTo>
                  <a:close/>
                  <a:moveTo>
                    <a:pt x="487" y="248"/>
                  </a:moveTo>
                  <a:cubicBezTo>
                    <a:pt x="485" y="248"/>
                    <a:pt x="485" y="248"/>
                    <a:pt x="485" y="248"/>
                  </a:cubicBezTo>
                  <a:cubicBezTo>
                    <a:pt x="482" y="248"/>
                    <a:pt x="480" y="245"/>
                    <a:pt x="480" y="242"/>
                  </a:cubicBezTo>
                  <a:cubicBezTo>
                    <a:pt x="480" y="239"/>
                    <a:pt x="482" y="237"/>
                    <a:pt x="485" y="237"/>
                  </a:cubicBezTo>
                  <a:cubicBezTo>
                    <a:pt x="487" y="237"/>
                    <a:pt x="487" y="237"/>
                    <a:pt x="487" y="237"/>
                  </a:cubicBezTo>
                  <a:cubicBezTo>
                    <a:pt x="490" y="237"/>
                    <a:pt x="492" y="239"/>
                    <a:pt x="492" y="242"/>
                  </a:cubicBezTo>
                  <a:cubicBezTo>
                    <a:pt x="492" y="245"/>
                    <a:pt x="490" y="248"/>
                    <a:pt x="487" y="248"/>
                  </a:cubicBezTo>
                  <a:close/>
                  <a:moveTo>
                    <a:pt x="458" y="248"/>
                  </a:moveTo>
                  <a:cubicBezTo>
                    <a:pt x="457" y="248"/>
                    <a:pt x="457" y="248"/>
                    <a:pt x="457" y="248"/>
                  </a:cubicBezTo>
                  <a:cubicBezTo>
                    <a:pt x="454" y="248"/>
                    <a:pt x="452" y="245"/>
                    <a:pt x="452" y="242"/>
                  </a:cubicBezTo>
                  <a:cubicBezTo>
                    <a:pt x="452" y="239"/>
                    <a:pt x="454" y="237"/>
                    <a:pt x="457" y="237"/>
                  </a:cubicBezTo>
                  <a:cubicBezTo>
                    <a:pt x="458" y="237"/>
                    <a:pt x="458" y="237"/>
                    <a:pt x="458" y="237"/>
                  </a:cubicBezTo>
                  <a:cubicBezTo>
                    <a:pt x="461" y="237"/>
                    <a:pt x="464" y="239"/>
                    <a:pt x="464" y="242"/>
                  </a:cubicBezTo>
                  <a:cubicBezTo>
                    <a:pt x="464" y="245"/>
                    <a:pt x="461" y="248"/>
                    <a:pt x="458" y="248"/>
                  </a:cubicBezTo>
                  <a:close/>
                  <a:moveTo>
                    <a:pt x="430" y="248"/>
                  </a:moveTo>
                  <a:cubicBezTo>
                    <a:pt x="429" y="248"/>
                    <a:pt x="429" y="248"/>
                    <a:pt x="429" y="248"/>
                  </a:cubicBezTo>
                  <a:cubicBezTo>
                    <a:pt x="426" y="248"/>
                    <a:pt x="423" y="245"/>
                    <a:pt x="423" y="242"/>
                  </a:cubicBezTo>
                  <a:cubicBezTo>
                    <a:pt x="423" y="239"/>
                    <a:pt x="426" y="237"/>
                    <a:pt x="429" y="237"/>
                  </a:cubicBezTo>
                  <a:cubicBezTo>
                    <a:pt x="430" y="237"/>
                    <a:pt x="430" y="237"/>
                    <a:pt x="430" y="237"/>
                  </a:cubicBezTo>
                  <a:cubicBezTo>
                    <a:pt x="433" y="237"/>
                    <a:pt x="435" y="239"/>
                    <a:pt x="435" y="242"/>
                  </a:cubicBezTo>
                  <a:cubicBezTo>
                    <a:pt x="435" y="245"/>
                    <a:pt x="433" y="248"/>
                    <a:pt x="430" y="248"/>
                  </a:cubicBezTo>
                  <a:close/>
                  <a:moveTo>
                    <a:pt x="402" y="248"/>
                  </a:moveTo>
                  <a:cubicBezTo>
                    <a:pt x="401" y="248"/>
                    <a:pt x="401" y="248"/>
                    <a:pt x="401" y="248"/>
                  </a:cubicBezTo>
                  <a:cubicBezTo>
                    <a:pt x="398" y="248"/>
                    <a:pt x="395" y="245"/>
                    <a:pt x="395" y="242"/>
                  </a:cubicBezTo>
                  <a:cubicBezTo>
                    <a:pt x="395" y="239"/>
                    <a:pt x="398" y="237"/>
                    <a:pt x="401" y="237"/>
                  </a:cubicBezTo>
                  <a:cubicBezTo>
                    <a:pt x="402" y="237"/>
                    <a:pt x="402" y="237"/>
                    <a:pt x="402" y="237"/>
                  </a:cubicBezTo>
                  <a:cubicBezTo>
                    <a:pt x="405" y="237"/>
                    <a:pt x="407" y="239"/>
                    <a:pt x="407" y="242"/>
                  </a:cubicBezTo>
                  <a:cubicBezTo>
                    <a:pt x="407" y="245"/>
                    <a:pt x="405" y="248"/>
                    <a:pt x="402" y="248"/>
                  </a:cubicBezTo>
                  <a:close/>
                  <a:moveTo>
                    <a:pt x="374" y="248"/>
                  </a:moveTo>
                  <a:cubicBezTo>
                    <a:pt x="372" y="248"/>
                    <a:pt x="372" y="248"/>
                    <a:pt x="372" y="248"/>
                  </a:cubicBezTo>
                  <a:cubicBezTo>
                    <a:pt x="369" y="248"/>
                    <a:pt x="367" y="245"/>
                    <a:pt x="367" y="242"/>
                  </a:cubicBezTo>
                  <a:cubicBezTo>
                    <a:pt x="367" y="239"/>
                    <a:pt x="369" y="237"/>
                    <a:pt x="372" y="237"/>
                  </a:cubicBezTo>
                  <a:cubicBezTo>
                    <a:pt x="374" y="237"/>
                    <a:pt x="374" y="237"/>
                    <a:pt x="374" y="237"/>
                  </a:cubicBezTo>
                  <a:cubicBezTo>
                    <a:pt x="377" y="237"/>
                    <a:pt x="379" y="239"/>
                    <a:pt x="379" y="242"/>
                  </a:cubicBezTo>
                  <a:cubicBezTo>
                    <a:pt x="379" y="245"/>
                    <a:pt x="377" y="248"/>
                    <a:pt x="374" y="248"/>
                  </a:cubicBezTo>
                  <a:close/>
                  <a:moveTo>
                    <a:pt x="345" y="248"/>
                  </a:moveTo>
                  <a:cubicBezTo>
                    <a:pt x="344" y="248"/>
                    <a:pt x="344" y="248"/>
                    <a:pt x="344" y="248"/>
                  </a:cubicBezTo>
                  <a:cubicBezTo>
                    <a:pt x="341" y="248"/>
                    <a:pt x="339" y="245"/>
                    <a:pt x="339" y="242"/>
                  </a:cubicBezTo>
                  <a:cubicBezTo>
                    <a:pt x="339" y="239"/>
                    <a:pt x="341" y="237"/>
                    <a:pt x="344" y="237"/>
                  </a:cubicBezTo>
                  <a:cubicBezTo>
                    <a:pt x="345" y="237"/>
                    <a:pt x="345" y="237"/>
                    <a:pt x="345" y="237"/>
                  </a:cubicBezTo>
                  <a:cubicBezTo>
                    <a:pt x="348" y="237"/>
                    <a:pt x="351" y="239"/>
                    <a:pt x="351" y="242"/>
                  </a:cubicBezTo>
                  <a:cubicBezTo>
                    <a:pt x="351" y="245"/>
                    <a:pt x="348" y="248"/>
                    <a:pt x="345" y="248"/>
                  </a:cubicBezTo>
                  <a:close/>
                  <a:moveTo>
                    <a:pt x="317" y="248"/>
                  </a:moveTo>
                  <a:cubicBezTo>
                    <a:pt x="316" y="248"/>
                    <a:pt x="316" y="248"/>
                    <a:pt x="316" y="248"/>
                  </a:cubicBezTo>
                  <a:cubicBezTo>
                    <a:pt x="313" y="248"/>
                    <a:pt x="310" y="245"/>
                    <a:pt x="310" y="242"/>
                  </a:cubicBezTo>
                  <a:cubicBezTo>
                    <a:pt x="310" y="239"/>
                    <a:pt x="313" y="237"/>
                    <a:pt x="316" y="237"/>
                  </a:cubicBezTo>
                  <a:cubicBezTo>
                    <a:pt x="317" y="237"/>
                    <a:pt x="317" y="237"/>
                    <a:pt x="317" y="237"/>
                  </a:cubicBezTo>
                  <a:cubicBezTo>
                    <a:pt x="320" y="237"/>
                    <a:pt x="322" y="239"/>
                    <a:pt x="322" y="242"/>
                  </a:cubicBezTo>
                  <a:cubicBezTo>
                    <a:pt x="322" y="245"/>
                    <a:pt x="320" y="248"/>
                    <a:pt x="317" y="248"/>
                  </a:cubicBezTo>
                  <a:close/>
                  <a:moveTo>
                    <a:pt x="289" y="248"/>
                  </a:moveTo>
                  <a:cubicBezTo>
                    <a:pt x="287" y="248"/>
                    <a:pt x="287" y="248"/>
                    <a:pt x="287" y="248"/>
                  </a:cubicBezTo>
                  <a:cubicBezTo>
                    <a:pt x="285" y="248"/>
                    <a:pt x="282" y="245"/>
                    <a:pt x="282" y="242"/>
                  </a:cubicBezTo>
                  <a:cubicBezTo>
                    <a:pt x="282" y="239"/>
                    <a:pt x="285" y="237"/>
                    <a:pt x="287" y="237"/>
                  </a:cubicBezTo>
                  <a:cubicBezTo>
                    <a:pt x="289" y="237"/>
                    <a:pt x="289" y="237"/>
                    <a:pt x="289" y="237"/>
                  </a:cubicBezTo>
                  <a:cubicBezTo>
                    <a:pt x="292" y="237"/>
                    <a:pt x="294" y="239"/>
                    <a:pt x="294" y="242"/>
                  </a:cubicBezTo>
                  <a:cubicBezTo>
                    <a:pt x="294" y="245"/>
                    <a:pt x="292" y="248"/>
                    <a:pt x="289" y="248"/>
                  </a:cubicBezTo>
                  <a:close/>
                  <a:moveTo>
                    <a:pt x="261" y="248"/>
                  </a:moveTo>
                  <a:cubicBezTo>
                    <a:pt x="259" y="248"/>
                    <a:pt x="259" y="248"/>
                    <a:pt x="259" y="248"/>
                  </a:cubicBezTo>
                  <a:cubicBezTo>
                    <a:pt x="256" y="248"/>
                    <a:pt x="254" y="245"/>
                    <a:pt x="254" y="242"/>
                  </a:cubicBezTo>
                  <a:cubicBezTo>
                    <a:pt x="254" y="239"/>
                    <a:pt x="256" y="237"/>
                    <a:pt x="259" y="237"/>
                  </a:cubicBezTo>
                  <a:cubicBezTo>
                    <a:pt x="261" y="237"/>
                    <a:pt x="261" y="237"/>
                    <a:pt x="261" y="237"/>
                  </a:cubicBezTo>
                  <a:cubicBezTo>
                    <a:pt x="264" y="237"/>
                    <a:pt x="266" y="239"/>
                    <a:pt x="266" y="242"/>
                  </a:cubicBezTo>
                  <a:cubicBezTo>
                    <a:pt x="266" y="245"/>
                    <a:pt x="264" y="248"/>
                    <a:pt x="261" y="248"/>
                  </a:cubicBezTo>
                  <a:close/>
                  <a:moveTo>
                    <a:pt x="232" y="248"/>
                  </a:moveTo>
                  <a:cubicBezTo>
                    <a:pt x="231" y="248"/>
                    <a:pt x="231" y="248"/>
                    <a:pt x="231" y="248"/>
                  </a:cubicBezTo>
                  <a:cubicBezTo>
                    <a:pt x="228" y="248"/>
                    <a:pt x="226" y="245"/>
                    <a:pt x="226" y="242"/>
                  </a:cubicBezTo>
                  <a:cubicBezTo>
                    <a:pt x="226" y="239"/>
                    <a:pt x="228" y="237"/>
                    <a:pt x="231" y="237"/>
                  </a:cubicBezTo>
                  <a:cubicBezTo>
                    <a:pt x="232" y="237"/>
                    <a:pt x="232" y="237"/>
                    <a:pt x="232" y="237"/>
                  </a:cubicBezTo>
                  <a:cubicBezTo>
                    <a:pt x="235" y="237"/>
                    <a:pt x="238" y="239"/>
                    <a:pt x="238" y="242"/>
                  </a:cubicBezTo>
                  <a:cubicBezTo>
                    <a:pt x="238" y="245"/>
                    <a:pt x="235" y="248"/>
                    <a:pt x="232" y="248"/>
                  </a:cubicBezTo>
                  <a:close/>
                  <a:moveTo>
                    <a:pt x="204" y="248"/>
                  </a:moveTo>
                  <a:cubicBezTo>
                    <a:pt x="203" y="248"/>
                    <a:pt x="203" y="248"/>
                    <a:pt x="203" y="248"/>
                  </a:cubicBezTo>
                  <a:cubicBezTo>
                    <a:pt x="200" y="248"/>
                    <a:pt x="197" y="245"/>
                    <a:pt x="197" y="242"/>
                  </a:cubicBezTo>
                  <a:cubicBezTo>
                    <a:pt x="197" y="239"/>
                    <a:pt x="200" y="237"/>
                    <a:pt x="203" y="237"/>
                  </a:cubicBezTo>
                  <a:cubicBezTo>
                    <a:pt x="204" y="237"/>
                    <a:pt x="204" y="237"/>
                    <a:pt x="204" y="237"/>
                  </a:cubicBezTo>
                  <a:cubicBezTo>
                    <a:pt x="207" y="237"/>
                    <a:pt x="209" y="239"/>
                    <a:pt x="209" y="242"/>
                  </a:cubicBezTo>
                  <a:cubicBezTo>
                    <a:pt x="209" y="245"/>
                    <a:pt x="207" y="248"/>
                    <a:pt x="204" y="248"/>
                  </a:cubicBezTo>
                  <a:close/>
                  <a:moveTo>
                    <a:pt x="176" y="248"/>
                  </a:moveTo>
                  <a:cubicBezTo>
                    <a:pt x="174" y="248"/>
                    <a:pt x="174" y="248"/>
                    <a:pt x="174" y="248"/>
                  </a:cubicBezTo>
                  <a:cubicBezTo>
                    <a:pt x="171" y="248"/>
                    <a:pt x="169" y="245"/>
                    <a:pt x="169" y="242"/>
                  </a:cubicBezTo>
                  <a:cubicBezTo>
                    <a:pt x="169" y="239"/>
                    <a:pt x="171" y="237"/>
                    <a:pt x="174" y="237"/>
                  </a:cubicBezTo>
                  <a:cubicBezTo>
                    <a:pt x="176" y="237"/>
                    <a:pt x="176" y="237"/>
                    <a:pt x="176" y="237"/>
                  </a:cubicBezTo>
                  <a:cubicBezTo>
                    <a:pt x="179" y="237"/>
                    <a:pt x="181" y="239"/>
                    <a:pt x="181" y="242"/>
                  </a:cubicBezTo>
                  <a:cubicBezTo>
                    <a:pt x="181" y="245"/>
                    <a:pt x="179" y="248"/>
                    <a:pt x="176" y="248"/>
                  </a:cubicBezTo>
                  <a:close/>
                  <a:moveTo>
                    <a:pt x="148" y="248"/>
                  </a:moveTo>
                  <a:cubicBezTo>
                    <a:pt x="146" y="248"/>
                    <a:pt x="146" y="248"/>
                    <a:pt x="146" y="248"/>
                  </a:cubicBezTo>
                  <a:cubicBezTo>
                    <a:pt x="143" y="248"/>
                    <a:pt x="141" y="245"/>
                    <a:pt x="141" y="242"/>
                  </a:cubicBezTo>
                  <a:cubicBezTo>
                    <a:pt x="141" y="239"/>
                    <a:pt x="143" y="237"/>
                    <a:pt x="146" y="237"/>
                  </a:cubicBezTo>
                  <a:cubicBezTo>
                    <a:pt x="148" y="237"/>
                    <a:pt x="148" y="237"/>
                    <a:pt x="148" y="237"/>
                  </a:cubicBezTo>
                  <a:cubicBezTo>
                    <a:pt x="150" y="237"/>
                    <a:pt x="153" y="239"/>
                    <a:pt x="153" y="242"/>
                  </a:cubicBezTo>
                  <a:cubicBezTo>
                    <a:pt x="153" y="245"/>
                    <a:pt x="150" y="248"/>
                    <a:pt x="148" y="248"/>
                  </a:cubicBezTo>
                  <a:close/>
                  <a:moveTo>
                    <a:pt x="119" y="248"/>
                  </a:moveTo>
                  <a:cubicBezTo>
                    <a:pt x="118" y="248"/>
                    <a:pt x="118" y="248"/>
                    <a:pt x="118" y="248"/>
                  </a:cubicBezTo>
                  <a:cubicBezTo>
                    <a:pt x="115" y="248"/>
                    <a:pt x="113" y="245"/>
                    <a:pt x="113" y="242"/>
                  </a:cubicBezTo>
                  <a:cubicBezTo>
                    <a:pt x="113" y="239"/>
                    <a:pt x="115" y="237"/>
                    <a:pt x="118" y="237"/>
                  </a:cubicBezTo>
                  <a:cubicBezTo>
                    <a:pt x="119" y="237"/>
                    <a:pt x="119" y="237"/>
                    <a:pt x="119" y="237"/>
                  </a:cubicBezTo>
                  <a:cubicBezTo>
                    <a:pt x="122" y="237"/>
                    <a:pt x="125" y="239"/>
                    <a:pt x="125" y="242"/>
                  </a:cubicBezTo>
                  <a:cubicBezTo>
                    <a:pt x="125" y="245"/>
                    <a:pt x="122" y="248"/>
                    <a:pt x="119" y="248"/>
                  </a:cubicBezTo>
                  <a:close/>
                  <a:moveTo>
                    <a:pt x="91" y="248"/>
                  </a:moveTo>
                  <a:cubicBezTo>
                    <a:pt x="90" y="248"/>
                    <a:pt x="90" y="248"/>
                    <a:pt x="90" y="248"/>
                  </a:cubicBezTo>
                  <a:cubicBezTo>
                    <a:pt x="87" y="248"/>
                    <a:pt x="84" y="245"/>
                    <a:pt x="84" y="242"/>
                  </a:cubicBezTo>
                  <a:cubicBezTo>
                    <a:pt x="84" y="239"/>
                    <a:pt x="87" y="237"/>
                    <a:pt x="90" y="237"/>
                  </a:cubicBezTo>
                  <a:cubicBezTo>
                    <a:pt x="91" y="237"/>
                    <a:pt x="91" y="237"/>
                    <a:pt x="91" y="237"/>
                  </a:cubicBezTo>
                  <a:cubicBezTo>
                    <a:pt x="94" y="237"/>
                    <a:pt x="96" y="239"/>
                    <a:pt x="96" y="242"/>
                  </a:cubicBezTo>
                  <a:cubicBezTo>
                    <a:pt x="96" y="245"/>
                    <a:pt x="94" y="248"/>
                    <a:pt x="91" y="248"/>
                  </a:cubicBezTo>
                  <a:close/>
                  <a:moveTo>
                    <a:pt x="63" y="248"/>
                  </a:moveTo>
                  <a:cubicBezTo>
                    <a:pt x="61" y="248"/>
                    <a:pt x="61" y="248"/>
                    <a:pt x="61" y="248"/>
                  </a:cubicBezTo>
                  <a:cubicBezTo>
                    <a:pt x="58" y="248"/>
                    <a:pt x="56" y="245"/>
                    <a:pt x="56" y="242"/>
                  </a:cubicBezTo>
                  <a:cubicBezTo>
                    <a:pt x="56" y="239"/>
                    <a:pt x="58" y="237"/>
                    <a:pt x="61" y="237"/>
                  </a:cubicBezTo>
                  <a:cubicBezTo>
                    <a:pt x="63" y="237"/>
                    <a:pt x="63" y="237"/>
                    <a:pt x="63" y="237"/>
                  </a:cubicBezTo>
                  <a:cubicBezTo>
                    <a:pt x="66" y="237"/>
                    <a:pt x="68" y="239"/>
                    <a:pt x="68" y="242"/>
                  </a:cubicBezTo>
                  <a:cubicBezTo>
                    <a:pt x="68" y="245"/>
                    <a:pt x="66" y="248"/>
                    <a:pt x="63" y="248"/>
                  </a:cubicBezTo>
                  <a:close/>
                  <a:moveTo>
                    <a:pt x="34" y="248"/>
                  </a:moveTo>
                  <a:cubicBezTo>
                    <a:pt x="33" y="248"/>
                    <a:pt x="33" y="248"/>
                    <a:pt x="33" y="248"/>
                  </a:cubicBezTo>
                  <a:cubicBezTo>
                    <a:pt x="30" y="248"/>
                    <a:pt x="28" y="245"/>
                    <a:pt x="28" y="242"/>
                  </a:cubicBezTo>
                  <a:cubicBezTo>
                    <a:pt x="28" y="239"/>
                    <a:pt x="30" y="237"/>
                    <a:pt x="33" y="237"/>
                  </a:cubicBezTo>
                  <a:cubicBezTo>
                    <a:pt x="34" y="237"/>
                    <a:pt x="34" y="237"/>
                    <a:pt x="34" y="237"/>
                  </a:cubicBezTo>
                  <a:cubicBezTo>
                    <a:pt x="37" y="237"/>
                    <a:pt x="40" y="239"/>
                    <a:pt x="40" y="242"/>
                  </a:cubicBezTo>
                  <a:cubicBezTo>
                    <a:pt x="40" y="245"/>
                    <a:pt x="37" y="248"/>
                    <a:pt x="34" y="248"/>
                  </a:cubicBezTo>
                  <a:close/>
                  <a:moveTo>
                    <a:pt x="6" y="248"/>
                  </a:moveTo>
                  <a:cubicBezTo>
                    <a:pt x="5" y="248"/>
                    <a:pt x="5" y="248"/>
                    <a:pt x="5" y="248"/>
                  </a:cubicBezTo>
                  <a:cubicBezTo>
                    <a:pt x="2" y="248"/>
                    <a:pt x="0" y="245"/>
                    <a:pt x="0" y="242"/>
                  </a:cubicBezTo>
                  <a:cubicBezTo>
                    <a:pt x="0" y="239"/>
                    <a:pt x="2" y="237"/>
                    <a:pt x="5" y="237"/>
                  </a:cubicBezTo>
                  <a:cubicBezTo>
                    <a:pt x="6" y="237"/>
                    <a:pt x="6" y="237"/>
                    <a:pt x="6" y="237"/>
                  </a:cubicBezTo>
                  <a:cubicBezTo>
                    <a:pt x="9" y="237"/>
                    <a:pt x="12" y="239"/>
                    <a:pt x="12" y="242"/>
                  </a:cubicBezTo>
                  <a:cubicBezTo>
                    <a:pt x="12" y="245"/>
                    <a:pt x="9" y="248"/>
                    <a:pt x="6" y="248"/>
                  </a:cubicBezTo>
                  <a:close/>
                  <a:moveTo>
                    <a:pt x="683" y="247"/>
                  </a:moveTo>
                  <a:cubicBezTo>
                    <a:pt x="680" y="247"/>
                    <a:pt x="678" y="245"/>
                    <a:pt x="678" y="242"/>
                  </a:cubicBezTo>
                  <a:cubicBezTo>
                    <a:pt x="677" y="239"/>
                    <a:pt x="680" y="236"/>
                    <a:pt x="683" y="236"/>
                  </a:cubicBezTo>
                  <a:cubicBezTo>
                    <a:pt x="684" y="236"/>
                    <a:pt x="684" y="236"/>
                    <a:pt x="684" y="236"/>
                  </a:cubicBezTo>
                  <a:cubicBezTo>
                    <a:pt x="687" y="236"/>
                    <a:pt x="689" y="238"/>
                    <a:pt x="690" y="241"/>
                  </a:cubicBezTo>
                  <a:cubicBezTo>
                    <a:pt x="690" y="244"/>
                    <a:pt x="688" y="246"/>
                    <a:pt x="685" y="247"/>
                  </a:cubicBezTo>
                  <a:cubicBezTo>
                    <a:pt x="684" y="247"/>
                    <a:pt x="684" y="247"/>
                    <a:pt x="684" y="247"/>
                  </a:cubicBezTo>
                  <a:cubicBezTo>
                    <a:pt x="683" y="247"/>
                    <a:pt x="683" y="247"/>
                    <a:pt x="683" y="247"/>
                  </a:cubicBezTo>
                  <a:close/>
                  <a:moveTo>
                    <a:pt x="710" y="240"/>
                  </a:moveTo>
                  <a:cubicBezTo>
                    <a:pt x="708" y="240"/>
                    <a:pt x="706" y="239"/>
                    <a:pt x="705" y="237"/>
                  </a:cubicBezTo>
                  <a:cubicBezTo>
                    <a:pt x="704" y="234"/>
                    <a:pt x="706" y="231"/>
                    <a:pt x="708" y="230"/>
                  </a:cubicBezTo>
                  <a:cubicBezTo>
                    <a:pt x="710" y="229"/>
                    <a:pt x="710" y="229"/>
                    <a:pt x="710" y="229"/>
                  </a:cubicBezTo>
                  <a:cubicBezTo>
                    <a:pt x="712" y="228"/>
                    <a:pt x="715" y="229"/>
                    <a:pt x="717" y="232"/>
                  </a:cubicBezTo>
                  <a:cubicBezTo>
                    <a:pt x="718" y="235"/>
                    <a:pt x="716" y="238"/>
                    <a:pt x="714" y="239"/>
                  </a:cubicBezTo>
                  <a:cubicBezTo>
                    <a:pt x="712" y="239"/>
                    <a:pt x="712" y="239"/>
                    <a:pt x="712" y="239"/>
                  </a:cubicBezTo>
                  <a:cubicBezTo>
                    <a:pt x="712" y="240"/>
                    <a:pt x="711" y="240"/>
                    <a:pt x="710" y="240"/>
                  </a:cubicBezTo>
                  <a:close/>
                  <a:moveTo>
                    <a:pt x="735" y="226"/>
                  </a:moveTo>
                  <a:cubicBezTo>
                    <a:pt x="733" y="226"/>
                    <a:pt x="732" y="225"/>
                    <a:pt x="731" y="224"/>
                  </a:cubicBezTo>
                  <a:cubicBezTo>
                    <a:pt x="729" y="221"/>
                    <a:pt x="729" y="218"/>
                    <a:pt x="731" y="216"/>
                  </a:cubicBezTo>
                  <a:cubicBezTo>
                    <a:pt x="732" y="215"/>
                    <a:pt x="732" y="215"/>
                    <a:pt x="732" y="215"/>
                  </a:cubicBezTo>
                  <a:cubicBezTo>
                    <a:pt x="735" y="214"/>
                    <a:pt x="738" y="214"/>
                    <a:pt x="740" y="216"/>
                  </a:cubicBezTo>
                  <a:cubicBezTo>
                    <a:pt x="742" y="218"/>
                    <a:pt x="741" y="222"/>
                    <a:pt x="739" y="224"/>
                  </a:cubicBezTo>
                  <a:cubicBezTo>
                    <a:pt x="738" y="225"/>
                    <a:pt x="738" y="225"/>
                    <a:pt x="738" y="225"/>
                  </a:cubicBezTo>
                  <a:cubicBezTo>
                    <a:pt x="737" y="225"/>
                    <a:pt x="736" y="226"/>
                    <a:pt x="735" y="226"/>
                  </a:cubicBezTo>
                  <a:close/>
                  <a:moveTo>
                    <a:pt x="754" y="206"/>
                  </a:moveTo>
                  <a:cubicBezTo>
                    <a:pt x="753" y="206"/>
                    <a:pt x="752" y="205"/>
                    <a:pt x="751" y="205"/>
                  </a:cubicBezTo>
                  <a:cubicBezTo>
                    <a:pt x="749" y="203"/>
                    <a:pt x="748" y="199"/>
                    <a:pt x="750" y="197"/>
                  </a:cubicBezTo>
                  <a:cubicBezTo>
                    <a:pt x="751" y="196"/>
                    <a:pt x="751" y="196"/>
                    <a:pt x="751" y="196"/>
                  </a:cubicBezTo>
                  <a:cubicBezTo>
                    <a:pt x="753" y="194"/>
                    <a:pt x="756" y="193"/>
                    <a:pt x="758" y="195"/>
                  </a:cubicBezTo>
                  <a:cubicBezTo>
                    <a:pt x="761" y="197"/>
                    <a:pt x="761" y="200"/>
                    <a:pt x="760" y="202"/>
                  </a:cubicBezTo>
                  <a:cubicBezTo>
                    <a:pt x="759" y="203"/>
                    <a:pt x="759" y="203"/>
                    <a:pt x="759" y="203"/>
                  </a:cubicBezTo>
                  <a:cubicBezTo>
                    <a:pt x="758" y="205"/>
                    <a:pt x="756" y="206"/>
                    <a:pt x="754" y="206"/>
                  </a:cubicBezTo>
                  <a:close/>
                  <a:moveTo>
                    <a:pt x="768" y="181"/>
                  </a:moveTo>
                  <a:cubicBezTo>
                    <a:pt x="767" y="181"/>
                    <a:pt x="767" y="181"/>
                    <a:pt x="766" y="181"/>
                  </a:cubicBezTo>
                  <a:cubicBezTo>
                    <a:pt x="763" y="179"/>
                    <a:pt x="762" y="176"/>
                    <a:pt x="763" y="174"/>
                  </a:cubicBezTo>
                  <a:cubicBezTo>
                    <a:pt x="764" y="172"/>
                    <a:pt x="764" y="172"/>
                    <a:pt x="764" y="172"/>
                  </a:cubicBezTo>
                  <a:cubicBezTo>
                    <a:pt x="765" y="170"/>
                    <a:pt x="768" y="168"/>
                    <a:pt x="770" y="169"/>
                  </a:cubicBezTo>
                  <a:cubicBezTo>
                    <a:pt x="773" y="170"/>
                    <a:pt x="775" y="173"/>
                    <a:pt x="774" y="176"/>
                  </a:cubicBezTo>
                  <a:cubicBezTo>
                    <a:pt x="773" y="178"/>
                    <a:pt x="773" y="178"/>
                    <a:pt x="773" y="178"/>
                  </a:cubicBezTo>
                  <a:cubicBezTo>
                    <a:pt x="772" y="180"/>
                    <a:pt x="770" y="181"/>
                    <a:pt x="768" y="181"/>
                  </a:cubicBezTo>
                  <a:close/>
                  <a:moveTo>
                    <a:pt x="775" y="154"/>
                  </a:moveTo>
                  <a:cubicBezTo>
                    <a:pt x="774" y="154"/>
                    <a:pt x="774" y="154"/>
                    <a:pt x="774" y="154"/>
                  </a:cubicBezTo>
                  <a:cubicBezTo>
                    <a:pt x="771" y="153"/>
                    <a:pt x="769" y="151"/>
                    <a:pt x="769" y="148"/>
                  </a:cubicBezTo>
                  <a:cubicBezTo>
                    <a:pt x="769" y="146"/>
                    <a:pt x="769" y="146"/>
                    <a:pt x="769" y="146"/>
                  </a:cubicBezTo>
                  <a:cubicBezTo>
                    <a:pt x="770" y="143"/>
                    <a:pt x="772" y="141"/>
                    <a:pt x="775" y="142"/>
                  </a:cubicBezTo>
                  <a:cubicBezTo>
                    <a:pt x="778" y="142"/>
                    <a:pt x="780" y="144"/>
                    <a:pt x="780" y="147"/>
                  </a:cubicBezTo>
                  <a:cubicBezTo>
                    <a:pt x="780" y="149"/>
                    <a:pt x="780" y="149"/>
                    <a:pt x="780" y="149"/>
                  </a:cubicBezTo>
                  <a:cubicBezTo>
                    <a:pt x="780" y="151"/>
                    <a:pt x="777" y="154"/>
                    <a:pt x="775" y="154"/>
                  </a:cubicBezTo>
                  <a:close/>
                  <a:moveTo>
                    <a:pt x="775" y="125"/>
                  </a:moveTo>
                  <a:cubicBezTo>
                    <a:pt x="772" y="125"/>
                    <a:pt x="770" y="123"/>
                    <a:pt x="770" y="120"/>
                  </a:cubicBezTo>
                  <a:cubicBezTo>
                    <a:pt x="770" y="119"/>
                    <a:pt x="770" y="119"/>
                    <a:pt x="770" y="119"/>
                  </a:cubicBezTo>
                  <a:cubicBezTo>
                    <a:pt x="770" y="116"/>
                    <a:pt x="772" y="113"/>
                    <a:pt x="775" y="113"/>
                  </a:cubicBezTo>
                  <a:cubicBezTo>
                    <a:pt x="778" y="113"/>
                    <a:pt x="780" y="116"/>
                    <a:pt x="780" y="119"/>
                  </a:cubicBezTo>
                  <a:cubicBezTo>
                    <a:pt x="780" y="120"/>
                    <a:pt x="780" y="120"/>
                    <a:pt x="780" y="120"/>
                  </a:cubicBezTo>
                  <a:cubicBezTo>
                    <a:pt x="780" y="123"/>
                    <a:pt x="778" y="125"/>
                    <a:pt x="775" y="125"/>
                  </a:cubicBezTo>
                  <a:close/>
                  <a:moveTo>
                    <a:pt x="775" y="97"/>
                  </a:moveTo>
                  <a:cubicBezTo>
                    <a:pt x="772" y="97"/>
                    <a:pt x="770" y="95"/>
                    <a:pt x="770" y="92"/>
                  </a:cubicBezTo>
                  <a:cubicBezTo>
                    <a:pt x="770" y="90"/>
                    <a:pt x="770" y="90"/>
                    <a:pt x="770" y="90"/>
                  </a:cubicBezTo>
                  <a:cubicBezTo>
                    <a:pt x="770" y="87"/>
                    <a:pt x="772" y="85"/>
                    <a:pt x="775" y="85"/>
                  </a:cubicBezTo>
                  <a:cubicBezTo>
                    <a:pt x="778" y="85"/>
                    <a:pt x="780" y="87"/>
                    <a:pt x="780" y="90"/>
                  </a:cubicBezTo>
                  <a:cubicBezTo>
                    <a:pt x="780" y="92"/>
                    <a:pt x="780" y="92"/>
                    <a:pt x="780" y="92"/>
                  </a:cubicBezTo>
                  <a:cubicBezTo>
                    <a:pt x="780" y="95"/>
                    <a:pt x="778" y="97"/>
                    <a:pt x="775" y="97"/>
                  </a:cubicBezTo>
                  <a:close/>
                  <a:moveTo>
                    <a:pt x="775" y="69"/>
                  </a:moveTo>
                  <a:cubicBezTo>
                    <a:pt x="772" y="69"/>
                    <a:pt x="770" y="66"/>
                    <a:pt x="770" y="63"/>
                  </a:cubicBezTo>
                  <a:cubicBezTo>
                    <a:pt x="770" y="62"/>
                    <a:pt x="770" y="62"/>
                    <a:pt x="770" y="62"/>
                  </a:cubicBezTo>
                  <a:cubicBezTo>
                    <a:pt x="770" y="59"/>
                    <a:pt x="772" y="57"/>
                    <a:pt x="775" y="57"/>
                  </a:cubicBezTo>
                  <a:cubicBezTo>
                    <a:pt x="778" y="57"/>
                    <a:pt x="780" y="59"/>
                    <a:pt x="780" y="62"/>
                  </a:cubicBezTo>
                  <a:cubicBezTo>
                    <a:pt x="780" y="63"/>
                    <a:pt x="780" y="63"/>
                    <a:pt x="780" y="63"/>
                  </a:cubicBezTo>
                  <a:cubicBezTo>
                    <a:pt x="780" y="66"/>
                    <a:pt x="778" y="69"/>
                    <a:pt x="775" y="69"/>
                  </a:cubicBezTo>
                  <a:close/>
                  <a:moveTo>
                    <a:pt x="775" y="41"/>
                  </a:moveTo>
                  <a:cubicBezTo>
                    <a:pt x="772" y="41"/>
                    <a:pt x="770" y="38"/>
                    <a:pt x="770" y="35"/>
                  </a:cubicBezTo>
                  <a:cubicBezTo>
                    <a:pt x="770" y="34"/>
                    <a:pt x="770" y="34"/>
                    <a:pt x="770" y="34"/>
                  </a:cubicBezTo>
                  <a:cubicBezTo>
                    <a:pt x="770" y="31"/>
                    <a:pt x="772" y="28"/>
                    <a:pt x="775" y="28"/>
                  </a:cubicBezTo>
                  <a:cubicBezTo>
                    <a:pt x="778" y="28"/>
                    <a:pt x="780" y="31"/>
                    <a:pt x="780" y="34"/>
                  </a:cubicBezTo>
                  <a:cubicBezTo>
                    <a:pt x="780" y="35"/>
                    <a:pt x="780" y="35"/>
                    <a:pt x="780" y="35"/>
                  </a:cubicBezTo>
                  <a:cubicBezTo>
                    <a:pt x="780" y="38"/>
                    <a:pt x="778" y="41"/>
                    <a:pt x="775" y="41"/>
                  </a:cubicBezTo>
                  <a:close/>
                  <a:moveTo>
                    <a:pt x="775" y="12"/>
                  </a:moveTo>
                  <a:cubicBezTo>
                    <a:pt x="772" y="12"/>
                    <a:pt x="770" y="10"/>
                    <a:pt x="770" y="7"/>
                  </a:cubicBezTo>
                  <a:cubicBezTo>
                    <a:pt x="770" y="6"/>
                    <a:pt x="770" y="6"/>
                    <a:pt x="770" y="6"/>
                  </a:cubicBezTo>
                  <a:cubicBezTo>
                    <a:pt x="770" y="3"/>
                    <a:pt x="772" y="0"/>
                    <a:pt x="775" y="0"/>
                  </a:cubicBezTo>
                  <a:cubicBezTo>
                    <a:pt x="778" y="0"/>
                    <a:pt x="780" y="3"/>
                    <a:pt x="780" y="6"/>
                  </a:cubicBezTo>
                  <a:cubicBezTo>
                    <a:pt x="780" y="7"/>
                    <a:pt x="780" y="7"/>
                    <a:pt x="780" y="7"/>
                  </a:cubicBezTo>
                  <a:cubicBezTo>
                    <a:pt x="780" y="10"/>
                    <a:pt x="778" y="12"/>
                    <a:pt x="775" y="12"/>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0"/>
            <p:cNvSpPr>
              <a:spLocks/>
            </p:cNvSpPr>
            <p:nvPr/>
          </p:nvSpPr>
          <p:spPr bwMode="auto">
            <a:xfrm>
              <a:off x="354" y="1773"/>
              <a:ext cx="17" cy="17"/>
            </a:xfrm>
            <a:custGeom>
              <a:avLst/>
              <a:gdLst>
                <a:gd name="T0" fmla="*/ 6 w 11"/>
                <a:gd name="T1" fmla="*/ 11 h 11"/>
                <a:gd name="T2" fmla="*/ 5 w 11"/>
                <a:gd name="T3" fmla="*/ 11 h 11"/>
                <a:gd name="T4" fmla="*/ 0 w 11"/>
                <a:gd name="T5" fmla="*/ 5 h 11"/>
                <a:gd name="T6" fmla="*/ 5 w 11"/>
                <a:gd name="T7" fmla="*/ 0 h 11"/>
                <a:gd name="T8" fmla="*/ 6 w 11"/>
                <a:gd name="T9" fmla="*/ 0 h 11"/>
                <a:gd name="T10" fmla="*/ 11 w 11"/>
                <a:gd name="T11" fmla="*/ 5 h 11"/>
                <a:gd name="T12" fmla="*/ 6 w 1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6" y="11"/>
                  </a:moveTo>
                  <a:cubicBezTo>
                    <a:pt x="5" y="11"/>
                    <a:pt x="5" y="11"/>
                    <a:pt x="5" y="11"/>
                  </a:cubicBezTo>
                  <a:cubicBezTo>
                    <a:pt x="2" y="11"/>
                    <a:pt x="0" y="8"/>
                    <a:pt x="0" y="5"/>
                  </a:cubicBezTo>
                  <a:cubicBezTo>
                    <a:pt x="0" y="2"/>
                    <a:pt x="2" y="0"/>
                    <a:pt x="5" y="0"/>
                  </a:cubicBezTo>
                  <a:cubicBezTo>
                    <a:pt x="6" y="0"/>
                    <a:pt x="6" y="0"/>
                    <a:pt x="6" y="0"/>
                  </a:cubicBezTo>
                  <a:cubicBezTo>
                    <a:pt x="9" y="0"/>
                    <a:pt x="11" y="2"/>
                    <a:pt x="11" y="5"/>
                  </a:cubicBezTo>
                  <a:cubicBezTo>
                    <a:pt x="11" y="8"/>
                    <a:pt x="9" y="11"/>
                    <a:pt x="6"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1"/>
            <p:cNvSpPr>
              <a:spLocks/>
            </p:cNvSpPr>
            <p:nvPr/>
          </p:nvSpPr>
          <p:spPr bwMode="auto">
            <a:xfrm>
              <a:off x="1231" y="1971"/>
              <a:ext cx="1235" cy="412"/>
            </a:xfrm>
            <a:custGeom>
              <a:avLst/>
              <a:gdLst>
                <a:gd name="T0" fmla="*/ 681 w 798"/>
                <a:gd name="T1" fmla="*/ 266 h 266"/>
                <a:gd name="T2" fmla="*/ 0 w 798"/>
                <a:gd name="T3" fmla="*/ 266 h 266"/>
                <a:gd name="T4" fmla="*/ 0 w 798"/>
                <a:gd name="T5" fmla="*/ 250 h 266"/>
                <a:gd name="T6" fmla="*/ 681 w 798"/>
                <a:gd name="T7" fmla="*/ 250 h 266"/>
                <a:gd name="T8" fmla="*/ 782 w 798"/>
                <a:gd name="T9" fmla="*/ 149 h 266"/>
                <a:gd name="T10" fmla="*/ 782 w 798"/>
                <a:gd name="T11" fmla="*/ 0 h 266"/>
                <a:gd name="T12" fmla="*/ 798 w 798"/>
                <a:gd name="T13" fmla="*/ 0 h 266"/>
                <a:gd name="T14" fmla="*/ 798 w 798"/>
                <a:gd name="T15" fmla="*/ 149 h 266"/>
                <a:gd name="T16" fmla="*/ 681 w 798"/>
                <a:gd name="T17" fmla="*/ 266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8" h="266">
                  <a:moveTo>
                    <a:pt x="681" y="266"/>
                  </a:moveTo>
                  <a:cubicBezTo>
                    <a:pt x="0" y="266"/>
                    <a:pt x="0" y="266"/>
                    <a:pt x="0" y="266"/>
                  </a:cubicBezTo>
                  <a:cubicBezTo>
                    <a:pt x="0" y="250"/>
                    <a:pt x="0" y="250"/>
                    <a:pt x="0" y="250"/>
                  </a:cubicBezTo>
                  <a:cubicBezTo>
                    <a:pt x="681" y="250"/>
                    <a:pt x="681" y="250"/>
                    <a:pt x="681" y="250"/>
                  </a:cubicBezTo>
                  <a:cubicBezTo>
                    <a:pt x="737" y="250"/>
                    <a:pt x="782" y="204"/>
                    <a:pt x="782" y="149"/>
                  </a:cubicBezTo>
                  <a:cubicBezTo>
                    <a:pt x="782" y="0"/>
                    <a:pt x="782" y="0"/>
                    <a:pt x="782" y="0"/>
                  </a:cubicBezTo>
                  <a:cubicBezTo>
                    <a:pt x="798" y="0"/>
                    <a:pt x="798" y="0"/>
                    <a:pt x="798" y="0"/>
                  </a:cubicBezTo>
                  <a:cubicBezTo>
                    <a:pt x="798" y="149"/>
                    <a:pt x="798" y="149"/>
                    <a:pt x="798" y="149"/>
                  </a:cubicBezTo>
                  <a:cubicBezTo>
                    <a:pt x="798" y="213"/>
                    <a:pt x="746" y="266"/>
                    <a:pt x="681" y="26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2"/>
            <p:cNvSpPr>
              <a:spLocks/>
            </p:cNvSpPr>
            <p:nvPr/>
          </p:nvSpPr>
          <p:spPr bwMode="auto">
            <a:xfrm>
              <a:off x="361" y="2140"/>
              <a:ext cx="882" cy="456"/>
            </a:xfrm>
            <a:custGeom>
              <a:avLst/>
              <a:gdLst>
                <a:gd name="T0" fmla="*/ 459 w 570"/>
                <a:gd name="T1" fmla="*/ 295 h 295"/>
                <a:gd name="T2" fmla="*/ 3 w 570"/>
                <a:gd name="T3" fmla="*/ 295 h 295"/>
                <a:gd name="T4" fmla="*/ 3 w 570"/>
                <a:gd name="T5" fmla="*/ 279 h 295"/>
                <a:gd name="T6" fmla="*/ 459 w 570"/>
                <a:gd name="T7" fmla="*/ 279 h 295"/>
                <a:gd name="T8" fmla="*/ 554 w 570"/>
                <a:gd name="T9" fmla="*/ 184 h 295"/>
                <a:gd name="T10" fmla="*/ 554 w 570"/>
                <a:gd name="T11" fmla="*/ 113 h 295"/>
                <a:gd name="T12" fmla="*/ 457 w 570"/>
                <a:gd name="T13" fmla="*/ 16 h 295"/>
                <a:gd name="T14" fmla="*/ 0 w 570"/>
                <a:gd name="T15" fmla="*/ 16 h 295"/>
                <a:gd name="T16" fmla="*/ 0 w 570"/>
                <a:gd name="T17" fmla="*/ 0 h 295"/>
                <a:gd name="T18" fmla="*/ 457 w 570"/>
                <a:gd name="T19" fmla="*/ 0 h 295"/>
                <a:gd name="T20" fmla="*/ 570 w 570"/>
                <a:gd name="T21" fmla="*/ 113 h 295"/>
                <a:gd name="T22" fmla="*/ 570 w 570"/>
                <a:gd name="T23" fmla="*/ 184 h 295"/>
                <a:gd name="T24" fmla="*/ 459 w 570"/>
                <a:gd name="T25" fmla="*/ 295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0" h="295">
                  <a:moveTo>
                    <a:pt x="459" y="295"/>
                  </a:moveTo>
                  <a:cubicBezTo>
                    <a:pt x="3" y="295"/>
                    <a:pt x="3" y="295"/>
                    <a:pt x="3" y="295"/>
                  </a:cubicBezTo>
                  <a:cubicBezTo>
                    <a:pt x="3" y="279"/>
                    <a:pt x="3" y="279"/>
                    <a:pt x="3" y="279"/>
                  </a:cubicBezTo>
                  <a:cubicBezTo>
                    <a:pt x="459" y="279"/>
                    <a:pt x="459" y="279"/>
                    <a:pt x="459" y="279"/>
                  </a:cubicBezTo>
                  <a:cubicBezTo>
                    <a:pt x="511" y="279"/>
                    <a:pt x="554" y="236"/>
                    <a:pt x="554" y="184"/>
                  </a:cubicBezTo>
                  <a:cubicBezTo>
                    <a:pt x="554" y="113"/>
                    <a:pt x="554" y="113"/>
                    <a:pt x="554" y="113"/>
                  </a:cubicBezTo>
                  <a:cubicBezTo>
                    <a:pt x="554" y="60"/>
                    <a:pt x="510" y="16"/>
                    <a:pt x="457" y="16"/>
                  </a:cubicBezTo>
                  <a:cubicBezTo>
                    <a:pt x="0" y="16"/>
                    <a:pt x="0" y="16"/>
                    <a:pt x="0" y="16"/>
                  </a:cubicBezTo>
                  <a:cubicBezTo>
                    <a:pt x="0" y="0"/>
                    <a:pt x="0" y="0"/>
                    <a:pt x="0" y="0"/>
                  </a:cubicBezTo>
                  <a:cubicBezTo>
                    <a:pt x="457" y="0"/>
                    <a:pt x="457" y="0"/>
                    <a:pt x="457" y="0"/>
                  </a:cubicBezTo>
                  <a:cubicBezTo>
                    <a:pt x="519" y="0"/>
                    <a:pt x="570" y="51"/>
                    <a:pt x="570" y="113"/>
                  </a:cubicBezTo>
                  <a:cubicBezTo>
                    <a:pt x="570" y="184"/>
                    <a:pt x="570" y="184"/>
                    <a:pt x="570" y="184"/>
                  </a:cubicBezTo>
                  <a:cubicBezTo>
                    <a:pt x="570" y="245"/>
                    <a:pt x="520" y="295"/>
                    <a:pt x="459" y="295"/>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p:cNvSpPr>
              <a:spLocks/>
            </p:cNvSpPr>
            <p:nvPr/>
          </p:nvSpPr>
          <p:spPr bwMode="auto">
            <a:xfrm>
              <a:off x="1704" y="793"/>
              <a:ext cx="1384" cy="1016"/>
            </a:xfrm>
            <a:custGeom>
              <a:avLst/>
              <a:gdLst>
                <a:gd name="T0" fmla="*/ 894 w 894"/>
                <a:gd name="T1" fmla="*/ 656 h 656"/>
                <a:gd name="T2" fmla="*/ 830 w 894"/>
                <a:gd name="T3" fmla="*/ 656 h 656"/>
                <a:gd name="T4" fmla="*/ 715 w 894"/>
                <a:gd name="T5" fmla="*/ 542 h 656"/>
                <a:gd name="T6" fmla="*/ 714 w 894"/>
                <a:gd name="T7" fmla="*/ 117 h 656"/>
                <a:gd name="T8" fmla="*/ 613 w 894"/>
                <a:gd name="T9" fmla="*/ 16 h 656"/>
                <a:gd name="T10" fmla="*/ 0 w 894"/>
                <a:gd name="T11" fmla="*/ 16 h 656"/>
                <a:gd name="T12" fmla="*/ 0 w 894"/>
                <a:gd name="T13" fmla="*/ 0 h 656"/>
                <a:gd name="T14" fmla="*/ 613 w 894"/>
                <a:gd name="T15" fmla="*/ 0 h 656"/>
                <a:gd name="T16" fmla="*/ 730 w 894"/>
                <a:gd name="T17" fmla="*/ 117 h 656"/>
                <a:gd name="T18" fmla="*/ 731 w 894"/>
                <a:gd name="T19" fmla="*/ 542 h 656"/>
                <a:gd name="T20" fmla="*/ 830 w 894"/>
                <a:gd name="T21" fmla="*/ 640 h 656"/>
                <a:gd name="T22" fmla="*/ 894 w 894"/>
                <a:gd name="T23" fmla="*/ 640 h 656"/>
                <a:gd name="T24" fmla="*/ 894 w 894"/>
                <a:gd name="T25" fmla="*/ 656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4" h="656">
                  <a:moveTo>
                    <a:pt x="894" y="656"/>
                  </a:moveTo>
                  <a:cubicBezTo>
                    <a:pt x="830" y="656"/>
                    <a:pt x="830" y="656"/>
                    <a:pt x="830" y="656"/>
                  </a:cubicBezTo>
                  <a:cubicBezTo>
                    <a:pt x="767" y="656"/>
                    <a:pt x="716" y="605"/>
                    <a:pt x="715" y="542"/>
                  </a:cubicBezTo>
                  <a:cubicBezTo>
                    <a:pt x="714" y="117"/>
                    <a:pt x="714" y="117"/>
                    <a:pt x="714" y="117"/>
                  </a:cubicBezTo>
                  <a:cubicBezTo>
                    <a:pt x="714" y="61"/>
                    <a:pt x="669" y="16"/>
                    <a:pt x="613" y="16"/>
                  </a:cubicBezTo>
                  <a:cubicBezTo>
                    <a:pt x="0" y="16"/>
                    <a:pt x="0" y="16"/>
                    <a:pt x="0" y="16"/>
                  </a:cubicBezTo>
                  <a:cubicBezTo>
                    <a:pt x="0" y="0"/>
                    <a:pt x="0" y="0"/>
                    <a:pt x="0" y="0"/>
                  </a:cubicBezTo>
                  <a:cubicBezTo>
                    <a:pt x="613" y="0"/>
                    <a:pt x="613" y="0"/>
                    <a:pt x="613" y="0"/>
                  </a:cubicBezTo>
                  <a:cubicBezTo>
                    <a:pt x="677" y="0"/>
                    <a:pt x="730" y="52"/>
                    <a:pt x="730" y="117"/>
                  </a:cubicBezTo>
                  <a:cubicBezTo>
                    <a:pt x="731" y="542"/>
                    <a:pt x="731" y="542"/>
                    <a:pt x="731" y="542"/>
                  </a:cubicBezTo>
                  <a:cubicBezTo>
                    <a:pt x="732" y="596"/>
                    <a:pt x="776" y="640"/>
                    <a:pt x="830" y="640"/>
                  </a:cubicBezTo>
                  <a:cubicBezTo>
                    <a:pt x="894" y="640"/>
                    <a:pt x="894" y="640"/>
                    <a:pt x="894" y="640"/>
                  </a:cubicBezTo>
                  <a:lnTo>
                    <a:pt x="894" y="656"/>
                  </a:lnTo>
                  <a:close/>
                </a:path>
              </a:pathLst>
            </a:custGeom>
            <a:solidFill>
              <a:schemeClr val="accent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34"/>
            <p:cNvSpPr>
              <a:spLocks/>
            </p:cNvSpPr>
            <p:nvPr/>
          </p:nvSpPr>
          <p:spPr bwMode="auto">
            <a:xfrm>
              <a:off x="2445" y="798"/>
              <a:ext cx="16" cy="17"/>
            </a:xfrm>
            <a:custGeom>
              <a:avLst/>
              <a:gdLst>
                <a:gd name="T0" fmla="*/ 5 w 10"/>
                <a:gd name="T1" fmla="*/ 11 h 11"/>
                <a:gd name="T2" fmla="*/ 0 w 10"/>
                <a:gd name="T3" fmla="*/ 6 h 11"/>
                <a:gd name="T4" fmla="*/ 0 w 10"/>
                <a:gd name="T5" fmla="*/ 5 h 11"/>
                <a:gd name="T6" fmla="*/ 5 w 10"/>
                <a:gd name="T7" fmla="*/ 0 h 11"/>
                <a:gd name="T8" fmla="*/ 10 w 10"/>
                <a:gd name="T9" fmla="*/ 5 h 11"/>
                <a:gd name="T10" fmla="*/ 10 w 10"/>
                <a:gd name="T11" fmla="*/ 6 h 11"/>
                <a:gd name="T12" fmla="*/ 5 w 10"/>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0" h="11">
                  <a:moveTo>
                    <a:pt x="5" y="11"/>
                  </a:moveTo>
                  <a:cubicBezTo>
                    <a:pt x="2" y="11"/>
                    <a:pt x="0" y="9"/>
                    <a:pt x="0" y="6"/>
                  </a:cubicBezTo>
                  <a:cubicBezTo>
                    <a:pt x="0" y="5"/>
                    <a:pt x="0" y="5"/>
                    <a:pt x="0" y="5"/>
                  </a:cubicBezTo>
                  <a:cubicBezTo>
                    <a:pt x="0" y="2"/>
                    <a:pt x="2" y="0"/>
                    <a:pt x="5" y="0"/>
                  </a:cubicBezTo>
                  <a:cubicBezTo>
                    <a:pt x="8" y="0"/>
                    <a:pt x="10" y="2"/>
                    <a:pt x="10" y="5"/>
                  </a:cubicBezTo>
                  <a:cubicBezTo>
                    <a:pt x="10" y="6"/>
                    <a:pt x="10" y="6"/>
                    <a:pt x="10" y="6"/>
                  </a:cubicBezTo>
                  <a:cubicBezTo>
                    <a:pt x="10" y="9"/>
                    <a:pt x="8" y="11"/>
                    <a:pt x="5"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5"/>
            <p:cNvSpPr>
              <a:spLocks noEditPoints="1"/>
            </p:cNvSpPr>
            <p:nvPr/>
          </p:nvSpPr>
          <p:spPr bwMode="auto">
            <a:xfrm>
              <a:off x="1239" y="840"/>
              <a:ext cx="1222" cy="266"/>
            </a:xfrm>
            <a:custGeom>
              <a:avLst/>
              <a:gdLst>
                <a:gd name="T0" fmla="*/ 6 w 790"/>
                <a:gd name="T1" fmla="*/ 161 h 172"/>
                <a:gd name="T2" fmla="*/ 33 w 790"/>
                <a:gd name="T3" fmla="*/ 161 h 172"/>
                <a:gd name="T4" fmla="*/ 33 w 790"/>
                <a:gd name="T5" fmla="*/ 172 h 172"/>
                <a:gd name="T6" fmla="*/ 62 w 790"/>
                <a:gd name="T7" fmla="*/ 161 h 172"/>
                <a:gd name="T8" fmla="*/ 61 w 790"/>
                <a:gd name="T9" fmla="*/ 172 h 172"/>
                <a:gd name="T10" fmla="*/ 90 w 790"/>
                <a:gd name="T11" fmla="*/ 161 h 172"/>
                <a:gd name="T12" fmla="*/ 116 w 790"/>
                <a:gd name="T13" fmla="*/ 172 h 172"/>
                <a:gd name="T14" fmla="*/ 118 w 790"/>
                <a:gd name="T15" fmla="*/ 172 h 172"/>
                <a:gd name="T16" fmla="*/ 146 w 790"/>
                <a:gd name="T17" fmla="*/ 161 h 172"/>
                <a:gd name="T18" fmla="*/ 172 w 790"/>
                <a:gd name="T19" fmla="*/ 161 h 172"/>
                <a:gd name="T20" fmla="*/ 172 w 790"/>
                <a:gd name="T21" fmla="*/ 171 h 172"/>
                <a:gd name="T22" fmla="*/ 201 w 790"/>
                <a:gd name="T23" fmla="*/ 161 h 172"/>
                <a:gd name="T24" fmla="*/ 223 w 790"/>
                <a:gd name="T25" fmla="*/ 166 h 172"/>
                <a:gd name="T26" fmla="*/ 229 w 790"/>
                <a:gd name="T27" fmla="*/ 171 h 172"/>
                <a:gd name="T28" fmla="*/ 256 w 790"/>
                <a:gd name="T29" fmla="*/ 161 h 172"/>
                <a:gd name="T30" fmla="*/ 284 w 790"/>
                <a:gd name="T31" fmla="*/ 171 h 172"/>
                <a:gd name="T32" fmla="*/ 285 w 790"/>
                <a:gd name="T33" fmla="*/ 171 h 172"/>
                <a:gd name="T34" fmla="*/ 313 w 790"/>
                <a:gd name="T35" fmla="*/ 160 h 172"/>
                <a:gd name="T36" fmla="*/ 340 w 790"/>
                <a:gd name="T37" fmla="*/ 171 h 172"/>
                <a:gd name="T38" fmla="*/ 346 w 790"/>
                <a:gd name="T39" fmla="*/ 166 h 172"/>
                <a:gd name="T40" fmla="*/ 362 w 790"/>
                <a:gd name="T41" fmla="*/ 166 h 172"/>
                <a:gd name="T42" fmla="*/ 369 w 790"/>
                <a:gd name="T43" fmla="*/ 171 h 172"/>
                <a:gd name="T44" fmla="*/ 390 w 790"/>
                <a:gd name="T45" fmla="*/ 166 h 172"/>
                <a:gd name="T46" fmla="*/ 425 w 790"/>
                <a:gd name="T47" fmla="*/ 171 h 172"/>
                <a:gd name="T48" fmla="*/ 430 w 790"/>
                <a:gd name="T49" fmla="*/ 166 h 172"/>
                <a:gd name="T50" fmla="*/ 452 w 790"/>
                <a:gd name="T51" fmla="*/ 160 h 172"/>
                <a:gd name="T52" fmla="*/ 451 w 790"/>
                <a:gd name="T53" fmla="*/ 171 h 172"/>
                <a:gd name="T54" fmla="*/ 480 w 790"/>
                <a:gd name="T55" fmla="*/ 160 h 172"/>
                <a:gd name="T56" fmla="*/ 508 w 790"/>
                <a:gd name="T57" fmla="*/ 171 h 172"/>
                <a:gd name="T58" fmla="*/ 513 w 790"/>
                <a:gd name="T59" fmla="*/ 165 h 172"/>
                <a:gd name="T60" fmla="*/ 535 w 790"/>
                <a:gd name="T61" fmla="*/ 160 h 172"/>
                <a:gd name="T62" fmla="*/ 563 w 790"/>
                <a:gd name="T63" fmla="*/ 171 h 172"/>
                <a:gd name="T64" fmla="*/ 564 w 790"/>
                <a:gd name="T65" fmla="*/ 171 h 172"/>
                <a:gd name="T66" fmla="*/ 592 w 790"/>
                <a:gd name="T67" fmla="*/ 160 h 172"/>
                <a:gd name="T68" fmla="*/ 618 w 790"/>
                <a:gd name="T69" fmla="*/ 170 h 172"/>
                <a:gd name="T70" fmla="*/ 625 w 790"/>
                <a:gd name="T71" fmla="*/ 165 h 172"/>
                <a:gd name="T72" fmla="*/ 646 w 790"/>
                <a:gd name="T73" fmla="*/ 170 h 172"/>
                <a:gd name="T74" fmla="*/ 648 w 790"/>
                <a:gd name="T75" fmla="*/ 170 h 172"/>
                <a:gd name="T76" fmla="*/ 675 w 790"/>
                <a:gd name="T77" fmla="*/ 160 h 172"/>
                <a:gd name="T78" fmla="*/ 701 w 790"/>
                <a:gd name="T79" fmla="*/ 157 h 172"/>
                <a:gd name="T80" fmla="*/ 702 w 790"/>
                <a:gd name="T81" fmla="*/ 167 h 172"/>
                <a:gd name="T82" fmla="*/ 734 w 790"/>
                <a:gd name="T83" fmla="*/ 149 h 172"/>
                <a:gd name="T84" fmla="*/ 746 w 790"/>
                <a:gd name="T85" fmla="*/ 140 h 172"/>
                <a:gd name="T86" fmla="*/ 754 w 790"/>
                <a:gd name="T87" fmla="*/ 140 h 172"/>
                <a:gd name="T88" fmla="*/ 764 w 790"/>
                <a:gd name="T89" fmla="*/ 111 h 172"/>
                <a:gd name="T90" fmla="*/ 780 w 790"/>
                <a:gd name="T91" fmla="*/ 95 h 172"/>
                <a:gd name="T92" fmla="*/ 785 w 790"/>
                <a:gd name="T93" fmla="*/ 90 h 172"/>
                <a:gd name="T94" fmla="*/ 779 w 790"/>
                <a:gd name="T95" fmla="*/ 62 h 172"/>
                <a:gd name="T96" fmla="*/ 785 w 790"/>
                <a:gd name="T97" fmla="*/ 68 h 172"/>
                <a:gd name="T98" fmla="*/ 790 w 790"/>
                <a:gd name="T99" fmla="*/ 33 h 172"/>
                <a:gd name="T100" fmla="*/ 780 w 790"/>
                <a:gd name="T101" fmla="*/ 5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90" h="172">
                  <a:moveTo>
                    <a:pt x="6" y="172"/>
                  </a:moveTo>
                  <a:cubicBezTo>
                    <a:pt x="5" y="172"/>
                    <a:pt x="5" y="172"/>
                    <a:pt x="5" y="172"/>
                  </a:cubicBezTo>
                  <a:cubicBezTo>
                    <a:pt x="2" y="172"/>
                    <a:pt x="0" y="169"/>
                    <a:pt x="0" y="166"/>
                  </a:cubicBezTo>
                  <a:cubicBezTo>
                    <a:pt x="0" y="163"/>
                    <a:pt x="2" y="161"/>
                    <a:pt x="5" y="161"/>
                  </a:cubicBezTo>
                  <a:cubicBezTo>
                    <a:pt x="6" y="161"/>
                    <a:pt x="6" y="161"/>
                    <a:pt x="6" y="161"/>
                  </a:cubicBezTo>
                  <a:cubicBezTo>
                    <a:pt x="9" y="161"/>
                    <a:pt x="12" y="163"/>
                    <a:pt x="12" y="166"/>
                  </a:cubicBezTo>
                  <a:cubicBezTo>
                    <a:pt x="12" y="169"/>
                    <a:pt x="9" y="172"/>
                    <a:pt x="6" y="172"/>
                  </a:cubicBezTo>
                  <a:close/>
                  <a:moveTo>
                    <a:pt x="33" y="172"/>
                  </a:moveTo>
                  <a:cubicBezTo>
                    <a:pt x="30" y="172"/>
                    <a:pt x="28" y="169"/>
                    <a:pt x="27" y="166"/>
                  </a:cubicBezTo>
                  <a:cubicBezTo>
                    <a:pt x="27" y="163"/>
                    <a:pt x="30" y="161"/>
                    <a:pt x="33" y="161"/>
                  </a:cubicBezTo>
                  <a:cubicBezTo>
                    <a:pt x="34" y="161"/>
                    <a:pt x="34" y="161"/>
                    <a:pt x="34" y="161"/>
                  </a:cubicBezTo>
                  <a:cubicBezTo>
                    <a:pt x="34" y="161"/>
                    <a:pt x="34" y="161"/>
                    <a:pt x="34" y="161"/>
                  </a:cubicBezTo>
                  <a:cubicBezTo>
                    <a:pt x="37" y="161"/>
                    <a:pt x="39" y="163"/>
                    <a:pt x="39" y="166"/>
                  </a:cubicBezTo>
                  <a:cubicBezTo>
                    <a:pt x="40" y="169"/>
                    <a:pt x="37" y="172"/>
                    <a:pt x="34" y="172"/>
                  </a:cubicBezTo>
                  <a:cubicBezTo>
                    <a:pt x="33" y="172"/>
                    <a:pt x="33" y="172"/>
                    <a:pt x="33" y="172"/>
                  </a:cubicBezTo>
                  <a:cubicBezTo>
                    <a:pt x="33" y="172"/>
                    <a:pt x="33" y="172"/>
                    <a:pt x="33" y="172"/>
                  </a:cubicBezTo>
                  <a:close/>
                  <a:moveTo>
                    <a:pt x="61" y="172"/>
                  </a:moveTo>
                  <a:cubicBezTo>
                    <a:pt x="58" y="172"/>
                    <a:pt x="55" y="169"/>
                    <a:pt x="55" y="166"/>
                  </a:cubicBezTo>
                  <a:cubicBezTo>
                    <a:pt x="55" y="163"/>
                    <a:pt x="58" y="161"/>
                    <a:pt x="61" y="161"/>
                  </a:cubicBezTo>
                  <a:cubicBezTo>
                    <a:pt x="62" y="161"/>
                    <a:pt x="62" y="161"/>
                    <a:pt x="62" y="161"/>
                  </a:cubicBezTo>
                  <a:cubicBezTo>
                    <a:pt x="62" y="161"/>
                    <a:pt x="62" y="161"/>
                    <a:pt x="62" y="161"/>
                  </a:cubicBezTo>
                  <a:cubicBezTo>
                    <a:pt x="65" y="161"/>
                    <a:pt x="67" y="163"/>
                    <a:pt x="67" y="166"/>
                  </a:cubicBezTo>
                  <a:cubicBezTo>
                    <a:pt x="67" y="169"/>
                    <a:pt x="65" y="172"/>
                    <a:pt x="62" y="172"/>
                  </a:cubicBezTo>
                  <a:cubicBezTo>
                    <a:pt x="61" y="172"/>
                    <a:pt x="61" y="172"/>
                    <a:pt x="61" y="172"/>
                  </a:cubicBezTo>
                  <a:cubicBezTo>
                    <a:pt x="61" y="172"/>
                    <a:pt x="61" y="172"/>
                    <a:pt x="61" y="172"/>
                  </a:cubicBezTo>
                  <a:close/>
                  <a:moveTo>
                    <a:pt x="89" y="172"/>
                  </a:moveTo>
                  <a:cubicBezTo>
                    <a:pt x="86" y="172"/>
                    <a:pt x="83" y="169"/>
                    <a:pt x="83" y="166"/>
                  </a:cubicBezTo>
                  <a:cubicBezTo>
                    <a:pt x="83" y="163"/>
                    <a:pt x="86" y="161"/>
                    <a:pt x="89" y="161"/>
                  </a:cubicBezTo>
                  <a:cubicBezTo>
                    <a:pt x="90" y="161"/>
                    <a:pt x="90" y="161"/>
                    <a:pt x="90" y="161"/>
                  </a:cubicBezTo>
                  <a:cubicBezTo>
                    <a:pt x="90" y="161"/>
                    <a:pt x="90" y="161"/>
                    <a:pt x="90" y="161"/>
                  </a:cubicBezTo>
                  <a:cubicBezTo>
                    <a:pt x="93" y="161"/>
                    <a:pt x="95" y="163"/>
                    <a:pt x="95" y="166"/>
                  </a:cubicBezTo>
                  <a:cubicBezTo>
                    <a:pt x="95" y="169"/>
                    <a:pt x="93" y="172"/>
                    <a:pt x="90" y="172"/>
                  </a:cubicBezTo>
                  <a:cubicBezTo>
                    <a:pt x="89" y="172"/>
                    <a:pt x="89" y="172"/>
                    <a:pt x="89" y="172"/>
                  </a:cubicBezTo>
                  <a:close/>
                  <a:moveTo>
                    <a:pt x="118" y="172"/>
                  </a:moveTo>
                  <a:cubicBezTo>
                    <a:pt x="116" y="172"/>
                    <a:pt x="116" y="172"/>
                    <a:pt x="116" y="172"/>
                  </a:cubicBezTo>
                  <a:cubicBezTo>
                    <a:pt x="114" y="172"/>
                    <a:pt x="111" y="169"/>
                    <a:pt x="111" y="166"/>
                  </a:cubicBezTo>
                  <a:cubicBezTo>
                    <a:pt x="111" y="163"/>
                    <a:pt x="114" y="161"/>
                    <a:pt x="116" y="161"/>
                  </a:cubicBezTo>
                  <a:cubicBezTo>
                    <a:pt x="118" y="161"/>
                    <a:pt x="118" y="161"/>
                    <a:pt x="118" y="161"/>
                  </a:cubicBezTo>
                  <a:cubicBezTo>
                    <a:pt x="121" y="161"/>
                    <a:pt x="123" y="163"/>
                    <a:pt x="123" y="166"/>
                  </a:cubicBezTo>
                  <a:cubicBezTo>
                    <a:pt x="123" y="169"/>
                    <a:pt x="121" y="172"/>
                    <a:pt x="118" y="172"/>
                  </a:cubicBezTo>
                  <a:close/>
                  <a:moveTo>
                    <a:pt x="146" y="171"/>
                  </a:moveTo>
                  <a:cubicBezTo>
                    <a:pt x="144" y="171"/>
                    <a:pt x="144" y="171"/>
                    <a:pt x="144" y="171"/>
                  </a:cubicBezTo>
                  <a:cubicBezTo>
                    <a:pt x="141" y="171"/>
                    <a:pt x="139" y="169"/>
                    <a:pt x="139" y="166"/>
                  </a:cubicBezTo>
                  <a:cubicBezTo>
                    <a:pt x="139" y="163"/>
                    <a:pt x="141" y="161"/>
                    <a:pt x="144" y="161"/>
                  </a:cubicBezTo>
                  <a:cubicBezTo>
                    <a:pt x="146" y="161"/>
                    <a:pt x="146" y="161"/>
                    <a:pt x="146" y="161"/>
                  </a:cubicBezTo>
                  <a:cubicBezTo>
                    <a:pt x="149" y="161"/>
                    <a:pt x="151" y="163"/>
                    <a:pt x="151" y="166"/>
                  </a:cubicBezTo>
                  <a:cubicBezTo>
                    <a:pt x="151" y="169"/>
                    <a:pt x="149" y="171"/>
                    <a:pt x="146" y="171"/>
                  </a:cubicBezTo>
                  <a:close/>
                  <a:moveTo>
                    <a:pt x="172" y="171"/>
                  </a:moveTo>
                  <a:cubicBezTo>
                    <a:pt x="169" y="171"/>
                    <a:pt x="167" y="169"/>
                    <a:pt x="167" y="166"/>
                  </a:cubicBezTo>
                  <a:cubicBezTo>
                    <a:pt x="167" y="163"/>
                    <a:pt x="169" y="161"/>
                    <a:pt x="172" y="161"/>
                  </a:cubicBezTo>
                  <a:cubicBezTo>
                    <a:pt x="174" y="161"/>
                    <a:pt x="174" y="161"/>
                    <a:pt x="174" y="161"/>
                  </a:cubicBezTo>
                  <a:cubicBezTo>
                    <a:pt x="174" y="161"/>
                    <a:pt x="174" y="161"/>
                    <a:pt x="174" y="161"/>
                  </a:cubicBezTo>
                  <a:cubicBezTo>
                    <a:pt x="177" y="161"/>
                    <a:pt x="179" y="163"/>
                    <a:pt x="179" y="166"/>
                  </a:cubicBezTo>
                  <a:cubicBezTo>
                    <a:pt x="179" y="169"/>
                    <a:pt x="177" y="171"/>
                    <a:pt x="174" y="171"/>
                  </a:cubicBezTo>
                  <a:cubicBezTo>
                    <a:pt x="172" y="171"/>
                    <a:pt x="172" y="171"/>
                    <a:pt x="172" y="171"/>
                  </a:cubicBezTo>
                  <a:close/>
                  <a:moveTo>
                    <a:pt x="200" y="171"/>
                  </a:moveTo>
                  <a:cubicBezTo>
                    <a:pt x="197" y="171"/>
                    <a:pt x="195" y="169"/>
                    <a:pt x="195" y="166"/>
                  </a:cubicBezTo>
                  <a:cubicBezTo>
                    <a:pt x="195" y="163"/>
                    <a:pt x="197" y="161"/>
                    <a:pt x="200" y="161"/>
                  </a:cubicBezTo>
                  <a:cubicBezTo>
                    <a:pt x="201" y="161"/>
                    <a:pt x="201" y="161"/>
                    <a:pt x="201" y="161"/>
                  </a:cubicBezTo>
                  <a:cubicBezTo>
                    <a:pt x="201" y="161"/>
                    <a:pt x="201" y="161"/>
                    <a:pt x="201" y="161"/>
                  </a:cubicBezTo>
                  <a:cubicBezTo>
                    <a:pt x="204" y="161"/>
                    <a:pt x="207" y="163"/>
                    <a:pt x="207" y="166"/>
                  </a:cubicBezTo>
                  <a:cubicBezTo>
                    <a:pt x="207" y="169"/>
                    <a:pt x="204" y="171"/>
                    <a:pt x="201" y="171"/>
                  </a:cubicBezTo>
                  <a:cubicBezTo>
                    <a:pt x="200" y="171"/>
                    <a:pt x="200" y="171"/>
                    <a:pt x="200" y="171"/>
                  </a:cubicBezTo>
                  <a:close/>
                  <a:moveTo>
                    <a:pt x="228" y="171"/>
                  </a:moveTo>
                  <a:cubicBezTo>
                    <a:pt x="225" y="171"/>
                    <a:pt x="223" y="169"/>
                    <a:pt x="223" y="166"/>
                  </a:cubicBezTo>
                  <a:cubicBezTo>
                    <a:pt x="223" y="163"/>
                    <a:pt x="225" y="161"/>
                    <a:pt x="228" y="161"/>
                  </a:cubicBezTo>
                  <a:cubicBezTo>
                    <a:pt x="229" y="161"/>
                    <a:pt x="229" y="161"/>
                    <a:pt x="229" y="161"/>
                  </a:cubicBezTo>
                  <a:cubicBezTo>
                    <a:pt x="229" y="161"/>
                    <a:pt x="229" y="161"/>
                    <a:pt x="229" y="161"/>
                  </a:cubicBezTo>
                  <a:cubicBezTo>
                    <a:pt x="232" y="161"/>
                    <a:pt x="235" y="163"/>
                    <a:pt x="235" y="166"/>
                  </a:cubicBezTo>
                  <a:cubicBezTo>
                    <a:pt x="235" y="169"/>
                    <a:pt x="232" y="171"/>
                    <a:pt x="229" y="171"/>
                  </a:cubicBezTo>
                  <a:cubicBezTo>
                    <a:pt x="228" y="171"/>
                    <a:pt x="228" y="171"/>
                    <a:pt x="228" y="171"/>
                  </a:cubicBezTo>
                  <a:close/>
                  <a:moveTo>
                    <a:pt x="257" y="171"/>
                  </a:moveTo>
                  <a:cubicBezTo>
                    <a:pt x="256" y="171"/>
                    <a:pt x="256" y="171"/>
                    <a:pt x="256" y="171"/>
                  </a:cubicBezTo>
                  <a:cubicBezTo>
                    <a:pt x="253" y="171"/>
                    <a:pt x="251" y="169"/>
                    <a:pt x="251" y="166"/>
                  </a:cubicBezTo>
                  <a:cubicBezTo>
                    <a:pt x="251" y="163"/>
                    <a:pt x="253" y="161"/>
                    <a:pt x="256" y="161"/>
                  </a:cubicBezTo>
                  <a:cubicBezTo>
                    <a:pt x="257" y="161"/>
                    <a:pt x="257" y="161"/>
                    <a:pt x="257" y="161"/>
                  </a:cubicBezTo>
                  <a:cubicBezTo>
                    <a:pt x="260" y="161"/>
                    <a:pt x="263" y="163"/>
                    <a:pt x="263" y="166"/>
                  </a:cubicBezTo>
                  <a:cubicBezTo>
                    <a:pt x="263" y="169"/>
                    <a:pt x="260" y="171"/>
                    <a:pt x="257" y="171"/>
                  </a:cubicBezTo>
                  <a:close/>
                  <a:moveTo>
                    <a:pt x="285" y="171"/>
                  </a:moveTo>
                  <a:cubicBezTo>
                    <a:pt x="284" y="171"/>
                    <a:pt x="284" y="171"/>
                    <a:pt x="284" y="171"/>
                  </a:cubicBezTo>
                  <a:cubicBezTo>
                    <a:pt x="281" y="171"/>
                    <a:pt x="278" y="169"/>
                    <a:pt x="278" y="166"/>
                  </a:cubicBezTo>
                  <a:cubicBezTo>
                    <a:pt x="278" y="163"/>
                    <a:pt x="281" y="160"/>
                    <a:pt x="284" y="160"/>
                  </a:cubicBezTo>
                  <a:cubicBezTo>
                    <a:pt x="285" y="160"/>
                    <a:pt x="285" y="160"/>
                    <a:pt x="285" y="160"/>
                  </a:cubicBezTo>
                  <a:cubicBezTo>
                    <a:pt x="288" y="160"/>
                    <a:pt x="290" y="163"/>
                    <a:pt x="290" y="166"/>
                  </a:cubicBezTo>
                  <a:cubicBezTo>
                    <a:pt x="290" y="169"/>
                    <a:pt x="288" y="171"/>
                    <a:pt x="285" y="171"/>
                  </a:cubicBezTo>
                  <a:close/>
                  <a:moveTo>
                    <a:pt x="312" y="171"/>
                  </a:moveTo>
                  <a:cubicBezTo>
                    <a:pt x="309" y="171"/>
                    <a:pt x="306" y="169"/>
                    <a:pt x="306" y="166"/>
                  </a:cubicBezTo>
                  <a:cubicBezTo>
                    <a:pt x="306" y="163"/>
                    <a:pt x="309" y="160"/>
                    <a:pt x="312" y="160"/>
                  </a:cubicBezTo>
                  <a:cubicBezTo>
                    <a:pt x="313" y="160"/>
                    <a:pt x="313" y="160"/>
                    <a:pt x="313" y="160"/>
                  </a:cubicBezTo>
                  <a:cubicBezTo>
                    <a:pt x="313" y="160"/>
                    <a:pt x="313" y="160"/>
                    <a:pt x="313" y="160"/>
                  </a:cubicBezTo>
                  <a:cubicBezTo>
                    <a:pt x="316" y="160"/>
                    <a:pt x="318" y="163"/>
                    <a:pt x="318" y="166"/>
                  </a:cubicBezTo>
                  <a:cubicBezTo>
                    <a:pt x="318" y="169"/>
                    <a:pt x="316" y="171"/>
                    <a:pt x="313" y="171"/>
                  </a:cubicBezTo>
                  <a:cubicBezTo>
                    <a:pt x="312" y="171"/>
                    <a:pt x="312" y="171"/>
                    <a:pt x="312" y="171"/>
                  </a:cubicBezTo>
                  <a:cubicBezTo>
                    <a:pt x="312" y="171"/>
                    <a:pt x="312" y="171"/>
                    <a:pt x="312" y="171"/>
                  </a:cubicBezTo>
                  <a:close/>
                  <a:moveTo>
                    <a:pt x="340" y="171"/>
                  </a:moveTo>
                  <a:cubicBezTo>
                    <a:pt x="337" y="171"/>
                    <a:pt x="334" y="169"/>
                    <a:pt x="334" y="166"/>
                  </a:cubicBezTo>
                  <a:cubicBezTo>
                    <a:pt x="334" y="163"/>
                    <a:pt x="337" y="160"/>
                    <a:pt x="340" y="160"/>
                  </a:cubicBezTo>
                  <a:cubicBezTo>
                    <a:pt x="341" y="160"/>
                    <a:pt x="341" y="160"/>
                    <a:pt x="341" y="160"/>
                  </a:cubicBezTo>
                  <a:cubicBezTo>
                    <a:pt x="341" y="160"/>
                    <a:pt x="341" y="160"/>
                    <a:pt x="341" y="160"/>
                  </a:cubicBezTo>
                  <a:cubicBezTo>
                    <a:pt x="344" y="160"/>
                    <a:pt x="346" y="163"/>
                    <a:pt x="346" y="166"/>
                  </a:cubicBezTo>
                  <a:cubicBezTo>
                    <a:pt x="346" y="169"/>
                    <a:pt x="344" y="171"/>
                    <a:pt x="341" y="171"/>
                  </a:cubicBezTo>
                  <a:cubicBezTo>
                    <a:pt x="340" y="171"/>
                    <a:pt x="340" y="171"/>
                    <a:pt x="340" y="171"/>
                  </a:cubicBezTo>
                  <a:cubicBezTo>
                    <a:pt x="340" y="171"/>
                    <a:pt x="340" y="171"/>
                    <a:pt x="340" y="171"/>
                  </a:cubicBezTo>
                  <a:close/>
                  <a:moveTo>
                    <a:pt x="367" y="171"/>
                  </a:moveTo>
                  <a:cubicBezTo>
                    <a:pt x="364" y="171"/>
                    <a:pt x="362" y="169"/>
                    <a:pt x="362" y="166"/>
                  </a:cubicBezTo>
                  <a:cubicBezTo>
                    <a:pt x="362" y="163"/>
                    <a:pt x="364" y="160"/>
                    <a:pt x="367" y="160"/>
                  </a:cubicBezTo>
                  <a:cubicBezTo>
                    <a:pt x="369" y="160"/>
                    <a:pt x="369" y="160"/>
                    <a:pt x="369" y="160"/>
                  </a:cubicBezTo>
                  <a:cubicBezTo>
                    <a:pt x="369" y="160"/>
                    <a:pt x="369" y="160"/>
                    <a:pt x="369" y="160"/>
                  </a:cubicBezTo>
                  <a:cubicBezTo>
                    <a:pt x="372" y="160"/>
                    <a:pt x="374" y="163"/>
                    <a:pt x="374" y="166"/>
                  </a:cubicBezTo>
                  <a:cubicBezTo>
                    <a:pt x="374" y="169"/>
                    <a:pt x="372" y="171"/>
                    <a:pt x="369" y="171"/>
                  </a:cubicBezTo>
                  <a:cubicBezTo>
                    <a:pt x="367" y="171"/>
                    <a:pt x="367" y="171"/>
                    <a:pt x="367" y="171"/>
                  </a:cubicBezTo>
                  <a:cubicBezTo>
                    <a:pt x="367" y="171"/>
                    <a:pt x="367" y="171"/>
                    <a:pt x="367" y="171"/>
                  </a:cubicBezTo>
                  <a:close/>
                  <a:moveTo>
                    <a:pt x="397" y="171"/>
                  </a:moveTo>
                  <a:cubicBezTo>
                    <a:pt x="395" y="171"/>
                    <a:pt x="395" y="171"/>
                    <a:pt x="395" y="171"/>
                  </a:cubicBezTo>
                  <a:cubicBezTo>
                    <a:pt x="392" y="171"/>
                    <a:pt x="390" y="169"/>
                    <a:pt x="390" y="166"/>
                  </a:cubicBezTo>
                  <a:cubicBezTo>
                    <a:pt x="390" y="163"/>
                    <a:pt x="392" y="160"/>
                    <a:pt x="395" y="160"/>
                  </a:cubicBezTo>
                  <a:cubicBezTo>
                    <a:pt x="397" y="160"/>
                    <a:pt x="397" y="160"/>
                    <a:pt x="397" y="160"/>
                  </a:cubicBezTo>
                  <a:cubicBezTo>
                    <a:pt x="400" y="160"/>
                    <a:pt x="402" y="163"/>
                    <a:pt x="402" y="166"/>
                  </a:cubicBezTo>
                  <a:cubicBezTo>
                    <a:pt x="402" y="169"/>
                    <a:pt x="400" y="171"/>
                    <a:pt x="397" y="171"/>
                  </a:cubicBezTo>
                  <a:close/>
                  <a:moveTo>
                    <a:pt x="425" y="171"/>
                  </a:moveTo>
                  <a:cubicBezTo>
                    <a:pt x="423" y="171"/>
                    <a:pt x="423" y="171"/>
                    <a:pt x="423" y="171"/>
                  </a:cubicBezTo>
                  <a:cubicBezTo>
                    <a:pt x="420" y="171"/>
                    <a:pt x="418" y="168"/>
                    <a:pt x="418" y="166"/>
                  </a:cubicBezTo>
                  <a:cubicBezTo>
                    <a:pt x="418" y="163"/>
                    <a:pt x="420" y="160"/>
                    <a:pt x="423" y="160"/>
                  </a:cubicBezTo>
                  <a:cubicBezTo>
                    <a:pt x="425" y="160"/>
                    <a:pt x="425" y="160"/>
                    <a:pt x="425" y="160"/>
                  </a:cubicBezTo>
                  <a:cubicBezTo>
                    <a:pt x="427" y="160"/>
                    <a:pt x="430" y="163"/>
                    <a:pt x="430" y="166"/>
                  </a:cubicBezTo>
                  <a:cubicBezTo>
                    <a:pt x="430" y="168"/>
                    <a:pt x="427" y="171"/>
                    <a:pt x="425" y="171"/>
                  </a:cubicBezTo>
                  <a:close/>
                  <a:moveTo>
                    <a:pt x="451" y="171"/>
                  </a:moveTo>
                  <a:cubicBezTo>
                    <a:pt x="448" y="171"/>
                    <a:pt x="446" y="168"/>
                    <a:pt x="446" y="165"/>
                  </a:cubicBezTo>
                  <a:cubicBezTo>
                    <a:pt x="446" y="163"/>
                    <a:pt x="448" y="160"/>
                    <a:pt x="451" y="160"/>
                  </a:cubicBezTo>
                  <a:cubicBezTo>
                    <a:pt x="452" y="160"/>
                    <a:pt x="452" y="160"/>
                    <a:pt x="452" y="160"/>
                  </a:cubicBezTo>
                  <a:cubicBezTo>
                    <a:pt x="452" y="160"/>
                    <a:pt x="452" y="160"/>
                    <a:pt x="452" y="160"/>
                  </a:cubicBezTo>
                  <a:cubicBezTo>
                    <a:pt x="455" y="160"/>
                    <a:pt x="458" y="162"/>
                    <a:pt x="458" y="165"/>
                  </a:cubicBezTo>
                  <a:cubicBezTo>
                    <a:pt x="458" y="168"/>
                    <a:pt x="455" y="171"/>
                    <a:pt x="452" y="171"/>
                  </a:cubicBezTo>
                  <a:cubicBezTo>
                    <a:pt x="451" y="171"/>
                    <a:pt x="451" y="171"/>
                    <a:pt x="451" y="171"/>
                  </a:cubicBezTo>
                  <a:cubicBezTo>
                    <a:pt x="451" y="171"/>
                    <a:pt x="451" y="171"/>
                    <a:pt x="451" y="171"/>
                  </a:cubicBezTo>
                  <a:close/>
                  <a:moveTo>
                    <a:pt x="479" y="171"/>
                  </a:moveTo>
                  <a:cubicBezTo>
                    <a:pt x="476" y="171"/>
                    <a:pt x="474" y="168"/>
                    <a:pt x="474" y="165"/>
                  </a:cubicBezTo>
                  <a:cubicBezTo>
                    <a:pt x="474" y="162"/>
                    <a:pt x="476" y="160"/>
                    <a:pt x="479" y="160"/>
                  </a:cubicBezTo>
                  <a:cubicBezTo>
                    <a:pt x="480" y="160"/>
                    <a:pt x="480" y="160"/>
                    <a:pt x="480" y="160"/>
                  </a:cubicBezTo>
                  <a:cubicBezTo>
                    <a:pt x="480" y="160"/>
                    <a:pt x="480" y="160"/>
                    <a:pt x="480" y="160"/>
                  </a:cubicBezTo>
                  <a:cubicBezTo>
                    <a:pt x="483" y="160"/>
                    <a:pt x="486" y="162"/>
                    <a:pt x="486" y="165"/>
                  </a:cubicBezTo>
                  <a:cubicBezTo>
                    <a:pt x="486" y="168"/>
                    <a:pt x="483" y="171"/>
                    <a:pt x="480" y="171"/>
                  </a:cubicBezTo>
                  <a:cubicBezTo>
                    <a:pt x="479" y="171"/>
                    <a:pt x="479" y="171"/>
                    <a:pt x="479" y="171"/>
                  </a:cubicBezTo>
                  <a:cubicBezTo>
                    <a:pt x="479" y="171"/>
                    <a:pt x="479" y="171"/>
                    <a:pt x="479" y="171"/>
                  </a:cubicBezTo>
                  <a:close/>
                  <a:moveTo>
                    <a:pt x="508" y="171"/>
                  </a:moveTo>
                  <a:cubicBezTo>
                    <a:pt x="507" y="171"/>
                    <a:pt x="507" y="171"/>
                    <a:pt x="507" y="171"/>
                  </a:cubicBezTo>
                  <a:cubicBezTo>
                    <a:pt x="504" y="171"/>
                    <a:pt x="501" y="168"/>
                    <a:pt x="501" y="165"/>
                  </a:cubicBezTo>
                  <a:cubicBezTo>
                    <a:pt x="501" y="162"/>
                    <a:pt x="504" y="160"/>
                    <a:pt x="507" y="160"/>
                  </a:cubicBezTo>
                  <a:cubicBezTo>
                    <a:pt x="508" y="160"/>
                    <a:pt x="508" y="160"/>
                    <a:pt x="508" y="160"/>
                  </a:cubicBezTo>
                  <a:cubicBezTo>
                    <a:pt x="511" y="160"/>
                    <a:pt x="513" y="162"/>
                    <a:pt x="513" y="165"/>
                  </a:cubicBezTo>
                  <a:cubicBezTo>
                    <a:pt x="513" y="168"/>
                    <a:pt x="511" y="171"/>
                    <a:pt x="508" y="171"/>
                  </a:cubicBezTo>
                  <a:close/>
                  <a:moveTo>
                    <a:pt x="536" y="171"/>
                  </a:moveTo>
                  <a:cubicBezTo>
                    <a:pt x="535" y="171"/>
                    <a:pt x="535" y="171"/>
                    <a:pt x="535" y="171"/>
                  </a:cubicBezTo>
                  <a:cubicBezTo>
                    <a:pt x="532" y="171"/>
                    <a:pt x="529" y="168"/>
                    <a:pt x="529" y="165"/>
                  </a:cubicBezTo>
                  <a:cubicBezTo>
                    <a:pt x="529" y="162"/>
                    <a:pt x="532" y="160"/>
                    <a:pt x="535" y="160"/>
                  </a:cubicBezTo>
                  <a:cubicBezTo>
                    <a:pt x="536" y="160"/>
                    <a:pt x="536" y="160"/>
                    <a:pt x="536" y="160"/>
                  </a:cubicBezTo>
                  <a:cubicBezTo>
                    <a:pt x="539" y="160"/>
                    <a:pt x="541" y="162"/>
                    <a:pt x="541" y="165"/>
                  </a:cubicBezTo>
                  <a:cubicBezTo>
                    <a:pt x="541" y="168"/>
                    <a:pt x="539" y="171"/>
                    <a:pt x="536" y="171"/>
                  </a:cubicBezTo>
                  <a:close/>
                  <a:moveTo>
                    <a:pt x="564" y="171"/>
                  </a:moveTo>
                  <a:cubicBezTo>
                    <a:pt x="563" y="171"/>
                    <a:pt x="563" y="171"/>
                    <a:pt x="563" y="171"/>
                  </a:cubicBezTo>
                  <a:cubicBezTo>
                    <a:pt x="560" y="171"/>
                    <a:pt x="557" y="168"/>
                    <a:pt x="557" y="165"/>
                  </a:cubicBezTo>
                  <a:cubicBezTo>
                    <a:pt x="557" y="162"/>
                    <a:pt x="560" y="160"/>
                    <a:pt x="563" y="160"/>
                  </a:cubicBezTo>
                  <a:cubicBezTo>
                    <a:pt x="564" y="160"/>
                    <a:pt x="564" y="160"/>
                    <a:pt x="564" y="160"/>
                  </a:cubicBezTo>
                  <a:cubicBezTo>
                    <a:pt x="567" y="160"/>
                    <a:pt x="569" y="162"/>
                    <a:pt x="569" y="165"/>
                  </a:cubicBezTo>
                  <a:cubicBezTo>
                    <a:pt x="569" y="168"/>
                    <a:pt x="567" y="171"/>
                    <a:pt x="564" y="171"/>
                  </a:cubicBezTo>
                  <a:close/>
                  <a:moveTo>
                    <a:pt x="590" y="170"/>
                  </a:moveTo>
                  <a:cubicBezTo>
                    <a:pt x="588" y="170"/>
                    <a:pt x="585" y="168"/>
                    <a:pt x="585" y="165"/>
                  </a:cubicBezTo>
                  <a:cubicBezTo>
                    <a:pt x="585" y="162"/>
                    <a:pt x="587" y="160"/>
                    <a:pt x="590" y="160"/>
                  </a:cubicBezTo>
                  <a:cubicBezTo>
                    <a:pt x="592" y="160"/>
                    <a:pt x="592" y="160"/>
                    <a:pt x="592" y="160"/>
                  </a:cubicBezTo>
                  <a:cubicBezTo>
                    <a:pt x="592" y="160"/>
                    <a:pt x="592" y="160"/>
                    <a:pt x="592" y="160"/>
                  </a:cubicBezTo>
                  <a:cubicBezTo>
                    <a:pt x="595" y="160"/>
                    <a:pt x="597" y="162"/>
                    <a:pt x="597" y="165"/>
                  </a:cubicBezTo>
                  <a:cubicBezTo>
                    <a:pt x="597" y="168"/>
                    <a:pt x="595" y="170"/>
                    <a:pt x="592" y="170"/>
                  </a:cubicBezTo>
                  <a:cubicBezTo>
                    <a:pt x="590" y="170"/>
                    <a:pt x="590" y="170"/>
                    <a:pt x="590" y="170"/>
                  </a:cubicBezTo>
                  <a:cubicBezTo>
                    <a:pt x="590" y="170"/>
                    <a:pt x="590" y="170"/>
                    <a:pt x="590" y="170"/>
                  </a:cubicBezTo>
                  <a:close/>
                  <a:moveTo>
                    <a:pt x="618" y="170"/>
                  </a:moveTo>
                  <a:cubicBezTo>
                    <a:pt x="615" y="170"/>
                    <a:pt x="613" y="168"/>
                    <a:pt x="613" y="165"/>
                  </a:cubicBezTo>
                  <a:cubicBezTo>
                    <a:pt x="613" y="162"/>
                    <a:pt x="615" y="160"/>
                    <a:pt x="618" y="160"/>
                  </a:cubicBezTo>
                  <a:cubicBezTo>
                    <a:pt x="620" y="160"/>
                    <a:pt x="620" y="160"/>
                    <a:pt x="620" y="160"/>
                  </a:cubicBezTo>
                  <a:cubicBezTo>
                    <a:pt x="620" y="160"/>
                    <a:pt x="620" y="160"/>
                    <a:pt x="620" y="160"/>
                  </a:cubicBezTo>
                  <a:cubicBezTo>
                    <a:pt x="623" y="160"/>
                    <a:pt x="625" y="162"/>
                    <a:pt x="625" y="165"/>
                  </a:cubicBezTo>
                  <a:cubicBezTo>
                    <a:pt x="625" y="168"/>
                    <a:pt x="623" y="170"/>
                    <a:pt x="620" y="170"/>
                  </a:cubicBezTo>
                  <a:cubicBezTo>
                    <a:pt x="618" y="170"/>
                    <a:pt x="618" y="170"/>
                    <a:pt x="618" y="170"/>
                  </a:cubicBezTo>
                  <a:cubicBezTo>
                    <a:pt x="618" y="170"/>
                    <a:pt x="618" y="170"/>
                    <a:pt x="618" y="170"/>
                  </a:cubicBezTo>
                  <a:close/>
                  <a:moveTo>
                    <a:pt x="648" y="170"/>
                  </a:moveTo>
                  <a:cubicBezTo>
                    <a:pt x="646" y="170"/>
                    <a:pt x="646" y="170"/>
                    <a:pt x="646" y="170"/>
                  </a:cubicBezTo>
                  <a:cubicBezTo>
                    <a:pt x="643" y="170"/>
                    <a:pt x="641" y="168"/>
                    <a:pt x="641" y="165"/>
                  </a:cubicBezTo>
                  <a:cubicBezTo>
                    <a:pt x="641" y="162"/>
                    <a:pt x="643" y="160"/>
                    <a:pt x="646" y="160"/>
                  </a:cubicBezTo>
                  <a:cubicBezTo>
                    <a:pt x="648" y="160"/>
                    <a:pt x="648" y="160"/>
                    <a:pt x="648" y="160"/>
                  </a:cubicBezTo>
                  <a:cubicBezTo>
                    <a:pt x="651" y="160"/>
                    <a:pt x="653" y="162"/>
                    <a:pt x="653" y="165"/>
                  </a:cubicBezTo>
                  <a:cubicBezTo>
                    <a:pt x="653" y="168"/>
                    <a:pt x="651" y="170"/>
                    <a:pt x="648" y="170"/>
                  </a:cubicBezTo>
                  <a:close/>
                  <a:moveTo>
                    <a:pt x="675" y="170"/>
                  </a:moveTo>
                  <a:cubicBezTo>
                    <a:pt x="674" y="170"/>
                    <a:pt x="674" y="170"/>
                    <a:pt x="674" y="170"/>
                  </a:cubicBezTo>
                  <a:cubicBezTo>
                    <a:pt x="671" y="170"/>
                    <a:pt x="669" y="168"/>
                    <a:pt x="669" y="165"/>
                  </a:cubicBezTo>
                  <a:cubicBezTo>
                    <a:pt x="669" y="162"/>
                    <a:pt x="671" y="160"/>
                    <a:pt x="674" y="160"/>
                  </a:cubicBezTo>
                  <a:cubicBezTo>
                    <a:pt x="675" y="160"/>
                    <a:pt x="675" y="160"/>
                    <a:pt x="675" y="160"/>
                  </a:cubicBezTo>
                  <a:cubicBezTo>
                    <a:pt x="678" y="160"/>
                    <a:pt x="681" y="162"/>
                    <a:pt x="681" y="165"/>
                  </a:cubicBezTo>
                  <a:cubicBezTo>
                    <a:pt x="681" y="168"/>
                    <a:pt x="678" y="170"/>
                    <a:pt x="675" y="170"/>
                  </a:cubicBezTo>
                  <a:close/>
                  <a:moveTo>
                    <a:pt x="702" y="167"/>
                  </a:moveTo>
                  <a:cubicBezTo>
                    <a:pt x="699" y="167"/>
                    <a:pt x="697" y="166"/>
                    <a:pt x="697" y="163"/>
                  </a:cubicBezTo>
                  <a:cubicBezTo>
                    <a:pt x="696" y="160"/>
                    <a:pt x="698" y="158"/>
                    <a:pt x="701" y="157"/>
                  </a:cubicBezTo>
                  <a:cubicBezTo>
                    <a:pt x="702" y="157"/>
                    <a:pt x="702" y="157"/>
                    <a:pt x="702" y="157"/>
                  </a:cubicBezTo>
                  <a:cubicBezTo>
                    <a:pt x="705" y="156"/>
                    <a:pt x="708" y="158"/>
                    <a:pt x="708" y="161"/>
                  </a:cubicBezTo>
                  <a:cubicBezTo>
                    <a:pt x="709" y="163"/>
                    <a:pt x="707" y="166"/>
                    <a:pt x="704" y="167"/>
                  </a:cubicBezTo>
                  <a:cubicBezTo>
                    <a:pt x="703" y="167"/>
                    <a:pt x="703" y="167"/>
                    <a:pt x="703" y="167"/>
                  </a:cubicBezTo>
                  <a:cubicBezTo>
                    <a:pt x="703" y="167"/>
                    <a:pt x="702" y="167"/>
                    <a:pt x="702" y="167"/>
                  </a:cubicBezTo>
                  <a:close/>
                  <a:moveTo>
                    <a:pt x="728" y="158"/>
                  </a:moveTo>
                  <a:cubicBezTo>
                    <a:pt x="726" y="158"/>
                    <a:pt x="724" y="157"/>
                    <a:pt x="723" y="155"/>
                  </a:cubicBezTo>
                  <a:cubicBezTo>
                    <a:pt x="722" y="152"/>
                    <a:pt x="723" y="149"/>
                    <a:pt x="725" y="148"/>
                  </a:cubicBezTo>
                  <a:cubicBezTo>
                    <a:pt x="726" y="147"/>
                    <a:pt x="726" y="147"/>
                    <a:pt x="726" y="147"/>
                  </a:cubicBezTo>
                  <a:cubicBezTo>
                    <a:pt x="729" y="146"/>
                    <a:pt x="732" y="146"/>
                    <a:pt x="734" y="149"/>
                  </a:cubicBezTo>
                  <a:cubicBezTo>
                    <a:pt x="735" y="152"/>
                    <a:pt x="734" y="155"/>
                    <a:pt x="732" y="156"/>
                  </a:cubicBezTo>
                  <a:cubicBezTo>
                    <a:pt x="730" y="157"/>
                    <a:pt x="730" y="157"/>
                    <a:pt x="730" y="157"/>
                  </a:cubicBezTo>
                  <a:cubicBezTo>
                    <a:pt x="729" y="157"/>
                    <a:pt x="729" y="158"/>
                    <a:pt x="728" y="158"/>
                  </a:cubicBezTo>
                  <a:close/>
                  <a:moveTo>
                    <a:pt x="750" y="141"/>
                  </a:moveTo>
                  <a:cubicBezTo>
                    <a:pt x="749" y="141"/>
                    <a:pt x="748" y="141"/>
                    <a:pt x="746" y="140"/>
                  </a:cubicBezTo>
                  <a:cubicBezTo>
                    <a:pt x="744" y="138"/>
                    <a:pt x="745" y="134"/>
                    <a:pt x="747" y="132"/>
                  </a:cubicBezTo>
                  <a:cubicBezTo>
                    <a:pt x="748" y="131"/>
                    <a:pt x="748" y="131"/>
                    <a:pt x="748" y="131"/>
                  </a:cubicBezTo>
                  <a:cubicBezTo>
                    <a:pt x="750" y="129"/>
                    <a:pt x="753" y="129"/>
                    <a:pt x="755" y="132"/>
                  </a:cubicBezTo>
                  <a:cubicBezTo>
                    <a:pt x="757" y="134"/>
                    <a:pt x="757" y="137"/>
                    <a:pt x="755" y="139"/>
                  </a:cubicBezTo>
                  <a:cubicBezTo>
                    <a:pt x="754" y="140"/>
                    <a:pt x="754" y="140"/>
                    <a:pt x="754" y="140"/>
                  </a:cubicBezTo>
                  <a:cubicBezTo>
                    <a:pt x="753" y="141"/>
                    <a:pt x="752" y="141"/>
                    <a:pt x="750" y="141"/>
                  </a:cubicBezTo>
                  <a:close/>
                  <a:moveTo>
                    <a:pt x="768" y="120"/>
                  </a:moveTo>
                  <a:cubicBezTo>
                    <a:pt x="767" y="120"/>
                    <a:pt x="766" y="120"/>
                    <a:pt x="765" y="119"/>
                  </a:cubicBezTo>
                  <a:cubicBezTo>
                    <a:pt x="763" y="118"/>
                    <a:pt x="762" y="114"/>
                    <a:pt x="764" y="112"/>
                  </a:cubicBezTo>
                  <a:cubicBezTo>
                    <a:pt x="764" y="111"/>
                    <a:pt x="764" y="111"/>
                    <a:pt x="764" y="111"/>
                  </a:cubicBezTo>
                  <a:cubicBezTo>
                    <a:pt x="766" y="108"/>
                    <a:pt x="769" y="108"/>
                    <a:pt x="772" y="109"/>
                  </a:cubicBezTo>
                  <a:cubicBezTo>
                    <a:pt x="774" y="111"/>
                    <a:pt x="775" y="114"/>
                    <a:pt x="773" y="116"/>
                  </a:cubicBezTo>
                  <a:cubicBezTo>
                    <a:pt x="773" y="118"/>
                    <a:pt x="773" y="118"/>
                    <a:pt x="773" y="118"/>
                  </a:cubicBezTo>
                  <a:cubicBezTo>
                    <a:pt x="772" y="119"/>
                    <a:pt x="770" y="120"/>
                    <a:pt x="768" y="120"/>
                  </a:cubicBezTo>
                  <a:close/>
                  <a:moveTo>
                    <a:pt x="780" y="95"/>
                  </a:moveTo>
                  <a:cubicBezTo>
                    <a:pt x="779" y="95"/>
                    <a:pt x="779" y="95"/>
                    <a:pt x="778" y="95"/>
                  </a:cubicBezTo>
                  <a:cubicBezTo>
                    <a:pt x="775" y="94"/>
                    <a:pt x="774" y="91"/>
                    <a:pt x="775" y="88"/>
                  </a:cubicBezTo>
                  <a:cubicBezTo>
                    <a:pt x="775" y="87"/>
                    <a:pt x="775" y="87"/>
                    <a:pt x="775" y="87"/>
                  </a:cubicBezTo>
                  <a:cubicBezTo>
                    <a:pt x="776" y="84"/>
                    <a:pt x="779" y="82"/>
                    <a:pt x="782" y="83"/>
                  </a:cubicBezTo>
                  <a:cubicBezTo>
                    <a:pt x="785" y="84"/>
                    <a:pt x="786" y="87"/>
                    <a:pt x="785" y="90"/>
                  </a:cubicBezTo>
                  <a:cubicBezTo>
                    <a:pt x="785" y="91"/>
                    <a:pt x="785" y="91"/>
                    <a:pt x="785" y="91"/>
                  </a:cubicBezTo>
                  <a:cubicBezTo>
                    <a:pt x="784" y="93"/>
                    <a:pt x="782" y="95"/>
                    <a:pt x="780" y="95"/>
                  </a:cubicBezTo>
                  <a:close/>
                  <a:moveTo>
                    <a:pt x="785" y="68"/>
                  </a:moveTo>
                  <a:cubicBezTo>
                    <a:pt x="785" y="68"/>
                    <a:pt x="785" y="68"/>
                    <a:pt x="785" y="68"/>
                  </a:cubicBezTo>
                  <a:cubicBezTo>
                    <a:pt x="782" y="67"/>
                    <a:pt x="779" y="65"/>
                    <a:pt x="779" y="62"/>
                  </a:cubicBezTo>
                  <a:cubicBezTo>
                    <a:pt x="780" y="61"/>
                    <a:pt x="780" y="61"/>
                    <a:pt x="780" y="61"/>
                  </a:cubicBezTo>
                  <a:cubicBezTo>
                    <a:pt x="780" y="58"/>
                    <a:pt x="782" y="55"/>
                    <a:pt x="785" y="56"/>
                  </a:cubicBezTo>
                  <a:cubicBezTo>
                    <a:pt x="788" y="56"/>
                    <a:pt x="790" y="58"/>
                    <a:pt x="790" y="61"/>
                  </a:cubicBezTo>
                  <a:cubicBezTo>
                    <a:pt x="790" y="62"/>
                    <a:pt x="790" y="62"/>
                    <a:pt x="790" y="62"/>
                  </a:cubicBezTo>
                  <a:cubicBezTo>
                    <a:pt x="790" y="65"/>
                    <a:pt x="788" y="68"/>
                    <a:pt x="785" y="68"/>
                  </a:cubicBezTo>
                  <a:close/>
                  <a:moveTo>
                    <a:pt x="785" y="40"/>
                  </a:moveTo>
                  <a:cubicBezTo>
                    <a:pt x="782" y="40"/>
                    <a:pt x="780" y="37"/>
                    <a:pt x="780" y="34"/>
                  </a:cubicBezTo>
                  <a:cubicBezTo>
                    <a:pt x="780" y="33"/>
                    <a:pt x="780" y="33"/>
                    <a:pt x="780" y="33"/>
                  </a:cubicBezTo>
                  <a:cubicBezTo>
                    <a:pt x="780" y="30"/>
                    <a:pt x="782" y="28"/>
                    <a:pt x="785" y="28"/>
                  </a:cubicBezTo>
                  <a:cubicBezTo>
                    <a:pt x="788" y="28"/>
                    <a:pt x="790" y="30"/>
                    <a:pt x="790" y="33"/>
                  </a:cubicBezTo>
                  <a:cubicBezTo>
                    <a:pt x="790" y="34"/>
                    <a:pt x="790" y="34"/>
                    <a:pt x="790" y="34"/>
                  </a:cubicBezTo>
                  <a:cubicBezTo>
                    <a:pt x="790" y="37"/>
                    <a:pt x="788" y="40"/>
                    <a:pt x="785" y="40"/>
                  </a:cubicBezTo>
                  <a:close/>
                  <a:moveTo>
                    <a:pt x="785" y="12"/>
                  </a:moveTo>
                  <a:cubicBezTo>
                    <a:pt x="782" y="12"/>
                    <a:pt x="780" y="9"/>
                    <a:pt x="780" y="6"/>
                  </a:cubicBezTo>
                  <a:cubicBezTo>
                    <a:pt x="780" y="5"/>
                    <a:pt x="780" y="5"/>
                    <a:pt x="780" y="5"/>
                  </a:cubicBezTo>
                  <a:cubicBezTo>
                    <a:pt x="780" y="2"/>
                    <a:pt x="782" y="0"/>
                    <a:pt x="785" y="0"/>
                  </a:cubicBezTo>
                  <a:cubicBezTo>
                    <a:pt x="788" y="0"/>
                    <a:pt x="790" y="2"/>
                    <a:pt x="790" y="5"/>
                  </a:cubicBezTo>
                  <a:cubicBezTo>
                    <a:pt x="790" y="6"/>
                    <a:pt x="790" y="6"/>
                    <a:pt x="790" y="6"/>
                  </a:cubicBezTo>
                  <a:cubicBezTo>
                    <a:pt x="790" y="9"/>
                    <a:pt x="788" y="12"/>
                    <a:pt x="785" y="12"/>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6"/>
            <p:cNvSpPr>
              <a:spLocks/>
            </p:cNvSpPr>
            <p:nvPr/>
          </p:nvSpPr>
          <p:spPr bwMode="auto">
            <a:xfrm>
              <a:off x="1195" y="1089"/>
              <a:ext cx="19" cy="17"/>
            </a:xfrm>
            <a:custGeom>
              <a:avLst/>
              <a:gdLst>
                <a:gd name="T0" fmla="*/ 6 w 12"/>
                <a:gd name="T1" fmla="*/ 11 h 11"/>
                <a:gd name="T2" fmla="*/ 6 w 12"/>
                <a:gd name="T3" fmla="*/ 11 h 11"/>
                <a:gd name="T4" fmla="*/ 0 w 12"/>
                <a:gd name="T5" fmla="*/ 5 h 11"/>
                <a:gd name="T6" fmla="*/ 6 w 12"/>
                <a:gd name="T7" fmla="*/ 0 h 11"/>
                <a:gd name="T8" fmla="*/ 6 w 12"/>
                <a:gd name="T9" fmla="*/ 0 h 11"/>
                <a:gd name="T10" fmla="*/ 12 w 12"/>
                <a:gd name="T11" fmla="*/ 5 h 11"/>
                <a:gd name="T12" fmla="*/ 6 w 12"/>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2" h="11">
                  <a:moveTo>
                    <a:pt x="6" y="11"/>
                  </a:moveTo>
                  <a:cubicBezTo>
                    <a:pt x="6" y="11"/>
                    <a:pt x="6" y="11"/>
                    <a:pt x="6" y="11"/>
                  </a:cubicBezTo>
                  <a:cubicBezTo>
                    <a:pt x="3" y="11"/>
                    <a:pt x="0" y="8"/>
                    <a:pt x="0" y="5"/>
                  </a:cubicBezTo>
                  <a:cubicBezTo>
                    <a:pt x="0" y="3"/>
                    <a:pt x="3" y="0"/>
                    <a:pt x="6" y="0"/>
                  </a:cubicBezTo>
                  <a:cubicBezTo>
                    <a:pt x="6" y="0"/>
                    <a:pt x="6" y="0"/>
                    <a:pt x="6" y="0"/>
                  </a:cubicBezTo>
                  <a:cubicBezTo>
                    <a:pt x="9" y="0"/>
                    <a:pt x="12" y="3"/>
                    <a:pt x="12" y="5"/>
                  </a:cubicBezTo>
                  <a:cubicBezTo>
                    <a:pt x="12" y="8"/>
                    <a:pt x="9" y="11"/>
                    <a:pt x="6" y="11"/>
                  </a:cubicBez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Oval 43"/>
            <p:cNvSpPr>
              <a:spLocks noChangeArrowheads="1"/>
            </p:cNvSpPr>
            <p:nvPr/>
          </p:nvSpPr>
          <p:spPr bwMode="auto">
            <a:xfrm>
              <a:off x="2377" y="3096"/>
              <a:ext cx="82" cy="82"/>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4"/>
            <p:cNvSpPr>
              <a:spLocks noEditPoints="1"/>
            </p:cNvSpPr>
            <p:nvPr/>
          </p:nvSpPr>
          <p:spPr bwMode="auto">
            <a:xfrm>
              <a:off x="2365" y="3084"/>
              <a:ext cx="107" cy="106"/>
            </a:xfrm>
            <a:custGeom>
              <a:avLst/>
              <a:gdLst>
                <a:gd name="T0" fmla="*/ 34 w 69"/>
                <a:gd name="T1" fmla="*/ 69 h 69"/>
                <a:gd name="T2" fmla="*/ 0 w 69"/>
                <a:gd name="T3" fmla="*/ 35 h 69"/>
                <a:gd name="T4" fmla="*/ 34 w 69"/>
                <a:gd name="T5" fmla="*/ 0 h 69"/>
                <a:gd name="T6" fmla="*/ 69 w 69"/>
                <a:gd name="T7" fmla="*/ 35 h 69"/>
                <a:gd name="T8" fmla="*/ 34 w 69"/>
                <a:gd name="T9" fmla="*/ 69 h 69"/>
                <a:gd name="T10" fmla="*/ 34 w 69"/>
                <a:gd name="T11" fmla="*/ 16 h 69"/>
                <a:gd name="T12" fmla="*/ 16 w 69"/>
                <a:gd name="T13" fmla="*/ 35 h 69"/>
                <a:gd name="T14" fmla="*/ 34 w 69"/>
                <a:gd name="T15" fmla="*/ 53 h 69"/>
                <a:gd name="T16" fmla="*/ 53 w 69"/>
                <a:gd name="T17" fmla="*/ 35 h 69"/>
                <a:gd name="T18" fmla="*/ 34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4" y="69"/>
                  </a:moveTo>
                  <a:cubicBezTo>
                    <a:pt x="15" y="69"/>
                    <a:pt x="0" y="54"/>
                    <a:pt x="0" y="35"/>
                  </a:cubicBezTo>
                  <a:cubicBezTo>
                    <a:pt x="0" y="16"/>
                    <a:pt x="15" y="0"/>
                    <a:pt x="34" y="0"/>
                  </a:cubicBezTo>
                  <a:cubicBezTo>
                    <a:pt x="53" y="0"/>
                    <a:pt x="69" y="16"/>
                    <a:pt x="69" y="35"/>
                  </a:cubicBezTo>
                  <a:cubicBezTo>
                    <a:pt x="69" y="54"/>
                    <a:pt x="53" y="69"/>
                    <a:pt x="34" y="69"/>
                  </a:cubicBezTo>
                  <a:close/>
                  <a:moveTo>
                    <a:pt x="34" y="16"/>
                  </a:moveTo>
                  <a:cubicBezTo>
                    <a:pt x="24" y="16"/>
                    <a:pt x="16" y="24"/>
                    <a:pt x="16" y="35"/>
                  </a:cubicBezTo>
                  <a:cubicBezTo>
                    <a:pt x="16" y="45"/>
                    <a:pt x="24" y="53"/>
                    <a:pt x="34" y="53"/>
                  </a:cubicBezTo>
                  <a:cubicBezTo>
                    <a:pt x="45" y="53"/>
                    <a:pt x="53" y="45"/>
                    <a:pt x="53" y="35"/>
                  </a:cubicBezTo>
                  <a:cubicBezTo>
                    <a:pt x="53" y="24"/>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45"/>
            <p:cNvSpPr>
              <a:spLocks noChangeArrowheads="1"/>
            </p:cNvSpPr>
            <p:nvPr/>
          </p:nvSpPr>
          <p:spPr bwMode="auto">
            <a:xfrm>
              <a:off x="5016" y="3096"/>
              <a:ext cx="82" cy="82"/>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6"/>
            <p:cNvSpPr>
              <a:spLocks noEditPoints="1"/>
            </p:cNvSpPr>
            <p:nvPr/>
          </p:nvSpPr>
          <p:spPr bwMode="auto">
            <a:xfrm>
              <a:off x="5003" y="3084"/>
              <a:ext cx="107" cy="106"/>
            </a:xfrm>
            <a:custGeom>
              <a:avLst/>
              <a:gdLst>
                <a:gd name="T0" fmla="*/ 35 w 69"/>
                <a:gd name="T1" fmla="*/ 69 h 69"/>
                <a:gd name="T2" fmla="*/ 0 w 69"/>
                <a:gd name="T3" fmla="*/ 35 h 69"/>
                <a:gd name="T4" fmla="*/ 35 w 69"/>
                <a:gd name="T5" fmla="*/ 0 h 69"/>
                <a:gd name="T6" fmla="*/ 69 w 69"/>
                <a:gd name="T7" fmla="*/ 35 h 69"/>
                <a:gd name="T8" fmla="*/ 35 w 69"/>
                <a:gd name="T9" fmla="*/ 69 h 69"/>
                <a:gd name="T10" fmla="*/ 35 w 69"/>
                <a:gd name="T11" fmla="*/ 16 h 69"/>
                <a:gd name="T12" fmla="*/ 16 w 69"/>
                <a:gd name="T13" fmla="*/ 35 h 69"/>
                <a:gd name="T14" fmla="*/ 35 w 69"/>
                <a:gd name="T15" fmla="*/ 53 h 69"/>
                <a:gd name="T16" fmla="*/ 53 w 69"/>
                <a:gd name="T17" fmla="*/ 35 h 69"/>
                <a:gd name="T18" fmla="*/ 35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5" y="69"/>
                  </a:moveTo>
                  <a:cubicBezTo>
                    <a:pt x="16" y="69"/>
                    <a:pt x="0" y="54"/>
                    <a:pt x="0" y="35"/>
                  </a:cubicBezTo>
                  <a:cubicBezTo>
                    <a:pt x="0" y="16"/>
                    <a:pt x="16" y="0"/>
                    <a:pt x="35" y="0"/>
                  </a:cubicBezTo>
                  <a:cubicBezTo>
                    <a:pt x="54" y="0"/>
                    <a:pt x="69" y="16"/>
                    <a:pt x="69" y="35"/>
                  </a:cubicBezTo>
                  <a:cubicBezTo>
                    <a:pt x="69" y="54"/>
                    <a:pt x="54" y="69"/>
                    <a:pt x="35" y="69"/>
                  </a:cubicBezTo>
                  <a:close/>
                  <a:moveTo>
                    <a:pt x="35" y="16"/>
                  </a:moveTo>
                  <a:cubicBezTo>
                    <a:pt x="24" y="16"/>
                    <a:pt x="16" y="24"/>
                    <a:pt x="16" y="35"/>
                  </a:cubicBezTo>
                  <a:cubicBezTo>
                    <a:pt x="16" y="45"/>
                    <a:pt x="24" y="53"/>
                    <a:pt x="35" y="53"/>
                  </a:cubicBezTo>
                  <a:cubicBezTo>
                    <a:pt x="45" y="53"/>
                    <a:pt x="53" y="45"/>
                    <a:pt x="53" y="35"/>
                  </a:cubicBezTo>
                  <a:cubicBezTo>
                    <a:pt x="53" y="24"/>
                    <a:pt x="45" y="16"/>
                    <a:pt x="35"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Oval 47"/>
            <p:cNvSpPr>
              <a:spLocks noChangeArrowheads="1"/>
            </p:cNvSpPr>
            <p:nvPr/>
          </p:nvSpPr>
          <p:spPr bwMode="auto">
            <a:xfrm>
              <a:off x="5873" y="2530"/>
              <a:ext cx="82" cy="82"/>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8"/>
            <p:cNvSpPr>
              <a:spLocks noEditPoints="1"/>
            </p:cNvSpPr>
            <p:nvPr/>
          </p:nvSpPr>
          <p:spPr bwMode="auto">
            <a:xfrm>
              <a:off x="5860" y="2517"/>
              <a:ext cx="107" cy="107"/>
            </a:xfrm>
            <a:custGeom>
              <a:avLst/>
              <a:gdLst>
                <a:gd name="T0" fmla="*/ 34 w 69"/>
                <a:gd name="T1" fmla="*/ 69 h 69"/>
                <a:gd name="T2" fmla="*/ 0 w 69"/>
                <a:gd name="T3" fmla="*/ 35 h 69"/>
                <a:gd name="T4" fmla="*/ 34 w 69"/>
                <a:gd name="T5" fmla="*/ 0 h 69"/>
                <a:gd name="T6" fmla="*/ 69 w 69"/>
                <a:gd name="T7" fmla="*/ 35 h 69"/>
                <a:gd name="T8" fmla="*/ 34 w 69"/>
                <a:gd name="T9" fmla="*/ 69 h 69"/>
                <a:gd name="T10" fmla="*/ 34 w 69"/>
                <a:gd name="T11" fmla="*/ 16 h 69"/>
                <a:gd name="T12" fmla="*/ 16 w 69"/>
                <a:gd name="T13" fmla="*/ 35 h 69"/>
                <a:gd name="T14" fmla="*/ 34 w 69"/>
                <a:gd name="T15" fmla="*/ 53 h 69"/>
                <a:gd name="T16" fmla="*/ 53 w 69"/>
                <a:gd name="T17" fmla="*/ 35 h 69"/>
                <a:gd name="T18" fmla="*/ 34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4" y="69"/>
                  </a:moveTo>
                  <a:cubicBezTo>
                    <a:pt x="15" y="69"/>
                    <a:pt x="0" y="54"/>
                    <a:pt x="0" y="35"/>
                  </a:cubicBezTo>
                  <a:cubicBezTo>
                    <a:pt x="0" y="16"/>
                    <a:pt x="15" y="0"/>
                    <a:pt x="34" y="0"/>
                  </a:cubicBezTo>
                  <a:cubicBezTo>
                    <a:pt x="54" y="0"/>
                    <a:pt x="69" y="16"/>
                    <a:pt x="69" y="35"/>
                  </a:cubicBezTo>
                  <a:cubicBezTo>
                    <a:pt x="69" y="54"/>
                    <a:pt x="54" y="69"/>
                    <a:pt x="34" y="69"/>
                  </a:cubicBezTo>
                  <a:close/>
                  <a:moveTo>
                    <a:pt x="34" y="16"/>
                  </a:moveTo>
                  <a:cubicBezTo>
                    <a:pt x="24" y="16"/>
                    <a:pt x="16" y="24"/>
                    <a:pt x="16" y="35"/>
                  </a:cubicBezTo>
                  <a:cubicBezTo>
                    <a:pt x="16" y="45"/>
                    <a:pt x="24" y="53"/>
                    <a:pt x="34" y="53"/>
                  </a:cubicBezTo>
                  <a:cubicBezTo>
                    <a:pt x="45" y="53"/>
                    <a:pt x="53" y="45"/>
                    <a:pt x="53" y="35"/>
                  </a:cubicBezTo>
                  <a:cubicBezTo>
                    <a:pt x="53" y="24"/>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Oval 49"/>
            <p:cNvSpPr>
              <a:spLocks noChangeArrowheads="1"/>
            </p:cNvSpPr>
            <p:nvPr/>
          </p:nvSpPr>
          <p:spPr bwMode="auto">
            <a:xfrm>
              <a:off x="5051" y="766"/>
              <a:ext cx="82" cy="83"/>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0"/>
            <p:cNvSpPr>
              <a:spLocks noEditPoints="1"/>
            </p:cNvSpPr>
            <p:nvPr/>
          </p:nvSpPr>
          <p:spPr bwMode="auto">
            <a:xfrm>
              <a:off x="5039" y="753"/>
              <a:ext cx="107" cy="108"/>
            </a:xfrm>
            <a:custGeom>
              <a:avLst/>
              <a:gdLst>
                <a:gd name="T0" fmla="*/ 34 w 69"/>
                <a:gd name="T1" fmla="*/ 70 h 70"/>
                <a:gd name="T2" fmla="*/ 0 w 69"/>
                <a:gd name="T3" fmla="*/ 35 h 70"/>
                <a:gd name="T4" fmla="*/ 34 w 69"/>
                <a:gd name="T5" fmla="*/ 0 h 70"/>
                <a:gd name="T6" fmla="*/ 69 w 69"/>
                <a:gd name="T7" fmla="*/ 35 h 70"/>
                <a:gd name="T8" fmla="*/ 34 w 69"/>
                <a:gd name="T9" fmla="*/ 70 h 70"/>
                <a:gd name="T10" fmla="*/ 34 w 69"/>
                <a:gd name="T11" fmla="*/ 16 h 70"/>
                <a:gd name="T12" fmla="*/ 16 w 69"/>
                <a:gd name="T13" fmla="*/ 35 h 70"/>
                <a:gd name="T14" fmla="*/ 34 w 69"/>
                <a:gd name="T15" fmla="*/ 54 h 70"/>
                <a:gd name="T16" fmla="*/ 53 w 69"/>
                <a:gd name="T17" fmla="*/ 35 h 70"/>
                <a:gd name="T18" fmla="*/ 34 w 69"/>
                <a:gd name="T19" fmla="*/ 1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0">
                  <a:moveTo>
                    <a:pt x="34" y="70"/>
                  </a:moveTo>
                  <a:cubicBezTo>
                    <a:pt x="15" y="70"/>
                    <a:pt x="0" y="54"/>
                    <a:pt x="0" y="35"/>
                  </a:cubicBezTo>
                  <a:cubicBezTo>
                    <a:pt x="0" y="16"/>
                    <a:pt x="15" y="0"/>
                    <a:pt x="34" y="0"/>
                  </a:cubicBezTo>
                  <a:cubicBezTo>
                    <a:pt x="53" y="0"/>
                    <a:pt x="69" y="16"/>
                    <a:pt x="69" y="35"/>
                  </a:cubicBezTo>
                  <a:cubicBezTo>
                    <a:pt x="69" y="54"/>
                    <a:pt x="53" y="70"/>
                    <a:pt x="34" y="70"/>
                  </a:cubicBezTo>
                  <a:close/>
                  <a:moveTo>
                    <a:pt x="34" y="16"/>
                  </a:moveTo>
                  <a:cubicBezTo>
                    <a:pt x="24" y="16"/>
                    <a:pt x="16" y="25"/>
                    <a:pt x="16" y="35"/>
                  </a:cubicBezTo>
                  <a:cubicBezTo>
                    <a:pt x="16" y="45"/>
                    <a:pt x="24" y="54"/>
                    <a:pt x="34" y="54"/>
                  </a:cubicBezTo>
                  <a:cubicBezTo>
                    <a:pt x="45" y="54"/>
                    <a:pt x="53" y="45"/>
                    <a:pt x="53" y="35"/>
                  </a:cubicBezTo>
                  <a:cubicBezTo>
                    <a:pt x="53" y="25"/>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Oval 51"/>
            <p:cNvSpPr>
              <a:spLocks noChangeArrowheads="1"/>
            </p:cNvSpPr>
            <p:nvPr/>
          </p:nvSpPr>
          <p:spPr bwMode="auto">
            <a:xfrm>
              <a:off x="2411" y="764"/>
              <a:ext cx="84" cy="84"/>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p:cNvSpPr>
              <a:spLocks noEditPoints="1"/>
            </p:cNvSpPr>
            <p:nvPr/>
          </p:nvSpPr>
          <p:spPr bwMode="auto">
            <a:xfrm>
              <a:off x="2399" y="752"/>
              <a:ext cx="108" cy="108"/>
            </a:xfrm>
            <a:custGeom>
              <a:avLst/>
              <a:gdLst>
                <a:gd name="T0" fmla="*/ 35 w 70"/>
                <a:gd name="T1" fmla="*/ 70 h 70"/>
                <a:gd name="T2" fmla="*/ 0 w 70"/>
                <a:gd name="T3" fmla="*/ 35 h 70"/>
                <a:gd name="T4" fmla="*/ 35 w 70"/>
                <a:gd name="T5" fmla="*/ 0 h 70"/>
                <a:gd name="T6" fmla="*/ 70 w 70"/>
                <a:gd name="T7" fmla="*/ 35 h 70"/>
                <a:gd name="T8" fmla="*/ 35 w 70"/>
                <a:gd name="T9" fmla="*/ 70 h 70"/>
                <a:gd name="T10" fmla="*/ 35 w 70"/>
                <a:gd name="T11" fmla="*/ 16 h 70"/>
                <a:gd name="T12" fmla="*/ 16 w 70"/>
                <a:gd name="T13" fmla="*/ 35 h 70"/>
                <a:gd name="T14" fmla="*/ 35 w 70"/>
                <a:gd name="T15" fmla="*/ 54 h 70"/>
                <a:gd name="T16" fmla="*/ 54 w 70"/>
                <a:gd name="T17" fmla="*/ 35 h 70"/>
                <a:gd name="T18" fmla="*/ 35 w 70"/>
                <a:gd name="T19" fmla="*/ 16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0" h="70">
                  <a:moveTo>
                    <a:pt x="35" y="70"/>
                  </a:moveTo>
                  <a:cubicBezTo>
                    <a:pt x="16" y="70"/>
                    <a:pt x="0" y="54"/>
                    <a:pt x="0" y="35"/>
                  </a:cubicBezTo>
                  <a:cubicBezTo>
                    <a:pt x="0" y="16"/>
                    <a:pt x="16" y="0"/>
                    <a:pt x="35" y="0"/>
                  </a:cubicBezTo>
                  <a:cubicBezTo>
                    <a:pt x="54" y="0"/>
                    <a:pt x="70" y="16"/>
                    <a:pt x="70" y="35"/>
                  </a:cubicBezTo>
                  <a:cubicBezTo>
                    <a:pt x="70" y="54"/>
                    <a:pt x="54" y="70"/>
                    <a:pt x="35" y="70"/>
                  </a:cubicBezTo>
                  <a:close/>
                  <a:moveTo>
                    <a:pt x="35" y="16"/>
                  </a:moveTo>
                  <a:cubicBezTo>
                    <a:pt x="25" y="16"/>
                    <a:pt x="16" y="25"/>
                    <a:pt x="16" y="35"/>
                  </a:cubicBezTo>
                  <a:cubicBezTo>
                    <a:pt x="16" y="45"/>
                    <a:pt x="25" y="54"/>
                    <a:pt x="35" y="54"/>
                  </a:cubicBezTo>
                  <a:cubicBezTo>
                    <a:pt x="45" y="54"/>
                    <a:pt x="54" y="45"/>
                    <a:pt x="54" y="35"/>
                  </a:cubicBezTo>
                  <a:cubicBezTo>
                    <a:pt x="54" y="25"/>
                    <a:pt x="45" y="16"/>
                    <a:pt x="35"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Oval 53"/>
            <p:cNvSpPr>
              <a:spLocks noChangeArrowheads="1"/>
            </p:cNvSpPr>
            <p:nvPr/>
          </p:nvSpPr>
          <p:spPr bwMode="auto">
            <a:xfrm>
              <a:off x="3266" y="1484"/>
              <a:ext cx="990" cy="99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4"/>
            <p:cNvSpPr>
              <a:spLocks noEditPoints="1"/>
            </p:cNvSpPr>
            <p:nvPr/>
          </p:nvSpPr>
          <p:spPr bwMode="auto">
            <a:xfrm>
              <a:off x="3174" y="1392"/>
              <a:ext cx="1173" cy="1175"/>
            </a:xfrm>
            <a:custGeom>
              <a:avLst/>
              <a:gdLst>
                <a:gd name="T0" fmla="*/ 405 w 758"/>
                <a:gd name="T1" fmla="*/ 747 h 759"/>
                <a:gd name="T2" fmla="*/ 355 w 758"/>
                <a:gd name="T3" fmla="*/ 753 h 759"/>
                <a:gd name="T4" fmla="*/ 321 w 758"/>
                <a:gd name="T5" fmla="*/ 754 h 759"/>
                <a:gd name="T6" fmla="*/ 466 w 758"/>
                <a:gd name="T7" fmla="*/ 743 h 759"/>
                <a:gd name="T8" fmla="*/ 294 w 758"/>
                <a:gd name="T9" fmla="*/ 749 h 759"/>
                <a:gd name="T10" fmla="*/ 264 w 758"/>
                <a:gd name="T11" fmla="*/ 741 h 759"/>
                <a:gd name="T12" fmla="*/ 517 w 758"/>
                <a:gd name="T13" fmla="*/ 733 h 759"/>
                <a:gd name="T14" fmla="*/ 539 w 758"/>
                <a:gd name="T15" fmla="*/ 723 h 759"/>
                <a:gd name="T16" fmla="*/ 209 w 758"/>
                <a:gd name="T17" fmla="*/ 713 h 759"/>
                <a:gd name="T18" fmla="*/ 567 w 758"/>
                <a:gd name="T19" fmla="*/ 709 h 759"/>
                <a:gd name="T20" fmla="*/ 583 w 758"/>
                <a:gd name="T21" fmla="*/ 693 h 759"/>
                <a:gd name="T22" fmla="*/ 161 w 758"/>
                <a:gd name="T23" fmla="*/ 684 h 759"/>
                <a:gd name="T24" fmla="*/ 614 w 758"/>
                <a:gd name="T25" fmla="*/ 677 h 759"/>
                <a:gd name="T26" fmla="*/ 628 w 758"/>
                <a:gd name="T27" fmla="*/ 659 h 759"/>
                <a:gd name="T28" fmla="*/ 126 w 758"/>
                <a:gd name="T29" fmla="*/ 647 h 759"/>
                <a:gd name="T30" fmla="*/ 651 w 758"/>
                <a:gd name="T31" fmla="*/ 641 h 759"/>
                <a:gd name="T32" fmla="*/ 666 w 758"/>
                <a:gd name="T33" fmla="*/ 611 h 759"/>
                <a:gd name="T34" fmla="*/ 90 w 758"/>
                <a:gd name="T35" fmla="*/ 608 h 759"/>
                <a:gd name="T36" fmla="*/ 69 w 758"/>
                <a:gd name="T37" fmla="*/ 594 h 759"/>
                <a:gd name="T38" fmla="*/ 698 w 758"/>
                <a:gd name="T39" fmla="*/ 564 h 759"/>
                <a:gd name="T40" fmla="*/ 57 w 758"/>
                <a:gd name="T41" fmla="*/ 569 h 759"/>
                <a:gd name="T42" fmla="*/ 36 w 758"/>
                <a:gd name="T43" fmla="*/ 542 h 759"/>
                <a:gd name="T44" fmla="*/ 729 w 758"/>
                <a:gd name="T45" fmla="*/ 512 h 759"/>
                <a:gd name="T46" fmla="*/ 30 w 758"/>
                <a:gd name="T47" fmla="*/ 519 h 759"/>
                <a:gd name="T48" fmla="*/ 16 w 758"/>
                <a:gd name="T49" fmla="*/ 488 h 759"/>
                <a:gd name="T50" fmla="*/ 749 w 758"/>
                <a:gd name="T51" fmla="*/ 464 h 759"/>
                <a:gd name="T52" fmla="*/ 748 w 758"/>
                <a:gd name="T53" fmla="*/ 442 h 759"/>
                <a:gd name="T54" fmla="*/ 8 w 758"/>
                <a:gd name="T55" fmla="*/ 426 h 759"/>
                <a:gd name="T56" fmla="*/ 757 w 758"/>
                <a:gd name="T57" fmla="*/ 409 h 759"/>
                <a:gd name="T58" fmla="*/ 747 w 758"/>
                <a:gd name="T59" fmla="*/ 381 h 759"/>
                <a:gd name="T60" fmla="*/ 11 w 758"/>
                <a:gd name="T61" fmla="*/ 376 h 759"/>
                <a:gd name="T62" fmla="*/ 7 w 758"/>
                <a:gd name="T63" fmla="*/ 354 h 759"/>
                <a:gd name="T64" fmla="*/ 749 w 758"/>
                <a:gd name="T65" fmla="*/ 324 h 759"/>
                <a:gd name="T66" fmla="*/ 15 w 758"/>
                <a:gd name="T67" fmla="*/ 322 h 759"/>
                <a:gd name="T68" fmla="*/ 14 w 758"/>
                <a:gd name="T69" fmla="*/ 299 h 759"/>
                <a:gd name="T70" fmla="*/ 743 w 758"/>
                <a:gd name="T71" fmla="*/ 273 h 759"/>
                <a:gd name="T72" fmla="*/ 23 w 758"/>
                <a:gd name="T73" fmla="*/ 272 h 759"/>
                <a:gd name="T74" fmla="*/ 27 w 758"/>
                <a:gd name="T75" fmla="*/ 238 h 759"/>
                <a:gd name="T76" fmla="*/ 723 w 758"/>
                <a:gd name="T77" fmla="*/ 221 h 759"/>
                <a:gd name="T78" fmla="*/ 706 w 758"/>
                <a:gd name="T79" fmla="*/ 204 h 759"/>
                <a:gd name="T80" fmla="*/ 53 w 758"/>
                <a:gd name="T81" fmla="*/ 186 h 759"/>
                <a:gd name="T82" fmla="*/ 694 w 758"/>
                <a:gd name="T83" fmla="*/ 179 h 759"/>
                <a:gd name="T84" fmla="*/ 671 w 758"/>
                <a:gd name="T85" fmla="*/ 155 h 759"/>
                <a:gd name="T86" fmla="*/ 93 w 758"/>
                <a:gd name="T87" fmla="*/ 139 h 759"/>
                <a:gd name="T88" fmla="*/ 657 w 758"/>
                <a:gd name="T89" fmla="*/ 135 h 759"/>
                <a:gd name="T90" fmla="*/ 633 w 758"/>
                <a:gd name="T91" fmla="*/ 113 h 759"/>
                <a:gd name="T92" fmla="*/ 132 w 758"/>
                <a:gd name="T93" fmla="*/ 106 h 759"/>
                <a:gd name="T94" fmla="*/ 149 w 758"/>
                <a:gd name="T95" fmla="*/ 91 h 759"/>
                <a:gd name="T96" fmla="*/ 589 w 758"/>
                <a:gd name="T97" fmla="*/ 70 h 759"/>
                <a:gd name="T98" fmla="*/ 174 w 758"/>
                <a:gd name="T99" fmla="*/ 73 h 759"/>
                <a:gd name="T100" fmla="*/ 191 w 758"/>
                <a:gd name="T101" fmla="*/ 57 h 759"/>
                <a:gd name="T102" fmla="*/ 548 w 758"/>
                <a:gd name="T103" fmla="*/ 40 h 759"/>
                <a:gd name="T104" fmla="*/ 220 w 758"/>
                <a:gd name="T105" fmla="*/ 47 h 759"/>
                <a:gd name="T106" fmla="*/ 244 w 758"/>
                <a:gd name="T107" fmla="*/ 25 h 759"/>
                <a:gd name="T108" fmla="*/ 495 w 758"/>
                <a:gd name="T109" fmla="*/ 19 h 759"/>
                <a:gd name="T110" fmla="*/ 273 w 758"/>
                <a:gd name="T111" fmla="*/ 27 h 759"/>
                <a:gd name="T112" fmla="*/ 299 w 758"/>
                <a:gd name="T113" fmla="*/ 9 h 759"/>
                <a:gd name="T114" fmla="*/ 440 w 758"/>
                <a:gd name="T115" fmla="*/ 6 h 759"/>
                <a:gd name="T116" fmla="*/ 327 w 758"/>
                <a:gd name="T117" fmla="*/ 15 h 759"/>
                <a:gd name="T118" fmla="*/ 355 w 758"/>
                <a:gd name="T119" fmla="*/ 1 h 759"/>
                <a:gd name="T120" fmla="*/ 384 w 758"/>
                <a:gd name="T121" fmla="*/ 1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58" h="759">
                  <a:moveTo>
                    <a:pt x="378" y="759"/>
                  </a:moveTo>
                  <a:cubicBezTo>
                    <a:pt x="376" y="759"/>
                    <a:pt x="376" y="759"/>
                    <a:pt x="376" y="759"/>
                  </a:cubicBezTo>
                  <a:cubicBezTo>
                    <a:pt x="373" y="759"/>
                    <a:pt x="371" y="756"/>
                    <a:pt x="371" y="753"/>
                  </a:cubicBezTo>
                  <a:cubicBezTo>
                    <a:pt x="371" y="750"/>
                    <a:pt x="373" y="748"/>
                    <a:pt x="376" y="748"/>
                  </a:cubicBezTo>
                  <a:cubicBezTo>
                    <a:pt x="378" y="748"/>
                    <a:pt x="378" y="748"/>
                    <a:pt x="378" y="748"/>
                  </a:cubicBezTo>
                  <a:cubicBezTo>
                    <a:pt x="381" y="748"/>
                    <a:pt x="383" y="750"/>
                    <a:pt x="383" y="753"/>
                  </a:cubicBezTo>
                  <a:cubicBezTo>
                    <a:pt x="383" y="756"/>
                    <a:pt x="381" y="759"/>
                    <a:pt x="378" y="759"/>
                  </a:cubicBezTo>
                  <a:close/>
                  <a:moveTo>
                    <a:pt x="404" y="758"/>
                  </a:moveTo>
                  <a:cubicBezTo>
                    <a:pt x="402" y="758"/>
                    <a:pt x="399" y="756"/>
                    <a:pt x="399" y="753"/>
                  </a:cubicBezTo>
                  <a:cubicBezTo>
                    <a:pt x="399" y="750"/>
                    <a:pt x="401" y="747"/>
                    <a:pt x="404" y="747"/>
                  </a:cubicBezTo>
                  <a:cubicBezTo>
                    <a:pt x="405" y="747"/>
                    <a:pt x="405" y="747"/>
                    <a:pt x="405" y="747"/>
                  </a:cubicBezTo>
                  <a:cubicBezTo>
                    <a:pt x="408" y="747"/>
                    <a:pt x="411" y="749"/>
                    <a:pt x="411" y="752"/>
                  </a:cubicBezTo>
                  <a:cubicBezTo>
                    <a:pt x="411" y="755"/>
                    <a:pt x="409" y="757"/>
                    <a:pt x="406" y="758"/>
                  </a:cubicBezTo>
                  <a:cubicBezTo>
                    <a:pt x="405" y="758"/>
                    <a:pt x="405" y="758"/>
                    <a:pt x="405" y="758"/>
                  </a:cubicBezTo>
                  <a:cubicBezTo>
                    <a:pt x="405" y="758"/>
                    <a:pt x="404" y="758"/>
                    <a:pt x="404" y="758"/>
                  </a:cubicBezTo>
                  <a:close/>
                  <a:moveTo>
                    <a:pt x="350" y="757"/>
                  </a:moveTo>
                  <a:cubicBezTo>
                    <a:pt x="350" y="757"/>
                    <a:pt x="349" y="757"/>
                    <a:pt x="349" y="757"/>
                  </a:cubicBezTo>
                  <a:cubicBezTo>
                    <a:pt x="348" y="757"/>
                    <a:pt x="348" y="757"/>
                    <a:pt x="348" y="757"/>
                  </a:cubicBezTo>
                  <a:cubicBezTo>
                    <a:pt x="345" y="757"/>
                    <a:pt x="343" y="755"/>
                    <a:pt x="343" y="752"/>
                  </a:cubicBezTo>
                  <a:cubicBezTo>
                    <a:pt x="343" y="749"/>
                    <a:pt x="346" y="746"/>
                    <a:pt x="349" y="747"/>
                  </a:cubicBezTo>
                  <a:cubicBezTo>
                    <a:pt x="350" y="747"/>
                    <a:pt x="350" y="747"/>
                    <a:pt x="350" y="747"/>
                  </a:cubicBezTo>
                  <a:cubicBezTo>
                    <a:pt x="353" y="747"/>
                    <a:pt x="355" y="750"/>
                    <a:pt x="355" y="753"/>
                  </a:cubicBezTo>
                  <a:cubicBezTo>
                    <a:pt x="355" y="755"/>
                    <a:pt x="352" y="757"/>
                    <a:pt x="350" y="757"/>
                  </a:cubicBezTo>
                  <a:close/>
                  <a:moveTo>
                    <a:pt x="432" y="755"/>
                  </a:moveTo>
                  <a:cubicBezTo>
                    <a:pt x="430" y="755"/>
                    <a:pt x="427" y="753"/>
                    <a:pt x="427" y="750"/>
                  </a:cubicBezTo>
                  <a:cubicBezTo>
                    <a:pt x="426" y="747"/>
                    <a:pt x="428" y="745"/>
                    <a:pt x="431" y="744"/>
                  </a:cubicBezTo>
                  <a:cubicBezTo>
                    <a:pt x="433" y="744"/>
                    <a:pt x="433" y="744"/>
                    <a:pt x="433" y="744"/>
                  </a:cubicBezTo>
                  <a:cubicBezTo>
                    <a:pt x="436" y="744"/>
                    <a:pt x="438" y="746"/>
                    <a:pt x="439" y="749"/>
                  </a:cubicBezTo>
                  <a:cubicBezTo>
                    <a:pt x="439" y="752"/>
                    <a:pt x="437" y="754"/>
                    <a:pt x="434" y="755"/>
                  </a:cubicBezTo>
                  <a:cubicBezTo>
                    <a:pt x="433" y="755"/>
                    <a:pt x="433" y="755"/>
                    <a:pt x="433" y="755"/>
                  </a:cubicBezTo>
                  <a:cubicBezTo>
                    <a:pt x="433" y="755"/>
                    <a:pt x="432" y="755"/>
                    <a:pt x="432" y="755"/>
                  </a:cubicBezTo>
                  <a:close/>
                  <a:moveTo>
                    <a:pt x="322" y="754"/>
                  </a:moveTo>
                  <a:cubicBezTo>
                    <a:pt x="322" y="754"/>
                    <a:pt x="321" y="754"/>
                    <a:pt x="321" y="754"/>
                  </a:cubicBezTo>
                  <a:cubicBezTo>
                    <a:pt x="320" y="754"/>
                    <a:pt x="320" y="754"/>
                    <a:pt x="320" y="754"/>
                  </a:cubicBezTo>
                  <a:cubicBezTo>
                    <a:pt x="317" y="754"/>
                    <a:pt x="315" y="751"/>
                    <a:pt x="315" y="748"/>
                  </a:cubicBezTo>
                  <a:cubicBezTo>
                    <a:pt x="316" y="745"/>
                    <a:pt x="318" y="743"/>
                    <a:pt x="321" y="743"/>
                  </a:cubicBezTo>
                  <a:cubicBezTo>
                    <a:pt x="323" y="744"/>
                    <a:pt x="323" y="744"/>
                    <a:pt x="323" y="744"/>
                  </a:cubicBezTo>
                  <a:cubicBezTo>
                    <a:pt x="326" y="744"/>
                    <a:pt x="328" y="747"/>
                    <a:pt x="327" y="750"/>
                  </a:cubicBezTo>
                  <a:cubicBezTo>
                    <a:pt x="327" y="752"/>
                    <a:pt x="324" y="754"/>
                    <a:pt x="322" y="754"/>
                  </a:cubicBezTo>
                  <a:close/>
                  <a:moveTo>
                    <a:pt x="460" y="750"/>
                  </a:moveTo>
                  <a:cubicBezTo>
                    <a:pt x="457" y="750"/>
                    <a:pt x="455" y="748"/>
                    <a:pt x="455" y="746"/>
                  </a:cubicBezTo>
                  <a:cubicBezTo>
                    <a:pt x="454" y="743"/>
                    <a:pt x="456" y="740"/>
                    <a:pt x="459" y="739"/>
                  </a:cubicBezTo>
                  <a:cubicBezTo>
                    <a:pt x="460" y="739"/>
                    <a:pt x="460" y="739"/>
                    <a:pt x="460" y="739"/>
                  </a:cubicBezTo>
                  <a:cubicBezTo>
                    <a:pt x="463" y="738"/>
                    <a:pt x="466" y="740"/>
                    <a:pt x="466" y="743"/>
                  </a:cubicBezTo>
                  <a:cubicBezTo>
                    <a:pt x="467" y="746"/>
                    <a:pt x="465" y="749"/>
                    <a:pt x="462" y="749"/>
                  </a:cubicBezTo>
                  <a:cubicBezTo>
                    <a:pt x="461" y="750"/>
                    <a:pt x="461" y="750"/>
                    <a:pt x="461" y="750"/>
                  </a:cubicBezTo>
                  <a:cubicBezTo>
                    <a:pt x="461" y="750"/>
                    <a:pt x="460" y="750"/>
                    <a:pt x="460" y="750"/>
                  </a:cubicBezTo>
                  <a:close/>
                  <a:moveTo>
                    <a:pt x="294" y="749"/>
                  </a:moveTo>
                  <a:cubicBezTo>
                    <a:pt x="294" y="749"/>
                    <a:pt x="294" y="749"/>
                    <a:pt x="293" y="749"/>
                  </a:cubicBezTo>
                  <a:cubicBezTo>
                    <a:pt x="292" y="749"/>
                    <a:pt x="292" y="749"/>
                    <a:pt x="292" y="749"/>
                  </a:cubicBezTo>
                  <a:cubicBezTo>
                    <a:pt x="289" y="748"/>
                    <a:pt x="287" y="745"/>
                    <a:pt x="288" y="742"/>
                  </a:cubicBezTo>
                  <a:cubicBezTo>
                    <a:pt x="289" y="739"/>
                    <a:pt x="291" y="738"/>
                    <a:pt x="294" y="738"/>
                  </a:cubicBezTo>
                  <a:cubicBezTo>
                    <a:pt x="296" y="738"/>
                    <a:pt x="296" y="738"/>
                    <a:pt x="296" y="738"/>
                  </a:cubicBezTo>
                  <a:cubicBezTo>
                    <a:pt x="298" y="739"/>
                    <a:pt x="300" y="742"/>
                    <a:pt x="300" y="745"/>
                  </a:cubicBezTo>
                  <a:cubicBezTo>
                    <a:pt x="299" y="747"/>
                    <a:pt x="297" y="749"/>
                    <a:pt x="294" y="749"/>
                  </a:cubicBezTo>
                  <a:close/>
                  <a:moveTo>
                    <a:pt x="487" y="743"/>
                  </a:moveTo>
                  <a:cubicBezTo>
                    <a:pt x="485" y="743"/>
                    <a:pt x="482" y="741"/>
                    <a:pt x="482" y="739"/>
                  </a:cubicBezTo>
                  <a:cubicBezTo>
                    <a:pt x="481" y="736"/>
                    <a:pt x="482" y="733"/>
                    <a:pt x="485" y="732"/>
                  </a:cubicBezTo>
                  <a:cubicBezTo>
                    <a:pt x="487" y="732"/>
                    <a:pt x="487" y="732"/>
                    <a:pt x="487" y="732"/>
                  </a:cubicBezTo>
                  <a:cubicBezTo>
                    <a:pt x="489" y="731"/>
                    <a:pt x="492" y="733"/>
                    <a:pt x="493" y="736"/>
                  </a:cubicBezTo>
                  <a:cubicBezTo>
                    <a:pt x="494" y="738"/>
                    <a:pt x="493" y="741"/>
                    <a:pt x="490" y="742"/>
                  </a:cubicBezTo>
                  <a:cubicBezTo>
                    <a:pt x="488" y="743"/>
                    <a:pt x="488" y="743"/>
                    <a:pt x="488" y="743"/>
                  </a:cubicBezTo>
                  <a:cubicBezTo>
                    <a:pt x="488" y="743"/>
                    <a:pt x="487" y="743"/>
                    <a:pt x="487" y="743"/>
                  </a:cubicBezTo>
                  <a:close/>
                  <a:moveTo>
                    <a:pt x="267" y="742"/>
                  </a:moveTo>
                  <a:cubicBezTo>
                    <a:pt x="267" y="742"/>
                    <a:pt x="266" y="742"/>
                    <a:pt x="266" y="741"/>
                  </a:cubicBezTo>
                  <a:cubicBezTo>
                    <a:pt x="264" y="741"/>
                    <a:pt x="264" y="741"/>
                    <a:pt x="264" y="741"/>
                  </a:cubicBezTo>
                  <a:cubicBezTo>
                    <a:pt x="262" y="740"/>
                    <a:pt x="260" y="737"/>
                    <a:pt x="261" y="734"/>
                  </a:cubicBezTo>
                  <a:cubicBezTo>
                    <a:pt x="262" y="732"/>
                    <a:pt x="265" y="730"/>
                    <a:pt x="268" y="731"/>
                  </a:cubicBezTo>
                  <a:cubicBezTo>
                    <a:pt x="269" y="731"/>
                    <a:pt x="269" y="731"/>
                    <a:pt x="269" y="731"/>
                  </a:cubicBezTo>
                  <a:cubicBezTo>
                    <a:pt x="272" y="732"/>
                    <a:pt x="273" y="735"/>
                    <a:pt x="272" y="738"/>
                  </a:cubicBezTo>
                  <a:cubicBezTo>
                    <a:pt x="272" y="740"/>
                    <a:pt x="270" y="742"/>
                    <a:pt x="267" y="742"/>
                  </a:cubicBezTo>
                  <a:close/>
                  <a:moveTo>
                    <a:pt x="513" y="734"/>
                  </a:moveTo>
                  <a:cubicBezTo>
                    <a:pt x="511" y="734"/>
                    <a:pt x="509" y="732"/>
                    <a:pt x="508" y="730"/>
                  </a:cubicBezTo>
                  <a:cubicBezTo>
                    <a:pt x="507" y="728"/>
                    <a:pt x="509" y="725"/>
                    <a:pt x="511" y="723"/>
                  </a:cubicBezTo>
                  <a:cubicBezTo>
                    <a:pt x="513" y="723"/>
                    <a:pt x="513" y="723"/>
                    <a:pt x="513" y="723"/>
                  </a:cubicBezTo>
                  <a:cubicBezTo>
                    <a:pt x="515" y="722"/>
                    <a:pt x="518" y="723"/>
                    <a:pt x="520" y="726"/>
                  </a:cubicBezTo>
                  <a:cubicBezTo>
                    <a:pt x="521" y="729"/>
                    <a:pt x="519" y="732"/>
                    <a:pt x="517" y="733"/>
                  </a:cubicBezTo>
                  <a:cubicBezTo>
                    <a:pt x="515" y="733"/>
                    <a:pt x="515" y="733"/>
                    <a:pt x="515" y="733"/>
                  </a:cubicBezTo>
                  <a:cubicBezTo>
                    <a:pt x="515" y="734"/>
                    <a:pt x="514" y="734"/>
                    <a:pt x="513" y="734"/>
                  </a:cubicBezTo>
                  <a:close/>
                  <a:moveTo>
                    <a:pt x="241" y="732"/>
                  </a:moveTo>
                  <a:cubicBezTo>
                    <a:pt x="240" y="732"/>
                    <a:pt x="240" y="732"/>
                    <a:pt x="239" y="732"/>
                  </a:cubicBezTo>
                  <a:cubicBezTo>
                    <a:pt x="238" y="731"/>
                    <a:pt x="238" y="731"/>
                    <a:pt x="238" y="731"/>
                  </a:cubicBezTo>
                  <a:cubicBezTo>
                    <a:pt x="235" y="730"/>
                    <a:pt x="234" y="727"/>
                    <a:pt x="235" y="724"/>
                  </a:cubicBezTo>
                  <a:cubicBezTo>
                    <a:pt x="236" y="722"/>
                    <a:pt x="239" y="720"/>
                    <a:pt x="242" y="721"/>
                  </a:cubicBezTo>
                  <a:cubicBezTo>
                    <a:pt x="243" y="722"/>
                    <a:pt x="243" y="722"/>
                    <a:pt x="243" y="722"/>
                  </a:cubicBezTo>
                  <a:cubicBezTo>
                    <a:pt x="246" y="723"/>
                    <a:pt x="247" y="726"/>
                    <a:pt x="246" y="729"/>
                  </a:cubicBezTo>
                  <a:cubicBezTo>
                    <a:pt x="245" y="731"/>
                    <a:pt x="243" y="732"/>
                    <a:pt x="241" y="732"/>
                  </a:cubicBezTo>
                  <a:close/>
                  <a:moveTo>
                    <a:pt x="539" y="723"/>
                  </a:moveTo>
                  <a:cubicBezTo>
                    <a:pt x="537" y="723"/>
                    <a:pt x="535" y="722"/>
                    <a:pt x="534" y="720"/>
                  </a:cubicBezTo>
                  <a:cubicBezTo>
                    <a:pt x="533" y="717"/>
                    <a:pt x="534" y="714"/>
                    <a:pt x="537" y="713"/>
                  </a:cubicBezTo>
                  <a:cubicBezTo>
                    <a:pt x="538" y="712"/>
                    <a:pt x="538" y="712"/>
                    <a:pt x="538" y="712"/>
                  </a:cubicBezTo>
                  <a:cubicBezTo>
                    <a:pt x="541" y="711"/>
                    <a:pt x="544" y="712"/>
                    <a:pt x="545" y="715"/>
                  </a:cubicBezTo>
                  <a:cubicBezTo>
                    <a:pt x="546" y="717"/>
                    <a:pt x="545" y="720"/>
                    <a:pt x="543" y="722"/>
                  </a:cubicBezTo>
                  <a:cubicBezTo>
                    <a:pt x="541" y="722"/>
                    <a:pt x="541" y="722"/>
                    <a:pt x="541" y="722"/>
                  </a:cubicBezTo>
                  <a:cubicBezTo>
                    <a:pt x="541" y="723"/>
                    <a:pt x="540" y="723"/>
                    <a:pt x="539" y="723"/>
                  </a:cubicBezTo>
                  <a:close/>
                  <a:moveTo>
                    <a:pt x="215" y="721"/>
                  </a:moveTo>
                  <a:cubicBezTo>
                    <a:pt x="214" y="721"/>
                    <a:pt x="214" y="721"/>
                    <a:pt x="213" y="720"/>
                  </a:cubicBezTo>
                  <a:cubicBezTo>
                    <a:pt x="212" y="720"/>
                    <a:pt x="212" y="720"/>
                    <a:pt x="212" y="720"/>
                  </a:cubicBezTo>
                  <a:cubicBezTo>
                    <a:pt x="209" y="719"/>
                    <a:pt x="208" y="715"/>
                    <a:pt x="209" y="713"/>
                  </a:cubicBezTo>
                  <a:cubicBezTo>
                    <a:pt x="211" y="710"/>
                    <a:pt x="214" y="709"/>
                    <a:pt x="216" y="710"/>
                  </a:cubicBezTo>
                  <a:cubicBezTo>
                    <a:pt x="218" y="711"/>
                    <a:pt x="218" y="711"/>
                    <a:pt x="218" y="711"/>
                  </a:cubicBezTo>
                  <a:cubicBezTo>
                    <a:pt x="220" y="712"/>
                    <a:pt x="221" y="715"/>
                    <a:pt x="220" y="718"/>
                  </a:cubicBezTo>
                  <a:cubicBezTo>
                    <a:pt x="219" y="720"/>
                    <a:pt x="217" y="721"/>
                    <a:pt x="215" y="721"/>
                  </a:cubicBezTo>
                  <a:close/>
                  <a:moveTo>
                    <a:pt x="564" y="710"/>
                  </a:moveTo>
                  <a:cubicBezTo>
                    <a:pt x="562" y="710"/>
                    <a:pt x="560" y="709"/>
                    <a:pt x="559" y="707"/>
                  </a:cubicBezTo>
                  <a:cubicBezTo>
                    <a:pt x="558" y="705"/>
                    <a:pt x="559" y="701"/>
                    <a:pt x="561" y="700"/>
                  </a:cubicBezTo>
                  <a:cubicBezTo>
                    <a:pt x="562" y="699"/>
                    <a:pt x="562" y="699"/>
                    <a:pt x="562" y="699"/>
                  </a:cubicBezTo>
                  <a:cubicBezTo>
                    <a:pt x="565" y="698"/>
                    <a:pt x="568" y="699"/>
                    <a:pt x="570" y="701"/>
                  </a:cubicBezTo>
                  <a:cubicBezTo>
                    <a:pt x="571" y="704"/>
                    <a:pt x="570" y="707"/>
                    <a:pt x="568" y="708"/>
                  </a:cubicBezTo>
                  <a:cubicBezTo>
                    <a:pt x="567" y="709"/>
                    <a:pt x="567" y="709"/>
                    <a:pt x="567" y="709"/>
                  </a:cubicBezTo>
                  <a:cubicBezTo>
                    <a:pt x="566" y="710"/>
                    <a:pt x="565" y="710"/>
                    <a:pt x="564" y="710"/>
                  </a:cubicBezTo>
                  <a:close/>
                  <a:moveTo>
                    <a:pt x="191" y="708"/>
                  </a:moveTo>
                  <a:cubicBezTo>
                    <a:pt x="190" y="708"/>
                    <a:pt x="189" y="707"/>
                    <a:pt x="188" y="707"/>
                  </a:cubicBezTo>
                  <a:cubicBezTo>
                    <a:pt x="187" y="706"/>
                    <a:pt x="187" y="706"/>
                    <a:pt x="187" y="706"/>
                  </a:cubicBezTo>
                  <a:cubicBezTo>
                    <a:pt x="184" y="705"/>
                    <a:pt x="183" y="701"/>
                    <a:pt x="185" y="699"/>
                  </a:cubicBezTo>
                  <a:cubicBezTo>
                    <a:pt x="186" y="696"/>
                    <a:pt x="190" y="696"/>
                    <a:pt x="192" y="697"/>
                  </a:cubicBezTo>
                  <a:cubicBezTo>
                    <a:pt x="193" y="698"/>
                    <a:pt x="193" y="698"/>
                    <a:pt x="193" y="698"/>
                  </a:cubicBezTo>
                  <a:cubicBezTo>
                    <a:pt x="196" y="699"/>
                    <a:pt x="197" y="702"/>
                    <a:pt x="195" y="705"/>
                  </a:cubicBezTo>
                  <a:cubicBezTo>
                    <a:pt x="194" y="707"/>
                    <a:pt x="192" y="708"/>
                    <a:pt x="191" y="708"/>
                  </a:cubicBezTo>
                  <a:close/>
                  <a:moveTo>
                    <a:pt x="588" y="695"/>
                  </a:moveTo>
                  <a:cubicBezTo>
                    <a:pt x="586" y="695"/>
                    <a:pt x="584" y="694"/>
                    <a:pt x="583" y="693"/>
                  </a:cubicBezTo>
                  <a:cubicBezTo>
                    <a:pt x="582" y="690"/>
                    <a:pt x="582" y="687"/>
                    <a:pt x="585" y="685"/>
                  </a:cubicBezTo>
                  <a:cubicBezTo>
                    <a:pt x="586" y="685"/>
                    <a:pt x="586" y="685"/>
                    <a:pt x="586" y="685"/>
                  </a:cubicBezTo>
                  <a:cubicBezTo>
                    <a:pt x="588" y="683"/>
                    <a:pt x="591" y="683"/>
                    <a:pt x="593" y="686"/>
                  </a:cubicBezTo>
                  <a:cubicBezTo>
                    <a:pt x="595" y="688"/>
                    <a:pt x="594" y="692"/>
                    <a:pt x="592" y="693"/>
                  </a:cubicBezTo>
                  <a:cubicBezTo>
                    <a:pt x="591" y="694"/>
                    <a:pt x="591" y="694"/>
                    <a:pt x="591" y="694"/>
                  </a:cubicBezTo>
                  <a:cubicBezTo>
                    <a:pt x="590" y="695"/>
                    <a:pt x="589" y="695"/>
                    <a:pt x="588" y="695"/>
                  </a:cubicBezTo>
                  <a:close/>
                  <a:moveTo>
                    <a:pt x="167" y="693"/>
                  </a:moveTo>
                  <a:cubicBezTo>
                    <a:pt x="166" y="693"/>
                    <a:pt x="165" y="692"/>
                    <a:pt x="164" y="692"/>
                  </a:cubicBezTo>
                  <a:cubicBezTo>
                    <a:pt x="164" y="691"/>
                    <a:pt x="164" y="691"/>
                    <a:pt x="164" y="691"/>
                  </a:cubicBezTo>
                  <a:cubicBezTo>
                    <a:pt x="163" y="691"/>
                    <a:pt x="163" y="691"/>
                    <a:pt x="163" y="691"/>
                  </a:cubicBezTo>
                  <a:cubicBezTo>
                    <a:pt x="160" y="689"/>
                    <a:pt x="160" y="686"/>
                    <a:pt x="161" y="684"/>
                  </a:cubicBezTo>
                  <a:cubicBezTo>
                    <a:pt x="163" y="681"/>
                    <a:pt x="166" y="680"/>
                    <a:pt x="169" y="682"/>
                  </a:cubicBezTo>
                  <a:cubicBezTo>
                    <a:pt x="170" y="683"/>
                    <a:pt x="170" y="683"/>
                    <a:pt x="170" y="683"/>
                  </a:cubicBezTo>
                  <a:cubicBezTo>
                    <a:pt x="172" y="684"/>
                    <a:pt x="173" y="688"/>
                    <a:pt x="171" y="690"/>
                  </a:cubicBezTo>
                  <a:cubicBezTo>
                    <a:pt x="170" y="692"/>
                    <a:pt x="168" y="693"/>
                    <a:pt x="167" y="693"/>
                  </a:cubicBezTo>
                  <a:close/>
                  <a:moveTo>
                    <a:pt x="610" y="679"/>
                  </a:moveTo>
                  <a:cubicBezTo>
                    <a:pt x="609" y="679"/>
                    <a:pt x="607" y="678"/>
                    <a:pt x="606" y="677"/>
                  </a:cubicBezTo>
                  <a:cubicBezTo>
                    <a:pt x="604" y="674"/>
                    <a:pt x="605" y="671"/>
                    <a:pt x="607" y="669"/>
                  </a:cubicBezTo>
                  <a:cubicBezTo>
                    <a:pt x="608" y="668"/>
                    <a:pt x="608" y="668"/>
                    <a:pt x="608" y="668"/>
                  </a:cubicBezTo>
                  <a:cubicBezTo>
                    <a:pt x="610" y="666"/>
                    <a:pt x="614" y="667"/>
                    <a:pt x="615" y="669"/>
                  </a:cubicBezTo>
                  <a:cubicBezTo>
                    <a:pt x="617" y="671"/>
                    <a:pt x="617" y="675"/>
                    <a:pt x="615" y="677"/>
                  </a:cubicBezTo>
                  <a:cubicBezTo>
                    <a:pt x="614" y="677"/>
                    <a:pt x="614" y="677"/>
                    <a:pt x="614" y="677"/>
                  </a:cubicBezTo>
                  <a:cubicBezTo>
                    <a:pt x="613" y="678"/>
                    <a:pt x="611" y="679"/>
                    <a:pt x="610" y="679"/>
                  </a:cubicBezTo>
                  <a:close/>
                  <a:moveTo>
                    <a:pt x="144" y="676"/>
                  </a:moveTo>
                  <a:cubicBezTo>
                    <a:pt x="143" y="676"/>
                    <a:pt x="142" y="675"/>
                    <a:pt x="141" y="675"/>
                  </a:cubicBezTo>
                  <a:cubicBezTo>
                    <a:pt x="140" y="674"/>
                    <a:pt x="140" y="674"/>
                    <a:pt x="140" y="674"/>
                  </a:cubicBezTo>
                  <a:cubicBezTo>
                    <a:pt x="138" y="672"/>
                    <a:pt x="137" y="669"/>
                    <a:pt x="139" y="666"/>
                  </a:cubicBezTo>
                  <a:cubicBezTo>
                    <a:pt x="141" y="664"/>
                    <a:pt x="144" y="664"/>
                    <a:pt x="147" y="666"/>
                  </a:cubicBezTo>
                  <a:cubicBezTo>
                    <a:pt x="148" y="666"/>
                    <a:pt x="148" y="666"/>
                    <a:pt x="148" y="666"/>
                  </a:cubicBezTo>
                  <a:cubicBezTo>
                    <a:pt x="150" y="668"/>
                    <a:pt x="150" y="672"/>
                    <a:pt x="149" y="674"/>
                  </a:cubicBezTo>
                  <a:cubicBezTo>
                    <a:pt x="148" y="675"/>
                    <a:pt x="146" y="676"/>
                    <a:pt x="144" y="676"/>
                  </a:cubicBezTo>
                  <a:close/>
                  <a:moveTo>
                    <a:pt x="632" y="660"/>
                  </a:moveTo>
                  <a:cubicBezTo>
                    <a:pt x="630" y="660"/>
                    <a:pt x="629" y="660"/>
                    <a:pt x="628" y="659"/>
                  </a:cubicBezTo>
                  <a:cubicBezTo>
                    <a:pt x="626" y="657"/>
                    <a:pt x="626" y="653"/>
                    <a:pt x="628" y="651"/>
                  </a:cubicBezTo>
                  <a:cubicBezTo>
                    <a:pt x="629" y="650"/>
                    <a:pt x="629" y="650"/>
                    <a:pt x="629" y="650"/>
                  </a:cubicBezTo>
                  <a:cubicBezTo>
                    <a:pt x="631" y="648"/>
                    <a:pt x="634" y="648"/>
                    <a:pt x="636" y="650"/>
                  </a:cubicBezTo>
                  <a:cubicBezTo>
                    <a:pt x="638" y="653"/>
                    <a:pt x="638" y="656"/>
                    <a:pt x="636" y="658"/>
                  </a:cubicBezTo>
                  <a:cubicBezTo>
                    <a:pt x="635" y="659"/>
                    <a:pt x="635" y="659"/>
                    <a:pt x="635" y="659"/>
                  </a:cubicBezTo>
                  <a:cubicBezTo>
                    <a:pt x="634" y="660"/>
                    <a:pt x="633" y="660"/>
                    <a:pt x="632" y="660"/>
                  </a:cubicBezTo>
                  <a:close/>
                  <a:moveTo>
                    <a:pt x="123" y="657"/>
                  </a:moveTo>
                  <a:cubicBezTo>
                    <a:pt x="122" y="657"/>
                    <a:pt x="121" y="657"/>
                    <a:pt x="120" y="656"/>
                  </a:cubicBezTo>
                  <a:cubicBezTo>
                    <a:pt x="119" y="655"/>
                    <a:pt x="119" y="655"/>
                    <a:pt x="119" y="655"/>
                  </a:cubicBezTo>
                  <a:cubicBezTo>
                    <a:pt x="117" y="653"/>
                    <a:pt x="116" y="650"/>
                    <a:pt x="118" y="648"/>
                  </a:cubicBezTo>
                  <a:cubicBezTo>
                    <a:pt x="120" y="645"/>
                    <a:pt x="124" y="645"/>
                    <a:pt x="126" y="647"/>
                  </a:cubicBezTo>
                  <a:cubicBezTo>
                    <a:pt x="127" y="648"/>
                    <a:pt x="127" y="648"/>
                    <a:pt x="127" y="648"/>
                  </a:cubicBezTo>
                  <a:cubicBezTo>
                    <a:pt x="129" y="650"/>
                    <a:pt x="129" y="654"/>
                    <a:pt x="127" y="656"/>
                  </a:cubicBezTo>
                  <a:cubicBezTo>
                    <a:pt x="126" y="657"/>
                    <a:pt x="125" y="657"/>
                    <a:pt x="123" y="657"/>
                  </a:cubicBezTo>
                  <a:close/>
                  <a:moveTo>
                    <a:pt x="651" y="641"/>
                  </a:moveTo>
                  <a:cubicBezTo>
                    <a:pt x="650" y="641"/>
                    <a:pt x="649" y="640"/>
                    <a:pt x="648" y="639"/>
                  </a:cubicBezTo>
                  <a:cubicBezTo>
                    <a:pt x="646" y="637"/>
                    <a:pt x="646" y="634"/>
                    <a:pt x="648" y="632"/>
                  </a:cubicBezTo>
                  <a:cubicBezTo>
                    <a:pt x="649" y="631"/>
                    <a:pt x="649" y="631"/>
                    <a:pt x="649" y="631"/>
                  </a:cubicBezTo>
                  <a:cubicBezTo>
                    <a:pt x="651" y="629"/>
                    <a:pt x="654" y="628"/>
                    <a:pt x="656" y="630"/>
                  </a:cubicBezTo>
                  <a:cubicBezTo>
                    <a:pt x="658" y="632"/>
                    <a:pt x="658" y="636"/>
                    <a:pt x="656" y="638"/>
                  </a:cubicBezTo>
                  <a:cubicBezTo>
                    <a:pt x="655" y="639"/>
                    <a:pt x="655" y="639"/>
                    <a:pt x="655" y="639"/>
                  </a:cubicBezTo>
                  <a:cubicBezTo>
                    <a:pt x="654" y="640"/>
                    <a:pt x="653" y="641"/>
                    <a:pt x="651" y="641"/>
                  </a:cubicBezTo>
                  <a:close/>
                  <a:moveTo>
                    <a:pt x="104" y="638"/>
                  </a:moveTo>
                  <a:cubicBezTo>
                    <a:pt x="102" y="638"/>
                    <a:pt x="101" y="637"/>
                    <a:pt x="100" y="636"/>
                  </a:cubicBezTo>
                  <a:cubicBezTo>
                    <a:pt x="99" y="635"/>
                    <a:pt x="99" y="635"/>
                    <a:pt x="99" y="635"/>
                  </a:cubicBezTo>
                  <a:cubicBezTo>
                    <a:pt x="97" y="633"/>
                    <a:pt x="97" y="629"/>
                    <a:pt x="99" y="627"/>
                  </a:cubicBezTo>
                  <a:cubicBezTo>
                    <a:pt x="101" y="625"/>
                    <a:pt x="105" y="625"/>
                    <a:pt x="107" y="628"/>
                  </a:cubicBezTo>
                  <a:cubicBezTo>
                    <a:pt x="108" y="629"/>
                    <a:pt x="108" y="629"/>
                    <a:pt x="108" y="629"/>
                  </a:cubicBezTo>
                  <a:cubicBezTo>
                    <a:pt x="110" y="631"/>
                    <a:pt x="109" y="634"/>
                    <a:pt x="107" y="636"/>
                  </a:cubicBezTo>
                  <a:cubicBezTo>
                    <a:pt x="106" y="637"/>
                    <a:pt x="105" y="638"/>
                    <a:pt x="104" y="638"/>
                  </a:cubicBezTo>
                  <a:close/>
                  <a:moveTo>
                    <a:pt x="670" y="619"/>
                  </a:moveTo>
                  <a:cubicBezTo>
                    <a:pt x="669" y="619"/>
                    <a:pt x="668" y="619"/>
                    <a:pt x="667" y="618"/>
                  </a:cubicBezTo>
                  <a:cubicBezTo>
                    <a:pt x="664" y="616"/>
                    <a:pt x="664" y="613"/>
                    <a:pt x="666" y="611"/>
                  </a:cubicBezTo>
                  <a:cubicBezTo>
                    <a:pt x="667" y="610"/>
                    <a:pt x="667" y="610"/>
                    <a:pt x="667" y="610"/>
                  </a:cubicBezTo>
                  <a:cubicBezTo>
                    <a:pt x="668" y="608"/>
                    <a:pt x="672" y="607"/>
                    <a:pt x="674" y="609"/>
                  </a:cubicBezTo>
                  <a:cubicBezTo>
                    <a:pt x="676" y="611"/>
                    <a:pt x="677" y="614"/>
                    <a:pt x="675" y="616"/>
                  </a:cubicBezTo>
                  <a:cubicBezTo>
                    <a:pt x="674" y="617"/>
                    <a:pt x="674" y="617"/>
                    <a:pt x="674" y="617"/>
                  </a:cubicBezTo>
                  <a:cubicBezTo>
                    <a:pt x="673" y="619"/>
                    <a:pt x="672" y="619"/>
                    <a:pt x="670" y="619"/>
                  </a:cubicBezTo>
                  <a:close/>
                  <a:moveTo>
                    <a:pt x="86" y="616"/>
                  </a:moveTo>
                  <a:cubicBezTo>
                    <a:pt x="84" y="616"/>
                    <a:pt x="82" y="616"/>
                    <a:pt x="81" y="614"/>
                  </a:cubicBezTo>
                  <a:cubicBezTo>
                    <a:pt x="80" y="613"/>
                    <a:pt x="80" y="613"/>
                    <a:pt x="80" y="613"/>
                  </a:cubicBezTo>
                  <a:cubicBezTo>
                    <a:pt x="79" y="611"/>
                    <a:pt x="79" y="607"/>
                    <a:pt x="81" y="606"/>
                  </a:cubicBezTo>
                  <a:cubicBezTo>
                    <a:pt x="84" y="604"/>
                    <a:pt x="87" y="604"/>
                    <a:pt x="89" y="607"/>
                  </a:cubicBezTo>
                  <a:cubicBezTo>
                    <a:pt x="90" y="608"/>
                    <a:pt x="90" y="608"/>
                    <a:pt x="90" y="608"/>
                  </a:cubicBezTo>
                  <a:cubicBezTo>
                    <a:pt x="92" y="610"/>
                    <a:pt x="91" y="613"/>
                    <a:pt x="89" y="615"/>
                  </a:cubicBezTo>
                  <a:cubicBezTo>
                    <a:pt x="88" y="616"/>
                    <a:pt x="87" y="616"/>
                    <a:pt x="86" y="616"/>
                  </a:cubicBezTo>
                  <a:close/>
                  <a:moveTo>
                    <a:pt x="687" y="597"/>
                  </a:moveTo>
                  <a:cubicBezTo>
                    <a:pt x="686" y="597"/>
                    <a:pt x="685" y="597"/>
                    <a:pt x="684" y="596"/>
                  </a:cubicBezTo>
                  <a:cubicBezTo>
                    <a:pt x="681" y="594"/>
                    <a:pt x="681" y="591"/>
                    <a:pt x="682" y="589"/>
                  </a:cubicBezTo>
                  <a:cubicBezTo>
                    <a:pt x="683" y="588"/>
                    <a:pt x="683" y="588"/>
                    <a:pt x="683" y="588"/>
                  </a:cubicBezTo>
                  <a:cubicBezTo>
                    <a:pt x="685" y="585"/>
                    <a:pt x="688" y="585"/>
                    <a:pt x="690" y="586"/>
                  </a:cubicBezTo>
                  <a:cubicBezTo>
                    <a:pt x="693" y="588"/>
                    <a:pt x="693" y="591"/>
                    <a:pt x="692" y="594"/>
                  </a:cubicBezTo>
                  <a:cubicBezTo>
                    <a:pt x="691" y="595"/>
                    <a:pt x="691" y="595"/>
                    <a:pt x="691" y="595"/>
                  </a:cubicBezTo>
                  <a:cubicBezTo>
                    <a:pt x="690" y="596"/>
                    <a:pt x="688" y="597"/>
                    <a:pt x="687" y="597"/>
                  </a:cubicBezTo>
                  <a:close/>
                  <a:moveTo>
                    <a:pt x="69" y="594"/>
                  </a:moveTo>
                  <a:cubicBezTo>
                    <a:pt x="67" y="594"/>
                    <a:pt x="66" y="593"/>
                    <a:pt x="65" y="591"/>
                  </a:cubicBezTo>
                  <a:cubicBezTo>
                    <a:pt x="64" y="590"/>
                    <a:pt x="64" y="590"/>
                    <a:pt x="64" y="590"/>
                  </a:cubicBezTo>
                  <a:cubicBezTo>
                    <a:pt x="62" y="588"/>
                    <a:pt x="63" y="584"/>
                    <a:pt x="65" y="583"/>
                  </a:cubicBezTo>
                  <a:cubicBezTo>
                    <a:pt x="68" y="581"/>
                    <a:pt x="71" y="582"/>
                    <a:pt x="73" y="584"/>
                  </a:cubicBezTo>
                  <a:cubicBezTo>
                    <a:pt x="73" y="585"/>
                    <a:pt x="73" y="585"/>
                    <a:pt x="73" y="585"/>
                  </a:cubicBezTo>
                  <a:cubicBezTo>
                    <a:pt x="75" y="588"/>
                    <a:pt x="74" y="591"/>
                    <a:pt x="72" y="593"/>
                  </a:cubicBezTo>
                  <a:cubicBezTo>
                    <a:pt x="71" y="593"/>
                    <a:pt x="70" y="594"/>
                    <a:pt x="69" y="594"/>
                  </a:cubicBezTo>
                  <a:close/>
                  <a:moveTo>
                    <a:pt x="702" y="573"/>
                  </a:moveTo>
                  <a:cubicBezTo>
                    <a:pt x="701" y="573"/>
                    <a:pt x="700" y="573"/>
                    <a:pt x="699" y="573"/>
                  </a:cubicBezTo>
                  <a:cubicBezTo>
                    <a:pt x="696" y="571"/>
                    <a:pt x="696" y="568"/>
                    <a:pt x="697" y="565"/>
                  </a:cubicBezTo>
                  <a:cubicBezTo>
                    <a:pt x="698" y="564"/>
                    <a:pt x="698" y="564"/>
                    <a:pt x="698" y="564"/>
                  </a:cubicBezTo>
                  <a:cubicBezTo>
                    <a:pt x="699" y="562"/>
                    <a:pt x="703" y="561"/>
                    <a:pt x="705" y="562"/>
                  </a:cubicBezTo>
                  <a:cubicBezTo>
                    <a:pt x="708" y="564"/>
                    <a:pt x="708" y="567"/>
                    <a:pt x="707" y="570"/>
                  </a:cubicBezTo>
                  <a:cubicBezTo>
                    <a:pt x="706" y="571"/>
                    <a:pt x="706" y="571"/>
                    <a:pt x="706" y="571"/>
                  </a:cubicBezTo>
                  <a:cubicBezTo>
                    <a:pt x="705" y="573"/>
                    <a:pt x="704" y="573"/>
                    <a:pt x="702" y="573"/>
                  </a:cubicBezTo>
                  <a:close/>
                  <a:moveTo>
                    <a:pt x="54" y="570"/>
                  </a:moveTo>
                  <a:cubicBezTo>
                    <a:pt x="52" y="570"/>
                    <a:pt x="51" y="569"/>
                    <a:pt x="50" y="567"/>
                  </a:cubicBezTo>
                  <a:cubicBezTo>
                    <a:pt x="49" y="566"/>
                    <a:pt x="49" y="566"/>
                    <a:pt x="49" y="566"/>
                  </a:cubicBezTo>
                  <a:cubicBezTo>
                    <a:pt x="47" y="563"/>
                    <a:pt x="48" y="560"/>
                    <a:pt x="51" y="559"/>
                  </a:cubicBezTo>
                  <a:cubicBezTo>
                    <a:pt x="53" y="557"/>
                    <a:pt x="57" y="558"/>
                    <a:pt x="58" y="561"/>
                  </a:cubicBezTo>
                  <a:cubicBezTo>
                    <a:pt x="59" y="562"/>
                    <a:pt x="59" y="562"/>
                    <a:pt x="59" y="562"/>
                  </a:cubicBezTo>
                  <a:cubicBezTo>
                    <a:pt x="60" y="564"/>
                    <a:pt x="59" y="568"/>
                    <a:pt x="57" y="569"/>
                  </a:cubicBezTo>
                  <a:cubicBezTo>
                    <a:pt x="56" y="570"/>
                    <a:pt x="55" y="570"/>
                    <a:pt x="54" y="570"/>
                  </a:cubicBezTo>
                  <a:close/>
                  <a:moveTo>
                    <a:pt x="715" y="549"/>
                  </a:moveTo>
                  <a:cubicBezTo>
                    <a:pt x="714" y="549"/>
                    <a:pt x="713" y="549"/>
                    <a:pt x="713" y="548"/>
                  </a:cubicBezTo>
                  <a:cubicBezTo>
                    <a:pt x="710" y="547"/>
                    <a:pt x="709" y="544"/>
                    <a:pt x="710" y="541"/>
                  </a:cubicBezTo>
                  <a:cubicBezTo>
                    <a:pt x="711" y="540"/>
                    <a:pt x="711" y="540"/>
                    <a:pt x="711" y="540"/>
                  </a:cubicBezTo>
                  <a:cubicBezTo>
                    <a:pt x="712" y="537"/>
                    <a:pt x="715" y="536"/>
                    <a:pt x="718" y="537"/>
                  </a:cubicBezTo>
                  <a:cubicBezTo>
                    <a:pt x="721" y="539"/>
                    <a:pt x="722" y="542"/>
                    <a:pt x="720" y="545"/>
                  </a:cubicBezTo>
                  <a:cubicBezTo>
                    <a:pt x="720" y="546"/>
                    <a:pt x="720" y="546"/>
                    <a:pt x="720" y="546"/>
                  </a:cubicBezTo>
                  <a:cubicBezTo>
                    <a:pt x="719" y="548"/>
                    <a:pt x="717" y="549"/>
                    <a:pt x="715" y="549"/>
                  </a:cubicBezTo>
                  <a:close/>
                  <a:moveTo>
                    <a:pt x="41" y="545"/>
                  </a:moveTo>
                  <a:cubicBezTo>
                    <a:pt x="39" y="545"/>
                    <a:pt x="37" y="544"/>
                    <a:pt x="36" y="542"/>
                  </a:cubicBezTo>
                  <a:cubicBezTo>
                    <a:pt x="36" y="541"/>
                    <a:pt x="36" y="541"/>
                    <a:pt x="36" y="541"/>
                  </a:cubicBezTo>
                  <a:cubicBezTo>
                    <a:pt x="35" y="538"/>
                    <a:pt x="36" y="535"/>
                    <a:pt x="38" y="534"/>
                  </a:cubicBezTo>
                  <a:cubicBezTo>
                    <a:pt x="41" y="532"/>
                    <a:pt x="44" y="534"/>
                    <a:pt x="46" y="536"/>
                  </a:cubicBezTo>
                  <a:cubicBezTo>
                    <a:pt x="46" y="537"/>
                    <a:pt x="46" y="537"/>
                    <a:pt x="46" y="537"/>
                  </a:cubicBezTo>
                  <a:cubicBezTo>
                    <a:pt x="47" y="540"/>
                    <a:pt x="46" y="543"/>
                    <a:pt x="44" y="544"/>
                  </a:cubicBezTo>
                  <a:cubicBezTo>
                    <a:pt x="43" y="545"/>
                    <a:pt x="42" y="545"/>
                    <a:pt x="41" y="545"/>
                  </a:cubicBezTo>
                  <a:close/>
                  <a:moveTo>
                    <a:pt x="726" y="523"/>
                  </a:moveTo>
                  <a:cubicBezTo>
                    <a:pt x="726" y="523"/>
                    <a:pt x="725" y="523"/>
                    <a:pt x="724" y="522"/>
                  </a:cubicBezTo>
                  <a:cubicBezTo>
                    <a:pt x="722" y="521"/>
                    <a:pt x="720" y="519"/>
                    <a:pt x="721" y="516"/>
                  </a:cubicBezTo>
                  <a:cubicBezTo>
                    <a:pt x="722" y="515"/>
                    <a:pt x="722" y="515"/>
                    <a:pt x="722" y="515"/>
                  </a:cubicBezTo>
                  <a:cubicBezTo>
                    <a:pt x="723" y="512"/>
                    <a:pt x="726" y="510"/>
                    <a:pt x="729" y="512"/>
                  </a:cubicBezTo>
                  <a:cubicBezTo>
                    <a:pt x="731" y="513"/>
                    <a:pt x="733" y="516"/>
                    <a:pt x="732" y="518"/>
                  </a:cubicBezTo>
                  <a:cubicBezTo>
                    <a:pt x="731" y="519"/>
                    <a:pt x="731" y="519"/>
                    <a:pt x="731" y="519"/>
                  </a:cubicBezTo>
                  <a:cubicBezTo>
                    <a:pt x="731" y="521"/>
                    <a:pt x="728" y="523"/>
                    <a:pt x="726" y="523"/>
                  </a:cubicBezTo>
                  <a:close/>
                  <a:moveTo>
                    <a:pt x="30" y="519"/>
                  </a:moveTo>
                  <a:cubicBezTo>
                    <a:pt x="28" y="519"/>
                    <a:pt x="26" y="518"/>
                    <a:pt x="25" y="516"/>
                  </a:cubicBezTo>
                  <a:cubicBezTo>
                    <a:pt x="25" y="515"/>
                    <a:pt x="25" y="515"/>
                    <a:pt x="25" y="515"/>
                  </a:cubicBezTo>
                  <a:cubicBezTo>
                    <a:pt x="24" y="512"/>
                    <a:pt x="25" y="509"/>
                    <a:pt x="28" y="508"/>
                  </a:cubicBezTo>
                  <a:cubicBezTo>
                    <a:pt x="31" y="507"/>
                    <a:pt x="34" y="508"/>
                    <a:pt x="35" y="511"/>
                  </a:cubicBezTo>
                  <a:cubicBezTo>
                    <a:pt x="35" y="512"/>
                    <a:pt x="35" y="512"/>
                    <a:pt x="35" y="512"/>
                  </a:cubicBezTo>
                  <a:cubicBezTo>
                    <a:pt x="36" y="515"/>
                    <a:pt x="35" y="518"/>
                    <a:pt x="32" y="519"/>
                  </a:cubicBezTo>
                  <a:cubicBezTo>
                    <a:pt x="32" y="519"/>
                    <a:pt x="31" y="519"/>
                    <a:pt x="30" y="519"/>
                  </a:cubicBezTo>
                  <a:close/>
                  <a:moveTo>
                    <a:pt x="736" y="497"/>
                  </a:moveTo>
                  <a:cubicBezTo>
                    <a:pt x="735" y="497"/>
                    <a:pt x="735" y="497"/>
                    <a:pt x="734" y="496"/>
                  </a:cubicBezTo>
                  <a:cubicBezTo>
                    <a:pt x="731" y="496"/>
                    <a:pt x="730" y="493"/>
                    <a:pt x="731" y="490"/>
                  </a:cubicBezTo>
                  <a:cubicBezTo>
                    <a:pt x="731" y="488"/>
                    <a:pt x="731" y="488"/>
                    <a:pt x="731" y="488"/>
                  </a:cubicBezTo>
                  <a:cubicBezTo>
                    <a:pt x="732" y="486"/>
                    <a:pt x="735" y="484"/>
                    <a:pt x="738" y="485"/>
                  </a:cubicBezTo>
                  <a:cubicBezTo>
                    <a:pt x="740" y="486"/>
                    <a:pt x="742" y="489"/>
                    <a:pt x="741" y="492"/>
                  </a:cubicBezTo>
                  <a:cubicBezTo>
                    <a:pt x="741" y="493"/>
                    <a:pt x="741" y="493"/>
                    <a:pt x="741" y="493"/>
                  </a:cubicBezTo>
                  <a:cubicBezTo>
                    <a:pt x="740" y="495"/>
                    <a:pt x="738" y="497"/>
                    <a:pt x="736" y="497"/>
                  </a:cubicBezTo>
                  <a:close/>
                  <a:moveTo>
                    <a:pt x="21" y="493"/>
                  </a:moveTo>
                  <a:cubicBezTo>
                    <a:pt x="19" y="493"/>
                    <a:pt x="17" y="491"/>
                    <a:pt x="16" y="489"/>
                  </a:cubicBezTo>
                  <a:cubicBezTo>
                    <a:pt x="16" y="488"/>
                    <a:pt x="16" y="488"/>
                    <a:pt x="16" y="488"/>
                  </a:cubicBezTo>
                  <a:cubicBezTo>
                    <a:pt x="15" y="485"/>
                    <a:pt x="16" y="482"/>
                    <a:pt x="19" y="481"/>
                  </a:cubicBezTo>
                  <a:cubicBezTo>
                    <a:pt x="22" y="480"/>
                    <a:pt x="25" y="482"/>
                    <a:pt x="26" y="485"/>
                  </a:cubicBezTo>
                  <a:cubicBezTo>
                    <a:pt x="26" y="486"/>
                    <a:pt x="26" y="486"/>
                    <a:pt x="26" y="486"/>
                  </a:cubicBezTo>
                  <a:cubicBezTo>
                    <a:pt x="27" y="489"/>
                    <a:pt x="26" y="492"/>
                    <a:pt x="23" y="493"/>
                  </a:cubicBezTo>
                  <a:cubicBezTo>
                    <a:pt x="22" y="493"/>
                    <a:pt x="22" y="493"/>
                    <a:pt x="21" y="493"/>
                  </a:cubicBezTo>
                  <a:close/>
                  <a:moveTo>
                    <a:pt x="743" y="470"/>
                  </a:moveTo>
                  <a:cubicBezTo>
                    <a:pt x="743" y="470"/>
                    <a:pt x="742" y="470"/>
                    <a:pt x="742" y="470"/>
                  </a:cubicBezTo>
                  <a:cubicBezTo>
                    <a:pt x="739" y="469"/>
                    <a:pt x="737" y="466"/>
                    <a:pt x="738" y="463"/>
                  </a:cubicBezTo>
                  <a:cubicBezTo>
                    <a:pt x="738" y="462"/>
                    <a:pt x="738" y="462"/>
                    <a:pt x="738" y="462"/>
                  </a:cubicBezTo>
                  <a:cubicBezTo>
                    <a:pt x="739" y="459"/>
                    <a:pt x="742" y="457"/>
                    <a:pt x="745" y="458"/>
                  </a:cubicBezTo>
                  <a:cubicBezTo>
                    <a:pt x="747" y="458"/>
                    <a:pt x="749" y="461"/>
                    <a:pt x="749" y="464"/>
                  </a:cubicBezTo>
                  <a:cubicBezTo>
                    <a:pt x="748" y="465"/>
                    <a:pt x="748" y="465"/>
                    <a:pt x="748" y="465"/>
                  </a:cubicBezTo>
                  <a:cubicBezTo>
                    <a:pt x="748" y="468"/>
                    <a:pt x="745" y="470"/>
                    <a:pt x="743" y="470"/>
                  </a:cubicBezTo>
                  <a:close/>
                  <a:moveTo>
                    <a:pt x="14" y="466"/>
                  </a:moveTo>
                  <a:cubicBezTo>
                    <a:pt x="12" y="466"/>
                    <a:pt x="9" y="464"/>
                    <a:pt x="9" y="462"/>
                  </a:cubicBezTo>
                  <a:cubicBezTo>
                    <a:pt x="9" y="460"/>
                    <a:pt x="9" y="460"/>
                    <a:pt x="9" y="460"/>
                  </a:cubicBezTo>
                  <a:cubicBezTo>
                    <a:pt x="8" y="457"/>
                    <a:pt x="10" y="454"/>
                    <a:pt x="13" y="454"/>
                  </a:cubicBezTo>
                  <a:cubicBezTo>
                    <a:pt x="16" y="453"/>
                    <a:pt x="18" y="455"/>
                    <a:pt x="19" y="458"/>
                  </a:cubicBezTo>
                  <a:cubicBezTo>
                    <a:pt x="19" y="459"/>
                    <a:pt x="19" y="459"/>
                    <a:pt x="19" y="459"/>
                  </a:cubicBezTo>
                  <a:cubicBezTo>
                    <a:pt x="20" y="462"/>
                    <a:pt x="18" y="465"/>
                    <a:pt x="15" y="466"/>
                  </a:cubicBezTo>
                  <a:cubicBezTo>
                    <a:pt x="15" y="466"/>
                    <a:pt x="15" y="466"/>
                    <a:pt x="14" y="466"/>
                  </a:cubicBezTo>
                  <a:close/>
                  <a:moveTo>
                    <a:pt x="748" y="442"/>
                  </a:moveTo>
                  <a:cubicBezTo>
                    <a:pt x="748" y="442"/>
                    <a:pt x="748" y="442"/>
                    <a:pt x="748" y="442"/>
                  </a:cubicBezTo>
                  <a:cubicBezTo>
                    <a:pt x="745" y="442"/>
                    <a:pt x="743" y="439"/>
                    <a:pt x="743" y="436"/>
                  </a:cubicBezTo>
                  <a:cubicBezTo>
                    <a:pt x="743" y="435"/>
                    <a:pt x="743" y="435"/>
                    <a:pt x="743" y="435"/>
                  </a:cubicBezTo>
                  <a:cubicBezTo>
                    <a:pt x="744" y="432"/>
                    <a:pt x="746" y="430"/>
                    <a:pt x="749" y="430"/>
                  </a:cubicBezTo>
                  <a:cubicBezTo>
                    <a:pt x="752" y="431"/>
                    <a:pt x="754" y="433"/>
                    <a:pt x="754" y="436"/>
                  </a:cubicBezTo>
                  <a:cubicBezTo>
                    <a:pt x="754" y="438"/>
                    <a:pt x="754" y="438"/>
                    <a:pt x="754" y="438"/>
                  </a:cubicBezTo>
                  <a:cubicBezTo>
                    <a:pt x="753" y="440"/>
                    <a:pt x="751" y="442"/>
                    <a:pt x="748" y="442"/>
                  </a:cubicBezTo>
                  <a:close/>
                  <a:moveTo>
                    <a:pt x="9" y="438"/>
                  </a:moveTo>
                  <a:cubicBezTo>
                    <a:pt x="7" y="438"/>
                    <a:pt x="4" y="436"/>
                    <a:pt x="4" y="434"/>
                  </a:cubicBezTo>
                  <a:cubicBezTo>
                    <a:pt x="4" y="432"/>
                    <a:pt x="4" y="432"/>
                    <a:pt x="4" y="432"/>
                  </a:cubicBezTo>
                  <a:cubicBezTo>
                    <a:pt x="3" y="429"/>
                    <a:pt x="5" y="427"/>
                    <a:pt x="8" y="426"/>
                  </a:cubicBezTo>
                  <a:cubicBezTo>
                    <a:pt x="11" y="426"/>
                    <a:pt x="14" y="428"/>
                    <a:pt x="14" y="431"/>
                  </a:cubicBezTo>
                  <a:cubicBezTo>
                    <a:pt x="14" y="432"/>
                    <a:pt x="14" y="432"/>
                    <a:pt x="14" y="432"/>
                  </a:cubicBezTo>
                  <a:cubicBezTo>
                    <a:pt x="15" y="435"/>
                    <a:pt x="13" y="438"/>
                    <a:pt x="10" y="438"/>
                  </a:cubicBezTo>
                  <a:cubicBezTo>
                    <a:pt x="10" y="438"/>
                    <a:pt x="9" y="438"/>
                    <a:pt x="9" y="438"/>
                  </a:cubicBezTo>
                  <a:close/>
                  <a:moveTo>
                    <a:pt x="752" y="414"/>
                  </a:moveTo>
                  <a:cubicBezTo>
                    <a:pt x="751" y="414"/>
                    <a:pt x="751" y="414"/>
                    <a:pt x="751" y="414"/>
                  </a:cubicBezTo>
                  <a:cubicBezTo>
                    <a:pt x="748" y="414"/>
                    <a:pt x="746" y="411"/>
                    <a:pt x="746" y="409"/>
                  </a:cubicBezTo>
                  <a:cubicBezTo>
                    <a:pt x="746" y="407"/>
                    <a:pt x="746" y="407"/>
                    <a:pt x="746" y="407"/>
                  </a:cubicBezTo>
                  <a:cubicBezTo>
                    <a:pt x="747" y="404"/>
                    <a:pt x="749" y="402"/>
                    <a:pt x="752" y="402"/>
                  </a:cubicBezTo>
                  <a:cubicBezTo>
                    <a:pt x="755" y="403"/>
                    <a:pt x="757" y="405"/>
                    <a:pt x="757" y="408"/>
                  </a:cubicBezTo>
                  <a:cubicBezTo>
                    <a:pt x="757" y="409"/>
                    <a:pt x="757" y="409"/>
                    <a:pt x="757" y="409"/>
                  </a:cubicBezTo>
                  <a:cubicBezTo>
                    <a:pt x="757" y="412"/>
                    <a:pt x="754" y="414"/>
                    <a:pt x="752" y="414"/>
                  </a:cubicBezTo>
                  <a:close/>
                  <a:moveTo>
                    <a:pt x="6" y="410"/>
                  </a:moveTo>
                  <a:cubicBezTo>
                    <a:pt x="3" y="410"/>
                    <a:pt x="1" y="408"/>
                    <a:pt x="1" y="405"/>
                  </a:cubicBezTo>
                  <a:cubicBezTo>
                    <a:pt x="1" y="404"/>
                    <a:pt x="1" y="404"/>
                    <a:pt x="1" y="404"/>
                  </a:cubicBezTo>
                  <a:cubicBezTo>
                    <a:pt x="1" y="401"/>
                    <a:pt x="3" y="398"/>
                    <a:pt x="6" y="398"/>
                  </a:cubicBezTo>
                  <a:cubicBezTo>
                    <a:pt x="9" y="398"/>
                    <a:pt x="11" y="400"/>
                    <a:pt x="11" y="403"/>
                  </a:cubicBezTo>
                  <a:cubicBezTo>
                    <a:pt x="12" y="405"/>
                    <a:pt x="12" y="405"/>
                    <a:pt x="12" y="405"/>
                  </a:cubicBezTo>
                  <a:cubicBezTo>
                    <a:pt x="12" y="408"/>
                    <a:pt x="10" y="410"/>
                    <a:pt x="7" y="410"/>
                  </a:cubicBezTo>
                  <a:cubicBezTo>
                    <a:pt x="6" y="410"/>
                    <a:pt x="6" y="410"/>
                    <a:pt x="6" y="410"/>
                  </a:cubicBezTo>
                  <a:close/>
                  <a:moveTo>
                    <a:pt x="753" y="386"/>
                  </a:moveTo>
                  <a:cubicBezTo>
                    <a:pt x="750" y="386"/>
                    <a:pt x="747" y="384"/>
                    <a:pt x="747" y="381"/>
                  </a:cubicBezTo>
                  <a:cubicBezTo>
                    <a:pt x="747" y="380"/>
                    <a:pt x="747" y="380"/>
                    <a:pt x="747" y="380"/>
                  </a:cubicBezTo>
                  <a:cubicBezTo>
                    <a:pt x="747" y="377"/>
                    <a:pt x="750" y="374"/>
                    <a:pt x="753" y="374"/>
                  </a:cubicBezTo>
                  <a:cubicBezTo>
                    <a:pt x="756" y="374"/>
                    <a:pt x="758" y="377"/>
                    <a:pt x="758" y="380"/>
                  </a:cubicBezTo>
                  <a:cubicBezTo>
                    <a:pt x="758" y="381"/>
                    <a:pt x="758" y="381"/>
                    <a:pt x="758" y="381"/>
                  </a:cubicBezTo>
                  <a:cubicBezTo>
                    <a:pt x="758" y="384"/>
                    <a:pt x="756" y="386"/>
                    <a:pt x="753" y="386"/>
                  </a:cubicBezTo>
                  <a:close/>
                  <a:moveTo>
                    <a:pt x="5" y="382"/>
                  </a:moveTo>
                  <a:cubicBezTo>
                    <a:pt x="5" y="382"/>
                    <a:pt x="5" y="382"/>
                    <a:pt x="5" y="382"/>
                  </a:cubicBezTo>
                  <a:cubicBezTo>
                    <a:pt x="2" y="382"/>
                    <a:pt x="0" y="380"/>
                    <a:pt x="0" y="377"/>
                  </a:cubicBezTo>
                  <a:cubicBezTo>
                    <a:pt x="0" y="376"/>
                    <a:pt x="0" y="376"/>
                    <a:pt x="0" y="376"/>
                  </a:cubicBezTo>
                  <a:cubicBezTo>
                    <a:pt x="0" y="373"/>
                    <a:pt x="2" y="370"/>
                    <a:pt x="5" y="370"/>
                  </a:cubicBezTo>
                  <a:cubicBezTo>
                    <a:pt x="8" y="370"/>
                    <a:pt x="11" y="373"/>
                    <a:pt x="11" y="376"/>
                  </a:cubicBezTo>
                  <a:cubicBezTo>
                    <a:pt x="11" y="377"/>
                    <a:pt x="11" y="377"/>
                    <a:pt x="11" y="377"/>
                  </a:cubicBezTo>
                  <a:cubicBezTo>
                    <a:pt x="11" y="380"/>
                    <a:pt x="8" y="382"/>
                    <a:pt x="5" y="382"/>
                  </a:cubicBezTo>
                  <a:close/>
                  <a:moveTo>
                    <a:pt x="752" y="364"/>
                  </a:moveTo>
                  <a:cubicBezTo>
                    <a:pt x="749" y="364"/>
                    <a:pt x="747" y="362"/>
                    <a:pt x="747" y="359"/>
                  </a:cubicBezTo>
                  <a:cubicBezTo>
                    <a:pt x="747" y="357"/>
                    <a:pt x="747" y="357"/>
                    <a:pt x="747" y="357"/>
                  </a:cubicBezTo>
                  <a:cubicBezTo>
                    <a:pt x="746" y="354"/>
                    <a:pt x="749" y="352"/>
                    <a:pt x="752" y="352"/>
                  </a:cubicBezTo>
                  <a:cubicBezTo>
                    <a:pt x="755" y="352"/>
                    <a:pt x="757" y="354"/>
                    <a:pt x="757" y="357"/>
                  </a:cubicBezTo>
                  <a:cubicBezTo>
                    <a:pt x="757" y="358"/>
                    <a:pt x="757" y="358"/>
                    <a:pt x="757" y="358"/>
                  </a:cubicBezTo>
                  <a:cubicBezTo>
                    <a:pt x="758" y="361"/>
                    <a:pt x="755" y="364"/>
                    <a:pt x="752" y="364"/>
                  </a:cubicBezTo>
                  <a:cubicBezTo>
                    <a:pt x="752" y="364"/>
                    <a:pt x="752" y="364"/>
                    <a:pt x="752" y="364"/>
                  </a:cubicBezTo>
                  <a:close/>
                  <a:moveTo>
                    <a:pt x="7" y="354"/>
                  </a:moveTo>
                  <a:cubicBezTo>
                    <a:pt x="6" y="354"/>
                    <a:pt x="6" y="354"/>
                    <a:pt x="6" y="354"/>
                  </a:cubicBezTo>
                  <a:cubicBezTo>
                    <a:pt x="3" y="354"/>
                    <a:pt x="1" y="351"/>
                    <a:pt x="1" y="349"/>
                  </a:cubicBezTo>
                  <a:cubicBezTo>
                    <a:pt x="1" y="347"/>
                    <a:pt x="1" y="347"/>
                    <a:pt x="1" y="347"/>
                  </a:cubicBezTo>
                  <a:cubicBezTo>
                    <a:pt x="2" y="344"/>
                    <a:pt x="4" y="342"/>
                    <a:pt x="7" y="342"/>
                  </a:cubicBezTo>
                  <a:cubicBezTo>
                    <a:pt x="10" y="343"/>
                    <a:pt x="12" y="345"/>
                    <a:pt x="12" y="348"/>
                  </a:cubicBezTo>
                  <a:cubicBezTo>
                    <a:pt x="12" y="349"/>
                    <a:pt x="12" y="349"/>
                    <a:pt x="12" y="349"/>
                  </a:cubicBezTo>
                  <a:cubicBezTo>
                    <a:pt x="12" y="352"/>
                    <a:pt x="9" y="354"/>
                    <a:pt x="7" y="354"/>
                  </a:cubicBezTo>
                  <a:close/>
                  <a:moveTo>
                    <a:pt x="749" y="336"/>
                  </a:moveTo>
                  <a:cubicBezTo>
                    <a:pt x="747" y="336"/>
                    <a:pt x="745" y="334"/>
                    <a:pt x="744" y="331"/>
                  </a:cubicBezTo>
                  <a:cubicBezTo>
                    <a:pt x="744" y="330"/>
                    <a:pt x="744" y="330"/>
                    <a:pt x="744" y="330"/>
                  </a:cubicBezTo>
                  <a:cubicBezTo>
                    <a:pt x="744" y="327"/>
                    <a:pt x="746" y="324"/>
                    <a:pt x="749" y="324"/>
                  </a:cubicBezTo>
                  <a:cubicBezTo>
                    <a:pt x="752" y="324"/>
                    <a:pt x="754" y="326"/>
                    <a:pt x="755" y="328"/>
                  </a:cubicBezTo>
                  <a:cubicBezTo>
                    <a:pt x="755" y="330"/>
                    <a:pt x="755" y="330"/>
                    <a:pt x="755" y="330"/>
                  </a:cubicBezTo>
                  <a:cubicBezTo>
                    <a:pt x="755" y="333"/>
                    <a:pt x="753" y="335"/>
                    <a:pt x="750" y="336"/>
                  </a:cubicBezTo>
                  <a:cubicBezTo>
                    <a:pt x="750" y="336"/>
                    <a:pt x="750" y="336"/>
                    <a:pt x="749" y="336"/>
                  </a:cubicBezTo>
                  <a:close/>
                  <a:moveTo>
                    <a:pt x="10" y="326"/>
                  </a:moveTo>
                  <a:cubicBezTo>
                    <a:pt x="10" y="326"/>
                    <a:pt x="9" y="326"/>
                    <a:pt x="9" y="326"/>
                  </a:cubicBezTo>
                  <a:cubicBezTo>
                    <a:pt x="6" y="326"/>
                    <a:pt x="4" y="323"/>
                    <a:pt x="5" y="320"/>
                  </a:cubicBezTo>
                  <a:cubicBezTo>
                    <a:pt x="5" y="319"/>
                    <a:pt x="5" y="319"/>
                    <a:pt x="5" y="319"/>
                  </a:cubicBezTo>
                  <a:cubicBezTo>
                    <a:pt x="5" y="316"/>
                    <a:pt x="8" y="314"/>
                    <a:pt x="11" y="315"/>
                  </a:cubicBezTo>
                  <a:cubicBezTo>
                    <a:pt x="14" y="315"/>
                    <a:pt x="16" y="318"/>
                    <a:pt x="15" y="321"/>
                  </a:cubicBezTo>
                  <a:cubicBezTo>
                    <a:pt x="15" y="322"/>
                    <a:pt x="15" y="322"/>
                    <a:pt x="15" y="322"/>
                  </a:cubicBezTo>
                  <a:cubicBezTo>
                    <a:pt x="15" y="325"/>
                    <a:pt x="13" y="326"/>
                    <a:pt x="10" y="326"/>
                  </a:cubicBezTo>
                  <a:close/>
                  <a:moveTo>
                    <a:pt x="745" y="308"/>
                  </a:moveTo>
                  <a:cubicBezTo>
                    <a:pt x="742" y="308"/>
                    <a:pt x="740" y="306"/>
                    <a:pt x="740" y="304"/>
                  </a:cubicBezTo>
                  <a:cubicBezTo>
                    <a:pt x="739" y="303"/>
                    <a:pt x="739" y="303"/>
                    <a:pt x="739" y="303"/>
                  </a:cubicBezTo>
                  <a:cubicBezTo>
                    <a:pt x="739" y="300"/>
                    <a:pt x="740" y="297"/>
                    <a:pt x="743" y="296"/>
                  </a:cubicBezTo>
                  <a:cubicBezTo>
                    <a:pt x="746" y="296"/>
                    <a:pt x="749" y="298"/>
                    <a:pt x="750" y="300"/>
                  </a:cubicBezTo>
                  <a:cubicBezTo>
                    <a:pt x="750" y="302"/>
                    <a:pt x="750" y="302"/>
                    <a:pt x="750" y="302"/>
                  </a:cubicBezTo>
                  <a:cubicBezTo>
                    <a:pt x="751" y="305"/>
                    <a:pt x="749" y="308"/>
                    <a:pt x="746" y="308"/>
                  </a:cubicBezTo>
                  <a:cubicBezTo>
                    <a:pt x="745" y="308"/>
                    <a:pt x="745" y="308"/>
                    <a:pt x="745" y="308"/>
                  </a:cubicBezTo>
                  <a:close/>
                  <a:moveTo>
                    <a:pt x="15" y="299"/>
                  </a:moveTo>
                  <a:cubicBezTo>
                    <a:pt x="15" y="299"/>
                    <a:pt x="15" y="299"/>
                    <a:pt x="14" y="299"/>
                  </a:cubicBezTo>
                  <a:cubicBezTo>
                    <a:pt x="11" y="298"/>
                    <a:pt x="9" y="295"/>
                    <a:pt x="10" y="292"/>
                  </a:cubicBezTo>
                  <a:cubicBezTo>
                    <a:pt x="10" y="291"/>
                    <a:pt x="10" y="291"/>
                    <a:pt x="10" y="291"/>
                  </a:cubicBezTo>
                  <a:cubicBezTo>
                    <a:pt x="11" y="288"/>
                    <a:pt x="14" y="287"/>
                    <a:pt x="17" y="287"/>
                  </a:cubicBezTo>
                  <a:cubicBezTo>
                    <a:pt x="20" y="288"/>
                    <a:pt x="22" y="291"/>
                    <a:pt x="21" y="294"/>
                  </a:cubicBezTo>
                  <a:cubicBezTo>
                    <a:pt x="21" y="295"/>
                    <a:pt x="21" y="295"/>
                    <a:pt x="21" y="295"/>
                  </a:cubicBezTo>
                  <a:cubicBezTo>
                    <a:pt x="20" y="297"/>
                    <a:pt x="18" y="299"/>
                    <a:pt x="15" y="299"/>
                  </a:cubicBezTo>
                  <a:close/>
                  <a:moveTo>
                    <a:pt x="738" y="281"/>
                  </a:moveTo>
                  <a:cubicBezTo>
                    <a:pt x="736" y="281"/>
                    <a:pt x="734" y="280"/>
                    <a:pt x="733" y="277"/>
                  </a:cubicBezTo>
                  <a:cubicBezTo>
                    <a:pt x="733" y="276"/>
                    <a:pt x="733" y="276"/>
                    <a:pt x="733" y="276"/>
                  </a:cubicBezTo>
                  <a:cubicBezTo>
                    <a:pt x="732" y="273"/>
                    <a:pt x="733" y="270"/>
                    <a:pt x="736" y="269"/>
                  </a:cubicBezTo>
                  <a:cubicBezTo>
                    <a:pt x="739" y="268"/>
                    <a:pt x="742" y="270"/>
                    <a:pt x="743" y="273"/>
                  </a:cubicBezTo>
                  <a:cubicBezTo>
                    <a:pt x="743" y="274"/>
                    <a:pt x="743" y="274"/>
                    <a:pt x="743" y="274"/>
                  </a:cubicBezTo>
                  <a:cubicBezTo>
                    <a:pt x="744" y="277"/>
                    <a:pt x="742" y="280"/>
                    <a:pt x="740" y="281"/>
                  </a:cubicBezTo>
                  <a:cubicBezTo>
                    <a:pt x="739" y="281"/>
                    <a:pt x="739" y="281"/>
                    <a:pt x="738" y="281"/>
                  </a:cubicBezTo>
                  <a:close/>
                  <a:moveTo>
                    <a:pt x="23" y="272"/>
                  </a:moveTo>
                  <a:cubicBezTo>
                    <a:pt x="22" y="272"/>
                    <a:pt x="22" y="272"/>
                    <a:pt x="21" y="272"/>
                  </a:cubicBezTo>
                  <a:cubicBezTo>
                    <a:pt x="18" y="271"/>
                    <a:pt x="17" y="268"/>
                    <a:pt x="18" y="265"/>
                  </a:cubicBezTo>
                  <a:cubicBezTo>
                    <a:pt x="18" y="264"/>
                    <a:pt x="18" y="264"/>
                    <a:pt x="18" y="264"/>
                  </a:cubicBezTo>
                  <a:cubicBezTo>
                    <a:pt x="19" y="261"/>
                    <a:pt x="22" y="259"/>
                    <a:pt x="25" y="260"/>
                  </a:cubicBezTo>
                  <a:cubicBezTo>
                    <a:pt x="28" y="261"/>
                    <a:pt x="29" y="264"/>
                    <a:pt x="28" y="267"/>
                  </a:cubicBezTo>
                  <a:cubicBezTo>
                    <a:pt x="28" y="268"/>
                    <a:pt x="28" y="268"/>
                    <a:pt x="28" y="268"/>
                  </a:cubicBezTo>
                  <a:cubicBezTo>
                    <a:pt x="27" y="271"/>
                    <a:pt x="25" y="272"/>
                    <a:pt x="23" y="272"/>
                  </a:cubicBezTo>
                  <a:close/>
                  <a:moveTo>
                    <a:pt x="729" y="254"/>
                  </a:moveTo>
                  <a:cubicBezTo>
                    <a:pt x="727" y="254"/>
                    <a:pt x="725" y="253"/>
                    <a:pt x="724" y="251"/>
                  </a:cubicBezTo>
                  <a:cubicBezTo>
                    <a:pt x="724" y="250"/>
                    <a:pt x="724" y="250"/>
                    <a:pt x="724" y="250"/>
                  </a:cubicBezTo>
                  <a:cubicBezTo>
                    <a:pt x="723" y="247"/>
                    <a:pt x="724" y="244"/>
                    <a:pt x="727" y="243"/>
                  </a:cubicBezTo>
                  <a:cubicBezTo>
                    <a:pt x="730" y="242"/>
                    <a:pt x="733" y="243"/>
                    <a:pt x="734" y="246"/>
                  </a:cubicBezTo>
                  <a:cubicBezTo>
                    <a:pt x="734" y="247"/>
                    <a:pt x="734" y="247"/>
                    <a:pt x="734" y="247"/>
                  </a:cubicBezTo>
                  <a:cubicBezTo>
                    <a:pt x="735" y="250"/>
                    <a:pt x="734" y="253"/>
                    <a:pt x="731" y="254"/>
                  </a:cubicBezTo>
                  <a:cubicBezTo>
                    <a:pt x="730" y="254"/>
                    <a:pt x="730" y="254"/>
                    <a:pt x="729" y="254"/>
                  </a:cubicBezTo>
                  <a:close/>
                  <a:moveTo>
                    <a:pt x="32" y="246"/>
                  </a:moveTo>
                  <a:cubicBezTo>
                    <a:pt x="32" y="246"/>
                    <a:pt x="31" y="245"/>
                    <a:pt x="30" y="245"/>
                  </a:cubicBezTo>
                  <a:cubicBezTo>
                    <a:pt x="28" y="244"/>
                    <a:pt x="26" y="241"/>
                    <a:pt x="27" y="238"/>
                  </a:cubicBezTo>
                  <a:cubicBezTo>
                    <a:pt x="28" y="237"/>
                    <a:pt x="28" y="237"/>
                    <a:pt x="28" y="237"/>
                  </a:cubicBezTo>
                  <a:cubicBezTo>
                    <a:pt x="29" y="234"/>
                    <a:pt x="32" y="233"/>
                    <a:pt x="35" y="234"/>
                  </a:cubicBezTo>
                  <a:cubicBezTo>
                    <a:pt x="37" y="235"/>
                    <a:pt x="39" y="238"/>
                    <a:pt x="38" y="241"/>
                  </a:cubicBezTo>
                  <a:cubicBezTo>
                    <a:pt x="37" y="242"/>
                    <a:pt x="37" y="242"/>
                    <a:pt x="37" y="242"/>
                  </a:cubicBezTo>
                  <a:cubicBezTo>
                    <a:pt x="36" y="244"/>
                    <a:pt x="34" y="246"/>
                    <a:pt x="32" y="246"/>
                  </a:cubicBezTo>
                  <a:close/>
                  <a:moveTo>
                    <a:pt x="718" y="229"/>
                  </a:moveTo>
                  <a:cubicBezTo>
                    <a:pt x="716" y="229"/>
                    <a:pt x="715" y="227"/>
                    <a:pt x="714" y="226"/>
                  </a:cubicBezTo>
                  <a:cubicBezTo>
                    <a:pt x="713" y="224"/>
                    <a:pt x="713" y="224"/>
                    <a:pt x="713" y="224"/>
                  </a:cubicBezTo>
                  <a:cubicBezTo>
                    <a:pt x="712" y="222"/>
                    <a:pt x="713" y="218"/>
                    <a:pt x="716" y="217"/>
                  </a:cubicBezTo>
                  <a:cubicBezTo>
                    <a:pt x="718" y="216"/>
                    <a:pt x="722" y="217"/>
                    <a:pt x="723" y="220"/>
                  </a:cubicBezTo>
                  <a:cubicBezTo>
                    <a:pt x="723" y="221"/>
                    <a:pt x="723" y="221"/>
                    <a:pt x="723" y="221"/>
                  </a:cubicBezTo>
                  <a:cubicBezTo>
                    <a:pt x="725" y="224"/>
                    <a:pt x="723" y="227"/>
                    <a:pt x="721" y="228"/>
                  </a:cubicBezTo>
                  <a:cubicBezTo>
                    <a:pt x="720" y="228"/>
                    <a:pt x="719" y="229"/>
                    <a:pt x="718" y="229"/>
                  </a:cubicBezTo>
                  <a:close/>
                  <a:moveTo>
                    <a:pt x="44" y="220"/>
                  </a:moveTo>
                  <a:cubicBezTo>
                    <a:pt x="43" y="220"/>
                    <a:pt x="42" y="220"/>
                    <a:pt x="41" y="219"/>
                  </a:cubicBezTo>
                  <a:cubicBezTo>
                    <a:pt x="39" y="218"/>
                    <a:pt x="38" y="215"/>
                    <a:pt x="39" y="212"/>
                  </a:cubicBezTo>
                  <a:cubicBezTo>
                    <a:pt x="40" y="211"/>
                    <a:pt x="40" y="211"/>
                    <a:pt x="40" y="211"/>
                  </a:cubicBezTo>
                  <a:cubicBezTo>
                    <a:pt x="41" y="208"/>
                    <a:pt x="44" y="207"/>
                    <a:pt x="47" y="209"/>
                  </a:cubicBezTo>
                  <a:cubicBezTo>
                    <a:pt x="49" y="210"/>
                    <a:pt x="50" y="213"/>
                    <a:pt x="49" y="216"/>
                  </a:cubicBezTo>
                  <a:cubicBezTo>
                    <a:pt x="48" y="217"/>
                    <a:pt x="48" y="217"/>
                    <a:pt x="48" y="217"/>
                  </a:cubicBezTo>
                  <a:cubicBezTo>
                    <a:pt x="48" y="219"/>
                    <a:pt x="46" y="220"/>
                    <a:pt x="44" y="220"/>
                  </a:cubicBezTo>
                  <a:close/>
                  <a:moveTo>
                    <a:pt x="706" y="204"/>
                  </a:moveTo>
                  <a:cubicBezTo>
                    <a:pt x="704" y="204"/>
                    <a:pt x="702" y="203"/>
                    <a:pt x="701" y="201"/>
                  </a:cubicBezTo>
                  <a:cubicBezTo>
                    <a:pt x="701" y="200"/>
                    <a:pt x="701" y="200"/>
                    <a:pt x="701" y="200"/>
                  </a:cubicBezTo>
                  <a:cubicBezTo>
                    <a:pt x="699" y="197"/>
                    <a:pt x="700" y="194"/>
                    <a:pt x="703" y="193"/>
                  </a:cubicBezTo>
                  <a:cubicBezTo>
                    <a:pt x="705" y="191"/>
                    <a:pt x="708" y="192"/>
                    <a:pt x="710" y="195"/>
                  </a:cubicBezTo>
                  <a:cubicBezTo>
                    <a:pt x="710" y="195"/>
                    <a:pt x="710" y="195"/>
                    <a:pt x="710" y="195"/>
                  </a:cubicBezTo>
                  <a:cubicBezTo>
                    <a:pt x="712" y="198"/>
                    <a:pt x="711" y="201"/>
                    <a:pt x="708" y="203"/>
                  </a:cubicBezTo>
                  <a:cubicBezTo>
                    <a:pt x="707" y="203"/>
                    <a:pt x="706" y="204"/>
                    <a:pt x="706" y="204"/>
                  </a:cubicBezTo>
                  <a:close/>
                  <a:moveTo>
                    <a:pt x="57" y="195"/>
                  </a:moveTo>
                  <a:cubicBezTo>
                    <a:pt x="56" y="195"/>
                    <a:pt x="55" y="195"/>
                    <a:pt x="54" y="195"/>
                  </a:cubicBezTo>
                  <a:cubicBezTo>
                    <a:pt x="52" y="193"/>
                    <a:pt x="51" y="190"/>
                    <a:pt x="52" y="187"/>
                  </a:cubicBezTo>
                  <a:cubicBezTo>
                    <a:pt x="53" y="186"/>
                    <a:pt x="53" y="186"/>
                    <a:pt x="53" y="186"/>
                  </a:cubicBezTo>
                  <a:cubicBezTo>
                    <a:pt x="55" y="184"/>
                    <a:pt x="58" y="183"/>
                    <a:pt x="60" y="184"/>
                  </a:cubicBezTo>
                  <a:cubicBezTo>
                    <a:pt x="63" y="186"/>
                    <a:pt x="64" y="189"/>
                    <a:pt x="62" y="192"/>
                  </a:cubicBezTo>
                  <a:cubicBezTo>
                    <a:pt x="62" y="193"/>
                    <a:pt x="62" y="193"/>
                    <a:pt x="62" y="193"/>
                  </a:cubicBezTo>
                  <a:cubicBezTo>
                    <a:pt x="61" y="194"/>
                    <a:pt x="59" y="195"/>
                    <a:pt x="57" y="195"/>
                  </a:cubicBezTo>
                  <a:close/>
                  <a:moveTo>
                    <a:pt x="691" y="180"/>
                  </a:moveTo>
                  <a:cubicBezTo>
                    <a:pt x="690" y="180"/>
                    <a:pt x="688" y="179"/>
                    <a:pt x="687" y="177"/>
                  </a:cubicBezTo>
                  <a:cubicBezTo>
                    <a:pt x="686" y="176"/>
                    <a:pt x="686" y="176"/>
                    <a:pt x="686" y="176"/>
                  </a:cubicBezTo>
                  <a:cubicBezTo>
                    <a:pt x="684" y="174"/>
                    <a:pt x="685" y="170"/>
                    <a:pt x="688" y="169"/>
                  </a:cubicBezTo>
                  <a:cubicBezTo>
                    <a:pt x="690" y="167"/>
                    <a:pt x="693" y="168"/>
                    <a:pt x="695" y="170"/>
                  </a:cubicBezTo>
                  <a:cubicBezTo>
                    <a:pt x="696" y="171"/>
                    <a:pt x="696" y="171"/>
                    <a:pt x="696" y="171"/>
                  </a:cubicBezTo>
                  <a:cubicBezTo>
                    <a:pt x="697" y="174"/>
                    <a:pt x="697" y="177"/>
                    <a:pt x="694" y="179"/>
                  </a:cubicBezTo>
                  <a:cubicBezTo>
                    <a:pt x="693" y="179"/>
                    <a:pt x="692" y="180"/>
                    <a:pt x="691" y="180"/>
                  </a:cubicBezTo>
                  <a:close/>
                  <a:moveTo>
                    <a:pt x="72" y="172"/>
                  </a:moveTo>
                  <a:cubicBezTo>
                    <a:pt x="71" y="172"/>
                    <a:pt x="70" y="171"/>
                    <a:pt x="69" y="171"/>
                  </a:cubicBezTo>
                  <a:cubicBezTo>
                    <a:pt x="67" y="169"/>
                    <a:pt x="66" y="166"/>
                    <a:pt x="68" y="163"/>
                  </a:cubicBezTo>
                  <a:cubicBezTo>
                    <a:pt x="69" y="162"/>
                    <a:pt x="69" y="162"/>
                    <a:pt x="69" y="162"/>
                  </a:cubicBezTo>
                  <a:cubicBezTo>
                    <a:pt x="70" y="160"/>
                    <a:pt x="74" y="159"/>
                    <a:pt x="76" y="161"/>
                  </a:cubicBezTo>
                  <a:cubicBezTo>
                    <a:pt x="78" y="163"/>
                    <a:pt x="79" y="166"/>
                    <a:pt x="77" y="168"/>
                  </a:cubicBezTo>
                  <a:cubicBezTo>
                    <a:pt x="77" y="169"/>
                    <a:pt x="77" y="169"/>
                    <a:pt x="77" y="169"/>
                  </a:cubicBezTo>
                  <a:cubicBezTo>
                    <a:pt x="75" y="171"/>
                    <a:pt x="74" y="172"/>
                    <a:pt x="72" y="172"/>
                  </a:cubicBezTo>
                  <a:close/>
                  <a:moveTo>
                    <a:pt x="675" y="157"/>
                  </a:moveTo>
                  <a:cubicBezTo>
                    <a:pt x="673" y="157"/>
                    <a:pt x="672" y="156"/>
                    <a:pt x="671" y="155"/>
                  </a:cubicBezTo>
                  <a:cubicBezTo>
                    <a:pt x="670" y="154"/>
                    <a:pt x="670" y="154"/>
                    <a:pt x="670" y="154"/>
                  </a:cubicBezTo>
                  <a:cubicBezTo>
                    <a:pt x="668" y="152"/>
                    <a:pt x="669" y="148"/>
                    <a:pt x="671" y="146"/>
                  </a:cubicBezTo>
                  <a:cubicBezTo>
                    <a:pt x="673" y="145"/>
                    <a:pt x="677" y="145"/>
                    <a:pt x="678" y="147"/>
                  </a:cubicBezTo>
                  <a:cubicBezTo>
                    <a:pt x="679" y="148"/>
                    <a:pt x="679" y="148"/>
                    <a:pt x="679" y="148"/>
                  </a:cubicBezTo>
                  <a:cubicBezTo>
                    <a:pt x="681" y="151"/>
                    <a:pt x="681" y="154"/>
                    <a:pt x="678" y="156"/>
                  </a:cubicBezTo>
                  <a:cubicBezTo>
                    <a:pt x="677" y="157"/>
                    <a:pt x="676" y="157"/>
                    <a:pt x="675" y="157"/>
                  </a:cubicBezTo>
                  <a:close/>
                  <a:moveTo>
                    <a:pt x="89" y="149"/>
                  </a:moveTo>
                  <a:cubicBezTo>
                    <a:pt x="88" y="149"/>
                    <a:pt x="87" y="149"/>
                    <a:pt x="86" y="148"/>
                  </a:cubicBezTo>
                  <a:cubicBezTo>
                    <a:pt x="83" y="146"/>
                    <a:pt x="83" y="143"/>
                    <a:pt x="85" y="141"/>
                  </a:cubicBezTo>
                  <a:cubicBezTo>
                    <a:pt x="86" y="140"/>
                    <a:pt x="86" y="140"/>
                    <a:pt x="86" y="140"/>
                  </a:cubicBezTo>
                  <a:cubicBezTo>
                    <a:pt x="88" y="137"/>
                    <a:pt x="91" y="137"/>
                    <a:pt x="93" y="139"/>
                  </a:cubicBezTo>
                  <a:cubicBezTo>
                    <a:pt x="96" y="141"/>
                    <a:pt x="96" y="144"/>
                    <a:pt x="94" y="146"/>
                  </a:cubicBezTo>
                  <a:cubicBezTo>
                    <a:pt x="93" y="147"/>
                    <a:pt x="93" y="147"/>
                    <a:pt x="93" y="147"/>
                  </a:cubicBezTo>
                  <a:cubicBezTo>
                    <a:pt x="92" y="149"/>
                    <a:pt x="91" y="149"/>
                    <a:pt x="89" y="149"/>
                  </a:cubicBezTo>
                  <a:close/>
                  <a:moveTo>
                    <a:pt x="657" y="135"/>
                  </a:moveTo>
                  <a:cubicBezTo>
                    <a:pt x="656" y="135"/>
                    <a:pt x="654" y="135"/>
                    <a:pt x="653" y="134"/>
                  </a:cubicBezTo>
                  <a:cubicBezTo>
                    <a:pt x="652" y="133"/>
                    <a:pt x="652" y="133"/>
                    <a:pt x="652" y="133"/>
                  </a:cubicBezTo>
                  <a:cubicBezTo>
                    <a:pt x="650" y="131"/>
                    <a:pt x="650" y="127"/>
                    <a:pt x="653" y="125"/>
                  </a:cubicBezTo>
                  <a:cubicBezTo>
                    <a:pt x="655" y="123"/>
                    <a:pt x="658" y="123"/>
                    <a:pt x="660" y="126"/>
                  </a:cubicBezTo>
                  <a:cubicBezTo>
                    <a:pt x="661" y="127"/>
                    <a:pt x="661" y="127"/>
                    <a:pt x="661" y="127"/>
                  </a:cubicBezTo>
                  <a:cubicBezTo>
                    <a:pt x="663" y="129"/>
                    <a:pt x="663" y="132"/>
                    <a:pt x="661" y="134"/>
                  </a:cubicBezTo>
                  <a:cubicBezTo>
                    <a:pt x="660" y="135"/>
                    <a:pt x="658" y="135"/>
                    <a:pt x="657" y="135"/>
                  </a:cubicBezTo>
                  <a:close/>
                  <a:moveTo>
                    <a:pt x="107" y="128"/>
                  </a:moveTo>
                  <a:cubicBezTo>
                    <a:pt x="106" y="128"/>
                    <a:pt x="105" y="128"/>
                    <a:pt x="104" y="127"/>
                  </a:cubicBezTo>
                  <a:cubicBezTo>
                    <a:pt x="102" y="125"/>
                    <a:pt x="102" y="121"/>
                    <a:pt x="104" y="119"/>
                  </a:cubicBezTo>
                  <a:cubicBezTo>
                    <a:pt x="105" y="118"/>
                    <a:pt x="105" y="118"/>
                    <a:pt x="105" y="118"/>
                  </a:cubicBezTo>
                  <a:cubicBezTo>
                    <a:pt x="107" y="116"/>
                    <a:pt x="110" y="116"/>
                    <a:pt x="112" y="118"/>
                  </a:cubicBezTo>
                  <a:cubicBezTo>
                    <a:pt x="114" y="120"/>
                    <a:pt x="114" y="124"/>
                    <a:pt x="112" y="126"/>
                  </a:cubicBezTo>
                  <a:cubicBezTo>
                    <a:pt x="111" y="127"/>
                    <a:pt x="111" y="127"/>
                    <a:pt x="111" y="127"/>
                  </a:cubicBezTo>
                  <a:cubicBezTo>
                    <a:pt x="110" y="128"/>
                    <a:pt x="109" y="128"/>
                    <a:pt x="107" y="128"/>
                  </a:cubicBezTo>
                  <a:close/>
                  <a:moveTo>
                    <a:pt x="638" y="115"/>
                  </a:moveTo>
                  <a:cubicBezTo>
                    <a:pt x="636" y="115"/>
                    <a:pt x="635" y="115"/>
                    <a:pt x="634" y="114"/>
                  </a:cubicBezTo>
                  <a:cubicBezTo>
                    <a:pt x="633" y="113"/>
                    <a:pt x="633" y="113"/>
                    <a:pt x="633" y="113"/>
                  </a:cubicBezTo>
                  <a:cubicBezTo>
                    <a:pt x="631" y="111"/>
                    <a:pt x="631" y="108"/>
                    <a:pt x="633" y="105"/>
                  </a:cubicBezTo>
                  <a:cubicBezTo>
                    <a:pt x="635" y="103"/>
                    <a:pt x="638" y="103"/>
                    <a:pt x="640" y="105"/>
                  </a:cubicBezTo>
                  <a:cubicBezTo>
                    <a:pt x="641" y="106"/>
                    <a:pt x="641" y="106"/>
                    <a:pt x="641" y="106"/>
                  </a:cubicBezTo>
                  <a:cubicBezTo>
                    <a:pt x="643" y="108"/>
                    <a:pt x="644" y="112"/>
                    <a:pt x="641" y="114"/>
                  </a:cubicBezTo>
                  <a:cubicBezTo>
                    <a:pt x="640" y="115"/>
                    <a:pt x="639" y="115"/>
                    <a:pt x="638" y="115"/>
                  </a:cubicBezTo>
                  <a:close/>
                  <a:moveTo>
                    <a:pt x="127" y="109"/>
                  </a:moveTo>
                  <a:cubicBezTo>
                    <a:pt x="126" y="109"/>
                    <a:pt x="125" y="108"/>
                    <a:pt x="124" y="107"/>
                  </a:cubicBezTo>
                  <a:cubicBezTo>
                    <a:pt x="122" y="105"/>
                    <a:pt x="122" y="101"/>
                    <a:pt x="124" y="99"/>
                  </a:cubicBezTo>
                  <a:cubicBezTo>
                    <a:pt x="125" y="99"/>
                    <a:pt x="125" y="99"/>
                    <a:pt x="125" y="99"/>
                  </a:cubicBezTo>
                  <a:cubicBezTo>
                    <a:pt x="127" y="97"/>
                    <a:pt x="130" y="97"/>
                    <a:pt x="132" y="99"/>
                  </a:cubicBezTo>
                  <a:cubicBezTo>
                    <a:pt x="134" y="101"/>
                    <a:pt x="134" y="104"/>
                    <a:pt x="132" y="106"/>
                  </a:cubicBezTo>
                  <a:cubicBezTo>
                    <a:pt x="131" y="107"/>
                    <a:pt x="131" y="107"/>
                    <a:pt x="131" y="107"/>
                  </a:cubicBezTo>
                  <a:cubicBezTo>
                    <a:pt x="130" y="108"/>
                    <a:pt x="129" y="109"/>
                    <a:pt x="127" y="109"/>
                  </a:cubicBezTo>
                  <a:close/>
                  <a:moveTo>
                    <a:pt x="617" y="97"/>
                  </a:moveTo>
                  <a:cubicBezTo>
                    <a:pt x="616" y="97"/>
                    <a:pt x="614" y="96"/>
                    <a:pt x="613" y="95"/>
                  </a:cubicBezTo>
                  <a:cubicBezTo>
                    <a:pt x="612" y="95"/>
                    <a:pt x="612" y="95"/>
                    <a:pt x="612" y="95"/>
                  </a:cubicBezTo>
                  <a:cubicBezTo>
                    <a:pt x="610" y="93"/>
                    <a:pt x="610" y="89"/>
                    <a:pt x="612" y="87"/>
                  </a:cubicBezTo>
                  <a:cubicBezTo>
                    <a:pt x="613" y="85"/>
                    <a:pt x="617" y="85"/>
                    <a:pt x="619" y="86"/>
                  </a:cubicBezTo>
                  <a:cubicBezTo>
                    <a:pt x="620" y="87"/>
                    <a:pt x="620" y="87"/>
                    <a:pt x="620" y="87"/>
                  </a:cubicBezTo>
                  <a:cubicBezTo>
                    <a:pt x="622" y="89"/>
                    <a:pt x="623" y="92"/>
                    <a:pt x="621" y="95"/>
                  </a:cubicBezTo>
                  <a:cubicBezTo>
                    <a:pt x="620" y="96"/>
                    <a:pt x="618" y="97"/>
                    <a:pt x="617" y="97"/>
                  </a:cubicBezTo>
                  <a:close/>
                  <a:moveTo>
                    <a:pt x="149" y="91"/>
                  </a:moveTo>
                  <a:cubicBezTo>
                    <a:pt x="147" y="91"/>
                    <a:pt x="146" y="90"/>
                    <a:pt x="145" y="89"/>
                  </a:cubicBezTo>
                  <a:cubicBezTo>
                    <a:pt x="143" y="86"/>
                    <a:pt x="143" y="83"/>
                    <a:pt x="146" y="81"/>
                  </a:cubicBezTo>
                  <a:cubicBezTo>
                    <a:pt x="146" y="80"/>
                    <a:pt x="146" y="80"/>
                    <a:pt x="146" y="80"/>
                  </a:cubicBezTo>
                  <a:cubicBezTo>
                    <a:pt x="149" y="79"/>
                    <a:pt x="152" y="79"/>
                    <a:pt x="154" y="81"/>
                  </a:cubicBezTo>
                  <a:cubicBezTo>
                    <a:pt x="156" y="84"/>
                    <a:pt x="156" y="87"/>
                    <a:pt x="153" y="89"/>
                  </a:cubicBezTo>
                  <a:cubicBezTo>
                    <a:pt x="152" y="89"/>
                    <a:pt x="152" y="89"/>
                    <a:pt x="152" y="89"/>
                  </a:cubicBezTo>
                  <a:cubicBezTo>
                    <a:pt x="151" y="90"/>
                    <a:pt x="150" y="91"/>
                    <a:pt x="149" y="91"/>
                  </a:cubicBezTo>
                  <a:close/>
                  <a:moveTo>
                    <a:pt x="594" y="80"/>
                  </a:moveTo>
                  <a:cubicBezTo>
                    <a:pt x="593" y="80"/>
                    <a:pt x="592" y="79"/>
                    <a:pt x="591" y="79"/>
                  </a:cubicBezTo>
                  <a:cubicBezTo>
                    <a:pt x="590" y="78"/>
                    <a:pt x="590" y="78"/>
                    <a:pt x="590" y="78"/>
                  </a:cubicBezTo>
                  <a:cubicBezTo>
                    <a:pt x="588" y="76"/>
                    <a:pt x="587" y="73"/>
                    <a:pt x="589" y="70"/>
                  </a:cubicBezTo>
                  <a:cubicBezTo>
                    <a:pt x="591" y="68"/>
                    <a:pt x="594" y="67"/>
                    <a:pt x="596" y="69"/>
                  </a:cubicBezTo>
                  <a:cubicBezTo>
                    <a:pt x="598" y="70"/>
                    <a:pt x="598" y="70"/>
                    <a:pt x="598" y="70"/>
                  </a:cubicBezTo>
                  <a:cubicBezTo>
                    <a:pt x="600" y="72"/>
                    <a:pt x="601" y="75"/>
                    <a:pt x="599" y="77"/>
                  </a:cubicBezTo>
                  <a:cubicBezTo>
                    <a:pt x="598" y="79"/>
                    <a:pt x="596" y="80"/>
                    <a:pt x="594" y="80"/>
                  </a:cubicBezTo>
                  <a:close/>
                  <a:moveTo>
                    <a:pt x="172" y="74"/>
                  </a:moveTo>
                  <a:cubicBezTo>
                    <a:pt x="170" y="74"/>
                    <a:pt x="168" y="73"/>
                    <a:pt x="167" y="72"/>
                  </a:cubicBezTo>
                  <a:cubicBezTo>
                    <a:pt x="165" y="69"/>
                    <a:pt x="166" y="66"/>
                    <a:pt x="169" y="64"/>
                  </a:cubicBezTo>
                  <a:cubicBezTo>
                    <a:pt x="170" y="64"/>
                    <a:pt x="170" y="64"/>
                    <a:pt x="170" y="64"/>
                  </a:cubicBezTo>
                  <a:cubicBezTo>
                    <a:pt x="172" y="62"/>
                    <a:pt x="175" y="63"/>
                    <a:pt x="177" y="65"/>
                  </a:cubicBezTo>
                  <a:cubicBezTo>
                    <a:pt x="179" y="68"/>
                    <a:pt x="178" y="71"/>
                    <a:pt x="176" y="73"/>
                  </a:cubicBezTo>
                  <a:cubicBezTo>
                    <a:pt x="174" y="73"/>
                    <a:pt x="174" y="73"/>
                    <a:pt x="174" y="73"/>
                  </a:cubicBezTo>
                  <a:cubicBezTo>
                    <a:pt x="174" y="74"/>
                    <a:pt x="173" y="74"/>
                    <a:pt x="172" y="74"/>
                  </a:cubicBezTo>
                  <a:close/>
                  <a:moveTo>
                    <a:pt x="571" y="64"/>
                  </a:moveTo>
                  <a:cubicBezTo>
                    <a:pt x="570" y="64"/>
                    <a:pt x="569" y="64"/>
                    <a:pt x="568" y="64"/>
                  </a:cubicBezTo>
                  <a:cubicBezTo>
                    <a:pt x="567" y="63"/>
                    <a:pt x="567" y="63"/>
                    <a:pt x="567" y="63"/>
                  </a:cubicBezTo>
                  <a:cubicBezTo>
                    <a:pt x="565" y="61"/>
                    <a:pt x="564" y="58"/>
                    <a:pt x="565" y="56"/>
                  </a:cubicBezTo>
                  <a:cubicBezTo>
                    <a:pt x="567" y="53"/>
                    <a:pt x="570" y="52"/>
                    <a:pt x="573" y="54"/>
                  </a:cubicBezTo>
                  <a:cubicBezTo>
                    <a:pt x="574" y="54"/>
                    <a:pt x="574" y="54"/>
                    <a:pt x="574" y="54"/>
                  </a:cubicBezTo>
                  <a:cubicBezTo>
                    <a:pt x="576" y="56"/>
                    <a:pt x="577" y="59"/>
                    <a:pt x="576" y="62"/>
                  </a:cubicBezTo>
                  <a:cubicBezTo>
                    <a:pt x="575" y="63"/>
                    <a:pt x="573" y="64"/>
                    <a:pt x="571" y="64"/>
                  </a:cubicBezTo>
                  <a:close/>
                  <a:moveTo>
                    <a:pt x="195" y="60"/>
                  </a:moveTo>
                  <a:cubicBezTo>
                    <a:pt x="194" y="60"/>
                    <a:pt x="192" y="59"/>
                    <a:pt x="191" y="57"/>
                  </a:cubicBezTo>
                  <a:cubicBezTo>
                    <a:pt x="189" y="54"/>
                    <a:pt x="190" y="51"/>
                    <a:pt x="193" y="50"/>
                  </a:cubicBezTo>
                  <a:cubicBezTo>
                    <a:pt x="194" y="49"/>
                    <a:pt x="194" y="49"/>
                    <a:pt x="194" y="49"/>
                  </a:cubicBezTo>
                  <a:cubicBezTo>
                    <a:pt x="196" y="47"/>
                    <a:pt x="200" y="48"/>
                    <a:pt x="201" y="51"/>
                  </a:cubicBezTo>
                  <a:cubicBezTo>
                    <a:pt x="203" y="53"/>
                    <a:pt x="202" y="57"/>
                    <a:pt x="199" y="58"/>
                  </a:cubicBezTo>
                  <a:cubicBezTo>
                    <a:pt x="198" y="59"/>
                    <a:pt x="198" y="59"/>
                    <a:pt x="198" y="59"/>
                  </a:cubicBezTo>
                  <a:cubicBezTo>
                    <a:pt x="197" y="59"/>
                    <a:pt x="196" y="60"/>
                    <a:pt x="195" y="60"/>
                  </a:cubicBezTo>
                  <a:close/>
                  <a:moveTo>
                    <a:pt x="546" y="51"/>
                  </a:moveTo>
                  <a:cubicBezTo>
                    <a:pt x="546" y="51"/>
                    <a:pt x="545" y="51"/>
                    <a:pt x="544" y="50"/>
                  </a:cubicBezTo>
                  <a:cubicBezTo>
                    <a:pt x="543" y="50"/>
                    <a:pt x="543" y="50"/>
                    <a:pt x="543" y="50"/>
                  </a:cubicBezTo>
                  <a:cubicBezTo>
                    <a:pt x="540" y="48"/>
                    <a:pt x="539" y="45"/>
                    <a:pt x="540" y="43"/>
                  </a:cubicBezTo>
                  <a:cubicBezTo>
                    <a:pt x="542" y="40"/>
                    <a:pt x="545" y="39"/>
                    <a:pt x="548" y="40"/>
                  </a:cubicBezTo>
                  <a:cubicBezTo>
                    <a:pt x="549" y="41"/>
                    <a:pt x="549" y="41"/>
                    <a:pt x="549" y="41"/>
                  </a:cubicBezTo>
                  <a:cubicBezTo>
                    <a:pt x="551" y="42"/>
                    <a:pt x="552" y="45"/>
                    <a:pt x="551" y="48"/>
                  </a:cubicBezTo>
                  <a:cubicBezTo>
                    <a:pt x="550" y="50"/>
                    <a:pt x="548" y="51"/>
                    <a:pt x="546" y="51"/>
                  </a:cubicBezTo>
                  <a:close/>
                  <a:moveTo>
                    <a:pt x="220" y="47"/>
                  </a:moveTo>
                  <a:cubicBezTo>
                    <a:pt x="218" y="47"/>
                    <a:pt x="216" y="46"/>
                    <a:pt x="215" y="44"/>
                  </a:cubicBezTo>
                  <a:cubicBezTo>
                    <a:pt x="214" y="41"/>
                    <a:pt x="215" y="38"/>
                    <a:pt x="218" y="37"/>
                  </a:cubicBezTo>
                  <a:cubicBezTo>
                    <a:pt x="219" y="36"/>
                    <a:pt x="219" y="36"/>
                    <a:pt x="219" y="36"/>
                  </a:cubicBezTo>
                  <a:cubicBezTo>
                    <a:pt x="222" y="35"/>
                    <a:pt x="225" y="36"/>
                    <a:pt x="226" y="39"/>
                  </a:cubicBezTo>
                  <a:cubicBezTo>
                    <a:pt x="228" y="41"/>
                    <a:pt x="226" y="44"/>
                    <a:pt x="224" y="46"/>
                  </a:cubicBezTo>
                  <a:cubicBezTo>
                    <a:pt x="222" y="46"/>
                    <a:pt x="222" y="46"/>
                    <a:pt x="222" y="46"/>
                  </a:cubicBezTo>
                  <a:cubicBezTo>
                    <a:pt x="222" y="47"/>
                    <a:pt x="221" y="47"/>
                    <a:pt x="220" y="47"/>
                  </a:cubicBezTo>
                  <a:close/>
                  <a:moveTo>
                    <a:pt x="521" y="39"/>
                  </a:moveTo>
                  <a:cubicBezTo>
                    <a:pt x="520" y="39"/>
                    <a:pt x="520" y="39"/>
                    <a:pt x="519" y="39"/>
                  </a:cubicBezTo>
                  <a:cubicBezTo>
                    <a:pt x="518" y="38"/>
                    <a:pt x="518" y="38"/>
                    <a:pt x="518" y="38"/>
                  </a:cubicBezTo>
                  <a:cubicBezTo>
                    <a:pt x="515" y="37"/>
                    <a:pt x="514" y="34"/>
                    <a:pt x="515" y="31"/>
                  </a:cubicBezTo>
                  <a:cubicBezTo>
                    <a:pt x="516" y="29"/>
                    <a:pt x="519" y="27"/>
                    <a:pt x="522" y="28"/>
                  </a:cubicBezTo>
                  <a:cubicBezTo>
                    <a:pt x="523" y="29"/>
                    <a:pt x="523" y="29"/>
                    <a:pt x="523" y="29"/>
                  </a:cubicBezTo>
                  <a:cubicBezTo>
                    <a:pt x="526" y="30"/>
                    <a:pt x="527" y="33"/>
                    <a:pt x="526" y="36"/>
                  </a:cubicBezTo>
                  <a:cubicBezTo>
                    <a:pt x="525" y="38"/>
                    <a:pt x="523" y="39"/>
                    <a:pt x="521" y="39"/>
                  </a:cubicBezTo>
                  <a:close/>
                  <a:moveTo>
                    <a:pt x="246" y="36"/>
                  </a:moveTo>
                  <a:cubicBezTo>
                    <a:pt x="244" y="36"/>
                    <a:pt x="242" y="34"/>
                    <a:pt x="241" y="32"/>
                  </a:cubicBezTo>
                  <a:cubicBezTo>
                    <a:pt x="240" y="29"/>
                    <a:pt x="241" y="26"/>
                    <a:pt x="244" y="25"/>
                  </a:cubicBezTo>
                  <a:cubicBezTo>
                    <a:pt x="244" y="25"/>
                    <a:pt x="244" y="25"/>
                    <a:pt x="244" y="25"/>
                  </a:cubicBezTo>
                  <a:cubicBezTo>
                    <a:pt x="245" y="25"/>
                    <a:pt x="245" y="25"/>
                    <a:pt x="245" y="25"/>
                  </a:cubicBezTo>
                  <a:cubicBezTo>
                    <a:pt x="248" y="24"/>
                    <a:pt x="251" y="25"/>
                    <a:pt x="252" y="28"/>
                  </a:cubicBezTo>
                  <a:cubicBezTo>
                    <a:pt x="253" y="31"/>
                    <a:pt x="252" y="34"/>
                    <a:pt x="249" y="35"/>
                  </a:cubicBezTo>
                  <a:cubicBezTo>
                    <a:pt x="248" y="35"/>
                    <a:pt x="248" y="35"/>
                    <a:pt x="248" y="35"/>
                  </a:cubicBezTo>
                  <a:cubicBezTo>
                    <a:pt x="247" y="36"/>
                    <a:pt x="247" y="36"/>
                    <a:pt x="246" y="36"/>
                  </a:cubicBezTo>
                  <a:close/>
                  <a:moveTo>
                    <a:pt x="495" y="30"/>
                  </a:moveTo>
                  <a:cubicBezTo>
                    <a:pt x="494" y="30"/>
                    <a:pt x="493" y="29"/>
                    <a:pt x="493" y="29"/>
                  </a:cubicBezTo>
                  <a:cubicBezTo>
                    <a:pt x="492" y="29"/>
                    <a:pt x="492" y="29"/>
                    <a:pt x="492" y="29"/>
                  </a:cubicBezTo>
                  <a:cubicBezTo>
                    <a:pt x="489" y="28"/>
                    <a:pt x="487" y="25"/>
                    <a:pt x="488" y="22"/>
                  </a:cubicBezTo>
                  <a:cubicBezTo>
                    <a:pt x="489" y="19"/>
                    <a:pt x="492" y="18"/>
                    <a:pt x="495" y="19"/>
                  </a:cubicBezTo>
                  <a:cubicBezTo>
                    <a:pt x="496" y="19"/>
                    <a:pt x="496" y="19"/>
                    <a:pt x="496" y="19"/>
                  </a:cubicBezTo>
                  <a:cubicBezTo>
                    <a:pt x="499" y="20"/>
                    <a:pt x="501" y="23"/>
                    <a:pt x="500" y="26"/>
                  </a:cubicBezTo>
                  <a:cubicBezTo>
                    <a:pt x="499" y="28"/>
                    <a:pt x="497" y="30"/>
                    <a:pt x="495" y="30"/>
                  </a:cubicBezTo>
                  <a:close/>
                  <a:moveTo>
                    <a:pt x="273" y="27"/>
                  </a:moveTo>
                  <a:cubicBezTo>
                    <a:pt x="270" y="27"/>
                    <a:pt x="268" y="25"/>
                    <a:pt x="267" y="23"/>
                  </a:cubicBezTo>
                  <a:cubicBezTo>
                    <a:pt x="267" y="20"/>
                    <a:pt x="268" y="17"/>
                    <a:pt x="271" y="16"/>
                  </a:cubicBezTo>
                  <a:cubicBezTo>
                    <a:pt x="272" y="16"/>
                    <a:pt x="272" y="16"/>
                    <a:pt x="272" y="16"/>
                  </a:cubicBezTo>
                  <a:cubicBezTo>
                    <a:pt x="275" y="15"/>
                    <a:pt x="278" y="17"/>
                    <a:pt x="279" y="19"/>
                  </a:cubicBezTo>
                  <a:cubicBezTo>
                    <a:pt x="280" y="22"/>
                    <a:pt x="278" y="25"/>
                    <a:pt x="275" y="26"/>
                  </a:cubicBezTo>
                  <a:cubicBezTo>
                    <a:pt x="274" y="27"/>
                    <a:pt x="274" y="27"/>
                    <a:pt x="274" y="27"/>
                  </a:cubicBezTo>
                  <a:cubicBezTo>
                    <a:pt x="274" y="27"/>
                    <a:pt x="273" y="27"/>
                    <a:pt x="273" y="27"/>
                  </a:cubicBezTo>
                  <a:close/>
                  <a:moveTo>
                    <a:pt x="468" y="22"/>
                  </a:moveTo>
                  <a:cubicBezTo>
                    <a:pt x="467" y="22"/>
                    <a:pt x="467" y="22"/>
                    <a:pt x="466" y="22"/>
                  </a:cubicBezTo>
                  <a:cubicBezTo>
                    <a:pt x="465" y="21"/>
                    <a:pt x="465" y="21"/>
                    <a:pt x="465" y="21"/>
                  </a:cubicBezTo>
                  <a:cubicBezTo>
                    <a:pt x="462" y="21"/>
                    <a:pt x="460" y="18"/>
                    <a:pt x="461" y="15"/>
                  </a:cubicBezTo>
                  <a:cubicBezTo>
                    <a:pt x="462" y="12"/>
                    <a:pt x="465" y="10"/>
                    <a:pt x="468" y="11"/>
                  </a:cubicBezTo>
                  <a:cubicBezTo>
                    <a:pt x="469" y="11"/>
                    <a:pt x="469" y="11"/>
                    <a:pt x="469" y="11"/>
                  </a:cubicBezTo>
                  <a:cubicBezTo>
                    <a:pt x="472" y="12"/>
                    <a:pt x="473" y="15"/>
                    <a:pt x="473" y="18"/>
                  </a:cubicBezTo>
                  <a:cubicBezTo>
                    <a:pt x="472" y="20"/>
                    <a:pt x="470" y="22"/>
                    <a:pt x="468" y="22"/>
                  </a:cubicBezTo>
                  <a:close/>
                  <a:moveTo>
                    <a:pt x="300" y="20"/>
                  </a:moveTo>
                  <a:cubicBezTo>
                    <a:pt x="297" y="20"/>
                    <a:pt x="295" y="18"/>
                    <a:pt x="294" y="16"/>
                  </a:cubicBezTo>
                  <a:cubicBezTo>
                    <a:pt x="294" y="13"/>
                    <a:pt x="296" y="10"/>
                    <a:pt x="299" y="9"/>
                  </a:cubicBezTo>
                  <a:cubicBezTo>
                    <a:pt x="300" y="9"/>
                    <a:pt x="300" y="9"/>
                    <a:pt x="300" y="9"/>
                  </a:cubicBezTo>
                  <a:cubicBezTo>
                    <a:pt x="303" y="8"/>
                    <a:pt x="306" y="10"/>
                    <a:pt x="306" y="13"/>
                  </a:cubicBezTo>
                  <a:cubicBezTo>
                    <a:pt x="307" y="16"/>
                    <a:pt x="305" y="19"/>
                    <a:pt x="302" y="19"/>
                  </a:cubicBezTo>
                  <a:cubicBezTo>
                    <a:pt x="301" y="20"/>
                    <a:pt x="301" y="20"/>
                    <a:pt x="301" y="20"/>
                  </a:cubicBezTo>
                  <a:cubicBezTo>
                    <a:pt x="300" y="20"/>
                    <a:pt x="300" y="20"/>
                    <a:pt x="300" y="20"/>
                  </a:cubicBezTo>
                  <a:close/>
                  <a:moveTo>
                    <a:pt x="440" y="16"/>
                  </a:moveTo>
                  <a:cubicBezTo>
                    <a:pt x="440" y="16"/>
                    <a:pt x="440" y="16"/>
                    <a:pt x="439" y="16"/>
                  </a:cubicBezTo>
                  <a:cubicBezTo>
                    <a:pt x="438" y="16"/>
                    <a:pt x="438" y="16"/>
                    <a:pt x="438" y="16"/>
                  </a:cubicBezTo>
                  <a:cubicBezTo>
                    <a:pt x="435" y="16"/>
                    <a:pt x="433" y="13"/>
                    <a:pt x="434" y="10"/>
                  </a:cubicBezTo>
                  <a:cubicBezTo>
                    <a:pt x="434" y="7"/>
                    <a:pt x="437" y="5"/>
                    <a:pt x="440" y="6"/>
                  </a:cubicBezTo>
                  <a:cubicBezTo>
                    <a:pt x="440" y="6"/>
                    <a:pt x="440" y="6"/>
                    <a:pt x="440" y="6"/>
                  </a:cubicBezTo>
                  <a:cubicBezTo>
                    <a:pt x="441" y="6"/>
                    <a:pt x="441" y="6"/>
                    <a:pt x="441" y="6"/>
                  </a:cubicBezTo>
                  <a:cubicBezTo>
                    <a:pt x="444" y="6"/>
                    <a:pt x="446" y="9"/>
                    <a:pt x="445" y="12"/>
                  </a:cubicBezTo>
                  <a:cubicBezTo>
                    <a:pt x="445" y="14"/>
                    <a:pt x="443" y="16"/>
                    <a:pt x="440" y="16"/>
                  </a:cubicBezTo>
                  <a:close/>
                  <a:moveTo>
                    <a:pt x="327" y="15"/>
                  </a:moveTo>
                  <a:cubicBezTo>
                    <a:pt x="325" y="15"/>
                    <a:pt x="322" y="13"/>
                    <a:pt x="322" y="10"/>
                  </a:cubicBezTo>
                  <a:cubicBezTo>
                    <a:pt x="322" y="7"/>
                    <a:pt x="324" y="5"/>
                    <a:pt x="326" y="4"/>
                  </a:cubicBezTo>
                  <a:cubicBezTo>
                    <a:pt x="328" y="4"/>
                    <a:pt x="328" y="4"/>
                    <a:pt x="328" y="4"/>
                  </a:cubicBezTo>
                  <a:cubicBezTo>
                    <a:pt x="331" y="4"/>
                    <a:pt x="333" y="6"/>
                    <a:pt x="334" y="9"/>
                  </a:cubicBezTo>
                  <a:cubicBezTo>
                    <a:pt x="334" y="12"/>
                    <a:pt x="332" y="14"/>
                    <a:pt x="329" y="15"/>
                  </a:cubicBezTo>
                  <a:cubicBezTo>
                    <a:pt x="328" y="15"/>
                    <a:pt x="328" y="15"/>
                    <a:pt x="328" y="15"/>
                  </a:cubicBezTo>
                  <a:cubicBezTo>
                    <a:pt x="328" y="15"/>
                    <a:pt x="327" y="15"/>
                    <a:pt x="327" y="15"/>
                  </a:cubicBezTo>
                  <a:close/>
                  <a:moveTo>
                    <a:pt x="412" y="13"/>
                  </a:moveTo>
                  <a:cubicBezTo>
                    <a:pt x="412" y="13"/>
                    <a:pt x="412" y="13"/>
                    <a:pt x="412" y="13"/>
                  </a:cubicBezTo>
                  <a:cubicBezTo>
                    <a:pt x="411" y="13"/>
                    <a:pt x="411" y="13"/>
                    <a:pt x="411" y="13"/>
                  </a:cubicBezTo>
                  <a:cubicBezTo>
                    <a:pt x="408" y="12"/>
                    <a:pt x="405" y="10"/>
                    <a:pt x="406" y="7"/>
                  </a:cubicBezTo>
                  <a:cubicBezTo>
                    <a:pt x="406" y="4"/>
                    <a:pt x="409" y="2"/>
                    <a:pt x="411" y="2"/>
                  </a:cubicBezTo>
                  <a:cubicBezTo>
                    <a:pt x="413" y="2"/>
                    <a:pt x="413" y="2"/>
                    <a:pt x="413" y="2"/>
                  </a:cubicBezTo>
                  <a:cubicBezTo>
                    <a:pt x="416" y="2"/>
                    <a:pt x="418" y="5"/>
                    <a:pt x="418" y="8"/>
                  </a:cubicBezTo>
                  <a:cubicBezTo>
                    <a:pt x="417" y="11"/>
                    <a:pt x="415" y="13"/>
                    <a:pt x="412" y="13"/>
                  </a:cubicBezTo>
                  <a:close/>
                  <a:moveTo>
                    <a:pt x="355" y="12"/>
                  </a:moveTo>
                  <a:cubicBezTo>
                    <a:pt x="352" y="12"/>
                    <a:pt x="350" y="10"/>
                    <a:pt x="350" y="7"/>
                  </a:cubicBezTo>
                  <a:cubicBezTo>
                    <a:pt x="350" y="4"/>
                    <a:pt x="352" y="2"/>
                    <a:pt x="355" y="1"/>
                  </a:cubicBezTo>
                  <a:cubicBezTo>
                    <a:pt x="356" y="1"/>
                    <a:pt x="356" y="1"/>
                    <a:pt x="356" y="1"/>
                  </a:cubicBezTo>
                  <a:cubicBezTo>
                    <a:pt x="359" y="1"/>
                    <a:pt x="362" y="3"/>
                    <a:pt x="362" y="6"/>
                  </a:cubicBezTo>
                  <a:cubicBezTo>
                    <a:pt x="362" y="9"/>
                    <a:pt x="360" y="12"/>
                    <a:pt x="357" y="12"/>
                  </a:cubicBezTo>
                  <a:cubicBezTo>
                    <a:pt x="355" y="12"/>
                    <a:pt x="355" y="12"/>
                    <a:pt x="355" y="12"/>
                  </a:cubicBezTo>
                  <a:cubicBezTo>
                    <a:pt x="355" y="12"/>
                    <a:pt x="355" y="12"/>
                    <a:pt x="355" y="12"/>
                  </a:cubicBezTo>
                  <a:close/>
                  <a:moveTo>
                    <a:pt x="384" y="11"/>
                  </a:moveTo>
                  <a:cubicBezTo>
                    <a:pt x="384" y="11"/>
                    <a:pt x="384" y="11"/>
                    <a:pt x="384" y="11"/>
                  </a:cubicBezTo>
                  <a:cubicBezTo>
                    <a:pt x="383" y="11"/>
                    <a:pt x="383" y="11"/>
                    <a:pt x="383" y="11"/>
                  </a:cubicBezTo>
                  <a:cubicBezTo>
                    <a:pt x="380" y="11"/>
                    <a:pt x="378" y="9"/>
                    <a:pt x="378" y="6"/>
                  </a:cubicBezTo>
                  <a:cubicBezTo>
                    <a:pt x="378" y="3"/>
                    <a:pt x="380" y="0"/>
                    <a:pt x="383" y="1"/>
                  </a:cubicBezTo>
                  <a:cubicBezTo>
                    <a:pt x="384" y="1"/>
                    <a:pt x="384" y="1"/>
                    <a:pt x="384" y="1"/>
                  </a:cubicBezTo>
                  <a:cubicBezTo>
                    <a:pt x="387" y="1"/>
                    <a:pt x="390" y="3"/>
                    <a:pt x="390" y="6"/>
                  </a:cubicBezTo>
                  <a:cubicBezTo>
                    <a:pt x="390" y="9"/>
                    <a:pt x="387" y="11"/>
                    <a:pt x="384" y="11"/>
                  </a:cubicBezTo>
                  <a:close/>
                </a:path>
              </a:pathLst>
            </a:custGeom>
            <a:solidFill>
              <a:srgbClr val="4F59A9"/>
            </a:solid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7" name="Oval 43"/>
          <p:cNvSpPr>
            <a:spLocks noChangeArrowheads="1"/>
          </p:cNvSpPr>
          <p:nvPr/>
        </p:nvSpPr>
        <p:spPr bwMode="auto">
          <a:xfrm>
            <a:off x="1881298" y="3411975"/>
            <a:ext cx="130175" cy="130175"/>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44"/>
          <p:cNvSpPr>
            <a:spLocks noEditPoints="1"/>
          </p:cNvSpPr>
          <p:nvPr/>
        </p:nvSpPr>
        <p:spPr bwMode="auto">
          <a:xfrm>
            <a:off x="1862248" y="3392925"/>
            <a:ext cx="169863" cy="168275"/>
          </a:xfrm>
          <a:custGeom>
            <a:avLst/>
            <a:gdLst>
              <a:gd name="T0" fmla="*/ 34 w 69"/>
              <a:gd name="T1" fmla="*/ 69 h 69"/>
              <a:gd name="T2" fmla="*/ 0 w 69"/>
              <a:gd name="T3" fmla="*/ 35 h 69"/>
              <a:gd name="T4" fmla="*/ 34 w 69"/>
              <a:gd name="T5" fmla="*/ 0 h 69"/>
              <a:gd name="T6" fmla="*/ 69 w 69"/>
              <a:gd name="T7" fmla="*/ 35 h 69"/>
              <a:gd name="T8" fmla="*/ 34 w 69"/>
              <a:gd name="T9" fmla="*/ 69 h 69"/>
              <a:gd name="T10" fmla="*/ 34 w 69"/>
              <a:gd name="T11" fmla="*/ 16 h 69"/>
              <a:gd name="T12" fmla="*/ 16 w 69"/>
              <a:gd name="T13" fmla="*/ 35 h 69"/>
              <a:gd name="T14" fmla="*/ 34 w 69"/>
              <a:gd name="T15" fmla="*/ 53 h 69"/>
              <a:gd name="T16" fmla="*/ 53 w 69"/>
              <a:gd name="T17" fmla="*/ 35 h 69"/>
              <a:gd name="T18" fmla="*/ 34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4" y="69"/>
                </a:moveTo>
                <a:cubicBezTo>
                  <a:pt x="15" y="69"/>
                  <a:pt x="0" y="54"/>
                  <a:pt x="0" y="35"/>
                </a:cubicBezTo>
                <a:cubicBezTo>
                  <a:pt x="0" y="16"/>
                  <a:pt x="15" y="0"/>
                  <a:pt x="34" y="0"/>
                </a:cubicBezTo>
                <a:cubicBezTo>
                  <a:pt x="53" y="0"/>
                  <a:pt x="69" y="16"/>
                  <a:pt x="69" y="35"/>
                </a:cubicBezTo>
                <a:cubicBezTo>
                  <a:pt x="69" y="54"/>
                  <a:pt x="53" y="69"/>
                  <a:pt x="34" y="69"/>
                </a:cubicBezTo>
                <a:close/>
                <a:moveTo>
                  <a:pt x="34" y="16"/>
                </a:moveTo>
                <a:cubicBezTo>
                  <a:pt x="24" y="16"/>
                  <a:pt x="16" y="24"/>
                  <a:pt x="16" y="35"/>
                </a:cubicBezTo>
                <a:cubicBezTo>
                  <a:pt x="16" y="45"/>
                  <a:pt x="24" y="53"/>
                  <a:pt x="34" y="53"/>
                </a:cubicBezTo>
                <a:cubicBezTo>
                  <a:pt x="45" y="53"/>
                  <a:pt x="53" y="45"/>
                  <a:pt x="53" y="35"/>
                </a:cubicBezTo>
                <a:cubicBezTo>
                  <a:pt x="53" y="24"/>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Oval 43"/>
          <p:cNvSpPr>
            <a:spLocks noChangeArrowheads="1"/>
          </p:cNvSpPr>
          <p:nvPr/>
        </p:nvSpPr>
        <p:spPr bwMode="auto">
          <a:xfrm>
            <a:off x="3814873" y="2795232"/>
            <a:ext cx="130175" cy="130175"/>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44"/>
          <p:cNvSpPr>
            <a:spLocks noEditPoints="1"/>
          </p:cNvSpPr>
          <p:nvPr/>
        </p:nvSpPr>
        <p:spPr bwMode="auto">
          <a:xfrm>
            <a:off x="3795823" y="2776182"/>
            <a:ext cx="169863" cy="168275"/>
          </a:xfrm>
          <a:custGeom>
            <a:avLst/>
            <a:gdLst>
              <a:gd name="T0" fmla="*/ 34 w 69"/>
              <a:gd name="T1" fmla="*/ 69 h 69"/>
              <a:gd name="T2" fmla="*/ 0 w 69"/>
              <a:gd name="T3" fmla="*/ 35 h 69"/>
              <a:gd name="T4" fmla="*/ 34 w 69"/>
              <a:gd name="T5" fmla="*/ 0 h 69"/>
              <a:gd name="T6" fmla="*/ 69 w 69"/>
              <a:gd name="T7" fmla="*/ 35 h 69"/>
              <a:gd name="T8" fmla="*/ 34 w 69"/>
              <a:gd name="T9" fmla="*/ 69 h 69"/>
              <a:gd name="T10" fmla="*/ 34 w 69"/>
              <a:gd name="T11" fmla="*/ 16 h 69"/>
              <a:gd name="T12" fmla="*/ 16 w 69"/>
              <a:gd name="T13" fmla="*/ 35 h 69"/>
              <a:gd name="T14" fmla="*/ 34 w 69"/>
              <a:gd name="T15" fmla="*/ 53 h 69"/>
              <a:gd name="T16" fmla="*/ 53 w 69"/>
              <a:gd name="T17" fmla="*/ 35 h 69"/>
              <a:gd name="T18" fmla="*/ 34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4" y="69"/>
                </a:moveTo>
                <a:cubicBezTo>
                  <a:pt x="15" y="69"/>
                  <a:pt x="0" y="54"/>
                  <a:pt x="0" y="35"/>
                </a:cubicBezTo>
                <a:cubicBezTo>
                  <a:pt x="0" y="16"/>
                  <a:pt x="15" y="0"/>
                  <a:pt x="34" y="0"/>
                </a:cubicBezTo>
                <a:cubicBezTo>
                  <a:pt x="53" y="0"/>
                  <a:pt x="69" y="16"/>
                  <a:pt x="69" y="35"/>
                </a:cubicBezTo>
                <a:cubicBezTo>
                  <a:pt x="69" y="54"/>
                  <a:pt x="53" y="69"/>
                  <a:pt x="34" y="69"/>
                </a:cubicBezTo>
                <a:close/>
                <a:moveTo>
                  <a:pt x="34" y="16"/>
                </a:moveTo>
                <a:cubicBezTo>
                  <a:pt x="24" y="16"/>
                  <a:pt x="16" y="24"/>
                  <a:pt x="16" y="35"/>
                </a:cubicBezTo>
                <a:cubicBezTo>
                  <a:pt x="16" y="45"/>
                  <a:pt x="24" y="53"/>
                  <a:pt x="34" y="53"/>
                </a:cubicBezTo>
                <a:cubicBezTo>
                  <a:pt x="45" y="53"/>
                  <a:pt x="53" y="45"/>
                  <a:pt x="53" y="35"/>
                </a:cubicBezTo>
                <a:cubicBezTo>
                  <a:pt x="53" y="24"/>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Oval 43"/>
          <p:cNvSpPr>
            <a:spLocks noChangeArrowheads="1"/>
          </p:cNvSpPr>
          <p:nvPr/>
        </p:nvSpPr>
        <p:spPr bwMode="auto">
          <a:xfrm>
            <a:off x="2459941" y="1827651"/>
            <a:ext cx="130175" cy="130175"/>
          </a:xfrm>
          <a:prstGeom prst="ellipse">
            <a:avLst/>
          </a:pr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4"/>
          <p:cNvSpPr>
            <a:spLocks noEditPoints="1"/>
          </p:cNvSpPr>
          <p:nvPr/>
        </p:nvSpPr>
        <p:spPr bwMode="auto">
          <a:xfrm>
            <a:off x="2440891" y="1808601"/>
            <a:ext cx="169863" cy="168275"/>
          </a:xfrm>
          <a:custGeom>
            <a:avLst/>
            <a:gdLst>
              <a:gd name="T0" fmla="*/ 34 w 69"/>
              <a:gd name="T1" fmla="*/ 69 h 69"/>
              <a:gd name="T2" fmla="*/ 0 w 69"/>
              <a:gd name="T3" fmla="*/ 35 h 69"/>
              <a:gd name="T4" fmla="*/ 34 w 69"/>
              <a:gd name="T5" fmla="*/ 0 h 69"/>
              <a:gd name="T6" fmla="*/ 69 w 69"/>
              <a:gd name="T7" fmla="*/ 35 h 69"/>
              <a:gd name="T8" fmla="*/ 34 w 69"/>
              <a:gd name="T9" fmla="*/ 69 h 69"/>
              <a:gd name="T10" fmla="*/ 34 w 69"/>
              <a:gd name="T11" fmla="*/ 16 h 69"/>
              <a:gd name="T12" fmla="*/ 16 w 69"/>
              <a:gd name="T13" fmla="*/ 35 h 69"/>
              <a:gd name="T14" fmla="*/ 34 w 69"/>
              <a:gd name="T15" fmla="*/ 53 h 69"/>
              <a:gd name="T16" fmla="*/ 53 w 69"/>
              <a:gd name="T17" fmla="*/ 35 h 69"/>
              <a:gd name="T18" fmla="*/ 34 w 69"/>
              <a:gd name="T19" fmla="*/ 1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34" y="69"/>
                </a:moveTo>
                <a:cubicBezTo>
                  <a:pt x="15" y="69"/>
                  <a:pt x="0" y="54"/>
                  <a:pt x="0" y="35"/>
                </a:cubicBezTo>
                <a:cubicBezTo>
                  <a:pt x="0" y="16"/>
                  <a:pt x="15" y="0"/>
                  <a:pt x="34" y="0"/>
                </a:cubicBezTo>
                <a:cubicBezTo>
                  <a:pt x="53" y="0"/>
                  <a:pt x="69" y="16"/>
                  <a:pt x="69" y="35"/>
                </a:cubicBezTo>
                <a:cubicBezTo>
                  <a:pt x="69" y="54"/>
                  <a:pt x="53" y="69"/>
                  <a:pt x="34" y="69"/>
                </a:cubicBezTo>
                <a:close/>
                <a:moveTo>
                  <a:pt x="34" y="16"/>
                </a:moveTo>
                <a:cubicBezTo>
                  <a:pt x="24" y="16"/>
                  <a:pt x="16" y="24"/>
                  <a:pt x="16" y="35"/>
                </a:cubicBezTo>
                <a:cubicBezTo>
                  <a:pt x="16" y="45"/>
                  <a:pt x="24" y="53"/>
                  <a:pt x="34" y="53"/>
                </a:cubicBezTo>
                <a:cubicBezTo>
                  <a:pt x="45" y="53"/>
                  <a:pt x="53" y="45"/>
                  <a:pt x="53" y="35"/>
                </a:cubicBezTo>
                <a:cubicBezTo>
                  <a:pt x="53" y="24"/>
                  <a:pt x="45" y="16"/>
                  <a:pt x="34" y="16"/>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CuadroTexto 72"/>
          <p:cNvSpPr txBox="1"/>
          <p:nvPr/>
        </p:nvSpPr>
        <p:spPr>
          <a:xfrm>
            <a:off x="2372470" y="553814"/>
            <a:ext cx="1487249" cy="400110"/>
          </a:xfrm>
          <a:prstGeom prst="rect">
            <a:avLst/>
          </a:prstGeom>
          <a:noFill/>
        </p:spPr>
        <p:txBody>
          <a:bodyPr wrap="square" rtlCol="0">
            <a:spAutoFit/>
          </a:bodyPr>
          <a:lstStyle/>
          <a:p>
            <a:pPr algn="r"/>
            <a:r>
              <a:rPr lang="en-US" sz="2000" dirty="0">
                <a:solidFill>
                  <a:schemeClr val="accent2"/>
                </a:solidFill>
                <a:latin typeface="+mj-lt"/>
              </a:rPr>
              <a:t>Step One</a:t>
            </a:r>
          </a:p>
        </p:txBody>
      </p:sp>
      <p:sp>
        <p:nvSpPr>
          <p:cNvPr id="74" name="CuadroTexto 73"/>
          <p:cNvSpPr txBox="1"/>
          <p:nvPr/>
        </p:nvSpPr>
        <p:spPr>
          <a:xfrm>
            <a:off x="621534" y="1901777"/>
            <a:ext cx="1860632" cy="400110"/>
          </a:xfrm>
          <a:prstGeom prst="rect">
            <a:avLst/>
          </a:prstGeom>
          <a:noFill/>
        </p:spPr>
        <p:txBody>
          <a:bodyPr wrap="square" rtlCol="0">
            <a:spAutoFit/>
          </a:bodyPr>
          <a:lstStyle/>
          <a:p>
            <a:pPr algn="r"/>
            <a:r>
              <a:rPr lang="en-US" sz="2000" dirty="0">
                <a:solidFill>
                  <a:schemeClr val="accent2"/>
                </a:solidFill>
                <a:latin typeface="+mj-lt"/>
              </a:rPr>
              <a:t>Step Three</a:t>
            </a:r>
          </a:p>
        </p:txBody>
      </p:sp>
      <p:sp>
        <p:nvSpPr>
          <p:cNvPr id="75" name="CuadroTexto 74"/>
          <p:cNvSpPr txBox="1"/>
          <p:nvPr/>
        </p:nvSpPr>
        <p:spPr>
          <a:xfrm>
            <a:off x="151002" y="3192870"/>
            <a:ext cx="1663620" cy="400110"/>
          </a:xfrm>
          <a:prstGeom prst="rect">
            <a:avLst/>
          </a:prstGeom>
          <a:noFill/>
        </p:spPr>
        <p:txBody>
          <a:bodyPr wrap="square" rtlCol="0">
            <a:spAutoFit/>
          </a:bodyPr>
          <a:lstStyle/>
          <a:p>
            <a:pPr algn="r"/>
            <a:r>
              <a:rPr lang="en-US" sz="2000" dirty="0">
                <a:solidFill>
                  <a:schemeClr val="accent2"/>
                </a:solidFill>
                <a:latin typeface="+mj-lt"/>
              </a:rPr>
              <a:t>Step Five</a:t>
            </a:r>
          </a:p>
        </p:txBody>
      </p:sp>
      <p:sp>
        <p:nvSpPr>
          <p:cNvPr id="76" name="CuadroTexto 75"/>
          <p:cNvSpPr txBox="1"/>
          <p:nvPr/>
        </p:nvSpPr>
        <p:spPr>
          <a:xfrm>
            <a:off x="1774983" y="4285835"/>
            <a:ext cx="1818482" cy="400110"/>
          </a:xfrm>
          <a:prstGeom prst="rect">
            <a:avLst/>
          </a:prstGeom>
          <a:noFill/>
        </p:spPr>
        <p:txBody>
          <a:bodyPr wrap="square" rtlCol="0">
            <a:spAutoFit/>
          </a:bodyPr>
          <a:lstStyle/>
          <a:p>
            <a:pPr algn="r"/>
            <a:r>
              <a:rPr lang="en-US" sz="2000" dirty="0">
                <a:solidFill>
                  <a:schemeClr val="accent2"/>
                </a:solidFill>
                <a:latin typeface="+mj-lt"/>
              </a:rPr>
              <a:t>Step Seven</a:t>
            </a:r>
          </a:p>
        </p:txBody>
      </p:sp>
      <p:sp>
        <p:nvSpPr>
          <p:cNvPr id="77" name="CuadroTexto 76"/>
          <p:cNvSpPr txBox="1"/>
          <p:nvPr/>
        </p:nvSpPr>
        <p:spPr>
          <a:xfrm>
            <a:off x="7983564" y="553814"/>
            <a:ext cx="1970172" cy="400110"/>
          </a:xfrm>
          <a:prstGeom prst="rect">
            <a:avLst/>
          </a:prstGeom>
          <a:noFill/>
        </p:spPr>
        <p:txBody>
          <a:bodyPr wrap="square" rtlCol="0">
            <a:spAutoFit/>
          </a:bodyPr>
          <a:lstStyle/>
          <a:p>
            <a:r>
              <a:rPr lang="en-US" sz="2000" dirty="0">
                <a:solidFill>
                  <a:schemeClr val="accent2"/>
                </a:solidFill>
                <a:latin typeface="+mj-lt"/>
              </a:rPr>
              <a:t>Step Two</a:t>
            </a:r>
          </a:p>
        </p:txBody>
      </p:sp>
      <p:sp>
        <p:nvSpPr>
          <p:cNvPr id="78" name="CuadroTexto 77"/>
          <p:cNvSpPr txBox="1"/>
          <p:nvPr/>
        </p:nvSpPr>
        <p:spPr>
          <a:xfrm>
            <a:off x="10169119" y="1976876"/>
            <a:ext cx="1742003" cy="400110"/>
          </a:xfrm>
          <a:prstGeom prst="rect">
            <a:avLst/>
          </a:prstGeom>
          <a:noFill/>
        </p:spPr>
        <p:txBody>
          <a:bodyPr wrap="square" rtlCol="0">
            <a:spAutoFit/>
          </a:bodyPr>
          <a:lstStyle/>
          <a:p>
            <a:r>
              <a:rPr lang="en-US" sz="2000" dirty="0">
                <a:solidFill>
                  <a:schemeClr val="accent2"/>
                </a:solidFill>
                <a:latin typeface="+mj-lt"/>
              </a:rPr>
              <a:t>Step Four</a:t>
            </a:r>
          </a:p>
        </p:txBody>
      </p:sp>
      <p:sp>
        <p:nvSpPr>
          <p:cNvPr id="79" name="CuadroTexto 78"/>
          <p:cNvSpPr txBox="1"/>
          <p:nvPr/>
        </p:nvSpPr>
        <p:spPr>
          <a:xfrm>
            <a:off x="9477487" y="3334159"/>
            <a:ext cx="1800224" cy="400110"/>
          </a:xfrm>
          <a:prstGeom prst="rect">
            <a:avLst/>
          </a:prstGeom>
          <a:noFill/>
        </p:spPr>
        <p:txBody>
          <a:bodyPr wrap="square" rtlCol="0">
            <a:spAutoFit/>
          </a:bodyPr>
          <a:lstStyle/>
          <a:p>
            <a:r>
              <a:rPr lang="en-US" sz="2000" dirty="0">
                <a:solidFill>
                  <a:schemeClr val="accent2"/>
                </a:solidFill>
                <a:latin typeface="+mj-lt"/>
              </a:rPr>
              <a:t>Step Six</a:t>
            </a:r>
          </a:p>
        </p:txBody>
      </p:sp>
      <p:sp>
        <p:nvSpPr>
          <p:cNvPr id="80" name="CuadroTexto 79"/>
          <p:cNvSpPr txBox="1"/>
          <p:nvPr/>
        </p:nvSpPr>
        <p:spPr>
          <a:xfrm>
            <a:off x="8111630" y="4237476"/>
            <a:ext cx="2057489" cy="400110"/>
          </a:xfrm>
          <a:prstGeom prst="rect">
            <a:avLst/>
          </a:prstGeom>
          <a:noFill/>
        </p:spPr>
        <p:txBody>
          <a:bodyPr wrap="square" rtlCol="0">
            <a:spAutoFit/>
          </a:bodyPr>
          <a:lstStyle/>
          <a:p>
            <a:r>
              <a:rPr lang="en-US" sz="2000" dirty="0">
                <a:solidFill>
                  <a:schemeClr val="accent2"/>
                </a:solidFill>
                <a:latin typeface="+mj-lt"/>
              </a:rPr>
              <a:t>Step Eight</a:t>
            </a:r>
          </a:p>
        </p:txBody>
      </p:sp>
      <p:sp>
        <p:nvSpPr>
          <p:cNvPr id="81" name="CuadroTexto 80"/>
          <p:cNvSpPr txBox="1"/>
          <p:nvPr/>
        </p:nvSpPr>
        <p:spPr>
          <a:xfrm>
            <a:off x="5233470" y="2610566"/>
            <a:ext cx="1427656" cy="369332"/>
          </a:xfrm>
          <a:prstGeom prst="rect">
            <a:avLst/>
          </a:prstGeom>
          <a:noFill/>
        </p:spPr>
        <p:txBody>
          <a:bodyPr wrap="square" rtlCol="0">
            <a:spAutoFit/>
          </a:bodyPr>
          <a:lstStyle/>
          <a:p>
            <a:pPr algn="ctr"/>
            <a:r>
              <a:rPr lang="en-US" b="1" dirty="0">
                <a:solidFill>
                  <a:schemeClr val="bg1"/>
                </a:solidFill>
              </a:rPr>
              <a:t>Title Here</a:t>
            </a:r>
          </a:p>
        </p:txBody>
      </p:sp>
      <p:sp>
        <p:nvSpPr>
          <p:cNvPr id="82" name="Marcador de texto 28">
            <a:extLst>
              <a:ext uri="{FF2B5EF4-FFF2-40B4-BE49-F238E27FC236}">
                <a16:creationId xmlns:a16="http://schemas.microsoft.com/office/drawing/2014/main" id="{8ABDA0A6-6555-4ED7-AA6E-C5C6B2015A6B}"/>
              </a:ext>
            </a:extLst>
          </p:cNvPr>
          <p:cNvSpPr txBox="1">
            <a:spLocks/>
          </p:cNvSpPr>
          <p:nvPr/>
        </p:nvSpPr>
        <p:spPr>
          <a:xfrm>
            <a:off x="4592748" y="3983329"/>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1373188" y="2324101"/>
            <a:ext cx="9123363" cy="3376613"/>
            <a:chOff x="865" y="540"/>
            <a:chExt cx="5747" cy="2127"/>
          </a:xfrm>
        </p:grpSpPr>
        <p:sp>
          <p:nvSpPr>
            <p:cNvPr id="17" name="Freeform 9"/>
            <p:cNvSpPr>
              <a:spLocks/>
            </p:cNvSpPr>
            <p:nvPr/>
          </p:nvSpPr>
          <p:spPr bwMode="auto">
            <a:xfrm>
              <a:off x="2570" y="540"/>
              <a:ext cx="2330" cy="1165"/>
            </a:xfrm>
            <a:custGeom>
              <a:avLst/>
              <a:gdLst>
                <a:gd name="T0" fmla="*/ 276 w 1755"/>
                <a:gd name="T1" fmla="*/ 878 h 878"/>
                <a:gd name="T2" fmla="*/ 0 w 1755"/>
                <a:gd name="T3" fmla="*/ 878 h 878"/>
                <a:gd name="T4" fmla="*/ 878 w 1755"/>
                <a:gd name="T5" fmla="*/ 0 h 878"/>
                <a:gd name="T6" fmla="*/ 1755 w 1755"/>
                <a:gd name="T7" fmla="*/ 878 h 878"/>
                <a:gd name="T8" fmla="*/ 1479 w 1755"/>
                <a:gd name="T9" fmla="*/ 878 h 878"/>
                <a:gd name="T10" fmla="*/ 878 w 1755"/>
                <a:gd name="T11" fmla="*/ 276 h 878"/>
                <a:gd name="T12" fmla="*/ 276 w 1755"/>
                <a:gd name="T13" fmla="*/ 878 h 878"/>
              </a:gdLst>
              <a:ahLst/>
              <a:cxnLst>
                <a:cxn ang="0">
                  <a:pos x="T0" y="T1"/>
                </a:cxn>
                <a:cxn ang="0">
                  <a:pos x="T2" y="T3"/>
                </a:cxn>
                <a:cxn ang="0">
                  <a:pos x="T4" y="T5"/>
                </a:cxn>
                <a:cxn ang="0">
                  <a:pos x="T6" y="T7"/>
                </a:cxn>
                <a:cxn ang="0">
                  <a:pos x="T8" y="T9"/>
                </a:cxn>
                <a:cxn ang="0">
                  <a:pos x="T10" y="T11"/>
                </a:cxn>
                <a:cxn ang="0">
                  <a:pos x="T12" y="T13"/>
                </a:cxn>
              </a:cxnLst>
              <a:rect l="0" t="0" r="r" b="b"/>
              <a:pathLst>
                <a:path w="1755" h="878">
                  <a:moveTo>
                    <a:pt x="276" y="878"/>
                  </a:moveTo>
                  <a:cubicBezTo>
                    <a:pt x="0" y="878"/>
                    <a:pt x="0" y="878"/>
                    <a:pt x="0" y="878"/>
                  </a:cubicBezTo>
                  <a:cubicBezTo>
                    <a:pt x="0" y="393"/>
                    <a:pt x="393" y="0"/>
                    <a:pt x="878" y="0"/>
                  </a:cubicBezTo>
                  <a:cubicBezTo>
                    <a:pt x="1362" y="0"/>
                    <a:pt x="1755" y="393"/>
                    <a:pt x="1755" y="878"/>
                  </a:cubicBezTo>
                  <a:cubicBezTo>
                    <a:pt x="1479" y="878"/>
                    <a:pt x="1479" y="878"/>
                    <a:pt x="1479" y="878"/>
                  </a:cubicBezTo>
                  <a:cubicBezTo>
                    <a:pt x="1479" y="546"/>
                    <a:pt x="1210" y="276"/>
                    <a:pt x="878" y="276"/>
                  </a:cubicBezTo>
                  <a:cubicBezTo>
                    <a:pt x="545" y="276"/>
                    <a:pt x="276" y="546"/>
                    <a:pt x="276" y="878"/>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p:cNvSpPr>
              <a:spLocks/>
            </p:cNvSpPr>
            <p:nvPr/>
          </p:nvSpPr>
          <p:spPr bwMode="auto">
            <a:xfrm>
              <a:off x="2936" y="1052"/>
              <a:ext cx="588" cy="653"/>
            </a:xfrm>
            <a:custGeom>
              <a:avLst/>
              <a:gdLst>
                <a:gd name="T0" fmla="*/ 326 w 443"/>
                <a:gd name="T1" fmla="*/ 492 h 492"/>
                <a:gd name="T2" fmla="*/ 0 w 443"/>
                <a:gd name="T3" fmla="*/ 492 h 492"/>
                <a:gd name="T4" fmla="*/ 256 w 443"/>
                <a:gd name="T5" fmla="*/ 0 h 492"/>
                <a:gd name="T6" fmla="*/ 443 w 443"/>
                <a:gd name="T7" fmla="*/ 266 h 492"/>
                <a:gd name="T8" fmla="*/ 326 w 443"/>
                <a:gd name="T9" fmla="*/ 492 h 492"/>
              </a:gdLst>
              <a:ahLst/>
              <a:cxnLst>
                <a:cxn ang="0">
                  <a:pos x="T0" y="T1"/>
                </a:cxn>
                <a:cxn ang="0">
                  <a:pos x="T2" y="T3"/>
                </a:cxn>
                <a:cxn ang="0">
                  <a:pos x="T4" y="T5"/>
                </a:cxn>
                <a:cxn ang="0">
                  <a:pos x="T6" y="T7"/>
                </a:cxn>
                <a:cxn ang="0">
                  <a:pos x="T8" y="T9"/>
                </a:cxn>
              </a:cxnLst>
              <a:rect l="0" t="0" r="r" b="b"/>
              <a:pathLst>
                <a:path w="443" h="492">
                  <a:moveTo>
                    <a:pt x="326" y="492"/>
                  </a:moveTo>
                  <a:cubicBezTo>
                    <a:pt x="0" y="492"/>
                    <a:pt x="0" y="492"/>
                    <a:pt x="0" y="492"/>
                  </a:cubicBezTo>
                  <a:cubicBezTo>
                    <a:pt x="0" y="296"/>
                    <a:pt x="95" y="113"/>
                    <a:pt x="256" y="0"/>
                  </a:cubicBezTo>
                  <a:cubicBezTo>
                    <a:pt x="443" y="266"/>
                    <a:pt x="443" y="266"/>
                    <a:pt x="443" y="266"/>
                  </a:cubicBezTo>
                  <a:cubicBezTo>
                    <a:pt x="372" y="316"/>
                    <a:pt x="326" y="399"/>
                    <a:pt x="326" y="492"/>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p:cNvSpPr>
              <a:spLocks/>
            </p:cNvSpPr>
            <p:nvPr/>
          </p:nvSpPr>
          <p:spPr bwMode="auto">
            <a:xfrm>
              <a:off x="3944" y="1049"/>
              <a:ext cx="589" cy="656"/>
            </a:xfrm>
            <a:custGeom>
              <a:avLst/>
              <a:gdLst>
                <a:gd name="T0" fmla="*/ 0 w 444"/>
                <a:gd name="T1" fmla="*/ 268 h 495"/>
                <a:gd name="T2" fmla="*/ 185 w 444"/>
                <a:gd name="T3" fmla="*/ 0 h 495"/>
                <a:gd name="T4" fmla="*/ 444 w 444"/>
                <a:gd name="T5" fmla="*/ 495 h 495"/>
                <a:gd name="T6" fmla="*/ 119 w 444"/>
                <a:gd name="T7" fmla="*/ 495 h 495"/>
                <a:gd name="T8" fmla="*/ 0 w 444"/>
                <a:gd name="T9" fmla="*/ 268 h 495"/>
              </a:gdLst>
              <a:ahLst/>
              <a:cxnLst>
                <a:cxn ang="0">
                  <a:pos x="T0" y="T1"/>
                </a:cxn>
                <a:cxn ang="0">
                  <a:pos x="T2" y="T3"/>
                </a:cxn>
                <a:cxn ang="0">
                  <a:pos x="T4" y="T5"/>
                </a:cxn>
                <a:cxn ang="0">
                  <a:pos x="T6" y="T7"/>
                </a:cxn>
                <a:cxn ang="0">
                  <a:pos x="T8" y="T9"/>
                </a:cxn>
              </a:cxnLst>
              <a:rect l="0" t="0" r="r" b="b"/>
              <a:pathLst>
                <a:path w="444" h="495">
                  <a:moveTo>
                    <a:pt x="0" y="268"/>
                  </a:moveTo>
                  <a:cubicBezTo>
                    <a:pt x="185" y="0"/>
                    <a:pt x="185" y="0"/>
                    <a:pt x="185" y="0"/>
                  </a:cubicBezTo>
                  <a:cubicBezTo>
                    <a:pt x="348" y="113"/>
                    <a:pt x="444" y="298"/>
                    <a:pt x="444" y="495"/>
                  </a:cubicBezTo>
                  <a:cubicBezTo>
                    <a:pt x="119" y="495"/>
                    <a:pt x="119" y="495"/>
                    <a:pt x="119" y="495"/>
                  </a:cubicBezTo>
                  <a:cubicBezTo>
                    <a:pt x="119" y="401"/>
                    <a:pt x="72" y="318"/>
                    <a:pt x="0" y="26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p:cNvSpPr>
              <a:spLocks/>
            </p:cNvSpPr>
            <p:nvPr/>
          </p:nvSpPr>
          <p:spPr bwMode="auto">
            <a:xfrm>
              <a:off x="3276" y="907"/>
              <a:ext cx="913" cy="498"/>
            </a:xfrm>
            <a:custGeom>
              <a:avLst/>
              <a:gdLst>
                <a:gd name="T0" fmla="*/ 187 w 688"/>
                <a:gd name="T1" fmla="*/ 376 h 376"/>
                <a:gd name="T2" fmla="*/ 0 w 688"/>
                <a:gd name="T3" fmla="*/ 110 h 376"/>
                <a:gd name="T4" fmla="*/ 346 w 688"/>
                <a:gd name="T5" fmla="*/ 0 h 376"/>
                <a:gd name="T6" fmla="*/ 688 w 688"/>
                <a:gd name="T7" fmla="*/ 107 h 376"/>
                <a:gd name="T8" fmla="*/ 503 w 688"/>
                <a:gd name="T9" fmla="*/ 375 h 376"/>
                <a:gd name="T10" fmla="*/ 346 w 688"/>
                <a:gd name="T11" fmla="*/ 326 h 376"/>
                <a:gd name="T12" fmla="*/ 187 w 688"/>
                <a:gd name="T13" fmla="*/ 376 h 376"/>
              </a:gdLst>
              <a:ahLst/>
              <a:cxnLst>
                <a:cxn ang="0">
                  <a:pos x="T0" y="T1"/>
                </a:cxn>
                <a:cxn ang="0">
                  <a:pos x="T2" y="T3"/>
                </a:cxn>
                <a:cxn ang="0">
                  <a:pos x="T4" y="T5"/>
                </a:cxn>
                <a:cxn ang="0">
                  <a:pos x="T6" y="T7"/>
                </a:cxn>
                <a:cxn ang="0">
                  <a:pos x="T8" y="T9"/>
                </a:cxn>
                <a:cxn ang="0">
                  <a:pos x="T10" y="T11"/>
                </a:cxn>
                <a:cxn ang="0">
                  <a:pos x="T12" y="T13"/>
                </a:cxn>
              </a:cxnLst>
              <a:rect l="0" t="0" r="r" b="b"/>
              <a:pathLst>
                <a:path w="688" h="376">
                  <a:moveTo>
                    <a:pt x="187" y="376"/>
                  </a:moveTo>
                  <a:cubicBezTo>
                    <a:pt x="0" y="110"/>
                    <a:pt x="0" y="110"/>
                    <a:pt x="0" y="110"/>
                  </a:cubicBezTo>
                  <a:cubicBezTo>
                    <a:pt x="101" y="39"/>
                    <a:pt x="222" y="0"/>
                    <a:pt x="346" y="0"/>
                  </a:cubicBezTo>
                  <a:cubicBezTo>
                    <a:pt x="468" y="0"/>
                    <a:pt x="588" y="38"/>
                    <a:pt x="688" y="107"/>
                  </a:cubicBezTo>
                  <a:cubicBezTo>
                    <a:pt x="503" y="375"/>
                    <a:pt x="503" y="375"/>
                    <a:pt x="503" y="375"/>
                  </a:cubicBezTo>
                  <a:cubicBezTo>
                    <a:pt x="458" y="344"/>
                    <a:pt x="404" y="326"/>
                    <a:pt x="346" y="326"/>
                  </a:cubicBezTo>
                  <a:cubicBezTo>
                    <a:pt x="287" y="326"/>
                    <a:pt x="232" y="344"/>
                    <a:pt x="187" y="376"/>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p:cNvSpPr>
              <a:spLocks/>
            </p:cNvSpPr>
            <p:nvPr/>
          </p:nvSpPr>
          <p:spPr bwMode="auto">
            <a:xfrm>
              <a:off x="3565" y="1415"/>
              <a:ext cx="358" cy="420"/>
            </a:xfrm>
            <a:custGeom>
              <a:avLst/>
              <a:gdLst>
                <a:gd name="T0" fmla="*/ 267 w 269"/>
                <a:gd name="T1" fmla="*/ 267 h 317"/>
                <a:gd name="T2" fmla="*/ 267 w 269"/>
                <a:gd name="T3" fmla="*/ 261 h 317"/>
                <a:gd name="T4" fmla="*/ 267 w 269"/>
                <a:gd name="T5" fmla="*/ 261 h 317"/>
                <a:gd name="T6" fmla="*/ 269 w 269"/>
                <a:gd name="T7" fmla="*/ 168 h 317"/>
                <a:gd name="T8" fmla="*/ 269 w 269"/>
                <a:gd name="T9" fmla="*/ 168 h 317"/>
                <a:gd name="T10" fmla="*/ 269 w 269"/>
                <a:gd name="T11" fmla="*/ 163 h 317"/>
                <a:gd name="T12" fmla="*/ 268 w 269"/>
                <a:gd name="T13" fmla="*/ 163 h 317"/>
                <a:gd name="T14" fmla="*/ 247 w 269"/>
                <a:gd name="T15" fmla="*/ 145 h 317"/>
                <a:gd name="T16" fmla="*/ 227 w 269"/>
                <a:gd name="T17" fmla="*/ 158 h 317"/>
                <a:gd name="T18" fmla="*/ 227 w 269"/>
                <a:gd name="T19" fmla="*/ 149 h 317"/>
                <a:gd name="T20" fmla="*/ 205 w 269"/>
                <a:gd name="T21" fmla="*/ 127 h 317"/>
                <a:gd name="T22" fmla="*/ 185 w 269"/>
                <a:gd name="T23" fmla="*/ 140 h 317"/>
                <a:gd name="T24" fmla="*/ 185 w 269"/>
                <a:gd name="T25" fmla="*/ 138 h 317"/>
                <a:gd name="T26" fmla="*/ 163 w 269"/>
                <a:gd name="T27" fmla="*/ 115 h 317"/>
                <a:gd name="T28" fmla="*/ 141 w 269"/>
                <a:gd name="T29" fmla="*/ 137 h 317"/>
                <a:gd name="T30" fmla="*/ 143 w 269"/>
                <a:gd name="T31" fmla="*/ 23 h 317"/>
                <a:gd name="T32" fmla="*/ 122 w 269"/>
                <a:gd name="T33" fmla="*/ 0 h 317"/>
                <a:gd name="T34" fmla="*/ 100 w 269"/>
                <a:gd name="T35" fmla="*/ 22 h 317"/>
                <a:gd name="T36" fmla="*/ 96 w 269"/>
                <a:gd name="T37" fmla="*/ 192 h 317"/>
                <a:gd name="T38" fmla="*/ 96 w 269"/>
                <a:gd name="T39" fmla="*/ 192 h 317"/>
                <a:gd name="T40" fmla="*/ 95 w 269"/>
                <a:gd name="T41" fmla="*/ 228 h 317"/>
                <a:gd name="T42" fmla="*/ 62 w 269"/>
                <a:gd name="T43" fmla="*/ 179 h 317"/>
                <a:gd name="T44" fmla="*/ 20 w 269"/>
                <a:gd name="T45" fmla="*/ 208 h 317"/>
                <a:gd name="T46" fmla="*/ 84 w 269"/>
                <a:gd name="T47" fmla="*/ 302 h 317"/>
                <a:gd name="T48" fmla="*/ 85 w 269"/>
                <a:gd name="T49" fmla="*/ 304 h 317"/>
                <a:gd name="T50" fmla="*/ 105 w 269"/>
                <a:gd name="T51" fmla="*/ 314 h 317"/>
                <a:gd name="T52" fmla="*/ 215 w 269"/>
                <a:gd name="T53" fmla="*/ 317 h 317"/>
                <a:gd name="T54" fmla="*/ 267 w 269"/>
                <a:gd name="T55" fmla="*/ 267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69" h="317">
                  <a:moveTo>
                    <a:pt x="267" y="267"/>
                  </a:moveTo>
                  <a:cubicBezTo>
                    <a:pt x="267" y="261"/>
                    <a:pt x="267" y="261"/>
                    <a:pt x="267" y="261"/>
                  </a:cubicBezTo>
                  <a:cubicBezTo>
                    <a:pt x="267" y="261"/>
                    <a:pt x="267" y="261"/>
                    <a:pt x="267" y="261"/>
                  </a:cubicBezTo>
                  <a:cubicBezTo>
                    <a:pt x="269" y="168"/>
                    <a:pt x="269" y="168"/>
                    <a:pt x="269" y="168"/>
                  </a:cubicBezTo>
                  <a:cubicBezTo>
                    <a:pt x="269" y="168"/>
                    <a:pt x="269" y="168"/>
                    <a:pt x="269" y="168"/>
                  </a:cubicBezTo>
                  <a:cubicBezTo>
                    <a:pt x="269" y="163"/>
                    <a:pt x="269" y="163"/>
                    <a:pt x="269" y="163"/>
                  </a:cubicBezTo>
                  <a:cubicBezTo>
                    <a:pt x="268" y="163"/>
                    <a:pt x="268" y="163"/>
                    <a:pt x="268" y="163"/>
                  </a:cubicBezTo>
                  <a:cubicBezTo>
                    <a:pt x="267" y="153"/>
                    <a:pt x="258" y="145"/>
                    <a:pt x="247" y="145"/>
                  </a:cubicBezTo>
                  <a:cubicBezTo>
                    <a:pt x="238" y="145"/>
                    <a:pt x="230" y="150"/>
                    <a:pt x="227" y="158"/>
                  </a:cubicBezTo>
                  <a:cubicBezTo>
                    <a:pt x="227" y="149"/>
                    <a:pt x="227" y="149"/>
                    <a:pt x="227" y="149"/>
                  </a:cubicBezTo>
                  <a:cubicBezTo>
                    <a:pt x="227" y="137"/>
                    <a:pt x="217" y="127"/>
                    <a:pt x="205" y="127"/>
                  </a:cubicBezTo>
                  <a:cubicBezTo>
                    <a:pt x="196" y="126"/>
                    <a:pt x="188" y="132"/>
                    <a:pt x="185" y="140"/>
                  </a:cubicBezTo>
                  <a:cubicBezTo>
                    <a:pt x="185" y="138"/>
                    <a:pt x="185" y="138"/>
                    <a:pt x="185" y="138"/>
                  </a:cubicBezTo>
                  <a:cubicBezTo>
                    <a:pt x="185" y="126"/>
                    <a:pt x="176" y="115"/>
                    <a:pt x="163" y="115"/>
                  </a:cubicBezTo>
                  <a:cubicBezTo>
                    <a:pt x="151" y="115"/>
                    <a:pt x="141" y="125"/>
                    <a:pt x="141" y="137"/>
                  </a:cubicBezTo>
                  <a:cubicBezTo>
                    <a:pt x="143" y="23"/>
                    <a:pt x="143" y="23"/>
                    <a:pt x="143" y="23"/>
                  </a:cubicBezTo>
                  <a:cubicBezTo>
                    <a:pt x="144" y="10"/>
                    <a:pt x="134" y="0"/>
                    <a:pt x="122" y="0"/>
                  </a:cubicBezTo>
                  <a:cubicBezTo>
                    <a:pt x="110" y="0"/>
                    <a:pt x="100" y="10"/>
                    <a:pt x="100" y="22"/>
                  </a:cubicBezTo>
                  <a:cubicBezTo>
                    <a:pt x="96" y="192"/>
                    <a:pt x="96" y="192"/>
                    <a:pt x="96" y="192"/>
                  </a:cubicBezTo>
                  <a:cubicBezTo>
                    <a:pt x="96" y="192"/>
                    <a:pt x="96" y="192"/>
                    <a:pt x="96" y="192"/>
                  </a:cubicBezTo>
                  <a:cubicBezTo>
                    <a:pt x="95" y="228"/>
                    <a:pt x="95" y="228"/>
                    <a:pt x="95" y="228"/>
                  </a:cubicBezTo>
                  <a:cubicBezTo>
                    <a:pt x="62" y="179"/>
                    <a:pt x="62" y="179"/>
                    <a:pt x="62" y="179"/>
                  </a:cubicBezTo>
                  <a:cubicBezTo>
                    <a:pt x="44" y="152"/>
                    <a:pt x="0" y="179"/>
                    <a:pt x="20" y="208"/>
                  </a:cubicBezTo>
                  <a:cubicBezTo>
                    <a:pt x="84" y="302"/>
                    <a:pt x="84" y="302"/>
                    <a:pt x="84" y="302"/>
                  </a:cubicBezTo>
                  <a:cubicBezTo>
                    <a:pt x="84" y="303"/>
                    <a:pt x="85" y="304"/>
                    <a:pt x="85" y="304"/>
                  </a:cubicBezTo>
                  <a:cubicBezTo>
                    <a:pt x="90" y="310"/>
                    <a:pt x="97" y="314"/>
                    <a:pt x="105" y="314"/>
                  </a:cubicBezTo>
                  <a:cubicBezTo>
                    <a:pt x="215" y="317"/>
                    <a:pt x="215" y="317"/>
                    <a:pt x="215" y="317"/>
                  </a:cubicBezTo>
                  <a:cubicBezTo>
                    <a:pt x="243" y="317"/>
                    <a:pt x="266" y="295"/>
                    <a:pt x="267" y="26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4"/>
            <p:cNvSpPr>
              <a:spLocks/>
            </p:cNvSpPr>
            <p:nvPr/>
          </p:nvSpPr>
          <p:spPr bwMode="auto">
            <a:xfrm>
              <a:off x="865" y="994"/>
              <a:ext cx="1423" cy="711"/>
            </a:xfrm>
            <a:custGeom>
              <a:avLst/>
              <a:gdLst>
                <a:gd name="T0" fmla="*/ 169 w 1072"/>
                <a:gd name="T1" fmla="*/ 536 h 536"/>
                <a:gd name="T2" fmla="*/ 0 w 1072"/>
                <a:gd name="T3" fmla="*/ 536 h 536"/>
                <a:gd name="T4" fmla="*/ 536 w 1072"/>
                <a:gd name="T5" fmla="*/ 0 h 536"/>
                <a:gd name="T6" fmla="*/ 1072 w 1072"/>
                <a:gd name="T7" fmla="*/ 536 h 536"/>
                <a:gd name="T8" fmla="*/ 903 w 1072"/>
                <a:gd name="T9" fmla="*/ 536 h 536"/>
                <a:gd name="T10" fmla="*/ 536 w 1072"/>
                <a:gd name="T11" fmla="*/ 169 h 536"/>
                <a:gd name="T12" fmla="*/ 169 w 1072"/>
                <a:gd name="T13" fmla="*/ 536 h 536"/>
              </a:gdLst>
              <a:ahLst/>
              <a:cxnLst>
                <a:cxn ang="0">
                  <a:pos x="T0" y="T1"/>
                </a:cxn>
                <a:cxn ang="0">
                  <a:pos x="T2" y="T3"/>
                </a:cxn>
                <a:cxn ang="0">
                  <a:pos x="T4" y="T5"/>
                </a:cxn>
                <a:cxn ang="0">
                  <a:pos x="T6" y="T7"/>
                </a:cxn>
                <a:cxn ang="0">
                  <a:pos x="T8" y="T9"/>
                </a:cxn>
                <a:cxn ang="0">
                  <a:pos x="T10" y="T11"/>
                </a:cxn>
                <a:cxn ang="0">
                  <a:pos x="T12" y="T13"/>
                </a:cxn>
              </a:cxnLst>
              <a:rect l="0" t="0" r="r" b="b"/>
              <a:pathLst>
                <a:path w="1072" h="536">
                  <a:moveTo>
                    <a:pt x="169" y="536"/>
                  </a:moveTo>
                  <a:cubicBezTo>
                    <a:pt x="0" y="536"/>
                    <a:pt x="0" y="536"/>
                    <a:pt x="0" y="536"/>
                  </a:cubicBezTo>
                  <a:cubicBezTo>
                    <a:pt x="0" y="240"/>
                    <a:pt x="240" y="0"/>
                    <a:pt x="536" y="0"/>
                  </a:cubicBezTo>
                  <a:cubicBezTo>
                    <a:pt x="832" y="0"/>
                    <a:pt x="1072" y="240"/>
                    <a:pt x="1072" y="536"/>
                  </a:cubicBezTo>
                  <a:cubicBezTo>
                    <a:pt x="903" y="536"/>
                    <a:pt x="903" y="536"/>
                    <a:pt x="903" y="536"/>
                  </a:cubicBezTo>
                  <a:cubicBezTo>
                    <a:pt x="903" y="333"/>
                    <a:pt x="739" y="169"/>
                    <a:pt x="536" y="169"/>
                  </a:cubicBezTo>
                  <a:cubicBezTo>
                    <a:pt x="333" y="169"/>
                    <a:pt x="169" y="333"/>
                    <a:pt x="169" y="536"/>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5"/>
            <p:cNvSpPr>
              <a:spLocks/>
            </p:cNvSpPr>
            <p:nvPr/>
          </p:nvSpPr>
          <p:spPr bwMode="auto">
            <a:xfrm>
              <a:off x="1090" y="1307"/>
              <a:ext cx="358" cy="398"/>
            </a:xfrm>
            <a:custGeom>
              <a:avLst/>
              <a:gdLst>
                <a:gd name="T0" fmla="*/ 199 w 270"/>
                <a:gd name="T1" fmla="*/ 300 h 300"/>
                <a:gd name="T2" fmla="*/ 0 w 270"/>
                <a:gd name="T3" fmla="*/ 300 h 300"/>
                <a:gd name="T4" fmla="*/ 156 w 270"/>
                <a:gd name="T5" fmla="*/ 0 h 300"/>
                <a:gd name="T6" fmla="*/ 270 w 270"/>
                <a:gd name="T7" fmla="*/ 162 h 300"/>
                <a:gd name="T8" fmla="*/ 199 w 270"/>
                <a:gd name="T9" fmla="*/ 300 h 300"/>
              </a:gdLst>
              <a:ahLst/>
              <a:cxnLst>
                <a:cxn ang="0">
                  <a:pos x="T0" y="T1"/>
                </a:cxn>
                <a:cxn ang="0">
                  <a:pos x="T2" y="T3"/>
                </a:cxn>
                <a:cxn ang="0">
                  <a:pos x="T4" y="T5"/>
                </a:cxn>
                <a:cxn ang="0">
                  <a:pos x="T6" y="T7"/>
                </a:cxn>
                <a:cxn ang="0">
                  <a:pos x="T8" y="T9"/>
                </a:cxn>
              </a:cxnLst>
              <a:rect l="0" t="0" r="r" b="b"/>
              <a:pathLst>
                <a:path w="270" h="300">
                  <a:moveTo>
                    <a:pt x="199" y="300"/>
                  </a:moveTo>
                  <a:cubicBezTo>
                    <a:pt x="0" y="300"/>
                    <a:pt x="0" y="300"/>
                    <a:pt x="0" y="300"/>
                  </a:cubicBezTo>
                  <a:cubicBezTo>
                    <a:pt x="0" y="180"/>
                    <a:pt x="58" y="68"/>
                    <a:pt x="156" y="0"/>
                  </a:cubicBezTo>
                  <a:cubicBezTo>
                    <a:pt x="270" y="162"/>
                    <a:pt x="270" y="162"/>
                    <a:pt x="270" y="162"/>
                  </a:cubicBezTo>
                  <a:cubicBezTo>
                    <a:pt x="227" y="193"/>
                    <a:pt x="199" y="243"/>
                    <a:pt x="199" y="30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6"/>
            <p:cNvSpPr>
              <a:spLocks/>
            </p:cNvSpPr>
            <p:nvPr/>
          </p:nvSpPr>
          <p:spPr bwMode="auto">
            <a:xfrm>
              <a:off x="1704" y="1305"/>
              <a:ext cx="360" cy="400"/>
            </a:xfrm>
            <a:custGeom>
              <a:avLst/>
              <a:gdLst>
                <a:gd name="T0" fmla="*/ 0 w 271"/>
                <a:gd name="T1" fmla="*/ 163 h 302"/>
                <a:gd name="T2" fmla="*/ 113 w 271"/>
                <a:gd name="T3" fmla="*/ 0 h 302"/>
                <a:gd name="T4" fmla="*/ 271 w 271"/>
                <a:gd name="T5" fmla="*/ 302 h 302"/>
                <a:gd name="T6" fmla="*/ 73 w 271"/>
                <a:gd name="T7" fmla="*/ 302 h 302"/>
                <a:gd name="T8" fmla="*/ 0 w 271"/>
                <a:gd name="T9" fmla="*/ 163 h 302"/>
              </a:gdLst>
              <a:ahLst/>
              <a:cxnLst>
                <a:cxn ang="0">
                  <a:pos x="T0" y="T1"/>
                </a:cxn>
                <a:cxn ang="0">
                  <a:pos x="T2" y="T3"/>
                </a:cxn>
                <a:cxn ang="0">
                  <a:pos x="T4" y="T5"/>
                </a:cxn>
                <a:cxn ang="0">
                  <a:pos x="T6" y="T7"/>
                </a:cxn>
                <a:cxn ang="0">
                  <a:pos x="T8" y="T9"/>
                </a:cxn>
              </a:cxnLst>
              <a:rect l="0" t="0" r="r" b="b"/>
              <a:pathLst>
                <a:path w="271" h="302">
                  <a:moveTo>
                    <a:pt x="0" y="163"/>
                  </a:moveTo>
                  <a:cubicBezTo>
                    <a:pt x="113" y="0"/>
                    <a:pt x="113" y="0"/>
                    <a:pt x="113" y="0"/>
                  </a:cubicBezTo>
                  <a:cubicBezTo>
                    <a:pt x="212" y="69"/>
                    <a:pt x="271" y="181"/>
                    <a:pt x="271" y="302"/>
                  </a:cubicBezTo>
                  <a:cubicBezTo>
                    <a:pt x="73" y="302"/>
                    <a:pt x="73" y="302"/>
                    <a:pt x="73" y="302"/>
                  </a:cubicBezTo>
                  <a:cubicBezTo>
                    <a:pt x="73" y="245"/>
                    <a:pt x="44" y="194"/>
                    <a:pt x="0" y="16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7"/>
            <p:cNvSpPr>
              <a:spLocks/>
            </p:cNvSpPr>
            <p:nvPr/>
          </p:nvSpPr>
          <p:spPr bwMode="auto">
            <a:xfrm>
              <a:off x="1297" y="1218"/>
              <a:ext cx="557" cy="304"/>
            </a:xfrm>
            <a:custGeom>
              <a:avLst/>
              <a:gdLst>
                <a:gd name="T0" fmla="*/ 114 w 420"/>
                <a:gd name="T1" fmla="*/ 229 h 229"/>
                <a:gd name="T2" fmla="*/ 0 w 420"/>
                <a:gd name="T3" fmla="*/ 67 h 229"/>
                <a:gd name="T4" fmla="*/ 211 w 420"/>
                <a:gd name="T5" fmla="*/ 0 h 229"/>
                <a:gd name="T6" fmla="*/ 420 w 420"/>
                <a:gd name="T7" fmla="*/ 65 h 229"/>
                <a:gd name="T8" fmla="*/ 307 w 420"/>
                <a:gd name="T9" fmla="*/ 228 h 229"/>
                <a:gd name="T10" fmla="*/ 211 w 420"/>
                <a:gd name="T11" fmla="*/ 198 h 229"/>
                <a:gd name="T12" fmla="*/ 114 w 420"/>
                <a:gd name="T13" fmla="*/ 229 h 229"/>
              </a:gdLst>
              <a:ahLst/>
              <a:cxnLst>
                <a:cxn ang="0">
                  <a:pos x="T0" y="T1"/>
                </a:cxn>
                <a:cxn ang="0">
                  <a:pos x="T2" y="T3"/>
                </a:cxn>
                <a:cxn ang="0">
                  <a:pos x="T4" y="T5"/>
                </a:cxn>
                <a:cxn ang="0">
                  <a:pos x="T6" y="T7"/>
                </a:cxn>
                <a:cxn ang="0">
                  <a:pos x="T8" y="T9"/>
                </a:cxn>
                <a:cxn ang="0">
                  <a:pos x="T10" y="T11"/>
                </a:cxn>
                <a:cxn ang="0">
                  <a:pos x="T12" y="T13"/>
                </a:cxn>
              </a:cxnLst>
              <a:rect l="0" t="0" r="r" b="b"/>
              <a:pathLst>
                <a:path w="420" h="229">
                  <a:moveTo>
                    <a:pt x="114" y="229"/>
                  </a:moveTo>
                  <a:cubicBezTo>
                    <a:pt x="0" y="67"/>
                    <a:pt x="0" y="67"/>
                    <a:pt x="0" y="67"/>
                  </a:cubicBezTo>
                  <a:cubicBezTo>
                    <a:pt x="62" y="23"/>
                    <a:pt x="135" y="0"/>
                    <a:pt x="211" y="0"/>
                  </a:cubicBezTo>
                  <a:cubicBezTo>
                    <a:pt x="286" y="0"/>
                    <a:pt x="359" y="22"/>
                    <a:pt x="420" y="65"/>
                  </a:cubicBezTo>
                  <a:cubicBezTo>
                    <a:pt x="307" y="228"/>
                    <a:pt x="307" y="228"/>
                    <a:pt x="307" y="228"/>
                  </a:cubicBezTo>
                  <a:cubicBezTo>
                    <a:pt x="280" y="209"/>
                    <a:pt x="247" y="198"/>
                    <a:pt x="211" y="198"/>
                  </a:cubicBezTo>
                  <a:cubicBezTo>
                    <a:pt x="175" y="198"/>
                    <a:pt x="142" y="210"/>
                    <a:pt x="114" y="22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8"/>
            <p:cNvSpPr>
              <a:spLocks/>
            </p:cNvSpPr>
            <p:nvPr/>
          </p:nvSpPr>
          <p:spPr bwMode="auto">
            <a:xfrm>
              <a:off x="1333" y="1562"/>
              <a:ext cx="285" cy="202"/>
            </a:xfrm>
            <a:custGeom>
              <a:avLst/>
              <a:gdLst>
                <a:gd name="T0" fmla="*/ 199 w 215"/>
                <a:gd name="T1" fmla="*/ 45 h 152"/>
                <a:gd name="T2" fmla="*/ 195 w 215"/>
                <a:gd name="T3" fmla="*/ 42 h 152"/>
                <a:gd name="T4" fmla="*/ 195 w 215"/>
                <a:gd name="T5" fmla="*/ 42 h 152"/>
                <a:gd name="T6" fmla="*/ 148 w 215"/>
                <a:gd name="T7" fmla="*/ 5 h 152"/>
                <a:gd name="T8" fmla="*/ 148 w 215"/>
                <a:gd name="T9" fmla="*/ 5 h 152"/>
                <a:gd name="T10" fmla="*/ 146 w 215"/>
                <a:gd name="T11" fmla="*/ 3 h 152"/>
                <a:gd name="T12" fmla="*/ 146 w 215"/>
                <a:gd name="T13" fmla="*/ 3 h 152"/>
                <a:gd name="T14" fmla="*/ 128 w 215"/>
                <a:gd name="T15" fmla="*/ 7 h 152"/>
                <a:gd name="T16" fmla="*/ 127 w 215"/>
                <a:gd name="T17" fmla="*/ 22 h 152"/>
                <a:gd name="T18" fmla="*/ 123 w 215"/>
                <a:gd name="T19" fmla="*/ 19 h 152"/>
                <a:gd name="T20" fmla="*/ 103 w 215"/>
                <a:gd name="T21" fmla="*/ 21 h 152"/>
                <a:gd name="T22" fmla="*/ 101 w 215"/>
                <a:gd name="T23" fmla="*/ 37 h 152"/>
                <a:gd name="T24" fmla="*/ 100 w 215"/>
                <a:gd name="T25" fmla="*/ 36 h 152"/>
                <a:gd name="T26" fmla="*/ 80 w 215"/>
                <a:gd name="T27" fmla="*/ 38 h 152"/>
                <a:gd name="T28" fmla="*/ 83 w 215"/>
                <a:gd name="T29" fmla="*/ 58 h 152"/>
                <a:gd name="T30" fmla="*/ 25 w 215"/>
                <a:gd name="T31" fmla="*/ 12 h 152"/>
                <a:gd name="T32" fmla="*/ 5 w 215"/>
                <a:gd name="T33" fmla="*/ 15 h 152"/>
                <a:gd name="T34" fmla="*/ 8 w 215"/>
                <a:gd name="T35" fmla="*/ 34 h 152"/>
                <a:gd name="T36" fmla="*/ 94 w 215"/>
                <a:gd name="T37" fmla="*/ 103 h 152"/>
                <a:gd name="T38" fmla="*/ 94 w 215"/>
                <a:gd name="T39" fmla="*/ 103 h 152"/>
                <a:gd name="T40" fmla="*/ 112 w 215"/>
                <a:gd name="T41" fmla="*/ 117 h 152"/>
                <a:gd name="T42" fmla="*/ 74 w 215"/>
                <a:gd name="T43" fmla="*/ 115 h 152"/>
                <a:gd name="T44" fmla="*/ 72 w 215"/>
                <a:gd name="T45" fmla="*/ 148 h 152"/>
                <a:gd name="T46" fmla="*/ 146 w 215"/>
                <a:gd name="T47" fmla="*/ 152 h 152"/>
                <a:gd name="T48" fmla="*/ 147 w 215"/>
                <a:gd name="T49" fmla="*/ 152 h 152"/>
                <a:gd name="T50" fmla="*/ 160 w 215"/>
                <a:gd name="T51" fmla="*/ 146 h 152"/>
                <a:gd name="T52" fmla="*/ 204 w 215"/>
                <a:gd name="T53" fmla="*/ 90 h 152"/>
                <a:gd name="T54" fmla="*/ 199 w 215"/>
                <a:gd name="T55" fmla="*/ 4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152">
                  <a:moveTo>
                    <a:pt x="199" y="45"/>
                  </a:moveTo>
                  <a:cubicBezTo>
                    <a:pt x="195" y="42"/>
                    <a:pt x="195" y="42"/>
                    <a:pt x="195" y="42"/>
                  </a:cubicBezTo>
                  <a:cubicBezTo>
                    <a:pt x="195" y="42"/>
                    <a:pt x="195" y="42"/>
                    <a:pt x="195" y="42"/>
                  </a:cubicBezTo>
                  <a:cubicBezTo>
                    <a:pt x="148" y="5"/>
                    <a:pt x="148" y="5"/>
                    <a:pt x="148" y="5"/>
                  </a:cubicBezTo>
                  <a:cubicBezTo>
                    <a:pt x="148" y="5"/>
                    <a:pt x="148" y="5"/>
                    <a:pt x="148" y="5"/>
                  </a:cubicBezTo>
                  <a:cubicBezTo>
                    <a:pt x="146" y="3"/>
                    <a:pt x="146" y="3"/>
                    <a:pt x="146" y="3"/>
                  </a:cubicBezTo>
                  <a:cubicBezTo>
                    <a:pt x="146" y="3"/>
                    <a:pt x="146" y="3"/>
                    <a:pt x="146" y="3"/>
                  </a:cubicBezTo>
                  <a:cubicBezTo>
                    <a:pt x="140" y="0"/>
                    <a:pt x="133" y="1"/>
                    <a:pt x="128" y="7"/>
                  </a:cubicBezTo>
                  <a:cubicBezTo>
                    <a:pt x="125" y="11"/>
                    <a:pt x="124" y="18"/>
                    <a:pt x="127" y="22"/>
                  </a:cubicBezTo>
                  <a:cubicBezTo>
                    <a:pt x="123" y="19"/>
                    <a:pt x="123" y="19"/>
                    <a:pt x="123" y="19"/>
                  </a:cubicBezTo>
                  <a:cubicBezTo>
                    <a:pt x="116" y="14"/>
                    <a:pt x="107" y="15"/>
                    <a:pt x="103" y="21"/>
                  </a:cubicBezTo>
                  <a:cubicBezTo>
                    <a:pt x="99" y="26"/>
                    <a:pt x="99" y="32"/>
                    <a:pt x="101" y="37"/>
                  </a:cubicBezTo>
                  <a:cubicBezTo>
                    <a:pt x="100" y="36"/>
                    <a:pt x="100" y="36"/>
                    <a:pt x="100" y="36"/>
                  </a:cubicBezTo>
                  <a:cubicBezTo>
                    <a:pt x="94" y="31"/>
                    <a:pt x="85" y="32"/>
                    <a:pt x="80" y="38"/>
                  </a:cubicBezTo>
                  <a:cubicBezTo>
                    <a:pt x="76" y="44"/>
                    <a:pt x="77" y="53"/>
                    <a:pt x="83" y="58"/>
                  </a:cubicBezTo>
                  <a:cubicBezTo>
                    <a:pt x="25" y="12"/>
                    <a:pt x="25" y="12"/>
                    <a:pt x="25" y="12"/>
                  </a:cubicBezTo>
                  <a:cubicBezTo>
                    <a:pt x="19" y="7"/>
                    <a:pt x="10" y="8"/>
                    <a:pt x="5" y="15"/>
                  </a:cubicBezTo>
                  <a:cubicBezTo>
                    <a:pt x="0" y="21"/>
                    <a:pt x="1" y="30"/>
                    <a:pt x="8" y="34"/>
                  </a:cubicBezTo>
                  <a:cubicBezTo>
                    <a:pt x="94" y="103"/>
                    <a:pt x="94" y="103"/>
                    <a:pt x="94" y="103"/>
                  </a:cubicBezTo>
                  <a:cubicBezTo>
                    <a:pt x="94" y="103"/>
                    <a:pt x="94" y="103"/>
                    <a:pt x="94" y="103"/>
                  </a:cubicBezTo>
                  <a:cubicBezTo>
                    <a:pt x="112" y="117"/>
                    <a:pt x="112" y="117"/>
                    <a:pt x="112" y="117"/>
                  </a:cubicBezTo>
                  <a:cubicBezTo>
                    <a:pt x="74" y="115"/>
                    <a:pt x="74" y="115"/>
                    <a:pt x="74" y="115"/>
                  </a:cubicBezTo>
                  <a:cubicBezTo>
                    <a:pt x="53" y="114"/>
                    <a:pt x="49" y="146"/>
                    <a:pt x="72" y="148"/>
                  </a:cubicBezTo>
                  <a:cubicBezTo>
                    <a:pt x="146" y="152"/>
                    <a:pt x="146" y="152"/>
                    <a:pt x="146" y="152"/>
                  </a:cubicBezTo>
                  <a:cubicBezTo>
                    <a:pt x="146" y="152"/>
                    <a:pt x="146" y="152"/>
                    <a:pt x="147" y="152"/>
                  </a:cubicBezTo>
                  <a:cubicBezTo>
                    <a:pt x="152" y="152"/>
                    <a:pt x="157" y="150"/>
                    <a:pt x="160" y="146"/>
                  </a:cubicBezTo>
                  <a:cubicBezTo>
                    <a:pt x="204" y="90"/>
                    <a:pt x="204" y="90"/>
                    <a:pt x="204" y="90"/>
                  </a:cubicBezTo>
                  <a:cubicBezTo>
                    <a:pt x="215" y="76"/>
                    <a:pt x="213" y="56"/>
                    <a:pt x="199" y="4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9"/>
            <p:cNvSpPr>
              <a:spLocks/>
            </p:cNvSpPr>
            <p:nvPr/>
          </p:nvSpPr>
          <p:spPr bwMode="auto">
            <a:xfrm>
              <a:off x="5190" y="994"/>
              <a:ext cx="1422" cy="711"/>
            </a:xfrm>
            <a:custGeom>
              <a:avLst/>
              <a:gdLst>
                <a:gd name="T0" fmla="*/ 168 w 1071"/>
                <a:gd name="T1" fmla="*/ 536 h 536"/>
                <a:gd name="T2" fmla="*/ 0 w 1071"/>
                <a:gd name="T3" fmla="*/ 536 h 536"/>
                <a:gd name="T4" fmla="*/ 535 w 1071"/>
                <a:gd name="T5" fmla="*/ 0 h 536"/>
                <a:gd name="T6" fmla="*/ 1071 w 1071"/>
                <a:gd name="T7" fmla="*/ 536 h 536"/>
                <a:gd name="T8" fmla="*/ 903 w 1071"/>
                <a:gd name="T9" fmla="*/ 536 h 536"/>
                <a:gd name="T10" fmla="*/ 535 w 1071"/>
                <a:gd name="T11" fmla="*/ 169 h 536"/>
                <a:gd name="T12" fmla="*/ 168 w 1071"/>
                <a:gd name="T13" fmla="*/ 536 h 536"/>
              </a:gdLst>
              <a:ahLst/>
              <a:cxnLst>
                <a:cxn ang="0">
                  <a:pos x="T0" y="T1"/>
                </a:cxn>
                <a:cxn ang="0">
                  <a:pos x="T2" y="T3"/>
                </a:cxn>
                <a:cxn ang="0">
                  <a:pos x="T4" y="T5"/>
                </a:cxn>
                <a:cxn ang="0">
                  <a:pos x="T6" y="T7"/>
                </a:cxn>
                <a:cxn ang="0">
                  <a:pos x="T8" y="T9"/>
                </a:cxn>
                <a:cxn ang="0">
                  <a:pos x="T10" y="T11"/>
                </a:cxn>
                <a:cxn ang="0">
                  <a:pos x="T12" y="T13"/>
                </a:cxn>
              </a:cxnLst>
              <a:rect l="0" t="0" r="r" b="b"/>
              <a:pathLst>
                <a:path w="1071" h="536">
                  <a:moveTo>
                    <a:pt x="168" y="536"/>
                  </a:moveTo>
                  <a:cubicBezTo>
                    <a:pt x="0" y="536"/>
                    <a:pt x="0" y="536"/>
                    <a:pt x="0" y="536"/>
                  </a:cubicBezTo>
                  <a:cubicBezTo>
                    <a:pt x="0" y="240"/>
                    <a:pt x="239" y="0"/>
                    <a:pt x="535" y="0"/>
                  </a:cubicBezTo>
                  <a:cubicBezTo>
                    <a:pt x="831" y="0"/>
                    <a:pt x="1071" y="240"/>
                    <a:pt x="1071" y="536"/>
                  </a:cubicBezTo>
                  <a:cubicBezTo>
                    <a:pt x="903" y="536"/>
                    <a:pt x="903" y="536"/>
                    <a:pt x="903" y="536"/>
                  </a:cubicBezTo>
                  <a:cubicBezTo>
                    <a:pt x="903" y="333"/>
                    <a:pt x="738" y="169"/>
                    <a:pt x="535" y="169"/>
                  </a:cubicBezTo>
                  <a:cubicBezTo>
                    <a:pt x="333" y="169"/>
                    <a:pt x="168" y="333"/>
                    <a:pt x="168" y="536"/>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0"/>
            <p:cNvSpPr>
              <a:spLocks/>
            </p:cNvSpPr>
            <p:nvPr/>
          </p:nvSpPr>
          <p:spPr bwMode="auto">
            <a:xfrm>
              <a:off x="5413" y="1307"/>
              <a:ext cx="359" cy="398"/>
            </a:xfrm>
            <a:custGeom>
              <a:avLst/>
              <a:gdLst>
                <a:gd name="T0" fmla="*/ 199 w 270"/>
                <a:gd name="T1" fmla="*/ 300 h 300"/>
                <a:gd name="T2" fmla="*/ 0 w 270"/>
                <a:gd name="T3" fmla="*/ 300 h 300"/>
                <a:gd name="T4" fmla="*/ 156 w 270"/>
                <a:gd name="T5" fmla="*/ 0 h 300"/>
                <a:gd name="T6" fmla="*/ 270 w 270"/>
                <a:gd name="T7" fmla="*/ 162 h 300"/>
                <a:gd name="T8" fmla="*/ 199 w 270"/>
                <a:gd name="T9" fmla="*/ 300 h 300"/>
              </a:gdLst>
              <a:ahLst/>
              <a:cxnLst>
                <a:cxn ang="0">
                  <a:pos x="T0" y="T1"/>
                </a:cxn>
                <a:cxn ang="0">
                  <a:pos x="T2" y="T3"/>
                </a:cxn>
                <a:cxn ang="0">
                  <a:pos x="T4" y="T5"/>
                </a:cxn>
                <a:cxn ang="0">
                  <a:pos x="T6" y="T7"/>
                </a:cxn>
                <a:cxn ang="0">
                  <a:pos x="T8" y="T9"/>
                </a:cxn>
              </a:cxnLst>
              <a:rect l="0" t="0" r="r" b="b"/>
              <a:pathLst>
                <a:path w="270" h="300">
                  <a:moveTo>
                    <a:pt x="199" y="300"/>
                  </a:moveTo>
                  <a:cubicBezTo>
                    <a:pt x="0" y="300"/>
                    <a:pt x="0" y="300"/>
                    <a:pt x="0" y="300"/>
                  </a:cubicBezTo>
                  <a:cubicBezTo>
                    <a:pt x="0" y="180"/>
                    <a:pt x="58" y="68"/>
                    <a:pt x="156" y="0"/>
                  </a:cubicBezTo>
                  <a:cubicBezTo>
                    <a:pt x="270" y="162"/>
                    <a:pt x="270" y="162"/>
                    <a:pt x="270" y="162"/>
                  </a:cubicBezTo>
                  <a:cubicBezTo>
                    <a:pt x="227" y="193"/>
                    <a:pt x="199" y="243"/>
                    <a:pt x="199" y="300"/>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1"/>
            <p:cNvSpPr>
              <a:spLocks/>
            </p:cNvSpPr>
            <p:nvPr/>
          </p:nvSpPr>
          <p:spPr bwMode="auto">
            <a:xfrm>
              <a:off x="6028" y="1305"/>
              <a:ext cx="361" cy="400"/>
            </a:xfrm>
            <a:custGeom>
              <a:avLst/>
              <a:gdLst>
                <a:gd name="T0" fmla="*/ 0 w 272"/>
                <a:gd name="T1" fmla="*/ 163 h 302"/>
                <a:gd name="T2" fmla="*/ 114 w 272"/>
                <a:gd name="T3" fmla="*/ 0 h 302"/>
                <a:gd name="T4" fmla="*/ 272 w 272"/>
                <a:gd name="T5" fmla="*/ 302 h 302"/>
                <a:gd name="T6" fmla="*/ 73 w 272"/>
                <a:gd name="T7" fmla="*/ 302 h 302"/>
                <a:gd name="T8" fmla="*/ 0 w 272"/>
                <a:gd name="T9" fmla="*/ 163 h 302"/>
              </a:gdLst>
              <a:ahLst/>
              <a:cxnLst>
                <a:cxn ang="0">
                  <a:pos x="T0" y="T1"/>
                </a:cxn>
                <a:cxn ang="0">
                  <a:pos x="T2" y="T3"/>
                </a:cxn>
                <a:cxn ang="0">
                  <a:pos x="T4" y="T5"/>
                </a:cxn>
                <a:cxn ang="0">
                  <a:pos x="T6" y="T7"/>
                </a:cxn>
                <a:cxn ang="0">
                  <a:pos x="T8" y="T9"/>
                </a:cxn>
              </a:cxnLst>
              <a:rect l="0" t="0" r="r" b="b"/>
              <a:pathLst>
                <a:path w="272" h="302">
                  <a:moveTo>
                    <a:pt x="0" y="163"/>
                  </a:moveTo>
                  <a:cubicBezTo>
                    <a:pt x="114" y="0"/>
                    <a:pt x="114" y="0"/>
                    <a:pt x="114" y="0"/>
                  </a:cubicBezTo>
                  <a:cubicBezTo>
                    <a:pt x="213" y="69"/>
                    <a:pt x="272" y="181"/>
                    <a:pt x="272" y="302"/>
                  </a:cubicBezTo>
                  <a:cubicBezTo>
                    <a:pt x="73" y="302"/>
                    <a:pt x="73" y="302"/>
                    <a:pt x="73" y="302"/>
                  </a:cubicBezTo>
                  <a:cubicBezTo>
                    <a:pt x="73" y="245"/>
                    <a:pt x="44" y="194"/>
                    <a:pt x="0" y="16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2"/>
            <p:cNvSpPr>
              <a:spLocks/>
            </p:cNvSpPr>
            <p:nvPr/>
          </p:nvSpPr>
          <p:spPr bwMode="auto">
            <a:xfrm>
              <a:off x="5620" y="1218"/>
              <a:ext cx="559" cy="304"/>
            </a:xfrm>
            <a:custGeom>
              <a:avLst/>
              <a:gdLst>
                <a:gd name="T0" fmla="*/ 114 w 421"/>
                <a:gd name="T1" fmla="*/ 229 h 229"/>
                <a:gd name="T2" fmla="*/ 0 w 421"/>
                <a:gd name="T3" fmla="*/ 67 h 229"/>
                <a:gd name="T4" fmla="*/ 211 w 421"/>
                <a:gd name="T5" fmla="*/ 0 h 229"/>
                <a:gd name="T6" fmla="*/ 421 w 421"/>
                <a:gd name="T7" fmla="*/ 65 h 229"/>
                <a:gd name="T8" fmla="*/ 307 w 421"/>
                <a:gd name="T9" fmla="*/ 228 h 229"/>
                <a:gd name="T10" fmla="*/ 211 w 421"/>
                <a:gd name="T11" fmla="*/ 198 h 229"/>
                <a:gd name="T12" fmla="*/ 114 w 421"/>
                <a:gd name="T13" fmla="*/ 229 h 229"/>
              </a:gdLst>
              <a:ahLst/>
              <a:cxnLst>
                <a:cxn ang="0">
                  <a:pos x="T0" y="T1"/>
                </a:cxn>
                <a:cxn ang="0">
                  <a:pos x="T2" y="T3"/>
                </a:cxn>
                <a:cxn ang="0">
                  <a:pos x="T4" y="T5"/>
                </a:cxn>
                <a:cxn ang="0">
                  <a:pos x="T6" y="T7"/>
                </a:cxn>
                <a:cxn ang="0">
                  <a:pos x="T8" y="T9"/>
                </a:cxn>
                <a:cxn ang="0">
                  <a:pos x="T10" y="T11"/>
                </a:cxn>
                <a:cxn ang="0">
                  <a:pos x="T12" y="T13"/>
                </a:cxn>
              </a:cxnLst>
              <a:rect l="0" t="0" r="r" b="b"/>
              <a:pathLst>
                <a:path w="421" h="229">
                  <a:moveTo>
                    <a:pt x="114" y="229"/>
                  </a:moveTo>
                  <a:cubicBezTo>
                    <a:pt x="0" y="67"/>
                    <a:pt x="0" y="67"/>
                    <a:pt x="0" y="67"/>
                  </a:cubicBezTo>
                  <a:cubicBezTo>
                    <a:pt x="62" y="23"/>
                    <a:pt x="136" y="0"/>
                    <a:pt x="211" y="0"/>
                  </a:cubicBezTo>
                  <a:cubicBezTo>
                    <a:pt x="286" y="0"/>
                    <a:pt x="359" y="22"/>
                    <a:pt x="421" y="65"/>
                  </a:cubicBezTo>
                  <a:cubicBezTo>
                    <a:pt x="307" y="228"/>
                    <a:pt x="307" y="228"/>
                    <a:pt x="307" y="228"/>
                  </a:cubicBezTo>
                  <a:cubicBezTo>
                    <a:pt x="280" y="209"/>
                    <a:pt x="247" y="198"/>
                    <a:pt x="211" y="198"/>
                  </a:cubicBezTo>
                  <a:cubicBezTo>
                    <a:pt x="175" y="198"/>
                    <a:pt x="142" y="210"/>
                    <a:pt x="114" y="22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3"/>
            <p:cNvSpPr>
              <a:spLocks/>
            </p:cNvSpPr>
            <p:nvPr/>
          </p:nvSpPr>
          <p:spPr bwMode="auto">
            <a:xfrm>
              <a:off x="5887" y="1553"/>
              <a:ext cx="260" cy="246"/>
            </a:xfrm>
            <a:custGeom>
              <a:avLst/>
              <a:gdLst>
                <a:gd name="T0" fmla="*/ 71 w 196"/>
                <a:gd name="T1" fmla="*/ 180 h 186"/>
                <a:gd name="T2" fmla="*/ 75 w 196"/>
                <a:gd name="T3" fmla="*/ 178 h 186"/>
                <a:gd name="T4" fmla="*/ 75 w 196"/>
                <a:gd name="T5" fmla="*/ 178 h 186"/>
                <a:gd name="T6" fmla="*/ 130 w 196"/>
                <a:gd name="T7" fmla="*/ 156 h 186"/>
                <a:gd name="T8" fmla="*/ 130 w 196"/>
                <a:gd name="T9" fmla="*/ 156 h 186"/>
                <a:gd name="T10" fmla="*/ 133 w 196"/>
                <a:gd name="T11" fmla="*/ 155 h 186"/>
                <a:gd name="T12" fmla="*/ 133 w 196"/>
                <a:gd name="T13" fmla="*/ 155 h 186"/>
                <a:gd name="T14" fmla="*/ 138 w 196"/>
                <a:gd name="T15" fmla="*/ 138 h 186"/>
                <a:gd name="T16" fmla="*/ 125 w 196"/>
                <a:gd name="T17" fmla="*/ 129 h 186"/>
                <a:gd name="T18" fmla="*/ 131 w 196"/>
                <a:gd name="T19" fmla="*/ 127 h 186"/>
                <a:gd name="T20" fmla="*/ 139 w 196"/>
                <a:gd name="T21" fmla="*/ 108 h 186"/>
                <a:gd name="T22" fmla="*/ 126 w 196"/>
                <a:gd name="T23" fmla="*/ 99 h 186"/>
                <a:gd name="T24" fmla="*/ 127 w 196"/>
                <a:gd name="T25" fmla="*/ 99 h 186"/>
                <a:gd name="T26" fmla="*/ 135 w 196"/>
                <a:gd name="T27" fmla="*/ 80 h 186"/>
                <a:gd name="T28" fmla="*/ 117 w 196"/>
                <a:gd name="T29" fmla="*/ 73 h 186"/>
                <a:gd name="T30" fmla="*/ 185 w 196"/>
                <a:gd name="T31" fmla="*/ 45 h 186"/>
                <a:gd name="T32" fmla="*/ 193 w 196"/>
                <a:gd name="T33" fmla="*/ 27 h 186"/>
                <a:gd name="T34" fmla="*/ 175 w 196"/>
                <a:gd name="T35" fmla="*/ 19 h 186"/>
                <a:gd name="T36" fmla="*/ 73 w 196"/>
                <a:gd name="T37" fmla="*/ 60 h 186"/>
                <a:gd name="T38" fmla="*/ 73 w 196"/>
                <a:gd name="T39" fmla="*/ 60 h 186"/>
                <a:gd name="T40" fmla="*/ 51 w 196"/>
                <a:gd name="T41" fmla="*/ 68 h 186"/>
                <a:gd name="T42" fmla="*/ 72 w 196"/>
                <a:gd name="T43" fmla="*/ 36 h 186"/>
                <a:gd name="T44" fmla="*/ 44 w 196"/>
                <a:gd name="T45" fmla="*/ 19 h 186"/>
                <a:gd name="T46" fmla="*/ 4 w 196"/>
                <a:gd name="T47" fmla="*/ 80 h 186"/>
                <a:gd name="T48" fmla="*/ 3 w 196"/>
                <a:gd name="T49" fmla="*/ 81 h 186"/>
                <a:gd name="T50" fmla="*/ 2 w 196"/>
                <a:gd name="T51" fmla="*/ 96 h 186"/>
                <a:gd name="T52" fmla="*/ 28 w 196"/>
                <a:gd name="T53" fmla="*/ 161 h 186"/>
                <a:gd name="T54" fmla="*/ 71 w 196"/>
                <a:gd name="T55"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6" h="186">
                  <a:moveTo>
                    <a:pt x="71" y="180"/>
                  </a:moveTo>
                  <a:cubicBezTo>
                    <a:pt x="75" y="178"/>
                    <a:pt x="75" y="178"/>
                    <a:pt x="75" y="178"/>
                  </a:cubicBezTo>
                  <a:cubicBezTo>
                    <a:pt x="75" y="178"/>
                    <a:pt x="75" y="178"/>
                    <a:pt x="75" y="178"/>
                  </a:cubicBezTo>
                  <a:cubicBezTo>
                    <a:pt x="130" y="156"/>
                    <a:pt x="130" y="156"/>
                    <a:pt x="130" y="156"/>
                  </a:cubicBezTo>
                  <a:cubicBezTo>
                    <a:pt x="130" y="156"/>
                    <a:pt x="130" y="156"/>
                    <a:pt x="130" y="156"/>
                  </a:cubicBezTo>
                  <a:cubicBezTo>
                    <a:pt x="133" y="155"/>
                    <a:pt x="133" y="155"/>
                    <a:pt x="133" y="155"/>
                  </a:cubicBezTo>
                  <a:cubicBezTo>
                    <a:pt x="133" y="155"/>
                    <a:pt x="133" y="155"/>
                    <a:pt x="133" y="155"/>
                  </a:cubicBezTo>
                  <a:cubicBezTo>
                    <a:pt x="138" y="151"/>
                    <a:pt x="141" y="144"/>
                    <a:pt x="138" y="138"/>
                  </a:cubicBezTo>
                  <a:cubicBezTo>
                    <a:pt x="136" y="132"/>
                    <a:pt x="131" y="129"/>
                    <a:pt x="125" y="129"/>
                  </a:cubicBezTo>
                  <a:cubicBezTo>
                    <a:pt x="131" y="127"/>
                    <a:pt x="131" y="127"/>
                    <a:pt x="131" y="127"/>
                  </a:cubicBezTo>
                  <a:cubicBezTo>
                    <a:pt x="138" y="124"/>
                    <a:pt x="142" y="115"/>
                    <a:pt x="139" y="108"/>
                  </a:cubicBezTo>
                  <a:cubicBezTo>
                    <a:pt x="137" y="103"/>
                    <a:pt x="131" y="99"/>
                    <a:pt x="126" y="99"/>
                  </a:cubicBezTo>
                  <a:cubicBezTo>
                    <a:pt x="127" y="99"/>
                    <a:pt x="127" y="99"/>
                    <a:pt x="127" y="99"/>
                  </a:cubicBezTo>
                  <a:cubicBezTo>
                    <a:pt x="134" y="96"/>
                    <a:pt x="138" y="88"/>
                    <a:pt x="135" y="80"/>
                  </a:cubicBezTo>
                  <a:cubicBezTo>
                    <a:pt x="132" y="73"/>
                    <a:pt x="124" y="70"/>
                    <a:pt x="117" y="73"/>
                  </a:cubicBezTo>
                  <a:cubicBezTo>
                    <a:pt x="185" y="45"/>
                    <a:pt x="185" y="45"/>
                    <a:pt x="185" y="45"/>
                  </a:cubicBezTo>
                  <a:cubicBezTo>
                    <a:pt x="192" y="42"/>
                    <a:pt x="196" y="34"/>
                    <a:pt x="193" y="27"/>
                  </a:cubicBezTo>
                  <a:cubicBezTo>
                    <a:pt x="190" y="20"/>
                    <a:pt x="182" y="16"/>
                    <a:pt x="175" y="19"/>
                  </a:cubicBezTo>
                  <a:cubicBezTo>
                    <a:pt x="73" y="60"/>
                    <a:pt x="73" y="60"/>
                    <a:pt x="73" y="60"/>
                  </a:cubicBezTo>
                  <a:cubicBezTo>
                    <a:pt x="73" y="60"/>
                    <a:pt x="73" y="60"/>
                    <a:pt x="73" y="60"/>
                  </a:cubicBezTo>
                  <a:cubicBezTo>
                    <a:pt x="51" y="68"/>
                    <a:pt x="51" y="68"/>
                    <a:pt x="51" y="68"/>
                  </a:cubicBezTo>
                  <a:cubicBezTo>
                    <a:pt x="72" y="36"/>
                    <a:pt x="72" y="36"/>
                    <a:pt x="72" y="36"/>
                  </a:cubicBezTo>
                  <a:cubicBezTo>
                    <a:pt x="83" y="19"/>
                    <a:pt x="56" y="0"/>
                    <a:pt x="44" y="19"/>
                  </a:cubicBezTo>
                  <a:cubicBezTo>
                    <a:pt x="4" y="80"/>
                    <a:pt x="4" y="80"/>
                    <a:pt x="4" y="80"/>
                  </a:cubicBezTo>
                  <a:cubicBezTo>
                    <a:pt x="4" y="81"/>
                    <a:pt x="4" y="81"/>
                    <a:pt x="3" y="81"/>
                  </a:cubicBezTo>
                  <a:cubicBezTo>
                    <a:pt x="1" y="86"/>
                    <a:pt x="0" y="91"/>
                    <a:pt x="2" y="96"/>
                  </a:cubicBezTo>
                  <a:cubicBezTo>
                    <a:pt x="28" y="161"/>
                    <a:pt x="28" y="161"/>
                    <a:pt x="28" y="161"/>
                  </a:cubicBezTo>
                  <a:cubicBezTo>
                    <a:pt x="35" y="178"/>
                    <a:pt x="54" y="186"/>
                    <a:pt x="71" y="18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4"/>
            <p:cNvSpPr>
              <a:spLocks noEditPoints="1"/>
            </p:cNvSpPr>
            <p:nvPr/>
          </p:nvSpPr>
          <p:spPr bwMode="auto">
            <a:xfrm>
              <a:off x="1483" y="2423"/>
              <a:ext cx="188" cy="184"/>
            </a:xfrm>
            <a:custGeom>
              <a:avLst/>
              <a:gdLst>
                <a:gd name="T0" fmla="*/ 71 w 142"/>
                <a:gd name="T1" fmla="*/ 58 h 139"/>
                <a:gd name="T2" fmla="*/ 7 w 142"/>
                <a:gd name="T3" fmla="*/ 37 h 139"/>
                <a:gd name="T4" fmla="*/ 135 w 142"/>
                <a:gd name="T5" fmla="*/ 37 h 139"/>
                <a:gd name="T6" fmla="*/ 139 w 142"/>
                <a:gd name="T7" fmla="*/ 65 h 139"/>
                <a:gd name="T8" fmla="*/ 3 w 142"/>
                <a:gd name="T9" fmla="*/ 65 h 139"/>
                <a:gd name="T10" fmla="*/ 71 w 142"/>
                <a:gd name="T11" fmla="*/ 70 h 139"/>
                <a:gd name="T12" fmla="*/ 139 w 142"/>
                <a:gd name="T13" fmla="*/ 65 h 139"/>
                <a:gd name="T14" fmla="*/ 71 w 142"/>
                <a:gd name="T15" fmla="*/ 105 h 139"/>
                <a:gd name="T16" fmla="*/ 7 w 142"/>
                <a:gd name="T17" fmla="*/ 83 h 139"/>
                <a:gd name="T18" fmla="*/ 135 w 142"/>
                <a:gd name="T19" fmla="*/ 83 h 139"/>
                <a:gd name="T20" fmla="*/ 139 w 142"/>
                <a:gd name="T21" fmla="*/ 112 h 139"/>
                <a:gd name="T22" fmla="*/ 3 w 142"/>
                <a:gd name="T23" fmla="*/ 112 h 139"/>
                <a:gd name="T24" fmla="*/ 71 w 142"/>
                <a:gd name="T25" fmla="*/ 116 h 139"/>
                <a:gd name="T26" fmla="*/ 139 w 142"/>
                <a:gd name="T27" fmla="*/ 112 h 139"/>
                <a:gd name="T28" fmla="*/ 139 w 142"/>
                <a:gd name="T29" fmla="*/ 19 h 139"/>
                <a:gd name="T30" fmla="*/ 3 w 142"/>
                <a:gd name="T31" fmla="*/ 19 h 139"/>
                <a:gd name="T32" fmla="*/ 142 w 142"/>
                <a:gd name="T33" fmla="*/ 28 h 139"/>
                <a:gd name="T34" fmla="*/ 71 w 142"/>
                <a:gd name="T35" fmla="*/ 0 h 139"/>
                <a:gd name="T36" fmla="*/ 0 w 142"/>
                <a:gd name="T37" fmla="*/ 28 h 139"/>
                <a:gd name="T38" fmla="*/ 0 w 142"/>
                <a:gd name="T39" fmla="*/ 42 h 139"/>
                <a:gd name="T40" fmla="*/ 5 w 142"/>
                <a:gd name="T41" fmla="*/ 58 h 139"/>
                <a:gd name="T42" fmla="*/ 0 w 142"/>
                <a:gd name="T43" fmla="*/ 74 h 139"/>
                <a:gd name="T44" fmla="*/ 0 w 142"/>
                <a:gd name="T45" fmla="*/ 89 h 139"/>
                <a:gd name="T46" fmla="*/ 5 w 142"/>
                <a:gd name="T47" fmla="*/ 105 h 139"/>
                <a:gd name="T48" fmla="*/ 0 w 142"/>
                <a:gd name="T49" fmla="*/ 121 h 139"/>
                <a:gd name="T50" fmla="*/ 142 w 142"/>
                <a:gd name="T51" fmla="*/ 121 h 139"/>
                <a:gd name="T52" fmla="*/ 137 w 142"/>
                <a:gd name="T53" fmla="*/ 105 h 139"/>
                <a:gd name="T54" fmla="*/ 142 w 142"/>
                <a:gd name="T55" fmla="*/ 89 h 139"/>
                <a:gd name="T56" fmla="*/ 142 w 142"/>
                <a:gd name="T57" fmla="*/ 74 h 139"/>
                <a:gd name="T58" fmla="*/ 137 w 142"/>
                <a:gd name="T59" fmla="*/ 58 h 139"/>
                <a:gd name="T60" fmla="*/ 142 w 142"/>
                <a:gd name="T61" fmla="*/ 42 h 139"/>
                <a:gd name="T62" fmla="*/ 142 w 142"/>
                <a:gd name="T63" fmla="*/ 2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2" h="139">
                  <a:moveTo>
                    <a:pt x="139" y="42"/>
                  </a:moveTo>
                  <a:cubicBezTo>
                    <a:pt x="139" y="50"/>
                    <a:pt x="111" y="58"/>
                    <a:pt x="71" y="58"/>
                  </a:cubicBezTo>
                  <a:cubicBezTo>
                    <a:pt x="31" y="58"/>
                    <a:pt x="3" y="50"/>
                    <a:pt x="3" y="42"/>
                  </a:cubicBezTo>
                  <a:cubicBezTo>
                    <a:pt x="3" y="40"/>
                    <a:pt x="4" y="39"/>
                    <a:pt x="7" y="37"/>
                  </a:cubicBezTo>
                  <a:cubicBezTo>
                    <a:pt x="20" y="43"/>
                    <a:pt x="46" y="47"/>
                    <a:pt x="71" y="47"/>
                  </a:cubicBezTo>
                  <a:cubicBezTo>
                    <a:pt x="96" y="47"/>
                    <a:pt x="122" y="43"/>
                    <a:pt x="135" y="37"/>
                  </a:cubicBezTo>
                  <a:cubicBezTo>
                    <a:pt x="138" y="39"/>
                    <a:pt x="139" y="40"/>
                    <a:pt x="139" y="42"/>
                  </a:cubicBezTo>
                  <a:close/>
                  <a:moveTo>
                    <a:pt x="139" y="65"/>
                  </a:moveTo>
                  <a:cubicBezTo>
                    <a:pt x="139" y="73"/>
                    <a:pt x="111" y="81"/>
                    <a:pt x="71" y="81"/>
                  </a:cubicBezTo>
                  <a:cubicBezTo>
                    <a:pt x="31" y="81"/>
                    <a:pt x="3" y="73"/>
                    <a:pt x="3" y="65"/>
                  </a:cubicBezTo>
                  <a:cubicBezTo>
                    <a:pt x="3" y="64"/>
                    <a:pt x="4" y="62"/>
                    <a:pt x="7" y="60"/>
                  </a:cubicBezTo>
                  <a:cubicBezTo>
                    <a:pt x="20" y="66"/>
                    <a:pt x="46" y="70"/>
                    <a:pt x="71" y="70"/>
                  </a:cubicBezTo>
                  <a:cubicBezTo>
                    <a:pt x="96" y="70"/>
                    <a:pt x="122" y="66"/>
                    <a:pt x="135" y="60"/>
                  </a:cubicBezTo>
                  <a:cubicBezTo>
                    <a:pt x="138" y="62"/>
                    <a:pt x="139" y="64"/>
                    <a:pt x="139" y="65"/>
                  </a:cubicBezTo>
                  <a:close/>
                  <a:moveTo>
                    <a:pt x="139" y="89"/>
                  </a:moveTo>
                  <a:cubicBezTo>
                    <a:pt x="139" y="96"/>
                    <a:pt x="111" y="105"/>
                    <a:pt x="71" y="105"/>
                  </a:cubicBezTo>
                  <a:cubicBezTo>
                    <a:pt x="31" y="105"/>
                    <a:pt x="3" y="96"/>
                    <a:pt x="3" y="89"/>
                  </a:cubicBezTo>
                  <a:cubicBezTo>
                    <a:pt x="3" y="87"/>
                    <a:pt x="4" y="85"/>
                    <a:pt x="7" y="83"/>
                  </a:cubicBezTo>
                  <a:cubicBezTo>
                    <a:pt x="20" y="90"/>
                    <a:pt x="46" y="93"/>
                    <a:pt x="71" y="93"/>
                  </a:cubicBezTo>
                  <a:cubicBezTo>
                    <a:pt x="96" y="93"/>
                    <a:pt x="122" y="90"/>
                    <a:pt x="135" y="83"/>
                  </a:cubicBezTo>
                  <a:cubicBezTo>
                    <a:pt x="138" y="85"/>
                    <a:pt x="139" y="87"/>
                    <a:pt x="139" y="89"/>
                  </a:cubicBezTo>
                  <a:close/>
                  <a:moveTo>
                    <a:pt x="139" y="112"/>
                  </a:moveTo>
                  <a:cubicBezTo>
                    <a:pt x="139" y="119"/>
                    <a:pt x="111" y="128"/>
                    <a:pt x="71" y="128"/>
                  </a:cubicBezTo>
                  <a:cubicBezTo>
                    <a:pt x="31" y="128"/>
                    <a:pt x="3" y="119"/>
                    <a:pt x="3" y="112"/>
                  </a:cubicBezTo>
                  <a:cubicBezTo>
                    <a:pt x="3" y="110"/>
                    <a:pt x="4" y="108"/>
                    <a:pt x="7" y="106"/>
                  </a:cubicBezTo>
                  <a:cubicBezTo>
                    <a:pt x="20" y="113"/>
                    <a:pt x="46" y="116"/>
                    <a:pt x="71" y="116"/>
                  </a:cubicBezTo>
                  <a:cubicBezTo>
                    <a:pt x="96" y="116"/>
                    <a:pt x="122" y="113"/>
                    <a:pt x="135" y="106"/>
                  </a:cubicBezTo>
                  <a:cubicBezTo>
                    <a:pt x="138" y="108"/>
                    <a:pt x="139" y="110"/>
                    <a:pt x="139" y="112"/>
                  </a:cubicBezTo>
                  <a:close/>
                  <a:moveTo>
                    <a:pt x="71" y="3"/>
                  </a:moveTo>
                  <a:cubicBezTo>
                    <a:pt x="111" y="3"/>
                    <a:pt x="139" y="12"/>
                    <a:pt x="139" y="19"/>
                  </a:cubicBezTo>
                  <a:cubicBezTo>
                    <a:pt x="139" y="27"/>
                    <a:pt x="111" y="35"/>
                    <a:pt x="71" y="35"/>
                  </a:cubicBezTo>
                  <a:cubicBezTo>
                    <a:pt x="31" y="35"/>
                    <a:pt x="3" y="27"/>
                    <a:pt x="3" y="19"/>
                  </a:cubicBezTo>
                  <a:cubicBezTo>
                    <a:pt x="3" y="12"/>
                    <a:pt x="31" y="3"/>
                    <a:pt x="71" y="3"/>
                  </a:cubicBezTo>
                  <a:close/>
                  <a:moveTo>
                    <a:pt x="142" y="28"/>
                  </a:moveTo>
                  <a:cubicBezTo>
                    <a:pt x="142" y="19"/>
                    <a:pt x="142" y="19"/>
                    <a:pt x="142" y="19"/>
                  </a:cubicBezTo>
                  <a:cubicBezTo>
                    <a:pt x="142" y="7"/>
                    <a:pt x="106" y="0"/>
                    <a:pt x="71" y="0"/>
                  </a:cubicBezTo>
                  <a:cubicBezTo>
                    <a:pt x="37" y="0"/>
                    <a:pt x="0" y="7"/>
                    <a:pt x="0" y="19"/>
                  </a:cubicBezTo>
                  <a:cubicBezTo>
                    <a:pt x="0" y="28"/>
                    <a:pt x="0" y="28"/>
                    <a:pt x="0" y="28"/>
                  </a:cubicBezTo>
                  <a:cubicBezTo>
                    <a:pt x="0" y="31"/>
                    <a:pt x="2" y="33"/>
                    <a:pt x="5" y="35"/>
                  </a:cubicBezTo>
                  <a:cubicBezTo>
                    <a:pt x="2" y="37"/>
                    <a:pt x="0" y="40"/>
                    <a:pt x="0" y="42"/>
                  </a:cubicBezTo>
                  <a:cubicBezTo>
                    <a:pt x="0" y="51"/>
                    <a:pt x="0" y="51"/>
                    <a:pt x="0" y="51"/>
                  </a:cubicBezTo>
                  <a:cubicBezTo>
                    <a:pt x="0" y="54"/>
                    <a:pt x="2" y="56"/>
                    <a:pt x="5" y="58"/>
                  </a:cubicBezTo>
                  <a:cubicBezTo>
                    <a:pt x="2" y="60"/>
                    <a:pt x="0" y="63"/>
                    <a:pt x="0" y="65"/>
                  </a:cubicBezTo>
                  <a:cubicBezTo>
                    <a:pt x="0" y="74"/>
                    <a:pt x="0" y="74"/>
                    <a:pt x="0" y="74"/>
                  </a:cubicBezTo>
                  <a:cubicBezTo>
                    <a:pt x="0" y="77"/>
                    <a:pt x="2" y="79"/>
                    <a:pt x="5" y="82"/>
                  </a:cubicBezTo>
                  <a:cubicBezTo>
                    <a:pt x="2" y="84"/>
                    <a:pt x="0" y="86"/>
                    <a:pt x="0" y="89"/>
                  </a:cubicBezTo>
                  <a:cubicBezTo>
                    <a:pt x="0" y="98"/>
                    <a:pt x="0" y="98"/>
                    <a:pt x="0" y="98"/>
                  </a:cubicBezTo>
                  <a:cubicBezTo>
                    <a:pt x="0" y="100"/>
                    <a:pt x="2" y="103"/>
                    <a:pt x="5" y="105"/>
                  </a:cubicBezTo>
                  <a:cubicBezTo>
                    <a:pt x="2" y="107"/>
                    <a:pt x="0" y="109"/>
                    <a:pt x="0" y="112"/>
                  </a:cubicBezTo>
                  <a:cubicBezTo>
                    <a:pt x="0" y="121"/>
                    <a:pt x="0" y="121"/>
                    <a:pt x="0" y="121"/>
                  </a:cubicBezTo>
                  <a:cubicBezTo>
                    <a:pt x="0" y="133"/>
                    <a:pt x="37" y="139"/>
                    <a:pt x="71" y="139"/>
                  </a:cubicBezTo>
                  <a:cubicBezTo>
                    <a:pt x="106" y="139"/>
                    <a:pt x="142" y="133"/>
                    <a:pt x="142" y="121"/>
                  </a:cubicBezTo>
                  <a:cubicBezTo>
                    <a:pt x="142" y="112"/>
                    <a:pt x="142" y="112"/>
                    <a:pt x="142" y="112"/>
                  </a:cubicBezTo>
                  <a:cubicBezTo>
                    <a:pt x="142" y="109"/>
                    <a:pt x="140" y="107"/>
                    <a:pt x="137" y="105"/>
                  </a:cubicBezTo>
                  <a:cubicBezTo>
                    <a:pt x="140" y="103"/>
                    <a:pt x="142" y="100"/>
                    <a:pt x="142" y="98"/>
                  </a:cubicBezTo>
                  <a:cubicBezTo>
                    <a:pt x="142" y="89"/>
                    <a:pt x="142" y="89"/>
                    <a:pt x="142" y="89"/>
                  </a:cubicBezTo>
                  <a:cubicBezTo>
                    <a:pt x="142" y="86"/>
                    <a:pt x="140" y="84"/>
                    <a:pt x="137" y="82"/>
                  </a:cubicBezTo>
                  <a:cubicBezTo>
                    <a:pt x="140" y="79"/>
                    <a:pt x="142" y="77"/>
                    <a:pt x="142" y="74"/>
                  </a:cubicBezTo>
                  <a:cubicBezTo>
                    <a:pt x="142" y="65"/>
                    <a:pt x="142" y="65"/>
                    <a:pt x="142" y="65"/>
                  </a:cubicBezTo>
                  <a:cubicBezTo>
                    <a:pt x="142" y="63"/>
                    <a:pt x="140" y="60"/>
                    <a:pt x="137" y="58"/>
                  </a:cubicBezTo>
                  <a:cubicBezTo>
                    <a:pt x="140" y="56"/>
                    <a:pt x="142" y="54"/>
                    <a:pt x="142" y="51"/>
                  </a:cubicBezTo>
                  <a:cubicBezTo>
                    <a:pt x="142" y="42"/>
                    <a:pt x="142" y="42"/>
                    <a:pt x="142" y="42"/>
                  </a:cubicBezTo>
                  <a:cubicBezTo>
                    <a:pt x="142" y="40"/>
                    <a:pt x="140" y="37"/>
                    <a:pt x="137" y="35"/>
                  </a:cubicBezTo>
                  <a:cubicBezTo>
                    <a:pt x="140" y="33"/>
                    <a:pt x="142" y="31"/>
                    <a:pt x="142" y="28"/>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5"/>
            <p:cNvSpPr>
              <a:spLocks noEditPoints="1"/>
            </p:cNvSpPr>
            <p:nvPr/>
          </p:nvSpPr>
          <p:spPr bwMode="auto">
            <a:xfrm>
              <a:off x="5874" y="2424"/>
              <a:ext cx="54" cy="53"/>
            </a:xfrm>
            <a:custGeom>
              <a:avLst/>
              <a:gdLst>
                <a:gd name="T0" fmla="*/ 20 w 41"/>
                <a:gd name="T1" fmla="*/ 30 h 40"/>
                <a:gd name="T2" fmla="*/ 10 w 41"/>
                <a:gd name="T3" fmla="*/ 20 h 40"/>
                <a:gd name="T4" fmla="*/ 20 w 41"/>
                <a:gd name="T5" fmla="*/ 10 h 40"/>
                <a:gd name="T6" fmla="*/ 31 w 41"/>
                <a:gd name="T7" fmla="*/ 20 h 40"/>
                <a:gd name="T8" fmla="*/ 20 w 41"/>
                <a:gd name="T9" fmla="*/ 30 h 40"/>
                <a:gd name="T10" fmla="*/ 41 w 41"/>
                <a:gd name="T11" fmla="*/ 20 h 40"/>
                <a:gd name="T12" fmla="*/ 20 w 41"/>
                <a:gd name="T13" fmla="*/ 0 h 40"/>
                <a:gd name="T14" fmla="*/ 0 w 41"/>
                <a:gd name="T15" fmla="*/ 20 h 40"/>
                <a:gd name="T16" fmla="*/ 14 w 41"/>
                <a:gd name="T17" fmla="*/ 39 h 40"/>
                <a:gd name="T18" fmla="*/ 20 w 41"/>
                <a:gd name="T19" fmla="*/ 40 h 40"/>
                <a:gd name="T20" fmla="*/ 27 w 41"/>
                <a:gd name="T21" fmla="*/ 39 h 40"/>
                <a:gd name="T22" fmla="*/ 41 w 41"/>
                <a:gd name="T23"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40">
                  <a:moveTo>
                    <a:pt x="20" y="30"/>
                  </a:moveTo>
                  <a:cubicBezTo>
                    <a:pt x="15" y="30"/>
                    <a:pt x="10" y="26"/>
                    <a:pt x="10" y="20"/>
                  </a:cubicBezTo>
                  <a:cubicBezTo>
                    <a:pt x="10" y="14"/>
                    <a:pt x="15" y="10"/>
                    <a:pt x="20" y="10"/>
                  </a:cubicBezTo>
                  <a:cubicBezTo>
                    <a:pt x="26" y="10"/>
                    <a:pt x="31" y="14"/>
                    <a:pt x="31" y="20"/>
                  </a:cubicBezTo>
                  <a:cubicBezTo>
                    <a:pt x="31" y="26"/>
                    <a:pt x="26" y="30"/>
                    <a:pt x="20" y="30"/>
                  </a:cubicBezTo>
                  <a:close/>
                  <a:moveTo>
                    <a:pt x="41" y="20"/>
                  </a:moveTo>
                  <a:cubicBezTo>
                    <a:pt x="41" y="9"/>
                    <a:pt x="32" y="0"/>
                    <a:pt x="20" y="0"/>
                  </a:cubicBezTo>
                  <a:cubicBezTo>
                    <a:pt x="9" y="0"/>
                    <a:pt x="0" y="9"/>
                    <a:pt x="0" y="20"/>
                  </a:cubicBezTo>
                  <a:cubicBezTo>
                    <a:pt x="0" y="29"/>
                    <a:pt x="6" y="36"/>
                    <a:pt x="14" y="39"/>
                  </a:cubicBezTo>
                  <a:cubicBezTo>
                    <a:pt x="16" y="40"/>
                    <a:pt x="18" y="40"/>
                    <a:pt x="20" y="40"/>
                  </a:cubicBezTo>
                  <a:cubicBezTo>
                    <a:pt x="23" y="40"/>
                    <a:pt x="25" y="40"/>
                    <a:pt x="27" y="39"/>
                  </a:cubicBezTo>
                  <a:cubicBezTo>
                    <a:pt x="35" y="36"/>
                    <a:pt x="41" y="29"/>
                    <a:pt x="41" y="2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6"/>
            <p:cNvSpPr>
              <a:spLocks/>
            </p:cNvSpPr>
            <p:nvPr/>
          </p:nvSpPr>
          <p:spPr bwMode="auto">
            <a:xfrm>
              <a:off x="5804" y="2542"/>
              <a:ext cx="35" cy="34"/>
            </a:xfrm>
            <a:custGeom>
              <a:avLst/>
              <a:gdLst>
                <a:gd name="T0" fmla="*/ 22 w 35"/>
                <a:gd name="T1" fmla="*/ 0 h 34"/>
                <a:gd name="T2" fmla="*/ 10 w 35"/>
                <a:gd name="T3" fmla="*/ 15 h 34"/>
                <a:gd name="T4" fmla="*/ 0 w 35"/>
                <a:gd name="T5" fmla="*/ 28 h 34"/>
                <a:gd name="T6" fmla="*/ 18 w 35"/>
                <a:gd name="T7" fmla="*/ 31 h 34"/>
                <a:gd name="T8" fmla="*/ 35 w 35"/>
                <a:gd name="T9" fmla="*/ 34 h 34"/>
                <a:gd name="T10" fmla="*/ 29 w 35"/>
                <a:gd name="T11" fmla="*/ 18 h 34"/>
                <a:gd name="T12" fmla="*/ 22 w 35"/>
                <a:gd name="T13" fmla="*/ 0 h 34"/>
                <a:gd name="T14" fmla="*/ 22 w 35"/>
                <a:gd name="T15" fmla="*/ 0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4">
                  <a:moveTo>
                    <a:pt x="22" y="0"/>
                  </a:moveTo>
                  <a:lnTo>
                    <a:pt x="10" y="15"/>
                  </a:lnTo>
                  <a:lnTo>
                    <a:pt x="0" y="28"/>
                  </a:lnTo>
                  <a:lnTo>
                    <a:pt x="18" y="31"/>
                  </a:lnTo>
                  <a:lnTo>
                    <a:pt x="35" y="34"/>
                  </a:lnTo>
                  <a:lnTo>
                    <a:pt x="29" y="18"/>
                  </a:lnTo>
                  <a:lnTo>
                    <a:pt x="22" y="0"/>
                  </a:lnTo>
                  <a:lnTo>
                    <a:pt x="2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7"/>
            <p:cNvSpPr>
              <a:spLocks/>
            </p:cNvSpPr>
            <p:nvPr/>
          </p:nvSpPr>
          <p:spPr bwMode="auto">
            <a:xfrm>
              <a:off x="5963" y="2542"/>
              <a:ext cx="36" cy="34"/>
            </a:xfrm>
            <a:custGeom>
              <a:avLst/>
              <a:gdLst>
                <a:gd name="T0" fmla="*/ 36 w 36"/>
                <a:gd name="T1" fmla="*/ 28 h 34"/>
                <a:gd name="T2" fmla="*/ 24 w 36"/>
                <a:gd name="T3" fmla="*/ 15 h 34"/>
                <a:gd name="T4" fmla="*/ 13 w 36"/>
                <a:gd name="T5" fmla="*/ 0 h 34"/>
                <a:gd name="T6" fmla="*/ 6 w 36"/>
                <a:gd name="T7" fmla="*/ 18 h 34"/>
                <a:gd name="T8" fmla="*/ 0 w 36"/>
                <a:gd name="T9" fmla="*/ 34 h 34"/>
                <a:gd name="T10" fmla="*/ 17 w 36"/>
                <a:gd name="T11" fmla="*/ 31 h 34"/>
                <a:gd name="T12" fmla="*/ 36 w 36"/>
                <a:gd name="T13" fmla="*/ 28 h 34"/>
                <a:gd name="T14" fmla="*/ 36 w 36"/>
                <a:gd name="T15" fmla="*/ 28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4">
                  <a:moveTo>
                    <a:pt x="36" y="28"/>
                  </a:moveTo>
                  <a:lnTo>
                    <a:pt x="24" y="15"/>
                  </a:lnTo>
                  <a:lnTo>
                    <a:pt x="13" y="0"/>
                  </a:lnTo>
                  <a:lnTo>
                    <a:pt x="6" y="18"/>
                  </a:lnTo>
                  <a:lnTo>
                    <a:pt x="0" y="34"/>
                  </a:lnTo>
                  <a:lnTo>
                    <a:pt x="17" y="31"/>
                  </a:lnTo>
                  <a:lnTo>
                    <a:pt x="36" y="28"/>
                  </a:lnTo>
                  <a:lnTo>
                    <a:pt x="36" y="2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8"/>
            <p:cNvSpPr>
              <a:spLocks/>
            </p:cNvSpPr>
            <p:nvPr/>
          </p:nvSpPr>
          <p:spPr bwMode="auto">
            <a:xfrm>
              <a:off x="5809" y="2481"/>
              <a:ext cx="183" cy="165"/>
            </a:xfrm>
            <a:custGeom>
              <a:avLst/>
              <a:gdLst>
                <a:gd name="T0" fmla="*/ 137 w 138"/>
                <a:gd name="T1" fmla="*/ 79 h 124"/>
                <a:gd name="T2" fmla="*/ 136 w 138"/>
                <a:gd name="T3" fmla="*/ 72 h 124"/>
                <a:gd name="T4" fmla="*/ 130 w 138"/>
                <a:gd name="T5" fmla="*/ 73 h 124"/>
                <a:gd name="T6" fmla="*/ 124 w 138"/>
                <a:gd name="T7" fmla="*/ 74 h 124"/>
                <a:gd name="T8" fmla="*/ 117 w 138"/>
                <a:gd name="T9" fmla="*/ 82 h 124"/>
                <a:gd name="T10" fmla="*/ 81 w 138"/>
                <a:gd name="T11" fmla="*/ 82 h 124"/>
                <a:gd name="T12" fmla="*/ 77 w 138"/>
                <a:gd name="T13" fmla="*/ 18 h 124"/>
                <a:gd name="T14" fmla="*/ 93 w 138"/>
                <a:gd name="T15" fmla="*/ 18 h 124"/>
                <a:gd name="T16" fmla="*/ 98 w 138"/>
                <a:gd name="T17" fmla="*/ 13 h 124"/>
                <a:gd name="T18" fmla="*/ 98 w 138"/>
                <a:gd name="T19" fmla="*/ 13 h 124"/>
                <a:gd name="T20" fmla="*/ 93 w 138"/>
                <a:gd name="T21" fmla="*/ 8 h 124"/>
                <a:gd name="T22" fmla="*/ 77 w 138"/>
                <a:gd name="T23" fmla="*/ 8 h 124"/>
                <a:gd name="T24" fmla="*/ 76 w 138"/>
                <a:gd name="T25" fmla="*/ 0 h 124"/>
                <a:gd name="T26" fmla="*/ 69 w 138"/>
                <a:gd name="T27" fmla="*/ 2 h 124"/>
                <a:gd name="T28" fmla="*/ 62 w 138"/>
                <a:gd name="T29" fmla="*/ 0 h 124"/>
                <a:gd name="T30" fmla="*/ 62 w 138"/>
                <a:gd name="T31" fmla="*/ 8 h 124"/>
                <a:gd name="T32" fmla="*/ 46 w 138"/>
                <a:gd name="T33" fmla="*/ 8 h 124"/>
                <a:gd name="T34" fmla="*/ 41 w 138"/>
                <a:gd name="T35" fmla="*/ 13 h 124"/>
                <a:gd name="T36" fmla="*/ 41 w 138"/>
                <a:gd name="T37" fmla="*/ 13 h 124"/>
                <a:gd name="T38" fmla="*/ 46 w 138"/>
                <a:gd name="T39" fmla="*/ 18 h 124"/>
                <a:gd name="T40" fmla="*/ 62 w 138"/>
                <a:gd name="T41" fmla="*/ 18 h 124"/>
                <a:gd name="T42" fmla="*/ 58 w 138"/>
                <a:gd name="T43" fmla="*/ 82 h 124"/>
                <a:gd name="T44" fmla="*/ 22 w 138"/>
                <a:gd name="T45" fmla="*/ 82 h 124"/>
                <a:gd name="T46" fmla="*/ 15 w 138"/>
                <a:gd name="T47" fmla="*/ 74 h 124"/>
                <a:gd name="T48" fmla="*/ 9 w 138"/>
                <a:gd name="T49" fmla="*/ 73 h 124"/>
                <a:gd name="T50" fmla="*/ 3 w 138"/>
                <a:gd name="T51" fmla="*/ 72 h 124"/>
                <a:gd name="T52" fmla="*/ 2 w 138"/>
                <a:gd name="T53" fmla="*/ 79 h 124"/>
                <a:gd name="T54" fmla="*/ 21 w 138"/>
                <a:gd name="T55" fmla="*/ 102 h 124"/>
                <a:gd name="T56" fmla="*/ 30 w 138"/>
                <a:gd name="T57" fmla="*/ 105 h 124"/>
                <a:gd name="T58" fmla="*/ 66 w 138"/>
                <a:gd name="T59" fmla="*/ 122 h 124"/>
                <a:gd name="T60" fmla="*/ 73 w 138"/>
                <a:gd name="T61" fmla="*/ 122 h 124"/>
                <a:gd name="T62" fmla="*/ 108 w 138"/>
                <a:gd name="T63" fmla="*/ 105 h 124"/>
                <a:gd name="T64" fmla="*/ 117 w 138"/>
                <a:gd name="T65" fmla="*/ 102 h 124"/>
                <a:gd name="T66" fmla="*/ 137 w 138"/>
                <a:gd name="T67" fmla="*/ 79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8" h="124">
                  <a:moveTo>
                    <a:pt x="137" y="79"/>
                  </a:moveTo>
                  <a:cubicBezTo>
                    <a:pt x="137" y="77"/>
                    <a:pt x="136" y="74"/>
                    <a:pt x="136" y="72"/>
                  </a:cubicBezTo>
                  <a:cubicBezTo>
                    <a:pt x="130" y="73"/>
                    <a:pt x="130" y="73"/>
                    <a:pt x="130" y="73"/>
                  </a:cubicBezTo>
                  <a:cubicBezTo>
                    <a:pt x="124" y="74"/>
                    <a:pt x="124" y="74"/>
                    <a:pt x="124" y="74"/>
                  </a:cubicBezTo>
                  <a:cubicBezTo>
                    <a:pt x="123" y="77"/>
                    <a:pt x="121" y="80"/>
                    <a:pt x="117" y="82"/>
                  </a:cubicBezTo>
                  <a:cubicBezTo>
                    <a:pt x="110" y="87"/>
                    <a:pt x="84" y="92"/>
                    <a:pt x="81" y="82"/>
                  </a:cubicBezTo>
                  <a:cubicBezTo>
                    <a:pt x="79" y="76"/>
                    <a:pt x="78" y="44"/>
                    <a:pt x="77" y="18"/>
                  </a:cubicBezTo>
                  <a:cubicBezTo>
                    <a:pt x="93" y="18"/>
                    <a:pt x="93" y="18"/>
                    <a:pt x="93" y="18"/>
                  </a:cubicBezTo>
                  <a:cubicBezTo>
                    <a:pt x="96" y="18"/>
                    <a:pt x="98" y="16"/>
                    <a:pt x="98" y="13"/>
                  </a:cubicBezTo>
                  <a:cubicBezTo>
                    <a:pt x="98" y="13"/>
                    <a:pt x="98" y="13"/>
                    <a:pt x="98" y="13"/>
                  </a:cubicBezTo>
                  <a:cubicBezTo>
                    <a:pt x="98" y="11"/>
                    <a:pt x="96" y="8"/>
                    <a:pt x="93" y="8"/>
                  </a:cubicBezTo>
                  <a:cubicBezTo>
                    <a:pt x="77" y="8"/>
                    <a:pt x="77" y="8"/>
                    <a:pt x="77" y="8"/>
                  </a:cubicBezTo>
                  <a:cubicBezTo>
                    <a:pt x="77" y="6"/>
                    <a:pt x="76" y="3"/>
                    <a:pt x="76" y="0"/>
                  </a:cubicBezTo>
                  <a:cubicBezTo>
                    <a:pt x="74" y="1"/>
                    <a:pt x="72" y="2"/>
                    <a:pt x="69" y="2"/>
                  </a:cubicBezTo>
                  <a:cubicBezTo>
                    <a:pt x="67" y="2"/>
                    <a:pt x="65" y="1"/>
                    <a:pt x="62" y="0"/>
                  </a:cubicBezTo>
                  <a:cubicBezTo>
                    <a:pt x="62" y="3"/>
                    <a:pt x="62" y="6"/>
                    <a:pt x="62" y="8"/>
                  </a:cubicBezTo>
                  <a:cubicBezTo>
                    <a:pt x="46" y="8"/>
                    <a:pt x="46" y="8"/>
                    <a:pt x="46" y="8"/>
                  </a:cubicBezTo>
                  <a:cubicBezTo>
                    <a:pt x="43" y="8"/>
                    <a:pt x="41" y="11"/>
                    <a:pt x="41" y="13"/>
                  </a:cubicBezTo>
                  <a:cubicBezTo>
                    <a:pt x="41" y="13"/>
                    <a:pt x="41" y="13"/>
                    <a:pt x="41" y="13"/>
                  </a:cubicBezTo>
                  <a:cubicBezTo>
                    <a:pt x="41" y="16"/>
                    <a:pt x="43" y="18"/>
                    <a:pt x="46" y="18"/>
                  </a:cubicBezTo>
                  <a:cubicBezTo>
                    <a:pt x="62" y="18"/>
                    <a:pt x="62" y="18"/>
                    <a:pt x="62" y="18"/>
                  </a:cubicBezTo>
                  <a:cubicBezTo>
                    <a:pt x="61" y="44"/>
                    <a:pt x="60" y="76"/>
                    <a:pt x="58" y="82"/>
                  </a:cubicBezTo>
                  <a:cubicBezTo>
                    <a:pt x="55" y="92"/>
                    <a:pt x="29" y="87"/>
                    <a:pt x="22" y="82"/>
                  </a:cubicBezTo>
                  <a:cubicBezTo>
                    <a:pt x="18" y="80"/>
                    <a:pt x="16" y="77"/>
                    <a:pt x="15" y="74"/>
                  </a:cubicBezTo>
                  <a:cubicBezTo>
                    <a:pt x="9" y="73"/>
                    <a:pt x="9" y="73"/>
                    <a:pt x="9" y="73"/>
                  </a:cubicBezTo>
                  <a:cubicBezTo>
                    <a:pt x="3" y="72"/>
                    <a:pt x="3" y="72"/>
                    <a:pt x="3" y="72"/>
                  </a:cubicBezTo>
                  <a:cubicBezTo>
                    <a:pt x="2" y="74"/>
                    <a:pt x="2" y="77"/>
                    <a:pt x="2" y="79"/>
                  </a:cubicBezTo>
                  <a:cubicBezTo>
                    <a:pt x="0" y="92"/>
                    <a:pt x="11" y="98"/>
                    <a:pt x="21" y="102"/>
                  </a:cubicBezTo>
                  <a:cubicBezTo>
                    <a:pt x="24" y="104"/>
                    <a:pt x="27" y="104"/>
                    <a:pt x="30" y="105"/>
                  </a:cubicBezTo>
                  <a:cubicBezTo>
                    <a:pt x="45" y="109"/>
                    <a:pt x="57" y="112"/>
                    <a:pt x="66" y="122"/>
                  </a:cubicBezTo>
                  <a:cubicBezTo>
                    <a:pt x="68" y="124"/>
                    <a:pt x="71" y="124"/>
                    <a:pt x="73" y="122"/>
                  </a:cubicBezTo>
                  <a:cubicBezTo>
                    <a:pt x="81" y="112"/>
                    <a:pt x="94" y="109"/>
                    <a:pt x="108" y="105"/>
                  </a:cubicBezTo>
                  <a:cubicBezTo>
                    <a:pt x="111" y="104"/>
                    <a:pt x="114" y="104"/>
                    <a:pt x="117" y="102"/>
                  </a:cubicBezTo>
                  <a:cubicBezTo>
                    <a:pt x="128" y="98"/>
                    <a:pt x="138" y="92"/>
                    <a:pt x="137" y="7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9"/>
            <p:cNvSpPr>
              <a:spLocks/>
            </p:cNvSpPr>
            <p:nvPr/>
          </p:nvSpPr>
          <p:spPr bwMode="auto">
            <a:xfrm>
              <a:off x="3727" y="2411"/>
              <a:ext cx="8" cy="28"/>
            </a:xfrm>
            <a:custGeom>
              <a:avLst/>
              <a:gdLst>
                <a:gd name="T0" fmla="*/ 6 w 6"/>
                <a:gd name="T1" fmla="*/ 19 h 21"/>
                <a:gd name="T2" fmla="*/ 3 w 6"/>
                <a:gd name="T3" fmla="*/ 21 h 21"/>
                <a:gd name="T4" fmla="*/ 3 w 6"/>
                <a:gd name="T5" fmla="*/ 21 h 21"/>
                <a:gd name="T6" fmla="*/ 0 w 6"/>
                <a:gd name="T7" fmla="*/ 19 h 21"/>
                <a:gd name="T8" fmla="*/ 0 w 6"/>
                <a:gd name="T9" fmla="*/ 3 h 21"/>
                <a:gd name="T10" fmla="*/ 3 w 6"/>
                <a:gd name="T11" fmla="*/ 0 h 21"/>
                <a:gd name="T12" fmla="*/ 3 w 6"/>
                <a:gd name="T13" fmla="*/ 0 h 21"/>
                <a:gd name="T14" fmla="*/ 6 w 6"/>
                <a:gd name="T15" fmla="*/ 3 h 21"/>
                <a:gd name="T16" fmla="*/ 6 w 6"/>
                <a:gd name="T17" fmla="*/ 1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1">
                  <a:moveTo>
                    <a:pt x="6" y="19"/>
                  </a:moveTo>
                  <a:cubicBezTo>
                    <a:pt x="6" y="20"/>
                    <a:pt x="5" y="21"/>
                    <a:pt x="3" y="21"/>
                  </a:cubicBezTo>
                  <a:cubicBezTo>
                    <a:pt x="3" y="21"/>
                    <a:pt x="3" y="21"/>
                    <a:pt x="3" y="21"/>
                  </a:cubicBezTo>
                  <a:cubicBezTo>
                    <a:pt x="2" y="21"/>
                    <a:pt x="0" y="20"/>
                    <a:pt x="0" y="19"/>
                  </a:cubicBezTo>
                  <a:cubicBezTo>
                    <a:pt x="0" y="3"/>
                    <a:pt x="0" y="3"/>
                    <a:pt x="0" y="3"/>
                  </a:cubicBezTo>
                  <a:cubicBezTo>
                    <a:pt x="0" y="1"/>
                    <a:pt x="1" y="0"/>
                    <a:pt x="3" y="0"/>
                  </a:cubicBezTo>
                  <a:cubicBezTo>
                    <a:pt x="3" y="0"/>
                    <a:pt x="3" y="0"/>
                    <a:pt x="3" y="0"/>
                  </a:cubicBezTo>
                  <a:cubicBezTo>
                    <a:pt x="5" y="0"/>
                    <a:pt x="6" y="1"/>
                    <a:pt x="6" y="3"/>
                  </a:cubicBezTo>
                  <a:cubicBezTo>
                    <a:pt x="6" y="19"/>
                    <a:pt x="6" y="19"/>
                    <a:pt x="6" y="1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0"/>
            <p:cNvSpPr>
              <a:spLocks/>
            </p:cNvSpPr>
            <p:nvPr/>
          </p:nvSpPr>
          <p:spPr bwMode="auto">
            <a:xfrm>
              <a:off x="3637" y="2453"/>
              <a:ext cx="24" cy="23"/>
            </a:xfrm>
            <a:custGeom>
              <a:avLst/>
              <a:gdLst>
                <a:gd name="T0" fmla="*/ 17 w 18"/>
                <a:gd name="T1" fmla="*/ 12 h 17"/>
                <a:gd name="T2" fmla="*/ 16 w 18"/>
                <a:gd name="T3" fmla="*/ 16 h 17"/>
                <a:gd name="T4" fmla="*/ 16 w 18"/>
                <a:gd name="T5" fmla="*/ 16 h 17"/>
                <a:gd name="T6" fmla="*/ 13 w 18"/>
                <a:gd name="T7" fmla="*/ 16 h 17"/>
                <a:gd name="T8" fmla="*/ 1 w 18"/>
                <a:gd name="T9" fmla="*/ 5 h 17"/>
                <a:gd name="T10" fmla="*/ 1 w 18"/>
                <a:gd name="T11" fmla="*/ 2 h 17"/>
                <a:gd name="T12" fmla="*/ 1 w 18"/>
                <a:gd name="T13" fmla="*/ 2 h 17"/>
                <a:gd name="T14" fmla="*/ 4 w 18"/>
                <a:gd name="T15" fmla="*/ 1 h 17"/>
                <a:gd name="T16" fmla="*/ 17 w 18"/>
                <a:gd name="T17" fmla="*/ 1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7">
                  <a:moveTo>
                    <a:pt x="17" y="12"/>
                  </a:moveTo>
                  <a:cubicBezTo>
                    <a:pt x="18" y="13"/>
                    <a:pt x="17" y="15"/>
                    <a:pt x="16" y="16"/>
                  </a:cubicBezTo>
                  <a:cubicBezTo>
                    <a:pt x="16" y="16"/>
                    <a:pt x="16" y="16"/>
                    <a:pt x="16" y="16"/>
                  </a:cubicBezTo>
                  <a:cubicBezTo>
                    <a:pt x="15" y="17"/>
                    <a:pt x="14" y="17"/>
                    <a:pt x="13" y="16"/>
                  </a:cubicBezTo>
                  <a:cubicBezTo>
                    <a:pt x="1" y="5"/>
                    <a:pt x="1" y="5"/>
                    <a:pt x="1" y="5"/>
                  </a:cubicBezTo>
                  <a:cubicBezTo>
                    <a:pt x="0" y="4"/>
                    <a:pt x="0" y="3"/>
                    <a:pt x="1" y="2"/>
                  </a:cubicBezTo>
                  <a:cubicBezTo>
                    <a:pt x="1" y="2"/>
                    <a:pt x="1" y="2"/>
                    <a:pt x="1" y="2"/>
                  </a:cubicBezTo>
                  <a:cubicBezTo>
                    <a:pt x="2" y="1"/>
                    <a:pt x="3" y="0"/>
                    <a:pt x="4" y="1"/>
                  </a:cubicBezTo>
                  <a:cubicBezTo>
                    <a:pt x="17" y="12"/>
                    <a:pt x="17" y="12"/>
                    <a:pt x="17" y="1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1"/>
            <p:cNvSpPr>
              <a:spLocks/>
            </p:cNvSpPr>
            <p:nvPr/>
          </p:nvSpPr>
          <p:spPr bwMode="auto">
            <a:xfrm>
              <a:off x="3609" y="2548"/>
              <a:ext cx="28" cy="10"/>
            </a:xfrm>
            <a:custGeom>
              <a:avLst/>
              <a:gdLst>
                <a:gd name="T0" fmla="*/ 18 w 21"/>
                <a:gd name="T1" fmla="*/ 1 h 8"/>
                <a:gd name="T2" fmla="*/ 21 w 21"/>
                <a:gd name="T3" fmla="*/ 3 h 8"/>
                <a:gd name="T4" fmla="*/ 21 w 21"/>
                <a:gd name="T5" fmla="*/ 3 h 8"/>
                <a:gd name="T6" fmla="*/ 19 w 21"/>
                <a:gd name="T7" fmla="*/ 6 h 8"/>
                <a:gd name="T8" fmla="*/ 2 w 21"/>
                <a:gd name="T9" fmla="*/ 8 h 8"/>
                <a:gd name="T10" fmla="*/ 0 w 21"/>
                <a:gd name="T11" fmla="*/ 5 h 8"/>
                <a:gd name="T12" fmla="*/ 0 w 21"/>
                <a:gd name="T13" fmla="*/ 5 h 8"/>
                <a:gd name="T14" fmla="*/ 2 w 21"/>
                <a:gd name="T15" fmla="*/ 2 h 8"/>
                <a:gd name="T16" fmla="*/ 18 w 21"/>
                <a:gd name="T17"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18" y="1"/>
                  </a:moveTo>
                  <a:cubicBezTo>
                    <a:pt x="19" y="0"/>
                    <a:pt x="20" y="2"/>
                    <a:pt x="21" y="3"/>
                  </a:cubicBezTo>
                  <a:cubicBezTo>
                    <a:pt x="21" y="3"/>
                    <a:pt x="21" y="3"/>
                    <a:pt x="21" y="3"/>
                  </a:cubicBezTo>
                  <a:cubicBezTo>
                    <a:pt x="21" y="5"/>
                    <a:pt x="20" y="6"/>
                    <a:pt x="19" y="6"/>
                  </a:cubicBezTo>
                  <a:cubicBezTo>
                    <a:pt x="2" y="8"/>
                    <a:pt x="2" y="8"/>
                    <a:pt x="2" y="8"/>
                  </a:cubicBezTo>
                  <a:cubicBezTo>
                    <a:pt x="1" y="8"/>
                    <a:pt x="0" y="7"/>
                    <a:pt x="0" y="5"/>
                  </a:cubicBezTo>
                  <a:cubicBezTo>
                    <a:pt x="0" y="5"/>
                    <a:pt x="0" y="5"/>
                    <a:pt x="0" y="5"/>
                  </a:cubicBezTo>
                  <a:cubicBezTo>
                    <a:pt x="0" y="4"/>
                    <a:pt x="0" y="2"/>
                    <a:pt x="2" y="2"/>
                  </a:cubicBezTo>
                  <a:cubicBezTo>
                    <a:pt x="18" y="1"/>
                    <a:pt x="18" y="1"/>
                    <a:pt x="18" y="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2"/>
            <p:cNvSpPr>
              <a:spLocks/>
            </p:cNvSpPr>
            <p:nvPr/>
          </p:nvSpPr>
          <p:spPr bwMode="auto">
            <a:xfrm>
              <a:off x="3834" y="2542"/>
              <a:ext cx="27" cy="10"/>
            </a:xfrm>
            <a:custGeom>
              <a:avLst/>
              <a:gdLst>
                <a:gd name="T0" fmla="*/ 2 w 21"/>
                <a:gd name="T1" fmla="*/ 5 h 7"/>
                <a:gd name="T2" fmla="*/ 0 w 21"/>
                <a:gd name="T3" fmla="*/ 2 h 7"/>
                <a:gd name="T4" fmla="*/ 0 w 21"/>
                <a:gd name="T5" fmla="*/ 2 h 7"/>
                <a:gd name="T6" fmla="*/ 2 w 21"/>
                <a:gd name="T7" fmla="*/ 0 h 7"/>
                <a:gd name="T8" fmla="*/ 19 w 21"/>
                <a:gd name="T9" fmla="*/ 1 h 7"/>
                <a:gd name="T10" fmla="*/ 21 w 21"/>
                <a:gd name="T11" fmla="*/ 4 h 7"/>
                <a:gd name="T12" fmla="*/ 21 w 21"/>
                <a:gd name="T13" fmla="*/ 4 h 7"/>
                <a:gd name="T14" fmla="*/ 18 w 21"/>
                <a:gd name="T15" fmla="*/ 7 h 7"/>
                <a:gd name="T16" fmla="*/ 2 w 21"/>
                <a:gd name="T17"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7">
                  <a:moveTo>
                    <a:pt x="2" y="5"/>
                  </a:moveTo>
                  <a:cubicBezTo>
                    <a:pt x="1" y="5"/>
                    <a:pt x="0" y="4"/>
                    <a:pt x="0" y="2"/>
                  </a:cubicBezTo>
                  <a:cubicBezTo>
                    <a:pt x="0" y="2"/>
                    <a:pt x="0" y="2"/>
                    <a:pt x="0" y="2"/>
                  </a:cubicBezTo>
                  <a:cubicBezTo>
                    <a:pt x="0" y="1"/>
                    <a:pt x="1" y="0"/>
                    <a:pt x="2" y="0"/>
                  </a:cubicBezTo>
                  <a:cubicBezTo>
                    <a:pt x="19" y="1"/>
                    <a:pt x="19" y="1"/>
                    <a:pt x="19" y="1"/>
                  </a:cubicBezTo>
                  <a:cubicBezTo>
                    <a:pt x="20" y="2"/>
                    <a:pt x="21" y="3"/>
                    <a:pt x="21" y="4"/>
                  </a:cubicBezTo>
                  <a:cubicBezTo>
                    <a:pt x="21" y="4"/>
                    <a:pt x="21" y="4"/>
                    <a:pt x="21" y="4"/>
                  </a:cubicBezTo>
                  <a:cubicBezTo>
                    <a:pt x="21" y="6"/>
                    <a:pt x="19" y="7"/>
                    <a:pt x="18" y="7"/>
                  </a:cubicBezTo>
                  <a:cubicBezTo>
                    <a:pt x="2" y="5"/>
                    <a:pt x="2" y="5"/>
                    <a:pt x="2" y="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3"/>
            <p:cNvSpPr>
              <a:spLocks/>
            </p:cNvSpPr>
            <p:nvPr/>
          </p:nvSpPr>
          <p:spPr bwMode="auto">
            <a:xfrm>
              <a:off x="3804" y="2450"/>
              <a:ext cx="24" cy="21"/>
            </a:xfrm>
            <a:custGeom>
              <a:avLst/>
              <a:gdLst>
                <a:gd name="T0" fmla="*/ 5 w 18"/>
                <a:gd name="T1" fmla="*/ 16 h 16"/>
                <a:gd name="T2" fmla="*/ 1 w 18"/>
                <a:gd name="T3" fmla="*/ 15 h 16"/>
                <a:gd name="T4" fmla="*/ 1 w 18"/>
                <a:gd name="T5" fmla="*/ 15 h 16"/>
                <a:gd name="T6" fmla="*/ 1 w 18"/>
                <a:gd name="T7" fmla="*/ 12 h 16"/>
                <a:gd name="T8" fmla="*/ 13 w 18"/>
                <a:gd name="T9" fmla="*/ 1 h 16"/>
                <a:gd name="T10" fmla="*/ 17 w 18"/>
                <a:gd name="T11" fmla="*/ 1 h 16"/>
                <a:gd name="T12" fmla="*/ 17 w 18"/>
                <a:gd name="T13" fmla="*/ 1 h 16"/>
                <a:gd name="T14" fmla="*/ 17 w 18"/>
                <a:gd name="T15" fmla="*/ 5 h 16"/>
                <a:gd name="T16" fmla="*/ 5 w 18"/>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6">
                  <a:moveTo>
                    <a:pt x="5" y="16"/>
                  </a:moveTo>
                  <a:cubicBezTo>
                    <a:pt x="4" y="16"/>
                    <a:pt x="2" y="16"/>
                    <a:pt x="1" y="15"/>
                  </a:cubicBezTo>
                  <a:cubicBezTo>
                    <a:pt x="1" y="15"/>
                    <a:pt x="1" y="15"/>
                    <a:pt x="1" y="15"/>
                  </a:cubicBezTo>
                  <a:cubicBezTo>
                    <a:pt x="0" y="14"/>
                    <a:pt x="0" y="12"/>
                    <a:pt x="1" y="12"/>
                  </a:cubicBezTo>
                  <a:cubicBezTo>
                    <a:pt x="13" y="1"/>
                    <a:pt x="13" y="1"/>
                    <a:pt x="13" y="1"/>
                  </a:cubicBezTo>
                  <a:cubicBezTo>
                    <a:pt x="14" y="0"/>
                    <a:pt x="16" y="0"/>
                    <a:pt x="17" y="1"/>
                  </a:cubicBezTo>
                  <a:cubicBezTo>
                    <a:pt x="17" y="1"/>
                    <a:pt x="17" y="1"/>
                    <a:pt x="17" y="1"/>
                  </a:cubicBezTo>
                  <a:cubicBezTo>
                    <a:pt x="18" y="2"/>
                    <a:pt x="18" y="4"/>
                    <a:pt x="17" y="5"/>
                  </a:cubicBezTo>
                  <a:cubicBezTo>
                    <a:pt x="5" y="16"/>
                    <a:pt x="5" y="16"/>
                    <a:pt x="5" y="1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4"/>
            <p:cNvSpPr>
              <a:spLocks noEditPoints="1"/>
            </p:cNvSpPr>
            <p:nvPr/>
          </p:nvSpPr>
          <p:spPr bwMode="auto">
            <a:xfrm>
              <a:off x="3653" y="2451"/>
              <a:ext cx="155" cy="216"/>
            </a:xfrm>
            <a:custGeom>
              <a:avLst/>
              <a:gdLst>
                <a:gd name="T0" fmla="*/ 77 w 117"/>
                <a:gd name="T1" fmla="*/ 139 h 163"/>
                <a:gd name="T2" fmla="*/ 75 w 117"/>
                <a:gd name="T3" fmla="*/ 144 h 163"/>
                <a:gd name="T4" fmla="*/ 73 w 117"/>
                <a:gd name="T5" fmla="*/ 144 h 163"/>
                <a:gd name="T6" fmla="*/ 45 w 117"/>
                <a:gd name="T7" fmla="*/ 144 h 163"/>
                <a:gd name="T8" fmla="*/ 42 w 117"/>
                <a:gd name="T9" fmla="*/ 144 h 163"/>
                <a:gd name="T10" fmla="*/ 40 w 117"/>
                <a:gd name="T11" fmla="*/ 139 h 163"/>
                <a:gd name="T12" fmla="*/ 40 w 117"/>
                <a:gd name="T13" fmla="*/ 124 h 163"/>
                <a:gd name="T14" fmla="*/ 77 w 117"/>
                <a:gd name="T15" fmla="*/ 124 h 163"/>
                <a:gd name="T16" fmla="*/ 77 w 117"/>
                <a:gd name="T17" fmla="*/ 139 h 163"/>
                <a:gd name="T18" fmla="*/ 37 w 117"/>
                <a:gd name="T19" fmla="*/ 29 h 163"/>
                <a:gd name="T20" fmla="*/ 22 w 117"/>
                <a:gd name="T21" fmla="*/ 58 h 163"/>
                <a:gd name="T22" fmla="*/ 35 w 117"/>
                <a:gd name="T23" fmla="*/ 86 h 163"/>
                <a:gd name="T24" fmla="*/ 36 w 117"/>
                <a:gd name="T25" fmla="*/ 90 h 163"/>
                <a:gd name="T26" fmla="*/ 36 w 117"/>
                <a:gd name="T27" fmla="*/ 90 h 163"/>
                <a:gd name="T28" fmla="*/ 32 w 117"/>
                <a:gd name="T29" fmla="*/ 90 h 163"/>
                <a:gd name="T30" fmla="*/ 17 w 117"/>
                <a:gd name="T31" fmla="*/ 58 h 163"/>
                <a:gd name="T32" fmla="*/ 34 w 117"/>
                <a:gd name="T33" fmla="*/ 25 h 163"/>
                <a:gd name="T34" fmla="*/ 38 w 117"/>
                <a:gd name="T35" fmla="*/ 25 h 163"/>
                <a:gd name="T36" fmla="*/ 38 w 117"/>
                <a:gd name="T37" fmla="*/ 25 h 163"/>
                <a:gd name="T38" fmla="*/ 37 w 117"/>
                <a:gd name="T39" fmla="*/ 29 h 163"/>
                <a:gd name="T40" fmla="*/ 117 w 117"/>
                <a:gd name="T41" fmla="*/ 58 h 163"/>
                <a:gd name="T42" fmla="*/ 59 w 117"/>
                <a:gd name="T43" fmla="*/ 0 h 163"/>
                <a:gd name="T44" fmla="*/ 0 w 117"/>
                <a:gd name="T45" fmla="*/ 58 h 163"/>
                <a:gd name="T46" fmla="*/ 35 w 117"/>
                <a:gd name="T47" fmla="*/ 112 h 163"/>
                <a:gd name="T48" fmla="*/ 35 w 117"/>
                <a:gd name="T49" fmla="*/ 124 h 163"/>
                <a:gd name="T50" fmla="*/ 35 w 117"/>
                <a:gd name="T51" fmla="*/ 139 h 163"/>
                <a:gd name="T52" fmla="*/ 43 w 117"/>
                <a:gd name="T53" fmla="*/ 150 h 163"/>
                <a:gd name="T54" fmla="*/ 45 w 117"/>
                <a:gd name="T55" fmla="*/ 154 h 163"/>
                <a:gd name="T56" fmla="*/ 55 w 117"/>
                <a:gd name="T57" fmla="*/ 163 h 163"/>
                <a:gd name="T58" fmla="*/ 63 w 117"/>
                <a:gd name="T59" fmla="*/ 163 h 163"/>
                <a:gd name="T60" fmla="*/ 73 w 117"/>
                <a:gd name="T61" fmla="*/ 154 h 163"/>
                <a:gd name="T62" fmla="*/ 74 w 117"/>
                <a:gd name="T63" fmla="*/ 150 h 163"/>
                <a:gd name="T64" fmla="*/ 83 w 117"/>
                <a:gd name="T65" fmla="*/ 139 h 163"/>
                <a:gd name="T66" fmla="*/ 83 w 117"/>
                <a:gd name="T67" fmla="*/ 118 h 163"/>
                <a:gd name="T68" fmla="*/ 83 w 117"/>
                <a:gd name="T69" fmla="*/ 112 h 163"/>
                <a:gd name="T70" fmla="*/ 117 w 117"/>
                <a:gd name="T71" fmla="*/ 58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7" h="163">
                  <a:moveTo>
                    <a:pt x="77" y="139"/>
                  </a:moveTo>
                  <a:cubicBezTo>
                    <a:pt x="77" y="141"/>
                    <a:pt x="76" y="143"/>
                    <a:pt x="75" y="144"/>
                  </a:cubicBezTo>
                  <a:cubicBezTo>
                    <a:pt x="75" y="144"/>
                    <a:pt x="74" y="144"/>
                    <a:pt x="73" y="144"/>
                  </a:cubicBezTo>
                  <a:cubicBezTo>
                    <a:pt x="45" y="144"/>
                    <a:pt x="45" y="144"/>
                    <a:pt x="45" y="144"/>
                  </a:cubicBezTo>
                  <a:cubicBezTo>
                    <a:pt x="44" y="144"/>
                    <a:pt x="43" y="144"/>
                    <a:pt x="42" y="144"/>
                  </a:cubicBezTo>
                  <a:cubicBezTo>
                    <a:pt x="41" y="143"/>
                    <a:pt x="40" y="141"/>
                    <a:pt x="40" y="139"/>
                  </a:cubicBezTo>
                  <a:cubicBezTo>
                    <a:pt x="40" y="124"/>
                    <a:pt x="40" y="124"/>
                    <a:pt x="40" y="124"/>
                  </a:cubicBezTo>
                  <a:cubicBezTo>
                    <a:pt x="77" y="124"/>
                    <a:pt x="77" y="124"/>
                    <a:pt x="77" y="124"/>
                  </a:cubicBezTo>
                  <a:cubicBezTo>
                    <a:pt x="77" y="139"/>
                    <a:pt x="77" y="139"/>
                    <a:pt x="77" y="139"/>
                  </a:cubicBezTo>
                  <a:close/>
                  <a:moveTo>
                    <a:pt x="37" y="29"/>
                  </a:moveTo>
                  <a:cubicBezTo>
                    <a:pt x="28" y="36"/>
                    <a:pt x="22" y="46"/>
                    <a:pt x="22" y="58"/>
                  </a:cubicBezTo>
                  <a:cubicBezTo>
                    <a:pt x="22" y="69"/>
                    <a:pt x="27" y="80"/>
                    <a:pt x="35" y="86"/>
                  </a:cubicBezTo>
                  <a:cubicBezTo>
                    <a:pt x="36" y="87"/>
                    <a:pt x="37" y="89"/>
                    <a:pt x="36" y="90"/>
                  </a:cubicBezTo>
                  <a:cubicBezTo>
                    <a:pt x="36" y="90"/>
                    <a:pt x="36" y="90"/>
                    <a:pt x="36" y="90"/>
                  </a:cubicBezTo>
                  <a:cubicBezTo>
                    <a:pt x="35" y="91"/>
                    <a:pt x="33" y="91"/>
                    <a:pt x="32" y="90"/>
                  </a:cubicBezTo>
                  <a:cubicBezTo>
                    <a:pt x="23" y="83"/>
                    <a:pt x="17" y="71"/>
                    <a:pt x="17" y="58"/>
                  </a:cubicBezTo>
                  <a:cubicBezTo>
                    <a:pt x="17" y="45"/>
                    <a:pt x="23" y="32"/>
                    <a:pt x="34" y="25"/>
                  </a:cubicBezTo>
                  <a:cubicBezTo>
                    <a:pt x="35" y="24"/>
                    <a:pt x="37" y="24"/>
                    <a:pt x="38" y="25"/>
                  </a:cubicBezTo>
                  <a:cubicBezTo>
                    <a:pt x="38" y="25"/>
                    <a:pt x="38" y="25"/>
                    <a:pt x="38" y="25"/>
                  </a:cubicBezTo>
                  <a:cubicBezTo>
                    <a:pt x="38" y="27"/>
                    <a:pt x="38" y="28"/>
                    <a:pt x="37" y="29"/>
                  </a:cubicBezTo>
                  <a:close/>
                  <a:moveTo>
                    <a:pt x="117" y="58"/>
                  </a:moveTo>
                  <a:cubicBezTo>
                    <a:pt x="117" y="26"/>
                    <a:pt x="91" y="0"/>
                    <a:pt x="59" y="0"/>
                  </a:cubicBezTo>
                  <a:cubicBezTo>
                    <a:pt x="27" y="0"/>
                    <a:pt x="0" y="26"/>
                    <a:pt x="0" y="58"/>
                  </a:cubicBezTo>
                  <a:cubicBezTo>
                    <a:pt x="0" y="82"/>
                    <a:pt x="14" y="102"/>
                    <a:pt x="35" y="112"/>
                  </a:cubicBezTo>
                  <a:cubicBezTo>
                    <a:pt x="35" y="124"/>
                    <a:pt x="35" y="124"/>
                    <a:pt x="35" y="124"/>
                  </a:cubicBezTo>
                  <a:cubicBezTo>
                    <a:pt x="35" y="139"/>
                    <a:pt x="35" y="139"/>
                    <a:pt x="35" y="139"/>
                  </a:cubicBezTo>
                  <a:cubicBezTo>
                    <a:pt x="35" y="145"/>
                    <a:pt x="38" y="149"/>
                    <a:pt x="43" y="150"/>
                  </a:cubicBezTo>
                  <a:cubicBezTo>
                    <a:pt x="43" y="151"/>
                    <a:pt x="44" y="153"/>
                    <a:pt x="45" y="154"/>
                  </a:cubicBezTo>
                  <a:cubicBezTo>
                    <a:pt x="47" y="160"/>
                    <a:pt x="51" y="163"/>
                    <a:pt x="55" y="163"/>
                  </a:cubicBezTo>
                  <a:cubicBezTo>
                    <a:pt x="63" y="163"/>
                    <a:pt x="63" y="163"/>
                    <a:pt x="63" y="163"/>
                  </a:cubicBezTo>
                  <a:cubicBezTo>
                    <a:pt x="66" y="163"/>
                    <a:pt x="70" y="160"/>
                    <a:pt x="73" y="154"/>
                  </a:cubicBezTo>
                  <a:cubicBezTo>
                    <a:pt x="74" y="153"/>
                    <a:pt x="74" y="151"/>
                    <a:pt x="74" y="150"/>
                  </a:cubicBezTo>
                  <a:cubicBezTo>
                    <a:pt x="79" y="149"/>
                    <a:pt x="83" y="145"/>
                    <a:pt x="83" y="139"/>
                  </a:cubicBezTo>
                  <a:cubicBezTo>
                    <a:pt x="83" y="118"/>
                    <a:pt x="83" y="118"/>
                    <a:pt x="83" y="118"/>
                  </a:cubicBezTo>
                  <a:cubicBezTo>
                    <a:pt x="83" y="112"/>
                    <a:pt x="83" y="112"/>
                    <a:pt x="83" y="112"/>
                  </a:cubicBezTo>
                  <a:cubicBezTo>
                    <a:pt x="103" y="102"/>
                    <a:pt x="117" y="82"/>
                    <a:pt x="117" y="58"/>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4" name="Marcador de texto 28">
            <a:extLst>
              <a:ext uri="{FF2B5EF4-FFF2-40B4-BE49-F238E27FC236}">
                <a16:creationId xmlns:a16="http://schemas.microsoft.com/office/drawing/2014/main" id="{8ABDA0A6-6555-4ED7-AA6E-C5C6B2015A6B}"/>
              </a:ext>
            </a:extLst>
          </p:cNvPr>
          <p:cNvSpPr txBox="1">
            <a:spLocks/>
          </p:cNvSpPr>
          <p:nvPr/>
        </p:nvSpPr>
        <p:spPr>
          <a:xfrm>
            <a:off x="1373188" y="4629152"/>
            <a:ext cx="225901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55" name="CuadroTexto 54"/>
          <p:cNvSpPr txBox="1"/>
          <p:nvPr/>
        </p:nvSpPr>
        <p:spPr>
          <a:xfrm>
            <a:off x="1373188" y="4295778"/>
            <a:ext cx="2274887" cy="369332"/>
          </a:xfrm>
          <a:prstGeom prst="rect">
            <a:avLst/>
          </a:prstGeom>
          <a:noFill/>
        </p:spPr>
        <p:txBody>
          <a:bodyPr wrap="square" rtlCol="0">
            <a:spAutoFit/>
          </a:bodyPr>
          <a:lstStyle/>
          <a:p>
            <a:pPr algn="ctr"/>
            <a:r>
              <a:rPr lang="en-US" dirty="0">
                <a:solidFill>
                  <a:schemeClr val="accent2"/>
                </a:solidFill>
                <a:latin typeface="+mj-lt"/>
              </a:rPr>
              <a:t>Step One</a:t>
            </a:r>
          </a:p>
        </p:txBody>
      </p:sp>
      <p:sp>
        <p:nvSpPr>
          <p:cNvPr id="56" name="Marcador de texto 28">
            <a:extLst>
              <a:ext uri="{FF2B5EF4-FFF2-40B4-BE49-F238E27FC236}">
                <a16:creationId xmlns:a16="http://schemas.microsoft.com/office/drawing/2014/main" id="{8ABDA0A6-6555-4ED7-AA6E-C5C6B2015A6B}"/>
              </a:ext>
            </a:extLst>
          </p:cNvPr>
          <p:cNvSpPr txBox="1">
            <a:spLocks/>
          </p:cNvSpPr>
          <p:nvPr/>
        </p:nvSpPr>
        <p:spPr>
          <a:xfrm>
            <a:off x="4851401" y="4667252"/>
            <a:ext cx="225901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57" name="CuadroTexto 56"/>
          <p:cNvSpPr txBox="1"/>
          <p:nvPr/>
        </p:nvSpPr>
        <p:spPr>
          <a:xfrm>
            <a:off x="4851401" y="4333878"/>
            <a:ext cx="2274887" cy="369332"/>
          </a:xfrm>
          <a:prstGeom prst="rect">
            <a:avLst/>
          </a:prstGeom>
          <a:noFill/>
        </p:spPr>
        <p:txBody>
          <a:bodyPr wrap="square" rtlCol="0">
            <a:spAutoFit/>
          </a:bodyPr>
          <a:lstStyle/>
          <a:p>
            <a:pPr algn="ctr"/>
            <a:r>
              <a:rPr lang="en-US" dirty="0">
                <a:solidFill>
                  <a:schemeClr val="accent2"/>
                </a:solidFill>
                <a:latin typeface="+mj-lt"/>
              </a:rPr>
              <a:t>Step Two</a:t>
            </a:r>
          </a:p>
        </p:txBody>
      </p:sp>
      <p:sp>
        <p:nvSpPr>
          <p:cNvPr id="60" name="Marcador de texto 28">
            <a:extLst>
              <a:ext uri="{FF2B5EF4-FFF2-40B4-BE49-F238E27FC236}">
                <a16:creationId xmlns:a16="http://schemas.microsoft.com/office/drawing/2014/main" id="{8ABDA0A6-6555-4ED7-AA6E-C5C6B2015A6B}"/>
              </a:ext>
            </a:extLst>
          </p:cNvPr>
          <p:cNvSpPr txBox="1">
            <a:spLocks/>
          </p:cNvSpPr>
          <p:nvPr/>
        </p:nvSpPr>
        <p:spPr>
          <a:xfrm>
            <a:off x="8329615" y="4600575"/>
            <a:ext cx="2259013" cy="6461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a:t>
            </a:r>
          </a:p>
        </p:txBody>
      </p:sp>
      <p:sp>
        <p:nvSpPr>
          <p:cNvPr id="61" name="CuadroTexto 60"/>
          <p:cNvSpPr txBox="1"/>
          <p:nvPr/>
        </p:nvSpPr>
        <p:spPr>
          <a:xfrm>
            <a:off x="8329615" y="4267201"/>
            <a:ext cx="2274887" cy="369332"/>
          </a:xfrm>
          <a:prstGeom prst="rect">
            <a:avLst/>
          </a:prstGeom>
          <a:noFill/>
        </p:spPr>
        <p:txBody>
          <a:bodyPr wrap="square" rtlCol="0">
            <a:spAutoFit/>
          </a:bodyPr>
          <a:lstStyle/>
          <a:p>
            <a:pPr algn="ctr"/>
            <a:r>
              <a:rPr lang="en-US" dirty="0">
                <a:solidFill>
                  <a:schemeClr val="accent2"/>
                </a:solidFill>
                <a:latin typeface="+mj-lt"/>
              </a:rPr>
              <a:t>Step Three</a:t>
            </a:r>
          </a:p>
        </p:txBody>
      </p:sp>
      <p:sp>
        <p:nvSpPr>
          <p:cNvPr id="62" name="CuadroTexto 61"/>
          <p:cNvSpPr txBox="1"/>
          <p:nvPr/>
        </p:nvSpPr>
        <p:spPr>
          <a:xfrm>
            <a:off x="2328136" y="477231"/>
            <a:ext cx="6996839" cy="646331"/>
          </a:xfrm>
          <a:prstGeom prst="rect">
            <a:avLst/>
          </a:prstGeom>
          <a:noFill/>
        </p:spPr>
        <p:txBody>
          <a:bodyPr wrap="square" rtlCol="0">
            <a:spAutoFit/>
          </a:bodyPr>
          <a:lstStyle/>
          <a:p>
            <a:pPr algn="ctr"/>
            <a:r>
              <a:rPr lang="en-US" sz="3600" dirty="0">
                <a:solidFill>
                  <a:schemeClr val="accent1"/>
                </a:solidFill>
                <a:latin typeface="Lato Black" panose="020F0A02020204030203" pitchFamily="34" charset="0"/>
              </a:rPr>
              <a:t>Your title </a:t>
            </a:r>
            <a:r>
              <a:rPr lang="en-US" sz="3600" dirty="0">
                <a:solidFill>
                  <a:schemeClr val="tx1">
                    <a:lumMod val="50000"/>
                    <a:lumOff val="50000"/>
                  </a:schemeClr>
                </a:solidFill>
                <a:latin typeface="Lato Black" panose="020F0A02020204030203" pitchFamily="34" charset="0"/>
              </a:rPr>
              <a:t>Here</a:t>
            </a:r>
          </a:p>
        </p:txBody>
      </p:sp>
      <p:sp>
        <p:nvSpPr>
          <p:cNvPr id="63" name="Marcador de texto 28">
            <a:extLst>
              <a:ext uri="{FF2B5EF4-FFF2-40B4-BE49-F238E27FC236}">
                <a16:creationId xmlns:a16="http://schemas.microsoft.com/office/drawing/2014/main" id="{8ABDA0A6-6555-4ED7-AA6E-C5C6B2015A6B}"/>
              </a:ext>
            </a:extLst>
          </p:cNvPr>
          <p:cNvSpPr txBox="1">
            <a:spLocks/>
          </p:cNvSpPr>
          <p:nvPr/>
        </p:nvSpPr>
        <p:spPr>
          <a:xfrm>
            <a:off x="2275568" y="1217224"/>
            <a:ext cx="7135133" cy="8911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600" dirty="0" err="1">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adipiscing</a:t>
            </a:r>
            <a:r>
              <a:rPr lang="es-CO" sz="1600" dirty="0">
                <a:solidFill>
                  <a:schemeClr val="tx1">
                    <a:lumMod val="50000"/>
                    <a:lumOff val="50000"/>
                  </a:schemeClr>
                </a:solidFill>
                <a:latin typeface="Lato Light" panose="020F0302020204030203" pitchFamily="34" charset="0"/>
                <a:ea typeface="MS PGothic" panose="020B0600070205080204" pitchFamily="34" charset="-128"/>
                <a:cs typeface="Calibri Light" panose="020F0302020204030204" pitchFamily="34" charset="0"/>
              </a:rPr>
              <a:t> elit. Fusce convallis magna nonelit. Fusce convallis magna no Lorem ipsum dolor sit amet, consectetur.</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noChangeAspect="1"/>
          </p:cNvGrpSpPr>
          <p:nvPr/>
        </p:nvGrpSpPr>
        <p:grpSpPr bwMode="auto">
          <a:xfrm>
            <a:off x="3236913" y="557213"/>
            <a:ext cx="5462587" cy="5535612"/>
            <a:chOff x="2039" y="351"/>
            <a:chExt cx="3441" cy="3487"/>
          </a:xfrm>
        </p:grpSpPr>
        <p:sp>
          <p:nvSpPr>
            <p:cNvPr id="8" name="Freeform 5"/>
            <p:cNvSpPr>
              <a:spLocks/>
            </p:cNvSpPr>
            <p:nvPr/>
          </p:nvSpPr>
          <p:spPr bwMode="auto">
            <a:xfrm>
              <a:off x="3241" y="1097"/>
              <a:ext cx="1028" cy="1000"/>
            </a:xfrm>
            <a:custGeom>
              <a:avLst/>
              <a:gdLst>
                <a:gd name="T0" fmla="*/ 0 w 576"/>
                <a:gd name="T1" fmla="*/ 273 h 561"/>
                <a:gd name="T2" fmla="*/ 254 w 576"/>
                <a:gd name="T3" fmla="*/ 19 h 561"/>
                <a:gd name="T4" fmla="*/ 322 w 576"/>
                <a:gd name="T5" fmla="*/ 19 h 561"/>
                <a:gd name="T6" fmla="*/ 576 w 576"/>
                <a:gd name="T7" fmla="*/ 273 h 561"/>
                <a:gd name="T8" fmla="*/ 288 w 576"/>
                <a:gd name="T9" fmla="*/ 561 h 561"/>
                <a:gd name="T10" fmla="*/ 0 w 576"/>
                <a:gd name="T11" fmla="*/ 273 h 561"/>
              </a:gdLst>
              <a:ahLst/>
              <a:cxnLst>
                <a:cxn ang="0">
                  <a:pos x="T0" y="T1"/>
                </a:cxn>
                <a:cxn ang="0">
                  <a:pos x="T2" y="T3"/>
                </a:cxn>
                <a:cxn ang="0">
                  <a:pos x="T4" y="T5"/>
                </a:cxn>
                <a:cxn ang="0">
                  <a:pos x="T6" y="T7"/>
                </a:cxn>
                <a:cxn ang="0">
                  <a:pos x="T8" y="T9"/>
                </a:cxn>
                <a:cxn ang="0">
                  <a:pos x="T10" y="T11"/>
                </a:cxn>
              </a:cxnLst>
              <a:rect l="0" t="0" r="r" b="b"/>
              <a:pathLst>
                <a:path w="576" h="561">
                  <a:moveTo>
                    <a:pt x="0" y="273"/>
                  </a:moveTo>
                  <a:cubicBezTo>
                    <a:pt x="254" y="19"/>
                    <a:pt x="254" y="19"/>
                    <a:pt x="254" y="19"/>
                  </a:cubicBezTo>
                  <a:cubicBezTo>
                    <a:pt x="273" y="0"/>
                    <a:pt x="303" y="0"/>
                    <a:pt x="322" y="19"/>
                  </a:cubicBezTo>
                  <a:cubicBezTo>
                    <a:pt x="576" y="273"/>
                    <a:pt x="576" y="273"/>
                    <a:pt x="576" y="273"/>
                  </a:cubicBezTo>
                  <a:cubicBezTo>
                    <a:pt x="288" y="561"/>
                    <a:pt x="288" y="561"/>
                    <a:pt x="288" y="561"/>
                  </a:cubicBezTo>
                  <a:cubicBezTo>
                    <a:pt x="0" y="273"/>
                    <a:pt x="0" y="273"/>
                    <a:pt x="0" y="273"/>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2753" y="1584"/>
              <a:ext cx="1002" cy="1027"/>
            </a:xfrm>
            <a:custGeom>
              <a:avLst/>
              <a:gdLst>
                <a:gd name="T0" fmla="*/ 19 w 561"/>
                <a:gd name="T1" fmla="*/ 254 h 576"/>
                <a:gd name="T2" fmla="*/ 273 w 561"/>
                <a:gd name="T3" fmla="*/ 0 h 576"/>
                <a:gd name="T4" fmla="*/ 561 w 561"/>
                <a:gd name="T5" fmla="*/ 288 h 576"/>
                <a:gd name="T6" fmla="*/ 273 w 561"/>
                <a:gd name="T7" fmla="*/ 576 h 576"/>
                <a:gd name="T8" fmla="*/ 19 w 561"/>
                <a:gd name="T9" fmla="*/ 322 h 576"/>
                <a:gd name="T10" fmla="*/ 19 w 561"/>
                <a:gd name="T11" fmla="*/ 254 h 576"/>
              </a:gdLst>
              <a:ahLst/>
              <a:cxnLst>
                <a:cxn ang="0">
                  <a:pos x="T0" y="T1"/>
                </a:cxn>
                <a:cxn ang="0">
                  <a:pos x="T2" y="T3"/>
                </a:cxn>
                <a:cxn ang="0">
                  <a:pos x="T4" y="T5"/>
                </a:cxn>
                <a:cxn ang="0">
                  <a:pos x="T6" y="T7"/>
                </a:cxn>
                <a:cxn ang="0">
                  <a:pos x="T8" y="T9"/>
                </a:cxn>
                <a:cxn ang="0">
                  <a:pos x="T10" y="T11"/>
                </a:cxn>
              </a:cxnLst>
              <a:rect l="0" t="0" r="r" b="b"/>
              <a:pathLst>
                <a:path w="561" h="576">
                  <a:moveTo>
                    <a:pt x="19" y="254"/>
                  </a:moveTo>
                  <a:cubicBezTo>
                    <a:pt x="273" y="0"/>
                    <a:pt x="273" y="0"/>
                    <a:pt x="273" y="0"/>
                  </a:cubicBezTo>
                  <a:cubicBezTo>
                    <a:pt x="561" y="288"/>
                    <a:pt x="561" y="288"/>
                    <a:pt x="561" y="288"/>
                  </a:cubicBezTo>
                  <a:cubicBezTo>
                    <a:pt x="273" y="576"/>
                    <a:pt x="273" y="576"/>
                    <a:pt x="273" y="576"/>
                  </a:cubicBezTo>
                  <a:cubicBezTo>
                    <a:pt x="19" y="322"/>
                    <a:pt x="19" y="322"/>
                    <a:pt x="19" y="322"/>
                  </a:cubicBezTo>
                  <a:cubicBezTo>
                    <a:pt x="0" y="304"/>
                    <a:pt x="0" y="273"/>
                    <a:pt x="19" y="254"/>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p:cNvSpPr>
            <p:nvPr/>
          </p:nvSpPr>
          <p:spPr bwMode="auto">
            <a:xfrm>
              <a:off x="3241" y="2097"/>
              <a:ext cx="1028" cy="1001"/>
            </a:xfrm>
            <a:custGeom>
              <a:avLst/>
              <a:gdLst>
                <a:gd name="T0" fmla="*/ 0 w 576"/>
                <a:gd name="T1" fmla="*/ 288 h 561"/>
                <a:gd name="T2" fmla="*/ 288 w 576"/>
                <a:gd name="T3" fmla="*/ 0 h 561"/>
                <a:gd name="T4" fmla="*/ 576 w 576"/>
                <a:gd name="T5" fmla="*/ 288 h 561"/>
                <a:gd name="T6" fmla="*/ 322 w 576"/>
                <a:gd name="T7" fmla="*/ 543 h 561"/>
                <a:gd name="T8" fmla="*/ 254 w 576"/>
                <a:gd name="T9" fmla="*/ 543 h 561"/>
                <a:gd name="T10" fmla="*/ 0 w 576"/>
                <a:gd name="T11" fmla="*/ 288 h 561"/>
              </a:gdLst>
              <a:ahLst/>
              <a:cxnLst>
                <a:cxn ang="0">
                  <a:pos x="T0" y="T1"/>
                </a:cxn>
                <a:cxn ang="0">
                  <a:pos x="T2" y="T3"/>
                </a:cxn>
                <a:cxn ang="0">
                  <a:pos x="T4" y="T5"/>
                </a:cxn>
                <a:cxn ang="0">
                  <a:pos x="T6" y="T7"/>
                </a:cxn>
                <a:cxn ang="0">
                  <a:pos x="T8" y="T9"/>
                </a:cxn>
                <a:cxn ang="0">
                  <a:pos x="T10" y="T11"/>
                </a:cxn>
              </a:cxnLst>
              <a:rect l="0" t="0" r="r" b="b"/>
              <a:pathLst>
                <a:path w="576" h="561">
                  <a:moveTo>
                    <a:pt x="0" y="288"/>
                  </a:moveTo>
                  <a:cubicBezTo>
                    <a:pt x="288" y="0"/>
                    <a:pt x="288" y="0"/>
                    <a:pt x="288" y="0"/>
                  </a:cubicBezTo>
                  <a:cubicBezTo>
                    <a:pt x="576" y="288"/>
                    <a:pt x="576" y="288"/>
                    <a:pt x="576" y="288"/>
                  </a:cubicBezTo>
                  <a:cubicBezTo>
                    <a:pt x="322" y="543"/>
                    <a:pt x="322" y="543"/>
                    <a:pt x="322" y="543"/>
                  </a:cubicBezTo>
                  <a:cubicBezTo>
                    <a:pt x="303" y="561"/>
                    <a:pt x="273" y="561"/>
                    <a:pt x="254" y="543"/>
                  </a:cubicBezTo>
                  <a:cubicBezTo>
                    <a:pt x="0" y="288"/>
                    <a:pt x="0" y="288"/>
                    <a:pt x="0" y="288"/>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p:nvSpPr>
          <p:spPr bwMode="auto">
            <a:xfrm>
              <a:off x="3755" y="1584"/>
              <a:ext cx="1002" cy="1027"/>
            </a:xfrm>
            <a:custGeom>
              <a:avLst/>
              <a:gdLst>
                <a:gd name="T0" fmla="*/ 0 w 561"/>
                <a:gd name="T1" fmla="*/ 288 h 576"/>
                <a:gd name="T2" fmla="*/ 288 w 561"/>
                <a:gd name="T3" fmla="*/ 0 h 576"/>
                <a:gd name="T4" fmla="*/ 542 w 561"/>
                <a:gd name="T5" fmla="*/ 254 h 576"/>
                <a:gd name="T6" fmla="*/ 542 w 561"/>
                <a:gd name="T7" fmla="*/ 322 h 576"/>
                <a:gd name="T8" fmla="*/ 288 w 561"/>
                <a:gd name="T9" fmla="*/ 576 h 576"/>
                <a:gd name="T10" fmla="*/ 0 w 561"/>
                <a:gd name="T11" fmla="*/ 288 h 576"/>
              </a:gdLst>
              <a:ahLst/>
              <a:cxnLst>
                <a:cxn ang="0">
                  <a:pos x="T0" y="T1"/>
                </a:cxn>
                <a:cxn ang="0">
                  <a:pos x="T2" y="T3"/>
                </a:cxn>
                <a:cxn ang="0">
                  <a:pos x="T4" y="T5"/>
                </a:cxn>
                <a:cxn ang="0">
                  <a:pos x="T6" y="T7"/>
                </a:cxn>
                <a:cxn ang="0">
                  <a:pos x="T8" y="T9"/>
                </a:cxn>
                <a:cxn ang="0">
                  <a:pos x="T10" y="T11"/>
                </a:cxn>
              </a:cxnLst>
              <a:rect l="0" t="0" r="r" b="b"/>
              <a:pathLst>
                <a:path w="561" h="576">
                  <a:moveTo>
                    <a:pt x="0" y="288"/>
                  </a:moveTo>
                  <a:cubicBezTo>
                    <a:pt x="288" y="0"/>
                    <a:pt x="288" y="0"/>
                    <a:pt x="288" y="0"/>
                  </a:cubicBezTo>
                  <a:cubicBezTo>
                    <a:pt x="542" y="254"/>
                    <a:pt x="542" y="254"/>
                    <a:pt x="542" y="254"/>
                  </a:cubicBezTo>
                  <a:cubicBezTo>
                    <a:pt x="561" y="273"/>
                    <a:pt x="561" y="304"/>
                    <a:pt x="542" y="322"/>
                  </a:cubicBezTo>
                  <a:cubicBezTo>
                    <a:pt x="288" y="576"/>
                    <a:pt x="288" y="576"/>
                    <a:pt x="288" y="576"/>
                  </a:cubicBezTo>
                  <a:cubicBezTo>
                    <a:pt x="0" y="288"/>
                    <a:pt x="0" y="288"/>
                    <a:pt x="0" y="28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p:nvSpPr>
          <p:spPr bwMode="auto">
            <a:xfrm>
              <a:off x="2605" y="351"/>
              <a:ext cx="1250" cy="1646"/>
            </a:xfrm>
            <a:custGeom>
              <a:avLst/>
              <a:gdLst>
                <a:gd name="T0" fmla="*/ 33 w 700"/>
                <a:gd name="T1" fmla="*/ 916 h 923"/>
                <a:gd name="T2" fmla="*/ 7 w 700"/>
                <a:gd name="T3" fmla="*/ 916 h 923"/>
                <a:gd name="T4" fmla="*/ 7 w 700"/>
                <a:gd name="T5" fmla="*/ 890 h 923"/>
                <a:gd name="T6" fmla="*/ 626 w 700"/>
                <a:gd name="T7" fmla="*/ 271 h 923"/>
                <a:gd name="T8" fmla="*/ 626 w 700"/>
                <a:gd name="T9" fmla="*/ 108 h 923"/>
                <a:gd name="T10" fmla="*/ 589 w 700"/>
                <a:gd name="T11" fmla="*/ 56 h 923"/>
                <a:gd name="T12" fmla="*/ 644 w 700"/>
                <a:gd name="T13" fmla="*/ 0 h 923"/>
                <a:gd name="T14" fmla="*/ 700 w 700"/>
                <a:gd name="T15" fmla="*/ 56 h 923"/>
                <a:gd name="T16" fmla="*/ 662 w 700"/>
                <a:gd name="T17" fmla="*/ 108 h 923"/>
                <a:gd name="T18" fmla="*/ 662 w 700"/>
                <a:gd name="T19" fmla="*/ 279 h 923"/>
                <a:gd name="T20" fmla="*/ 657 w 700"/>
                <a:gd name="T21" fmla="*/ 292 h 923"/>
                <a:gd name="T22" fmla="*/ 33 w 700"/>
                <a:gd name="T23" fmla="*/ 916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0" h="923">
                  <a:moveTo>
                    <a:pt x="33" y="916"/>
                  </a:moveTo>
                  <a:cubicBezTo>
                    <a:pt x="26" y="923"/>
                    <a:pt x="14" y="923"/>
                    <a:pt x="7" y="916"/>
                  </a:cubicBezTo>
                  <a:cubicBezTo>
                    <a:pt x="0" y="909"/>
                    <a:pt x="0" y="897"/>
                    <a:pt x="7" y="890"/>
                  </a:cubicBezTo>
                  <a:cubicBezTo>
                    <a:pt x="626" y="271"/>
                    <a:pt x="626" y="271"/>
                    <a:pt x="626" y="271"/>
                  </a:cubicBezTo>
                  <a:cubicBezTo>
                    <a:pt x="626" y="108"/>
                    <a:pt x="626" y="108"/>
                    <a:pt x="626" y="108"/>
                  </a:cubicBezTo>
                  <a:cubicBezTo>
                    <a:pt x="604" y="101"/>
                    <a:pt x="589" y="80"/>
                    <a:pt x="589" y="56"/>
                  </a:cubicBezTo>
                  <a:cubicBezTo>
                    <a:pt x="589" y="25"/>
                    <a:pt x="614" y="0"/>
                    <a:pt x="644" y="0"/>
                  </a:cubicBezTo>
                  <a:cubicBezTo>
                    <a:pt x="675" y="0"/>
                    <a:pt x="700" y="25"/>
                    <a:pt x="700" y="56"/>
                  </a:cubicBezTo>
                  <a:cubicBezTo>
                    <a:pt x="700" y="80"/>
                    <a:pt x="684" y="101"/>
                    <a:pt x="662" y="108"/>
                  </a:cubicBezTo>
                  <a:cubicBezTo>
                    <a:pt x="662" y="279"/>
                    <a:pt x="662" y="279"/>
                    <a:pt x="662" y="279"/>
                  </a:cubicBezTo>
                  <a:cubicBezTo>
                    <a:pt x="662" y="283"/>
                    <a:pt x="661" y="288"/>
                    <a:pt x="657" y="292"/>
                  </a:cubicBezTo>
                  <a:cubicBezTo>
                    <a:pt x="33" y="916"/>
                    <a:pt x="33" y="916"/>
                    <a:pt x="33" y="91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p:nvSpPr>
          <p:spPr bwMode="auto">
            <a:xfrm>
              <a:off x="3853" y="945"/>
              <a:ext cx="1627" cy="1256"/>
            </a:xfrm>
            <a:custGeom>
              <a:avLst/>
              <a:gdLst>
                <a:gd name="T0" fmla="*/ 7 w 911"/>
                <a:gd name="T1" fmla="*/ 33 h 704"/>
                <a:gd name="T2" fmla="*/ 7 w 911"/>
                <a:gd name="T3" fmla="*/ 8 h 704"/>
                <a:gd name="T4" fmla="*/ 33 w 911"/>
                <a:gd name="T5" fmla="*/ 8 h 704"/>
                <a:gd name="T6" fmla="*/ 655 w 911"/>
                <a:gd name="T7" fmla="*/ 630 h 704"/>
                <a:gd name="T8" fmla="*/ 803 w 911"/>
                <a:gd name="T9" fmla="*/ 630 h 704"/>
                <a:gd name="T10" fmla="*/ 855 w 911"/>
                <a:gd name="T11" fmla="*/ 592 h 704"/>
                <a:gd name="T12" fmla="*/ 911 w 911"/>
                <a:gd name="T13" fmla="*/ 648 h 704"/>
                <a:gd name="T14" fmla="*/ 855 w 911"/>
                <a:gd name="T15" fmla="*/ 704 h 704"/>
                <a:gd name="T16" fmla="*/ 803 w 911"/>
                <a:gd name="T17" fmla="*/ 666 h 704"/>
                <a:gd name="T18" fmla="*/ 648 w 911"/>
                <a:gd name="T19" fmla="*/ 666 h 704"/>
                <a:gd name="T20" fmla="*/ 635 w 911"/>
                <a:gd name="T21" fmla="*/ 661 h 704"/>
                <a:gd name="T22" fmla="*/ 7 w 911"/>
                <a:gd name="T23" fmla="*/ 33 h 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1" h="704">
                  <a:moveTo>
                    <a:pt x="7" y="33"/>
                  </a:moveTo>
                  <a:cubicBezTo>
                    <a:pt x="0" y="26"/>
                    <a:pt x="0" y="15"/>
                    <a:pt x="7" y="8"/>
                  </a:cubicBezTo>
                  <a:cubicBezTo>
                    <a:pt x="14" y="0"/>
                    <a:pt x="26" y="0"/>
                    <a:pt x="33" y="8"/>
                  </a:cubicBezTo>
                  <a:cubicBezTo>
                    <a:pt x="655" y="630"/>
                    <a:pt x="655" y="630"/>
                    <a:pt x="655" y="630"/>
                  </a:cubicBezTo>
                  <a:cubicBezTo>
                    <a:pt x="803" y="630"/>
                    <a:pt x="803" y="630"/>
                    <a:pt x="803" y="630"/>
                  </a:cubicBezTo>
                  <a:cubicBezTo>
                    <a:pt x="810" y="608"/>
                    <a:pt x="831" y="592"/>
                    <a:pt x="855" y="592"/>
                  </a:cubicBezTo>
                  <a:cubicBezTo>
                    <a:pt x="886" y="592"/>
                    <a:pt x="911" y="617"/>
                    <a:pt x="911" y="648"/>
                  </a:cubicBezTo>
                  <a:cubicBezTo>
                    <a:pt x="911" y="679"/>
                    <a:pt x="886" y="704"/>
                    <a:pt x="855" y="704"/>
                  </a:cubicBezTo>
                  <a:cubicBezTo>
                    <a:pt x="831" y="704"/>
                    <a:pt x="810" y="688"/>
                    <a:pt x="803" y="666"/>
                  </a:cubicBezTo>
                  <a:cubicBezTo>
                    <a:pt x="648" y="666"/>
                    <a:pt x="648" y="666"/>
                    <a:pt x="648" y="666"/>
                  </a:cubicBezTo>
                  <a:cubicBezTo>
                    <a:pt x="643" y="666"/>
                    <a:pt x="639" y="665"/>
                    <a:pt x="635" y="661"/>
                  </a:cubicBezTo>
                  <a:cubicBezTo>
                    <a:pt x="7" y="33"/>
                    <a:pt x="7" y="33"/>
                    <a:pt x="7" y="33"/>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p:nvSpPr>
          <p:spPr bwMode="auto">
            <a:xfrm>
              <a:off x="3657" y="2179"/>
              <a:ext cx="1275" cy="1659"/>
            </a:xfrm>
            <a:custGeom>
              <a:avLst/>
              <a:gdLst>
                <a:gd name="T0" fmla="*/ 681 w 714"/>
                <a:gd name="T1" fmla="*/ 7 h 930"/>
                <a:gd name="T2" fmla="*/ 707 w 714"/>
                <a:gd name="T3" fmla="*/ 7 h 930"/>
                <a:gd name="T4" fmla="*/ 707 w 714"/>
                <a:gd name="T5" fmla="*/ 33 h 930"/>
                <a:gd name="T6" fmla="*/ 73 w 714"/>
                <a:gd name="T7" fmla="*/ 666 h 930"/>
                <a:gd name="T8" fmla="*/ 73 w 714"/>
                <a:gd name="T9" fmla="*/ 822 h 930"/>
                <a:gd name="T10" fmla="*/ 111 w 714"/>
                <a:gd name="T11" fmla="*/ 874 h 930"/>
                <a:gd name="T12" fmla="*/ 55 w 714"/>
                <a:gd name="T13" fmla="*/ 930 h 930"/>
                <a:gd name="T14" fmla="*/ 0 w 714"/>
                <a:gd name="T15" fmla="*/ 874 h 930"/>
                <a:gd name="T16" fmla="*/ 37 w 714"/>
                <a:gd name="T17" fmla="*/ 822 h 930"/>
                <a:gd name="T18" fmla="*/ 37 w 714"/>
                <a:gd name="T19" fmla="*/ 659 h 930"/>
                <a:gd name="T20" fmla="*/ 43 w 714"/>
                <a:gd name="T21" fmla="*/ 646 h 930"/>
                <a:gd name="T22" fmla="*/ 681 w 714"/>
                <a:gd name="T23" fmla="*/ 7 h 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4" h="930">
                  <a:moveTo>
                    <a:pt x="681" y="7"/>
                  </a:moveTo>
                  <a:cubicBezTo>
                    <a:pt x="689" y="0"/>
                    <a:pt x="700" y="0"/>
                    <a:pt x="707" y="7"/>
                  </a:cubicBezTo>
                  <a:cubicBezTo>
                    <a:pt x="714" y="14"/>
                    <a:pt x="714" y="26"/>
                    <a:pt x="707" y="33"/>
                  </a:cubicBezTo>
                  <a:cubicBezTo>
                    <a:pt x="73" y="666"/>
                    <a:pt x="73" y="666"/>
                    <a:pt x="73" y="666"/>
                  </a:cubicBezTo>
                  <a:cubicBezTo>
                    <a:pt x="73" y="822"/>
                    <a:pt x="73" y="822"/>
                    <a:pt x="73" y="822"/>
                  </a:cubicBezTo>
                  <a:cubicBezTo>
                    <a:pt x="95" y="829"/>
                    <a:pt x="111" y="850"/>
                    <a:pt x="111" y="874"/>
                  </a:cubicBezTo>
                  <a:cubicBezTo>
                    <a:pt x="111" y="905"/>
                    <a:pt x="86" y="930"/>
                    <a:pt x="55" y="930"/>
                  </a:cubicBezTo>
                  <a:cubicBezTo>
                    <a:pt x="25" y="930"/>
                    <a:pt x="0" y="905"/>
                    <a:pt x="0" y="874"/>
                  </a:cubicBezTo>
                  <a:cubicBezTo>
                    <a:pt x="0" y="850"/>
                    <a:pt x="15" y="829"/>
                    <a:pt x="37" y="822"/>
                  </a:cubicBezTo>
                  <a:cubicBezTo>
                    <a:pt x="37" y="659"/>
                    <a:pt x="37" y="659"/>
                    <a:pt x="37" y="659"/>
                  </a:cubicBezTo>
                  <a:cubicBezTo>
                    <a:pt x="37" y="654"/>
                    <a:pt x="39" y="649"/>
                    <a:pt x="43" y="646"/>
                  </a:cubicBezTo>
                  <a:cubicBezTo>
                    <a:pt x="681" y="7"/>
                    <a:pt x="681" y="7"/>
                    <a:pt x="681" y="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2"/>
            <p:cNvSpPr>
              <a:spLocks/>
            </p:cNvSpPr>
            <p:nvPr/>
          </p:nvSpPr>
          <p:spPr bwMode="auto">
            <a:xfrm>
              <a:off x="2039" y="2001"/>
              <a:ext cx="1628" cy="1266"/>
            </a:xfrm>
            <a:custGeom>
              <a:avLst/>
              <a:gdLst>
                <a:gd name="T0" fmla="*/ 55 w 912"/>
                <a:gd name="T1" fmla="*/ 0 h 710"/>
                <a:gd name="T2" fmla="*/ 108 w 912"/>
                <a:gd name="T3" fmla="*/ 38 h 710"/>
                <a:gd name="T4" fmla="*/ 259 w 912"/>
                <a:gd name="T5" fmla="*/ 38 h 710"/>
                <a:gd name="T6" fmla="*/ 272 w 912"/>
                <a:gd name="T7" fmla="*/ 43 h 710"/>
                <a:gd name="T8" fmla="*/ 905 w 912"/>
                <a:gd name="T9" fmla="*/ 677 h 710"/>
                <a:gd name="T10" fmla="*/ 905 w 912"/>
                <a:gd name="T11" fmla="*/ 702 h 710"/>
                <a:gd name="T12" fmla="*/ 880 w 912"/>
                <a:gd name="T13" fmla="*/ 702 h 710"/>
                <a:gd name="T14" fmla="*/ 251 w 912"/>
                <a:gd name="T15" fmla="*/ 74 h 710"/>
                <a:gd name="T16" fmla="*/ 108 w 912"/>
                <a:gd name="T17" fmla="*/ 74 h 710"/>
                <a:gd name="T18" fmla="*/ 55 w 912"/>
                <a:gd name="T19" fmla="*/ 112 h 710"/>
                <a:gd name="T20" fmla="*/ 0 w 912"/>
                <a:gd name="T21" fmla="*/ 56 h 710"/>
                <a:gd name="T22" fmla="*/ 55 w 912"/>
                <a:gd name="T23" fmla="*/ 0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2" h="710">
                  <a:moveTo>
                    <a:pt x="55" y="0"/>
                  </a:moveTo>
                  <a:cubicBezTo>
                    <a:pt x="80" y="0"/>
                    <a:pt x="101" y="16"/>
                    <a:pt x="108" y="38"/>
                  </a:cubicBezTo>
                  <a:cubicBezTo>
                    <a:pt x="259" y="38"/>
                    <a:pt x="259" y="38"/>
                    <a:pt x="259" y="38"/>
                  </a:cubicBezTo>
                  <a:cubicBezTo>
                    <a:pt x="264" y="38"/>
                    <a:pt x="268" y="40"/>
                    <a:pt x="272" y="43"/>
                  </a:cubicBezTo>
                  <a:cubicBezTo>
                    <a:pt x="905" y="677"/>
                    <a:pt x="905" y="677"/>
                    <a:pt x="905" y="677"/>
                  </a:cubicBezTo>
                  <a:cubicBezTo>
                    <a:pt x="912" y="684"/>
                    <a:pt x="912" y="695"/>
                    <a:pt x="905" y="702"/>
                  </a:cubicBezTo>
                  <a:cubicBezTo>
                    <a:pt x="898" y="710"/>
                    <a:pt x="887" y="710"/>
                    <a:pt x="880" y="702"/>
                  </a:cubicBezTo>
                  <a:cubicBezTo>
                    <a:pt x="251" y="74"/>
                    <a:pt x="251" y="74"/>
                    <a:pt x="251" y="74"/>
                  </a:cubicBezTo>
                  <a:cubicBezTo>
                    <a:pt x="108" y="74"/>
                    <a:pt x="108" y="74"/>
                    <a:pt x="108" y="74"/>
                  </a:cubicBezTo>
                  <a:cubicBezTo>
                    <a:pt x="101" y="96"/>
                    <a:pt x="80" y="112"/>
                    <a:pt x="55" y="112"/>
                  </a:cubicBezTo>
                  <a:cubicBezTo>
                    <a:pt x="25" y="112"/>
                    <a:pt x="0" y="87"/>
                    <a:pt x="0" y="56"/>
                  </a:cubicBezTo>
                  <a:cubicBezTo>
                    <a:pt x="0" y="25"/>
                    <a:pt x="25" y="0"/>
                    <a:pt x="55" y="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3"/>
            <p:cNvSpPr>
              <a:spLocks/>
            </p:cNvSpPr>
            <p:nvPr/>
          </p:nvSpPr>
          <p:spPr bwMode="auto">
            <a:xfrm>
              <a:off x="3728" y="1578"/>
              <a:ext cx="20" cy="31"/>
            </a:xfrm>
            <a:custGeom>
              <a:avLst/>
              <a:gdLst>
                <a:gd name="T0" fmla="*/ 0 w 11"/>
                <a:gd name="T1" fmla="*/ 9 h 17"/>
                <a:gd name="T2" fmla="*/ 11 w 11"/>
                <a:gd name="T3" fmla="*/ 17 h 17"/>
                <a:gd name="T4" fmla="*/ 11 w 11"/>
                <a:gd name="T5" fmla="*/ 0 h 17"/>
                <a:gd name="T6" fmla="*/ 3 w 11"/>
                <a:gd name="T7" fmla="*/ 2 h 17"/>
                <a:gd name="T8" fmla="*/ 0 w 11"/>
                <a:gd name="T9" fmla="*/ 9 h 17"/>
              </a:gdLst>
              <a:ahLst/>
              <a:cxnLst>
                <a:cxn ang="0">
                  <a:pos x="T0" y="T1"/>
                </a:cxn>
                <a:cxn ang="0">
                  <a:pos x="T2" y="T3"/>
                </a:cxn>
                <a:cxn ang="0">
                  <a:pos x="T4" y="T5"/>
                </a:cxn>
                <a:cxn ang="0">
                  <a:pos x="T6" y="T7"/>
                </a:cxn>
                <a:cxn ang="0">
                  <a:pos x="T8" y="T9"/>
                </a:cxn>
              </a:cxnLst>
              <a:rect l="0" t="0" r="r" b="b"/>
              <a:pathLst>
                <a:path w="11" h="17">
                  <a:moveTo>
                    <a:pt x="0" y="9"/>
                  </a:moveTo>
                  <a:cubicBezTo>
                    <a:pt x="0" y="13"/>
                    <a:pt x="4" y="16"/>
                    <a:pt x="11" y="17"/>
                  </a:cubicBezTo>
                  <a:cubicBezTo>
                    <a:pt x="11" y="0"/>
                    <a:pt x="11" y="0"/>
                    <a:pt x="11" y="0"/>
                  </a:cubicBezTo>
                  <a:cubicBezTo>
                    <a:pt x="8" y="0"/>
                    <a:pt x="5" y="1"/>
                    <a:pt x="3" y="2"/>
                  </a:cubicBezTo>
                  <a:cubicBezTo>
                    <a:pt x="1" y="4"/>
                    <a:pt x="0" y="6"/>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p:cNvSpPr>
              <a:spLocks/>
            </p:cNvSpPr>
            <p:nvPr/>
          </p:nvSpPr>
          <p:spPr bwMode="auto">
            <a:xfrm>
              <a:off x="3759" y="1634"/>
              <a:ext cx="21" cy="33"/>
            </a:xfrm>
            <a:custGeom>
              <a:avLst/>
              <a:gdLst>
                <a:gd name="T0" fmla="*/ 0 w 12"/>
                <a:gd name="T1" fmla="*/ 0 h 19"/>
                <a:gd name="T2" fmla="*/ 0 w 12"/>
                <a:gd name="T3" fmla="*/ 19 h 19"/>
                <a:gd name="T4" fmla="*/ 9 w 12"/>
                <a:gd name="T5" fmla="*/ 16 h 19"/>
                <a:gd name="T6" fmla="*/ 12 w 12"/>
                <a:gd name="T7" fmla="*/ 9 h 19"/>
                <a:gd name="T8" fmla="*/ 0 w 12"/>
                <a:gd name="T9" fmla="*/ 0 h 19"/>
              </a:gdLst>
              <a:ahLst/>
              <a:cxnLst>
                <a:cxn ang="0">
                  <a:pos x="T0" y="T1"/>
                </a:cxn>
                <a:cxn ang="0">
                  <a:pos x="T2" y="T3"/>
                </a:cxn>
                <a:cxn ang="0">
                  <a:pos x="T4" y="T5"/>
                </a:cxn>
                <a:cxn ang="0">
                  <a:pos x="T6" y="T7"/>
                </a:cxn>
                <a:cxn ang="0">
                  <a:pos x="T8" y="T9"/>
                </a:cxn>
              </a:cxnLst>
              <a:rect l="0" t="0" r="r" b="b"/>
              <a:pathLst>
                <a:path w="12" h="19">
                  <a:moveTo>
                    <a:pt x="0" y="0"/>
                  </a:moveTo>
                  <a:cubicBezTo>
                    <a:pt x="0" y="19"/>
                    <a:pt x="0" y="19"/>
                    <a:pt x="0" y="19"/>
                  </a:cubicBezTo>
                  <a:cubicBezTo>
                    <a:pt x="4" y="19"/>
                    <a:pt x="6" y="18"/>
                    <a:pt x="9" y="16"/>
                  </a:cubicBezTo>
                  <a:cubicBezTo>
                    <a:pt x="11" y="15"/>
                    <a:pt x="12" y="12"/>
                    <a:pt x="12" y="9"/>
                  </a:cubicBezTo>
                  <a:cubicBezTo>
                    <a:pt x="12" y="4"/>
                    <a:pt x="8"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p:cNvSpPr>
              <a:spLocks/>
            </p:cNvSpPr>
            <p:nvPr/>
          </p:nvSpPr>
          <p:spPr bwMode="auto">
            <a:xfrm>
              <a:off x="3675" y="1377"/>
              <a:ext cx="162" cy="73"/>
            </a:xfrm>
            <a:custGeom>
              <a:avLst/>
              <a:gdLst>
                <a:gd name="T0" fmla="*/ 66 w 91"/>
                <a:gd name="T1" fmla="*/ 41 h 41"/>
                <a:gd name="T2" fmla="*/ 67 w 91"/>
                <a:gd name="T3" fmla="*/ 41 h 41"/>
                <a:gd name="T4" fmla="*/ 80 w 91"/>
                <a:gd name="T5" fmla="*/ 19 h 41"/>
                <a:gd name="T6" fmla="*/ 45 w 91"/>
                <a:gd name="T7" fmla="*/ 1 h 41"/>
                <a:gd name="T8" fmla="*/ 9 w 91"/>
                <a:gd name="T9" fmla="*/ 19 h 41"/>
                <a:gd name="T10" fmla="*/ 23 w 91"/>
                <a:gd name="T11" fmla="*/ 41 h 41"/>
                <a:gd name="T12" fmla="*/ 25 w 91"/>
                <a:gd name="T13" fmla="*/ 41 h 41"/>
                <a:gd name="T14" fmla="*/ 66 w 91"/>
                <a:gd name="T15" fmla="*/ 41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41">
                  <a:moveTo>
                    <a:pt x="66" y="41"/>
                  </a:moveTo>
                  <a:cubicBezTo>
                    <a:pt x="66" y="41"/>
                    <a:pt x="66" y="41"/>
                    <a:pt x="67" y="41"/>
                  </a:cubicBezTo>
                  <a:cubicBezTo>
                    <a:pt x="71" y="35"/>
                    <a:pt x="75" y="28"/>
                    <a:pt x="80" y="19"/>
                  </a:cubicBezTo>
                  <a:cubicBezTo>
                    <a:pt x="91" y="1"/>
                    <a:pt x="65" y="1"/>
                    <a:pt x="45" y="1"/>
                  </a:cubicBezTo>
                  <a:cubicBezTo>
                    <a:pt x="25" y="1"/>
                    <a:pt x="0" y="0"/>
                    <a:pt x="9" y="19"/>
                  </a:cubicBezTo>
                  <a:cubicBezTo>
                    <a:pt x="14" y="28"/>
                    <a:pt x="18" y="35"/>
                    <a:pt x="23" y="41"/>
                  </a:cubicBezTo>
                  <a:cubicBezTo>
                    <a:pt x="23" y="41"/>
                    <a:pt x="24" y="41"/>
                    <a:pt x="25" y="41"/>
                  </a:cubicBezTo>
                  <a:cubicBezTo>
                    <a:pt x="66" y="41"/>
                    <a:pt x="66" y="41"/>
                    <a:pt x="66" y="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p:cNvSpPr>
              <a:spLocks noEditPoints="1"/>
            </p:cNvSpPr>
            <p:nvPr/>
          </p:nvSpPr>
          <p:spPr bwMode="auto">
            <a:xfrm>
              <a:off x="3610" y="1469"/>
              <a:ext cx="290" cy="291"/>
            </a:xfrm>
            <a:custGeom>
              <a:avLst/>
              <a:gdLst>
                <a:gd name="T0" fmla="*/ 100 w 162"/>
                <a:gd name="T1" fmla="*/ 114 h 163"/>
                <a:gd name="T2" fmla="*/ 83 w 162"/>
                <a:gd name="T3" fmla="*/ 121 h 163"/>
                <a:gd name="T4" fmla="*/ 83 w 162"/>
                <a:gd name="T5" fmla="*/ 130 h 163"/>
                <a:gd name="T6" fmla="*/ 77 w 162"/>
                <a:gd name="T7" fmla="*/ 130 h 163"/>
                <a:gd name="T8" fmla="*/ 77 w 162"/>
                <a:gd name="T9" fmla="*/ 121 h 163"/>
                <a:gd name="T10" fmla="*/ 52 w 162"/>
                <a:gd name="T11" fmla="*/ 102 h 163"/>
                <a:gd name="T12" fmla="*/ 63 w 162"/>
                <a:gd name="T13" fmla="*/ 100 h 163"/>
                <a:gd name="T14" fmla="*/ 77 w 162"/>
                <a:gd name="T15" fmla="*/ 111 h 163"/>
                <a:gd name="T16" fmla="*/ 77 w 162"/>
                <a:gd name="T17" fmla="*/ 91 h 163"/>
                <a:gd name="T18" fmla="*/ 59 w 162"/>
                <a:gd name="T19" fmla="*/ 83 h 163"/>
                <a:gd name="T20" fmla="*/ 55 w 162"/>
                <a:gd name="T21" fmla="*/ 72 h 163"/>
                <a:gd name="T22" fmla="*/ 77 w 162"/>
                <a:gd name="T23" fmla="*/ 52 h 163"/>
                <a:gd name="T24" fmla="*/ 77 w 162"/>
                <a:gd name="T25" fmla="*/ 44 h 163"/>
                <a:gd name="T26" fmla="*/ 83 w 162"/>
                <a:gd name="T27" fmla="*/ 44 h 163"/>
                <a:gd name="T28" fmla="*/ 83 w 162"/>
                <a:gd name="T29" fmla="*/ 52 h 163"/>
                <a:gd name="T30" fmla="*/ 104 w 162"/>
                <a:gd name="T31" fmla="*/ 67 h 163"/>
                <a:gd name="T32" fmla="*/ 93 w 162"/>
                <a:gd name="T33" fmla="*/ 70 h 163"/>
                <a:gd name="T34" fmla="*/ 83 w 162"/>
                <a:gd name="T35" fmla="*/ 61 h 163"/>
                <a:gd name="T36" fmla="*/ 83 w 162"/>
                <a:gd name="T37" fmla="*/ 79 h 163"/>
                <a:gd name="T38" fmla="*/ 97 w 162"/>
                <a:gd name="T39" fmla="*/ 83 h 163"/>
                <a:gd name="T40" fmla="*/ 103 w 162"/>
                <a:gd name="T41" fmla="*/ 89 h 163"/>
                <a:gd name="T42" fmla="*/ 106 w 162"/>
                <a:gd name="T43" fmla="*/ 100 h 163"/>
                <a:gd name="T44" fmla="*/ 100 w 162"/>
                <a:gd name="T45" fmla="*/ 114 h 163"/>
                <a:gd name="T46" fmla="*/ 107 w 162"/>
                <a:gd name="T47" fmla="*/ 1 h 163"/>
                <a:gd name="T48" fmla="*/ 102 w 162"/>
                <a:gd name="T49" fmla="*/ 7 h 163"/>
                <a:gd name="T50" fmla="*/ 61 w 162"/>
                <a:gd name="T51" fmla="*/ 7 h 163"/>
                <a:gd name="T52" fmla="*/ 55 w 162"/>
                <a:gd name="T53" fmla="*/ 0 h 163"/>
                <a:gd name="T54" fmla="*/ 0 w 162"/>
                <a:gd name="T55" fmla="*/ 103 h 163"/>
                <a:gd name="T56" fmla="*/ 81 w 162"/>
                <a:gd name="T57" fmla="*/ 163 h 163"/>
                <a:gd name="T58" fmla="*/ 162 w 162"/>
                <a:gd name="T59" fmla="*/ 103 h 163"/>
                <a:gd name="T60" fmla="*/ 107 w 162"/>
                <a:gd name="T61" fmla="*/ 1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2" h="163">
                  <a:moveTo>
                    <a:pt x="100" y="114"/>
                  </a:moveTo>
                  <a:cubicBezTo>
                    <a:pt x="96" y="118"/>
                    <a:pt x="91" y="120"/>
                    <a:pt x="83" y="121"/>
                  </a:cubicBezTo>
                  <a:cubicBezTo>
                    <a:pt x="83" y="130"/>
                    <a:pt x="83" y="130"/>
                    <a:pt x="83" y="130"/>
                  </a:cubicBezTo>
                  <a:cubicBezTo>
                    <a:pt x="77" y="130"/>
                    <a:pt x="77" y="130"/>
                    <a:pt x="77" y="130"/>
                  </a:cubicBezTo>
                  <a:cubicBezTo>
                    <a:pt x="77" y="121"/>
                    <a:pt x="77" y="121"/>
                    <a:pt x="77" y="121"/>
                  </a:cubicBezTo>
                  <a:cubicBezTo>
                    <a:pt x="64" y="120"/>
                    <a:pt x="56" y="113"/>
                    <a:pt x="52" y="102"/>
                  </a:cubicBezTo>
                  <a:cubicBezTo>
                    <a:pt x="63" y="100"/>
                    <a:pt x="63" y="100"/>
                    <a:pt x="63" y="100"/>
                  </a:cubicBezTo>
                  <a:cubicBezTo>
                    <a:pt x="65" y="107"/>
                    <a:pt x="70" y="111"/>
                    <a:pt x="77" y="111"/>
                  </a:cubicBezTo>
                  <a:cubicBezTo>
                    <a:pt x="77" y="91"/>
                    <a:pt x="77" y="91"/>
                    <a:pt x="77" y="91"/>
                  </a:cubicBezTo>
                  <a:cubicBezTo>
                    <a:pt x="67" y="89"/>
                    <a:pt x="62" y="86"/>
                    <a:pt x="59" y="83"/>
                  </a:cubicBezTo>
                  <a:cubicBezTo>
                    <a:pt x="56" y="80"/>
                    <a:pt x="55" y="76"/>
                    <a:pt x="55" y="72"/>
                  </a:cubicBezTo>
                  <a:cubicBezTo>
                    <a:pt x="55" y="60"/>
                    <a:pt x="62" y="53"/>
                    <a:pt x="77" y="52"/>
                  </a:cubicBezTo>
                  <a:cubicBezTo>
                    <a:pt x="77" y="44"/>
                    <a:pt x="77" y="44"/>
                    <a:pt x="77" y="44"/>
                  </a:cubicBezTo>
                  <a:cubicBezTo>
                    <a:pt x="83" y="44"/>
                    <a:pt x="83" y="44"/>
                    <a:pt x="83" y="44"/>
                  </a:cubicBezTo>
                  <a:cubicBezTo>
                    <a:pt x="83" y="52"/>
                    <a:pt x="83" y="52"/>
                    <a:pt x="83" y="52"/>
                  </a:cubicBezTo>
                  <a:cubicBezTo>
                    <a:pt x="94" y="53"/>
                    <a:pt x="101" y="58"/>
                    <a:pt x="104" y="67"/>
                  </a:cubicBezTo>
                  <a:cubicBezTo>
                    <a:pt x="93" y="70"/>
                    <a:pt x="93" y="70"/>
                    <a:pt x="93" y="70"/>
                  </a:cubicBezTo>
                  <a:cubicBezTo>
                    <a:pt x="91" y="64"/>
                    <a:pt x="88" y="61"/>
                    <a:pt x="83" y="61"/>
                  </a:cubicBezTo>
                  <a:cubicBezTo>
                    <a:pt x="83" y="79"/>
                    <a:pt x="83" y="79"/>
                    <a:pt x="83" y="79"/>
                  </a:cubicBezTo>
                  <a:cubicBezTo>
                    <a:pt x="90" y="81"/>
                    <a:pt x="95" y="82"/>
                    <a:pt x="97" y="83"/>
                  </a:cubicBezTo>
                  <a:cubicBezTo>
                    <a:pt x="99" y="84"/>
                    <a:pt x="101" y="86"/>
                    <a:pt x="103" y="89"/>
                  </a:cubicBezTo>
                  <a:cubicBezTo>
                    <a:pt x="105" y="92"/>
                    <a:pt x="106" y="96"/>
                    <a:pt x="106" y="100"/>
                  </a:cubicBezTo>
                  <a:cubicBezTo>
                    <a:pt x="106" y="106"/>
                    <a:pt x="104" y="110"/>
                    <a:pt x="100" y="114"/>
                  </a:cubicBezTo>
                  <a:close/>
                  <a:moveTo>
                    <a:pt x="107" y="1"/>
                  </a:moveTo>
                  <a:cubicBezTo>
                    <a:pt x="106" y="5"/>
                    <a:pt x="104" y="7"/>
                    <a:pt x="102" y="7"/>
                  </a:cubicBezTo>
                  <a:cubicBezTo>
                    <a:pt x="61" y="7"/>
                    <a:pt x="61" y="7"/>
                    <a:pt x="61" y="7"/>
                  </a:cubicBezTo>
                  <a:cubicBezTo>
                    <a:pt x="58" y="7"/>
                    <a:pt x="56" y="4"/>
                    <a:pt x="55" y="0"/>
                  </a:cubicBezTo>
                  <a:cubicBezTo>
                    <a:pt x="25" y="18"/>
                    <a:pt x="0" y="65"/>
                    <a:pt x="0" y="103"/>
                  </a:cubicBezTo>
                  <a:cubicBezTo>
                    <a:pt x="0" y="150"/>
                    <a:pt x="36" y="163"/>
                    <a:pt x="81" y="163"/>
                  </a:cubicBezTo>
                  <a:cubicBezTo>
                    <a:pt x="126" y="163"/>
                    <a:pt x="162" y="150"/>
                    <a:pt x="162" y="103"/>
                  </a:cubicBezTo>
                  <a:cubicBezTo>
                    <a:pt x="162" y="66"/>
                    <a:pt x="135" y="21"/>
                    <a:pt x="107"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p:cNvSpPr>
              <a:spLocks noEditPoints="1"/>
            </p:cNvSpPr>
            <p:nvPr/>
          </p:nvSpPr>
          <p:spPr bwMode="auto">
            <a:xfrm>
              <a:off x="4092" y="1935"/>
              <a:ext cx="327" cy="317"/>
            </a:xfrm>
            <a:custGeom>
              <a:avLst/>
              <a:gdLst>
                <a:gd name="T0" fmla="*/ 91 w 183"/>
                <a:gd name="T1" fmla="*/ 74 h 178"/>
                <a:gd name="T2" fmla="*/ 10 w 183"/>
                <a:gd name="T3" fmla="*/ 47 h 178"/>
                <a:gd name="T4" fmla="*/ 173 w 183"/>
                <a:gd name="T5" fmla="*/ 47 h 178"/>
                <a:gd name="T6" fmla="*/ 179 w 183"/>
                <a:gd name="T7" fmla="*/ 83 h 178"/>
                <a:gd name="T8" fmla="*/ 4 w 183"/>
                <a:gd name="T9" fmla="*/ 83 h 178"/>
                <a:gd name="T10" fmla="*/ 91 w 183"/>
                <a:gd name="T11" fmla="*/ 89 h 178"/>
                <a:gd name="T12" fmla="*/ 179 w 183"/>
                <a:gd name="T13" fmla="*/ 83 h 178"/>
                <a:gd name="T14" fmla="*/ 91 w 183"/>
                <a:gd name="T15" fmla="*/ 134 h 178"/>
                <a:gd name="T16" fmla="*/ 10 w 183"/>
                <a:gd name="T17" fmla="*/ 106 h 178"/>
                <a:gd name="T18" fmla="*/ 173 w 183"/>
                <a:gd name="T19" fmla="*/ 106 h 178"/>
                <a:gd name="T20" fmla="*/ 179 w 183"/>
                <a:gd name="T21" fmla="*/ 143 h 178"/>
                <a:gd name="T22" fmla="*/ 4 w 183"/>
                <a:gd name="T23" fmla="*/ 143 h 178"/>
                <a:gd name="T24" fmla="*/ 91 w 183"/>
                <a:gd name="T25" fmla="*/ 149 h 178"/>
                <a:gd name="T26" fmla="*/ 179 w 183"/>
                <a:gd name="T27" fmla="*/ 143 h 178"/>
                <a:gd name="T28" fmla="*/ 179 w 183"/>
                <a:gd name="T29" fmla="*/ 24 h 178"/>
                <a:gd name="T30" fmla="*/ 4 w 183"/>
                <a:gd name="T31" fmla="*/ 24 h 178"/>
                <a:gd name="T32" fmla="*/ 183 w 183"/>
                <a:gd name="T33" fmla="*/ 36 h 178"/>
                <a:gd name="T34" fmla="*/ 91 w 183"/>
                <a:gd name="T35" fmla="*/ 0 h 178"/>
                <a:gd name="T36" fmla="*/ 0 w 183"/>
                <a:gd name="T37" fmla="*/ 36 h 178"/>
                <a:gd name="T38" fmla="*/ 0 w 183"/>
                <a:gd name="T39" fmla="*/ 54 h 178"/>
                <a:gd name="T40" fmla="*/ 6 w 183"/>
                <a:gd name="T41" fmla="*/ 74 h 178"/>
                <a:gd name="T42" fmla="*/ 0 w 183"/>
                <a:gd name="T43" fmla="*/ 95 h 178"/>
                <a:gd name="T44" fmla="*/ 0 w 183"/>
                <a:gd name="T45" fmla="*/ 113 h 178"/>
                <a:gd name="T46" fmla="*/ 6 w 183"/>
                <a:gd name="T47" fmla="*/ 134 h 178"/>
                <a:gd name="T48" fmla="*/ 0 w 183"/>
                <a:gd name="T49" fmla="*/ 154 h 178"/>
                <a:gd name="T50" fmla="*/ 183 w 183"/>
                <a:gd name="T51" fmla="*/ 154 h 178"/>
                <a:gd name="T52" fmla="*/ 177 w 183"/>
                <a:gd name="T53" fmla="*/ 134 h 178"/>
                <a:gd name="T54" fmla="*/ 183 w 183"/>
                <a:gd name="T55" fmla="*/ 113 h 178"/>
                <a:gd name="T56" fmla="*/ 183 w 183"/>
                <a:gd name="T57" fmla="*/ 95 h 178"/>
                <a:gd name="T58" fmla="*/ 177 w 183"/>
                <a:gd name="T59" fmla="*/ 74 h 178"/>
                <a:gd name="T60" fmla="*/ 183 w 183"/>
                <a:gd name="T61" fmla="*/ 54 h 178"/>
                <a:gd name="T62" fmla="*/ 183 w 183"/>
                <a:gd name="T63" fmla="*/ 3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3" h="178">
                  <a:moveTo>
                    <a:pt x="179" y="54"/>
                  </a:moveTo>
                  <a:cubicBezTo>
                    <a:pt x="179" y="63"/>
                    <a:pt x="143" y="74"/>
                    <a:pt x="91" y="74"/>
                  </a:cubicBezTo>
                  <a:cubicBezTo>
                    <a:pt x="40" y="74"/>
                    <a:pt x="4" y="63"/>
                    <a:pt x="4" y="54"/>
                  </a:cubicBezTo>
                  <a:cubicBezTo>
                    <a:pt x="4" y="51"/>
                    <a:pt x="6" y="49"/>
                    <a:pt x="10" y="47"/>
                  </a:cubicBezTo>
                  <a:cubicBezTo>
                    <a:pt x="26" y="55"/>
                    <a:pt x="59" y="59"/>
                    <a:pt x="91" y="59"/>
                  </a:cubicBezTo>
                  <a:cubicBezTo>
                    <a:pt x="124" y="59"/>
                    <a:pt x="157" y="55"/>
                    <a:pt x="173" y="47"/>
                  </a:cubicBezTo>
                  <a:cubicBezTo>
                    <a:pt x="177" y="49"/>
                    <a:pt x="179" y="51"/>
                    <a:pt x="179" y="54"/>
                  </a:cubicBezTo>
                  <a:close/>
                  <a:moveTo>
                    <a:pt x="179" y="83"/>
                  </a:moveTo>
                  <a:cubicBezTo>
                    <a:pt x="179" y="93"/>
                    <a:pt x="143" y="104"/>
                    <a:pt x="91" y="104"/>
                  </a:cubicBezTo>
                  <a:cubicBezTo>
                    <a:pt x="40" y="104"/>
                    <a:pt x="4" y="93"/>
                    <a:pt x="4" y="83"/>
                  </a:cubicBezTo>
                  <a:cubicBezTo>
                    <a:pt x="4" y="81"/>
                    <a:pt x="6" y="79"/>
                    <a:pt x="10" y="76"/>
                  </a:cubicBezTo>
                  <a:cubicBezTo>
                    <a:pt x="26" y="85"/>
                    <a:pt x="59" y="89"/>
                    <a:pt x="91" y="89"/>
                  </a:cubicBezTo>
                  <a:cubicBezTo>
                    <a:pt x="124" y="89"/>
                    <a:pt x="157" y="85"/>
                    <a:pt x="173" y="76"/>
                  </a:cubicBezTo>
                  <a:cubicBezTo>
                    <a:pt x="177" y="79"/>
                    <a:pt x="179" y="81"/>
                    <a:pt x="179" y="83"/>
                  </a:cubicBezTo>
                  <a:close/>
                  <a:moveTo>
                    <a:pt x="179" y="113"/>
                  </a:moveTo>
                  <a:cubicBezTo>
                    <a:pt x="179" y="123"/>
                    <a:pt x="143" y="134"/>
                    <a:pt x="91" y="134"/>
                  </a:cubicBezTo>
                  <a:cubicBezTo>
                    <a:pt x="40" y="134"/>
                    <a:pt x="4" y="123"/>
                    <a:pt x="4" y="113"/>
                  </a:cubicBezTo>
                  <a:cubicBezTo>
                    <a:pt x="4" y="111"/>
                    <a:pt x="6" y="108"/>
                    <a:pt x="10" y="106"/>
                  </a:cubicBezTo>
                  <a:cubicBezTo>
                    <a:pt x="26" y="114"/>
                    <a:pt x="59" y="119"/>
                    <a:pt x="91" y="119"/>
                  </a:cubicBezTo>
                  <a:cubicBezTo>
                    <a:pt x="124" y="119"/>
                    <a:pt x="157" y="114"/>
                    <a:pt x="173" y="106"/>
                  </a:cubicBezTo>
                  <a:cubicBezTo>
                    <a:pt x="177" y="108"/>
                    <a:pt x="179" y="111"/>
                    <a:pt x="179" y="113"/>
                  </a:cubicBezTo>
                  <a:close/>
                  <a:moveTo>
                    <a:pt x="179" y="143"/>
                  </a:moveTo>
                  <a:cubicBezTo>
                    <a:pt x="179" y="152"/>
                    <a:pt x="143" y="163"/>
                    <a:pt x="91" y="163"/>
                  </a:cubicBezTo>
                  <a:cubicBezTo>
                    <a:pt x="40" y="163"/>
                    <a:pt x="4" y="152"/>
                    <a:pt x="4" y="143"/>
                  </a:cubicBezTo>
                  <a:cubicBezTo>
                    <a:pt x="4" y="140"/>
                    <a:pt x="6" y="138"/>
                    <a:pt x="10" y="136"/>
                  </a:cubicBezTo>
                  <a:cubicBezTo>
                    <a:pt x="26" y="144"/>
                    <a:pt x="59" y="149"/>
                    <a:pt x="91" y="149"/>
                  </a:cubicBezTo>
                  <a:cubicBezTo>
                    <a:pt x="124" y="149"/>
                    <a:pt x="157" y="144"/>
                    <a:pt x="173" y="136"/>
                  </a:cubicBezTo>
                  <a:cubicBezTo>
                    <a:pt x="177" y="138"/>
                    <a:pt x="179" y="140"/>
                    <a:pt x="179" y="143"/>
                  </a:cubicBezTo>
                  <a:close/>
                  <a:moveTo>
                    <a:pt x="91" y="3"/>
                  </a:moveTo>
                  <a:cubicBezTo>
                    <a:pt x="143" y="3"/>
                    <a:pt x="179" y="14"/>
                    <a:pt x="179" y="24"/>
                  </a:cubicBezTo>
                  <a:cubicBezTo>
                    <a:pt x="179" y="34"/>
                    <a:pt x="143" y="44"/>
                    <a:pt x="91" y="44"/>
                  </a:cubicBezTo>
                  <a:cubicBezTo>
                    <a:pt x="40" y="44"/>
                    <a:pt x="4" y="34"/>
                    <a:pt x="4" y="24"/>
                  </a:cubicBezTo>
                  <a:cubicBezTo>
                    <a:pt x="4" y="14"/>
                    <a:pt x="40" y="3"/>
                    <a:pt x="91" y="3"/>
                  </a:cubicBezTo>
                  <a:close/>
                  <a:moveTo>
                    <a:pt x="183" y="36"/>
                  </a:moveTo>
                  <a:cubicBezTo>
                    <a:pt x="183" y="24"/>
                    <a:pt x="183" y="24"/>
                    <a:pt x="183" y="24"/>
                  </a:cubicBezTo>
                  <a:cubicBezTo>
                    <a:pt x="183" y="8"/>
                    <a:pt x="136" y="0"/>
                    <a:pt x="91" y="0"/>
                  </a:cubicBezTo>
                  <a:cubicBezTo>
                    <a:pt x="47" y="0"/>
                    <a:pt x="0" y="8"/>
                    <a:pt x="0" y="24"/>
                  </a:cubicBezTo>
                  <a:cubicBezTo>
                    <a:pt x="0" y="36"/>
                    <a:pt x="0" y="36"/>
                    <a:pt x="0" y="36"/>
                  </a:cubicBezTo>
                  <a:cubicBezTo>
                    <a:pt x="0" y="39"/>
                    <a:pt x="2" y="42"/>
                    <a:pt x="6" y="45"/>
                  </a:cubicBezTo>
                  <a:cubicBezTo>
                    <a:pt x="2" y="47"/>
                    <a:pt x="0" y="50"/>
                    <a:pt x="0" y="54"/>
                  </a:cubicBezTo>
                  <a:cubicBezTo>
                    <a:pt x="0" y="65"/>
                    <a:pt x="0" y="65"/>
                    <a:pt x="0" y="65"/>
                  </a:cubicBezTo>
                  <a:cubicBezTo>
                    <a:pt x="0" y="69"/>
                    <a:pt x="2" y="72"/>
                    <a:pt x="6" y="74"/>
                  </a:cubicBezTo>
                  <a:cubicBezTo>
                    <a:pt x="2" y="77"/>
                    <a:pt x="0" y="80"/>
                    <a:pt x="0" y="83"/>
                  </a:cubicBezTo>
                  <a:cubicBezTo>
                    <a:pt x="0" y="95"/>
                    <a:pt x="0" y="95"/>
                    <a:pt x="0" y="95"/>
                  </a:cubicBezTo>
                  <a:cubicBezTo>
                    <a:pt x="0" y="98"/>
                    <a:pt x="2" y="101"/>
                    <a:pt x="6" y="104"/>
                  </a:cubicBezTo>
                  <a:cubicBezTo>
                    <a:pt x="2" y="107"/>
                    <a:pt x="0" y="110"/>
                    <a:pt x="0" y="113"/>
                  </a:cubicBezTo>
                  <a:cubicBezTo>
                    <a:pt x="0" y="125"/>
                    <a:pt x="0" y="125"/>
                    <a:pt x="0" y="125"/>
                  </a:cubicBezTo>
                  <a:cubicBezTo>
                    <a:pt x="0" y="128"/>
                    <a:pt x="2" y="131"/>
                    <a:pt x="6" y="134"/>
                  </a:cubicBezTo>
                  <a:cubicBezTo>
                    <a:pt x="2" y="136"/>
                    <a:pt x="0" y="139"/>
                    <a:pt x="0" y="143"/>
                  </a:cubicBezTo>
                  <a:cubicBezTo>
                    <a:pt x="0" y="154"/>
                    <a:pt x="0" y="154"/>
                    <a:pt x="0" y="154"/>
                  </a:cubicBezTo>
                  <a:cubicBezTo>
                    <a:pt x="0" y="170"/>
                    <a:pt x="47" y="178"/>
                    <a:pt x="91" y="178"/>
                  </a:cubicBezTo>
                  <a:cubicBezTo>
                    <a:pt x="136" y="178"/>
                    <a:pt x="183" y="170"/>
                    <a:pt x="183" y="154"/>
                  </a:cubicBezTo>
                  <a:cubicBezTo>
                    <a:pt x="183" y="143"/>
                    <a:pt x="183" y="143"/>
                    <a:pt x="183" y="143"/>
                  </a:cubicBezTo>
                  <a:cubicBezTo>
                    <a:pt x="183" y="139"/>
                    <a:pt x="180" y="136"/>
                    <a:pt x="177" y="134"/>
                  </a:cubicBezTo>
                  <a:cubicBezTo>
                    <a:pt x="180" y="131"/>
                    <a:pt x="183" y="128"/>
                    <a:pt x="183" y="125"/>
                  </a:cubicBezTo>
                  <a:cubicBezTo>
                    <a:pt x="183" y="113"/>
                    <a:pt x="183" y="113"/>
                    <a:pt x="183" y="113"/>
                  </a:cubicBezTo>
                  <a:cubicBezTo>
                    <a:pt x="183" y="110"/>
                    <a:pt x="180" y="107"/>
                    <a:pt x="177" y="104"/>
                  </a:cubicBezTo>
                  <a:cubicBezTo>
                    <a:pt x="180" y="101"/>
                    <a:pt x="183" y="98"/>
                    <a:pt x="183" y="95"/>
                  </a:cubicBezTo>
                  <a:cubicBezTo>
                    <a:pt x="183" y="83"/>
                    <a:pt x="183" y="83"/>
                    <a:pt x="183" y="83"/>
                  </a:cubicBezTo>
                  <a:cubicBezTo>
                    <a:pt x="183" y="80"/>
                    <a:pt x="180" y="77"/>
                    <a:pt x="177" y="74"/>
                  </a:cubicBezTo>
                  <a:cubicBezTo>
                    <a:pt x="180" y="72"/>
                    <a:pt x="183" y="69"/>
                    <a:pt x="183" y="65"/>
                  </a:cubicBezTo>
                  <a:cubicBezTo>
                    <a:pt x="183" y="54"/>
                    <a:pt x="183" y="54"/>
                    <a:pt x="183" y="54"/>
                  </a:cubicBezTo>
                  <a:cubicBezTo>
                    <a:pt x="183" y="50"/>
                    <a:pt x="180" y="47"/>
                    <a:pt x="177" y="45"/>
                  </a:cubicBezTo>
                  <a:cubicBezTo>
                    <a:pt x="180" y="42"/>
                    <a:pt x="183" y="39"/>
                    <a:pt x="183"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p:cNvSpPr>
              <a:spLocks noEditPoints="1"/>
            </p:cNvSpPr>
            <p:nvPr/>
          </p:nvSpPr>
          <p:spPr bwMode="auto">
            <a:xfrm>
              <a:off x="3201" y="1898"/>
              <a:ext cx="91" cy="90"/>
            </a:xfrm>
            <a:custGeom>
              <a:avLst/>
              <a:gdLst>
                <a:gd name="T0" fmla="*/ 25 w 51"/>
                <a:gd name="T1" fmla="*/ 39 h 51"/>
                <a:gd name="T2" fmla="*/ 12 w 51"/>
                <a:gd name="T3" fmla="*/ 26 h 51"/>
                <a:gd name="T4" fmla="*/ 25 w 51"/>
                <a:gd name="T5" fmla="*/ 13 h 51"/>
                <a:gd name="T6" fmla="*/ 38 w 51"/>
                <a:gd name="T7" fmla="*/ 26 h 51"/>
                <a:gd name="T8" fmla="*/ 25 w 51"/>
                <a:gd name="T9" fmla="*/ 39 h 51"/>
                <a:gd name="T10" fmla="*/ 51 w 51"/>
                <a:gd name="T11" fmla="*/ 26 h 51"/>
                <a:gd name="T12" fmla="*/ 25 w 51"/>
                <a:gd name="T13" fmla="*/ 0 h 51"/>
                <a:gd name="T14" fmla="*/ 0 w 51"/>
                <a:gd name="T15" fmla="*/ 26 h 51"/>
                <a:gd name="T16" fmla="*/ 17 w 51"/>
                <a:gd name="T17" fmla="*/ 50 h 51"/>
                <a:gd name="T18" fmla="*/ 25 w 51"/>
                <a:gd name="T19" fmla="*/ 51 h 51"/>
                <a:gd name="T20" fmla="*/ 34 w 51"/>
                <a:gd name="T21" fmla="*/ 50 h 51"/>
                <a:gd name="T22" fmla="*/ 51 w 51"/>
                <a:gd name="T23" fmla="*/ 26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51">
                  <a:moveTo>
                    <a:pt x="25" y="39"/>
                  </a:moveTo>
                  <a:cubicBezTo>
                    <a:pt x="18" y="39"/>
                    <a:pt x="12" y="33"/>
                    <a:pt x="12" y="26"/>
                  </a:cubicBezTo>
                  <a:cubicBezTo>
                    <a:pt x="12" y="19"/>
                    <a:pt x="18" y="13"/>
                    <a:pt x="25" y="13"/>
                  </a:cubicBezTo>
                  <a:cubicBezTo>
                    <a:pt x="32" y="13"/>
                    <a:pt x="38" y="19"/>
                    <a:pt x="38" y="26"/>
                  </a:cubicBezTo>
                  <a:cubicBezTo>
                    <a:pt x="38" y="33"/>
                    <a:pt x="32" y="39"/>
                    <a:pt x="25" y="39"/>
                  </a:cubicBezTo>
                  <a:close/>
                  <a:moveTo>
                    <a:pt x="51" y="26"/>
                  </a:moveTo>
                  <a:cubicBezTo>
                    <a:pt x="51" y="12"/>
                    <a:pt x="39" y="0"/>
                    <a:pt x="25" y="0"/>
                  </a:cubicBezTo>
                  <a:cubicBezTo>
                    <a:pt x="11" y="0"/>
                    <a:pt x="0" y="12"/>
                    <a:pt x="0" y="26"/>
                  </a:cubicBezTo>
                  <a:cubicBezTo>
                    <a:pt x="0" y="37"/>
                    <a:pt x="7" y="46"/>
                    <a:pt x="17" y="50"/>
                  </a:cubicBezTo>
                  <a:cubicBezTo>
                    <a:pt x="19" y="51"/>
                    <a:pt x="22" y="51"/>
                    <a:pt x="25" y="51"/>
                  </a:cubicBezTo>
                  <a:cubicBezTo>
                    <a:pt x="28" y="51"/>
                    <a:pt x="31" y="51"/>
                    <a:pt x="34" y="50"/>
                  </a:cubicBezTo>
                  <a:cubicBezTo>
                    <a:pt x="43" y="46"/>
                    <a:pt x="51" y="37"/>
                    <a:pt x="51"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9"/>
            <p:cNvSpPr>
              <a:spLocks/>
            </p:cNvSpPr>
            <p:nvPr/>
          </p:nvSpPr>
          <p:spPr bwMode="auto">
            <a:xfrm>
              <a:off x="3084" y="2097"/>
              <a:ext cx="58" cy="56"/>
            </a:xfrm>
            <a:custGeom>
              <a:avLst/>
              <a:gdLst>
                <a:gd name="T0" fmla="*/ 35 w 58"/>
                <a:gd name="T1" fmla="*/ 0 h 56"/>
                <a:gd name="T2" fmla="*/ 17 w 58"/>
                <a:gd name="T3" fmla="*/ 23 h 56"/>
                <a:gd name="T4" fmla="*/ 0 w 58"/>
                <a:gd name="T5" fmla="*/ 47 h 56"/>
                <a:gd name="T6" fmla="*/ 28 w 58"/>
                <a:gd name="T7" fmla="*/ 52 h 56"/>
                <a:gd name="T8" fmla="*/ 58 w 58"/>
                <a:gd name="T9" fmla="*/ 56 h 56"/>
                <a:gd name="T10" fmla="*/ 48 w 58"/>
                <a:gd name="T11" fmla="*/ 29 h 56"/>
                <a:gd name="T12" fmla="*/ 35 w 58"/>
                <a:gd name="T13" fmla="*/ 0 h 56"/>
                <a:gd name="T14" fmla="*/ 35 w 58"/>
                <a:gd name="T15" fmla="*/ 0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56">
                  <a:moveTo>
                    <a:pt x="35" y="0"/>
                  </a:moveTo>
                  <a:lnTo>
                    <a:pt x="17" y="23"/>
                  </a:lnTo>
                  <a:lnTo>
                    <a:pt x="0" y="47"/>
                  </a:lnTo>
                  <a:lnTo>
                    <a:pt x="28" y="52"/>
                  </a:lnTo>
                  <a:lnTo>
                    <a:pt x="58" y="56"/>
                  </a:lnTo>
                  <a:lnTo>
                    <a:pt x="48" y="29"/>
                  </a:lnTo>
                  <a:lnTo>
                    <a:pt x="35" y="0"/>
                  </a:lnTo>
                  <a:lnTo>
                    <a:pt x="3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p:cNvSpPr>
              <a:spLocks/>
            </p:cNvSpPr>
            <p:nvPr/>
          </p:nvSpPr>
          <p:spPr bwMode="auto">
            <a:xfrm>
              <a:off x="3350" y="2097"/>
              <a:ext cx="60" cy="56"/>
            </a:xfrm>
            <a:custGeom>
              <a:avLst/>
              <a:gdLst>
                <a:gd name="T0" fmla="*/ 60 w 60"/>
                <a:gd name="T1" fmla="*/ 47 h 56"/>
                <a:gd name="T2" fmla="*/ 41 w 60"/>
                <a:gd name="T3" fmla="*/ 23 h 56"/>
                <a:gd name="T4" fmla="*/ 23 w 60"/>
                <a:gd name="T5" fmla="*/ 0 h 56"/>
                <a:gd name="T6" fmla="*/ 10 w 60"/>
                <a:gd name="T7" fmla="*/ 29 h 56"/>
                <a:gd name="T8" fmla="*/ 0 w 60"/>
                <a:gd name="T9" fmla="*/ 56 h 56"/>
                <a:gd name="T10" fmla="*/ 30 w 60"/>
                <a:gd name="T11" fmla="*/ 52 h 56"/>
                <a:gd name="T12" fmla="*/ 60 w 60"/>
                <a:gd name="T13" fmla="*/ 47 h 56"/>
                <a:gd name="T14" fmla="*/ 60 w 60"/>
                <a:gd name="T15" fmla="*/ 47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56">
                  <a:moveTo>
                    <a:pt x="60" y="47"/>
                  </a:moveTo>
                  <a:lnTo>
                    <a:pt x="41" y="23"/>
                  </a:lnTo>
                  <a:lnTo>
                    <a:pt x="23" y="0"/>
                  </a:lnTo>
                  <a:lnTo>
                    <a:pt x="10" y="29"/>
                  </a:lnTo>
                  <a:lnTo>
                    <a:pt x="0" y="56"/>
                  </a:lnTo>
                  <a:lnTo>
                    <a:pt x="30" y="52"/>
                  </a:lnTo>
                  <a:lnTo>
                    <a:pt x="60" y="47"/>
                  </a:lnTo>
                  <a:lnTo>
                    <a:pt x="60" y="4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1"/>
            <p:cNvSpPr>
              <a:spLocks/>
            </p:cNvSpPr>
            <p:nvPr/>
          </p:nvSpPr>
          <p:spPr bwMode="auto">
            <a:xfrm>
              <a:off x="3092" y="1996"/>
              <a:ext cx="308" cy="274"/>
            </a:xfrm>
            <a:custGeom>
              <a:avLst/>
              <a:gdLst>
                <a:gd name="T0" fmla="*/ 171 w 172"/>
                <a:gd name="T1" fmla="*/ 98 h 154"/>
                <a:gd name="T2" fmla="*/ 169 w 172"/>
                <a:gd name="T3" fmla="*/ 90 h 154"/>
                <a:gd name="T4" fmla="*/ 162 w 172"/>
                <a:gd name="T5" fmla="*/ 91 h 154"/>
                <a:gd name="T6" fmla="*/ 154 w 172"/>
                <a:gd name="T7" fmla="*/ 92 h 154"/>
                <a:gd name="T8" fmla="*/ 146 w 172"/>
                <a:gd name="T9" fmla="*/ 102 h 154"/>
                <a:gd name="T10" fmla="*/ 100 w 172"/>
                <a:gd name="T11" fmla="*/ 102 h 154"/>
                <a:gd name="T12" fmla="*/ 96 w 172"/>
                <a:gd name="T13" fmla="*/ 22 h 154"/>
                <a:gd name="T14" fmla="*/ 116 w 172"/>
                <a:gd name="T15" fmla="*/ 22 h 154"/>
                <a:gd name="T16" fmla="*/ 122 w 172"/>
                <a:gd name="T17" fmla="*/ 16 h 154"/>
                <a:gd name="T18" fmla="*/ 122 w 172"/>
                <a:gd name="T19" fmla="*/ 16 h 154"/>
                <a:gd name="T20" fmla="*/ 116 w 172"/>
                <a:gd name="T21" fmla="*/ 10 h 154"/>
                <a:gd name="T22" fmla="*/ 95 w 172"/>
                <a:gd name="T23" fmla="*/ 10 h 154"/>
                <a:gd name="T24" fmla="*/ 95 w 172"/>
                <a:gd name="T25" fmla="*/ 0 h 154"/>
                <a:gd name="T26" fmla="*/ 86 w 172"/>
                <a:gd name="T27" fmla="*/ 1 h 154"/>
                <a:gd name="T28" fmla="*/ 77 w 172"/>
                <a:gd name="T29" fmla="*/ 0 h 154"/>
                <a:gd name="T30" fmla="*/ 77 w 172"/>
                <a:gd name="T31" fmla="*/ 10 h 154"/>
                <a:gd name="T32" fmla="*/ 56 w 172"/>
                <a:gd name="T33" fmla="*/ 10 h 154"/>
                <a:gd name="T34" fmla="*/ 50 w 172"/>
                <a:gd name="T35" fmla="*/ 16 h 154"/>
                <a:gd name="T36" fmla="*/ 50 w 172"/>
                <a:gd name="T37" fmla="*/ 16 h 154"/>
                <a:gd name="T38" fmla="*/ 56 w 172"/>
                <a:gd name="T39" fmla="*/ 22 h 154"/>
                <a:gd name="T40" fmla="*/ 77 w 172"/>
                <a:gd name="T41" fmla="*/ 22 h 154"/>
                <a:gd name="T42" fmla="*/ 72 w 172"/>
                <a:gd name="T43" fmla="*/ 102 h 154"/>
                <a:gd name="T44" fmla="*/ 26 w 172"/>
                <a:gd name="T45" fmla="*/ 102 h 154"/>
                <a:gd name="T46" fmla="*/ 18 w 172"/>
                <a:gd name="T47" fmla="*/ 92 h 154"/>
                <a:gd name="T48" fmla="*/ 11 w 172"/>
                <a:gd name="T49" fmla="*/ 91 h 154"/>
                <a:gd name="T50" fmla="*/ 3 w 172"/>
                <a:gd name="T51" fmla="*/ 90 h 154"/>
                <a:gd name="T52" fmla="*/ 1 w 172"/>
                <a:gd name="T53" fmla="*/ 98 h 154"/>
                <a:gd name="T54" fmla="*/ 26 w 172"/>
                <a:gd name="T55" fmla="*/ 127 h 154"/>
                <a:gd name="T56" fmla="*/ 37 w 172"/>
                <a:gd name="T57" fmla="*/ 131 h 154"/>
                <a:gd name="T58" fmla="*/ 82 w 172"/>
                <a:gd name="T59" fmla="*/ 152 h 154"/>
                <a:gd name="T60" fmla="*/ 91 w 172"/>
                <a:gd name="T61" fmla="*/ 152 h 154"/>
                <a:gd name="T62" fmla="*/ 135 w 172"/>
                <a:gd name="T63" fmla="*/ 131 h 154"/>
                <a:gd name="T64" fmla="*/ 146 w 172"/>
                <a:gd name="T65" fmla="*/ 127 h 154"/>
                <a:gd name="T66" fmla="*/ 171 w 172"/>
                <a:gd name="T67" fmla="*/ 98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2" h="154">
                  <a:moveTo>
                    <a:pt x="171" y="98"/>
                  </a:moveTo>
                  <a:cubicBezTo>
                    <a:pt x="171" y="95"/>
                    <a:pt x="170" y="92"/>
                    <a:pt x="169" y="90"/>
                  </a:cubicBezTo>
                  <a:cubicBezTo>
                    <a:pt x="162" y="91"/>
                    <a:pt x="162" y="91"/>
                    <a:pt x="162" y="91"/>
                  </a:cubicBezTo>
                  <a:cubicBezTo>
                    <a:pt x="154" y="92"/>
                    <a:pt x="154" y="92"/>
                    <a:pt x="154" y="92"/>
                  </a:cubicBezTo>
                  <a:cubicBezTo>
                    <a:pt x="153" y="96"/>
                    <a:pt x="150" y="100"/>
                    <a:pt x="146" y="102"/>
                  </a:cubicBezTo>
                  <a:cubicBezTo>
                    <a:pt x="136" y="108"/>
                    <a:pt x="104" y="114"/>
                    <a:pt x="100" y="102"/>
                  </a:cubicBezTo>
                  <a:cubicBezTo>
                    <a:pt x="98" y="95"/>
                    <a:pt x="97" y="55"/>
                    <a:pt x="96" y="22"/>
                  </a:cubicBezTo>
                  <a:cubicBezTo>
                    <a:pt x="116" y="22"/>
                    <a:pt x="116" y="22"/>
                    <a:pt x="116" y="22"/>
                  </a:cubicBezTo>
                  <a:cubicBezTo>
                    <a:pt x="119" y="22"/>
                    <a:pt x="122" y="20"/>
                    <a:pt x="122" y="16"/>
                  </a:cubicBezTo>
                  <a:cubicBezTo>
                    <a:pt x="122" y="16"/>
                    <a:pt x="122" y="16"/>
                    <a:pt x="122" y="16"/>
                  </a:cubicBezTo>
                  <a:cubicBezTo>
                    <a:pt x="122" y="13"/>
                    <a:pt x="119" y="10"/>
                    <a:pt x="116" y="10"/>
                  </a:cubicBezTo>
                  <a:cubicBezTo>
                    <a:pt x="95" y="10"/>
                    <a:pt x="95" y="10"/>
                    <a:pt x="95" y="10"/>
                  </a:cubicBezTo>
                  <a:cubicBezTo>
                    <a:pt x="95" y="6"/>
                    <a:pt x="95" y="3"/>
                    <a:pt x="95" y="0"/>
                  </a:cubicBezTo>
                  <a:cubicBezTo>
                    <a:pt x="92" y="1"/>
                    <a:pt x="89" y="1"/>
                    <a:pt x="86" y="1"/>
                  </a:cubicBezTo>
                  <a:cubicBezTo>
                    <a:pt x="83" y="1"/>
                    <a:pt x="80" y="1"/>
                    <a:pt x="77" y="0"/>
                  </a:cubicBezTo>
                  <a:cubicBezTo>
                    <a:pt x="77" y="3"/>
                    <a:pt x="77" y="6"/>
                    <a:pt x="77" y="10"/>
                  </a:cubicBezTo>
                  <a:cubicBezTo>
                    <a:pt x="56" y="10"/>
                    <a:pt x="56" y="10"/>
                    <a:pt x="56" y="10"/>
                  </a:cubicBezTo>
                  <a:cubicBezTo>
                    <a:pt x="53" y="10"/>
                    <a:pt x="50" y="13"/>
                    <a:pt x="50" y="16"/>
                  </a:cubicBezTo>
                  <a:cubicBezTo>
                    <a:pt x="50" y="16"/>
                    <a:pt x="50" y="16"/>
                    <a:pt x="50" y="16"/>
                  </a:cubicBezTo>
                  <a:cubicBezTo>
                    <a:pt x="50" y="20"/>
                    <a:pt x="53" y="22"/>
                    <a:pt x="56" y="22"/>
                  </a:cubicBezTo>
                  <a:cubicBezTo>
                    <a:pt x="77" y="22"/>
                    <a:pt x="77" y="22"/>
                    <a:pt x="77" y="22"/>
                  </a:cubicBezTo>
                  <a:cubicBezTo>
                    <a:pt x="75" y="55"/>
                    <a:pt x="74" y="95"/>
                    <a:pt x="72" y="102"/>
                  </a:cubicBezTo>
                  <a:cubicBezTo>
                    <a:pt x="68" y="114"/>
                    <a:pt x="36" y="108"/>
                    <a:pt x="26" y="102"/>
                  </a:cubicBezTo>
                  <a:cubicBezTo>
                    <a:pt x="22" y="100"/>
                    <a:pt x="19" y="96"/>
                    <a:pt x="18" y="92"/>
                  </a:cubicBezTo>
                  <a:cubicBezTo>
                    <a:pt x="11" y="91"/>
                    <a:pt x="11" y="91"/>
                    <a:pt x="11" y="91"/>
                  </a:cubicBezTo>
                  <a:cubicBezTo>
                    <a:pt x="3" y="90"/>
                    <a:pt x="3" y="90"/>
                    <a:pt x="3" y="90"/>
                  </a:cubicBezTo>
                  <a:cubicBezTo>
                    <a:pt x="2" y="92"/>
                    <a:pt x="2" y="95"/>
                    <a:pt x="1" y="98"/>
                  </a:cubicBezTo>
                  <a:cubicBezTo>
                    <a:pt x="0" y="114"/>
                    <a:pt x="13" y="122"/>
                    <a:pt x="26" y="127"/>
                  </a:cubicBezTo>
                  <a:cubicBezTo>
                    <a:pt x="30" y="129"/>
                    <a:pt x="34" y="130"/>
                    <a:pt x="37" y="131"/>
                  </a:cubicBezTo>
                  <a:cubicBezTo>
                    <a:pt x="56" y="136"/>
                    <a:pt x="71" y="139"/>
                    <a:pt x="82" y="152"/>
                  </a:cubicBezTo>
                  <a:cubicBezTo>
                    <a:pt x="84" y="154"/>
                    <a:pt x="88" y="154"/>
                    <a:pt x="91" y="152"/>
                  </a:cubicBezTo>
                  <a:cubicBezTo>
                    <a:pt x="101" y="139"/>
                    <a:pt x="116" y="136"/>
                    <a:pt x="135" y="131"/>
                  </a:cubicBezTo>
                  <a:cubicBezTo>
                    <a:pt x="139" y="130"/>
                    <a:pt x="142" y="129"/>
                    <a:pt x="146" y="127"/>
                  </a:cubicBezTo>
                  <a:cubicBezTo>
                    <a:pt x="159" y="122"/>
                    <a:pt x="172" y="114"/>
                    <a:pt x="171" y="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p:cNvSpPr>
              <a:spLocks/>
            </p:cNvSpPr>
            <p:nvPr/>
          </p:nvSpPr>
          <p:spPr bwMode="auto">
            <a:xfrm>
              <a:off x="3744" y="2415"/>
              <a:ext cx="11" cy="42"/>
            </a:xfrm>
            <a:custGeom>
              <a:avLst/>
              <a:gdLst>
                <a:gd name="T0" fmla="*/ 6 w 6"/>
                <a:gd name="T1" fmla="*/ 22 h 24"/>
                <a:gd name="T2" fmla="*/ 3 w 6"/>
                <a:gd name="T3" fmla="*/ 24 h 24"/>
                <a:gd name="T4" fmla="*/ 3 w 6"/>
                <a:gd name="T5" fmla="*/ 24 h 24"/>
                <a:gd name="T6" fmla="*/ 0 w 6"/>
                <a:gd name="T7" fmla="*/ 22 h 24"/>
                <a:gd name="T8" fmla="*/ 0 w 6"/>
                <a:gd name="T9" fmla="*/ 3 h 24"/>
                <a:gd name="T10" fmla="*/ 3 w 6"/>
                <a:gd name="T11" fmla="*/ 0 h 24"/>
                <a:gd name="T12" fmla="*/ 3 w 6"/>
                <a:gd name="T13" fmla="*/ 0 h 24"/>
                <a:gd name="T14" fmla="*/ 6 w 6"/>
                <a:gd name="T15" fmla="*/ 3 h 24"/>
                <a:gd name="T16" fmla="*/ 6 w 6"/>
                <a:gd name="T17" fmla="*/ 2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24">
                  <a:moveTo>
                    <a:pt x="6" y="22"/>
                  </a:moveTo>
                  <a:cubicBezTo>
                    <a:pt x="6" y="23"/>
                    <a:pt x="5" y="24"/>
                    <a:pt x="3" y="24"/>
                  </a:cubicBezTo>
                  <a:cubicBezTo>
                    <a:pt x="3" y="24"/>
                    <a:pt x="3" y="24"/>
                    <a:pt x="3" y="24"/>
                  </a:cubicBezTo>
                  <a:cubicBezTo>
                    <a:pt x="1" y="24"/>
                    <a:pt x="0" y="23"/>
                    <a:pt x="0" y="22"/>
                  </a:cubicBezTo>
                  <a:cubicBezTo>
                    <a:pt x="0" y="3"/>
                    <a:pt x="0" y="3"/>
                    <a:pt x="0" y="3"/>
                  </a:cubicBezTo>
                  <a:cubicBezTo>
                    <a:pt x="0" y="1"/>
                    <a:pt x="1" y="0"/>
                    <a:pt x="3" y="0"/>
                  </a:cubicBezTo>
                  <a:cubicBezTo>
                    <a:pt x="3" y="0"/>
                    <a:pt x="3" y="0"/>
                    <a:pt x="3" y="0"/>
                  </a:cubicBezTo>
                  <a:cubicBezTo>
                    <a:pt x="5" y="0"/>
                    <a:pt x="6" y="1"/>
                    <a:pt x="6" y="3"/>
                  </a:cubicBezTo>
                  <a:cubicBezTo>
                    <a:pt x="6" y="22"/>
                    <a:pt x="6" y="22"/>
                    <a:pt x="6"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p:cNvSpPr>
              <a:spLocks/>
            </p:cNvSpPr>
            <p:nvPr/>
          </p:nvSpPr>
          <p:spPr bwMode="auto">
            <a:xfrm>
              <a:off x="3605" y="2481"/>
              <a:ext cx="36" cy="34"/>
            </a:xfrm>
            <a:custGeom>
              <a:avLst/>
              <a:gdLst>
                <a:gd name="T0" fmla="*/ 19 w 20"/>
                <a:gd name="T1" fmla="*/ 13 h 19"/>
                <a:gd name="T2" fmla="*/ 19 w 20"/>
                <a:gd name="T3" fmla="*/ 17 h 19"/>
                <a:gd name="T4" fmla="*/ 19 w 20"/>
                <a:gd name="T5" fmla="*/ 17 h 19"/>
                <a:gd name="T6" fmla="*/ 15 w 20"/>
                <a:gd name="T7" fmla="*/ 18 h 19"/>
                <a:gd name="T8" fmla="*/ 1 w 20"/>
                <a:gd name="T9" fmla="*/ 5 h 19"/>
                <a:gd name="T10" fmla="*/ 1 w 20"/>
                <a:gd name="T11" fmla="*/ 1 h 19"/>
                <a:gd name="T12" fmla="*/ 1 w 20"/>
                <a:gd name="T13" fmla="*/ 1 h 19"/>
                <a:gd name="T14" fmla="*/ 5 w 20"/>
                <a:gd name="T15" fmla="*/ 1 h 19"/>
                <a:gd name="T16" fmla="*/ 19 w 20"/>
                <a:gd name="T17" fmla="*/ 13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19">
                  <a:moveTo>
                    <a:pt x="19" y="13"/>
                  </a:moveTo>
                  <a:cubicBezTo>
                    <a:pt x="20" y="14"/>
                    <a:pt x="20" y="16"/>
                    <a:pt x="19" y="17"/>
                  </a:cubicBezTo>
                  <a:cubicBezTo>
                    <a:pt x="19" y="17"/>
                    <a:pt x="19" y="17"/>
                    <a:pt x="19" y="17"/>
                  </a:cubicBezTo>
                  <a:cubicBezTo>
                    <a:pt x="18" y="19"/>
                    <a:pt x="16" y="19"/>
                    <a:pt x="15" y="18"/>
                  </a:cubicBezTo>
                  <a:cubicBezTo>
                    <a:pt x="1" y="5"/>
                    <a:pt x="1" y="5"/>
                    <a:pt x="1" y="5"/>
                  </a:cubicBezTo>
                  <a:cubicBezTo>
                    <a:pt x="0" y="4"/>
                    <a:pt x="0" y="3"/>
                    <a:pt x="1" y="1"/>
                  </a:cubicBezTo>
                  <a:cubicBezTo>
                    <a:pt x="1" y="1"/>
                    <a:pt x="1" y="1"/>
                    <a:pt x="1" y="1"/>
                  </a:cubicBezTo>
                  <a:cubicBezTo>
                    <a:pt x="2" y="0"/>
                    <a:pt x="4" y="0"/>
                    <a:pt x="5" y="1"/>
                  </a:cubicBezTo>
                  <a:cubicBezTo>
                    <a:pt x="19" y="13"/>
                    <a:pt x="19" y="13"/>
                    <a:pt x="19"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p:cNvSpPr>
              <a:spLocks/>
            </p:cNvSpPr>
            <p:nvPr/>
          </p:nvSpPr>
          <p:spPr bwMode="auto">
            <a:xfrm>
              <a:off x="3562" y="2625"/>
              <a:ext cx="43" cy="14"/>
            </a:xfrm>
            <a:custGeom>
              <a:avLst/>
              <a:gdLst>
                <a:gd name="T0" fmla="*/ 21 w 24"/>
                <a:gd name="T1" fmla="*/ 0 h 8"/>
                <a:gd name="T2" fmla="*/ 24 w 24"/>
                <a:gd name="T3" fmla="*/ 2 h 8"/>
                <a:gd name="T4" fmla="*/ 24 w 24"/>
                <a:gd name="T5" fmla="*/ 2 h 8"/>
                <a:gd name="T6" fmla="*/ 21 w 24"/>
                <a:gd name="T7" fmla="*/ 6 h 8"/>
                <a:gd name="T8" fmla="*/ 3 w 24"/>
                <a:gd name="T9" fmla="*/ 8 h 8"/>
                <a:gd name="T10" fmla="*/ 0 w 24"/>
                <a:gd name="T11" fmla="*/ 5 h 8"/>
                <a:gd name="T12" fmla="*/ 0 w 24"/>
                <a:gd name="T13" fmla="*/ 5 h 8"/>
                <a:gd name="T14" fmla="*/ 2 w 24"/>
                <a:gd name="T15" fmla="*/ 2 h 8"/>
                <a:gd name="T16" fmla="*/ 21 w 24"/>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8">
                  <a:moveTo>
                    <a:pt x="21" y="0"/>
                  </a:moveTo>
                  <a:cubicBezTo>
                    <a:pt x="22" y="0"/>
                    <a:pt x="23" y="1"/>
                    <a:pt x="24" y="2"/>
                  </a:cubicBezTo>
                  <a:cubicBezTo>
                    <a:pt x="24" y="2"/>
                    <a:pt x="24" y="2"/>
                    <a:pt x="24" y="2"/>
                  </a:cubicBezTo>
                  <a:cubicBezTo>
                    <a:pt x="24" y="4"/>
                    <a:pt x="23" y="6"/>
                    <a:pt x="21" y="6"/>
                  </a:cubicBezTo>
                  <a:cubicBezTo>
                    <a:pt x="3" y="8"/>
                    <a:pt x="3" y="8"/>
                    <a:pt x="3" y="8"/>
                  </a:cubicBezTo>
                  <a:cubicBezTo>
                    <a:pt x="1" y="8"/>
                    <a:pt x="0" y="7"/>
                    <a:pt x="0" y="5"/>
                  </a:cubicBezTo>
                  <a:cubicBezTo>
                    <a:pt x="0" y="5"/>
                    <a:pt x="0" y="5"/>
                    <a:pt x="0" y="5"/>
                  </a:cubicBezTo>
                  <a:cubicBezTo>
                    <a:pt x="0" y="3"/>
                    <a:pt x="1" y="2"/>
                    <a:pt x="2" y="2"/>
                  </a:cubicBezTo>
                  <a:cubicBezTo>
                    <a:pt x="21" y="0"/>
                    <a:pt x="21" y="0"/>
                    <a:pt x="2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p:cNvSpPr>
              <a:spLocks/>
            </p:cNvSpPr>
            <p:nvPr/>
          </p:nvSpPr>
          <p:spPr bwMode="auto">
            <a:xfrm>
              <a:off x="3905" y="2614"/>
              <a:ext cx="43" cy="15"/>
            </a:xfrm>
            <a:custGeom>
              <a:avLst/>
              <a:gdLst>
                <a:gd name="T0" fmla="*/ 2 w 24"/>
                <a:gd name="T1" fmla="*/ 6 h 8"/>
                <a:gd name="T2" fmla="*/ 0 w 24"/>
                <a:gd name="T3" fmla="*/ 3 h 8"/>
                <a:gd name="T4" fmla="*/ 0 w 24"/>
                <a:gd name="T5" fmla="*/ 3 h 8"/>
                <a:gd name="T6" fmla="*/ 3 w 24"/>
                <a:gd name="T7" fmla="*/ 0 h 8"/>
                <a:gd name="T8" fmla="*/ 22 w 24"/>
                <a:gd name="T9" fmla="*/ 2 h 8"/>
                <a:gd name="T10" fmla="*/ 24 w 24"/>
                <a:gd name="T11" fmla="*/ 5 h 8"/>
                <a:gd name="T12" fmla="*/ 24 w 24"/>
                <a:gd name="T13" fmla="*/ 5 h 8"/>
                <a:gd name="T14" fmla="*/ 21 w 24"/>
                <a:gd name="T15" fmla="*/ 8 h 8"/>
                <a:gd name="T16" fmla="*/ 2 w 24"/>
                <a:gd name="T17"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8">
                  <a:moveTo>
                    <a:pt x="2" y="6"/>
                  </a:moveTo>
                  <a:cubicBezTo>
                    <a:pt x="1" y="6"/>
                    <a:pt x="0" y="5"/>
                    <a:pt x="0" y="3"/>
                  </a:cubicBezTo>
                  <a:cubicBezTo>
                    <a:pt x="0" y="3"/>
                    <a:pt x="0" y="3"/>
                    <a:pt x="0" y="3"/>
                  </a:cubicBezTo>
                  <a:cubicBezTo>
                    <a:pt x="0" y="1"/>
                    <a:pt x="2" y="0"/>
                    <a:pt x="3" y="0"/>
                  </a:cubicBezTo>
                  <a:cubicBezTo>
                    <a:pt x="22" y="2"/>
                    <a:pt x="22" y="2"/>
                    <a:pt x="22" y="2"/>
                  </a:cubicBezTo>
                  <a:cubicBezTo>
                    <a:pt x="23" y="2"/>
                    <a:pt x="24" y="4"/>
                    <a:pt x="24" y="5"/>
                  </a:cubicBezTo>
                  <a:cubicBezTo>
                    <a:pt x="24" y="5"/>
                    <a:pt x="24" y="5"/>
                    <a:pt x="24" y="5"/>
                  </a:cubicBezTo>
                  <a:cubicBezTo>
                    <a:pt x="24" y="7"/>
                    <a:pt x="22" y="8"/>
                    <a:pt x="21" y="8"/>
                  </a:cubicBezTo>
                  <a:cubicBezTo>
                    <a:pt x="2" y="6"/>
                    <a:pt x="2" y="6"/>
                    <a:pt x="2"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6"/>
            <p:cNvSpPr>
              <a:spLocks/>
            </p:cNvSpPr>
            <p:nvPr/>
          </p:nvSpPr>
          <p:spPr bwMode="auto">
            <a:xfrm>
              <a:off x="3862" y="2474"/>
              <a:ext cx="36" cy="33"/>
            </a:xfrm>
            <a:custGeom>
              <a:avLst/>
              <a:gdLst>
                <a:gd name="T0" fmla="*/ 5 w 20"/>
                <a:gd name="T1" fmla="*/ 18 h 19"/>
                <a:gd name="T2" fmla="*/ 1 w 20"/>
                <a:gd name="T3" fmla="*/ 17 h 19"/>
                <a:gd name="T4" fmla="*/ 1 w 20"/>
                <a:gd name="T5" fmla="*/ 17 h 19"/>
                <a:gd name="T6" fmla="*/ 1 w 20"/>
                <a:gd name="T7" fmla="*/ 13 h 19"/>
                <a:gd name="T8" fmla="*/ 14 w 20"/>
                <a:gd name="T9" fmla="*/ 1 h 19"/>
                <a:gd name="T10" fmla="*/ 18 w 20"/>
                <a:gd name="T11" fmla="*/ 1 h 19"/>
                <a:gd name="T12" fmla="*/ 18 w 20"/>
                <a:gd name="T13" fmla="*/ 1 h 19"/>
                <a:gd name="T14" fmla="*/ 19 w 20"/>
                <a:gd name="T15" fmla="*/ 5 h 19"/>
                <a:gd name="T16" fmla="*/ 5 w 20"/>
                <a:gd name="T17" fmla="*/ 18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19">
                  <a:moveTo>
                    <a:pt x="5" y="18"/>
                  </a:moveTo>
                  <a:cubicBezTo>
                    <a:pt x="4" y="19"/>
                    <a:pt x="2" y="18"/>
                    <a:pt x="1" y="17"/>
                  </a:cubicBezTo>
                  <a:cubicBezTo>
                    <a:pt x="1" y="17"/>
                    <a:pt x="1" y="17"/>
                    <a:pt x="1" y="17"/>
                  </a:cubicBezTo>
                  <a:cubicBezTo>
                    <a:pt x="0" y="16"/>
                    <a:pt x="0" y="14"/>
                    <a:pt x="1" y="13"/>
                  </a:cubicBezTo>
                  <a:cubicBezTo>
                    <a:pt x="14" y="1"/>
                    <a:pt x="14" y="1"/>
                    <a:pt x="14" y="1"/>
                  </a:cubicBezTo>
                  <a:cubicBezTo>
                    <a:pt x="15" y="0"/>
                    <a:pt x="17" y="0"/>
                    <a:pt x="18" y="1"/>
                  </a:cubicBezTo>
                  <a:cubicBezTo>
                    <a:pt x="18" y="1"/>
                    <a:pt x="18" y="1"/>
                    <a:pt x="18" y="1"/>
                  </a:cubicBezTo>
                  <a:cubicBezTo>
                    <a:pt x="20" y="2"/>
                    <a:pt x="20" y="4"/>
                    <a:pt x="19" y="5"/>
                  </a:cubicBezTo>
                  <a:cubicBezTo>
                    <a:pt x="5" y="18"/>
                    <a:pt x="5" y="18"/>
                    <a:pt x="5"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7"/>
            <p:cNvSpPr>
              <a:spLocks noEditPoints="1"/>
            </p:cNvSpPr>
            <p:nvPr/>
          </p:nvSpPr>
          <p:spPr bwMode="auto">
            <a:xfrm>
              <a:off x="3630" y="2475"/>
              <a:ext cx="237" cy="330"/>
            </a:xfrm>
            <a:custGeom>
              <a:avLst/>
              <a:gdLst>
                <a:gd name="T0" fmla="*/ 88 w 133"/>
                <a:gd name="T1" fmla="*/ 158 h 185"/>
                <a:gd name="T2" fmla="*/ 85 w 133"/>
                <a:gd name="T3" fmla="*/ 163 h 185"/>
                <a:gd name="T4" fmla="*/ 83 w 133"/>
                <a:gd name="T5" fmla="*/ 164 h 185"/>
                <a:gd name="T6" fmla="*/ 51 w 133"/>
                <a:gd name="T7" fmla="*/ 164 h 185"/>
                <a:gd name="T8" fmla="*/ 48 w 133"/>
                <a:gd name="T9" fmla="*/ 163 h 185"/>
                <a:gd name="T10" fmla="*/ 45 w 133"/>
                <a:gd name="T11" fmla="*/ 158 h 185"/>
                <a:gd name="T12" fmla="*/ 45 w 133"/>
                <a:gd name="T13" fmla="*/ 141 h 185"/>
                <a:gd name="T14" fmla="*/ 88 w 133"/>
                <a:gd name="T15" fmla="*/ 141 h 185"/>
                <a:gd name="T16" fmla="*/ 88 w 133"/>
                <a:gd name="T17" fmla="*/ 158 h 185"/>
                <a:gd name="T18" fmla="*/ 42 w 133"/>
                <a:gd name="T19" fmla="*/ 33 h 185"/>
                <a:gd name="T20" fmla="*/ 25 w 133"/>
                <a:gd name="T21" fmla="*/ 66 h 185"/>
                <a:gd name="T22" fmla="*/ 40 w 133"/>
                <a:gd name="T23" fmla="*/ 98 h 185"/>
                <a:gd name="T24" fmla="*/ 40 w 133"/>
                <a:gd name="T25" fmla="*/ 102 h 185"/>
                <a:gd name="T26" fmla="*/ 40 w 133"/>
                <a:gd name="T27" fmla="*/ 102 h 185"/>
                <a:gd name="T28" fmla="*/ 36 w 133"/>
                <a:gd name="T29" fmla="*/ 103 h 185"/>
                <a:gd name="T30" fmla="*/ 19 w 133"/>
                <a:gd name="T31" fmla="*/ 66 h 185"/>
                <a:gd name="T32" fmla="*/ 38 w 133"/>
                <a:gd name="T33" fmla="*/ 28 h 185"/>
                <a:gd name="T34" fmla="*/ 42 w 133"/>
                <a:gd name="T35" fmla="*/ 29 h 185"/>
                <a:gd name="T36" fmla="*/ 42 w 133"/>
                <a:gd name="T37" fmla="*/ 29 h 185"/>
                <a:gd name="T38" fmla="*/ 42 w 133"/>
                <a:gd name="T39" fmla="*/ 33 h 185"/>
                <a:gd name="T40" fmla="*/ 133 w 133"/>
                <a:gd name="T41" fmla="*/ 66 h 185"/>
                <a:gd name="T42" fmla="*/ 67 w 133"/>
                <a:gd name="T43" fmla="*/ 0 h 185"/>
                <a:gd name="T44" fmla="*/ 0 w 133"/>
                <a:gd name="T45" fmla="*/ 66 h 185"/>
                <a:gd name="T46" fmla="*/ 39 w 133"/>
                <a:gd name="T47" fmla="*/ 127 h 185"/>
                <a:gd name="T48" fmla="*/ 39 w 133"/>
                <a:gd name="T49" fmla="*/ 141 h 185"/>
                <a:gd name="T50" fmla="*/ 39 w 133"/>
                <a:gd name="T51" fmla="*/ 158 h 185"/>
                <a:gd name="T52" fmla="*/ 49 w 133"/>
                <a:gd name="T53" fmla="*/ 170 h 185"/>
                <a:gd name="T54" fmla="*/ 50 w 133"/>
                <a:gd name="T55" fmla="*/ 175 h 185"/>
                <a:gd name="T56" fmla="*/ 62 w 133"/>
                <a:gd name="T57" fmla="*/ 185 h 185"/>
                <a:gd name="T58" fmla="*/ 71 w 133"/>
                <a:gd name="T59" fmla="*/ 185 h 185"/>
                <a:gd name="T60" fmla="*/ 83 w 133"/>
                <a:gd name="T61" fmla="*/ 175 h 185"/>
                <a:gd name="T62" fmla="*/ 84 w 133"/>
                <a:gd name="T63" fmla="*/ 170 h 185"/>
                <a:gd name="T64" fmla="*/ 94 w 133"/>
                <a:gd name="T65" fmla="*/ 158 h 185"/>
                <a:gd name="T66" fmla="*/ 94 w 133"/>
                <a:gd name="T67" fmla="*/ 134 h 185"/>
                <a:gd name="T68" fmla="*/ 94 w 133"/>
                <a:gd name="T69" fmla="*/ 127 h 185"/>
                <a:gd name="T70" fmla="*/ 133 w 133"/>
                <a:gd name="T71" fmla="*/ 66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3" h="185">
                  <a:moveTo>
                    <a:pt x="88" y="158"/>
                  </a:moveTo>
                  <a:cubicBezTo>
                    <a:pt x="88" y="160"/>
                    <a:pt x="87" y="162"/>
                    <a:pt x="85" y="163"/>
                  </a:cubicBezTo>
                  <a:cubicBezTo>
                    <a:pt x="84" y="164"/>
                    <a:pt x="84" y="164"/>
                    <a:pt x="83" y="164"/>
                  </a:cubicBezTo>
                  <a:cubicBezTo>
                    <a:pt x="51" y="164"/>
                    <a:pt x="51" y="164"/>
                    <a:pt x="51" y="164"/>
                  </a:cubicBezTo>
                  <a:cubicBezTo>
                    <a:pt x="50" y="164"/>
                    <a:pt x="49" y="164"/>
                    <a:pt x="48" y="163"/>
                  </a:cubicBezTo>
                  <a:cubicBezTo>
                    <a:pt x="46" y="162"/>
                    <a:pt x="45" y="161"/>
                    <a:pt x="45" y="158"/>
                  </a:cubicBezTo>
                  <a:cubicBezTo>
                    <a:pt x="45" y="141"/>
                    <a:pt x="45" y="141"/>
                    <a:pt x="45" y="141"/>
                  </a:cubicBezTo>
                  <a:cubicBezTo>
                    <a:pt x="88" y="141"/>
                    <a:pt x="88" y="141"/>
                    <a:pt x="88" y="141"/>
                  </a:cubicBezTo>
                  <a:cubicBezTo>
                    <a:pt x="88" y="158"/>
                    <a:pt x="88" y="158"/>
                    <a:pt x="88" y="158"/>
                  </a:cubicBezTo>
                  <a:close/>
                  <a:moveTo>
                    <a:pt x="42" y="33"/>
                  </a:moveTo>
                  <a:cubicBezTo>
                    <a:pt x="32" y="41"/>
                    <a:pt x="25" y="53"/>
                    <a:pt x="25" y="66"/>
                  </a:cubicBezTo>
                  <a:cubicBezTo>
                    <a:pt x="25" y="79"/>
                    <a:pt x="31" y="90"/>
                    <a:pt x="40" y="98"/>
                  </a:cubicBezTo>
                  <a:cubicBezTo>
                    <a:pt x="41" y="99"/>
                    <a:pt x="41" y="101"/>
                    <a:pt x="40" y="102"/>
                  </a:cubicBezTo>
                  <a:cubicBezTo>
                    <a:pt x="40" y="102"/>
                    <a:pt x="40" y="102"/>
                    <a:pt x="40" y="102"/>
                  </a:cubicBezTo>
                  <a:cubicBezTo>
                    <a:pt x="39" y="104"/>
                    <a:pt x="37" y="104"/>
                    <a:pt x="36" y="103"/>
                  </a:cubicBezTo>
                  <a:cubicBezTo>
                    <a:pt x="26" y="94"/>
                    <a:pt x="19" y="81"/>
                    <a:pt x="19" y="66"/>
                  </a:cubicBezTo>
                  <a:cubicBezTo>
                    <a:pt x="19" y="51"/>
                    <a:pt x="26" y="37"/>
                    <a:pt x="38" y="28"/>
                  </a:cubicBezTo>
                  <a:cubicBezTo>
                    <a:pt x="39" y="27"/>
                    <a:pt x="41" y="27"/>
                    <a:pt x="42" y="29"/>
                  </a:cubicBezTo>
                  <a:cubicBezTo>
                    <a:pt x="42" y="29"/>
                    <a:pt x="42" y="29"/>
                    <a:pt x="42" y="29"/>
                  </a:cubicBezTo>
                  <a:cubicBezTo>
                    <a:pt x="43" y="30"/>
                    <a:pt x="43" y="32"/>
                    <a:pt x="42" y="33"/>
                  </a:cubicBezTo>
                  <a:close/>
                  <a:moveTo>
                    <a:pt x="133" y="66"/>
                  </a:moveTo>
                  <a:cubicBezTo>
                    <a:pt x="133" y="30"/>
                    <a:pt x="103" y="0"/>
                    <a:pt x="67" y="0"/>
                  </a:cubicBezTo>
                  <a:cubicBezTo>
                    <a:pt x="30" y="0"/>
                    <a:pt x="0" y="30"/>
                    <a:pt x="0" y="66"/>
                  </a:cubicBezTo>
                  <a:cubicBezTo>
                    <a:pt x="0" y="93"/>
                    <a:pt x="16" y="116"/>
                    <a:pt x="39" y="127"/>
                  </a:cubicBezTo>
                  <a:cubicBezTo>
                    <a:pt x="39" y="141"/>
                    <a:pt x="39" y="141"/>
                    <a:pt x="39" y="141"/>
                  </a:cubicBezTo>
                  <a:cubicBezTo>
                    <a:pt x="39" y="158"/>
                    <a:pt x="39" y="158"/>
                    <a:pt x="39" y="158"/>
                  </a:cubicBezTo>
                  <a:cubicBezTo>
                    <a:pt x="39" y="164"/>
                    <a:pt x="43" y="169"/>
                    <a:pt x="49" y="170"/>
                  </a:cubicBezTo>
                  <a:cubicBezTo>
                    <a:pt x="49" y="172"/>
                    <a:pt x="50" y="174"/>
                    <a:pt x="50" y="175"/>
                  </a:cubicBezTo>
                  <a:cubicBezTo>
                    <a:pt x="53" y="182"/>
                    <a:pt x="58" y="185"/>
                    <a:pt x="62" y="185"/>
                  </a:cubicBezTo>
                  <a:cubicBezTo>
                    <a:pt x="71" y="185"/>
                    <a:pt x="71" y="185"/>
                    <a:pt x="71" y="185"/>
                  </a:cubicBezTo>
                  <a:cubicBezTo>
                    <a:pt x="75" y="185"/>
                    <a:pt x="80" y="182"/>
                    <a:pt x="83" y="175"/>
                  </a:cubicBezTo>
                  <a:cubicBezTo>
                    <a:pt x="83" y="174"/>
                    <a:pt x="84" y="172"/>
                    <a:pt x="84" y="170"/>
                  </a:cubicBezTo>
                  <a:cubicBezTo>
                    <a:pt x="90" y="169"/>
                    <a:pt x="94" y="164"/>
                    <a:pt x="94" y="158"/>
                  </a:cubicBezTo>
                  <a:cubicBezTo>
                    <a:pt x="94" y="134"/>
                    <a:pt x="94" y="134"/>
                    <a:pt x="94" y="134"/>
                  </a:cubicBezTo>
                  <a:cubicBezTo>
                    <a:pt x="94" y="127"/>
                    <a:pt x="94" y="127"/>
                    <a:pt x="94" y="127"/>
                  </a:cubicBezTo>
                  <a:cubicBezTo>
                    <a:pt x="117" y="116"/>
                    <a:pt x="133" y="93"/>
                    <a:pt x="133" y="6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9" name="Marcador de texto 28">
            <a:extLst>
              <a:ext uri="{FF2B5EF4-FFF2-40B4-BE49-F238E27FC236}">
                <a16:creationId xmlns:a16="http://schemas.microsoft.com/office/drawing/2014/main" id="{8ABDA0A6-6555-4ED7-AA6E-C5C6B2015A6B}"/>
              </a:ext>
            </a:extLst>
          </p:cNvPr>
          <p:cNvSpPr txBox="1">
            <a:spLocks/>
          </p:cNvSpPr>
          <p:nvPr/>
        </p:nvSpPr>
        <p:spPr>
          <a:xfrm>
            <a:off x="6496050" y="702970"/>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41" name="CuadroTexto 40"/>
          <p:cNvSpPr txBox="1"/>
          <p:nvPr/>
        </p:nvSpPr>
        <p:spPr>
          <a:xfrm>
            <a:off x="6496050" y="302860"/>
            <a:ext cx="3087660" cy="400110"/>
          </a:xfrm>
          <a:prstGeom prst="rect">
            <a:avLst/>
          </a:prstGeom>
          <a:noFill/>
        </p:spPr>
        <p:txBody>
          <a:bodyPr wrap="square" rtlCol="0">
            <a:spAutoFit/>
          </a:bodyPr>
          <a:lstStyle/>
          <a:p>
            <a:r>
              <a:rPr lang="en-US" sz="2000" dirty="0">
                <a:solidFill>
                  <a:schemeClr val="accent2"/>
                </a:solidFill>
                <a:latin typeface="+mj-lt"/>
              </a:rPr>
              <a:t>Step One</a:t>
            </a:r>
          </a:p>
        </p:txBody>
      </p:sp>
      <p:sp>
        <p:nvSpPr>
          <p:cNvPr id="42" name="Marcador de texto 28">
            <a:extLst>
              <a:ext uri="{FF2B5EF4-FFF2-40B4-BE49-F238E27FC236}">
                <a16:creationId xmlns:a16="http://schemas.microsoft.com/office/drawing/2014/main" id="{8ABDA0A6-6555-4ED7-AA6E-C5C6B2015A6B}"/>
              </a:ext>
            </a:extLst>
          </p:cNvPr>
          <p:cNvSpPr txBox="1">
            <a:spLocks/>
          </p:cNvSpPr>
          <p:nvPr/>
        </p:nvSpPr>
        <p:spPr>
          <a:xfrm>
            <a:off x="8866188" y="3046472"/>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43" name="CuadroTexto 42"/>
          <p:cNvSpPr txBox="1"/>
          <p:nvPr/>
        </p:nvSpPr>
        <p:spPr>
          <a:xfrm>
            <a:off x="8866188" y="2646362"/>
            <a:ext cx="3087660" cy="400110"/>
          </a:xfrm>
          <a:prstGeom prst="rect">
            <a:avLst/>
          </a:prstGeom>
          <a:noFill/>
        </p:spPr>
        <p:txBody>
          <a:bodyPr wrap="square" rtlCol="0">
            <a:spAutoFit/>
          </a:bodyPr>
          <a:lstStyle/>
          <a:p>
            <a:r>
              <a:rPr lang="en-US" sz="2000" dirty="0">
                <a:solidFill>
                  <a:schemeClr val="accent2"/>
                </a:solidFill>
                <a:latin typeface="+mj-lt"/>
              </a:rPr>
              <a:t>Step Two</a:t>
            </a:r>
          </a:p>
        </p:txBody>
      </p:sp>
      <p:sp>
        <p:nvSpPr>
          <p:cNvPr id="47" name="Marcador de texto 28">
            <a:extLst>
              <a:ext uri="{FF2B5EF4-FFF2-40B4-BE49-F238E27FC236}">
                <a16:creationId xmlns:a16="http://schemas.microsoft.com/office/drawing/2014/main" id="{8ABDA0A6-6555-4ED7-AA6E-C5C6B2015A6B}"/>
              </a:ext>
            </a:extLst>
          </p:cNvPr>
          <p:cNvSpPr txBox="1">
            <a:spLocks/>
          </p:cNvSpPr>
          <p:nvPr/>
        </p:nvSpPr>
        <p:spPr>
          <a:xfrm>
            <a:off x="3065490" y="5686309"/>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49" name="CuadroTexto 48"/>
          <p:cNvSpPr txBox="1"/>
          <p:nvPr/>
        </p:nvSpPr>
        <p:spPr>
          <a:xfrm>
            <a:off x="2601146" y="5286199"/>
            <a:ext cx="3087660" cy="400110"/>
          </a:xfrm>
          <a:prstGeom prst="rect">
            <a:avLst/>
          </a:prstGeom>
          <a:noFill/>
        </p:spPr>
        <p:txBody>
          <a:bodyPr wrap="square" rtlCol="0">
            <a:spAutoFit/>
          </a:bodyPr>
          <a:lstStyle/>
          <a:p>
            <a:pPr algn="r"/>
            <a:r>
              <a:rPr lang="en-US" sz="2000" dirty="0">
                <a:solidFill>
                  <a:schemeClr val="accent2"/>
                </a:solidFill>
                <a:latin typeface="+mj-lt"/>
              </a:rPr>
              <a:t>Step Three</a:t>
            </a:r>
          </a:p>
        </p:txBody>
      </p:sp>
      <p:sp>
        <p:nvSpPr>
          <p:cNvPr id="50" name="Marcador de texto 28">
            <a:extLst>
              <a:ext uri="{FF2B5EF4-FFF2-40B4-BE49-F238E27FC236}">
                <a16:creationId xmlns:a16="http://schemas.microsoft.com/office/drawing/2014/main" id="{8ABDA0A6-6555-4ED7-AA6E-C5C6B2015A6B}"/>
              </a:ext>
            </a:extLst>
          </p:cNvPr>
          <p:cNvSpPr txBox="1">
            <a:spLocks/>
          </p:cNvSpPr>
          <p:nvPr/>
        </p:nvSpPr>
        <p:spPr>
          <a:xfrm>
            <a:off x="407024" y="3046472"/>
            <a:ext cx="2628502" cy="12417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s-CO" sz="1400" dirty="0">
                <a:latin typeface="Lato Light" panose="020F0302020204030203" pitchFamily="34" charset="0"/>
                <a:ea typeface="MS PGothic" panose="020B0600070205080204" pitchFamily="34" charset="-128"/>
                <a:cs typeface="Calibri Light" panose="020F0302020204030204" pitchFamily="34" charset="0"/>
              </a:rPr>
              <a:t>Lorem ipsum dolor sit amet, consectetur adipiscing </a:t>
            </a:r>
            <a:r>
              <a:rPr lang="es-CO" sz="1400" dirty="0" err="1">
                <a:latin typeface="Lato Light" panose="020F0302020204030203" pitchFamily="34" charset="0"/>
                <a:ea typeface="MS PGothic" panose="020B0600070205080204" pitchFamily="34" charset="-128"/>
                <a:cs typeface="Calibri Light" panose="020F0302020204030204" pitchFamily="34" charset="0"/>
              </a:rPr>
              <a:t>adipiscing</a:t>
            </a:r>
            <a:r>
              <a:rPr lang="es-CO" sz="1400" dirty="0">
                <a:latin typeface="Lato Light" panose="020F0302020204030203" pitchFamily="34" charset="0"/>
                <a:ea typeface="MS PGothic" panose="020B0600070205080204" pitchFamily="34" charset="-128"/>
                <a:cs typeface="Calibri Light" panose="020F0302020204030204" pitchFamily="34" charset="0"/>
              </a:rPr>
              <a:t> elit. Fusce convallis magna nonelit. </a:t>
            </a:r>
          </a:p>
        </p:txBody>
      </p:sp>
      <p:sp>
        <p:nvSpPr>
          <p:cNvPr id="51" name="CuadroTexto 50"/>
          <p:cNvSpPr txBox="1"/>
          <p:nvPr/>
        </p:nvSpPr>
        <p:spPr>
          <a:xfrm>
            <a:off x="-57320" y="2646362"/>
            <a:ext cx="3087660" cy="400110"/>
          </a:xfrm>
          <a:prstGeom prst="rect">
            <a:avLst/>
          </a:prstGeom>
          <a:noFill/>
        </p:spPr>
        <p:txBody>
          <a:bodyPr wrap="square" rtlCol="0">
            <a:spAutoFit/>
          </a:bodyPr>
          <a:lstStyle/>
          <a:p>
            <a:pPr algn="r"/>
            <a:r>
              <a:rPr lang="en-US" sz="2000" dirty="0">
                <a:solidFill>
                  <a:schemeClr val="accent2"/>
                </a:solidFill>
                <a:latin typeface="+mj-lt"/>
              </a:rPr>
              <a:t>Step Four</a:t>
            </a:r>
          </a:p>
        </p:txBody>
      </p:sp>
    </p:spTree>
    <p:extLst>
      <p:ext uri="{BB962C8B-B14F-4D97-AF65-F5344CB8AC3E}">
        <p14:creationId xmlns:p14="http://schemas.microsoft.com/office/powerpoint/2010/main" val="2098844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p:cNvGrpSpPr>
            <a:grpSpLocks noChangeAspect="1"/>
          </p:cNvGrpSpPr>
          <p:nvPr/>
        </p:nvGrpSpPr>
        <p:grpSpPr bwMode="auto">
          <a:xfrm>
            <a:off x="9744" y="542924"/>
            <a:ext cx="12190403" cy="5381625"/>
            <a:chOff x="731" y="614"/>
            <a:chExt cx="6338" cy="2798"/>
          </a:xfrm>
        </p:grpSpPr>
        <p:sp>
          <p:nvSpPr>
            <p:cNvPr id="8" name="Freeform 5"/>
            <p:cNvSpPr>
              <a:spLocks/>
            </p:cNvSpPr>
            <p:nvPr/>
          </p:nvSpPr>
          <p:spPr bwMode="auto">
            <a:xfrm>
              <a:off x="731" y="614"/>
              <a:ext cx="3127" cy="2478"/>
            </a:xfrm>
            <a:custGeom>
              <a:avLst/>
              <a:gdLst>
                <a:gd name="T0" fmla="*/ 2572 w 2572"/>
                <a:gd name="T1" fmla="*/ 346 h 2039"/>
                <a:gd name="T2" fmla="*/ 2572 w 2572"/>
                <a:gd name="T3" fmla="*/ 0 h 2039"/>
                <a:gd name="T4" fmla="*/ 1875 w 2572"/>
                <a:gd name="T5" fmla="*/ 262 h 2039"/>
                <a:gd name="T6" fmla="*/ 0 w 2572"/>
                <a:gd name="T7" fmla="*/ 262 h 2039"/>
                <a:gd name="T8" fmla="*/ 0 w 2572"/>
                <a:gd name="T9" fmla="*/ 501 h 2039"/>
                <a:gd name="T10" fmla="*/ 1656 w 2572"/>
                <a:gd name="T11" fmla="*/ 501 h 2039"/>
                <a:gd name="T12" fmla="*/ 1455 w 2572"/>
                <a:gd name="T13" fmla="*/ 1151 h 2039"/>
                <a:gd name="T14" fmla="*/ 1874 w 2572"/>
                <a:gd name="T15" fmla="*/ 2039 h 2039"/>
                <a:gd name="T16" fmla="*/ 2086 w 2572"/>
                <a:gd name="T17" fmla="*/ 1766 h 2039"/>
                <a:gd name="T18" fmla="*/ 1801 w 2572"/>
                <a:gd name="T19" fmla="*/ 1151 h 2039"/>
                <a:gd name="T20" fmla="*/ 2572 w 2572"/>
                <a:gd name="T21" fmla="*/ 346 h 20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72" h="2039">
                  <a:moveTo>
                    <a:pt x="2572" y="346"/>
                  </a:moveTo>
                  <a:cubicBezTo>
                    <a:pt x="2572" y="0"/>
                    <a:pt x="2572" y="0"/>
                    <a:pt x="2572" y="0"/>
                  </a:cubicBezTo>
                  <a:cubicBezTo>
                    <a:pt x="2308" y="8"/>
                    <a:pt x="2065" y="105"/>
                    <a:pt x="1875" y="262"/>
                  </a:cubicBezTo>
                  <a:cubicBezTo>
                    <a:pt x="0" y="262"/>
                    <a:pt x="0" y="262"/>
                    <a:pt x="0" y="262"/>
                  </a:cubicBezTo>
                  <a:cubicBezTo>
                    <a:pt x="0" y="501"/>
                    <a:pt x="0" y="501"/>
                    <a:pt x="0" y="501"/>
                  </a:cubicBezTo>
                  <a:cubicBezTo>
                    <a:pt x="1656" y="501"/>
                    <a:pt x="1656" y="501"/>
                    <a:pt x="1656" y="501"/>
                  </a:cubicBezTo>
                  <a:cubicBezTo>
                    <a:pt x="1530" y="686"/>
                    <a:pt x="1455" y="910"/>
                    <a:pt x="1455" y="1151"/>
                  </a:cubicBezTo>
                  <a:cubicBezTo>
                    <a:pt x="1455" y="1508"/>
                    <a:pt x="1618" y="1828"/>
                    <a:pt x="1874" y="2039"/>
                  </a:cubicBezTo>
                  <a:cubicBezTo>
                    <a:pt x="2086" y="1766"/>
                    <a:pt x="2086" y="1766"/>
                    <a:pt x="2086" y="1766"/>
                  </a:cubicBezTo>
                  <a:cubicBezTo>
                    <a:pt x="1912" y="1618"/>
                    <a:pt x="1801" y="1397"/>
                    <a:pt x="1801" y="1151"/>
                  </a:cubicBezTo>
                  <a:cubicBezTo>
                    <a:pt x="1801" y="717"/>
                    <a:pt x="2143" y="364"/>
                    <a:pt x="2572" y="34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p:cNvSpPr>
              <a:spLocks/>
            </p:cNvSpPr>
            <p:nvPr/>
          </p:nvSpPr>
          <p:spPr bwMode="auto">
            <a:xfrm>
              <a:off x="3075" y="614"/>
              <a:ext cx="3994" cy="2798"/>
            </a:xfrm>
            <a:custGeom>
              <a:avLst/>
              <a:gdLst>
                <a:gd name="T0" fmla="*/ 3285 w 3285"/>
                <a:gd name="T1" fmla="*/ 1801 h 2302"/>
                <a:gd name="T2" fmla="*/ 1628 w 3285"/>
                <a:gd name="T3" fmla="*/ 1801 h 2302"/>
                <a:gd name="T4" fmla="*/ 1830 w 3285"/>
                <a:gd name="T5" fmla="*/ 1151 h 2302"/>
                <a:gd name="T6" fmla="*/ 713 w 3285"/>
                <a:gd name="T7" fmla="*/ 0 h 2302"/>
                <a:gd name="T8" fmla="*/ 713 w 3285"/>
                <a:gd name="T9" fmla="*/ 346 h 2302"/>
                <a:gd name="T10" fmla="*/ 1484 w 3285"/>
                <a:gd name="T11" fmla="*/ 1151 h 2302"/>
                <a:gd name="T12" fmla="*/ 679 w 3285"/>
                <a:gd name="T13" fmla="*/ 1957 h 2302"/>
                <a:gd name="T14" fmla="*/ 212 w 3285"/>
                <a:gd name="T15" fmla="*/ 1808 h 2302"/>
                <a:gd name="T16" fmla="*/ 0 w 3285"/>
                <a:gd name="T17" fmla="*/ 2081 h 2302"/>
                <a:gd name="T18" fmla="*/ 679 w 3285"/>
                <a:gd name="T19" fmla="*/ 2302 h 2302"/>
                <a:gd name="T20" fmla="*/ 1410 w 3285"/>
                <a:gd name="T21" fmla="*/ 2040 h 2302"/>
                <a:gd name="T22" fmla="*/ 3285 w 3285"/>
                <a:gd name="T23" fmla="*/ 2040 h 2302"/>
                <a:gd name="T24" fmla="*/ 3285 w 3285"/>
                <a:gd name="T25" fmla="*/ 1801 h 2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85" h="2302">
                  <a:moveTo>
                    <a:pt x="3285" y="1801"/>
                  </a:moveTo>
                  <a:cubicBezTo>
                    <a:pt x="1628" y="1801"/>
                    <a:pt x="1628" y="1801"/>
                    <a:pt x="1628" y="1801"/>
                  </a:cubicBezTo>
                  <a:cubicBezTo>
                    <a:pt x="1755" y="1616"/>
                    <a:pt x="1830" y="1392"/>
                    <a:pt x="1830" y="1151"/>
                  </a:cubicBezTo>
                  <a:cubicBezTo>
                    <a:pt x="1830" y="526"/>
                    <a:pt x="1333" y="18"/>
                    <a:pt x="713" y="0"/>
                  </a:cubicBezTo>
                  <a:cubicBezTo>
                    <a:pt x="713" y="346"/>
                    <a:pt x="713" y="346"/>
                    <a:pt x="713" y="346"/>
                  </a:cubicBezTo>
                  <a:cubicBezTo>
                    <a:pt x="1142" y="364"/>
                    <a:pt x="1484" y="717"/>
                    <a:pt x="1484" y="1151"/>
                  </a:cubicBezTo>
                  <a:cubicBezTo>
                    <a:pt x="1484" y="1596"/>
                    <a:pt x="1124" y="1957"/>
                    <a:pt x="679" y="1957"/>
                  </a:cubicBezTo>
                  <a:cubicBezTo>
                    <a:pt x="505" y="1957"/>
                    <a:pt x="344" y="1902"/>
                    <a:pt x="212" y="1808"/>
                  </a:cubicBezTo>
                  <a:cubicBezTo>
                    <a:pt x="0" y="2081"/>
                    <a:pt x="0" y="2081"/>
                    <a:pt x="0" y="2081"/>
                  </a:cubicBezTo>
                  <a:cubicBezTo>
                    <a:pt x="191" y="2220"/>
                    <a:pt x="425" y="2302"/>
                    <a:pt x="679" y="2302"/>
                  </a:cubicBezTo>
                  <a:cubicBezTo>
                    <a:pt x="956" y="2302"/>
                    <a:pt x="1211" y="2204"/>
                    <a:pt x="1410" y="2040"/>
                  </a:cubicBezTo>
                  <a:cubicBezTo>
                    <a:pt x="3285" y="2040"/>
                    <a:pt x="3285" y="2040"/>
                    <a:pt x="3285" y="2040"/>
                  </a:cubicBezTo>
                  <a:lnTo>
                    <a:pt x="3285" y="180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2" name="CuadroTexto 181"/>
          <p:cNvSpPr txBox="1"/>
          <p:nvPr/>
        </p:nvSpPr>
        <p:spPr>
          <a:xfrm>
            <a:off x="171700" y="1754325"/>
            <a:ext cx="1373996" cy="707886"/>
          </a:xfrm>
          <a:prstGeom prst="rect">
            <a:avLst/>
          </a:prstGeom>
          <a:noFill/>
        </p:spPr>
        <p:txBody>
          <a:bodyPr wrap="square" rtlCol="0">
            <a:spAutoFit/>
          </a:bodyPr>
          <a:lstStyle/>
          <a:p>
            <a:pPr algn="ctr"/>
            <a:r>
              <a:rPr lang="es-ES" sz="4000" dirty="0">
                <a:solidFill>
                  <a:schemeClr val="accent1"/>
                </a:solidFill>
                <a:latin typeface="+mj-lt"/>
              </a:rPr>
              <a:t>43%</a:t>
            </a:r>
            <a:endParaRPr lang="en-GB" sz="4000" dirty="0">
              <a:solidFill>
                <a:schemeClr val="accent1"/>
              </a:solidFill>
              <a:latin typeface="+mj-lt"/>
            </a:endParaRPr>
          </a:p>
        </p:txBody>
      </p:sp>
      <p:sp>
        <p:nvSpPr>
          <p:cNvPr id="183" name="CuadroTexto 182"/>
          <p:cNvSpPr txBox="1"/>
          <p:nvPr/>
        </p:nvSpPr>
        <p:spPr>
          <a:xfrm>
            <a:off x="171700" y="2327416"/>
            <a:ext cx="3009650" cy="830997"/>
          </a:xfrm>
          <a:prstGeom prst="rect">
            <a:avLst/>
          </a:prstGeom>
          <a:noFill/>
        </p:spPr>
        <p:txBody>
          <a:bodyPr wrap="square" rtlCol="0">
            <a:spAutoFit/>
          </a:bodyPr>
          <a:lstStyle/>
          <a:p>
            <a:r>
              <a:rPr lang="en-US" sz="2400" dirty="0">
                <a:solidFill>
                  <a:schemeClr val="bg1">
                    <a:lumMod val="50000"/>
                  </a:schemeClr>
                </a:solidFill>
              </a:rPr>
              <a:t>Budget invested in digital marketing</a:t>
            </a:r>
          </a:p>
        </p:txBody>
      </p:sp>
      <p:sp>
        <p:nvSpPr>
          <p:cNvPr id="184" name="CuadroTexto 183"/>
          <p:cNvSpPr txBox="1"/>
          <p:nvPr/>
        </p:nvSpPr>
        <p:spPr>
          <a:xfrm>
            <a:off x="9027748" y="3172699"/>
            <a:ext cx="1373996" cy="707886"/>
          </a:xfrm>
          <a:prstGeom prst="rect">
            <a:avLst/>
          </a:prstGeom>
          <a:noFill/>
        </p:spPr>
        <p:txBody>
          <a:bodyPr wrap="square" rtlCol="0">
            <a:spAutoFit/>
          </a:bodyPr>
          <a:lstStyle/>
          <a:p>
            <a:pPr algn="ctr"/>
            <a:r>
              <a:rPr lang="es-ES" sz="4000" dirty="0">
                <a:solidFill>
                  <a:schemeClr val="accent2"/>
                </a:solidFill>
                <a:latin typeface="+mj-lt"/>
              </a:rPr>
              <a:t>57%</a:t>
            </a:r>
            <a:endParaRPr lang="en-GB" sz="4000" dirty="0">
              <a:solidFill>
                <a:schemeClr val="accent2"/>
              </a:solidFill>
              <a:latin typeface="+mj-lt"/>
            </a:endParaRPr>
          </a:p>
        </p:txBody>
      </p:sp>
      <p:sp>
        <p:nvSpPr>
          <p:cNvPr id="185" name="CuadroTexto 184"/>
          <p:cNvSpPr txBox="1"/>
          <p:nvPr/>
        </p:nvSpPr>
        <p:spPr>
          <a:xfrm>
            <a:off x="9027747" y="3745790"/>
            <a:ext cx="3440477" cy="830997"/>
          </a:xfrm>
          <a:prstGeom prst="rect">
            <a:avLst/>
          </a:prstGeom>
          <a:noFill/>
        </p:spPr>
        <p:txBody>
          <a:bodyPr wrap="square" rtlCol="0">
            <a:spAutoFit/>
          </a:bodyPr>
          <a:lstStyle/>
          <a:p>
            <a:r>
              <a:rPr lang="en-US" sz="2400" dirty="0">
                <a:solidFill>
                  <a:schemeClr val="bg1">
                    <a:lumMod val="50000"/>
                  </a:schemeClr>
                </a:solidFill>
              </a:rPr>
              <a:t>Budget invested in Traditional marketing</a:t>
            </a:r>
          </a:p>
        </p:txBody>
      </p:sp>
      <p:sp>
        <p:nvSpPr>
          <p:cNvPr id="186" name="CuadroTexto 185"/>
          <p:cNvSpPr txBox="1"/>
          <p:nvPr/>
        </p:nvSpPr>
        <p:spPr>
          <a:xfrm>
            <a:off x="4250077" y="2531186"/>
            <a:ext cx="3760448" cy="1015663"/>
          </a:xfrm>
          <a:prstGeom prst="rect">
            <a:avLst/>
          </a:prstGeom>
          <a:noFill/>
        </p:spPr>
        <p:txBody>
          <a:bodyPr wrap="square" rtlCol="0">
            <a:spAutoFit/>
          </a:bodyPr>
          <a:lstStyle/>
          <a:p>
            <a:pPr algn="ctr"/>
            <a:r>
              <a:rPr lang="es-ES" sz="6000" dirty="0">
                <a:solidFill>
                  <a:schemeClr val="accent5"/>
                </a:solidFill>
                <a:latin typeface="+mj-lt"/>
              </a:rPr>
              <a:t>$15.000</a:t>
            </a:r>
            <a:endParaRPr lang="en-GB" sz="6000" dirty="0">
              <a:solidFill>
                <a:schemeClr val="accent5"/>
              </a:solidFill>
              <a:latin typeface="+mj-lt"/>
            </a:endParaRPr>
          </a:p>
        </p:txBody>
      </p:sp>
      <p:sp>
        <p:nvSpPr>
          <p:cNvPr id="187" name="CuadroTexto 186"/>
          <p:cNvSpPr txBox="1"/>
          <p:nvPr/>
        </p:nvSpPr>
        <p:spPr>
          <a:xfrm>
            <a:off x="4680924" y="3316016"/>
            <a:ext cx="3009650" cy="461665"/>
          </a:xfrm>
          <a:prstGeom prst="rect">
            <a:avLst/>
          </a:prstGeom>
          <a:noFill/>
        </p:spPr>
        <p:txBody>
          <a:bodyPr wrap="square" rtlCol="0">
            <a:spAutoFit/>
          </a:bodyPr>
          <a:lstStyle/>
          <a:p>
            <a:pPr algn="ctr"/>
            <a:r>
              <a:rPr lang="en-US" sz="2400" dirty="0">
                <a:solidFill>
                  <a:schemeClr val="bg1">
                    <a:lumMod val="50000"/>
                  </a:schemeClr>
                </a:solidFill>
              </a:rPr>
              <a:t>Total Budget</a:t>
            </a:r>
          </a:p>
        </p:txBody>
      </p:sp>
    </p:spTree>
    <p:extLst>
      <p:ext uri="{BB962C8B-B14F-4D97-AF65-F5344CB8AC3E}">
        <p14:creationId xmlns:p14="http://schemas.microsoft.com/office/powerpoint/2010/main" val="4136274806"/>
      </p:ext>
    </p:extLst>
  </p:cSld>
  <p:clrMapOvr>
    <a:masterClrMapping/>
  </p:clrMapOvr>
</p:sld>
</file>

<file path=ppt/theme/theme1.xml><?xml version="1.0" encoding="utf-8"?>
<a:theme xmlns:a="http://schemas.openxmlformats.org/drawingml/2006/main" name="Office Theme">
  <a:themeElements>
    <a:clrScheme name="Infographics">
      <a:dk1>
        <a:sysClr val="windowText" lastClr="000000"/>
      </a:dk1>
      <a:lt1>
        <a:sysClr val="window" lastClr="FFFFFF"/>
      </a:lt1>
      <a:dk2>
        <a:srgbClr val="454551"/>
      </a:dk2>
      <a:lt2>
        <a:srgbClr val="D8D9DC"/>
      </a:lt2>
      <a:accent1>
        <a:srgbClr val="BD114D"/>
      </a:accent1>
      <a:accent2>
        <a:srgbClr val="07507E"/>
      </a:accent2>
      <a:accent3>
        <a:srgbClr val="03A9F5"/>
      </a:accent3>
      <a:accent4>
        <a:srgbClr val="00CDE8"/>
      </a:accent4>
      <a:accent5>
        <a:srgbClr val="FDCD00"/>
      </a:accent5>
      <a:accent6>
        <a:srgbClr val="FE2635"/>
      </a:accent6>
      <a:hlink>
        <a:srgbClr val="FFFFFF"/>
      </a:hlink>
      <a:folHlink>
        <a:srgbClr val="F2F2F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8019</TotalTime>
  <Words>1129</Words>
  <Application>Microsoft Office PowerPoint</Application>
  <PresentationFormat>Widescreen</PresentationFormat>
  <Paragraphs>147</Paragraphs>
  <Slides>13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Gill Sans</vt:lpstr>
      <vt:lpstr>Lato Black</vt:lpstr>
      <vt:lpstr>Lato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529</cp:revision>
  <dcterms:created xsi:type="dcterms:W3CDTF">2020-04-22T15:34:04Z</dcterms:created>
  <dcterms:modified xsi:type="dcterms:W3CDTF">2025-06-06T22:43:19Z</dcterms:modified>
</cp:coreProperties>
</file>