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480" r:id="rId3"/>
    <p:sldId id="1479" r:id="rId4"/>
    <p:sldId id="1484" r:id="rId5"/>
    <p:sldId id="1481" r:id="rId6"/>
    <p:sldId id="1483" r:id="rId7"/>
    <p:sldId id="1485" r:id="rId8"/>
    <p:sldId id="1486" r:id="rId9"/>
    <p:sldId id="1487" r:id="rId10"/>
    <p:sldId id="1488" r:id="rId11"/>
    <p:sldId id="1482" r:id="rId12"/>
    <p:sldId id="1489" r:id="rId13"/>
    <p:sldId id="1490"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0000"/>
    <a:srgbClr val="870043"/>
    <a:srgbClr val="CC0000"/>
    <a:srgbClr val="990033"/>
    <a:srgbClr val="B0BEC5"/>
    <a:srgbClr val="01A89E"/>
    <a:srgbClr val="02A7A3"/>
    <a:srgbClr val="1FFEEE"/>
    <a:srgbClr val="006572"/>
    <a:srgbClr val="06F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8728A-DFDA-49FD-902C-38A3DED150BD}" v="1" dt="2025-06-15T20:17:00.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109" d="100"/>
          <a:sy n="109" d="100"/>
        </p:scale>
        <p:origin x="1692" y="114"/>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30E8728A-DFDA-49FD-902C-38A3DED150BD}"/>
    <pc:docChg chg="addSld delSld modSld sldOrd">
      <pc:chgData name="Jolie Serrano Delgado" userId="d52b4219-5c60-4a0c-87ad-b1ec335c0c37" providerId="ADAL" clId="{30E8728A-DFDA-49FD-902C-38A3DED150BD}" dt="2025-06-15T20:17:26.856" v="9" actId="47"/>
      <pc:docMkLst>
        <pc:docMk/>
      </pc:docMkLst>
      <pc:sldChg chg="del">
        <pc:chgData name="Jolie Serrano Delgado" userId="d52b4219-5c60-4a0c-87ad-b1ec335c0c37" providerId="ADAL" clId="{30E8728A-DFDA-49FD-902C-38A3DED150BD}" dt="2025-06-15T20:17:05.612" v="3" actId="47"/>
        <pc:sldMkLst>
          <pc:docMk/>
          <pc:sldMk cId="3746168901" sldId="350"/>
        </pc:sldMkLst>
      </pc:sldChg>
      <pc:sldChg chg="del">
        <pc:chgData name="Jolie Serrano Delgado" userId="d52b4219-5c60-4a0c-87ad-b1ec335c0c37" providerId="ADAL" clId="{30E8728A-DFDA-49FD-902C-38A3DED150BD}" dt="2025-06-15T20:17:26.856" v="9" actId="47"/>
        <pc:sldMkLst>
          <pc:docMk/>
          <pc:sldMk cId="0" sldId="1420"/>
        </pc:sldMkLst>
      </pc:sldChg>
      <pc:sldChg chg="modSp add mod ord">
        <pc:chgData name="Jolie Serrano Delgado" userId="d52b4219-5c60-4a0c-87ad-b1ec335c0c37" providerId="ADAL" clId="{30E8728A-DFDA-49FD-902C-38A3DED150BD}" dt="2025-06-15T20:17:16.514" v="6" actId="207"/>
        <pc:sldMkLst>
          <pc:docMk/>
          <pc:sldMk cId="3573392034" sldId="1791"/>
        </pc:sldMkLst>
        <pc:spChg chg="mod">
          <ac:chgData name="Jolie Serrano Delgado" userId="d52b4219-5c60-4a0c-87ad-b1ec335c0c37" providerId="ADAL" clId="{30E8728A-DFDA-49FD-902C-38A3DED150BD}" dt="2025-06-15T20:17:11.774" v="5" actId="207"/>
          <ac:spMkLst>
            <pc:docMk/>
            <pc:sldMk cId="3573392034" sldId="1791"/>
            <ac:spMk id="5" creationId="{7FCA87B9-E211-0E4B-A9F7-DF87D6193A8C}"/>
          </ac:spMkLst>
        </pc:spChg>
        <pc:spChg chg="mod">
          <ac:chgData name="Jolie Serrano Delgado" userId="d52b4219-5c60-4a0c-87ad-b1ec335c0c37" providerId="ADAL" clId="{30E8728A-DFDA-49FD-902C-38A3DED150BD}" dt="2025-06-15T20:17:16.514" v="6" actId="207"/>
          <ac:spMkLst>
            <pc:docMk/>
            <pc:sldMk cId="3573392034" sldId="1791"/>
            <ac:spMk id="7" creationId="{FA0AAE3D-72C1-B78D-34E3-44A78CF1DA1D}"/>
          </ac:spMkLst>
        </pc:spChg>
      </pc:sldChg>
      <pc:sldChg chg="modSp add mod">
        <pc:chgData name="Jolie Serrano Delgado" userId="d52b4219-5c60-4a0c-87ad-b1ec335c0c37" providerId="ADAL" clId="{30E8728A-DFDA-49FD-902C-38A3DED150BD}" dt="2025-06-15T20:17:23.671" v="8" actId="207"/>
        <pc:sldMkLst>
          <pc:docMk/>
          <pc:sldMk cId="0" sldId="4129"/>
        </pc:sldMkLst>
        <pc:spChg chg="mod">
          <ac:chgData name="Jolie Serrano Delgado" userId="d52b4219-5c60-4a0c-87ad-b1ec335c0c37" providerId="ADAL" clId="{30E8728A-DFDA-49FD-902C-38A3DED150BD}" dt="2025-06-15T20:17:23.671" v="8" actId="207"/>
          <ac:spMkLst>
            <pc:docMk/>
            <pc:sldMk cId="0" sldId="4129"/>
            <ac:spMk id="2" creationId="{A861E1E4-650F-4B58-BD99-93E6FC21ADED}"/>
          </ac:spMkLst>
        </pc:spChg>
        <pc:spChg chg="mod">
          <ac:chgData name="Jolie Serrano Delgado" userId="d52b4219-5c60-4a0c-87ad-b1ec335c0c37" providerId="ADAL" clId="{30E8728A-DFDA-49FD-902C-38A3DED150BD}" dt="2025-06-15T20:17:20.170" v="7" actId="207"/>
          <ac:spMkLst>
            <pc:docMk/>
            <pc:sldMk cId="0" sldId="4129"/>
            <ac:spMk id="18" creationId="{8F5F15BF-00E8-0146-9639-0FB07145B42A}"/>
          </ac:spMkLst>
        </pc:spChg>
        <pc:spChg chg="mod">
          <ac:chgData name="Jolie Serrano Delgado" userId="d52b4219-5c60-4a0c-87ad-b1ec335c0c37" providerId="ADAL" clId="{30E8728A-DFDA-49FD-902C-38A3DED150BD}" dt="2025-06-15T20:17:23.671" v="8" actId="207"/>
          <ac:spMkLst>
            <pc:docMk/>
            <pc:sldMk cId="0" sldId="4129"/>
            <ac:spMk id="63" creationId="{00000000-0000-0000-0000-000000000000}"/>
          </ac:spMkLst>
        </pc:spChg>
        <pc:spChg chg="mod">
          <ac:chgData name="Jolie Serrano Delgado" userId="d52b4219-5c60-4a0c-87ad-b1ec335c0c37" providerId="ADAL" clId="{30E8728A-DFDA-49FD-902C-38A3DED150BD}" dt="2025-06-15T20:17:23.671" v="8" actId="207"/>
          <ac:spMkLst>
            <pc:docMk/>
            <pc:sldMk cId="0" sldId="4129"/>
            <ac:spMk id="75" creationId="{00000000-0000-0000-0000-000000000000}"/>
          </ac:spMkLst>
        </pc:spChg>
        <pc:spChg chg="mod">
          <ac:chgData name="Jolie Serrano Delgado" userId="d52b4219-5c60-4a0c-87ad-b1ec335c0c37" providerId="ADAL" clId="{30E8728A-DFDA-49FD-902C-38A3DED150BD}" dt="2025-06-15T20:17:23.671" v="8" actId="207"/>
          <ac:spMkLst>
            <pc:docMk/>
            <pc:sldMk cId="0" sldId="4129"/>
            <ac:spMk id="87" creationId="{00000000-0000-0000-0000-000000000000}"/>
          </ac:spMkLst>
        </pc:spChg>
        <pc:spChg chg="mod">
          <ac:chgData name="Jolie Serrano Delgado" userId="d52b4219-5c60-4a0c-87ad-b1ec335c0c37" providerId="ADAL" clId="{30E8728A-DFDA-49FD-902C-38A3DED150BD}" dt="2025-06-15T20:17:23.671" v="8" actId="207"/>
          <ac:spMkLst>
            <pc:docMk/>
            <pc:sldMk cId="0" sldId="4129"/>
            <ac:spMk id="9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15/06/2025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15/06/2025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Marcador de posición de imagen 11">
            <a:extLst>
              <a:ext uri="{FF2B5EF4-FFF2-40B4-BE49-F238E27FC236}">
                <a16:creationId xmlns:a16="http://schemas.microsoft.com/office/drawing/2014/main" id="{4F1C41F0-9E53-4980-8FC9-7E21F173E3ED}"/>
              </a:ext>
            </a:extLst>
          </p:cNvPr>
          <p:cNvSpPr>
            <a:spLocks noGrp="1"/>
          </p:cNvSpPr>
          <p:nvPr>
            <p:ph type="pic" sz="quarter" idx="10" hasCustomPrompt="1"/>
          </p:nvPr>
        </p:nvSpPr>
        <p:spPr>
          <a:xfrm>
            <a:off x="5708650" y="0"/>
            <a:ext cx="6483350" cy="6858000"/>
          </a:xfrm>
          <a:prstGeom prst="rect">
            <a:avLst/>
          </a:prstGeom>
        </p:spPr>
        <p:txBody>
          <a:bodyPr/>
          <a:lstStyle>
            <a:lvl1pPr marL="0" indent="0">
              <a:buNone/>
              <a:defRPr sz="2400"/>
            </a:lvl1pPr>
          </a:lstStyle>
          <a:p>
            <a:r>
              <a:rPr lang="en-US" dirty="0"/>
              <a:t>Click on the ion to add an image</a:t>
            </a:r>
          </a:p>
        </p:txBody>
      </p:sp>
      <p:sp>
        <p:nvSpPr>
          <p:cNvPr id="14" name="Marcador de posición de imagen 13">
            <a:extLst>
              <a:ext uri="{FF2B5EF4-FFF2-40B4-BE49-F238E27FC236}">
                <a16:creationId xmlns:a16="http://schemas.microsoft.com/office/drawing/2014/main" id="{2CC9702A-6996-4668-873D-A69FE8101494}"/>
              </a:ext>
            </a:extLst>
          </p:cNvPr>
          <p:cNvSpPr>
            <a:spLocks noGrp="1"/>
          </p:cNvSpPr>
          <p:nvPr>
            <p:ph type="pic" sz="quarter" idx="11" hasCustomPrompt="1"/>
          </p:nvPr>
        </p:nvSpPr>
        <p:spPr>
          <a:xfrm>
            <a:off x="3070081" y="1287750"/>
            <a:ext cx="4792662" cy="4683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ion to add an image</a:t>
            </a:r>
          </a:p>
          <a:p>
            <a:endParaRPr lang="en-US" dirty="0"/>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9">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5DB48F1-75E4-422E-B52C-EE272D548601}"/>
              </a:ext>
            </a:extLst>
          </p:cNvPr>
          <p:cNvSpPr>
            <a:spLocks noGrp="1"/>
          </p:cNvSpPr>
          <p:nvPr>
            <p:ph type="pic" sz="quarter" idx="10" hasCustomPrompt="1"/>
          </p:nvPr>
        </p:nvSpPr>
        <p:spPr>
          <a:xfrm>
            <a:off x="3976914" y="0"/>
            <a:ext cx="3947886" cy="6858000"/>
          </a:xfrm>
          <a:prstGeom prst="rect">
            <a:avLst/>
          </a:prstGeom>
        </p:spPr>
        <p:txBody>
          <a:bodyPr/>
          <a:lstStyle>
            <a:lvl1pPr marL="0" indent="0">
              <a:buNone/>
              <a:defRPr sz="2000"/>
            </a:lvl1pPr>
          </a:lstStyle>
          <a:p>
            <a:r>
              <a:rPr lang="en-US" noProof="0" dirty="0"/>
              <a:t>Click on the Icon to add an image, then send to the background</a:t>
            </a:r>
            <a:endParaRPr lang="es-CO" dirty="0"/>
          </a:p>
        </p:txBody>
      </p:sp>
    </p:spTree>
    <p:extLst>
      <p:ext uri="{BB962C8B-B14F-4D97-AF65-F5344CB8AC3E}">
        <p14:creationId xmlns:p14="http://schemas.microsoft.com/office/powerpoint/2010/main" val="266369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075893FB-8BB4-4E06-8259-62CDA42810A0}"/>
              </a:ext>
            </a:extLst>
          </p:cNvPr>
          <p:cNvSpPr>
            <a:spLocks noGrp="1"/>
          </p:cNvSpPr>
          <p:nvPr>
            <p:ph type="pic" sz="quarter" idx="14" hasCustomPrompt="1"/>
          </p:nvPr>
        </p:nvSpPr>
        <p:spPr>
          <a:xfrm>
            <a:off x="-58738" y="0"/>
            <a:ext cx="5327424" cy="6858000"/>
          </a:xfrm>
          <a:prstGeom prst="rect">
            <a:avLst/>
          </a:prstGeom>
        </p:spPr>
        <p:txBody>
          <a:bodyPr/>
          <a:lstStyle>
            <a:lvl1pPr marL="0" indent="0">
              <a:buNone/>
              <a:defRPr sz="2000"/>
            </a:lvl1pPr>
          </a:lstStyle>
          <a:p>
            <a:r>
              <a:rPr lang="en-US" dirty="0"/>
              <a:t>Click to add an image, then send to the background</a:t>
            </a:r>
          </a:p>
        </p:txBody>
      </p:sp>
      <p:sp>
        <p:nvSpPr>
          <p:cNvPr id="10" name="Marcador de posición de imagen 9">
            <a:extLst>
              <a:ext uri="{FF2B5EF4-FFF2-40B4-BE49-F238E27FC236}">
                <a16:creationId xmlns:a16="http://schemas.microsoft.com/office/drawing/2014/main" id="{3C176D6D-2B79-4607-86D8-142991C5608E}"/>
              </a:ext>
            </a:extLst>
          </p:cNvPr>
          <p:cNvSpPr>
            <a:spLocks noGrp="1"/>
          </p:cNvSpPr>
          <p:nvPr>
            <p:ph type="pic" sz="quarter" idx="13" hasCustomPrompt="1"/>
          </p:nvPr>
        </p:nvSpPr>
        <p:spPr>
          <a:xfrm>
            <a:off x="-58057" y="1045029"/>
            <a:ext cx="6429827" cy="4441372"/>
          </a:xfrm>
          <a:prstGeom prst="rect">
            <a:avLst/>
          </a:prstGeom>
        </p:spPr>
        <p:txBody>
          <a:bodyPr/>
          <a:lstStyle>
            <a:lvl1pPr marL="0" indent="0">
              <a:buNone/>
              <a:defRPr sz="20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r>
              <a:rPr lang="es-CO" dirty="0" err="1"/>
              <a:t>the</a:t>
            </a:r>
            <a:r>
              <a:rPr lang="es-CO" dirty="0"/>
              <a:t> </a:t>
            </a:r>
            <a:r>
              <a:rPr lang="es-CO" dirty="0" err="1"/>
              <a:t>send</a:t>
            </a:r>
            <a:r>
              <a:rPr lang="es-CO" dirty="0"/>
              <a:t> </a:t>
            </a:r>
            <a:r>
              <a:rPr lang="es-CO" dirty="0" err="1"/>
              <a:t>to</a:t>
            </a:r>
            <a:r>
              <a:rPr lang="es-CO" dirty="0"/>
              <a:t> </a:t>
            </a:r>
            <a:r>
              <a:rPr lang="es-CO" dirty="0" err="1"/>
              <a:t>the</a:t>
            </a:r>
            <a:r>
              <a:rPr lang="es-CO" dirty="0"/>
              <a:t> </a:t>
            </a:r>
            <a:r>
              <a:rPr lang="es-CO" dirty="0" err="1"/>
              <a:t>front</a:t>
            </a:r>
            <a:endParaRPr lang="es-CO" dirty="0"/>
          </a:p>
        </p:txBody>
      </p:sp>
      <p:sp>
        <p:nvSpPr>
          <p:cNvPr id="5" name="Título 4">
            <a:extLst>
              <a:ext uri="{FF2B5EF4-FFF2-40B4-BE49-F238E27FC236}">
                <a16:creationId xmlns:a16="http://schemas.microsoft.com/office/drawing/2014/main" id="{69E27C05-6F48-4B0F-8BED-CA8A7D5ABB09}"/>
              </a:ext>
            </a:extLst>
          </p:cNvPr>
          <p:cNvSpPr>
            <a:spLocks noGrp="1"/>
          </p:cNvSpPr>
          <p:nvPr>
            <p:ph type="title" hasCustomPrompt="1"/>
          </p:nvPr>
        </p:nvSpPr>
        <p:spPr>
          <a:xfrm>
            <a:off x="7155542" y="365126"/>
            <a:ext cx="4198257" cy="781504"/>
          </a:xfrm>
          <a:prstGeom prst="rect">
            <a:avLst/>
          </a:prstGeom>
        </p:spPr>
        <p:txBody>
          <a:bodyPr/>
          <a:lstStyle>
            <a:lvl1pPr>
              <a:defRPr sz="4000">
                <a:latin typeface="Arial Black" panose="020B0A04020102020204" pitchFamily="34" charset="0"/>
              </a:defRPr>
            </a:lvl1pPr>
          </a:lstStyle>
          <a:p>
            <a:r>
              <a:rPr lang="es-ES" dirty="0"/>
              <a:t>ADD A TITLE</a:t>
            </a:r>
            <a:endParaRPr lang="en-US" dirty="0"/>
          </a:p>
        </p:txBody>
      </p:sp>
    </p:spTree>
    <p:extLst>
      <p:ext uri="{BB962C8B-B14F-4D97-AF65-F5344CB8AC3E}">
        <p14:creationId xmlns:p14="http://schemas.microsoft.com/office/powerpoint/2010/main" val="30932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5B97A-1C53-432E-852F-BAEC46FB4A34}"/>
              </a:ext>
            </a:extLst>
          </p:cNvPr>
          <p:cNvSpPr>
            <a:spLocks noGrp="1"/>
          </p:cNvSpPr>
          <p:nvPr>
            <p:ph type="title" hasCustomPrompt="1"/>
          </p:nvPr>
        </p:nvSpPr>
        <p:spPr>
          <a:xfrm>
            <a:off x="635000" y="989240"/>
            <a:ext cx="5461000" cy="1245960"/>
          </a:xfrm>
          <a:prstGeom prst="rect">
            <a:avLst/>
          </a:prstGeom>
        </p:spPr>
        <p:txBody>
          <a:bodyPr/>
          <a:lstStyle>
            <a:lvl1pPr>
              <a:defRPr sz="4000">
                <a:latin typeface="Arial Black" panose="020B0A04020102020204" pitchFamily="34" charset="0"/>
              </a:defRPr>
            </a:lvl1pPr>
          </a:lstStyle>
          <a:p>
            <a:r>
              <a:rPr lang="es-ES" dirty="0"/>
              <a:t>CLICK TO ADD TEXT</a:t>
            </a:r>
            <a:endParaRPr lang="en-US" dirty="0"/>
          </a:p>
        </p:txBody>
      </p:sp>
      <p:sp>
        <p:nvSpPr>
          <p:cNvPr id="4" name="Marcador de posición de imagen 3">
            <a:extLst>
              <a:ext uri="{FF2B5EF4-FFF2-40B4-BE49-F238E27FC236}">
                <a16:creationId xmlns:a16="http://schemas.microsoft.com/office/drawing/2014/main" id="{DA5FCAD8-A3A8-4B8F-99F7-EF4408253EFD}"/>
              </a:ext>
            </a:extLst>
          </p:cNvPr>
          <p:cNvSpPr>
            <a:spLocks noGrp="1"/>
          </p:cNvSpPr>
          <p:nvPr>
            <p:ph type="pic" sz="quarter" idx="10" hasCustomPrompt="1"/>
          </p:nvPr>
        </p:nvSpPr>
        <p:spPr>
          <a:xfrm>
            <a:off x="7431314" y="0"/>
            <a:ext cx="4760686" cy="6858000"/>
          </a:xfrm>
          <a:prstGeom prst="rect">
            <a:avLst/>
          </a:prstGeom>
        </p:spPr>
        <p:txBody>
          <a:bodyPr/>
          <a:lstStyle>
            <a:lvl1pPr marL="0" indent="0">
              <a:buNone/>
              <a:defRPr/>
            </a:lvl1pPr>
          </a:lstStyle>
          <a:p>
            <a:r>
              <a:rPr lang="en-US" dirty="0"/>
              <a:t>Click to add an image</a:t>
            </a:r>
          </a:p>
        </p:txBody>
      </p:sp>
    </p:spTree>
    <p:extLst>
      <p:ext uri="{BB962C8B-B14F-4D97-AF65-F5344CB8AC3E}">
        <p14:creationId xmlns:p14="http://schemas.microsoft.com/office/powerpoint/2010/main" val="203357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2">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560FBA8-EF33-4939-8E01-B748B2FB81B2}"/>
              </a:ext>
            </a:extLst>
          </p:cNvPr>
          <p:cNvSpPr>
            <a:spLocks noGrp="1"/>
          </p:cNvSpPr>
          <p:nvPr>
            <p:ph type="pic" sz="quarter" idx="10" hasCustomPrompt="1"/>
          </p:nvPr>
        </p:nvSpPr>
        <p:spPr>
          <a:xfrm>
            <a:off x="1765300"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5" name="Marcador de posición de imagen 2">
            <a:extLst>
              <a:ext uri="{FF2B5EF4-FFF2-40B4-BE49-F238E27FC236}">
                <a16:creationId xmlns:a16="http://schemas.microsoft.com/office/drawing/2014/main" id="{E73A7053-45AB-4815-A44B-8E1D5B44983A}"/>
              </a:ext>
            </a:extLst>
          </p:cNvPr>
          <p:cNvSpPr>
            <a:spLocks noGrp="1"/>
          </p:cNvSpPr>
          <p:nvPr>
            <p:ph type="pic" sz="quarter" idx="11" hasCustomPrompt="1"/>
          </p:nvPr>
        </p:nvSpPr>
        <p:spPr>
          <a:xfrm>
            <a:off x="4076700"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6" name="Marcador de posición de imagen 2">
            <a:extLst>
              <a:ext uri="{FF2B5EF4-FFF2-40B4-BE49-F238E27FC236}">
                <a16:creationId xmlns:a16="http://schemas.microsoft.com/office/drawing/2014/main" id="{A585373D-9136-4529-A9EB-1C868A9FB917}"/>
              </a:ext>
            </a:extLst>
          </p:cNvPr>
          <p:cNvSpPr>
            <a:spLocks noGrp="1"/>
          </p:cNvSpPr>
          <p:nvPr>
            <p:ph type="pic" sz="quarter" idx="12" hasCustomPrompt="1"/>
          </p:nvPr>
        </p:nvSpPr>
        <p:spPr>
          <a:xfrm>
            <a:off x="6305552"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7" name="Marcador de posición de imagen 2">
            <a:extLst>
              <a:ext uri="{FF2B5EF4-FFF2-40B4-BE49-F238E27FC236}">
                <a16:creationId xmlns:a16="http://schemas.microsoft.com/office/drawing/2014/main" id="{0E414C1A-0CA4-451C-8F6F-43D6BDEC5FAD}"/>
              </a:ext>
            </a:extLst>
          </p:cNvPr>
          <p:cNvSpPr>
            <a:spLocks noGrp="1"/>
          </p:cNvSpPr>
          <p:nvPr>
            <p:ph type="pic" sz="quarter" idx="13" hasCustomPrompt="1"/>
          </p:nvPr>
        </p:nvSpPr>
        <p:spPr>
          <a:xfrm>
            <a:off x="8616952"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9" name="Marcador de posición de imagen 2">
            <a:extLst>
              <a:ext uri="{FF2B5EF4-FFF2-40B4-BE49-F238E27FC236}">
                <a16:creationId xmlns:a16="http://schemas.microsoft.com/office/drawing/2014/main" id="{6EC650D4-D9B4-4B05-8C57-FA80E1375AD0}"/>
              </a:ext>
            </a:extLst>
          </p:cNvPr>
          <p:cNvSpPr>
            <a:spLocks noGrp="1"/>
          </p:cNvSpPr>
          <p:nvPr>
            <p:ph type="pic" sz="quarter" idx="14" hasCustomPrompt="1"/>
          </p:nvPr>
        </p:nvSpPr>
        <p:spPr>
          <a:xfrm>
            <a:off x="1765300"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0" name="Marcador de posición de imagen 2">
            <a:extLst>
              <a:ext uri="{FF2B5EF4-FFF2-40B4-BE49-F238E27FC236}">
                <a16:creationId xmlns:a16="http://schemas.microsoft.com/office/drawing/2014/main" id="{620A1DF5-FB7F-4010-9132-2DD03A3EAC11}"/>
              </a:ext>
            </a:extLst>
          </p:cNvPr>
          <p:cNvSpPr>
            <a:spLocks noGrp="1"/>
          </p:cNvSpPr>
          <p:nvPr>
            <p:ph type="pic" sz="quarter" idx="15" hasCustomPrompt="1"/>
          </p:nvPr>
        </p:nvSpPr>
        <p:spPr>
          <a:xfrm>
            <a:off x="4076700"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1" name="Marcador de posición de imagen 2">
            <a:extLst>
              <a:ext uri="{FF2B5EF4-FFF2-40B4-BE49-F238E27FC236}">
                <a16:creationId xmlns:a16="http://schemas.microsoft.com/office/drawing/2014/main" id="{06425164-30C0-46E8-BF69-985F29BC22CC}"/>
              </a:ext>
            </a:extLst>
          </p:cNvPr>
          <p:cNvSpPr>
            <a:spLocks noGrp="1"/>
          </p:cNvSpPr>
          <p:nvPr>
            <p:ph type="pic" sz="quarter" idx="16" hasCustomPrompt="1"/>
          </p:nvPr>
        </p:nvSpPr>
        <p:spPr>
          <a:xfrm>
            <a:off x="6305552"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2" name="Marcador de posición de imagen 2">
            <a:extLst>
              <a:ext uri="{FF2B5EF4-FFF2-40B4-BE49-F238E27FC236}">
                <a16:creationId xmlns:a16="http://schemas.microsoft.com/office/drawing/2014/main" id="{A3E20826-B461-4C22-A6E4-A6907CEADE20}"/>
              </a:ext>
            </a:extLst>
          </p:cNvPr>
          <p:cNvSpPr>
            <a:spLocks noGrp="1"/>
          </p:cNvSpPr>
          <p:nvPr>
            <p:ph type="pic" sz="quarter" idx="17" hasCustomPrompt="1"/>
          </p:nvPr>
        </p:nvSpPr>
        <p:spPr>
          <a:xfrm>
            <a:off x="8616952"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Tree>
    <p:extLst>
      <p:ext uri="{BB962C8B-B14F-4D97-AF65-F5344CB8AC3E}">
        <p14:creationId xmlns:p14="http://schemas.microsoft.com/office/powerpoint/2010/main" val="1570045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2D61CD8-3D16-4BAC-B701-DD7CE4888776}"/>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sz="1800"/>
            </a:lvl1pPr>
          </a:lstStyle>
          <a:p>
            <a:r>
              <a:rPr lang="en-US" dirty="0"/>
              <a:t>Click on the icon to add an image</a:t>
            </a:r>
          </a:p>
          <a:p>
            <a:endParaRPr lang="es-CO" dirty="0"/>
          </a:p>
        </p:txBody>
      </p:sp>
    </p:spTree>
    <p:extLst>
      <p:ext uri="{BB962C8B-B14F-4D97-AF65-F5344CB8AC3E}">
        <p14:creationId xmlns:p14="http://schemas.microsoft.com/office/powerpoint/2010/main" val="671910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75D42-6923-4F74-93D1-791ED9C06EB8}"/>
              </a:ext>
            </a:extLst>
          </p:cNvPr>
          <p:cNvSpPr>
            <a:spLocks noGrp="1"/>
          </p:cNvSpPr>
          <p:nvPr>
            <p:ph type="title" hasCustomPrompt="1"/>
          </p:nvPr>
        </p:nvSpPr>
        <p:spPr>
          <a:xfrm>
            <a:off x="838200" y="365126"/>
            <a:ext cx="10515600" cy="764428"/>
          </a:xfrm>
          <a:prstGeom prst="rect">
            <a:avLst/>
          </a:prstGeom>
        </p:spPr>
        <p:txBody>
          <a:bodyPr/>
          <a:lstStyle>
            <a:lvl1pPr algn="l">
              <a:defRPr sz="4000" i="0">
                <a:solidFill>
                  <a:schemeClr val="tx1"/>
                </a:solidFill>
                <a:latin typeface="Arial Black" panose="020B0A04020102020204" pitchFamily="34" charset="0"/>
              </a:defRPr>
            </a:lvl1pPr>
          </a:lstStyle>
          <a:p>
            <a:r>
              <a:rPr lang="en-US" noProof="0" dirty="0"/>
              <a:t>CLICK TO ADD TITLE</a:t>
            </a:r>
          </a:p>
        </p:txBody>
      </p:sp>
    </p:spTree>
    <p:extLst>
      <p:ext uri="{BB962C8B-B14F-4D97-AF65-F5344CB8AC3E}">
        <p14:creationId xmlns:p14="http://schemas.microsoft.com/office/powerpoint/2010/main" val="1765320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5C9362-0A2F-4AA3-AD7D-FD4D97184F6C}"/>
              </a:ext>
            </a:extLst>
          </p:cNvPr>
          <p:cNvSpPr>
            <a:spLocks noGrp="1"/>
          </p:cNvSpPr>
          <p:nvPr>
            <p:ph type="title" hasCustomPrompt="1"/>
          </p:nvPr>
        </p:nvSpPr>
        <p:spPr>
          <a:xfrm>
            <a:off x="6241143" y="1497239"/>
            <a:ext cx="4546600" cy="1325563"/>
          </a:xfrm>
          <a:prstGeom prst="rect">
            <a:avLst/>
          </a:prstGeom>
        </p:spPr>
        <p:txBody>
          <a:bodyPr/>
          <a:lstStyle>
            <a:lvl1pPr>
              <a:defRPr sz="4000">
                <a:latin typeface="Arial Black" panose="020B0A04020102020204" pitchFamily="34" charset="0"/>
              </a:defRPr>
            </a:lvl1pPr>
          </a:lstStyle>
          <a:p>
            <a:r>
              <a:rPr lang="es-ES" dirty="0"/>
              <a:t>CLICK TO ADD TITLE</a:t>
            </a:r>
            <a:endParaRPr lang="en-US" dirty="0"/>
          </a:p>
        </p:txBody>
      </p:sp>
      <p:sp>
        <p:nvSpPr>
          <p:cNvPr id="4" name="Marcador de posición de imagen 3">
            <a:extLst>
              <a:ext uri="{FF2B5EF4-FFF2-40B4-BE49-F238E27FC236}">
                <a16:creationId xmlns:a16="http://schemas.microsoft.com/office/drawing/2014/main" id="{B7306FA0-BB54-4BE7-8402-65E6B83B851B}"/>
              </a:ext>
            </a:extLst>
          </p:cNvPr>
          <p:cNvSpPr>
            <a:spLocks noGrp="1"/>
          </p:cNvSpPr>
          <p:nvPr>
            <p:ph type="pic" sz="quarter" idx="10" hasCustomPrompt="1"/>
          </p:nvPr>
        </p:nvSpPr>
        <p:spPr>
          <a:xfrm>
            <a:off x="2438401" y="0"/>
            <a:ext cx="3011488"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an image</a:t>
            </a:r>
          </a:p>
        </p:txBody>
      </p:sp>
    </p:spTree>
    <p:extLst>
      <p:ext uri="{BB962C8B-B14F-4D97-AF65-F5344CB8AC3E}">
        <p14:creationId xmlns:p14="http://schemas.microsoft.com/office/powerpoint/2010/main" val="107286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542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90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95494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2" name="Marcador de posición de imagen 31">
            <a:extLst>
              <a:ext uri="{FF2B5EF4-FFF2-40B4-BE49-F238E27FC236}">
                <a16:creationId xmlns:a16="http://schemas.microsoft.com/office/drawing/2014/main" id="{60C83FD8-2E6E-4FB8-AAE4-B54A874DD4B9}"/>
              </a:ext>
            </a:extLst>
          </p:cNvPr>
          <p:cNvSpPr>
            <a:spLocks noGrp="1"/>
          </p:cNvSpPr>
          <p:nvPr>
            <p:ph type="pic" sz="quarter" idx="10" hasCustomPrompt="1"/>
          </p:nvPr>
        </p:nvSpPr>
        <p:spPr>
          <a:xfrm>
            <a:off x="0" y="3429000"/>
            <a:ext cx="12192000" cy="3428999"/>
          </a:xfrm>
          <a:prstGeom prst="rect">
            <a:avLst/>
          </a:prstGeom>
        </p:spPr>
        <p:txBody>
          <a:bodyPr/>
          <a:lstStyle>
            <a:lvl1pPr marL="0" indent="0">
              <a:buNone/>
              <a:defRPr/>
            </a:lvl1pPr>
          </a:lstStyle>
          <a:p>
            <a:r>
              <a:rPr lang="en-US" dirty="0"/>
              <a:t>Click on the icon to add an image</a:t>
            </a:r>
          </a:p>
        </p:txBody>
      </p:sp>
      <p:sp>
        <p:nvSpPr>
          <p:cNvPr id="36" name="Título 35">
            <a:extLst>
              <a:ext uri="{FF2B5EF4-FFF2-40B4-BE49-F238E27FC236}">
                <a16:creationId xmlns:a16="http://schemas.microsoft.com/office/drawing/2014/main" id="{E6571F72-B4C2-4396-BB16-9880B2864B66}"/>
              </a:ext>
            </a:extLst>
          </p:cNvPr>
          <p:cNvSpPr>
            <a:spLocks noGrp="1"/>
          </p:cNvSpPr>
          <p:nvPr>
            <p:ph type="title" hasCustomPrompt="1"/>
          </p:nvPr>
        </p:nvSpPr>
        <p:spPr>
          <a:xfrm>
            <a:off x="1576755" y="469900"/>
            <a:ext cx="2696308" cy="813044"/>
          </a:xfrm>
          <a:prstGeom prst="rect">
            <a:avLst/>
          </a:prstGeom>
        </p:spPr>
        <p:txBody>
          <a:bodyPr/>
          <a:lstStyle>
            <a:lvl1pPr algn="ctr">
              <a:defRPr sz="4000" b="1">
                <a:solidFill>
                  <a:schemeClr val="tx1"/>
                </a:solidFill>
                <a:latin typeface="Arial Black" panose="020B0A04020102020204" pitchFamily="34" charset="0"/>
              </a:defRPr>
            </a:lvl1pPr>
          </a:lstStyle>
          <a:p>
            <a:r>
              <a:rPr lang="es-ES" dirty="0"/>
              <a:t>TITLE</a:t>
            </a:r>
            <a:endParaRPr lang="en-US" dirty="0"/>
          </a:p>
        </p:txBody>
      </p:sp>
      <p:sp>
        <p:nvSpPr>
          <p:cNvPr id="39" name="Marcador de texto 38">
            <a:extLst>
              <a:ext uri="{FF2B5EF4-FFF2-40B4-BE49-F238E27FC236}">
                <a16:creationId xmlns:a16="http://schemas.microsoft.com/office/drawing/2014/main" id="{740EB259-A348-4C59-A954-CB1D208C5AC0}"/>
              </a:ext>
            </a:extLst>
          </p:cNvPr>
          <p:cNvSpPr>
            <a:spLocks noGrp="1"/>
          </p:cNvSpPr>
          <p:nvPr>
            <p:ph type="body" sz="quarter" idx="11" hasCustomPrompt="1"/>
          </p:nvPr>
        </p:nvSpPr>
        <p:spPr>
          <a:xfrm>
            <a:off x="7280275" y="469900"/>
            <a:ext cx="3587750" cy="814388"/>
          </a:xfrm>
          <a:prstGeom prst="rect">
            <a:avLst/>
          </a:prstGeom>
        </p:spPr>
        <p:txBody>
          <a:bodyPr/>
          <a:lstStyle>
            <a:lvl1pPr marL="0" indent="0" algn="ctr">
              <a:buNone/>
              <a:defRPr sz="4000">
                <a:latin typeface="Arial Black" panose="020B0A04020102020204" pitchFamily="34" charset="0"/>
              </a:defRPr>
            </a:lvl1pPr>
          </a:lstStyle>
          <a:p>
            <a:pPr lvl="0"/>
            <a:r>
              <a:rPr lang="en-US" dirty="0"/>
              <a:t>TITLE</a:t>
            </a:r>
          </a:p>
        </p:txBody>
      </p:sp>
    </p:spTree>
    <p:extLst>
      <p:ext uri="{BB962C8B-B14F-4D97-AF65-F5344CB8AC3E}">
        <p14:creationId xmlns:p14="http://schemas.microsoft.com/office/powerpoint/2010/main" val="176554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AC6CD37D-F2C4-45E3-BE62-42A04B679726}"/>
              </a:ext>
            </a:extLst>
          </p:cNvPr>
          <p:cNvSpPr>
            <a:spLocks noGrp="1"/>
          </p:cNvSpPr>
          <p:nvPr>
            <p:ph type="pic" sz="quarter" idx="10" hasCustomPrompt="1"/>
          </p:nvPr>
        </p:nvSpPr>
        <p:spPr>
          <a:xfrm>
            <a:off x="3716338" y="1320008"/>
            <a:ext cx="2387600" cy="2374106"/>
          </a:xfrm>
          <a:prstGeom prst="rect">
            <a:avLst/>
          </a:prstGeom>
        </p:spPr>
        <p:txBody>
          <a:bodyPr/>
          <a:lstStyle>
            <a:lvl1pPr marL="0" indent="0">
              <a:buNone/>
              <a:defRPr sz="1800"/>
            </a:lvl1pPr>
          </a:lstStyle>
          <a:p>
            <a:r>
              <a:rPr lang="en-US" dirty="0"/>
              <a:t>Click on the icon to add an image</a:t>
            </a:r>
          </a:p>
        </p:txBody>
      </p:sp>
      <p:sp>
        <p:nvSpPr>
          <p:cNvPr id="9" name="Marcador de posición de imagen 5">
            <a:extLst>
              <a:ext uri="{FF2B5EF4-FFF2-40B4-BE49-F238E27FC236}">
                <a16:creationId xmlns:a16="http://schemas.microsoft.com/office/drawing/2014/main" id="{083A360A-CD2C-4CEE-8EBC-12417C144479}"/>
              </a:ext>
            </a:extLst>
          </p:cNvPr>
          <p:cNvSpPr>
            <a:spLocks noGrp="1"/>
          </p:cNvSpPr>
          <p:nvPr>
            <p:ph type="pic" sz="quarter" idx="11" hasCustomPrompt="1"/>
          </p:nvPr>
        </p:nvSpPr>
        <p:spPr>
          <a:xfrm>
            <a:off x="1311794" y="3694113"/>
            <a:ext cx="2387600" cy="2268935"/>
          </a:xfrm>
          <a:prstGeom prst="rect">
            <a:avLst/>
          </a:prstGeom>
        </p:spPr>
        <p:txBody>
          <a:bodyPr/>
          <a:lstStyle>
            <a:lvl1pPr marL="0" indent="0">
              <a:buNone/>
              <a:defRPr sz="1800"/>
            </a:lvl1pPr>
          </a:lstStyle>
          <a:p>
            <a:r>
              <a:rPr lang="en-US" dirty="0"/>
              <a:t>Click on the icon to add an image</a:t>
            </a:r>
          </a:p>
        </p:txBody>
      </p:sp>
      <p:sp>
        <p:nvSpPr>
          <p:cNvPr id="10" name="Marcador de posición de imagen 5">
            <a:extLst>
              <a:ext uri="{FF2B5EF4-FFF2-40B4-BE49-F238E27FC236}">
                <a16:creationId xmlns:a16="http://schemas.microsoft.com/office/drawing/2014/main" id="{6693A820-56F0-4D0D-BDFB-35AAE3A56B4B}"/>
              </a:ext>
            </a:extLst>
          </p:cNvPr>
          <p:cNvSpPr>
            <a:spLocks noGrp="1"/>
          </p:cNvSpPr>
          <p:nvPr>
            <p:ph type="pic" sz="quarter" idx="12" hasCustomPrompt="1"/>
          </p:nvPr>
        </p:nvSpPr>
        <p:spPr>
          <a:xfrm>
            <a:off x="6113370" y="1320007"/>
            <a:ext cx="2387600" cy="4643041"/>
          </a:xfrm>
          <a:prstGeom prst="rect">
            <a:avLst/>
          </a:prstGeom>
        </p:spPr>
        <p:txBody>
          <a:bodyPr/>
          <a:lstStyle>
            <a:lvl1pPr marL="0" indent="0">
              <a:buNone/>
              <a:defRPr sz="1800"/>
            </a:lvl1pPr>
          </a:lstStyle>
          <a:p>
            <a:r>
              <a:rPr lang="en-US" dirty="0"/>
              <a:t>Click on the icon to add an image</a:t>
            </a:r>
          </a:p>
        </p:txBody>
      </p:sp>
    </p:spTree>
    <p:extLst>
      <p:ext uri="{BB962C8B-B14F-4D97-AF65-F5344CB8AC3E}">
        <p14:creationId xmlns:p14="http://schemas.microsoft.com/office/powerpoint/2010/main" val="282205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DB0B0EFD-6E57-4AD8-A9C2-C3C6D02B66A1}"/>
              </a:ext>
            </a:extLst>
          </p:cNvPr>
          <p:cNvSpPr>
            <a:spLocks noGrp="1"/>
          </p:cNvSpPr>
          <p:nvPr>
            <p:ph type="pic" sz="quarter" idx="13" hasCustomPrompt="1"/>
          </p:nvPr>
        </p:nvSpPr>
        <p:spPr>
          <a:xfrm>
            <a:off x="0" y="3898900"/>
            <a:ext cx="12192000" cy="2959100"/>
          </a:xfrm>
          <a:prstGeom prst="rect">
            <a:avLst/>
          </a:prstGeom>
        </p:spPr>
        <p:txBody>
          <a:bodyPr/>
          <a:lstStyle>
            <a:lvl1pPr marL="0" indent="0">
              <a:buNone/>
              <a:defRPr sz="1800"/>
            </a:lvl1pPr>
          </a:lstStyle>
          <a:p>
            <a:r>
              <a:rPr lang="en-US" dirty="0"/>
              <a:t>Click on the icon to add an image, then send to the background</a:t>
            </a:r>
          </a:p>
        </p:txBody>
      </p:sp>
      <p:sp>
        <p:nvSpPr>
          <p:cNvPr id="4" name="Marcador de posición de imagen 3">
            <a:extLst>
              <a:ext uri="{FF2B5EF4-FFF2-40B4-BE49-F238E27FC236}">
                <a16:creationId xmlns:a16="http://schemas.microsoft.com/office/drawing/2014/main" id="{02377BBA-CFA4-4C8A-8B10-E0C22B255ABC}"/>
              </a:ext>
            </a:extLst>
          </p:cNvPr>
          <p:cNvSpPr>
            <a:spLocks noGrp="1"/>
          </p:cNvSpPr>
          <p:nvPr>
            <p:ph type="pic" sz="quarter" idx="10" hasCustomPrompt="1"/>
          </p:nvPr>
        </p:nvSpPr>
        <p:spPr>
          <a:xfrm>
            <a:off x="2219325" y="2609010"/>
            <a:ext cx="2312988" cy="2312987"/>
          </a:xfrm>
          <a:prstGeom prst="rect">
            <a:avLst/>
          </a:prstGeom>
        </p:spPr>
        <p:txBody>
          <a:bodyPr/>
          <a:lstStyle>
            <a:lvl1pPr marL="0" indent="0">
              <a:buNone/>
              <a:defRPr sz="2000"/>
            </a:lvl1pPr>
          </a:lstStyle>
          <a:p>
            <a:r>
              <a:rPr lang="en-US" dirty="0"/>
              <a:t>Click on the icon to an image</a:t>
            </a:r>
          </a:p>
        </p:txBody>
      </p:sp>
      <p:sp>
        <p:nvSpPr>
          <p:cNvPr id="5" name="Marcador de posición de imagen 3">
            <a:extLst>
              <a:ext uri="{FF2B5EF4-FFF2-40B4-BE49-F238E27FC236}">
                <a16:creationId xmlns:a16="http://schemas.microsoft.com/office/drawing/2014/main" id="{393B3642-462A-42E6-AAEA-7947B35B60AE}"/>
              </a:ext>
            </a:extLst>
          </p:cNvPr>
          <p:cNvSpPr>
            <a:spLocks noGrp="1"/>
          </p:cNvSpPr>
          <p:nvPr>
            <p:ph type="pic" sz="quarter" idx="11" hasCustomPrompt="1"/>
          </p:nvPr>
        </p:nvSpPr>
        <p:spPr>
          <a:xfrm>
            <a:off x="5346701" y="2609009"/>
            <a:ext cx="2312988" cy="2312987"/>
          </a:xfrm>
          <a:prstGeom prst="rect">
            <a:avLst/>
          </a:prstGeom>
        </p:spPr>
        <p:txBody>
          <a:bodyPr/>
          <a:lstStyle>
            <a:lvl1pPr marL="0" indent="0">
              <a:buNone/>
              <a:defRPr sz="2000"/>
            </a:lvl1pPr>
          </a:lstStyle>
          <a:p>
            <a:r>
              <a:rPr lang="en-US" dirty="0"/>
              <a:t>Click on the icon to an image</a:t>
            </a:r>
          </a:p>
        </p:txBody>
      </p:sp>
      <p:sp>
        <p:nvSpPr>
          <p:cNvPr id="6" name="Marcador de posición de imagen 3">
            <a:extLst>
              <a:ext uri="{FF2B5EF4-FFF2-40B4-BE49-F238E27FC236}">
                <a16:creationId xmlns:a16="http://schemas.microsoft.com/office/drawing/2014/main" id="{3C58ED82-07DC-4086-9267-F4A9C2A5DB72}"/>
              </a:ext>
            </a:extLst>
          </p:cNvPr>
          <p:cNvSpPr>
            <a:spLocks noGrp="1"/>
          </p:cNvSpPr>
          <p:nvPr>
            <p:ph type="pic" sz="quarter" idx="12" hasCustomPrompt="1"/>
          </p:nvPr>
        </p:nvSpPr>
        <p:spPr>
          <a:xfrm>
            <a:off x="8315324" y="2609008"/>
            <a:ext cx="2312988" cy="2312987"/>
          </a:xfrm>
          <a:prstGeom prst="rect">
            <a:avLst/>
          </a:prstGeom>
        </p:spPr>
        <p:txBody>
          <a:bodyPr/>
          <a:lstStyle>
            <a:lvl1pPr marL="0" indent="0">
              <a:buNone/>
              <a:defRPr sz="2000"/>
            </a:lvl1pPr>
          </a:lstStyle>
          <a:p>
            <a:r>
              <a:rPr lang="en-US" dirty="0"/>
              <a:t>Click on the icon to an image</a:t>
            </a:r>
          </a:p>
        </p:txBody>
      </p:sp>
      <p:sp>
        <p:nvSpPr>
          <p:cNvPr id="9" name="Título 8">
            <a:extLst>
              <a:ext uri="{FF2B5EF4-FFF2-40B4-BE49-F238E27FC236}">
                <a16:creationId xmlns:a16="http://schemas.microsoft.com/office/drawing/2014/main" id="{C6B5CB54-DC5A-4B0F-BAFB-18F64A24F422}"/>
              </a:ext>
            </a:extLst>
          </p:cNvPr>
          <p:cNvSpPr>
            <a:spLocks noGrp="1"/>
          </p:cNvSpPr>
          <p:nvPr>
            <p:ph type="title" hasCustomPrompt="1"/>
          </p:nvPr>
        </p:nvSpPr>
        <p:spPr>
          <a:xfrm>
            <a:off x="838200" y="365125"/>
            <a:ext cx="10515600" cy="629957"/>
          </a:xfrm>
          <a:prstGeom prst="rect">
            <a:avLst/>
          </a:prstGeom>
        </p:spPr>
        <p:txBody>
          <a:bodyPr/>
          <a:lstStyle>
            <a:lvl1pPr algn="ctr">
              <a:defRPr sz="4000">
                <a:latin typeface="Arial Black" panose="020B0A04020102020204" pitchFamily="34" charset="0"/>
                <a:cs typeface="Arial" panose="020B0604020202020204" pitchFamily="34" charset="0"/>
              </a:defRPr>
            </a:lvl1pPr>
          </a:lstStyle>
          <a:p>
            <a:r>
              <a:rPr lang="es-ES" dirty="0"/>
              <a:t>CLICK TO ADD TEXT</a:t>
            </a:r>
            <a:endParaRPr lang="en-US" dirty="0"/>
          </a:p>
        </p:txBody>
      </p:sp>
      <p:sp>
        <p:nvSpPr>
          <p:cNvPr id="11" name="Marcador de texto 10">
            <a:extLst>
              <a:ext uri="{FF2B5EF4-FFF2-40B4-BE49-F238E27FC236}">
                <a16:creationId xmlns:a16="http://schemas.microsoft.com/office/drawing/2014/main" id="{5122922D-67C3-4F87-AD1B-CA4E46C4620A}"/>
              </a:ext>
            </a:extLst>
          </p:cNvPr>
          <p:cNvSpPr>
            <a:spLocks noGrp="1"/>
          </p:cNvSpPr>
          <p:nvPr>
            <p:ph type="body" sz="quarter" idx="14" hasCustomPrompt="1"/>
          </p:nvPr>
        </p:nvSpPr>
        <p:spPr>
          <a:xfrm>
            <a:off x="838200" y="1277938"/>
            <a:ext cx="10515600" cy="873125"/>
          </a:xfrm>
          <a:prstGeom prst="rect">
            <a:avLst/>
          </a:prstGeom>
        </p:spPr>
        <p:txBody>
          <a:bodyPr/>
          <a:lstStyle>
            <a:lvl1pPr marL="0" indent="0">
              <a:buNone/>
              <a:defRPr sz="2400">
                <a:solidFill>
                  <a:schemeClr val="tx1">
                    <a:lumMod val="50000"/>
                    <a:lumOff val="50000"/>
                  </a:schemeClr>
                </a:solidFill>
              </a:defRPr>
            </a:lvl1pPr>
          </a:lstStyle>
          <a:p>
            <a:pPr lvl="0"/>
            <a:r>
              <a:rPr lang="en-US" dirty="0"/>
              <a:t>Click to add text</a:t>
            </a:r>
          </a:p>
        </p:txBody>
      </p:sp>
    </p:spTree>
    <p:extLst>
      <p:ext uri="{BB962C8B-B14F-4D97-AF65-F5344CB8AC3E}">
        <p14:creationId xmlns:p14="http://schemas.microsoft.com/office/powerpoint/2010/main" val="24991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F8F7126-C26A-408B-AC50-4A3A5E904CDB}"/>
              </a:ext>
            </a:extLst>
          </p:cNvPr>
          <p:cNvSpPr>
            <a:spLocks noGrp="1"/>
          </p:cNvSpPr>
          <p:nvPr>
            <p:ph type="pic" sz="quarter" idx="10" hasCustomPrompt="1"/>
          </p:nvPr>
        </p:nvSpPr>
        <p:spPr>
          <a:xfrm>
            <a:off x="0" y="2327275"/>
            <a:ext cx="8035925" cy="2438400"/>
          </a:xfrm>
          <a:prstGeom prst="rect">
            <a:avLst/>
          </a:prstGeom>
        </p:spPr>
        <p:txBody>
          <a:bodyPr/>
          <a:lstStyle>
            <a:lvl1pPr marL="0" indent="0">
              <a:buNone/>
              <a:defRPr/>
            </a:lvl1pPr>
          </a:lstStyle>
          <a:p>
            <a:r>
              <a:rPr lang="en-US" dirty="0"/>
              <a:t>Click on the icon to add an image</a:t>
            </a:r>
          </a:p>
        </p:txBody>
      </p:sp>
    </p:spTree>
    <p:extLst>
      <p:ext uri="{BB962C8B-B14F-4D97-AF65-F5344CB8AC3E}">
        <p14:creationId xmlns:p14="http://schemas.microsoft.com/office/powerpoint/2010/main" val="35818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5" name="Marcador de posición de imagen 3">
            <a:extLst>
              <a:ext uri="{FF2B5EF4-FFF2-40B4-BE49-F238E27FC236}">
                <a16:creationId xmlns:a16="http://schemas.microsoft.com/office/drawing/2014/main" id="{EEA59404-1327-4813-8E5A-CD4FD8BC7639}"/>
              </a:ext>
            </a:extLst>
          </p:cNvPr>
          <p:cNvSpPr>
            <a:spLocks noGrp="1"/>
          </p:cNvSpPr>
          <p:nvPr>
            <p:ph type="pic" sz="quarter" idx="11" hasCustomPrompt="1"/>
          </p:nvPr>
        </p:nvSpPr>
        <p:spPr>
          <a:xfrm>
            <a:off x="0" y="4305300"/>
            <a:ext cx="2381250" cy="2495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38" name="Marcador de posición de imagen 3">
            <a:extLst>
              <a:ext uri="{FF2B5EF4-FFF2-40B4-BE49-F238E27FC236}">
                <a16:creationId xmlns:a16="http://schemas.microsoft.com/office/drawing/2014/main" id="{FE8E999C-8F62-440E-AF02-525B418271BC}"/>
              </a:ext>
            </a:extLst>
          </p:cNvPr>
          <p:cNvSpPr>
            <a:spLocks noGrp="1"/>
          </p:cNvSpPr>
          <p:nvPr>
            <p:ph type="pic" sz="quarter" idx="12" hasCustomPrompt="1"/>
          </p:nvPr>
        </p:nvSpPr>
        <p:spPr>
          <a:xfrm>
            <a:off x="2381250" y="1809750"/>
            <a:ext cx="2381250" cy="2495550"/>
          </a:xfrm>
          <a:prstGeom prst="rect">
            <a:avLst/>
          </a:prstGeom>
        </p:spPr>
        <p:txBody>
          <a:bodyPr/>
          <a:lstStyle>
            <a:lvl1pPr marL="0" indent="0">
              <a:buNone/>
              <a:defRPr sz="1600"/>
            </a:lvl1pPr>
          </a:lstStyle>
          <a:p>
            <a:r>
              <a:rPr lang="en-US" noProof="0" dirty="0"/>
              <a:t>Click on the Icon to add an image</a:t>
            </a:r>
            <a:endParaRPr lang="es-CO" dirty="0"/>
          </a:p>
        </p:txBody>
      </p:sp>
      <p:sp>
        <p:nvSpPr>
          <p:cNvPr id="41" name="Marcador de posición de imagen 3">
            <a:extLst>
              <a:ext uri="{FF2B5EF4-FFF2-40B4-BE49-F238E27FC236}">
                <a16:creationId xmlns:a16="http://schemas.microsoft.com/office/drawing/2014/main" id="{97785A17-87E5-4647-B1F6-C0258C6AA146}"/>
              </a:ext>
            </a:extLst>
          </p:cNvPr>
          <p:cNvSpPr>
            <a:spLocks noGrp="1"/>
          </p:cNvSpPr>
          <p:nvPr>
            <p:ph type="pic" sz="quarter" idx="15" hasCustomPrompt="1"/>
          </p:nvPr>
        </p:nvSpPr>
        <p:spPr>
          <a:xfrm>
            <a:off x="4762500" y="4305300"/>
            <a:ext cx="2647950" cy="2495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42" name="Marcador de posición de imagen 3">
            <a:extLst>
              <a:ext uri="{FF2B5EF4-FFF2-40B4-BE49-F238E27FC236}">
                <a16:creationId xmlns:a16="http://schemas.microsoft.com/office/drawing/2014/main" id="{22887657-8683-4EF1-B6DC-274BD367E17E}"/>
              </a:ext>
            </a:extLst>
          </p:cNvPr>
          <p:cNvSpPr>
            <a:spLocks noGrp="1"/>
          </p:cNvSpPr>
          <p:nvPr>
            <p:ph type="pic" sz="quarter" idx="16" hasCustomPrompt="1"/>
          </p:nvPr>
        </p:nvSpPr>
        <p:spPr>
          <a:xfrm>
            <a:off x="7410450" y="1809750"/>
            <a:ext cx="2381250" cy="2495550"/>
          </a:xfrm>
          <a:prstGeom prst="rect">
            <a:avLst/>
          </a:prstGeom>
        </p:spPr>
        <p:txBody>
          <a:bodyPr/>
          <a:lstStyle>
            <a:lvl1pPr marL="0" indent="0">
              <a:buNone/>
              <a:defRPr sz="1600"/>
            </a:lvl1pPr>
          </a:lstStyle>
          <a:p>
            <a:r>
              <a:rPr lang="en-US" noProof="0" dirty="0"/>
              <a:t>Click on the Icon to add an image</a:t>
            </a:r>
            <a:endParaRPr lang="es-CO" dirty="0"/>
          </a:p>
        </p:txBody>
      </p:sp>
      <p:sp>
        <p:nvSpPr>
          <p:cNvPr id="45" name="Marcador de posición de imagen 3">
            <a:extLst>
              <a:ext uri="{FF2B5EF4-FFF2-40B4-BE49-F238E27FC236}">
                <a16:creationId xmlns:a16="http://schemas.microsoft.com/office/drawing/2014/main" id="{2BD70099-E59A-47D9-971D-04B874844D8A}"/>
              </a:ext>
            </a:extLst>
          </p:cNvPr>
          <p:cNvSpPr>
            <a:spLocks noGrp="1"/>
          </p:cNvSpPr>
          <p:nvPr>
            <p:ph type="pic" sz="quarter" idx="19" hasCustomPrompt="1"/>
          </p:nvPr>
        </p:nvSpPr>
        <p:spPr>
          <a:xfrm>
            <a:off x="9810750" y="4362450"/>
            <a:ext cx="2381250" cy="2495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3" name="Marcador de texto 2">
            <a:extLst>
              <a:ext uri="{FF2B5EF4-FFF2-40B4-BE49-F238E27FC236}">
                <a16:creationId xmlns:a16="http://schemas.microsoft.com/office/drawing/2014/main" id="{3636A5ED-2BBC-4338-AE68-98E4F9E0EA7F}"/>
              </a:ext>
            </a:extLst>
          </p:cNvPr>
          <p:cNvSpPr>
            <a:spLocks noGrp="1"/>
          </p:cNvSpPr>
          <p:nvPr>
            <p:ph type="body" sz="quarter" idx="20" hasCustomPrompt="1"/>
          </p:nvPr>
        </p:nvSpPr>
        <p:spPr>
          <a:xfrm>
            <a:off x="2514600" y="295276"/>
            <a:ext cx="7880350" cy="659466"/>
          </a:xfrm>
          <a:prstGeom prst="rect">
            <a:avLst/>
          </a:prstGeom>
        </p:spPr>
        <p:txBody>
          <a:bodyPr/>
          <a:lstStyle>
            <a:lvl1pPr marL="0" indent="0" algn="ctr">
              <a:buNone/>
              <a:defRPr sz="4000" b="1">
                <a:solidFill>
                  <a:schemeClr val="tx1"/>
                </a:solidFill>
                <a:latin typeface="Arial Black" panose="020B0A04020102020204" pitchFamily="34" charset="0"/>
              </a:defRPr>
            </a:lvl1pPr>
          </a:lstStyle>
          <a:p>
            <a:pPr lvl="0"/>
            <a:r>
              <a:rPr lang="en-US" noProof="0" dirty="0"/>
              <a:t>CLICK TO ADD TEXT</a:t>
            </a:r>
          </a:p>
        </p:txBody>
      </p:sp>
    </p:spTree>
    <p:extLst>
      <p:ext uri="{BB962C8B-B14F-4D97-AF65-F5344CB8AC3E}">
        <p14:creationId xmlns:p14="http://schemas.microsoft.com/office/powerpoint/2010/main" val="313251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3860801"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258529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D4E5688-6153-44FB-BED0-57BEBCEEA169}"/>
              </a:ext>
            </a:extLst>
          </p:cNvPr>
          <p:cNvSpPr>
            <a:spLocks noGrp="1"/>
          </p:cNvSpPr>
          <p:nvPr>
            <p:ph type="pic" sz="quarter" idx="10" hasCustomPrompt="1"/>
          </p:nvPr>
        </p:nvSpPr>
        <p:spPr>
          <a:xfrm>
            <a:off x="0" y="0"/>
            <a:ext cx="12192000" cy="1698625"/>
          </a:xfrm>
          <a:prstGeom prst="rect">
            <a:avLst/>
          </a:prstGeom>
        </p:spPr>
        <p:txBody>
          <a:bodyPr/>
          <a:lstStyle>
            <a:lvl1pPr marL="0" indent="0">
              <a:buNone/>
              <a:defRPr sz="1800"/>
            </a:lvl1pPr>
          </a:lstStyle>
          <a:p>
            <a:r>
              <a:rPr lang="en-US" dirty="0"/>
              <a:t>Click on the icon to add an image</a:t>
            </a:r>
          </a:p>
        </p:txBody>
      </p:sp>
      <p:sp>
        <p:nvSpPr>
          <p:cNvPr id="5" name="Marcador de posición de imagen 3">
            <a:extLst>
              <a:ext uri="{FF2B5EF4-FFF2-40B4-BE49-F238E27FC236}">
                <a16:creationId xmlns:a16="http://schemas.microsoft.com/office/drawing/2014/main" id="{272F16AF-0904-45DF-B8EE-282041F6DD5A}"/>
              </a:ext>
            </a:extLst>
          </p:cNvPr>
          <p:cNvSpPr>
            <a:spLocks noGrp="1"/>
          </p:cNvSpPr>
          <p:nvPr>
            <p:ph type="pic" sz="quarter" idx="11" hasCustomPrompt="1"/>
          </p:nvPr>
        </p:nvSpPr>
        <p:spPr>
          <a:xfrm>
            <a:off x="0" y="5152571"/>
            <a:ext cx="12192000" cy="16986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an image</a:t>
            </a:r>
          </a:p>
        </p:txBody>
      </p:sp>
    </p:spTree>
    <p:extLst>
      <p:ext uri="{BB962C8B-B14F-4D97-AF65-F5344CB8AC3E}">
        <p14:creationId xmlns:p14="http://schemas.microsoft.com/office/powerpoint/2010/main" val="179489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8">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7FFB1754-518F-41CF-A70F-F9DB56A872DF}"/>
              </a:ext>
            </a:extLst>
          </p:cNvPr>
          <p:cNvSpPr>
            <a:spLocks noGrp="1"/>
          </p:cNvSpPr>
          <p:nvPr>
            <p:ph type="pic" sz="quarter" idx="10" hasCustomPrompt="1"/>
          </p:nvPr>
        </p:nvSpPr>
        <p:spPr>
          <a:xfrm>
            <a:off x="0" y="1428750"/>
            <a:ext cx="3867150" cy="3886200"/>
          </a:xfrm>
          <a:prstGeom prst="rect">
            <a:avLst/>
          </a:prstGeom>
        </p:spPr>
        <p:txBody>
          <a:bodyPr/>
          <a:lstStyle>
            <a:lvl1pPr marL="0" indent="0">
              <a:buNone/>
              <a:defRPr sz="2400"/>
            </a:lvl1pPr>
          </a:lstStyle>
          <a:p>
            <a:r>
              <a:rPr lang="en-US" noProof="0" dirty="0"/>
              <a:t>Click on the Icon to add an image</a:t>
            </a:r>
            <a:endParaRPr lang="es-CO" dirty="0"/>
          </a:p>
        </p:txBody>
      </p:sp>
      <p:sp>
        <p:nvSpPr>
          <p:cNvPr id="7" name="Marcador de posición de imagen 5">
            <a:extLst>
              <a:ext uri="{FF2B5EF4-FFF2-40B4-BE49-F238E27FC236}">
                <a16:creationId xmlns:a16="http://schemas.microsoft.com/office/drawing/2014/main" id="{9721675D-F538-486E-9979-B851C13FD9C7}"/>
              </a:ext>
            </a:extLst>
          </p:cNvPr>
          <p:cNvSpPr>
            <a:spLocks noGrp="1"/>
          </p:cNvSpPr>
          <p:nvPr>
            <p:ph type="pic" sz="quarter" idx="11" hasCustomPrompt="1"/>
          </p:nvPr>
        </p:nvSpPr>
        <p:spPr>
          <a:xfrm>
            <a:off x="8591550" y="1428750"/>
            <a:ext cx="3600450" cy="3886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en-US" noProof="0" dirty="0"/>
              <a:t>Click on the Icon to add an image</a:t>
            </a:r>
            <a:endParaRPr lang="es-CO" dirty="0"/>
          </a:p>
          <a:p>
            <a:endParaRPr lang="es-CO" dirty="0"/>
          </a:p>
        </p:txBody>
      </p:sp>
    </p:spTree>
    <p:extLst>
      <p:ext uri="{BB962C8B-B14F-4D97-AF65-F5344CB8AC3E}">
        <p14:creationId xmlns:p14="http://schemas.microsoft.com/office/powerpoint/2010/main" val="393679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15F1CD4-2D85-4990-8D52-784E7B242A06}"/>
              </a:ext>
            </a:extLst>
          </p:cNvPr>
          <p:cNvSpPr/>
          <p:nvPr userDrawn="1"/>
        </p:nvSpPr>
        <p:spPr>
          <a:xfrm>
            <a:off x="-4381500" y="-865241"/>
            <a:ext cx="4381500"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B0B4A640-C0F4-4D20-B946-EBF2D1318CBD}"/>
              </a:ext>
            </a:extLst>
          </p:cNvPr>
          <p:cNvSpPr/>
          <p:nvPr userDrawn="1"/>
        </p:nvSpPr>
        <p:spPr>
          <a:xfrm>
            <a:off x="-2989942" y="6881452"/>
            <a:ext cx="5112648"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83" r:id="rId2"/>
    <p:sldLayoutId id="2147483688" r:id="rId3"/>
    <p:sldLayoutId id="2147483689" r:id="rId4"/>
    <p:sldLayoutId id="2147483686" r:id="rId5"/>
    <p:sldLayoutId id="2147483650" r:id="rId6"/>
    <p:sldLayoutId id="2147483668" r:id="rId7"/>
    <p:sldLayoutId id="2147483690" r:id="rId8"/>
    <p:sldLayoutId id="2147483673" r:id="rId9"/>
    <p:sldLayoutId id="2147483664" r:id="rId10"/>
    <p:sldLayoutId id="2147483665" r:id="rId11"/>
    <p:sldLayoutId id="2147483691" r:id="rId12"/>
    <p:sldLayoutId id="2147483651" r:id="rId13"/>
    <p:sldLayoutId id="2147483660" r:id="rId14"/>
    <p:sldLayoutId id="2147483681" r:id="rId15"/>
    <p:sldLayoutId id="2147483692" r:id="rId16"/>
    <p:sldLayoutId id="2147483682" r:id="rId17"/>
    <p:sldLayoutId id="2147483693" r:id="rId18"/>
    <p:sldLayoutId id="214748369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9.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rgbClr val="61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FFC000"/>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FFC000"/>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FFC000"/>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FFC000"/>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3016051" y="2161258"/>
            <a:ext cx="7317417" cy="56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Lato Font</a:t>
            </a:r>
            <a:r>
              <a:rPr lang="en-US" altLang="ja-JP" sz="1400"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3016051"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301605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rgbClr val="FFC000"/>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16051"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2D95B5-8B9D-461B-B890-7B21BDD4D006}"/>
              </a:ext>
            </a:extLst>
          </p:cNvPr>
          <p:cNvSpPr>
            <a:spLocks noGrp="1"/>
          </p:cNvSpPr>
          <p:nvPr>
            <p:ph type="title"/>
          </p:nvPr>
        </p:nvSpPr>
        <p:spPr/>
        <p:txBody>
          <a:bodyPr/>
          <a:lstStyle/>
          <a:p>
            <a:endParaRPr lang="en-US"/>
          </a:p>
        </p:txBody>
      </p:sp>
      <p:pic>
        <p:nvPicPr>
          <p:cNvPr id="5" name="Marcador de posición de imagen 4">
            <a:extLst>
              <a:ext uri="{FF2B5EF4-FFF2-40B4-BE49-F238E27FC236}">
                <a16:creationId xmlns:a16="http://schemas.microsoft.com/office/drawing/2014/main" id="{71AEC666-5B69-42D1-8E05-CECE959522C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6" name="Rectángulo 5">
            <a:extLst>
              <a:ext uri="{FF2B5EF4-FFF2-40B4-BE49-F238E27FC236}">
                <a16:creationId xmlns:a16="http://schemas.microsoft.com/office/drawing/2014/main" id="{C242A1D0-7EFE-4724-AB6A-3AAF1D4DB475}"/>
              </a:ext>
            </a:extLst>
          </p:cNvPr>
          <p:cNvSpPr/>
          <p:nvPr/>
        </p:nvSpPr>
        <p:spPr>
          <a:xfrm>
            <a:off x="6604000" y="4738914"/>
            <a:ext cx="5588000" cy="2119086"/>
          </a:xfrm>
          <a:prstGeom prst="rect">
            <a:avLst/>
          </a:prstGeom>
          <a:solidFill>
            <a:srgbClr val="61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a:extLst>
              <a:ext uri="{FF2B5EF4-FFF2-40B4-BE49-F238E27FC236}">
                <a16:creationId xmlns:a16="http://schemas.microsoft.com/office/drawing/2014/main" id="{55007F0F-CB43-4273-942F-1773BFCC0F72}"/>
              </a:ext>
            </a:extLst>
          </p:cNvPr>
          <p:cNvSpPr/>
          <p:nvPr/>
        </p:nvSpPr>
        <p:spPr>
          <a:xfrm>
            <a:off x="635000" y="2375399"/>
            <a:ext cx="5172982" cy="646331"/>
          </a:xfrm>
          <a:prstGeom prst="rect">
            <a:avLst/>
          </a:prstGeom>
        </p:spPr>
        <p:txBody>
          <a:bodyPr wrap="square">
            <a:spAutoFit/>
          </a:bodyPr>
          <a:lstStyle/>
          <a:p>
            <a:r>
              <a:rPr lang="es-CO" dirty="0"/>
              <a:t>Donec fringilla est orci. Orci varius natoque penatibus et magnis dis. Donec fringilla est orci. </a:t>
            </a:r>
          </a:p>
        </p:txBody>
      </p:sp>
      <p:grpSp>
        <p:nvGrpSpPr>
          <p:cNvPr id="11" name="Group 4">
            <a:extLst>
              <a:ext uri="{FF2B5EF4-FFF2-40B4-BE49-F238E27FC236}">
                <a16:creationId xmlns:a16="http://schemas.microsoft.com/office/drawing/2014/main" id="{E8B1453E-8F86-4172-A690-D8A86661D917}"/>
              </a:ext>
            </a:extLst>
          </p:cNvPr>
          <p:cNvGrpSpPr>
            <a:grpSpLocks noChangeAspect="1"/>
          </p:cNvGrpSpPr>
          <p:nvPr/>
        </p:nvGrpSpPr>
        <p:grpSpPr bwMode="auto">
          <a:xfrm>
            <a:off x="1655763" y="3768725"/>
            <a:ext cx="3852862" cy="490538"/>
            <a:chOff x="1043" y="2374"/>
            <a:chExt cx="2427" cy="309"/>
          </a:xfrm>
        </p:grpSpPr>
        <p:sp>
          <p:nvSpPr>
            <p:cNvPr id="12" name="AutoShape 3">
              <a:extLst>
                <a:ext uri="{FF2B5EF4-FFF2-40B4-BE49-F238E27FC236}">
                  <a16:creationId xmlns:a16="http://schemas.microsoft.com/office/drawing/2014/main" id="{FD0F74B3-ED68-4A0C-853C-B4F2F28C1865}"/>
                </a:ext>
              </a:extLst>
            </p:cNvPr>
            <p:cNvSpPr>
              <a:spLocks noChangeAspect="1" noChangeArrowheads="1" noTextEdit="1"/>
            </p:cNvSpPr>
            <p:nvPr/>
          </p:nvSpPr>
          <p:spPr bwMode="auto">
            <a:xfrm>
              <a:off x="1043" y="2374"/>
              <a:ext cx="2427"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
              <a:extLst>
                <a:ext uri="{FF2B5EF4-FFF2-40B4-BE49-F238E27FC236}">
                  <a16:creationId xmlns:a16="http://schemas.microsoft.com/office/drawing/2014/main" id="{08192ED2-202C-4922-B7FD-590BE5DD0BCC}"/>
                </a:ext>
              </a:extLst>
            </p:cNvPr>
            <p:cNvSpPr>
              <a:spLocks noChangeArrowheads="1"/>
            </p:cNvSpPr>
            <p:nvPr/>
          </p:nvSpPr>
          <p:spPr bwMode="auto">
            <a:xfrm>
              <a:off x="1043" y="2537"/>
              <a:ext cx="1914" cy="155"/>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6">
              <a:extLst>
                <a:ext uri="{FF2B5EF4-FFF2-40B4-BE49-F238E27FC236}">
                  <a16:creationId xmlns:a16="http://schemas.microsoft.com/office/drawing/2014/main" id="{AC3F7B55-30F1-4E31-8538-9C8540FF4C77}"/>
                </a:ext>
              </a:extLst>
            </p:cNvPr>
            <p:cNvSpPr>
              <a:spLocks noChangeArrowheads="1"/>
            </p:cNvSpPr>
            <p:nvPr/>
          </p:nvSpPr>
          <p:spPr bwMode="auto">
            <a:xfrm>
              <a:off x="1043" y="2383"/>
              <a:ext cx="2419" cy="1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9">
            <a:extLst>
              <a:ext uri="{FF2B5EF4-FFF2-40B4-BE49-F238E27FC236}">
                <a16:creationId xmlns:a16="http://schemas.microsoft.com/office/drawing/2014/main" id="{09672A44-983F-48C9-894C-9BDEFCD47790}"/>
              </a:ext>
            </a:extLst>
          </p:cNvPr>
          <p:cNvGrpSpPr>
            <a:grpSpLocks noChangeAspect="1"/>
          </p:cNvGrpSpPr>
          <p:nvPr/>
        </p:nvGrpSpPr>
        <p:grpSpPr bwMode="auto">
          <a:xfrm>
            <a:off x="1655763" y="4618038"/>
            <a:ext cx="2484437" cy="420687"/>
            <a:chOff x="1043" y="2909"/>
            <a:chExt cx="1565" cy="265"/>
          </a:xfrm>
        </p:grpSpPr>
        <p:sp>
          <p:nvSpPr>
            <p:cNvPr id="16" name="AutoShape 8">
              <a:extLst>
                <a:ext uri="{FF2B5EF4-FFF2-40B4-BE49-F238E27FC236}">
                  <a16:creationId xmlns:a16="http://schemas.microsoft.com/office/drawing/2014/main" id="{BDF5718D-3246-4458-A6E3-8D5A120F72A3}"/>
                </a:ext>
              </a:extLst>
            </p:cNvPr>
            <p:cNvSpPr>
              <a:spLocks noChangeAspect="1" noChangeArrowheads="1" noTextEdit="1"/>
            </p:cNvSpPr>
            <p:nvPr/>
          </p:nvSpPr>
          <p:spPr bwMode="auto">
            <a:xfrm>
              <a:off x="1043" y="2909"/>
              <a:ext cx="156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0">
              <a:extLst>
                <a:ext uri="{FF2B5EF4-FFF2-40B4-BE49-F238E27FC236}">
                  <a16:creationId xmlns:a16="http://schemas.microsoft.com/office/drawing/2014/main" id="{2ED814AE-C651-477E-8776-A6C084EFD254}"/>
                </a:ext>
              </a:extLst>
            </p:cNvPr>
            <p:cNvSpPr>
              <a:spLocks noChangeArrowheads="1"/>
            </p:cNvSpPr>
            <p:nvPr/>
          </p:nvSpPr>
          <p:spPr bwMode="auto">
            <a:xfrm>
              <a:off x="1043" y="3046"/>
              <a:ext cx="1468" cy="136"/>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1">
              <a:extLst>
                <a:ext uri="{FF2B5EF4-FFF2-40B4-BE49-F238E27FC236}">
                  <a16:creationId xmlns:a16="http://schemas.microsoft.com/office/drawing/2014/main" id="{12D9FFC9-D5F1-4497-A54E-800CF3FCE809}"/>
                </a:ext>
              </a:extLst>
            </p:cNvPr>
            <p:cNvSpPr>
              <a:spLocks noChangeArrowheads="1"/>
            </p:cNvSpPr>
            <p:nvPr/>
          </p:nvSpPr>
          <p:spPr bwMode="auto">
            <a:xfrm>
              <a:off x="1043" y="2901"/>
              <a:ext cx="1573" cy="14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4">
            <a:extLst>
              <a:ext uri="{FF2B5EF4-FFF2-40B4-BE49-F238E27FC236}">
                <a16:creationId xmlns:a16="http://schemas.microsoft.com/office/drawing/2014/main" id="{574ED9D6-4026-4317-8A56-84D9CD35A743}"/>
              </a:ext>
            </a:extLst>
          </p:cNvPr>
          <p:cNvGrpSpPr>
            <a:grpSpLocks noChangeAspect="1"/>
          </p:cNvGrpSpPr>
          <p:nvPr/>
        </p:nvGrpSpPr>
        <p:grpSpPr bwMode="auto">
          <a:xfrm>
            <a:off x="1655763" y="5397500"/>
            <a:ext cx="1943100" cy="419100"/>
            <a:chOff x="1043" y="3400"/>
            <a:chExt cx="1224" cy="264"/>
          </a:xfrm>
        </p:grpSpPr>
        <p:sp>
          <p:nvSpPr>
            <p:cNvPr id="20" name="AutoShape 13">
              <a:extLst>
                <a:ext uri="{FF2B5EF4-FFF2-40B4-BE49-F238E27FC236}">
                  <a16:creationId xmlns:a16="http://schemas.microsoft.com/office/drawing/2014/main" id="{53344208-4343-4DCB-807C-F10682FDC092}"/>
                </a:ext>
              </a:extLst>
            </p:cNvPr>
            <p:cNvSpPr>
              <a:spLocks noChangeAspect="1" noChangeArrowheads="1" noTextEdit="1"/>
            </p:cNvSpPr>
            <p:nvPr/>
          </p:nvSpPr>
          <p:spPr bwMode="auto">
            <a:xfrm>
              <a:off x="1043" y="3400"/>
              <a:ext cx="122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5">
              <a:extLst>
                <a:ext uri="{FF2B5EF4-FFF2-40B4-BE49-F238E27FC236}">
                  <a16:creationId xmlns:a16="http://schemas.microsoft.com/office/drawing/2014/main" id="{6B5AD0D4-409C-4303-924D-5DBA3F9911A2}"/>
                </a:ext>
              </a:extLst>
            </p:cNvPr>
            <p:cNvSpPr>
              <a:spLocks noChangeArrowheads="1"/>
            </p:cNvSpPr>
            <p:nvPr/>
          </p:nvSpPr>
          <p:spPr bwMode="auto">
            <a:xfrm>
              <a:off x="1043" y="3525"/>
              <a:ext cx="1219" cy="132"/>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6">
              <a:extLst>
                <a:ext uri="{FF2B5EF4-FFF2-40B4-BE49-F238E27FC236}">
                  <a16:creationId xmlns:a16="http://schemas.microsoft.com/office/drawing/2014/main" id="{ECB9C263-2D35-4D0A-962F-AA1676AC015E}"/>
                </a:ext>
              </a:extLst>
            </p:cNvPr>
            <p:cNvSpPr>
              <a:spLocks noChangeArrowheads="1"/>
            </p:cNvSpPr>
            <p:nvPr/>
          </p:nvSpPr>
          <p:spPr bwMode="auto">
            <a:xfrm>
              <a:off x="1043" y="3393"/>
              <a:ext cx="1219" cy="1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CuadroTexto 22">
            <a:extLst>
              <a:ext uri="{FF2B5EF4-FFF2-40B4-BE49-F238E27FC236}">
                <a16:creationId xmlns:a16="http://schemas.microsoft.com/office/drawing/2014/main" id="{82B3A1EC-D7BB-4D5E-9BFF-1F398E10FA63}"/>
              </a:ext>
            </a:extLst>
          </p:cNvPr>
          <p:cNvSpPr txBox="1"/>
          <p:nvPr/>
        </p:nvSpPr>
        <p:spPr>
          <a:xfrm>
            <a:off x="841149" y="5386388"/>
            <a:ext cx="801914" cy="584775"/>
          </a:xfrm>
          <a:prstGeom prst="rect">
            <a:avLst/>
          </a:prstGeom>
          <a:noFill/>
        </p:spPr>
        <p:txBody>
          <a:bodyPr wrap="square" rtlCol="0">
            <a:spAutoFit/>
          </a:bodyPr>
          <a:lstStyle/>
          <a:p>
            <a:r>
              <a:rPr lang="en-US" sz="1600" dirty="0"/>
              <a:t>2000</a:t>
            </a:r>
          </a:p>
          <a:p>
            <a:r>
              <a:rPr lang="en-US" sz="1600" dirty="0"/>
              <a:t>2005</a:t>
            </a:r>
          </a:p>
        </p:txBody>
      </p:sp>
      <p:sp>
        <p:nvSpPr>
          <p:cNvPr id="24" name="CuadroTexto 23">
            <a:extLst>
              <a:ext uri="{FF2B5EF4-FFF2-40B4-BE49-F238E27FC236}">
                <a16:creationId xmlns:a16="http://schemas.microsoft.com/office/drawing/2014/main" id="{AE9C0CFE-7E15-476E-BB2C-9FA4E0B886A9}"/>
              </a:ext>
            </a:extLst>
          </p:cNvPr>
          <p:cNvSpPr txBox="1"/>
          <p:nvPr/>
        </p:nvSpPr>
        <p:spPr>
          <a:xfrm>
            <a:off x="853849" y="4494344"/>
            <a:ext cx="801914" cy="584775"/>
          </a:xfrm>
          <a:prstGeom prst="rect">
            <a:avLst/>
          </a:prstGeom>
          <a:noFill/>
        </p:spPr>
        <p:txBody>
          <a:bodyPr wrap="square" rtlCol="0">
            <a:spAutoFit/>
          </a:bodyPr>
          <a:lstStyle/>
          <a:p>
            <a:r>
              <a:rPr lang="en-US" sz="1600" dirty="0"/>
              <a:t>2010</a:t>
            </a:r>
          </a:p>
          <a:p>
            <a:r>
              <a:rPr lang="en-US" sz="1600" dirty="0"/>
              <a:t>2015</a:t>
            </a:r>
          </a:p>
        </p:txBody>
      </p:sp>
      <p:sp>
        <p:nvSpPr>
          <p:cNvPr id="25" name="CuadroTexto 24">
            <a:extLst>
              <a:ext uri="{FF2B5EF4-FFF2-40B4-BE49-F238E27FC236}">
                <a16:creationId xmlns:a16="http://schemas.microsoft.com/office/drawing/2014/main" id="{203E5ECF-4427-4761-90B7-E4D682E38C13}"/>
              </a:ext>
            </a:extLst>
          </p:cNvPr>
          <p:cNvSpPr txBox="1"/>
          <p:nvPr/>
        </p:nvSpPr>
        <p:spPr>
          <a:xfrm>
            <a:off x="841149" y="3742087"/>
            <a:ext cx="801914" cy="584775"/>
          </a:xfrm>
          <a:prstGeom prst="rect">
            <a:avLst/>
          </a:prstGeom>
          <a:noFill/>
        </p:spPr>
        <p:txBody>
          <a:bodyPr wrap="square" rtlCol="0">
            <a:spAutoFit/>
          </a:bodyPr>
          <a:lstStyle/>
          <a:p>
            <a:r>
              <a:rPr lang="en-US" sz="1600" dirty="0"/>
              <a:t>2020</a:t>
            </a:r>
          </a:p>
          <a:p>
            <a:r>
              <a:rPr lang="en-US" sz="1600" dirty="0"/>
              <a:t>2015</a:t>
            </a:r>
          </a:p>
        </p:txBody>
      </p:sp>
    </p:spTree>
    <p:extLst>
      <p:ext uri="{BB962C8B-B14F-4D97-AF65-F5344CB8AC3E}">
        <p14:creationId xmlns:p14="http://schemas.microsoft.com/office/powerpoint/2010/main" val="335403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552499-FDDE-4C89-B1F5-1CD66B6CE699}"/>
              </a:ext>
            </a:extLst>
          </p:cNvPr>
          <p:cNvSpPr/>
          <p:nvPr/>
        </p:nvSpPr>
        <p:spPr>
          <a:xfrm>
            <a:off x="1311794" y="1320007"/>
            <a:ext cx="2403751" cy="2319384"/>
          </a:xfrm>
          <a:prstGeom prst="rect">
            <a:avLst/>
          </a:prstGeom>
          <a:solidFill>
            <a:srgbClr val="610000"/>
          </a:solidFill>
          <a:ln>
            <a:noFill/>
          </a:ln>
          <a:effectLst/>
        </p:spPr>
        <p:style>
          <a:lnRef idx="1">
            <a:schemeClr val="accent1"/>
          </a:lnRef>
          <a:fillRef idx="3">
            <a:schemeClr val="accent1"/>
          </a:fillRef>
          <a:effectRef idx="2">
            <a:schemeClr val="accent1"/>
          </a:effectRef>
          <a:fontRef idx="minor">
            <a:schemeClr val="lt1"/>
          </a:fontRef>
        </p:style>
        <p:txBody>
          <a:bodyPr lIns="121923" tIns="60961" rIns="121923" bIns="60961" anchor="ctr"/>
          <a:lstStyle/>
          <a:p>
            <a:pPr algn="ctr" defTabSz="609631">
              <a:defRPr/>
            </a:pPr>
            <a:endParaRPr lang="en-US" sz="900" dirty="0"/>
          </a:p>
        </p:txBody>
      </p:sp>
      <p:sp>
        <p:nvSpPr>
          <p:cNvPr id="6" name="Rectangle 8">
            <a:extLst>
              <a:ext uri="{FF2B5EF4-FFF2-40B4-BE49-F238E27FC236}">
                <a16:creationId xmlns:a16="http://schemas.microsoft.com/office/drawing/2014/main" id="{F1D58FFF-6EBB-4936-9480-D9BA8A2A6B32}"/>
              </a:ext>
            </a:extLst>
          </p:cNvPr>
          <p:cNvSpPr/>
          <p:nvPr/>
        </p:nvSpPr>
        <p:spPr>
          <a:xfrm>
            <a:off x="3699394" y="3678985"/>
            <a:ext cx="2443004" cy="228406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21923" tIns="60961" rIns="121923" bIns="60961" anchor="ctr"/>
          <a:lstStyle/>
          <a:p>
            <a:pPr algn="ctr" defTabSz="609631">
              <a:defRPr/>
            </a:pPr>
            <a:endParaRPr lang="en-US" sz="900" dirty="0"/>
          </a:p>
        </p:txBody>
      </p:sp>
      <p:sp>
        <p:nvSpPr>
          <p:cNvPr id="7" name="Rectangle 7">
            <a:extLst>
              <a:ext uri="{FF2B5EF4-FFF2-40B4-BE49-F238E27FC236}">
                <a16:creationId xmlns:a16="http://schemas.microsoft.com/office/drawing/2014/main" id="{92D7EE76-40AB-49E0-BAB9-C205597BE89F}"/>
              </a:ext>
            </a:extLst>
          </p:cNvPr>
          <p:cNvSpPr/>
          <p:nvPr/>
        </p:nvSpPr>
        <p:spPr>
          <a:xfrm>
            <a:off x="8476457" y="1320007"/>
            <a:ext cx="2316957" cy="4678362"/>
          </a:xfrm>
          <a:prstGeom prst="rect">
            <a:avLst/>
          </a:prstGeom>
          <a:solidFill>
            <a:srgbClr val="610000"/>
          </a:solidFill>
          <a:ln>
            <a:noFill/>
          </a:ln>
          <a:effectLst/>
        </p:spPr>
        <p:style>
          <a:lnRef idx="1">
            <a:schemeClr val="accent1"/>
          </a:lnRef>
          <a:fillRef idx="3">
            <a:schemeClr val="accent1"/>
          </a:fillRef>
          <a:effectRef idx="2">
            <a:schemeClr val="accent1"/>
          </a:effectRef>
          <a:fontRef idx="minor">
            <a:schemeClr val="lt1"/>
          </a:fontRef>
        </p:style>
        <p:txBody>
          <a:bodyPr lIns="121923" tIns="60961" rIns="121923" bIns="60961" anchor="ctr"/>
          <a:lstStyle/>
          <a:p>
            <a:pPr algn="ctr" defTabSz="609631">
              <a:defRPr/>
            </a:pPr>
            <a:endParaRPr lang="en-US" sz="900" dirty="0"/>
          </a:p>
        </p:txBody>
      </p:sp>
      <p:sp>
        <p:nvSpPr>
          <p:cNvPr id="8" name="CuadroTexto 7">
            <a:extLst>
              <a:ext uri="{FF2B5EF4-FFF2-40B4-BE49-F238E27FC236}">
                <a16:creationId xmlns:a16="http://schemas.microsoft.com/office/drawing/2014/main" id="{2029D5AA-3445-423F-B8A4-1DDABA536DE9}"/>
              </a:ext>
            </a:extLst>
          </p:cNvPr>
          <p:cNvSpPr txBox="1"/>
          <p:nvPr/>
        </p:nvSpPr>
        <p:spPr>
          <a:xfrm>
            <a:off x="2321169" y="386862"/>
            <a:ext cx="6822831" cy="523220"/>
          </a:xfrm>
          <a:prstGeom prst="rect">
            <a:avLst/>
          </a:prstGeom>
          <a:noFill/>
        </p:spPr>
        <p:txBody>
          <a:bodyPr wrap="square" rtlCol="0">
            <a:spAutoFit/>
          </a:bodyPr>
          <a:lstStyle/>
          <a:p>
            <a:pPr algn="ctr"/>
            <a:r>
              <a:rPr lang="en-US" sz="2800" b="1" dirty="0">
                <a:latin typeface="Arial Black" panose="020B0A04020102020204" pitchFamily="34" charset="0"/>
              </a:rPr>
              <a:t>	CASE STUDY SHOWCASE</a:t>
            </a:r>
          </a:p>
        </p:txBody>
      </p:sp>
      <p:sp>
        <p:nvSpPr>
          <p:cNvPr id="9" name="Rectángulo 8">
            <a:extLst>
              <a:ext uri="{FF2B5EF4-FFF2-40B4-BE49-F238E27FC236}">
                <a16:creationId xmlns:a16="http://schemas.microsoft.com/office/drawing/2014/main" id="{E30600F1-F584-4275-84A4-35A297A799EC}"/>
              </a:ext>
            </a:extLst>
          </p:cNvPr>
          <p:cNvSpPr/>
          <p:nvPr/>
        </p:nvSpPr>
        <p:spPr>
          <a:xfrm>
            <a:off x="1397795" y="1609357"/>
            <a:ext cx="2316957" cy="1569660"/>
          </a:xfrm>
          <a:prstGeom prst="rect">
            <a:avLst/>
          </a:prstGeom>
        </p:spPr>
        <p:txBody>
          <a:bodyPr wrap="square">
            <a:spAutoFit/>
          </a:bodyPr>
          <a:lstStyle/>
          <a:p>
            <a:pPr algn="ctr"/>
            <a:r>
              <a:rPr lang="es-CO" sz="1600" b="1" dirty="0">
                <a:solidFill>
                  <a:schemeClr val="bg1"/>
                </a:solidFill>
              </a:rPr>
              <a:t>TITLE</a:t>
            </a:r>
          </a:p>
          <a:p>
            <a:pPr algn="ctr"/>
            <a:endParaRPr lang="es-CO" sz="1600" b="1" dirty="0">
              <a:solidFill>
                <a:schemeClr val="bg1"/>
              </a:solidFill>
            </a:endParaRPr>
          </a:p>
          <a:p>
            <a:pPr algn="ctr"/>
            <a:r>
              <a:rPr lang="es-CO" sz="1600" dirty="0">
                <a:solidFill>
                  <a:schemeClr val="bg1"/>
                </a:solidFill>
              </a:rPr>
              <a:t>Donec fringilla est orci. Orci varius natoque penatibus et magnis dis. Donec fringilla est orci</a:t>
            </a:r>
          </a:p>
        </p:txBody>
      </p:sp>
      <p:sp>
        <p:nvSpPr>
          <p:cNvPr id="10" name="Rectángulo 9">
            <a:extLst>
              <a:ext uri="{FF2B5EF4-FFF2-40B4-BE49-F238E27FC236}">
                <a16:creationId xmlns:a16="http://schemas.microsoft.com/office/drawing/2014/main" id="{3A55B831-E17F-4530-A1EA-906A2921F4AB}"/>
              </a:ext>
            </a:extLst>
          </p:cNvPr>
          <p:cNvSpPr/>
          <p:nvPr/>
        </p:nvSpPr>
        <p:spPr>
          <a:xfrm>
            <a:off x="3775748" y="3967540"/>
            <a:ext cx="2316957" cy="1569660"/>
          </a:xfrm>
          <a:prstGeom prst="rect">
            <a:avLst/>
          </a:prstGeom>
        </p:spPr>
        <p:txBody>
          <a:bodyPr wrap="square">
            <a:spAutoFit/>
          </a:bodyPr>
          <a:lstStyle/>
          <a:p>
            <a:pPr algn="ctr"/>
            <a:r>
              <a:rPr lang="es-CO" sz="1600" b="1" dirty="0">
                <a:solidFill>
                  <a:schemeClr val="bg1"/>
                </a:solidFill>
              </a:rPr>
              <a:t>TITLE</a:t>
            </a:r>
          </a:p>
          <a:p>
            <a:pPr algn="ctr"/>
            <a:endParaRPr lang="es-CO" sz="1600" b="1" dirty="0">
              <a:solidFill>
                <a:schemeClr val="bg1"/>
              </a:solidFill>
            </a:endParaRPr>
          </a:p>
          <a:p>
            <a:pPr algn="ctr"/>
            <a:r>
              <a:rPr lang="es-CO" sz="1600" dirty="0">
                <a:solidFill>
                  <a:schemeClr val="bg1"/>
                </a:solidFill>
              </a:rPr>
              <a:t>Donec fringilla est orci. Orci varius natoque penatibus et magnis dis. Donec fringilla est orci</a:t>
            </a:r>
          </a:p>
        </p:txBody>
      </p:sp>
      <p:sp>
        <p:nvSpPr>
          <p:cNvPr id="11" name="Rectángulo 10">
            <a:extLst>
              <a:ext uri="{FF2B5EF4-FFF2-40B4-BE49-F238E27FC236}">
                <a16:creationId xmlns:a16="http://schemas.microsoft.com/office/drawing/2014/main" id="{3396ADF9-ECE8-4516-8003-4F7E32F8DF7B}"/>
              </a:ext>
            </a:extLst>
          </p:cNvPr>
          <p:cNvSpPr/>
          <p:nvPr/>
        </p:nvSpPr>
        <p:spPr>
          <a:xfrm>
            <a:off x="8525426" y="2644170"/>
            <a:ext cx="2316957" cy="1569660"/>
          </a:xfrm>
          <a:prstGeom prst="rect">
            <a:avLst/>
          </a:prstGeom>
        </p:spPr>
        <p:txBody>
          <a:bodyPr wrap="square">
            <a:spAutoFit/>
          </a:bodyPr>
          <a:lstStyle/>
          <a:p>
            <a:pPr algn="ctr"/>
            <a:r>
              <a:rPr lang="es-CO" sz="1600" b="1" dirty="0">
                <a:solidFill>
                  <a:schemeClr val="bg1"/>
                </a:solidFill>
              </a:rPr>
              <a:t>TITLE</a:t>
            </a:r>
          </a:p>
          <a:p>
            <a:pPr algn="ctr"/>
            <a:endParaRPr lang="es-CO" sz="1600" b="1" dirty="0">
              <a:solidFill>
                <a:schemeClr val="bg1"/>
              </a:solidFill>
            </a:endParaRPr>
          </a:p>
          <a:p>
            <a:pPr algn="ctr"/>
            <a:r>
              <a:rPr lang="es-CO" sz="1600" dirty="0">
                <a:solidFill>
                  <a:schemeClr val="bg1"/>
                </a:solidFill>
              </a:rPr>
              <a:t>Donec fringilla est orci. Orci varius natoque penatibus et magnis dis. Donec fringilla est orci</a:t>
            </a:r>
          </a:p>
        </p:txBody>
      </p:sp>
      <p:sp>
        <p:nvSpPr>
          <p:cNvPr id="12" name="Rectángulo 11">
            <a:extLst>
              <a:ext uri="{FF2B5EF4-FFF2-40B4-BE49-F238E27FC236}">
                <a16:creationId xmlns:a16="http://schemas.microsoft.com/office/drawing/2014/main" id="{3CBF945A-17EF-44DB-850C-5655738C2A76}"/>
              </a:ext>
            </a:extLst>
          </p:cNvPr>
          <p:cNvSpPr/>
          <p:nvPr/>
        </p:nvSpPr>
        <p:spPr>
          <a:xfrm>
            <a:off x="0" y="4156364"/>
            <a:ext cx="942109" cy="1579418"/>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E26D265E-B255-43D0-AA76-74BE47F4B47F}"/>
              </a:ext>
            </a:extLst>
          </p:cNvPr>
          <p:cNvSpPr/>
          <p:nvPr/>
        </p:nvSpPr>
        <p:spPr>
          <a:xfrm>
            <a:off x="11249891" y="592075"/>
            <a:ext cx="942109" cy="1579418"/>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arcador de posición de imagen 20">
            <a:extLst>
              <a:ext uri="{FF2B5EF4-FFF2-40B4-BE49-F238E27FC236}">
                <a16:creationId xmlns:a16="http://schemas.microsoft.com/office/drawing/2014/main" id="{19391900-6FF9-4880-AB59-F8430F8B5B47}"/>
              </a:ext>
            </a:extLst>
          </p:cNvPr>
          <p:cNvSpPr>
            <a:spLocks noGrp="1"/>
          </p:cNvSpPr>
          <p:nvPr>
            <p:ph type="pic" sz="quarter" idx="10"/>
          </p:nvPr>
        </p:nvSpPr>
        <p:spPr/>
        <p:txBody>
          <a:bodyPr/>
          <a:lstStyle/>
          <a:p>
            <a:endParaRPr lang="es-CO"/>
          </a:p>
        </p:txBody>
      </p:sp>
      <p:sp>
        <p:nvSpPr>
          <p:cNvPr id="23" name="Marcador de posición de imagen 22">
            <a:extLst>
              <a:ext uri="{FF2B5EF4-FFF2-40B4-BE49-F238E27FC236}">
                <a16:creationId xmlns:a16="http://schemas.microsoft.com/office/drawing/2014/main" id="{56E4DBD7-4AB6-4CEB-BC7D-C5BE57BFAC38}"/>
              </a:ext>
            </a:extLst>
          </p:cNvPr>
          <p:cNvSpPr>
            <a:spLocks noGrp="1"/>
          </p:cNvSpPr>
          <p:nvPr>
            <p:ph type="pic" sz="quarter" idx="11"/>
          </p:nvPr>
        </p:nvSpPr>
        <p:spPr/>
        <p:txBody>
          <a:bodyPr/>
          <a:lstStyle/>
          <a:p>
            <a:endParaRPr lang="es-CO"/>
          </a:p>
        </p:txBody>
      </p:sp>
      <p:sp>
        <p:nvSpPr>
          <p:cNvPr id="25" name="Marcador de posición de imagen 24">
            <a:extLst>
              <a:ext uri="{FF2B5EF4-FFF2-40B4-BE49-F238E27FC236}">
                <a16:creationId xmlns:a16="http://schemas.microsoft.com/office/drawing/2014/main" id="{B5C161CE-35FA-4043-BF79-F45C2FEB9B26}"/>
              </a:ext>
            </a:extLst>
          </p:cNvPr>
          <p:cNvSpPr>
            <a:spLocks noGrp="1"/>
          </p:cNvSpPr>
          <p:nvPr>
            <p:ph type="pic" sz="quarter" idx="12"/>
          </p:nvPr>
        </p:nvSpPr>
        <p:spPr/>
        <p:txBody>
          <a:bodyPr/>
          <a:lstStyle/>
          <a:p>
            <a:endParaRPr lang="es-CO"/>
          </a:p>
        </p:txBody>
      </p:sp>
    </p:spTree>
    <p:extLst>
      <p:ext uri="{BB962C8B-B14F-4D97-AF65-F5344CB8AC3E}">
        <p14:creationId xmlns:p14="http://schemas.microsoft.com/office/powerpoint/2010/main" val="2266771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FC751F4-4341-4AB0-AACC-44787B8E17CB}"/>
              </a:ext>
            </a:extLst>
          </p:cNvPr>
          <p:cNvSpPr/>
          <p:nvPr/>
        </p:nvSpPr>
        <p:spPr>
          <a:xfrm>
            <a:off x="0" y="747486"/>
            <a:ext cx="5736869" cy="5363028"/>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E35310E-A77F-404A-9160-D5E103555162}"/>
              </a:ext>
            </a:extLst>
          </p:cNvPr>
          <p:cNvSpPr>
            <a:spLocks noGrp="1"/>
          </p:cNvSpPr>
          <p:nvPr>
            <p:ph type="title"/>
          </p:nvPr>
        </p:nvSpPr>
        <p:spPr/>
        <p:txBody>
          <a:bodyPr/>
          <a:lstStyle/>
          <a:p>
            <a:r>
              <a:rPr lang="en-US" dirty="0"/>
              <a:t>WHY </a:t>
            </a:r>
            <a:br>
              <a:rPr lang="en-US" dirty="0"/>
            </a:br>
            <a:r>
              <a:rPr lang="en-US" dirty="0"/>
              <a:t>US?</a:t>
            </a:r>
          </a:p>
        </p:txBody>
      </p:sp>
      <p:pic>
        <p:nvPicPr>
          <p:cNvPr id="6" name="Marcador de posición de imagen 5">
            <a:extLst>
              <a:ext uri="{FF2B5EF4-FFF2-40B4-BE49-F238E27FC236}">
                <a16:creationId xmlns:a16="http://schemas.microsoft.com/office/drawing/2014/main" id="{C20EB4E8-CD86-4D4A-BA97-528CB99DC79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26" b="26"/>
          <a:stretch>
            <a:fillRect/>
          </a:stretch>
        </p:blipFill>
        <p:spPr/>
      </p:pic>
      <p:sp>
        <p:nvSpPr>
          <p:cNvPr id="7" name="Rectángulo 6">
            <a:extLst>
              <a:ext uri="{FF2B5EF4-FFF2-40B4-BE49-F238E27FC236}">
                <a16:creationId xmlns:a16="http://schemas.microsoft.com/office/drawing/2014/main" id="{77FC481A-291B-4E1D-899A-214620BD9CBB}"/>
              </a:ext>
            </a:extLst>
          </p:cNvPr>
          <p:cNvSpPr/>
          <p:nvPr/>
        </p:nvSpPr>
        <p:spPr>
          <a:xfrm>
            <a:off x="6241143" y="2967335"/>
            <a:ext cx="4833257" cy="923330"/>
          </a:xfrm>
          <a:prstGeom prst="rect">
            <a:avLst/>
          </a:prstGeom>
        </p:spPr>
        <p:txBody>
          <a:bodyPr wrap="square">
            <a:spAutoFit/>
          </a:bodyPr>
          <a:lstStyle/>
          <a:p>
            <a:r>
              <a:rPr lang="es-CO" dirty="0"/>
              <a:t>Donec fringilla est orci. Orci varius natoque penatibus et magnis dis. Donec fringilla est orci. Orci varius natoque penatibus et magnis dis.</a:t>
            </a:r>
          </a:p>
        </p:txBody>
      </p:sp>
      <p:sp>
        <p:nvSpPr>
          <p:cNvPr id="9" name="CuadroTexto 8">
            <a:extLst>
              <a:ext uri="{FF2B5EF4-FFF2-40B4-BE49-F238E27FC236}">
                <a16:creationId xmlns:a16="http://schemas.microsoft.com/office/drawing/2014/main" id="{9C9AB178-2061-41EB-96BE-01E4725DAD3F}"/>
              </a:ext>
            </a:extLst>
          </p:cNvPr>
          <p:cNvSpPr txBox="1"/>
          <p:nvPr/>
        </p:nvSpPr>
        <p:spPr>
          <a:xfrm>
            <a:off x="375719" y="2266165"/>
            <a:ext cx="1686964" cy="400110"/>
          </a:xfrm>
          <a:prstGeom prst="rect">
            <a:avLst/>
          </a:prstGeom>
          <a:noFill/>
        </p:spPr>
        <p:txBody>
          <a:bodyPr wrap="square" rtlCol="0">
            <a:spAutoFit/>
          </a:bodyPr>
          <a:lstStyle/>
          <a:p>
            <a:pPr algn="ctr"/>
            <a:r>
              <a:rPr lang="en-US" sz="2000" b="1" dirty="0">
                <a:solidFill>
                  <a:schemeClr val="bg1"/>
                </a:solidFill>
              </a:rPr>
              <a:t>REASON 1 </a:t>
            </a:r>
          </a:p>
        </p:txBody>
      </p:sp>
      <p:sp>
        <p:nvSpPr>
          <p:cNvPr id="11" name="CuadroTexto 10">
            <a:extLst>
              <a:ext uri="{FF2B5EF4-FFF2-40B4-BE49-F238E27FC236}">
                <a16:creationId xmlns:a16="http://schemas.microsoft.com/office/drawing/2014/main" id="{A699FBE8-5B98-4A5A-85A9-F8D0CB038310}"/>
              </a:ext>
            </a:extLst>
          </p:cNvPr>
          <p:cNvSpPr txBox="1"/>
          <p:nvPr/>
        </p:nvSpPr>
        <p:spPr>
          <a:xfrm>
            <a:off x="375719" y="3768238"/>
            <a:ext cx="1686964" cy="400110"/>
          </a:xfrm>
          <a:prstGeom prst="rect">
            <a:avLst/>
          </a:prstGeom>
          <a:noFill/>
        </p:spPr>
        <p:txBody>
          <a:bodyPr wrap="square" rtlCol="0">
            <a:spAutoFit/>
          </a:bodyPr>
          <a:lstStyle/>
          <a:p>
            <a:pPr algn="ctr"/>
            <a:r>
              <a:rPr lang="en-US" sz="2000" b="1" dirty="0">
                <a:solidFill>
                  <a:schemeClr val="bg1"/>
                </a:solidFill>
              </a:rPr>
              <a:t>REASON 2</a:t>
            </a:r>
          </a:p>
        </p:txBody>
      </p:sp>
      <p:sp>
        <p:nvSpPr>
          <p:cNvPr id="12" name="CuadroTexto 11">
            <a:extLst>
              <a:ext uri="{FF2B5EF4-FFF2-40B4-BE49-F238E27FC236}">
                <a16:creationId xmlns:a16="http://schemas.microsoft.com/office/drawing/2014/main" id="{7336FA2D-7FB7-410E-B339-012172E82903}"/>
              </a:ext>
            </a:extLst>
          </p:cNvPr>
          <p:cNvSpPr txBox="1"/>
          <p:nvPr/>
        </p:nvSpPr>
        <p:spPr>
          <a:xfrm>
            <a:off x="375719" y="5059057"/>
            <a:ext cx="1686964" cy="400110"/>
          </a:xfrm>
          <a:prstGeom prst="rect">
            <a:avLst/>
          </a:prstGeom>
          <a:noFill/>
        </p:spPr>
        <p:txBody>
          <a:bodyPr wrap="square" rtlCol="0">
            <a:spAutoFit/>
          </a:bodyPr>
          <a:lstStyle/>
          <a:p>
            <a:pPr algn="ctr"/>
            <a:r>
              <a:rPr lang="en-US" sz="2000" b="1" dirty="0">
                <a:solidFill>
                  <a:schemeClr val="bg1"/>
                </a:solidFill>
              </a:rPr>
              <a:t>REASON 3 </a:t>
            </a:r>
          </a:p>
        </p:txBody>
      </p:sp>
      <p:sp>
        <p:nvSpPr>
          <p:cNvPr id="13" name="Freeform 91">
            <a:extLst>
              <a:ext uri="{FF2B5EF4-FFF2-40B4-BE49-F238E27FC236}">
                <a16:creationId xmlns:a16="http://schemas.microsoft.com/office/drawing/2014/main" id="{38BC8A30-0FCF-47B2-8E04-C6BD3127E498}"/>
              </a:ext>
            </a:extLst>
          </p:cNvPr>
          <p:cNvSpPr>
            <a:spLocks noChangeArrowheads="1"/>
          </p:cNvSpPr>
          <p:nvPr/>
        </p:nvSpPr>
        <p:spPr bwMode="auto">
          <a:xfrm>
            <a:off x="856768" y="1262787"/>
            <a:ext cx="724865" cy="909411"/>
          </a:xfrm>
          <a:custGeom>
            <a:avLst/>
            <a:gdLst>
              <a:gd name="T0" fmla="*/ 719476232 w 937"/>
              <a:gd name="T1" fmla="*/ 1707577871 h 1171"/>
              <a:gd name="T2" fmla="*/ 719476232 w 937"/>
              <a:gd name="T3" fmla="*/ 2147483647 h 1171"/>
              <a:gd name="T4" fmla="*/ 2147483647 w 937"/>
              <a:gd name="T5" fmla="*/ 2147483647 h 1171"/>
              <a:gd name="T6" fmla="*/ 2147483647 w 937"/>
              <a:gd name="T7" fmla="*/ 1707577871 h 1171"/>
              <a:gd name="T8" fmla="*/ 2147483647 w 937"/>
              <a:gd name="T9" fmla="*/ 2147483647 h 1171"/>
              <a:gd name="T10" fmla="*/ 2147483647 w 937"/>
              <a:gd name="T11" fmla="*/ 2147483647 h 1171"/>
              <a:gd name="T12" fmla="*/ 2068493441 w 937"/>
              <a:gd name="T13" fmla="*/ 2147483647 h 1171"/>
              <a:gd name="T14" fmla="*/ 1783701048 w 937"/>
              <a:gd name="T15" fmla="*/ 2147483647 h 1171"/>
              <a:gd name="T16" fmla="*/ 1502654344 w 937"/>
              <a:gd name="T17" fmla="*/ 2147483647 h 1171"/>
              <a:gd name="T18" fmla="*/ 1438952464 w 937"/>
              <a:gd name="T19" fmla="*/ 2147483647 h 1171"/>
              <a:gd name="T20" fmla="*/ 532112408 w 937"/>
              <a:gd name="T21" fmla="*/ 2147483647 h 1171"/>
              <a:gd name="T22" fmla="*/ 0 w 937"/>
              <a:gd name="T23" fmla="*/ 2147483647 h 1171"/>
              <a:gd name="T24" fmla="*/ 247320015 w 937"/>
              <a:gd name="T25" fmla="*/ 2147483647 h 1171"/>
              <a:gd name="T26" fmla="*/ 1187884824 w 937"/>
              <a:gd name="T27" fmla="*/ 2147483647 h 1171"/>
              <a:gd name="T28" fmla="*/ 1438952464 w 937"/>
              <a:gd name="T29" fmla="*/ 2147483647 h 1171"/>
              <a:gd name="T30" fmla="*/ 1877381992 w 937"/>
              <a:gd name="T31" fmla="*/ 2147483647 h 1171"/>
              <a:gd name="T32" fmla="*/ 2147483647 w 937"/>
              <a:gd name="T33" fmla="*/ 2147483647 h 1171"/>
              <a:gd name="T34" fmla="*/ 2147483647 w 937"/>
              <a:gd name="T35" fmla="*/ 2147483647 h 1171"/>
              <a:gd name="T36" fmla="*/ 2147483647 w 937"/>
              <a:gd name="T37" fmla="*/ 2147483647 h 1171"/>
              <a:gd name="T38" fmla="*/ 2147483647 w 937"/>
              <a:gd name="T39" fmla="*/ 2147483647 h 1171"/>
              <a:gd name="T40" fmla="*/ 2147483647 w 937"/>
              <a:gd name="T41" fmla="*/ 725342090 h 1171"/>
              <a:gd name="T42" fmla="*/ 1532633408 w 937"/>
              <a:gd name="T43" fmla="*/ 1420462079 h 1171"/>
              <a:gd name="T44" fmla="*/ 1157905760 w 937"/>
              <a:gd name="T45" fmla="*/ 1356238656 h 1171"/>
              <a:gd name="T46" fmla="*/ 1723744857 w 937"/>
              <a:gd name="T47" fmla="*/ 0 h 1171"/>
              <a:gd name="T48" fmla="*/ 1408973400 w 937"/>
              <a:gd name="T49" fmla="*/ 725342090 h 1171"/>
              <a:gd name="T50" fmla="*/ 1127928632 w 937"/>
              <a:gd name="T51" fmla="*/ 725342090 h 1171"/>
              <a:gd name="T52" fmla="*/ 1408973400 w 937"/>
              <a:gd name="T53" fmla="*/ 725342090 h 1171"/>
              <a:gd name="T54" fmla="*/ 1723744857 w 937"/>
              <a:gd name="T55" fmla="*/ 570452364 h 1171"/>
              <a:gd name="T56" fmla="*/ 1723744857 w 937"/>
              <a:gd name="T57" fmla="*/ 884011037 h 1171"/>
              <a:gd name="T58" fmla="*/ 2147483647 w 937"/>
              <a:gd name="T59" fmla="*/ 725342090 h 1171"/>
              <a:gd name="T60" fmla="*/ 2034766752 w 937"/>
              <a:gd name="T61" fmla="*/ 725342090 h 1171"/>
              <a:gd name="T62" fmla="*/ 2147483647 w 937"/>
              <a:gd name="T63" fmla="*/ 725342090 h 1171"/>
              <a:gd name="T64" fmla="*/ 2147483647 w 937"/>
              <a:gd name="T65" fmla="*/ 725342090 h 1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7" h="1171">
                <a:moveTo>
                  <a:pt x="66" y="577"/>
                </a:moveTo>
                <a:cubicBezTo>
                  <a:pt x="66" y="510"/>
                  <a:pt x="125" y="452"/>
                  <a:pt x="192" y="452"/>
                </a:cubicBezTo>
                <a:cubicBezTo>
                  <a:pt x="259" y="452"/>
                  <a:pt x="317" y="510"/>
                  <a:pt x="317" y="577"/>
                </a:cubicBezTo>
                <a:cubicBezTo>
                  <a:pt x="317" y="644"/>
                  <a:pt x="259" y="702"/>
                  <a:pt x="192" y="702"/>
                </a:cubicBezTo>
                <a:cubicBezTo>
                  <a:pt x="125" y="702"/>
                  <a:pt x="66" y="644"/>
                  <a:pt x="66" y="577"/>
                </a:cubicBezTo>
                <a:close/>
                <a:moveTo>
                  <a:pt x="744" y="702"/>
                </a:moveTo>
                <a:cubicBezTo>
                  <a:pt x="811" y="702"/>
                  <a:pt x="869" y="644"/>
                  <a:pt x="869" y="577"/>
                </a:cubicBezTo>
                <a:cubicBezTo>
                  <a:pt x="869" y="510"/>
                  <a:pt x="811" y="452"/>
                  <a:pt x="744" y="452"/>
                </a:cubicBezTo>
                <a:cubicBezTo>
                  <a:pt x="677" y="452"/>
                  <a:pt x="618" y="510"/>
                  <a:pt x="618" y="577"/>
                </a:cubicBezTo>
                <a:cubicBezTo>
                  <a:pt x="618" y="644"/>
                  <a:pt x="677" y="702"/>
                  <a:pt x="744" y="702"/>
                </a:cubicBezTo>
                <a:close/>
                <a:moveTo>
                  <a:pt x="802" y="744"/>
                </a:moveTo>
                <a:cubicBezTo>
                  <a:pt x="694" y="744"/>
                  <a:pt x="694" y="744"/>
                  <a:pt x="694" y="744"/>
                </a:cubicBezTo>
                <a:cubicBezTo>
                  <a:pt x="610" y="744"/>
                  <a:pt x="552" y="803"/>
                  <a:pt x="552" y="878"/>
                </a:cubicBezTo>
                <a:cubicBezTo>
                  <a:pt x="552" y="961"/>
                  <a:pt x="552" y="961"/>
                  <a:pt x="552" y="961"/>
                </a:cubicBezTo>
                <a:cubicBezTo>
                  <a:pt x="552" y="970"/>
                  <a:pt x="552" y="978"/>
                  <a:pt x="543" y="978"/>
                </a:cubicBezTo>
                <a:cubicBezTo>
                  <a:pt x="476" y="1028"/>
                  <a:pt x="476" y="1028"/>
                  <a:pt x="476" y="1028"/>
                </a:cubicBezTo>
                <a:cubicBezTo>
                  <a:pt x="468" y="1028"/>
                  <a:pt x="468" y="1028"/>
                  <a:pt x="460" y="1028"/>
                </a:cubicBezTo>
                <a:cubicBezTo>
                  <a:pt x="401" y="978"/>
                  <a:pt x="401" y="978"/>
                  <a:pt x="401" y="978"/>
                </a:cubicBezTo>
                <a:cubicBezTo>
                  <a:pt x="393" y="978"/>
                  <a:pt x="384" y="970"/>
                  <a:pt x="384" y="961"/>
                </a:cubicBezTo>
                <a:cubicBezTo>
                  <a:pt x="384" y="878"/>
                  <a:pt x="384" y="878"/>
                  <a:pt x="384" y="878"/>
                </a:cubicBezTo>
                <a:cubicBezTo>
                  <a:pt x="384" y="803"/>
                  <a:pt x="326" y="744"/>
                  <a:pt x="251" y="744"/>
                </a:cubicBezTo>
                <a:cubicBezTo>
                  <a:pt x="142" y="744"/>
                  <a:pt x="142" y="744"/>
                  <a:pt x="142" y="744"/>
                </a:cubicBezTo>
                <a:cubicBezTo>
                  <a:pt x="58" y="744"/>
                  <a:pt x="0" y="803"/>
                  <a:pt x="0" y="878"/>
                </a:cubicBezTo>
                <a:cubicBezTo>
                  <a:pt x="0" y="1062"/>
                  <a:pt x="0" y="1062"/>
                  <a:pt x="0" y="1062"/>
                </a:cubicBezTo>
                <a:cubicBezTo>
                  <a:pt x="0" y="1078"/>
                  <a:pt x="16" y="1095"/>
                  <a:pt x="33" y="1095"/>
                </a:cubicBezTo>
                <a:cubicBezTo>
                  <a:pt x="50" y="1095"/>
                  <a:pt x="66" y="1078"/>
                  <a:pt x="66" y="1062"/>
                </a:cubicBezTo>
                <a:cubicBezTo>
                  <a:pt x="66" y="1170"/>
                  <a:pt x="66" y="1170"/>
                  <a:pt x="66" y="1170"/>
                </a:cubicBezTo>
                <a:cubicBezTo>
                  <a:pt x="317" y="1170"/>
                  <a:pt x="317" y="1170"/>
                  <a:pt x="317" y="1170"/>
                </a:cubicBezTo>
                <a:cubicBezTo>
                  <a:pt x="317" y="1011"/>
                  <a:pt x="317" y="1011"/>
                  <a:pt x="317" y="1011"/>
                </a:cubicBezTo>
                <a:cubicBezTo>
                  <a:pt x="384" y="1062"/>
                  <a:pt x="384" y="1062"/>
                  <a:pt x="384" y="1062"/>
                </a:cubicBezTo>
                <a:cubicBezTo>
                  <a:pt x="443" y="1095"/>
                  <a:pt x="443" y="1095"/>
                  <a:pt x="443" y="1095"/>
                </a:cubicBezTo>
                <a:cubicBezTo>
                  <a:pt x="460" y="1104"/>
                  <a:pt x="485" y="1104"/>
                  <a:pt x="501" y="1095"/>
                </a:cubicBezTo>
                <a:cubicBezTo>
                  <a:pt x="552" y="1062"/>
                  <a:pt x="552" y="1062"/>
                  <a:pt x="552" y="1062"/>
                </a:cubicBezTo>
                <a:cubicBezTo>
                  <a:pt x="618" y="1011"/>
                  <a:pt x="618" y="1011"/>
                  <a:pt x="618" y="1011"/>
                </a:cubicBezTo>
                <a:cubicBezTo>
                  <a:pt x="618" y="1170"/>
                  <a:pt x="618" y="1170"/>
                  <a:pt x="618" y="1170"/>
                </a:cubicBezTo>
                <a:cubicBezTo>
                  <a:pt x="869" y="1170"/>
                  <a:pt x="869" y="1170"/>
                  <a:pt x="869" y="1170"/>
                </a:cubicBezTo>
                <a:cubicBezTo>
                  <a:pt x="869" y="1062"/>
                  <a:pt x="869" y="1062"/>
                  <a:pt x="869" y="1062"/>
                </a:cubicBezTo>
                <a:cubicBezTo>
                  <a:pt x="869" y="1078"/>
                  <a:pt x="886" y="1095"/>
                  <a:pt x="903" y="1095"/>
                </a:cubicBezTo>
                <a:cubicBezTo>
                  <a:pt x="919" y="1095"/>
                  <a:pt x="936" y="1078"/>
                  <a:pt x="936" y="1062"/>
                </a:cubicBezTo>
                <a:cubicBezTo>
                  <a:pt x="936" y="878"/>
                  <a:pt x="936" y="878"/>
                  <a:pt x="936" y="878"/>
                </a:cubicBezTo>
                <a:cubicBezTo>
                  <a:pt x="936" y="803"/>
                  <a:pt x="878" y="744"/>
                  <a:pt x="802" y="744"/>
                </a:cubicBezTo>
                <a:close/>
                <a:moveTo>
                  <a:pt x="744" y="192"/>
                </a:moveTo>
                <a:cubicBezTo>
                  <a:pt x="744" y="293"/>
                  <a:pt x="618" y="385"/>
                  <a:pt x="460" y="385"/>
                </a:cubicBezTo>
                <a:cubicBezTo>
                  <a:pt x="434" y="385"/>
                  <a:pt x="418" y="385"/>
                  <a:pt x="409" y="376"/>
                </a:cubicBezTo>
                <a:cubicBezTo>
                  <a:pt x="367" y="426"/>
                  <a:pt x="284" y="435"/>
                  <a:pt x="284" y="435"/>
                </a:cubicBezTo>
                <a:cubicBezTo>
                  <a:pt x="301" y="401"/>
                  <a:pt x="309" y="376"/>
                  <a:pt x="309" y="359"/>
                </a:cubicBezTo>
                <a:cubicBezTo>
                  <a:pt x="225" y="326"/>
                  <a:pt x="167" y="259"/>
                  <a:pt x="167" y="192"/>
                </a:cubicBezTo>
                <a:cubicBezTo>
                  <a:pt x="167" y="84"/>
                  <a:pt x="292" y="0"/>
                  <a:pt x="460" y="0"/>
                </a:cubicBezTo>
                <a:cubicBezTo>
                  <a:pt x="618" y="0"/>
                  <a:pt x="744" y="84"/>
                  <a:pt x="744" y="192"/>
                </a:cubicBezTo>
                <a:close/>
                <a:moveTo>
                  <a:pt x="376" y="192"/>
                </a:moveTo>
                <a:cubicBezTo>
                  <a:pt x="376" y="167"/>
                  <a:pt x="359" y="151"/>
                  <a:pt x="343" y="151"/>
                </a:cubicBezTo>
                <a:cubicBezTo>
                  <a:pt x="317" y="151"/>
                  <a:pt x="301" y="167"/>
                  <a:pt x="301" y="192"/>
                </a:cubicBezTo>
                <a:cubicBezTo>
                  <a:pt x="301" y="209"/>
                  <a:pt x="317" y="234"/>
                  <a:pt x="343" y="234"/>
                </a:cubicBezTo>
                <a:cubicBezTo>
                  <a:pt x="359" y="234"/>
                  <a:pt x="376" y="209"/>
                  <a:pt x="376" y="192"/>
                </a:cubicBezTo>
                <a:close/>
                <a:moveTo>
                  <a:pt x="501" y="192"/>
                </a:moveTo>
                <a:cubicBezTo>
                  <a:pt x="501" y="167"/>
                  <a:pt x="485" y="151"/>
                  <a:pt x="460" y="151"/>
                </a:cubicBezTo>
                <a:cubicBezTo>
                  <a:pt x="443" y="151"/>
                  <a:pt x="418" y="167"/>
                  <a:pt x="418" y="192"/>
                </a:cubicBezTo>
                <a:cubicBezTo>
                  <a:pt x="418" y="209"/>
                  <a:pt x="443" y="234"/>
                  <a:pt x="460" y="234"/>
                </a:cubicBezTo>
                <a:cubicBezTo>
                  <a:pt x="485" y="234"/>
                  <a:pt x="501" y="209"/>
                  <a:pt x="501" y="192"/>
                </a:cubicBezTo>
                <a:close/>
                <a:moveTo>
                  <a:pt x="627" y="192"/>
                </a:moveTo>
                <a:cubicBezTo>
                  <a:pt x="627" y="167"/>
                  <a:pt x="610" y="151"/>
                  <a:pt x="585" y="151"/>
                </a:cubicBezTo>
                <a:cubicBezTo>
                  <a:pt x="560" y="151"/>
                  <a:pt x="543" y="167"/>
                  <a:pt x="543" y="192"/>
                </a:cubicBezTo>
                <a:cubicBezTo>
                  <a:pt x="543" y="209"/>
                  <a:pt x="560" y="234"/>
                  <a:pt x="585" y="234"/>
                </a:cubicBezTo>
                <a:cubicBezTo>
                  <a:pt x="610" y="234"/>
                  <a:pt x="627" y="209"/>
                  <a:pt x="627" y="192"/>
                </a:cubicBezTo>
                <a:close/>
                <a:moveTo>
                  <a:pt x="627" y="192"/>
                </a:moveTo>
                <a:lnTo>
                  <a:pt x="627" y="1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243852" tIns="121926" rIns="243852" bIns="121926" anchor="ctr"/>
          <a:lstStyle/>
          <a:p>
            <a:endParaRPr lang="es-MX"/>
          </a:p>
        </p:txBody>
      </p:sp>
      <p:sp>
        <p:nvSpPr>
          <p:cNvPr id="14" name="Freeform 17">
            <a:extLst>
              <a:ext uri="{FF2B5EF4-FFF2-40B4-BE49-F238E27FC236}">
                <a16:creationId xmlns:a16="http://schemas.microsoft.com/office/drawing/2014/main" id="{04554C2D-EB82-41C0-9F2A-6544FEF21FCD}"/>
              </a:ext>
            </a:extLst>
          </p:cNvPr>
          <p:cNvSpPr>
            <a:spLocks noChangeAspect="1" noChangeArrowheads="1"/>
          </p:cNvSpPr>
          <p:nvPr/>
        </p:nvSpPr>
        <p:spPr bwMode="auto">
          <a:xfrm>
            <a:off x="872276" y="2893146"/>
            <a:ext cx="577736" cy="806040"/>
          </a:xfrm>
          <a:custGeom>
            <a:avLst/>
            <a:gdLst>
              <a:gd name="T0" fmla="*/ 2147483647 w 503"/>
              <a:gd name="T1" fmla="*/ 1169254638 h 703"/>
              <a:gd name="T2" fmla="*/ 1388263724 w 503"/>
              <a:gd name="T3" fmla="*/ 1169254638 h 703"/>
              <a:gd name="T4" fmla="*/ 1388263724 w 503"/>
              <a:gd name="T5" fmla="*/ 1103381905 h 703"/>
              <a:gd name="T6" fmla="*/ 1520481506 w 503"/>
              <a:gd name="T7" fmla="*/ 1029274722 h 703"/>
              <a:gd name="T8" fmla="*/ 2147483647 w 503"/>
              <a:gd name="T9" fmla="*/ 1029274722 h 703"/>
              <a:gd name="T10" fmla="*/ 2147483647 w 503"/>
              <a:gd name="T11" fmla="*/ 0 h 703"/>
              <a:gd name="T12" fmla="*/ 1247785922 w 503"/>
              <a:gd name="T13" fmla="*/ 0 h 703"/>
              <a:gd name="T14" fmla="*/ 1454372615 w 503"/>
              <a:gd name="T15" fmla="*/ 1029274722 h 703"/>
              <a:gd name="T16" fmla="*/ 553654061 w 503"/>
              <a:gd name="T17" fmla="*/ 551690953 h 703"/>
              <a:gd name="T18" fmla="*/ 619760078 w 503"/>
              <a:gd name="T19" fmla="*/ 691673738 h 703"/>
              <a:gd name="T20" fmla="*/ 1388263724 w 503"/>
              <a:gd name="T21" fmla="*/ 1103381905 h 703"/>
              <a:gd name="T22" fmla="*/ 760240753 w 503"/>
              <a:gd name="T23" fmla="*/ 1103381905 h 703"/>
              <a:gd name="T24" fmla="*/ 694131862 w 503"/>
              <a:gd name="T25" fmla="*/ 1169254638 h 703"/>
              <a:gd name="T26" fmla="*/ 1041199230 w 503"/>
              <a:gd name="T27" fmla="*/ 1309237424 h 703"/>
              <a:gd name="T28" fmla="*/ 1247785922 w 503"/>
              <a:gd name="T29" fmla="*/ 1243364691 h 703"/>
              <a:gd name="T30" fmla="*/ 0 w 503"/>
              <a:gd name="T31" fmla="*/ 2147483647 h 703"/>
              <a:gd name="T32" fmla="*/ 2074132693 w 503"/>
              <a:gd name="T33" fmla="*/ 2147483647 h 703"/>
              <a:gd name="T34" fmla="*/ 2147483647 w 503"/>
              <a:gd name="T35" fmla="*/ 2147483647 h 703"/>
              <a:gd name="T36" fmla="*/ 2147483647 w 503"/>
              <a:gd name="T37" fmla="*/ 1169254638 h 703"/>
              <a:gd name="T38" fmla="*/ 2147483647 w 503"/>
              <a:gd name="T39" fmla="*/ 2147483647 h 703"/>
              <a:gd name="T40" fmla="*/ 2147483647 w 503"/>
              <a:gd name="T41" fmla="*/ 2147483647 h 703"/>
              <a:gd name="T42" fmla="*/ 2147483647 w 503"/>
              <a:gd name="T43" fmla="*/ 2147483647 h 703"/>
              <a:gd name="T44" fmla="*/ 1933654891 w 503"/>
              <a:gd name="T45" fmla="*/ 2147483647 h 703"/>
              <a:gd name="T46" fmla="*/ 1867546000 w 503"/>
              <a:gd name="T47" fmla="*/ 2147483647 h 703"/>
              <a:gd name="T48" fmla="*/ 1454372615 w 503"/>
              <a:gd name="T49" fmla="*/ 2147483647 h 703"/>
              <a:gd name="T50" fmla="*/ 1247785922 w 503"/>
              <a:gd name="T51" fmla="*/ 2147483647 h 703"/>
              <a:gd name="T52" fmla="*/ 1247785922 w 503"/>
              <a:gd name="T53" fmla="*/ 2147483647 h 703"/>
              <a:gd name="T54" fmla="*/ 1594853290 w 503"/>
              <a:gd name="T55" fmla="*/ 2147483647 h 703"/>
              <a:gd name="T56" fmla="*/ 1594853290 w 503"/>
              <a:gd name="T57" fmla="*/ 2147483647 h 703"/>
              <a:gd name="T58" fmla="*/ 1727068199 w 503"/>
              <a:gd name="T59" fmla="*/ 2147483647 h 703"/>
              <a:gd name="T60" fmla="*/ 2074132693 w 503"/>
              <a:gd name="T61" fmla="*/ 2147483647 h 703"/>
              <a:gd name="T62" fmla="*/ 2147483647 w 503"/>
              <a:gd name="T63" fmla="*/ 2147483647 h 703"/>
              <a:gd name="T64" fmla="*/ 2147483647 w 503"/>
              <a:gd name="T65" fmla="*/ 2147483647 h 703"/>
              <a:gd name="T66" fmla="*/ 2147483647 w 503"/>
              <a:gd name="T67" fmla="*/ 2147483647 h 703"/>
              <a:gd name="T68" fmla="*/ 2008026675 w 503"/>
              <a:gd name="T69" fmla="*/ 2147483647 h 703"/>
              <a:gd name="T70" fmla="*/ 1520481506 w 503"/>
              <a:gd name="T71" fmla="*/ 2147483647 h 703"/>
              <a:gd name="T72" fmla="*/ 1313894814 w 503"/>
              <a:gd name="T73" fmla="*/ 2147483647 h 703"/>
              <a:gd name="T74" fmla="*/ 1520481506 w 503"/>
              <a:gd name="T75" fmla="*/ 2147483647 h 703"/>
              <a:gd name="T76" fmla="*/ 1867546000 w 503"/>
              <a:gd name="T77" fmla="*/ 2147483647 h 703"/>
              <a:gd name="T78" fmla="*/ 1867546000 w 503"/>
              <a:gd name="T79" fmla="*/ 1926801109 h 703"/>
              <a:gd name="T80" fmla="*/ 2147483647 w 503"/>
              <a:gd name="T81" fmla="*/ 1926801109 h 703"/>
              <a:gd name="T82" fmla="*/ 2147483647 w 503"/>
              <a:gd name="T83" fmla="*/ 2147483647 h 703"/>
              <a:gd name="T84" fmla="*/ 2147483647 w 503"/>
              <a:gd name="T85" fmla="*/ 2147483647 h 703"/>
              <a:gd name="T86" fmla="*/ 2147483647 w 503"/>
              <a:gd name="T87" fmla="*/ 2147483647 h 703"/>
              <a:gd name="T88" fmla="*/ 2147483647 w 503"/>
              <a:gd name="T89" fmla="*/ 2147483647 h 703"/>
              <a:gd name="T90" fmla="*/ 2147483647 w 503"/>
              <a:gd name="T91" fmla="*/ 2147483647 h 703"/>
              <a:gd name="T92" fmla="*/ 2074132693 w 503"/>
              <a:gd name="T93" fmla="*/ 2147483647 h 703"/>
              <a:gd name="T94" fmla="*/ 1801439983 w 503"/>
              <a:gd name="T95" fmla="*/ 2147483647 h 703"/>
              <a:gd name="T96" fmla="*/ 1660959307 w 503"/>
              <a:gd name="T97" fmla="*/ 2147483647 h 703"/>
              <a:gd name="T98" fmla="*/ 1801439983 w 503"/>
              <a:gd name="T99" fmla="*/ 2147483647 h 703"/>
              <a:gd name="T100" fmla="*/ 2147483647 w 503"/>
              <a:gd name="T101" fmla="*/ 2147483647 h 703"/>
              <a:gd name="T102" fmla="*/ 2147483647 w 503"/>
              <a:gd name="T103" fmla="*/ 2147483647 h 703"/>
              <a:gd name="T104" fmla="*/ 2147483647 w 503"/>
              <a:gd name="T105" fmla="*/ 2147483647 h 703"/>
              <a:gd name="T106" fmla="*/ 2147483647 w 503"/>
              <a:gd name="T107" fmla="*/ 2147483647 h 703"/>
              <a:gd name="T108" fmla="*/ 2147483647 w 503"/>
              <a:gd name="T109" fmla="*/ 2147483647 h 703"/>
              <a:gd name="T110" fmla="*/ 2147483647 w 503"/>
              <a:gd name="T111" fmla="*/ 2147483647 h 7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243852" tIns="121926" rIns="243852" bIns="121926" anchor="ctr"/>
          <a:lstStyle/>
          <a:p>
            <a:endParaRPr lang="es-MX"/>
          </a:p>
        </p:txBody>
      </p:sp>
      <p:sp>
        <p:nvSpPr>
          <p:cNvPr id="15" name="Freeform 106">
            <a:extLst>
              <a:ext uri="{FF2B5EF4-FFF2-40B4-BE49-F238E27FC236}">
                <a16:creationId xmlns:a16="http://schemas.microsoft.com/office/drawing/2014/main" id="{F974A5BF-8465-47E9-8D51-97C6E6D72765}"/>
              </a:ext>
            </a:extLst>
          </p:cNvPr>
          <p:cNvSpPr>
            <a:spLocks noChangeArrowheads="1"/>
          </p:cNvSpPr>
          <p:nvPr/>
        </p:nvSpPr>
        <p:spPr bwMode="auto">
          <a:xfrm>
            <a:off x="915746" y="4395219"/>
            <a:ext cx="606908" cy="525734"/>
          </a:xfrm>
          <a:custGeom>
            <a:avLst/>
            <a:gdLst>
              <a:gd name="T0" fmla="*/ 1131030854 w 1013"/>
              <a:gd name="T1" fmla="*/ 0 h 879"/>
              <a:gd name="T2" fmla="*/ 0 w 1013"/>
              <a:gd name="T3" fmla="*/ 786587977 h 879"/>
              <a:gd name="T4" fmla="*/ 434838591 w 1013"/>
              <a:gd name="T5" fmla="*/ 1425269154 h 879"/>
              <a:gd name="T6" fmla="*/ 207281171 w 1013"/>
              <a:gd name="T7" fmla="*/ 1931734176 h 879"/>
              <a:gd name="T8" fmla="*/ 207281171 w 1013"/>
              <a:gd name="T9" fmla="*/ 1967589100 h 879"/>
              <a:gd name="T10" fmla="*/ 227557421 w 1013"/>
              <a:gd name="T11" fmla="*/ 1967589100 h 879"/>
              <a:gd name="T12" fmla="*/ 245582588 w 1013"/>
              <a:gd name="T13" fmla="*/ 1967589100 h 879"/>
              <a:gd name="T14" fmla="*/ 1092727936 w 1013"/>
              <a:gd name="T15" fmla="*/ 1593344724 h 879"/>
              <a:gd name="T16" fmla="*/ 1131030854 w 1013"/>
              <a:gd name="T17" fmla="*/ 1593344724 h 879"/>
              <a:gd name="T18" fmla="*/ 2147483647 w 1013"/>
              <a:gd name="T19" fmla="*/ 786587977 h 879"/>
              <a:gd name="T20" fmla="*/ 1131030854 w 1013"/>
              <a:gd name="T21" fmla="*/ 0 h 879"/>
              <a:gd name="T22" fmla="*/ 1131030854 w 1013"/>
              <a:gd name="T23" fmla="*/ 0 h 879"/>
              <a:gd name="T24" fmla="*/ 1131030854 w 1013"/>
              <a:gd name="T25" fmla="*/ 0 h 8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243852" tIns="121926" rIns="243852" bIns="121926" anchor="ctr"/>
          <a:lstStyle/>
          <a:p>
            <a:endParaRPr lang="es-MX"/>
          </a:p>
        </p:txBody>
      </p:sp>
      <p:sp>
        <p:nvSpPr>
          <p:cNvPr id="16" name="Rectángulo 15">
            <a:extLst>
              <a:ext uri="{FF2B5EF4-FFF2-40B4-BE49-F238E27FC236}">
                <a16:creationId xmlns:a16="http://schemas.microsoft.com/office/drawing/2014/main" id="{20E9B1E3-9D7A-4CA7-A088-F7F9418BEC53}"/>
              </a:ext>
            </a:extLst>
          </p:cNvPr>
          <p:cNvSpPr/>
          <p:nvPr/>
        </p:nvSpPr>
        <p:spPr>
          <a:xfrm>
            <a:off x="6241142" y="4032658"/>
            <a:ext cx="4833257" cy="923330"/>
          </a:xfrm>
          <a:prstGeom prst="rect">
            <a:avLst/>
          </a:prstGeom>
        </p:spPr>
        <p:txBody>
          <a:bodyPr wrap="square">
            <a:spAutoFit/>
          </a:bodyPr>
          <a:lstStyle/>
          <a:p>
            <a:r>
              <a:rPr lang="es-CO" dirty="0"/>
              <a:t>Donec fringilla est orci. Orci varius natoque penatibus et magnis dis. Donec fringilla est orci. Orci varius natoque penatibus et magnis dis.</a:t>
            </a:r>
          </a:p>
        </p:txBody>
      </p:sp>
    </p:spTree>
    <p:extLst>
      <p:ext uri="{BB962C8B-B14F-4D97-AF65-F5344CB8AC3E}">
        <p14:creationId xmlns:p14="http://schemas.microsoft.com/office/powerpoint/2010/main" val="1690502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0703B3D8-D847-44CF-BC3C-916BBEC23C3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Rectángulo 4">
            <a:extLst>
              <a:ext uri="{FF2B5EF4-FFF2-40B4-BE49-F238E27FC236}">
                <a16:creationId xmlns:a16="http://schemas.microsoft.com/office/drawing/2014/main" id="{26E16E24-55BA-41EA-88E4-0E79EA947F9D}"/>
              </a:ext>
            </a:extLst>
          </p:cNvPr>
          <p:cNvSpPr/>
          <p:nvPr/>
        </p:nvSpPr>
        <p:spPr>
          <a:xfrm>
            <a:off x="5820230" y="0"/>
            <a:ext cx="4857750" cy="6858000"/>
          </a:xfrm>
          <a:prstGeom prst="rect">
            <a:avLst/>
          </a:prstGeom>
          <a:solidFill>
            <a:srgbClr val="61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5">
            <a:extLst>
              <a:ext uri="{FF2B5EF4-FFF2-40B4-BE49-F238E27FC236}">
                <a16:creationId xmlns:a16="http://schemas.microsoft.com/office/drawing/2014/main" id="{59B29C22-2821-4356-93C2-E46386C9287A}"/>
              </a:ext>
            </a:extLst>
          </p:cNvPr>
          <p:cNvSpPr txBox="1"/>
          <p:nvPr/>
        </p:nvSpPr>
        <p:spPr>
          <a:xfrm>
            <a:off x="6313714" y="1930399"/>
            <a:ext cx="3657600" cy="923330"/>
          </a:xfrm>
          <a:prstGeom prst="rect">
            <a:avLst/>
          </a:prstGeom>
          <a:noFill/>
        </p:spPr>
        <p:txBody>
          <a:bodyPr wrap="square" rtlCol="0">
            <a:spAutoFit/>
          </a:bodyPr>
          <a:lstStyle/>
          <a:p>
            <a:pPr algn="ctr"/>
            <a:r>
              <a:rPr lang="en-US" sz="5400" dirty="0">
                <a:solidFill>
                  <a:schemeClr val="bg1"/>
                </a:solidFill>
                <a:latin typeface="Arial Black" panose="020B0A04020102020204" pitchFamily="34" charset="0"/>
              </a:rPr>
              <a:t>THANKS</a:t>
            </a:r>
          </a:p>
        </p:txBody>
      </p:sp>
      <p:sp>
        <p:nvSpPr>
          <p:cNvPr id="7" name="Rectángulo 6">
            <a:extLst>
              <a:ext uri="{FF2B5EF4-FFF2-40B4-BE49-F238E27FC236}">
                <a16:creationId xmlns:a16="http://schemas.microsoft.com/office/drawing/2014/main" id="{CE527B2E-193F-4115-AB6C-8FC2815C067B}"/>
              </a:ext>
            </a:extLst>
          </p:cNvPr>
          <p:cNvSpPr/>
          <p:nvPr/>
        </p:nvSpPr>
        <p:spPr>
          <a:xfrm>
            <a:off x="0" y="4156364"/>
            <a:ext cx="942109" cy="1579418"/>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B16EE860-33FB-4827-8453-8895089BEB2B}"/>
              </a:ext>
            </a:extLst>
          </p:cNvPr>
          <p:cNvSpPr/>
          <p:nvPr/>
        </p:nvSpPr>
        <p:spPr>
          <a:xfrm>
            <a:off x="11249891" y="592075"/>
            <a:ext cx="942109" cy="1579418"/>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64">
            <a:extLst>
              <a:ext uri="{FF2B5EF4-FFF2-40B4-BE49-F238E27FC236}">
                <a16:creationId xmlns:a16="http://schemas.microsoft.com/office/drawing/2014/main" id="{CABE6173-39FC-467F-962B-576260EBE4E2}"/>
              </a:ext>
            </a:extLst>
          </p:cNvPr>
          <p:cNvGrpSpPr>
            <a:grpSpLocks/>
          </p:cNvGrpSpPr>
          <p:nvPr/>
        </p:nvGrpSpPr>
        <p:grpSpPr bwMode="auto">
          <a:xfrm>
            <a:off x="7405688" y="5096173"/>
            <a:ext cx="1281907" cy="380204"/>
            <a:chOff x="2315487" y="10721814"/>
            <a:chExt cx="2562325" cy="760759"/>
          </a:xfrm>
          <a:solidFill>
            <a:schemeClr val="bg1"/>
          </a:solidFill>
        </p:grpSpPr>
        <p:sp>
          <p:nvSpPr>
            <p:cNvPr id="10" name="Freeform 312">
              <a:extLst>
                <a:ext uri="{FF2B5EF4-FFF2-40B4-BE49-F238E27FC236}">
                  <a16:creationId xmlns:a16="http://schemas.microsoft.com/office/drawing/2014/main" id="{49010938-D0AD-41AB-87EE-68C18CEB2983}"/>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sp>
          <p:nvSpPr>
            <p:cNvPr id="11" name="Freeform 317">
              <a:extLst>
                <a:ext uri="{FF2B5EF4-FFF2-40B4-BE49-F238E27FC236}">
                  <a16:creationId xmlns:a16="http://schemas.microsoft.com/office/drawing/2014/main" id="{DFC99B2C-C58B-4475-A1DC-C10BF55B503C}"/>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grpSp>
          <p:nvGrpSpPr>
            <p:cNvPr id="12" name="Group 68">
              <a:extLst>
                <a:ext uri="{FF2B5EF4-FFF2-40B4-BE49-F238E27FC236}">
                  <a16:creationId xmlns:a16="http://schemas.microsoft.com/office/drawing/2014/main" id="{F704EB8A-239E-4D3C-BB9F-DC17CA5085CE}"/>
                </a:ext>
              </a:extLst>
            </p:cNvPr>
            <p:cNvGrpSpPr>
              <a:grpSpLocks/>
            </p:cNvGrpSpPr>
            <p:nvPr/>
          </p:nvGrpSpPr>
          <p:grpSpPr bwMode="auto">
            <a:xfrm>
              <a:off x="3215077" y="10726572"/>
              <a:ext cx="756797" cy="756001"/>
              <a:chOff x="7408025" y="7017253"/>
              <a:chExt cx="1340715" cy="1339305"/>
            </a:xfrm>
            <a:grpFill/>
          </p:grpSpPr>
          <p:sp>
            <p:nvSpPr>
              <p:cNvPr id="13" name="Freeform 16">
                <a:extLst>
                  <a:ext uri="{FF2B5EF4-FFF2-40B4-BE49-F238E27FC236}">
                    <a16:creationId xmlns:a16="http://schemas.microsoft.com/office/drawing/2014/main" id="{586E14DC-6005-4B00-9C3B-05D68DF1C385}"/>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grpFill/>
              <a:ln w="9525">
                <a:solidFill>
                  <a:schemeClr val="tx1">
                    <a:lumMod val="40000"/>
                    <a:lumOff val="60000"/>
                  </a:schemeClr>
                </a:solidFill>
                <a:round/>
                <a:headEnd/>
                <a:tailEnd/>
              </a:ln>
            </p:spPr>
            <p:txBody>
              <a:bodyPr/>
              <a:lstStyle/>
              <a:p>
                <a:pPr defTabSz="914217">
                  <a:defRPr/>
                </a:pPr>
                <a:endParaRPr lang="en-US" sz="900" dirty="0">
                  <a:latin typeface="Lato Light"/>
                  <a:cs typeface="Lato Light"/>
                </a:endParaRPr>
              </a:p>
            </p:txBody>
          </p:sp>
          <p:sp>
            <p:nvSpPr>
              <p:cNvPr id="14" name="Oval 74">
                <a:extLst>
                  <a:ext uri="{FF2B5EF4-FFF2-40B4-BE49-F238E27FC236}">
                    <a16:creationId xmlns:a16="http://schemas.microsoft.com/office/drawing/2014/main" id="{FFAEFC99-B3A1-4C1F-98A9-2CEECE2CF16F}"/>
                  </a:ext>
                </a:extLst>
              </p:cNvPr>
              <p:cNvSpPr/>
              <p:nvPr/>
            </p:nvSpPr>
            <p:spPr>
              <a:xfrm>
                <a:off x="7408018" y="7017255"/>
                <a:ext cx="1340715" cy="1339303"/>
              </a:xfrm>
              <a:prstGeom prst="ellipse">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sp>
        <p:nvSpPr>
          <p:cNvPr id="15" name="Rectangle 58">
            <a:extLst>
              <a:ext uri="{FF2B5EF4-FFF2-40B4-BE49-F238E27FC236}">
                <a16:creationId xmlns:a16="http://schemas.microsoft.com/office/drawing/2014/main" id="{426474FE-E870-4640-9F61-31D4D8E66EFE}"/>
              </a:ext>
            </a:extLst>
          </p:cNvPr>
          <p:cNvSpPr>
            <a:spLocks noChangeArrowheads="1"/>
          </p:cNvSpPr>
          <p:nvPr/>
        </p:nvSpPr>
        <p:spPr bwMode="auto">
          <a:xfrm>
            <a:off x="6748674" y="2952553"/>
            <a:ext cx="965928"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rPr>
              <a:t>Address</a:t>
            </a:r>
          </a:p>
        </p:txBody>
      </p:sp>
      <p:sp>
        <p:nvSpPr>
          <p:cNvPr id="16" name="Rectangle 59">
            <a:extLst>
              <a:ext uri="{FF2B5EF4-FFF2-40B4-BE49-F238E27FC236}">
                <a16:creationId xmlns:a16="http://schemas.microsoft.com/office/drawing/2014/main" id="{D9F3F830-1642-4CF5-B4D0-4DA34D2F28F3}"/>
              </a:ext>
            </a:extLst>
          </p:cNvPr>
          <p:cNvSpPr>
            <a:spLocks noChangeArrowheads="1"/>
          </p:cNvSpPr>
          <p:nvPr/>
        </p:nvSpPr>
        <p:spPr bwMode="auto">
          <a:xfrm>
            <a:off x="6735974" y="3531085"/>
            <a:ext cx="1339427"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Contact Info</a:t>
            </a:r>
          </a:p>
        </p:txBody>
      </p:sp>
      <p:sp>
        <p:nvSpPr>
          <p:cNvPr id="17" name="Rectangle 60">
            <a:extLst>
              <a:ext uri="{FF2B5EF4-FFF2-40B4-BE49-F238E27FC236}">
                <a16:creationId xmlns:a16="http://schemas.microsoft.com/office/drawing/2014/main" id="{5BEE8072-BC28-425F-9DA3-553DC5EB5CF4}"/>
              </a:ext>
            </a:extLst>
          </p:cNvPr>
          <p:cNvSpPr>
            <a:spLocks noChangeArrowheads="1"/>
          </p:cNvSpPr>
          <p:nvPr/>
        </p:nvSpPr>
        <p:spPr bwMode="auto">
          <a:xfrm>
            <a:off x="6735974" y="4105647"/>
            <a:ext cx="1147451"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Telephone</a:t>
            </a:r>
          </a:p>
        </p:txBody>
      </p:sp>
      <p:sp>
        <p:nvSpPr>
          <p:cNvPr id="18" name="Freeform 161">
            <a:extLst>
              <a:ext uri="{FF2B5EF4-FFF2-40B4-BE49-F238E27FC236}">
                <a16:creationId xmlns:a16="http://schemas.microsoft.com/office/drawing/2014/main" id="{C4F31701-967A-467A-8B6F-E7A4F57205C1}"/>
              </a:ext>
            </a:extLst>
          </p:cNvPr>
          <p:cNvSpPr>
            <a:spLocks noChangeArrowheads="1"/>
          </p:cNvSpPr>
          <p:nvPr/>
        </p:nvSpPr>
        <p:spPr bwMode="auto">
          <a:xfrm>
            <a:off x="6535155" y="3049391"/>
            <a:ext cx="253206" cy="328613"/>
          </a:xfrm>
          <a:custGeom>
            <a:avLst/>
            <a:gdLst>
              <a:gd name="T0" fmla="*/ 252583 w 472"/>
              <a:gd name="T1" fmla="*/ 0 h 619"/>
              <a:gd name="T2" fmla="*/ 252583 w 472"/>
              <a:gd name="T3" fmla="*/ 0 h 619"/>
              <a:gd name="T4" fmla="*/ 0 w 472"/>
              <a:gd name="T5" fmla="*/ 249764 h 619"/>
              <a:gd name="T6" fmla="*/ 252583 w 472"/>
              <a:gd name="T7" fmla="*/ 656825 h 619"/>
              <a:gd name="T8" fmla="*/ 504095 w 472"/>
              <a:gd name="T9" fmla="*/ 249764 h 619"/>
              <a:gd name="T10" fmla="*/ 252583 w 472"/>
              <a:gd name="T11" fmla="*/ 0 h 619"/>
              <a:gd name="T12" fmla="*/ 252583 w 472"/>
              <a:gd name="T13" fmla="*/ 594119 h 619"/>
              <a:gd name="T14" fmla="*/ 252583 w 472"/>
              <a:gd name="T15" fmla="*/ 594119 h 619"/>
              <a:gd name="T16" fmla="*/ 48162 w 472"/>
              <a:gd name="T17" fmla="*/ 249764 h 619"/>
              <a:gd name="T18" fmla="*/ 252583 w 472"/>
              <a:gd name="T19" fmla="*/ 30822 h 619"/>
              <a:gd name="T20" fmla="*/ 457003 w 472"/>
              <a:gd name="T21" fmla="*/ 249764 h 619"/>
              <a:gd name="T22" fmla="*/ 252583 w 472"/>
              <a:gd name="T23" fmla="*/ 594119 h 619"/>
              <a:gd name="T24" fmla="*/ 252583 w 472"/>
              <a:gd name="T25" fmla="*/ 140293 h 619"/>
              <a:gd name="T26" fmla="*/ 252583 w 472"/>
              <a:gd name="T27" fmla="*/ 140293 h 619"/>
              <a:gd name="T28" fmla="*/ 142345 w 472"/>
              <a:gd name="T29" fmla="*/ 249764 h 619"/>
              <a:gd name="T30" fmla="*/ 252583 w 472"/>
              <a:gd name="T31" fmla="*/ 343292 h 619"/>
              <a:gd name="T32" fmla="*/ 362820 w 472"/>
              <a:gd name="T33" fmla="*/ 249764 h 619"/>
              <a:gd name="T34" fmla="*/ 252583 w 472"/>
              <a:gd name="T35" fmla="*/ 140293 h 619"/>
              <a:gd name="T36" fmla="*/ 252583 w 472"/>
              <a:gd name="T37" fmla="*/ 312470 h 619"/>
              <a:gd name="T38" fmla="*/ 252583 w 472"/>
              <a:gd name="T39" fmla="*/ 312470 h 619"/>
              <a:gd name="T40" fmla="*/ 189437 w 472"/>
              <a:gd name="T41" fmla="*/ 249764 h 619"/>
              <a:gd name="T42" fmla="*/ 252583 w 472"/>
              <a:gd name="T43" fmla="*/ 187057 h 619"/>
              <a:gd name="T44" fmla="*/ 315728 w 472"/>
              <a:gd name="T45" fmla="*/ 249764 h 619"/>
              <a:gd name="T46" fmla="*/ 252583 w 472"/>
              <a:gd name="T47" fmla="*/ 312470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bg1"/>
          </a:solidFill>
          <a:ln>
            <a:noFill/>
          </a:ln>
        </p:spPr>
        <p:txBody>
          <a:bodyPr wrap="none" anchor="ctr"/>
          <a:lstStyle/>
          <a:p>
            <a:endParaRPr lang="es-MX" sz="900">
              <a:solidFill>
                <a:schemeClr val="bg1"/>
              </a:solidFill>
            </a:endParaRPr>
          </a:p>
        </p:txBody>
      </p:sp>
      <p:sp>
        <p:nvSpPr>
          <p:cNvPr id="19" name="Freeform 185">
            <a:extLst>
              <a:ext uri="{FF2B5EF4-FFF2-40B4-BE49-F238E27FC236}">
                <a16:creationId xmlns:a16="http://schemas.microsoft.com/office/drawing/2014/main" id="{6C8C5EDD-354C-4819-A92D-1F00566DE00E}"/>
              </a:ext>
            </a:extLst>
          </p:cNvPr>
          <p:cNvSpPr>
            <a:spLocks noChangeArrowheads="1"/>
          </p:cNvSpPr>
          <p:nvPr/>
        </p:nvSpPr>
        <p:spPr bwMode="auto">
          <a:xfrm>
            <a:off x="6518486" y="3631097"/>
            <a:ext cx="289719" cy="221457"/>
          </a:xfrm>
          <a:custGeom>
            <a:avLst/>
            <a:gdLst>
              <a:gd name="T0" fmla="*/ 509661 w 619"/>
              <a:gd name="T1" fmla="*/ 0 h 472"/>
              <a:gd name="T2" fmla="*/ 509661 w 619"/>
              <a:gd name="T3" fmla="*/ 0 h 472"/>
              <a:gd name="T4" fmla="*/ 68267 w 619"/>
              <a:gd name="T5" fmla="*/ 0 h 472"/>
              <a:gd name="T6" fmla="*/ 0 w 619"/>
              <a:gd name="T7" fmla="*/ 68485 h 472"/>
              <a:gd name="T8" fmla="*/ 0 w 619"/>
              <a:gd name="T9" fmla="*/ 372444 h 472"/>
              <a:gd name="T10" fmla="*/ 68267 w 619"/>
              <a:gd name="T11" fmla="*/ 441867 h 472"/>
              <a:gd name="T12" fmla="*/ 509661 w 619"/>
              <a:gd name="T13" fmla="*/ 441867 h 472"/>
              <a:gd name="T14" fmla="*/ 577928 w 619"/>
              <a:gd name="T15" fmla="*/ 372444 h 472"/>
              <a:gd name="T16" fmla="*/ 577928 w 619"/>
              <a:gd name="T17" fmla="*/ 68485 h 472"/>
              <a:gd name="T18" fmla="*/ 509661 w 619"/>
              <a:gd name="T19" fmla="*/ 0 h 472"/>
              <a:gd name="T20" fmla="*/ 522754 w 619"/>
              <a:gd name="T21" fmla="*/ 41278 h 472"/>
              <a:gd name="T22" fmla="*/ 522754 w 619"/>
              <a:gd name="T23" fmla="*/ 41278 h 472"/>
              <a:gd name="T24" fmla="*/ 288964 w 619"/>
              <a:gd name="T25" fmla="*/ 220464 h 472"/>
              <a:gd name="T26" fmla="*/ 55174 w 619"/>
              <a:gd name="T27" fmla="*/ 41278 h 472"/>
              <a:gd name="T28" fmla="*/ 522754 w 619"/>
              <a:gd name="T29" fmla="*/ 41278 h 472"/>
              <a:gd name="T30" fmla="*/ 27120 w 619"/>
              <a:gd name="T31" fmla="*/ 372444 h 472"/>
              <a:gd name="T32" fmla="*/ 27120 w 619"/>
              <a:gd name="T33" fmla="*/ 372444 h 472"/>
              <a:gd name="T34" fmla="*/ 27120 w 619"/>
              <a:gd name="T35" fmla="*/ 68485 h 472"/>
              <a:gd name="T36" fmla="*/ 192643 w 619"/>
              <a:gd name="T37" fmla="*/ 207330 h 472"/>
              <a:gd name="T38" fmla="*/ 27120 w 619"/>
              <a:gd name="T39" fmla="*/ 372444 h 472"/>
              <a:gd name="T40" fmla="*/ 55174 w 619"/>
              <a:gd name="T41" fmla="*/ 400588 h 472"/>
              <a:gd name="T42" fmla="*/ 55174 w 619"/>
              <a:gd name="T43" fmla="*/ 400588 h 472"/>
              <a:gd name="T44" fmla="*/ 220697 w 619"/>
              <a:gd name="T45" fmla="*/ 220464 h 472"/>
              <a:gd name="T46" fmla="*/ 288964 w 619"/>
              <a:gd name="T47" fmla="*/ 275815 h 472"/>
              <a:gd name="T48" fmla="*/ 344138 w 619"/>
              <a:gd name="T49" fmla="*/ 220464 h 472"/>
              <a:gd name="T50" fmla="*/ 522754 w 619"/>
              <a:gd name="T51" fmla="*/ 400588 h 472"/>
              <a:gd name="T52" fmla="*/ 55174 w 619"/>
              <a:gd name="T53" fmla="*/ 400588 h 472"/>
              <a:gd name="T54" fmla="*/ 550808 w 619"/>
              <a:gd name="T55" fmla="*/ 372444 h 472"/>
              <a:gd name="T56" fmla="*/ 550808 w 619"/>
              <a:gd name="T57" fmla="*/ 372444 h 472"/>
              <a:gd name="T58" fmla="*/ 550808 w 619"/>
              <a:gd name="T59" fmla="*/ 372444 h 472"/>
              <a:gd name="T60" fmla="*/ 385285 w 619"/>
              <a:gd name="T61" fmla="*/ 207330 h 472"/>
              <a:gd name="T62" fmla="*/ 550808 w 619"/>
              <a:gd name="T63" fmla="*/ 68485 h 472"/>
              <a:gd name="T64" fmla="*/ 550808 w 619"/>
              <a:gd name="T65" fmla="*/ 372444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chemeClr val="bg1"/>
          </a:solidFill>
          <a:ln>
            <a:noFill/>
          </a:ln>
        </p:spPr>
        <p:txBody>
          <a:bodyPr wrap="none" lIns="45716" tIns="22858" rIns="45716" bIns="22858" anchor="ctr"/>
          <a:lstStyle/>
          <a:p>
            <a:endParaRPr lang="es-MX" sz="900">
              <a:solidFill>
                <a:schemeClr val="bg1"/>
              </a:solidFill>
            </a:endParaRPr>
          </a:p>
        </p:txBody>
      </p:sp>
      <p:sp>
        <p:nvSpPr>
          <p:cNvPr id="20" name="Freeform 178">
            <a:extLst>
              <a:ext uri="{FF2B5EF4-FFF2-40B4-BE49-F238E27FC236}">
                <a16:creationId xmlns:a16="http://schemas.microsoft.com/office/drawing/2014/main" id="{64305A20-9958-4437-8259-FC9DA59E91D1}"/>
              </a:ext>
            </a:extLst>
          </p:cNvPr>
          <p:cNvSpPr>
            <a:spLocks noChangeArrowheads="1"/>
          </p:cNvSpPr>
          <p:nvPr/>
        </p:nvSpPr>
        <p:spPr bwMode="auto">
          <a:xfrm>
            <a:off x="6516105" y="4176291"/>
            <a:ext cx="292100" cy="283369"/>
          </a:xfrm>
          <a:custGeom>
            <a:avLst/>
            <a:gdLst>
              <a:gd name="T0" fmla="*/ 603 w 634"/>
              <a:gd name="T1" fmla="*/ 74 h 619"/>
              <a:gd name="T2" fmla="*/ 603 w 634"/>
              <a:gd name="T3" fmla="*/ 74 h 619"/>
              <a:gd name="T4" fmla="*/ 545 w 634"/>
              <a:gd name="T5" fmla="*/ 15 h 619"/>
              <a:gd name="T6" fmla="*/ 486 w 634"/>
              <a:gd name="T7" fmla="*/ 15 h 619"/>
              <a:gd name="T8" fmla="*/ 412 w 634"/>
              <a:gd name="T9" fmla="*/ 133 h 619"/>
              <a:gd name="T10" fmla="*/ 412 w 634"/>
              <a:gd name="T11" fmla="*/ 191 h 619"/>
              <a:gd name="T12" fmla="*/ 441 w 634"/>
              <a:gd name="T13" fmla="*/ 221 h 619"/>
              <a:gd name="T14" fmla="*/ 353 w 634"/>
              <a:gd name="T15" fmla="*/ 324 h 619"/>
              <a:gd name="T16" fmla="*/ 235 w 634"/>
              <a:gd name="T17" fmla="*/ 427 h 619"/>
              <a:gd name="T18" fmla="*/ 191 w 634"/>
              <a:gd name="T19" fmla="*/ 397 h 619"/>
              <a:gd name="T20" fmla="*/ 132 w 634"/>
              <a:gd name="T21" fmla="*/ 397 h 619"/>
              <a:gd name="T22" fmla="*/ 29 w 634"/>
              <a:gd name="T23" fmla="*/ 486 h 619"/>
              <a:gd name="T24" fmla="*/ 29 w 634"/>
              <a:gd name="T25" fmla="*/ 530 h 619"/>
              <a:gd name="T26" fmla="*/ 88 w 634"/>
              <a:gd name="T27" fmla="*/ 589 h 619"/>
              <a:gd name="T28" fmla="*/ 191 w 634"/>
              <a:gd name="T29" fmla="*/ 589 h 619"/>
              <a:gd name="T30" fmla="*/ 427 w 634"/>
              <a:gd name="T31" fmla="*/ 412 h 619"/>
              <a:gd name="T32" fmla="*/ 603 w 634"/>
              <a:gd name="T33" fmla="*/ 191 h 619"/>
              <a:gd name="T34" fmla="*/ 603 w 634"/>
              <a:gd name="T35" fmla="*/ 74 h 619"/>
              <a:gd name="T36" fmla="*/ 574 w 634"/>
              <a:gd name="T37" fmla="*/ 162 h 619"/>
              <a:gd name="T38" fmla="*/ 574 w 634"/>
              <a:gd name="T39" fmla="*/ 162 h 619"/>
              <a:gd name="T40" fmla="*/ 412 w 634"/>
              <a:gd name="T41" fmla="*/ 383 h 619"/>
              <a:gd name="T42" fmla="*/ 162 w 634"/>
              <a:gd name="T43" fmla="*/ 559 h 619"/>
              <a:gd name="T44" fmla="*/ 103 w 634"/>
              <a:gd name="T45" fmla="*/ 559 h 619"/>
              <a:gd name="T46" fmla="*/ 73 w 634"/>
              <a:gd name="T47" fmla="*/ 530 h 619"/>
              <a:gd name="T48" fmla="*/ 73 w 634"/>
              <a:gd name="T49" fmla="*/ 486 h 619"/>
              <a:gd name="T50" fmla="*/ 147 w 634"/>
              <a:gd name="T51" fmla="*/ 442 h 619"/>
              <a:gd name="T52" fmla="*/ 177 w 634"/>
              <a:gd name="T53" fmla="*/ 442 h 619"/>
              <a:gd name="T54" fmla="*/ 221 w 634"/>
              <a:gd name="T55" fmla="*/ 486 h 619"/>
              <a:gd name="T56" fmla="*/ 500 w 634"/>
              <a:gd name="T57" fmla="*/ 221 h 619"/>
              <a:gd name="T58" fmla="*/ 441 w 634"/>
              <a:gd name="T59" fmla="*/ 176 h 619"/>
              <a:gd name="T60" fmla="*/ 441 w 634"/>
              <a:gd name="T61" fmla="*/ 133 h 619"/>
              <a:gd name="T62" fmla="*/ 500 w 634"/>
              <a:gd name="T63" fmla="*/ 59 h 619"/>
              <a:gd name="T64" fmla="*/ 545 w 634"/>
              <a:gd name="T65" fmla="*/ 59 h 619"/>
              <a:gd name="T66" fmla="*/ 574 w 634"/>
              <a:gd name="T67" fmla="*/ 103 h 619"/>
              <a:gd name="T68" fmla="*/ 574 w 634"/>
              <a:gd name="T69" fmla="*/ 16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chemeClr val="bg1"/>
          </a:solidFill>
          <a:ln>
            <a:noFill/>
          </a:ln>
          <a:effectLst/>
        </p:spPr>
        <p:txBody>
          <a:bodyPr wrap="none" lIns="45716" tIns="22858" rIns="45716" bIns="22858" anchor="ctr"/>
          <a:lstStyle/>
          <a:p>
            <a:pPr defTabSz="914217">
              <a:defRPr/>
            </a:pPr>
            <a:endParaRPr lang="en-US" sz="900">
              <a:solidFill>
                <a:schemeClr val="bg1"/>
              </a:solidFill>
            </a:endParaRPr>
          </a:p>
        </p:txBody>
      </p:sp>
    </p:spTree>
    <p:extLst>
      <p:ext uri="{BB962C8B-B14F-4D97-AF65-F5344CB8AC3E}">
        <p14:creationId xmlns:p14="http://schemas.microsoft.com/office/powerpoint/2010/main" val="254885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rgbClr val="61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rgbClr val="FFC000"/>
                </a:solidFill>
                <a:latin typeface="Lato Black" panose="020F0A02020204030203" pitchFamily="34" charset="0"/>
              </a:rPr>
              <a:t>THANKS FOR DOWNLOADING THESE TEMPLATES! </a:t>
            </a:r>
            <a:br>
              <a:rPr kumimoji="1" lang="en-US" altLang="ja-JP" sz="2000" b="1" dirty="0">
                <a:solidFill>
                  <a:srgbClr val="FFC000"/>
                </a:solidFill>
                <a:latin typeface="Lato Light" panose="020F0302020204030203" pitchFamily="34" charset="0"/>
              </a:rPr>
            </a:br>
            <a:r>
              <a:rPr kumimoji="1" lang="en-US" altLang="ja-JP" sz="2400" dirty="0">
                <a:solidFill>
                  <a:srgbClr val="FFC000"/>
                </a:solidFill>
                <a:latin typeface="Lato Light" panose="020F0302020204030203" pitchFamily="34" charset="0"/>
              </a:rPr>
              <a:t>Find even more free templates at </a:t>
            </a:r>
            <a:endParaRPr kumimoji="1" lang="en-US" altLang="ja-JP" sz="2000" b="1" dirty="0">
              <a:solidFill>
                <a:srgbClr val="FFC000"/>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E113F9AA-2EE5-4F13-9EAC-B77A79A21F5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411" r="23411"/>
          <a:stretch>
            <a:fillRect/>
          </a:stretch>
        </p:blipFill>
        <p:spPr/>
      </p:pic>
      <p:sp>
        <p:nvSpPr>
          <p:cNvPr id="8" name="Rectángulo 7">
            <a:extLst>
              <a:ext uri="{FF2B5EF4-FFF2-40B4-BE49-F238E27FC236}">
                <a16:creationId xmlns:a16="http://schemas.microsoft.com/office/drawing/2014/main" id="{5BB91FAB-1C61-400D-B096-A7FCA311DD39}"/>
              </a:ext>
            </a:extLst>
          </p:cNvPr>
          <p:cNvSpPr/>
          <p:nvPr/>
        </p:nvSpPr>
        <p:spPr>
          <a:xfrm>
            <a:off x="5708650" y="0"/>
            <a:ext cx="6483350" cy="6858000"/>
          </a:xfrm>
          <a:prstGeom prst="rect">
            <a:avLst/>
          </a:prstGeom>
          <a:solidFill>
            <a:srgbClr val="61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Marcador de posición de imagen 6">
            <a:extLst>
              <a:ext uri="{FF2B5EF4-FFF2-40B4-BE49-F238E27FC236}">
                <a16:creationId xmlns:a16="http://schemas.microsoft.com/office/drawing/2014/main" id="{5FB2FCA6-E686-4D96-96FB-78E378E8A279}"/>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9" name="Rectángulo 8">
            <a:extLst>
              <a:ext uri="{FF2B5EF4-FFF2-40B4-BE49-F238E27FC236}">
                <a16:creationId xmlns:a16="http://schemas.microsoft.com/office/drawing/2014/main" id="{8B1C300E-CB4B-49CB-AE82-120A408AB237}"/>
              </a:ext>
            </a:extLst>
          </p:cNvPr>
          <p:cNvSpPr/>
          <p:nvPr/>
        </p:nvSpPr>
        <p:spPr>
          <a:xfrm>
            <a:off x="0" y="4156364"/>
            <a:ext cx="942109" cy="1579418"/>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DAE67BA3-62CA-419B-8281-3F8DD019AFD8}"/>
              </a:ext>
            </a:extLst>
          </p:cNvPr>
          <p:cNvSpPr txBox="1"/>
          <p:nvPr/>
        </p:nvSpPr>
        <p:spPr>
          <a:xfrm rot="16200000">
            <a:off x="-2418383" y="835717"/>
            <a:ext cx="8700655" cy="1569660"/>
          </a:xfrm>
          <a:prstGeom prst="rect">
            <a:avLst/>
          </a:prstGeom>
          <a:noFill/>
        </p:spPr>
        <p:txBody>
          <a:bodyPr wrap="square" rtlCol="0">
            <a:spAutoFit/>
          </a:bodyPr>
          <a:lstStyle/>
          <a:p>
            <a:r>
              <a:rPr lang="en-US" sz="4800" dirty="0">
                <a:latin typeface="Arial Black" panose="020B0A04020102020204" pitchFamily="34" charset="0"/>
              </a:rPr>
              <a:t>BUSSINESS </a:t>
            </a:r>
          </a:p>
          <a:p>
            <a:r>
              <a:rPr lang="en-US" sz="4800" dirty="0">
                <a:latin typeface="Arial Black" panose="020B0A04020102020204" pitchFamily="34" charset="0"/>
              </a:rPr>
              <a:t>PRESENTATION</a:t>
            </a:r>
          </a:p>
        </p:txBody>
      </p:sp>
      <p:sp>
        <p:nvSpPr>
          <p:cNvPr id="11" name="CuadroTexto 10">
            <a:extLst>
              <a:ext uri="{FF2B5EF4-FFF2-40B4-BE49-F238E27FC236}">
                <a16:creationId xmlns:a16="http://schemas.microsoft.com/office/drawing/2014/main" id="{95B4C031-0F8C-4223-9A2E-366F14CF5B8A}"/>
              </a:ext>
            </a:extLst>
          </p:cNvPr>
          <p:cNvSpPr txBox="1"/>
          <p:nvPr/>
        </p:nvSpPr>
        <p:spPr>
          <a:xfrm>
            <a:off x="471054" y="6245160"/>
            <a:ext cx="5486400" cy="338554"/>
          </a:xfrm>
          <a:prstGeom prst="rect">
            <a:avLst/>
          </a:prstGeom>
          <a:noFill/>
        </p:spPr>
        <p:txBody>
          <a:bodyPr wrap="square" rtlCol="0">
            <a:spAutoFit/>
          </a:bodyPr>
          <a:lstStyle/>
          <a:p>
            <a:r>
              <a:rPr lang="en-US" sz="1600" dirty="0">
                <a:solidFill>
                  <a:schemeClr val="bg1">
                    <a:lumMod val="50000"/>
                  </a:schemeClr>
                </a:solidFill>
              </a:rPr>
              <a:t>https://free-powerpoint-templates-download.com/</a:t>
            </a:r>
          </a:p>
        </p:txBody>
      </p:sp>
    </p:spTree>
    <p:extLst>
      <p:ext uri="{BB962C8B-B14F-4D97-AF65-F5344CB8AC3E}">
        <p14:creationId xmlns:p14="http://schemas.microsoft.com/office/powerpoint/2010/main" val="127866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BE10BA19-DFFF-4412-929B-6BF1E5E35F40}"/>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25279" b="25279"/>
          <a:stretch>
            <a:fillRect/>
          </a:stretch>
        </p:blipFill>
        <p:spPr>
          <a:xfrm>
            <a:off x="0" y="1673225"/>
            <a:ext cx="8007350" cy="2514600"/>
          </a:xfrm>
          <a:prstGeom prst="rect">
            <a:avLst/>
          </a:prstGeom>
        </p:spPr>
      </p:pic>
      <p:sp>
        <p:nvSpPr>
          <p:cNvPr id="3" name="Rectángulo 2">
            <a:extLst>
              <a:ext uri="{FF2B5EF4-FFF2-40B4-BE49-F238E27FC236}">
                <a16:creationId xmlns:a16="http://schemas.microsoft.com/office/drawing/2014/main" id="{1815B610-3F6D-4F10-83E9-9160D1C9EC63}"/>
              </a:ext>
            </a:extLst>
          </p:cNvPr>
          <p:cNvSpPr/>
          <p:nvPr/>
        </p:nvSpPr>
        <p:spPr>
          <a:xfrm>
            <a:off x="8007350" y="1672936"/>
            <a:ext cx="4184650" cy="2514600"/>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a:extLst>
              <a:ext uri="{FF2B5EF4-FFF2-40B4-BE49-F238E27FC236}">
                <a16:creationId xmlns:a16="http://schemas.microsoft.com/office/drawing/2014/main" id="{B8FB3E99-043C-4A57-ADA8-27F87A865548}"/>
              </a:ext>
            </a:extLst>
          </p:cNvPr>
          <p:cNvSpPr/>
          <p:nvPr/>
        </p:nvSpPr>
        <p:spPr>
          <a:xfrm>
            <a:off x="0" y="997527"/>
            <a:ext cx="6096000" cy="471055"/>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CO" dirty="0"/>
              <a:t>ABOUT US</a:t>
            </a:r>
            <a:endParaRPr lang="en-US" dirty="0"/>
          </a:p>
        </p:txBody>
      </p:sp>
      <p:sp>
        <p:nvSpPr>
          <p:cNvPr id="7" name="CuadroTexto 6">
            <a:extLst>
              <a:ext uri="{FF2B5EF4-FFF2-40B4-BE49-F238E27FC236}">
                <a16:creationId xmlns:a16="http://schemas.microsoft.com/office/drawing/2014/main" id="{E1CB97AB-5C32-4D43-B934-D6ECB787464A}"/>
              </a:ext>
            </a:extLst>
          </p:cNvPr>
          <p:cNvSpPr txBox="1"/>
          <p:nvPr/>
        </p:nvSpPr>
        <p:spPr>
          <a:xfrm>
            <a:off x="8446721" y="1960740"/>
            <a:ext cx="3305908" cy="1938992"/>
          </a:xfrm>
          <a:prstGeom prst="rect">
            <a:avLst/>
          </a:prstGeom>
          <a:noFill/>
        </p:spPr>
        <p:txBody>
          <a:bodyPr wrap="square" rtlCol="0">
            <a:spAutoFit/>
          </a:bodyPr>
          <a:lstStyle/>
          <a:p>
            <a:r>
              <a:rPr lang="en-US" sz="4000" dirty="0">
                <a:solidFill>
                  <a:schemeClr val="bg1"/>
                </a:solidFill>
                <a:latin typeface="Arial Black" panose="020B0A04020102020204" pitchFamily="34" charset="0"/>
              </a:rPr>
              <a:t>YOUR TITLE</a:t>
            </a:r>
          </a:p>
          <a:p>
            <a:r>
              <a:rPr lang="en-US" sz="4000" dirty="0">
                <a:solidFill>
                  <a:schemeClr val="bg1"/>
                </a:solidFill>
                <a:latin typeface="Arial Black" panose="020B0A04020102020204" pitchFamily="34" charset="0"/>
              </a:rPr>
              <a:t>HERE</a:t>
            </a:r>
          </a:p>
        </p:txBody>
      </p:sp>
      <p:sp>
        <p:nvSpPr>
          <p:cNvPr id="8" name="Marcador de texto 34">
            <a:extLst>
              <a:ext uri="{FF2B5EF4-FFF2-40B4-BE49-F238E27FC236}">
                <a16:creationId xmlns:a16="http://schemas.microsoft.com/office/drawing/2014/main" id="{D300018D-9260-478B-B73F-2BA6D3B9CCAE}"/>
              </a:ext>
            </a:extLst>
          </p:cNvPr>
          <p:cNvSpPr txBox="1">
            <a:spLocks/>
          </p:cNvSpPr>
          <p:nvPr/>
        </p:nvSpPr>
        <p:spPr>
          <a:xfrm>
            <a:off x="547317" y="4664228"/>
            <a:ext cx="9844912" cy="1981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b="1" dirty="0">
                <a:solidFill>
                  <a:srgbClr val="610000"/>
                </a:solidFill>
                <a:latin typeface="Arial Black" panose="020B0A04020102020204" pitchFamily="34" charset="0"/>
              </a:rPr>
              <a:t>SOME IMPORTANT </a:t>
            </a:r>
          </a:p>
          <a:p>
            <a:pPr marL="0" indent="0">
              <a:buNone/>
            </a:pPr>
            <a:r>
              <a:rPr lang="es-CO" b="1" dirty="0">
                <a:solidFill>
                  <a:srgbClr val="610000"/>
                </a:solidFill>
                <a:latin typeface="Arial Black" panose="020B0A04020102020204" pitchFamily="34" charset="0"/>
              </a:rPr>
              <a:t>INFORMATION</a:t>
            </a:r>
          </a:p>
          <a:p>
            <a:pPr marL="0" indent="0">
              <a:buNone/>
            </a:pPr>
            <a:r>
              <a:rPr lang="es-CO" sz="1800" dirty="0"/>
              <a:t>Donec fringilla est orci. Orci varius natoque penatibus et magnis dis. Donec fringilla est orci. Orci varius natoque penatibus et magnis dis.</a:t>
            </a:r>
          </a:p>
          <a:p>
            <a:pPr marL="0" indent="0">
              <a:buNone/>
            </a:pPr>
            <a:endParaRPr lang="es-CO" sz="1800" dirty="0"/>
          </a:p>
        </p:txBody>
      </p:sp>
      <p:sp>
        <p:nvSpPr>
          <p:cNvPr id="32" name="Rectángulo 31">
            <a:extLst>
              <a:ext uri="{FF2B5EF4-FFF2-40B4-BE49-F238E27FC236}">
                <a16:creationId xmlns:a16="http://schemas.microsoft.com/office/drawing/2014/main" id="{21F87196-A64E-49EB-96DB-8EA6317DD39B}"/>
              </a:ext>
            </a:extLst>
          </p:cNvPr>
          <p:cNvSpPr/>
          <p:nvPr/>
        </p:nvSpPr>
        <p:spPr>
          <a:xfrm>
            <a:off x="11249891" y="4787466"/>
            <a:ext cx="942109" cy="1579418"/>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581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DDC2EB13-E5E9-4DD5-AD6C-1A8DBEF333CF}"/>
              </a:ext>
            </a:extLst>
          </p:cNvPr>
          <p:cNvGrpSpPr>
            <a:grpSpLocks noChangeAspect="1"/>
          </p:cNvGrpSpPr>
          <p:nvPr/>
        </p:nvGrpSpPr>
        <p:grpSpPr bwMode="auto">
          <a:xfrm>
            <a:off x="1488619" y="1538301"/>
            <a:ext cx="9149603" cy="3754464"/>
            <a:chOff x="390" y="527"/>
            <a:chExt cx="6904" cy="2833"/>
          </a:xfrm>
        </p:grpSpPr>
        <p:sp>
          <p:nvSpPr>
            <p:cNvPr id="5" name="Oval 5">
              <a:extLst>
                <a:ext uri="{FF2B5EF4-FFF2-40B4-BE49-F238E27FC236}">
                  <a16:creationId xmlns:a16="http://schemas.microsoft.com/office/drawing/2014/main" id="{B503C8DF-41DB-4A46-B41B-ED9FEC5FE835}"/>
                </a:ext>
              </a:extLst>
            </p:cNvPr>
            <p:cNvSpPr>
              <a:spLocks noChangeArrowheads="1"/>
            </p:cNvSpPr>
            <p:nvPr/>
          </p:nvSpPr>
          <p:spPr bwMode="auto">
            <a:xfrm>
              <a:off x="390" y="1911"/>
              <a:ext cx="117" cy="116"/>
            </a:xfrm>
            <a:prstGeom prst="ellipse">
              <a:avLst/>
            </a:pr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CB54CE77-E291-4D1F-AA19-6FEF1C1096FE}"/>
                </a:ext>
              </a:extLst>
            </p:cNvPr>
            <p:cNvSpPr>
              <a:spLocks noChangeShapeType="1"/>
            </p:cNvSpPr>
            <p:nvPr/>
          </p:nvSpPr>
          <p:spPr bwMode="auto">
            <a:xfrm>
              <a:off x="466" y="1968"/>
              <a:ext cx="6731" cy="0"/>
            </a:xfrm>
            <a:prstGeom prst="line">
              <a:avLst/>
            </a:prstGeom>
            <a:noFill/>
            <a:ln w="46038" cap="flat">
              <a:solidFill>
                <a:srgbClr val="455A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32B06E68-5750-43F4-89E0-2456556DA6DD}"/>
                </a:ext>
              </a:extLst>
            </p:cNvPr>
            <p:cNvSpPr>
              <a:spLocks noChangeArrowheads="1"/>
            </p:cNvSpPr>
            <p:nvPr/>
          </p:nvSpPr>
          <p:spPr bwMode="auto">
            <a:xfrm>
              <a:off x="7178" y="1911"/>
              <a:ext cx="116" cy="116"/>
            </a:xfrm>
            <a:prstGeom prst="ellipse">
              <a:avLst/>
            </a:pr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Line 8">
              <a:extLst>
                <a:ext uri="{FF2B5EF4-FFF2-40B4-BE49-F238E27FC236}">
                  <a16:creationId xmlns:a16="http://schemas.microsoft.com/office/drawing/2014/main" id="{61252A6F-87CF-40A9-A0EC-4400B9098B59}"/>
                </a:ext>
              </a:extLst>
            </p:cNvPr>
            <p:cNvSpPr>
              <a:spLocks noChangeShapeType="1"/>
            </p:cNvSpPr>
            <p:nvPr/>
          </p:nvSpPr>
          <p:spPr bwMode="auto">
            <a:xfrm flipV="1">
              <a:off x="1109" y="565"/>
              <a:ext cx="0" cy="1108"/>
            </a:xfrm>
            <a:prstGeom prst="line">
              <a:avLst/>
            </a:prstGeom>
            <a:noFill/>
            <a:ln w="30163" cap="rnd">
              <a:solidFill>
                <a:srgbClr val="455A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9">
              <a:extLst>
                <a:ext uri="{FF2B5EF4-FFF2-40B4-BE49-F238E27FC236}">
                  <a16:creationId xmlns:a16="http://schemas.microsoft.com/office/drawing/2014/main" id="{23496796-3C20-4056-A5BF-0B5AABFBE1B2}"/>
                </a:ext>
              </a:extLst>
            </p:cNvPr>
            <p:cNvSpPr>
              <a:spLocks noChangeShapeType="1"/>
            </p:cNvSpPr>
            <p:nvPr/>
          </p:nvSpPr>
          <p:spPr bwMode="auto">
            <a:xfrm flipV="1">
              <a:off x="3318" y="565"/>
              <a:ext cx="0" cy="1108"/>
            </a:xfrm>
            <a:prstGeom prst="line">
              <a:avLst/>
            </a:prstGeom>
            <a:noFill/>
            <a:ln w="30163" cap="rnd">
              <a:solidFill>
                <a:srgbClr val="455A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0">
              <a:extLst>
                <a:ext uri="{FF2B5EF4-FFF2-40B4-BE49-F238E27FC236}">
                  <a16:creationId xmlns:a16="http://schemas.microsoft.com/office/drawing/2014/main" id="{3B4DC681-15BC-47EA-87BE-46DF6C042476}"/>
                </a:ext>
              </a:extLst>
            </p:cNvPr>
            <p:cNvSpPr>
              <a:spLocks noChangeShapeType="1"/>
            </p:cNvSpPr>
            <p:nvPr/>
          </p:nvSpPr>
          <p:spPr bwMode="auto">
            <a:xfrm flipV="1">
              <a:off x="5529" y="565"/>
              <a:ext cx="0" cy="1108"/>
            </a:xfrm>
            <a:prstGeom prst="line">
              <a:avLst/>
            </a:prstGeom>
            <a:noFill/>
            <a:ln w="30163" cap="rnd">
              <a:solidFill>
                <a:srgbClr val="455A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1">
              <a:extLst>
                <a:ext uri="{FF2B5EF4-FFF2-40B4-BE49-F238E27FC236}">
                  <a16:creationId xmlns:a16="http://schemas.microsoft.com/office/drawing/2014/main" id="{8B55C96A-6BF7-4BB2-8EA1-C73A5828EBA5}"/>
                </a:ext>
              </a:extLst>
            </p:cNvPr>
            <p:cNvSpPr>
              <a:spLocks noChangeShapeType="1"/>
            </p:cNvSpPr>
            <p:nvPr/>
          </p:nvSpPr>
          <p:spPr bwMode="auto">
            <a:xfrm flipV="1">
              <a:off x="2212" y="2267"/>
              <a:ext cx="0" cy="1093"/>
            </a:xfrm>
            <a:prstGeom prst="line">
              <a:avLst/>
            </a:prstGeom>
            <a:noFill/>
            <a:ln w="30163" cap="rnd">
              <a:solidFill>
                <a:srgbClr val="455A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2">
              <a:extLst>
                <a:ext uri="{FF2B5EF4-FFF2-40B4-BE49-F238E27FC236}">
                  <a16:creationId xmlns:a16="http://schemas.microsoft.com/office/drawing/2014/main" id="{C41F157B-C853-4AB4-88A2-92BB985C6646}"/>
                </a:ext>
              </a:extLst>
            </p:cNvPr>
            <p:cNvSpPr>
              <a:spLocks noChangeShapeType="1"/>
            </p:cNvSpPr>
            <p:nvPr/>
          </p:nvSpPr>
          <p:spPr bwMode="auto">
            <a:xfrm flipV="1">
              <a:off x="4424" y="2267"/>
              <a:ext cx="0" cy="1093"/>
            </a:xfrm>
            <a:prstGeom prst="line">
              <a:avLst/>
            </a:prstGeom>
            <a:noFill/>
            <a:ln w="30163" cap="rnd">
              <a:solidFill>
                <a:srgbClr val="455A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3">
              <a:extLst>
                <a:ext uri="{FF2B5EF4-FFF2-40B4-BE49-F238E27FC236}">
                  <a16:creationId xmlns:a16="http://schemas.microsoft.com/office/drawing/2014/main" id="{42A97350-4531-4513-9F3E-618D72B4BAFF}"/>
                </a:ext>
              </a:extLst>
            </p:cNvPr>
            <p:cNvSpPr>
              <a:spLocks noChangeShapeType="1"/>
            </p:cNvSpPr>
            <p:nvPr/>
          </p:nvSpPr>
          <p:spPr bwMode="auto">
            <a:xfrm flipV="1">
              <a:off x="6632" y="2267"/>
              <a:ext cx="0" cy="1093"/>
            </a:xfrm>
            <a:prstGeom prst="line">
              <a:avLst/>
            </a:prstGeom>
            <a:noFill/>
            <a:ln w="30163" cap="rnd">
              <a:solidFill>
                <a:srgbClr val="455A6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Oval 14">
              <a:extLst>
                <a:ext uri="{FF2B5EF4-FFF2-40B4-BE49-F238E27FC236}">
                  <a16:creationId xmlns:a16="http://schemas.microsoft.com/office/drawing/2014/main" id="{4E1E1CE1-5C31-479D-B850-6EF45488BC0D}"/>
                </a:ext>
              </a:extLst>
            </p:cNvPr>
            <p:cNvSpPr>
              <a:spLocks noChangeArrowheads="1"/>
            </p:cNvSpPr>
            <p:nvPr/>
          </p:nvSpPr>
          <p:spPr bwMode="auto">
            <a:xfrm>
              <a:off x="1071" y="527"/>
              <a:ext cx="74" cy="74"/>
            </a:xfrm>
            <a:prstGeom prst="ellipse">
              <a:avLst/>
            </a:pr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15">
              <a:extLst>
                <a:ext uri="{FF2B5EF4-FFF2-40B4-BE49-F238E27FC236}">
                  <a16:creationId xmlns:a16="http://schemas.microsoft.com/office/drawing/2014/main" id="{D36DA742-CDD6-4019-86FE-0DDD3CE44B15}"/>
                </a:ext>
              </a:extLst>
            </p:cNvPr>
            <p:cNvSpPr>
              <a:spLocks noChangeArrowheads="1"/>
            </p:cNvSpPr>
            <p:nvPr/>
          </p:nvSpPr>
          <p:spPr bwMode="auto">
            <a:xfrm>
              <a:off x="3282" y="527"/>
              <a:ext cx="74" cy="74"/>
            </a:xfrm>
            <a:prstGeom prst="ellipse">
              <a:avLst/>
            </a:pr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16">
              <a:extLst>
                <a:ext uri="{FF2B5EF4-FFF2-40B4-BE49-F238E27FC236}">
                  <a16:creationId xmlns:a16="http://schemas.microsoft.com/office/drawing/2014/main" id="{54D9A54C-36C9-417B-B407-D9629126FDE3}"/>
                </a:ext>
              </a:extLst>
            </p:cNvPr>
            <p:cNvSpPr>
              <a:spLocks noChangeArrowheads="1"/>
            </p:cNvSpPr>
            <p:nvPr/>
          </p:nvSpPr>
          <p:spPr bwMode="auto">
            <a:xfrm>
              <a:off x="5491" y="527"/>
              <a:ext cx="74" cy="74"/>
            </a:xfrm>
            <a:prstGeom prst="ellipse">
              <a:avLst/>
            </a:pr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17">
              <a:extLst>
                <a:ext uri="{FF2B5EF4-FFF2-40B4-BE49-F238E27FC236}">
                  <a16:creationId xmlns:a16="http://schemas.microsoft.com/office/drawing/2014/main" id="{D7990C38-6A11-488E-BDBD-217A69967893}"/>
                </a:ext>
              </a:extLst>
            </p:cNvPr>
            <p:cNvSpPr>
              <a:spLocks noChangeArrowheads="1"/>
            </p:cNvSpPr>
            <p:nvPr/>
          </p:nvSpPr>
          <p:spPr bwMode="auto">
            <a:xfrm>
              <a:off x="929" y="1794"/>
              <a:ext cx="358" cy="359"/>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b="1" dirty="0">
                  <a:solidFill>
                    <a:schemeClr val="bg1"/>
                  </a:solidFill>
                </a:rPr>
                <a:t>1</a:t>
              </a:r>
            </a:p>
          </p:txBody>
        </p:sp>
        <p:sp>
          <p:nvSpPr>
            <p:cNvPr id="18" name="Oval 18">
              <a:extLst>
                <a:ext uri="{FF2B5EF4-FFF2-40B4-BE49-F238E27FC236}">
                  <a16:creationId xmlns:a16="http://schemas.microsoft.com/office/drawing/2014/main" id="{C0BBC211-5D9B-451C-8E6A-A2A265EAE431}"/>
                </a:ext>
              </a:extLst>
            </p:cNvPr>
            <p:cNvSpPr>
              <a:spLocks noChangeArrowheads="1"/>
            </p:cNvSpPr>
            <p:nvPr/>
          </p:nvSpPr>
          <p:spPr bwMode="auto">
            <a:xfrm>
              <a:off x="2035" y="1794"/>
              <a:ext cx="358" cy="359"/>
            </a:xfrm>
            <a:prstGeom prst="ellipse">
              <a:avLst/>
            </a:pr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b="1" dirty="0">
                  <a:solidFill>
                    <a:schemeClr val="bg1"/>
                  </a:solidFill>
                </a:rPr>
                <a:t>2</a:t>
              </a:r>
            </a:p>
          </p:txBody>
        </p:sp>
        <p:sp>
          <p:nvSpPr>
            <p:cNvPr id="19" name="Oval 19">
              <a:extLst>
                <a:ext uri="{FF2B5EF4-FFF2-40B4-BE49-F238E27FC236}">
                  <a16:creationId xmlns:a16="http://schemas.microsoft.com/office/drawing/2014/main" id="{6A09CB09-8275-410F-B16E-268BB4FE93B3}"/>
                </a:ext>
              </a:extLst>
            </p:cNvPr>
            <p:cNvSpPr>
              <a:spLocks noChangeArrowheads="1"/>
            </p:cNvSpPr>
            <p:nvPr/>
          </p:nvSpPr>
          <p:spPr bwMode="auto">
            <a:xfrm>
              <a:off x="3140" y="1794"/>
              <a:ext cx="358" cy="359"/>
            </a:xfrm>
            <a:prstGeom prst="ellipse">
              <a:avLst/>
            </a:prstGeom>
            <a:solidFill>
              <a:srgbClr val="F06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20">
              <a:extLst>
                <a:ext uri="{FF2B5EF4-FFF2-40B4-BE49-F238E27FC236}">
                  <a16:creationId xmlns:a16="http://schemas.microsoft.com/office/drawing/2014/main" id="{01DD6B00-FB08-4E14-A170-1F27CD2A7A03}"/>
                </a:ext>
              </a:extLst>
            </p:cNvPr>
            <p:cNvSpPr>
              <a:spLocks noChangeArrowheads="1"/>
            </p:cNvSpPr>
            <p:nvPr/>
          </p:nvSpPr>
          <p:spPr bwMode="auto">
            <a:xfrm>
              <a:off x="3138" y="1792"/>
              <a:ext cx="363" cy="363"/>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b="1" dirty="0">
                  <a:solidFill>
                    <a:schemeClr val="bg1"/>
                  </a:solidFill>
                </a:rPr>
                <a:t>3</a:t>
              </a:r>
            </a:p>
          </p:txBody>
        </p:sp>
        <p:sp>
          <p:nvSpPr>
            <p:cNvPr id="21" name="Oval 21">
              <a:extLst>
                <a:ext uri="{FF2B5EF4-FFF2-40B4-BE49-F238E27FC236}">
                  <a16:creationId xmlns:a16="http://schemas.microsoft.com/office/drawing/2014/main" id="{5F2D360F-C4C1-4F5E-9234-CD638CF05A96}"/>
                </a:ext>
              </a:extLst>
            </p:cNvPr>
            <p:cNvSpPr>
              <a:spLocks noChangeArrowheads="1"/>
            </p:cNvSpPr>
            <p:nvPr/>
          </p:nvSpPr>
          <p:spPr bwMode="auto">
            <a:xfrm>
              <a:off x="4246" y="1794"/>
              <a:ext cx="356" cy="359"/>
            </a:xfrm>
            <a:prstGeom prst="ellipse">
              <a:avLst/>
            </a:prstGeom>
            <a:solidFill>
              <a:srgbClr val="388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22">
              <a:extLst>
                <a:ext uri="{FF2B5EF4-FFF2-40B4-BE49-F238E27FC236}">
                  <a16:creationId xmlns:a16="http://schemas.microsoft.com/office/drawing/2014/main" id="{D7EEBC70-87C1-4C5E-ABE9-611BF683E272}"/>
                </a:ext>
              </a:extLst>
            </p:cNvPr>
            <p:cNvSpPr>
              <a:spLocks noChangeArrowheads="1"/>
            </p:cNvSpPr>
            <p:nvPr/>
          </p:nvSpPr>
          <p:spPr bwMode="auto">
            <a:xfrm>
              <a:off x="5349" y="1794"/>
              <a:ext cx="358" cy="359"/>
            </a:xfrm>
            <a:prstGeom prst="ellipse">
              <a:avLst/>
            </a:pr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b="1" dirty="0">
                  <a:solidFill>
                    <a:schemeClr val="bg1"/>
                  </a:solidFill>
                </a:rPr>
                <a:t>5</a:t>
              </a:r>
            </a:p>
          </p:txBody>
        </p:sp>
        <p:sp>
          <p:nvSpPr>
            <p:cNvPr id="23" name="Oval 23">
              <a:extLst>
                <a:ext uri="{FF2B5EF4-FFF2-40B4-BE49-F238E27FC236}">
                  <a16:creationId xmlns:a16="http://schemas.microsoft.com/office/drawing/2014/main" id="{121912BB-2F72-4897-950A-62DDA5BE0B67}"/>
                </a:ext>
              </a:extLst>
            </p:cNvPr>
            <p:cNvSpPr>
              <a:spLocks noChangeArrowheads="1"/>
            </p:cNvSpPr>
            <p:nvPr/>
          </p:nvSpPr>
          <p:spPr bwMode="auto">
            <a:xfrm>
              <a:off x="6454" y="1794"/>
              <a:ext cx="359" cy="359"/>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b="1" dirty="0">
                  <a:solidFill>
                    <a:schemeClr val="bg1"/>
                  </a:solidFill>
                </a:rPr>
                <a:t>7</a:t>
              </a:r>
            </a:p>
          </p:txBody>
        </p:sp>
        <p:sp>
          <p:nvSpPr>
            <p:cNvPr id="30" name="Freeform 30">
              <a:extLst>
                <a:ext uri="{FF2B5EF4-FFF2-40B4-BE49-F238E27FC236}">
                  <a16:creationId xmlns:a16="http://schemas.microsoft.com/office/drawing/2014/main" id="{56C343A2-D8AB-437D-80FA-359998F21C98}"/>
                </a:ext>
              </a:extLst>
            </p:cNvPr>
            <p:cNvSpPr>
              <a:spLocks noEditPoints="1"/>
            </p:cNvSpPr>
            <p:nvPr/>
          </p:nvSpPr>
          <p:spPr bwMode="auto">
            <a:xfrm>
              <a:off x="4333" y="1903"/>
              <a:ext cx="83" cy="145"/>
            </a:xfrm>
            <a:custGeom>
              <a:avLst/>
              <a:gdLst>
                <a:gd name="T0" fmla="*/ 31 w 35"/>
                <a:gd name="T1" fmla="*/ 7 h 61"/>
                <a:gd name="T2" fmla="*/ 18 w 35"/>
                <a:gd name="T3" fmla="*/ 0 h 61"/>
                <a:gd name="T4" fmla="*/ 5 w 35"/>
                <a:gd name="T5" fmla="*/ 7 h 61"/>
                <a:gd name="T6" fmla="*/ 0 w 35"/>
                <a:gd name="T7" fmla="*/ 31 h 61"/>
                <a:gd name="T8" fmla="*/ 5 w 35"/>
                <a:gd name="T9" fmla="*/ 54 h 61"/>
                <a:gd name="T10" fmla="*/ 18 w 35"/>
                <a:gd name="T11" fmla="*/ 61 h 61"/>
                <a:gd name="T12" fmla="*/ 31 w 35"/>
                <a:gd name="T13" fmla="*/ 54 h 61"/>
                <a:gd name="T14" fmla="*/ 35 w 35"/>
                <a:gd name="T15" fmla="*/ 31 h 61"/>
                <a:gd name="T16" fmla="*/ 31 w 35"/>
                <a:gd name="T17" fmla="*/ 7 h 61"/>
                <a:gd name="T18" fmla="*/ 12 w 35"/>
                <a:gd name="T19" fmla="*/ 15 h 61"/>
                <a:gd name="T20" fmla="*/ 18 w 35"/>
                <a:gd name="T21" fmla="*/ 10 h 61"/>
                <a:gd name="T22" fmla="*/ 23 w 35"/>
                <a:gd name="T23" fmla="*/ 15 h 61"/>
                <a:gd name="T24" fmla="*/ 25 w 35"/>
                <a:gd name="T25" fmla="*/ 31 h 61"/>
                <a:gd name="T26" fmla="*/ 23 w 35"/>
                <a:gd name="T27" fmla="*/ 46 h 61"/>
                <a:gd name="T28" fmla="*/ 18 w 35"/>
                <a:gd name="T29" fmla="*/ 51 h 61"/>
                <a:gd name="T30" fmla="*/ 12 w 35"/>
                <a:gd name="T31" fmla="*/ 46 h 61"/>
                <a:gd name="T32" fmla="*/ 11 w 35"/>
                <a:gd name="T33" fmla="*/ 31 h 61"/>
                <a:gd name="T34" fmla="*/ 12 w 35"/>
                <a:gd name="T35" fmla="*/ 1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61">
                  <a:moveTo>
                    <a:pt x="31" y="7"/>
                  </a:moveTo>
                  <a:cubicBezTo>
                    <a:pt x="28" y="2"/>
                    <a:pt x="24" y="0"/>
                    <a:pt x="18" y="0"/>
                  </a:cubicBezTo>
                  <a:cubicBezTo>
                    <a:pt x="12" y="0"/>
                    <a:pt x="7" y="2"/>
                    <a:pt x="5" y="7"/>
                  </a:cubicBezTo>
                  <a:cubicBezTo>
                    <a:pt x="2" y="12"/>
                    <a:pt x="0" y="20"/>
                    <a:pt x="0" y="31"/>
                  </a:cubicBezTo>
                  <a:cubicBezTo>
                    <a:pt x="0" y="41"/>
                    <a:pt x="2" y="48"/>
                    <a:pt x="5" y="54"/>
                  </a:cubicBezTo>
                  <a:cubicBezTo>
                    <a:pt x="8" y="59"/>
                    <a:pt x="12" y="61"/>
                    <a:pt x="18" y="61"/>
                  </a:cubicBezTo>
                  <a:cubicBezTo>
                    <a:pt x="24" y="61"/>
                    <a:pt x="28" y="59"/>
                    <a:pt x="31" y="54"/>
                  </a:cubicBezTo>
                  <a:cubicBezTo>
                    <a:pt x="34" y="49"/>
                    <a:pt x="35" y="41"/>
                    <a:pt x="35" y="31"/>
                  </a:cubicBezTo>
                  <a:cubicBezTo>
                    <a:pt x="35" y="20"/>
                    <a:pt x="34" y="13"/>
                    <a:pt x="31" y="7"/>
                  </a:cubicBezTo>
                  <a:close/>
                  <a:moveTo>
                    <a:pt x="12" y="15"/>
                  </a:moveTo>
                  <a:cubicBezTo>
                    <a:pt x="14" y="11"/>
                    <a:pt x="15" y="10"/>
                    <a:pt x="18" y="10"/>
                  </a:cubicBezTo>
                  <a:cubicBezTo>
                    <a:pt x="20" y="10"/>
                    <a:pt x="22" y="11"/>
                    <a:pt x="23" y="15"/>
                  </a:cubicBezTo>
                  <a:cubicBezTo>
                    <a:pt x="24" y="18"/>
                    <a:pt x="25" y="23"/>
                    <a:pt x="25" y="31"/>
                  </a:cubicBezTo>
                  <a:cubicBezTo>
                    <a:pt x="25" y="38"/>
                    <a:pt x="24" y="43"/>
                    <a:pt x="23" y="46"/>
                  </a:cubicBezTo>
                  <a:cubicBezTo>
                    <a:pt x="22" y="50"/>
                    <a:pt x="20" y="51"/>
                    <a:pt x="18" y="51"/>
                  </a:cubicBezTo>
                  <a:cubicBezTo>
                    <a:pt x="15" y="51"/>
                    <a:pt x="13" y="50"/>
                    <a:pt x="12" y="46"/>
                  </a:cubicBezTo>
                  <a:cubicBezTo>
                    <a:pt x="11" y="43"/>
                    <a:pt x="11" y="38"/>
                    <a:pt x="11" y="31"/>
                  </a:cubicBezTo>
                  <a:cubicBezTo>
                    <a:pt x="11" y="23"/>
                    <a:pt x="11" y="18"/>
                    <a:pt x="1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B4A3589B-D581-4467-ABDD-4C1D678FA303}"/>
                </a:ext>
              </a:extLst>
            </p:cNvPr>
            <p:cNvSpPr>
              <a:spLocks noEditPoints="1"/>
            </p:cNvSpPr>
            <p:nvPr/>
          </p:nvSpPr>
          <p:spPr bwMode="auto">
            <a:xfrm>
              <a:off x="4426" y="1906"/>
              <a:ext cx="90" cy="142"/>
            </a:xfrm>
            <a:custGeom>
              <a:avLst/>
              <a:gdLst>
                <a:gd name="T0" fmla="*/ 38 w 38"/>
                <a:gd name="T1" fmla="*/ 37 h 60"/>
                <a:gd name="T2" fmla="*/ 32 w 38"/>
                <a:gd name="T3" fmla="*/ 37 h 60"/>
                <a:gd name="T4" fmla="*/ 32 w 38"/>
                <a:gd name="T5" fmla="*/ 0 h 60"/>
                <a:gd name="T6" fmla="*/ 22 w 38"/>
                <a:gd name="T7" fmla="*/ 0 h 60"/>
                <a:gd name="T8" fmla="*/ 0 w 38"/>
                <a:gd name="T9" fmla="*/ 38 h 60"/>
                <a:gd name="T10" fmla="*/ 0 w 38"/>
                <a:gd name="T11" fmla="*/ 47 h 60"/>
                <a:gd name="T12" fmla="*/ 22 w 38"/>
                <a:gd name="T13" fmla="*/ 47 h 60"/>
                <a:gd name="T14" fmla="*/ 22 w 38"/>
                <a:gd name="T15" fmla="*/ 60 h 60"/>
                <a:gd name="T16" fmla="*/ 32 w 38"/>
                <a:gd name="T17" fmla="*/ 60 h 60"/>
                <a:gd name="T18" fmla="*/ 32 w 38"/>
                <a:gd name="T19" fmla="*/ 47 h 60"/>
                <a:gd name="T20" fmla="*/ 38 w 38"/>
                <a:gd name="T21" fmla="*/ 47 h 60"/>
                <a:gd name="T22" fmla="*/ 38 w 38"/>
                <a:gd name="T23" fmla="*/ 37 h 60"/>
                <a:gd name="T24" fmla="*/ 9 w 38"/>
                <a:gd name="T25" fmla="*/ 37 h 60"/>
                <a:gd name="T26" fmla="*/ 19 w 38"/>
                <a:gd name="T27" fmla="*/ 21 h 60"/>
                <a:gd name="T28" fmla="*/ 22 w 38"/>
                <a:gd name="T29" fmla="*/ 14 h 60"/>
                <a:gd name="T30" fmla="*/ 22 w 38"/>
                <a:gd name="T31" fmla="*/ 14 h 60"/>
                <a:gd name="T32" fmla="*/ 22 w 38"/>
                <a:gd name="T33" fmla="*/ 20 h 60"/>
                <a:gd name="T34" fmla="*/ 22 w 38"/>
                <a:gd name="T35" fmla="*/ 27 h 60"/>
                <a:gd name="T36" fmla="*/ 22 w 38"/>
                <a:gd name="T37" fmla="*/ 37 h 60"/>
                <a:gd name="T38" fmla="*/ 9 w 38"/>
                <a:gd name="T39"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60">
                  <a:moveTo>
                    <a:pt x="38" y="37"/>
                  </a:moveTo>
                  <a:cubicBezTo>
                    <a:pt x="32" y="37"/>
                    <a:pt x="32" y="37"/>
                    <a:pt x="32" y="37"/>
                  </a:cubicBezTo>
                  <a:cubicBezTo>
                    <a:pt x="32" y="0"/>
                    <a:pt x="32" y="0"/>
                    <a:pt x="32" y="0"/>
                  </a:cubicBezTo>
                  <a:cubicBezTo>
                    <a:pt x="22" y="0"/>
                    <a:pt x="22" y="0"/>
                    <a:pt x="22" y="0"/>
                  </a:cubicBezTo>
                  <a:cubicBezTo>
                    <a:pt x="0" y="38"/>
                    <a:pt x="0" y="38"/>
                    <a:pt x="0" y="38"/>
                  </a:cubicBezTo>
                  <a:cubicBezTo>
                    <a:pt x="0" y="47"/>
                    <a:pt x="0" y="47"/>
                    <a:pt x="0" y="47"/>
                  </a:cubicBezTo>
                  <a:cubicBezTo>
                    <a:pt x="22" y="47"/>
                    <a:pt x="22" y="47"/>
                    <a:pt x="22" y="47"/>
                  </a:cubicBezTo>
                  <a:cubicBezTo>
                    <a:pt x="22" y="60"/>
                    <a:pt x="22" y="60"/>
                    <a:pt x="22" y="60"/>
                  </a:cubicBezTo>
                  <a:cubicBezTo>
                    <a:pt x="32" y="60"/>
                    <a:pt x="32" y="60"/>
                    <a:pt x="32" y="60"/>
                  </a:cubicBezTo>
                  <a:cubicBezTo>
                    <a:pt x="32" y="47"/>
                    <a:pt x="32" y="47"/>
                    <a:pt x="32" y="47"/>
                  </a:cubicBezTo>
                  <a:cubicBezTo>
                    <a:pt x="38" y="47"/>
                    <a:pt x="38" y="47"/>
                    <a:pt x="38" y="47"/>
                  </a:cubicBezTo>
                  <a:cubicBezTo>
                    <a:pt x="38" y="37"/>
                    <a:pt x="38" y="37"/>
                    <a:pt x="38" y="37"/>
                  </a:cubicBezTo>
                  <a:close/>
                  <a:moveTo>
                    <a:pt x="9" y="37"/>
                  </a:moveTo>
                  <a:cubicBezTo>
                    <a:pt x="19" y="21"/>
                    <a:pt x="19" y="21"/>
                    <a:pt x="19" y="21"/>
                  </a:cubicBezTo>
                  <a:cubicBezTo>
                    <a:pt x="20" y="18"/>
                    <a:pt x="21" y="16"/>
                    <a:pt x="22" y="14"/>
                  </a:cubicBezTo>
                  <a:cubicBezTo>
                    <a:pt x="22" y="14"/>
                    <a:pt x="22" y="14"/>
                    <a:pt x="22" y="14"/>
                  </a:cubicBezTo>
                  <a:cubicBezTo>
                    <a:pt x="22" y="15"/>
                    <a:pt x="22" y="16"/>
                    <a:pt x="22" y="20"/>
                  </a:cubicBezTo>
                  <a:cubicBezTo>
                    <a:pt x="22" y="23"/>
                    <a:pt x="22" y="25"/>
                    <a:pt x="22" y="27"/>
                  </a:cubicBezTo>
                  <a:cubicBezTo>
                    <a:pt x="22" y="37"/>
                    <a:pt x="22" y="37"/>
                    <a:pt x="22" y="37"/>
                  </a:cubicBezTo>
                  <a:cubicBezTo>
                    <a:pt x="9" y="37"/>
                    <a:pt x="9" y="37"/>
                    <a:pt x="9"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36">
              <a:extLst>
                <a:ext uri="{FF2B5EF4-FFF2-40B4-BE49-F238E27FC236}">
                  <a16:creationId xmlns:a16="http://schemas.microsoft.com/office/drawing/2014/main" id="{A7522D27-EAB4-4D04-A6D8-D2CB30A1CF78}"/>
                </a:ext>
              </a:extLst>
            </p:cNvPr>
            <p:cNvSpPr>
              <a:spLocks noChangeArrowheads="1"/>
            </p:cNvSpPr>
            <p:nvPr/>
          </p:nvSpPr>
          <p:spPr bwMode="auto">
            <a:xfrm>
              <a:off x="929" y="1794"/>
              <a:ext cx="358" cy="359"/>
            </a:xfrm>
            <a:prstGeom prst="ellipse">
              <a:avLst/>
            </a:prstGeom>
            <a:noFill/>
            <a:ln w="76200" cap="flat">
              <a:solidFill>
                <a:srgbClr val="455A6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37">
              <a:extLst>
                <a:ext uri="{FF2B5EF4-FFF2-40B4-BE49-F238E27FC236}">
                  <a16:creationId xmlns:a16="http://schemas.microsoft.com/office/drawing/2014/main" id="{9042E8E9-5013-40CC-B361-AD208E4CF85D}"/>
                </a:ext>
              </a:extLst>
            </p:cNvPr>
            <p:cNvSpPr>
              <a:spLocks noChangeArrowheads="1"/>
            </p:cNvSpPr>
            <p:nvPr/>
          </p:nvSpPr>
          <p:spPr bwMode="auto">
            <a:xfrm>
              <a:off x="2035" y="1794"/>
              <a:ext cx="358" cy="359"/>
            </a:xfrm>
            <a:prstGeom prst="ellipse">
              <a:avLst/>
            </a:prstGeom>
            <a:noFill/>
            <a:ln w="76200" cap="flat">
              <a:solidFill>
                <a:srgbClr val="455A6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Oval 38">
              <a:extLst>
                <a:ext uri="{FF2B5EF4-FFF2-40B4-BE49-F238E27FC236}">
                  <a16:creationId xmlns:a16="http://schemas.microsoft.com/office/drawing/2014/main" id="{36C783CA-D324-4C6D-94D6-5A6B05E5687A}"/>
                </a:ext>
              </a:extLst>
            </p:cNvPr>
            <p:cNvSpPr>
              <a:spLocks noChangeArrowheads="1"/>
            </p:cNvSpPr>
            <p:nvPr/>
          </p:nvSpPr>
          <p:spPr bwMode="auto">
            <a:xfrm>
              <a:off x="3140" y="1794"/>
              <a:ext cx="358" cy="359"/>
            </a:xfrm>
            <a:prstGeom prst="ellipse">
              <a:avLst/>
            </a:prstGeom>
            <a:noFill/>
            <a:ln w="15875" cap="flat">
              <a:solidFill>
                <a:srgbClr val="455A6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39">
              <a:extLst>
                <a:ext uri="{FF2B5EF4-FFF2-40B4-BE49-F238E27FC236}">
                  <a16:creationId xmlns:a16="http://schemas.microsoft.com/office/drawing/2014/main" id="{88B3309F-4005-4541-A090-20A054D15914}"/>
                </a:ext>
              </a:extLst>
            </p:cNvPr>
            <p:cNvSpPr>
              <a:spLocks noChangeArrowheads="1"/>
            </p:cNvSpPr>
            <p:nvPr/>
          </p:nvSpPr>
          <p:spPr bwMode="auto">
            <a:xfrm>
              <a:off x="3138" y="1792"/>
              <a:ext cx="363" cy="363"/>
            </a:xfrm>
            <a:prstGeom prst="ellipse">
              <a:avLst/>
            </a:prstGeom>
            <a:noFill/>
            <a:ln w="76200" cap="flat">
              <a:solidFill>
                <a:srgbClr val="455A6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Oval 40">
              <a:extLst>
                <a:ext uri="{FF2B5EF4-FFF2-40B4-BE49-F238E27FC236}">
                  <a16:creationId xmlns:a16="http://schemas.microsoft.com/office/drawing/2014/main" id="{9F20E75D-C90E-4691-B50D-2D83BDEEC7C3}"/>
                </a:ext>
              </a:extLst>
            </p:cNvPr>
            <p:cNvSpPr>
              <a:spLocks noChangeArrowheads="1"/>
            </p:cNvSpPr>
            <p:nvPr/>
          </p:nvSpPr>
          <p:spPr bwMode="auto">
            <a:xfrm>
              <a:off x="4246" y="1794"/>
              <a:ext cx="356" cy="359"/>
            </a:xfrm>
            <a:prstGeom prst="ellipse">
              <a:avLst/>
            </a:prstGeom>
            <a:solidFill>
              <a:srgbClr val="FF0000"/>
            </a:solidFill>
            <a:ln w="76200" cap="flat">
              <a:solidFill>
                <a:srgbClr val="455A64"/>
              </a:solidFill>
              <a:prstDash val="solid"/>
              <a:miter lim="800000"/>
              <a:headEnd/>
              <a:tailEnd/>
            </a:ln>
          </p:spPr>
          <p:txBody>
            <a:bodyPr vert="horz" wrap="square" lIns="91440" tIns="45720" rIns="91440" bIns="45720" numCol="1" anchor="t" anchorCtr="0" compatLnSpc="1">
              <a:prstTxWarp prst="textNoShape">
                <a:avLst/>
              </a:prstTxWarp>
            </a:bodyPr>
            <a:lstStyle/>
            <a:p>
              <a:r>
                <a:rPr lang="en-US" b="1" dirty="0">
                  <a:solidFill>
                    <a:schemeClr val="bg1"/>
                  </a:solidFill>
                </a:rPr>
                <a:t>4</a:t>
              </a:r>
            </a:p>
          </p:txBody>
        </p:sp>
        <p:sp>
          <p:nvSpPr>
            <p:cNvPr id="41" name="Oval 41">
              <a:extLst>
                <a:ext uri="{FF2B5EF4-FFF2-40B4-BE49-F238E27FC236}">
                  <a16:creationId xmlns:a16="http://schemas.microsoft.com/office/drawing/2014/main" id="{5C4A46CC-5F8D-43DC-80F6-63C1612D7B72}"/>
                </a:ext>
              </a:extLst>
            </p:cNvPr>
            <p:cNvSpPr>
              <a:spLocks noChangeArrowheads="1"/>
            </p:cNvSpPr>
            <p:nvPr/>
          </p:nvSpPr>
          <p:spPr bwMode="auto">
            <a:xfrm>
              <a:off x="5349" y="1794"/>
              <a:ext cx="358" cy="359"/>
            </a:xfrm>
            <a:prstGeom prst="ellipse">
              <a:avLst/>
            </a:prstGeom>
            <a:noFill/>
            <a:ln w="76200" cap="flat">
              <a:solidFill>
                <a:srgbClr val="455A6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Oval 42">
              <a:extLst>
                <a:ext uri="{FF2B5EF4-FFF2-40B4-BE49-F238E27FC236}">
                  <a16:creationId xmlns:a16="http://schemas.microsoft.com/office/drawing/2014/main" id="{D960ABD7-48D8-4AE1-B8D6-6A6E033B3627}"/>
                </a:ext>
              </a:extLst>
            </p:cNvPr>
            <p:cNvSpPr>
              <a:spLocks noChangeArrowheads="1"/>
            </p:cNvSpPr>
            <p:nvPr/>
          </p:nvSpPr>
          <p:spPr bwMode="auto">
            <a:xfrm>
              <a:off x="6454" y="1794"/>
              <a:ext cx="359" cy="359"/>
            </a:xfrm>
            <a:prstGeom prst="ellipse">
              <a:avLst/>
            </a:prstGeom>
            <a:noFill/>
            <a:ln w="76200" cap="flat">
              <a:solidFill>
                <a:srgbClr val="455A6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45">
            <a:extLst>
              <a:ext uri="{FF2B5EF4-FFF2-40B4-BE49-F238E27FC236}">
                <a16:creationId xmlns:a16="http://schemas.microsoft.com/office/drawing/2014/main" id="{E684178F-CADA-4798-9D20-ACB399C569F7}"/>
              </a:ext>
            </a:extLst>
          </p:cNvPr>
          <p:cNvGrpSpPr>
            <a:grpSpLocks noChangeAspect="1"/>
          </p:cNvGrpSpPr>
          <p:nvPr/>
        </p:nvGrpSpPr>
        <p:grpSpPr bwMode="auto">
          <a:xfrm>
            <a:off x="2677378" y="5411374"/>
            <a:ext cx="2523389" cy="1246869"/>
            <a:chOff x="1393" y="3326"/>
            <a:chExt cx="1702" cy="841"/>
          </a:xfrm>
        </p:grpSpPr>
        <p:sp>
          <p:nvSpPr>
            <p:cNvPr id="46" name="Freeform 46">
              <a:extLst>
                <a:ext uri="{FF2B5EF4-FFF2-40B4-BE49-F238E27FC236}">
                  <a16:creationId xmlns:a16="http://schemas.microsoft.com/office/drawing/2014/main" id="{3CF55529-9F12-4DD1-B69F-DA079625685D}"/>
                </a:ext>
              </a:extLst>
            </p:cNvPr>
            <p:cNvSpPr>
              <a:spLocks/>
            </p:cNvSpPr>
            <p:nvPr/>
          </p:nvSpPr>
          <p:spPr bwMode="auto">
            <a:xfrm>
              <a:off x="2233" y="3648"/>
              <a:ext cx="5" cy="10"/>
            </a:xfrm>
            <a:custGeom>
              <a:avLst/>
              <a:gdLst>
                <a:gd name="T0" fmla="*/ 1 w 2"/>
                <a:gd name="T1" fmla="*/ 4 h 4"/>
                <a:gd name="T2" fmla="*/ 2 w 2"/>
                <a:gd name="T3" fmla="*/ 0 h 4"/>
                <a:gd name="T4" fmla="*/ 1 w 2"/>
                <a:gd name="T5" fmla="*/ 2 h 4"/>
                <a:gd name="T6" fmla="*/ 1 w 2"/>
                <a:gd name="T7" fmla="*/ 4 h 4"/>
              </a:gdLst>
              <a:ahLst/>
              <a:cxnLst>
                <a:cxn ang="0">
                  <a:pos x="T0" y="T1"/>
                </a:cxn>
                <a:cxn ang="0">
                  <a:pos x="T2" y="T3"/>
                </a:cxn>
                <a:cxn ang="0">
                  <a:pos x="T4" y="T5"/>
                </a:cxn>
                <a:cxn ang="0">
                  <a:pos x="T6" y="T7"/>
                </a:cxn>
              </a:cxnLst>
              <a:rect l="0" t="0" r="r" b="b"/>
              <a:pathLst>
                <a:path w="2" h="4">
                  <a:moveTo>
                    <a:pt x="1" y="4"/>
                  </a:moveTo>
                  <a:cubicBezTo>
                    <a:pt x="2" y="4"/>
                    <a:pt x="2" y="1"/>
                    <a:pt x="2" y="0"/>
                  </a:cubicBezTo>
                  <a:cubicBezTo>
                    <a:pt x="1" y="0"/>
                    <a:pt x="1" y="1"/>
                    <a:pt x="1" y="2"/>
                  </a:cubicBezTo>
                  <a:cubicBezTo>
                    <a:pt x="0" y="2"/>
                    <a:pt x="1" y="4"/>
                    <a:pt x="1" y="4"/>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AC65AB99-9049-444B-8446-3A569FDAB95F}"/>
                </a:ext>
              </a:extLst>
            </p:cNvPr>
            <p:cNvSpPr>
              <a:spLocks/>
            </p:cNvSpPr>
            <p:nvPr/>
          </p:nvSpPr>
          <p:spPr bwMode="auto">
            <a:xfrm>
              <a:off x="1838" y="3770"/>
              <a:ext cx="29" cy="15"/>
            </a:xfrm>
            <a:custGeom>
              <a:avLst/>
              <a:gdLst>
                <a:gd name="T0" fmla="*/ 2 w 12"/>
                <a:gd name="T1" fmla="*/ 5 h 6"/>
                <a:gd name="T2" fmla="*/ 5 w 12"/>
                <a:gd name="T3" fmla="*/ 5 h 6"/>
                <a:gd name="T4" fmla="*/ 5 w 12"/>
                <a:gd name="T5" fmla="*/ 5 h 6"/>
                <a:gd name="T6" fmla="*/ 8 w 12"/>
                <a:gd name="T7" fmla="*/ 4 h 6"/>
                <a:gd name="T8" fmla="*/ 12 w 12"/>
                <a:gd name="T9" fmla="*/ 4 h 6"/>
                <a:gd name="T10" fmla="*/ 7 w 12"/>
                <a:gd name="T11" fmla="*/ 1 h 6"/>
                <a:gd name="T12" fmla="*/ 6 w 12"/>
                <a:gd name="T13" fmla="*/ 1 h 6"/>
                <a:gd name="T14" fmla="*/ 2 w 12"/>
                <a:gd name="T15" fmla="*/ 1 h 6"/>
                <a:gd name="T16" fmla="*/ 4 w 12"/>
                <a:gd name="T17" fmla="*/ 3 h 6"/>
                <a:gd name="T18" fmla="*/ 0 w 12"/>
                <a:gd name="T19" fmla="*/ 4 h 6"/>
                <a:gd name="T20" fmla="*/ 2 w 12"/>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6">
                  <a:moveTo>
                    <a:pt x="2" y="5"/>
                  </a:moveTo>
                  <a:cubicBezTo>
                    <a:pt x="4" y="4"/>
                    <a:pt x="4" y="5"/>
                    <a:pt x="5" y="5"/>
                  </a:cubicBezTo>
                  <a:cubicBezTo>
                    <a:pt x="5" y="5"/>
                    <a:pt x="5" y="5"/>
                    <a:pt x="5" y="5"/>
                  </a:cubicBezTo>
                  <a:cubicBezTo>
                    <a:pt x="6" y="6"/>
                    <a:pt x="6" y="5"/>
                    <a:pt x="8" y="4"/>
                  </a:cubicBezTo>
                  <a:cubicBezTo>
                    <a:pt x="9" y="4"/>
                    <a:pt x="12" y="5"/>
                    <a:pt x="12" y="4"/>
                  </a:cubicBezTo>
                  <a:cubicBezTo>
                    <a:pt x="12" y="2"/>
                    <a:pt x="8" y="1"/>
                    <a:pt x="7" y="1"/>
                  </a:cubicBezTo>
                  <a:cubicBezTo>
                    <a:pt x="6" y="1"/>
                    <a:pt x="6" y="1"/>
                    <a:pt x="6" y="1"/>
                  </a:cubicBezTo>
                  <a:cubicBezTo>
                    <a:pt x="4" y="1"/>
                    <a:pt x="3" y="0"/>
                    <a:pt x="2" y="1"/>
                  </a:cubicBezTo>
                  <a:cubicBezTo>
                    <a:pt x="1" y="1"/>
                    <a:pt x="4" y="3"/>
                    <a:pt x="4" y="3"/>
                  </a:cubicBezTo>
                  <a:cubicBezTo>
                    <a:pt x="4" y="4"/>
                    <a:pt x="0" y="3"/>
                    <a:pt x="0" y="4"/>
                  </a:cubicBezTo>
                  <a:cubicBezTo>
                    <a:pt x="0" y="5"/>
                    <a:pt x="1" y="5"/>
                    <a:pt x="2" y="5"/>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016F4478-F6CA-4982-99DC-D825D6FD8A9D}"/>
                </a:ext>
              </a:extLst>
            </p:cNvPr>
            <p:cNvSpPr>
              <a:spLocks noEditPoints="1"/>
            </p:cNvSpPr>
            <p:nvPr/>
          </p:nvSpPr>
          <p:spPr bwMode="auto">
            <a:xfrm>
              <a:off x="1393" y="3426"/>
              <a:ext cx="555" cy="741"/>
            </a:xfrm>
            <a:custGeom>
              <a:avLst/>
              <a:gdLst>
                <a:gd name="T0" fmla="*/ 198 w 233"/>
                <a:gd name="T1" fmla="*/ 162 h 310"/>
                <a:gd name="T2" fmla="*/ 178 w 233"/>
                <a:gd name="T3" fmla="*/ 166 h 310"/>
                <a:gd name="T4" fmla="*/ 160 w 233"/>
                <a:gd name="T5" fmla="*/ 149 h 310"/>
                <a:gd name="T6" fmla="*/ 141 w 233"/>
                <a:gd name="T7" fmla="*/ 132 h 310"/>
                <a:gd name="T8" fmla="*/ 160 w 233"/>
                <a:gd name="T9" fmla="*/ 122 h 310"/>
                <a:gd name="T10" fmla="*/ 180 w 233"/>
                <a:gd name="T11" fmla="*/ 115 h 310"/>
                <a:gd name="T12" fmla="*/ 188 w 233"/>
                <a:gd name="T13" fmla="*/ 100 h 310"/>
                <a:gd name="T14" fmla="*/ 204 w 233"/>
                <a:gd name="T15" fmla="*/ 90 h 310"/>
                <a:gd name="T16" fmla="*/ 194 w 233"/>
                <a:gd name="T17" fmla="*/ 84 h 310"/>
                <a:gd name="T18" fmla="*/ 217 w 233"/>
                <a:gd name="T19" fmla="*/ 65 h 310"/>
                <a:gd name="T20" fmla="*/ 205 w 233"/>
                <a:gd name="T21" fmla="*/ 50 h 310"/>
                <a:gd name="T22" fmla="*/ 185 w 233"/>
                <a:gd name="T23" fmla="*/ 41 h 310"/>
                <a:gd name="T24" fmla="*/ 178 w 233"/>
                <a:gd name="T25" fmla="*/ 71 h 310"/>
                <a:gd name="T26" fmla="*/ 151 w 233"/>
                <a:gd name="T27" fmla="*/ 56 h 310"/>
                <a:gd name="T28" fmla="*/ 160 w 233"/>
                <a:gd name="T29" fmla="*/ 32 h 310"/>
                <a:gd name="T30" fmla="*/ 173 w 233"/>
                <a:gd name="T31" fmla="*/ 19 h 310"/>
                <a:gd name="T32" fmla="*/ 157 w 233"/>
                <a:gd name="T33" fmla="*/ 18 h 310"/>
                <a:gd name="T34" fmla="*/ 155 w 233"/>
                <a:gd name="T35" fmla="*/ 1 h 310"/>
                <a:gd name="T36" fmla="*/ 149 w 233"/>
                <a:gd name="T37" fmla="*/ 20 h 310"/>
                <a:gd name="T38" fmla="*/ 141 w 233"/>
                <a:gd name="T39" fmla="*/ 21 h 310"/>
                <a:gd name="T40" fmla="*/ 119 w 233"/>
                <a:gd name="T41" fmla="*/ 24 h 310"/>
                <a:gd name="T42" fmla="*/ 80 w 233"/>
                <a:gd name="T43" fmla="*/ 15 h 310"/>
                <a:gd name="T44" fmla="*/ 58 w 233"/>
                <a:gd name="T45" fmla="*/ 17 h 310"/>
                <a:gd name="T46" fmla="*/ 17 w 233"/>
                <a:gd name="T47" fmla="*/ 14 h 310"/>
                <a:gd name="T48" fmla="*/ 1 w 233"/>
                <a:gd name="T49" fmla="*/ 31 h 310"/>
                <a:gd name="T50" fmla="*/ 12 w 233"/>
                <a:gd name="T51" fmla="*/ 48 h 310"/>
                <a:gd name="T52" fmla="*/ 20 w 233"/>
                <a:gd name="T53" fmla="*/ 59 h 310"/>
                <a:gd name="T54" fmla="*/ 33 w 233"/>
                <a:gd name="T55" fmla="*/ 51 h 310"/>
                <a:gd name="T56" fmla="*/ 58 w 233"/>
                <a:gd name="T57" fmla="*/ 50 h 310"/>
                <a:gd name="T58" fmla="*/ 69 w 233"/>
                <a:gd name="T59" fmla="*/ 57 h 310"/>
                <a:gd name="T60" fmla="*/ 75 w 233"/>
                <a:gd name="T61" fmla="*/ 63 h 310"/>
                <a:gd name="T62" fmla="*/ 91 w 233"/>
                <a:gd name="T63" fmla="*/ 79 h 310"/>
                <a:gd name="T64" fmla="*/ 87 w 233"/>
                <a:gd name="T65" fmla="*/ 80 h 310"/>
                <a:gd name="T66" fmla="*/ 102 w 233"/>
                <a:gd name="T67" fmla="*/ 118 h 310"/>
                <a:gd name="T68" fmla="*/ 108 w 233"/>
                <a:gd name="T69" fmla="*/ 124 h 310"/>
                <a:gd name="T70" fmla="*/ 126 w 233"/>
                <a:gd name="T71" fmla="*/ 143 h 310"/>
                <a:gd name="T72" fmla="*/ 164 w 233"/>
                <a:gd name="T73" fmla="*/ 162 h 310"/>
                <a:gd name="T74" fmla="*/ 181 w 233"/>
                <a:gd name="T75" fmla="*/ 174 h 310"/>
                <a:gd name="T76" fmla="*/ 173 w 233"/>
                <a:gd name="T77" fmla="*/ 197 h 310"/>
                <a:gd name="T78" fmla="*/ 193 w 233"/>
                <a:gd name="T79" fmla="*/ 247 h 310"/>
                <a:gd name="T80" fmla="*/ 190 w 233"/>
                <a:gd name="T81" fmla="*/ 277 h 310"/>
                <a:gd name="T82" fmla="*/ 187 w 233"/>
                <a:gd name="T83" fmla="*/ 288 h 310"/>
                <a:gd name="T84" fmla="*/ 186 w 233"/>
                <a:gd name="T85" fmla="*/ 297 h 310"/>
                <a:gd name="T86" fmla="*/ 191 w 233"/>
                <a:gd name="T87" fmla="*/ 303 h 310"/>
                <a:gd name="T88" fmla="*/ 192 w 233"/>
                <a:gd name="T89" fmla="*/ 307 h 310"/>
                <a:gd name="T90" fmla="*/ 198 w 233"/>
                <a:gd name="T91" fmla="*/ 302 h 310"/>
                <a:gd name="T92" fmla="*/ 206 w 233"/>
                <a:gd name="T93" fmla="*/ 276 h 310"/>
                <a:gd name="T94" fmla="*/ 219 w 233"/>
                <a:gd name="T95" fmla="*/ 257 h 310"/>
                <a:gd name="T96" fmla="*/ 225 w 233"/>
                <a:gd name="T97" fmla="*/ 234 h 310"/>
                <a:gd name="T98" fmla="*/ 208 w 233"/>
                <a:gd name="T99" fmla="*/ 211 h 310"/>
                <a:gd name="T100" fmla="*/ 192 w 233"/>
                <a:gd name="T101" fmla="*/ 195 h 310"/>
                <a:gd name="T102" fmla="*/ 209 w 233"/>
                <a:gd name="T103" fmla="*/ 180 h 310"/>
                <a:gd name="T104" fmla="*/ 225 w 233"/>
                <a:gd name="T105" fmla="*/ 180 h 310"/>
                <a:gd name="T106" fmla="*/ 170 w 233"/>
                <a:gd name="T107" fmla="*/ 96 h 310"/>
                <a:gd name="T108" fmla="*/ 160 w 233"/>
                <a:gd name="T109" fmla="*/ 93 h 310"/>
                <a:gd name="T110" fmla="*/ 159 w 233"/>
                <a:gd name="T111" fmla="*/ 79 h 310"/>
                <a:gd name="T112" fmla="*/ 91 w 233"/>
                <a:gd name="T113" fmla="*/ 31 h 310"/>
                <a:gd name="T114" fmla="*/ 158 w 233"/>
                <a:gd name="T115" fmla="*/ 155 h 310"/>
                <a:gd name="T116" fmla="*/ 197 w 233"/>
                <a:gd name="T117" fmla="*/ 222 h 310"/>
                <a:gd name="T118" fmla="*/ 209 w 233"/>
                <a:gd name="T119" fmla="*/ 230 h 310"/>
                <a:gd name="T120" fmla="*/ 185 w 233"/>
                <a:gd name="T121" fmla="*/ 18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10">
                  <a:moveTo>
                    <a:pt x="230" y="174"/>
                  </a:moveTo>
                  <a:cubicBezTo>
                    <a:pt x="229" y="174"/>
                    <a:pt x="229" y="174"/>
                    <a:pt x="228" y="174"/>
                  </a:cubicBezTo>
                  <a:cubicBezTo>
                    <a:pt x="227" y="173"/>
                    <a:pt x="227" y="173"/>
                    <a:pt x="226" y="173"/>
                  </a:cubicBezTo>
                  <a:cubicBezTo>
                    <a:pt x="225" y="173"/>
                    <a:pt x="224" y="174"/>
                    <a:pt x="224" y="173"/>
                  </a:cubicBezTo>
                  <a:cubicBezTo>
                    <a:pt x="223" y="173"/>
                    <a:pt x="223" y="173"/>
                    <a:pt x="222" y="173"/>
                  </a:cubicBezTo>
                  <a:cubicBezTo>
                    <a:pt x="222" y="173"/>
                    <a:pt x="222" y="173"/>
                    <a:pt x="222" y="173"/>
                  </a:cubicBezTo>
                  <a:cubicBezTo>
                    <a:pt x="221" y="173"/>
                    <a:pt x="221" y="172"/>
                    <a:pt x="220" y="172"/>
                  </a:cubicBezTo>
                  <a:cubicBezTo>
                    <a:pt x="220" y="172"/>
                    <a:pt x="219" y="171"/>
                    <a:pt x="219" y="171"/>
                  </a:cubicBezTo>
                  <a:cubicBezTo>
                    <a:pt x="219" y="170"/>
                    <a:pt x="218" y="170"/>
                    <a:pt x="217" y="169"/>
                  </a:cubicBezTo>
                  <a:cubicBezTo>
                    <a:pt x="217" y="169"/>
                    <a:pt x="217" y="169"/>
                    <a:pt x="216" y="168"/>
                  </a:cubicBezTo>
                  <a:cubicBezTo>
                    <a:pt x="215" y="168"/>
                    <a:pt x="214" y="168"/>
                    <a:pt x="213" y="168"/>
                  </a:cubicBezTo>
                  <a:cubicBezTo>
                    <a:pt x="213" y="168"/>
                    <a:pt x="214" y="167"/>
                    <a:pt x="214" y="167"/>
                  </a:cubicBezTo>
                  <a:cubicBezTo>
                    <a:pt x="214" y="166"/>
                    <a:pt x="212" y="166"/>
                    <a:pt x="211" y="165"/>
                  </a:cubicBezTo>
                  <a:cubicBezTo>
                    <a:pt x="210" y="165"/>
                    <a:pt x="210" y="164"/>
                    <a:pt x="211" y="164"/>
                  </a:cubicBezTo>
                  <a:cubicBezTo>
                    <a:pt x="212" y="164"/>
                    <a:pt x="211" y="164"/>
                    <a:pt x="210" y="164"/>
                  </a:cubicBezTo>
                  <a:cubicBezTo>
                    <a:pt x="208" y="164"/>
                    <a:pt x="207" y="165"/>
                    <a:pt x="206" y="165"/>
                  </a:cubicBezTo>
                  <a:cubicBezTo>
                    <a:pt x="205" y="166"/>
                    <a:pt x="203" y="164"/>
                    <a:pt x="202" y="164"/>
                  </a:cubicBezTo>
                  <a:cubicBezTo>
                    <a:pt x="201" y="165"/>
                    <a:pt x="199" y="165"/>
                    <a:pt x="199" y="164"/>
                  </a:cubicBezTo>
                  <a:cubicBezTo>
                    <a:pt x="200" y="163"/>
                    <a:pt x="199" y="162"/>
                    <a:pt x="198" y="162"/>
                  </a:cubicBezTo>
                  <a:cubicBezTo>
                    <a:pt x="197" y="162"/>
                    <a:pt x="197" y="161"/>
                    <a:pt x="196" y="161"/>
                  </a:cubicBezTo>
                  <a:cubicBezTo>
                    <a:pt x="195" y="161"/>
                    <a:pt x="196" y="162"/>
                    <a:pt x="196" y="162"/>
                  </a:cubicBezTo>
                  <a:cubicBezTo>
                    <a:pt x="195" y="163"/>
                    <a:pt x="193" y="163"/>
                    <a:pt x="193" y="164"/>
                  </a:cubicBezTo>
                  <a:cubicBezTo>
                    <a:pt x="193" y="165"/>
                    <a:pt x="194" y="166"/>
                    <a:pt x="194" y="167"/>
                  </a:cubicBezTo>
                  <a:cubicBezTo>
                    <a:pt x="193" y="168"/>
                    <a:pt x="192" y="167"/>
                    <a:pt x="192" y="166"/>
                  </a:cubicBezTo>
                  <a:cubicBezTo>
                    <a:pt x="191" y="165"/>
                    <a:pt x="193" y="164"/>
                    <a:pt x="192" y="163"/>
                  </a:cubicBezTo>
                  <a:cubicBezTo>
                    <a:pt x="192" y="163"/>
                    <a:pt x="192" y="162"/>
                    <a:pt x="192" y="162"/>
                  </a:cubicBezTo>
                  <a:cubicBezTo>
                    <a:pt x="192" y="162"/>
                    <a:pt x="192" y="162"/>
                    <a:pt x="193" y="162"/>
                  </a:cubicBezTo>
                  <a:cubicBezTo>
                    <a:pt x="194" y="161"/>
                    <a:pt x="194" y="161"/>
                    <a:pt x="193" y="160"/>
                  </a:cubicBezTo>
                  <a:cubicBezTo>
                    <a:pt x="192" y="160"/>
                    <a:pt x="192" y="161"/>
                    <a:pt x="191" y="161"/>
                  </a:cubicBezTo>
                  <a:cubicBezTo>
                    <a:pt x="190" y="162"/>
                    <a:pt x="190" y="162"/>
                    <a:pt x="189" y="163"/>
                  </a:cubicBezTo>
                  <a:cubicBezTo>
                    <a:pt x="189" y="163"/>
                    <a:pt x="187" y="163"/>
                    <a:pt x="187" y="163"/>
                  </a:cubicBezTo>
                  <a:cubicBezTo>
                    <a:pt x="187" y="164"/>
                    <a:pt x="187" y="163"/>
                    <a:pt x="186" y="163"/>
                  </a:cubicBezTo>
                  <a:cubicBezTo>
                    <a:pt x="186" y="163"/>
                    <a:pt x="185" y="164"/>
                    <a:pt x="185" y="165"/>
                  </a:cubicBezTo>
                  <a:cubicBezTo>
                    <a:pt x="185" y="165"/>
                    <a:pt x="185" y="166"/>
                    <a:pt x="184" y="167"/>
                  </a:cubicBezTo>
                  <a:cubicBezTo>
                    <a:pt x="183" y="167"/>
                    <a:pt x="182" y="168"/>
                    <a:pt x="182" y="169"/>
                  </a:cubicBezTo>
                  <a:cubicBezTo>
                    <a:pt x="182" y="169"/>
                    <a:pt x="182" y="169"/>
                    <a:pt x="182" y="169"/>
                  </a:cubicBezTo>
                  <a:cubicBezTo>
                    <a:pt x="181" y="169"/>
                    <a:pt x="181" y="168"/>
                    <a:pt x="180" y="167"/>
                  </a:cubicBezTo>
                  <a:cubicBezTo>
                    <a:pt x="180" y="166"/>
                    <a:pt x="178" y="166"/>
                    <a:pt x="178" y="166"/>
                  </a:cubicBezTo>
                  <a:cubicBezTo>
                    <a:pt x="177" y="166"/>
                    <a:pt x="176" y="166"/>
                    <a:pt x="175" y="167"/>
                  </a:cubicBezTo>
                  <a:cubicBezTo>
                    <a:pt x="174" y="168"/>
                    <a:pt x="172" y="168"/>
                    <a:pt x="172" y="167"/>
                  </a:cubicBezTo>
                  <a:cubicBezTo>
                    <a:pt x="171" y="167"/>
                    <a:pt x="171" y="167"/>
                    <a:pt x="171" y="166"/>
                  </a:cubicBezTo>
                  <a:cubicBezTo>
                    <a:pt x="170" y="165"/>
                    <a:pt x="169" y="164"/>
                    <a:pt x="169" y="164"/>
                  </a:cubicBezTo>
                  <a:cubicBezTo>
                    <a:pt x="168" y="163"/>
                    <a:pt x="168" y="163"/>
                    <a:pt x="168" y="163"/>
                  </a:cubicBezTo>
                  <a:cubicBezTo>
                    <a:pt x="168" y="163"/>
                    <a:pt x="168" y="162"/>
                    <a:pt x="169" y="161"/>
                  </a:cubicBezTo>
                  <a:cubicBezTo>
                    <a:pt x="169" y="160"/>
                    <a:pt x="169" y="158"/>
                    <a:pt x="169" y="157"/>
                  </a:cubicBezTo>
                  <a:cubicBezTo>
                    <a:pt x="170" y="157"/>
                    <a:pt x="169" y="156"/>
                    <a:pt x="169" y="155"/>
                  </a:cubicBezTo>
                  <a:cubicBezTo>
                    <a:pt x="169" y="155"/>
                    <a:pt x="169" y="155"/>
                    <a:pt x="169" y="155"/>
                  </a:cubicBezTo>
                  <a:cubicBezTo>
                    <a:pt x="169" y="154"/>
                    <a:pt x="168" y="154"/>
                    <a:pt x="167" y="153"/>
                  </a:cubicBezTo>
                  <a:cubicBezTo>
                    <a:pt x="166" y="153"/>
                    <a:pt x="164" y="153"/>
                    <a:pt x="163" y="153"/>
                  </a:cubicBezTo>
                  <a:cubicBezTo>
                    <a:pt x="162" y="154"/>
                    <a:pt x="161" y="153"/>
                    <a:pt x="159" y="154"/>
                  </a:cubicBezTo>
                  <a:cubicBezTo>
                    <a:pt x="159" y="154"/>
                    <a:pt x="159" y="154"/>
                    <a:pt x="159" y="154"/>
                  </a:cubicBezTo>
                  <a:cubicBezTo>
                    <a:pt x="159" y="154"/>
                    <a:pt x="158" y="154"/>
                    <a:pt x="159" y="153"/>
                  </a:cubicBezTo>
                  <a:cubicBezTo>
                    <a:pt x="159" y="153"/>
                    <a:pt x="159" y="152"/>
                    <a:pt x="159" y="152"/>
                  </a:cubicBezTo>
                  <a:cubicBezTo>
                    <a:pt x="160" y="152"/>
                    <a:pt x="159" y="149"/>
                    <a:pt x="160" y="149"/>
                  </a:cubicBezTo>
                  <a:cubicBezTo>
                    <a:pt x="160" y="149"/>
                    <a:pt x="160" y="149"/>
                    <a:pt x="160" y="149"/>
                  </a:cubicBezTo>
                  <a:cubicBezTo>
                    <a:pt x="160" y="149"/>
                    <a:pt x="160" y="149"/>
                    <a:pt x="160" y="149"/>
                  </a:cubicBezTo>
                  <a:cubicBezTo>
                    <a:pt x="160" y="149"/>
                    <a:pt x="160" y="149"/>
                    <a:pt x="160" y="149"/>
                  </a:cubicBezTo>
                  <a:cubicBezTo>
                    <a:pt x="160" y="149"/>
                    <a:pt x="160" y="149"/>
                    <a:pt x="160" y="149"/>
                  </a:cubicBezTo>
                  <a:cubicBezTo>
                    <a:pt x="160" y="149"/>
                    <a:pt x="160" y="149"/>
                    <a:pt x="160" y="149"/>
                  </a:cubicBezTo>
                  <a:cubicBezTo>
                    <a:pt x="161" y="148"/>
                    <a:pt x="161" y="147"/>
                    <a:pt x="161" y="146"/>
                  </a:cubicBezTo>
                  <a:cubicBezTo>
                    <a:pt x="161" y="145"/>
                    <a:pt x="161" y="144"/>
                    <a:pt x="161" y="144"/>
                  </a:cubicBezTo>
                  <a:cubicBezTo>
                    <a:pt x="162" y="143"/>
                    <a:pt x="163" y="143"/>
                    <a:pt x="162" y="142"/>
                  </a:cubicBezTo>
                  <a:cubicBezTo>
                    <a:pt x="162" y="141"/>
                    <a:pt x="161" y="142"/>
                    <a:pt x="161" y="142"/>
                  </a:cubicBezTo>
                  <a:cubicBezTo>
                    <a:pt x="160" y="141"/>
                    <a:pt x="159" y="141"/>
                    <a:pt x="158" y="142"/>
                  </a:cubicBezTo>
                  <a:cubicBezTo>
                    <a:pt x="156" y="142"/>
                    <a:pt x="155" y="143"/>
                    <a:pt x="155" y="144"/>
                  </a:cubicBezTo>
                  <a:cubicBezTo>
                    <a:pt x="155" y="145"/>
                    <a:pt x="154" y="145"/>
                    <a:pt x="154" y="146"/>
                  </a:cubicBezTo>
                  <a:cubicBezTo>
                    <a:pt x="155" y="147"/>
                    <a:pt x="153" y="147"/>
                    <a:pt x="153" y="148"/>
                  </a:cubicBezTo>
                  <a:cubicBezTo>
                    <a:pt x="153" y="148"/>
                    <a:pt x="152" y="148"/>
                    <a:pt x="152" y="147"/>
                  </a:cubicBezTo>
                  <a:cubicBezTo>
                    <a:pt x="151" y="147"/>
                    <a:pt x="148" y="148"/>
                    <a:pt x="147" y="148"/>
                  </a:cubicBezTo>
                  <a:cubicBezTo>
                    <a:pt x="146" y="149"/>
                    <a:pt x="145" y="147"/>
                    <a:pt x="145" y="147"/>
                  </a:cubicBezTo>
                  <a:cubicBezTo>
                    <a:pt x="144" y="147"/>
                    <a:pt x="144" y="146"/>
                    <a:pt x="144" y="145"/>
                  </a:cubicBezTo>
                  <a:cubicBezTo>
                    <a:pt x="144" y="144"/>
                    <a:pt x="142" y="144"/>
                    <a:pt x="141" y="143"/>
                  </a:cubicBezTo>
                  <a:cubicBezTo>
                    <a:pt x="141" y="142"/>
                    <a:pt x="141" y="140"/>
                    <a:pt x="141" y="139"/>
                  </a:cubicBezTo>
                  <a:cubicBezTo>
                    <a:pt x="141" y="138"/>
                    <a:pt x="141" y="136"/>
                    <a:pt x="141" y="133"/>
                  </a:cubicBezTo>
                  <a:cubicBezTo>
                    <a:pt x="142" y="133"/>
                    <a:pt x="142" y="133"/>
                    <a:pt x="142" y="133"/>
                  </a:cubicBezTo>
                  <a:cubicBezTo>
                    <a:pt x="141" y="132"/>
                    <a:pt x="141" y="132"/>
                    <a:pt x="141" y="132"/>
                  </a:cubicBezTo>
                  <a:cubicBezTo>
                    <a:pt x="141" y="132"/>
                    <a:pt x="141" y="132"/>
                    <a:pt x="142" y="133"/>
                  </a:cubicBezTo>
                  <a:cubicBezTo>
                    <a:pt x="142" y="131"/>
                    <a:pt x="140" y="131"/>
                    <a:pt x="141" y="130"/>
                  </a:cubicBezTo>
                  <a:cubicBezTo>
                    <a:pt x="142" y="129"/>
                    <a:pt x="141" y="128"/>
                    <a:pt x="141" y="128"/>
                  </a:cubicBezTo>
                  <a:cubicBezTo>
                    <a:pt x="142" y="128"/>
                    <a:pt x="143" y="127"/>
                    <a:pt x="143" y="127"/>
                  </a:cubicBezTo>
                  <a:cubicBezTo>
                    <a:pt x="143" y="126"/>
                    <a:pt x="143" y="126"/>
                    <a:pt x="144" y="126"/>
                  </a:cubicBezTo>
                  <a:cubicBezTo>
                    <a:pt x="145" y="126"/>
                    <a:pt x="146" y="125"/>
                    <a:pt x="146" y="125"/>
                  </a:cubicBezTo>
                  <a:cubicBezTo>
                    <a:pt x="146" y="124"/>
                    <a:pt x="146" y="124"/>
                    <a:pt x="147" y="124"/>
                  </a:cubicBezTo>
                  <a:cubicBezTo>
                    <a:pt x="148" y="125"/>
                    <a:pt x="148" y="123"/>
                    <a:pt x="148" y="124"/>
                  </a:cubicBezTo>
                  <a:cubicBezTo>
                    <a:pt x="149" y="124"/>
                    <a:pt x="149" y="124"/>
                    <a:pt x="149" y="124"/>
                  </a:cubicBezTo>
                  <a:cubicBezTo>
                    <a:pt x="149" y="123"/>
                    <a:pt x="150" y="123"/>
                    <a:pt x="150" y="124"/>
                  </a:cubicBezTo>
                  <a:cubicBezTo>
                    <a:pt x="151" y="124"/>
                    <a:pt x="152" y="125"/>
                    <a:pt x="152" y="124"/>
                  </a:cubicBezTo>
                  <a:cubicBezTo>
                    <a:pt x="152" y="123"/>
                    <a:pt x="153" y="124"/>
                    <a:pt x="153" y="125"/>
                  </a:cubicBezTo>
                  <a:cubicBezTo>
                    <a:pt x="154" y="125"/>
                    <a:pt x="154" y="125"/>
                    <a:pt x="155" y="125"/>
                  </a:cubicBezTo>
                  <a:cubicBezTo>
                    <a:pt x="156" y="125"/>
                    <a:pt x="156" y="125"/>
                    <a:pt x="156" y="124"/>
                  </a:cubicBezTo>
                  <a:cubicBezTo>
                    <a:pt x="156" y="124"/>
                    <a:pt x="157" y="125"/>
                    <a:pt x="157" y="126"/>
                  </a:cubicBezTo>
                  <a:cubicBezTo>
                    <a:pt x="158" y="126"/>
                    <a:pt x="158" y="125"/>
                    <a:pt x="157" y="125"/>
                  </a:cubicBezTo>
                  <a:cubicBezTo>
                    <a:pt x="156" y="124"/>
                    <a:pt x="157" y="124"/>
                    <a:pt x="157" y="123"/>
                  </a:cubicBezTo>
                  <a:cubicBezTo>
                    <a:pt x="156" y="123"/>
                    <a:pt x="157" y="123"/>
                    <a:pt x="158" y="123"/>
                  </a:cubicBezTo>
                  <a:cubicBezTo>
                    <a:pt x="159" y="123"/>
                    <a:pt x="159" y="123"/>
                    <a:pt x="160" y="122"/>
                  </a:cubicBezTo>
                  <a:cubicBezTo>
                    <a:pt x="160" y="122"/>
                    <a:pt x="161" y="122"/>
                    <a:pt x="161" y="123"/>
                  </a:cubicBezTo>
                  <a:cubicBezTo>
                    <a:pt x="161" y="123"/>
                    <a:pt x="162" y="122"/>
                    <a:pt x="163" y="122"/>
                  </a:cubicBezTo>
                  <a:cubicBezTo>
                    <a:pt x="164" y="122"/>
                    <a:pt x="165" y="123"/>
                    <a:pt x="165" y="124"/>
                  </a:cubicBezTo>
                  <a:cubicBezTo>
                    <a:pt x="165" y="124"/>
                    <a:pt x="166" y="125"/>
                    <a:pt x="166" y="124"/>
                  </a:cubicBezTo>
                  <a:cubicBezTo>
                    <a:pt x="167" y="123"/>
                    <a:pt x="168" y="123"/>
                    <a:pt x="168" y="123"/>
                  </a:cubicBezTo>
                  <a:cubicBezTo>
                    <a:pt x="169" y="124"/>
                    <a:pt x="170" y="125"/>
                    <a:pt x="170" y="126"/>
                  </a:cubicBezTo>
                  <a:cubicBezTo>
                    <a:pt x="171" y="126"/>
                    <a:pt x="170" y="127"/>
                    <a:pt x="170" y="128"/>
                  </a:cubicBezTo>
                  <a:cubicBezTo>
                    <a:pt x="171" y="128"/>
                    <a:pt x="170" y="129"/>
                    <a:pt x="171" y="130"/>
                  </a:cubicBezTo>
                  <a:cubicBezTo>
                    <a:pt x="172" y="130"/>
                    <a:pt x="171" y="132"/>
                    <a:pt x="172" y="132"/>
                  </a:cubicBezTo>
                  <a:cubicBezTo>
                    <a:pt x="173" y="132"/>
                    <a:pt x="173" y="133"/>
                    <a:pt x="173" y="134"/>
                  </a:cubicBezTo>
                  <a:cubicBezTo>
                    <a:pt x="173" y="134"/>
                    <a:pt x="175" y="135"/>
                    <a:pt x="175" y="134"/>
                  </a:cubicBezTo>
                  <a:cubicBezTo>
                    <a:pt x="175" y="133"/>
                    <a:pt x="176" y="132"/>
                    <a:pt x="176" y="132"/>
                  </a:cubicBezTo>
                  <a:cubicBezTo>
                    <a:pt x="176" y="131"/>
                    <a:pt x="175" y="128"/>
                    <a:pt x="175" y="128"/>
                  </a:cubicBezTo>
                  <a:cubicBezTo>
                    <a:pt x="174" y="127"/>
                    <a:pt x="175" y="127"/>
                    <a:pt x="174" y="126"/>
                  </a:cubicBezTo>
                  <a:cubicBezTo>
                    <a:pt x="173" y="125"/>
                    <a:pt x="173" y="123"/>
                    <a:pt x="173" y="122"/>
                  </a:cubicBezTo>
                  <a:cubicBezTo>
                    <a:pt x="173" y="120"/>
                    <a:pt x="174" y="118"/>
                    <a:pt x="175" y="118"/>
                  </a:cubicBezTo>
                  <a:cubicBezTo>
                    <a:pt x="176" y="117"/>
                    <a:pt x="177" y="117"/>
                    <a:pt x="177" y="117"/>
                  </a:cubicBezTo>
                  <a:cubicBezTo>
                    <a:pt x="177" y="116"/>
                    <a:pt x="178" y="115"/>
                    <a:pt x="179" y="115"/>
                  </a:cubicBezTo>
                  <a:cubicBezTo>
                    <a:pt x="179" y="115"/>
                    <a:pt x="180" y="115"/>
                    <a:pt x="180" y="115"/>
                  </a:cubicBezTo>
                  <a:cubicBezTo>
                    <a:pt x="180" y="114"/>
                    <a:pt x="181" y="113"/>
                    <a:pt x="182" y="113"/>
                  </a:cubicBezTo>
                  <a:cubicBezTo>
                    <a:pt x="183" y="113"/>
                    <a:pt x="182" y="112"/>
                    <a:pt x="182" y="112"/>
                  </a:cubicBezTo>
                  <a:cubicBezTo>
                    <a:pt x="182" y="111"/>
                    <a:pt x="182" y="111"/>
                    <a:pt x="183" y="111"/>
                  </a:cubicBezTo>
                  <a:cubicBezTo>
                    <a:pt x="183" y="111"/>
                    <a:pt x="183" y="112"/>
                    <a:pt x="184" y="111"/>
                  </a:cubicBezTo>
                  <a:cubicBezTo>
                    <a:pt x="184" y="111"/>
                    <a:pt x="185" y="110"/>
                    <a:pt x="184" y="110"/>
                  </a:cubicBezTo>
                  <a:cubicBezTo>
                    <a:pt x="183" y="110"/>
                    <a:pt x="183" y="110"/>
                    <a:pt x="184" y="109"/>
                  </a:cubicBezTo>
                  <a:cubicBezTo>
                    <a:pt x="184" y="109"/>
                    <a:pt x="184" y="108"/>
                    <a:pt x="183" y="108"/>
                  </a:cubicBezTo>
                  <a:cubicBezTo>
                    <a:pt x="182" y="108"/>
                    <a:pt x="183" y="108"/>
                    <a:pt x="183" y="107"/>
                  </a:cubicBezTo>
                  <a:cubicBezTo>
                    <a:pt x="184" y="107"/>
                    <a:pt x="182" y="106"/>
                    <a:pt x="182" y="105"/>
                  </a:cubicBezTo>
                  <a:cubicBezTo>
                    <a:pt x="181" y="105"/>
                    <a:pt x="182" y="105"/>
                    <a:pt x="183" y="105"/>
                  </a:cubicBezTo>
                  <a:cubicBezTo>
                    <a:pt x="183" y="105"/>
                    <a:pt x="183" y="103"/>
                    <a:pt x="183" y="102"/>
                  </a:cubicBezTo>
                  <a:cubicBezTo>
                    <a:pt x="183" y="102"/>
                    <a:pt x="184" y="102"/>
                    <a:pt x="184" y="102"/>
                  </a:cubicBezTo>
                  <a:cubicBezTo>
                    <a:pt x="183" y="103"/>
                    <a:pt x="183" y="103"/>
                    <a:pt x="183" y="104"/>
                  </a:cubicBezTo>
                  <a:cubicBezTo>
                    <a:pt x="184" y="105"/>
                    <a:pt x="184" y="105"/>
                    <a:pt x="184" y="106"/>
                  </a:cubicBezTo>
                  <a:cubicBezTo>
                    <a:pt x="184" y="107"/>
                    <a:pt x="184" y="107"/>
                    <a:pt x="185" y="106"/>
                  </a:cubicBezTo>
                  <a:cubicBezTo>
                    <a:pt x="185" y="105"/>
                    <a:pt x="186" y="103"/>
                    <a:pt x="185" y="103"/>
                  </a:cubicBezTo>
                  <a:cubicBezTo>
                    <a:pt x="185" y="103"/>
                    <a:pt x="185" y="102"/>
                    <a:pt x="185" y="102"/>
                  </a:cubicBezTo>
                  <a:cubicBezTo>
                    <a:pt x="186" y="103"/>
                    <a:pt x="186" y="103"/>
                    <a:pt x="187" y="102"/>
                  </a:cubicBezTo>
                  <a:cubicBezTo>
                    <a:pt x="187" y="102"/>
                    <a:pt x="188" y="100"/>
                    <a:pt x="188" y="100"/>
                  </a:cubicBezTo>
                  <a:cubicBezTo>
                    <a:pt x="187" y="100"/>
                    <a:pt x="188" y="99"/>
                    <a:pt x="189" y="99"/>
                  </a:cubicBezTo>
                  <a:cubicBezTo>
                    <a:pt x="190" y="99"/>
                    <a:pt x="191" y="99"/>
                    <a:pt x="192" y="98"/>
                  </a:cubicBezTo>
                  <a:cubicBezTo>
                    <a:pt x="192" y="98"/>
                    <a:pt x="189" y="99"/>
                    <a:pt x="189" y="98"/>
                  </a:cubicBezTo>
                  <a:cubicBezTo>
                    <a:pt x="189" y="98"/>
                    <a:pt x="191" y="97"/>
                    <a:pt x="192" y="97"/>
                  </a:cubicBezTo>
                  <a:cubicBezTo>
                    <a:pt x="193" y="97"/>
                    <a:pt x="192" y="96"/>
                    <a:pt x="193" y="97"/>
                  </a:cubicBezTo>
                  <a:cubicBezTo>
                    <a:pt x="193" y="97"/>
                    <a:pt x="194" y="97"/>
                    <a:pt x="194" y="97"/>
                  </a:cubicBezTo>
                  <a:cubicBezTo>
                    <a:pt x="195" y="96"/>
                    <a:pt x="195" y="95"/>
                    <a:pt x="194" y="95"/>
                  </a:cubicBezTo>
                  <a:cubicBezTo>
                    <a:pt x="193" y="95"/>
                    <a:pt x="194" y="95"/>
                    <a:pt x="194" y="94"/>
                  </a:cubicBezTo>
                  <a:cubicBezTo>
                    <a:pt x="194" y="94"/>
                    <a:pt x="195" y="92"/>
                    <a:pt x="195" y="92"/>
                  </a:cubicBezTo>
                  <a:cubicBezTo>
                    <a:pt x="196" y="92"/>
                    <a:pt x="196" y="91"/>
                    <a:pt x="197" y="91"/>
                  </a:cubicBezTo>
                  <a:cubicBezTo>
                    <a:pt x="197" y="91"/>
                    <a:pt x="197" y="90"/>
                    <a:pt x="198" y="90"/>
                  </a:cubicBezTo>
                  <a:cubicBezTo>
                    <a:pt x="199" y="89"/>
                    <a:pt x="200" y="91"/>
                    <a:pt x="201" y="90"/>
                  </a:cubicBezTo>
                  <a:cubicBezTo>
                    <a:pt x="201" y="90"/>
                    <a:pt x="201" y="89"/>
                    <a:pt x="202" y="89"/>
                  </a:cubicBezTo>
                  <a:cubicBezTo>
                    <a:pt x="203" y="88"/>
                    <a:pt x="204" y="88"/>
                    <a:pt x="204" y="88"/>
                  </a:cubicBezTo>
                  <a:cubicBezTo>
                    <a:pt x="205" y="88"/>
                    <a:pt x="206" y="87"/>
                    <a:pt x="206" y="86"/>
                  </a:cubicBezTo>
                  <a:cubicBezTo>
                    <a:pt x="207" y="86"/>
                    <a:pt x="207" y="87"/>
                    <a:pt x="207" y="87"/>
                  </a:cubicBezTo>
                  <a:cubicBezTo>
                    <a:pt x="206" y="87"/>
                    <a:pt x="207" y="88"/>
                    <a:pt x="208" y="88"/>
                  </a:cubicBezTo>
                  <a:cubicBezTo>
                    <a:pt x="210" y="88"/>
                    <a:pt x="208" y="88"/>
                    <a:pt x="207" y="88"/>
                  </a:cubicBezTo>
                  <a:cubicBezTo>
                    <a:pt x="206" y="88"/>
                    <a:pt x="206" y="88"/>
                    <a:pt x="204" y="90"/>
                  </a:cubicBezTo>
                  <a:cubicBezTo>
                    <a:pt x="203" y="91"/>
                    <a:pt x="203" y="91"/>
                    <a:pt x="204" y="92"/>
                  </a:cubicBezTo>
                  <a:cubicBezTo>
                    <a:pt x="205" y="92"/>
                    <a:pt x="206" y="92"/>
                    <a:pt x="207" y="91"/>
                  </a:cubicBezTo>
                  <a:cubicBezTo>
                    <a:pt x="208" y="90"/>
                    <a:pt x="208" y="90"/>
                    <a:pt x="209" y="90"/>
                  </a:cubicBezTo>
                  <a:cubicBezTo>
                    <a:pt x="210" y="90"/>
                    <a:pt x="212" y="89"/>
                    <a:pt x="213" y="88"/>
                  </a:cubicBezTo>
                  <a:cubicBezTo>
                    <a:pt x="214" y="88"/>
                    <a:pt x="214" y="88"/>
                    <a:pt x="214" y="87"/>
                  </a:cubicBezTo>
                  <a:cubicBezTo>
                    <a:pt x="214" y="87"/>
                    <a:pt x="215" y="87"/>
                    <a:pt x="216" y="86"/>
                  </a:cubicBezTo>
                  <a:cubicBezTo>
                    <a:pt x="217" y="86"/>
                    <a:pt x="216" y="86"/>
                    <a:pt x="215" y="86"/>
                  </a:cubicBezTo>
                  <a:cubicBezTo>
                    <a:pt x="215" y="86"/>
                    <a:pt x="215" y="85"/>
                    <a:pt x="215" y="84"/>
                  </a:cubicBezTo>
                  <a:cubicBezTo>
                    <a:pt x="215" y="84"/>
                    <a:pt x="214" y="84"/>
                    <a:pt x="214" y="85"/>
                  </a:cubicBezTo>
                  <a:cubicBezTo>
                    <a:pt x="214" y="86"/>
                    <a:pt x="213" y="86"/>
                    <a:pt x="213" y="86"/>
                  </a:cubicBezTo>
                  <a:cubicBezTo>
                    <a:pt x="213" y="87"/>
                    <a:pt x="213" y="87"/>
                    <a:pt x="212" y="87"/>
                  </a:cubicBezTo>
                  <a:cubicBezTo>
                    <a:pt x="211" y="87"/>
                    <a:pt x="209" y="87"/>
                    <a:pt x="209" y="86"/>
                  </a:cubicBezTo>
                  <a:cubicBezTo>
                    <a:pt x="209" y="86"/>
                    <a:pt x="207" y="85"/>
                    <a:pt x="206" y="85"/>
                  </a:cubicBezTo>
                  <a:cubicBezTo>
                    <a:pt x="206" y="84"/>
                    <a:pt x="205" y="84"/>
                    <a:pt x="206" y="83"/>
                  </a:cubicBezTo>
                  <a:cubicBezTo>
                    <a:pt x="207" y="82"/>
                    <a:pt x="206" y="81"/>
                    <a:pt x="205" y="82"/>
                  </a:cubicBezTo>
                  <a:cubicBezTo>
                    <a:pt x="205" y="83"/>
                    <a:pt x="204" y="82"/>
                    <a:pt x="205" y="81"/>
                  </a:cubicBezTo>
                  <a:cubicBezTo>
                    <a:pt x="206" y="81"/>
                    <a:pt x="208" y="80"/>
                    <a:pt x="207" y="79"/>
                  </a:cubicBezTo>
                  <a:cubicBezTo>
                    <a:pt x="206" y="77"/>
                    <a:pt x="200" y="79"/>
                    <a:pt x="199" y="80"/>
                  </a:cubicBezTo>
                  <a:cubicBezTo>
                    <a:pt x="197" y="81"/>
                    <a:pt x="195" y="84"/>
                    <a:pt x="194" y="84"/>
                  </a:cubicBezTo>
                  <a:cubicBezTo>
                    <a:pt x="193" y="84"/>
                    <a:pt x="196" y="82"/>
                    <a:pt x="196" y="82"/>
                  </a:cubicBezTo>
                  <a:cubicBezTo>
                    <a:pt x="196" y="81"/>
                    <a:pt x="196" y="80"/>
                    <a:pt x="196" y="81"/>
                  </a:cubicBezTo>
                  <a:cubicBezTo>
                    <a:pt x="197" y="81"/>
                    <a:pt x="198" y="79"/>
                    <a:pt x="199" y="78"/>
                  </a:cubicBezTo>
                  <a:cubicBezTo>
                    <a:pt x="200" y="77"/>
                    <a:pt x="201" y="78"/>
                    <a:pt x="201" y="78"/>
                  </a:cubicBezTo>
                  <a:cubicBezTo>
                    <a:pt x="201" y="77"/>
                    <a:pt x="202" y="77"/>
                    <a:pt x="203" y="76"/>
                  </a:cubicBezTo>
                  <a:cubicBezTo>
                    <a:pt x="204" y="75"/>
                    <a:pt x="214" y="75"/>
                    <a:pt x="215" y="75"/>
                  </a:cubicBezTo>
                  <a:cubicBezTo>
                    <a:pt x="216" y="75"/>
                    <a:pt x="218" y="74"/>
                    <a:pt x="219" y="73"/>
                  </a:cubicBezTo>
                  <a:cubicBezTo>
                    <a:pt x="219" y="72"/>
                    <a:pt x="220" y="72"/>
                    <a:pt x="221" y="72"/>
                  </a:cubicBezTo>
                  <a:cubicBezTo>
                    <a:pt x="223" y="72"/>
                    <a:pt x="223" y="71"/>
                    <a:pt x="224" y="70"/>
                  </a:cubicBezTo>
                  <a:cubicBezTo>
                    <a:pt x="225" y="70"/>
                    <a:pt x="225" y="70"/>
                    <a:pt x="224" y="70"/>
                  </a:cubicBezTo>
                  <a:cubicBezTo>
                    <a:pt x="223" y="69"/>
                    <a:pt x="223" y="69"/>
                    <a:pt x="223" y="69"/>
                  </a:cubicBezTo>
                  <a:cubicBezTo>
                    <a:pt x="224" y="69"/>
                    <a:pt x="224" y="69"/>
                    <a:pt x="225" y="68"/>
                  </a:cubicBezTo>
                  <a:cubicBezTo>
                    <a:pt x="225" y="67"/>
                    <a:pt x="224" y="67"/>
                    <a:pt x="224" y="66"/>
                  </a:cubicBezTo>
                  <a:cubicBezTo>
                    <a:pt x="223" y="65"/>
                    <a:pt x="222" y="67"/>
                    <a:pt x="221" y="67"/>
                  </a:cubicBezTo>
                  <a:cubicBezTo>
                    <a:pt x="221" y="67"/>
                    <a:pt x="222" y="65"/>
                    <a:pt x="221" y="65"/>
                  </a:cubicBezTo>
                  <a:cubicBezTo>
                    <a:pt x="221" y="65"/>
                    <a:pt x="219" y="65"/>
                    <a:pt x="218" y="66"/>
                  </a:cubicBezTo>
                  <a:cubicBezTo>
                    <a:pt x="217" y="67"/>
                    <a:pt x="217" y="66"/>
                    <a:pt x="216" y="67"/>
                  </a:cubicBezTo>
                  <a:cubicBezTo>
                    <a:pt x="215" y="67"/>
                    <a:pt x="215" y="66"/>
                    <a:pt x="216" y="66"/>
                  </a:cubicBezTo>
                  <a:cubicBezTo>
                    <a:pt x="216" y="65"/>
                    <a:pt x="217" y="66"/>
                    <a:pt x="217" y="65"/>
                  </a:cubicBezTo>
                  <a:cubicBezTo>
                    <a:pt x="217" y="65"/>
                    <a:pt x="218" y="65"/>
                    <a:pt x="219" y="65"/>
                  </a:cubicBezTo>
                  <a:cubicBezTo>
                    <a:pt x="220" y="64"/>
                    <a:pt x="221" y="64"/>
                    <a:pt x="221" y="64"/>
                  </a:cubicBezTo>
                  <a:cubicBezTo>
                    <a:pt x="221" y="63"/>
                    <a:pt x="221" y="63"/>
                    <a:pt x="220" y="63"/>
                  </a:cubicBezTo>
                  <a:cubicBezTo>
                    <a:pt x="219" y="63"/>
                    <a:pt x="218" y="62"/>
                    <a:pt x="217" y="62"/>
                  </a:cubicBezTo>
                  <a:cubicBezTo>
                    <a:pt x="217" y="62"/>
                    <a:pt x="217" y="61"/>
                    <a:pt x="216" y="62"/>
                  </a:cubicBezTo>
                  <a:cubicBezTo>
                    <a:pt x="215" y="62"/>
                    <a:pt x="215" y="62"/>
                    <a:pt x="215" y="61"/>
                  </a:cubicBezTo>
                  <a:cubicBezTo>
                    <a:pt x="214" y="60"/>
                    <a:pt x="213" y="59"/>
                    <a:pt x="211" y="58"/>
                  </a:cubicBezTo>
                  <a:cubicBezTo>
                    <a:pt x="210" y="58"/>
                    <a:pt x="211" y="57"/>
                    <a:pt x="212" y="58"/>
                  </a:cubicBezTo>
                  <a:cubicBezTo>
                    <a:pt x="212" y="58"/>
                    <a:pt x="213" y="57"/>
                    <a:pt x="213" y="57"/>
                  </a:cubicBezTo>
                  <a:cubicBezTo>
                    <a:pt x="213" y="56"/>
                    <a:pt x="213" y="56"/>
                    <a:pt x="212" y="56"/>
                  </a:cubicBezTo>
                  <a:cubicBezTo>
                    <a:pt x="212" y="56"/>
                    <a:pt x="212" y="55"/>
                    <a:pt x="212" y="55"/>
                  </a:cubicBezTo>
                  <a:cubicBezTo>
                    <a:pt x="212" y="55"/>
                    <a:pt x="211" y="54"/>
                    <a:pt x="211" y="53"/>
                  </a:cubicBezTo>
                  <a:cubicBezTo>
                    <a:pt x="211" y="53"/>
                    <a:pt x="210" y="53"/>
                    <a:pt x="210" y="52"/>
                  </a:cubicBezTo>
                  <a:cubicBezTo>
                    <a:pt x="210" y="52"/>
                    <a:pt x="209" y="51"/>
                    <a:pt x="209" y="51"/>
                  </a:cubicBezTo>
                  <a:cubicBezTo>
                    <a:pt x="209" y="50"/>
                    <a:pt x="208" y="49"/>
                    <a:pt x="208" y="49"/>
                  </a:cubicBezTo>
                  <a:cubicBezTo>
                    <a:pt x="208" y="48"/>
                    <a:pt x="207" y="48"/>
                    <a:pt x="207" y="47"/>
                  </a:cubicBezTo>
                  <a:cubicBezTo>
                    <a:pt x="207" y="46"/>
                    <a:pt x="206" y="46"/>
                    <a:pt x="206" y="48"/>
                  </a:cubicBezTo>
                  <a:cubicBezTo>
                    <a:pt x="206" y="49"/>
                    <a:pt x="205" y="49"/>
                    <a:pt x="205" y="49"/>
                  </a:cubicBezTo>
                  <a:cubicBezTo>
                    <a:pt x="206" y="50"/>
                    <a:pt x="205" y="50"/>
                    <a:pt x="205" y="50"/>
                  </a:cubicBezTo>
                  <a:cubicBezTo>
                    <a:pt x="205" y="50"/>
                    <a:pt x="205" y="51"/>
                    <a:pt x="205" y="51"/>
                  </a:cubicBezTo>
                  <a:cubicBezTo>
                    <a:pt x="204" y="51"/>
                    <a:pt x="204" y="53"/>
                    <a:pt x="204" y="52"/>
                  </a:cubicBezTo>
                  <a:cubicBezTo>
                    <a:pt x="203" y="51"/>
                    <a:pt x="203" y="51"/>
                    <a:pt x="203" y="52"/>
                  </a:cubicBezTo>
                  <a:cubicBezTo>
                    <a:pt x="203" y="53"/>
                    <a:pt x="201" y="53"/>
                    <a:pt x="201" y="53"/>
                  </a:cubicBezTo>
                  <a:cubicBezTo>
                    <a:pt x="200" y="53"/>
                    <a:pt x="200" y="52"/>
                    <a:pt x="200" y="52"/>
                  </a:cubicBezTo>
                  <a:cubicBezTo>
                    <a:pt x="199" y="53"/>
                    <a:pt x="199" y="51"/>
                    <a:pt x="198" y="51"/>
                  </a:cubicBezTo>
                  <a:cubicBezTo>
                    <a:pt x="198" y="51"/>
                    <a:pt x="197" y="51"/>
                    <a:pt x="197" y="51"/>
                  </a:cubicBezTo>
                  <a:cubicBezTo>
                    <a:pt x="198" y="50"/>
                    <a:pt x="196" y="50"/>
                    <a:pt x="197" y="49"/>
                  </a:cubicBezTo>
                  <a:cubicBezTo>
                    <a:pt x="197" y="49"/>
                    <a:pt x="196" y="48"/>
                    <a:pt x="196" y="47"/>
                  </a:cubicBezTo>
                  <a:cubicBezTo>
                    <a:pt x="196" y="46"/>
                    <a:pt x="197" y="46"/>
                    <a:pt x="197" y="45"/>
                  </a:cubicBezTo>
                  <a:cubicBezTo>
                    <a:pt x="197" y="45"/>
                    <a:pt x="197" y="45"/>
                    <a:pt x="196" y="45"/>
                  </a:cubicBezTo>
                  <a:cubicBezTo>
                    <a:pt x="195" y="46"/>
                    <a:pt x="195" y="45"/>
                    <a:pt x="195" y="45"/>
                  </a:cubicBezTo>
                  <a:cubicBezTo>
                    <a:pt x="194" y="45"/>
                    <a:pt x="193" y="45"/>
                    <a:pt x="193" y="44"/>
                  </a:cubicBezTo>
                  <a:cubicBezTo>
                    <a:pt x="192" y="43"/>
                    <a:pt x="192" y="44"/>
                    <a:pt x="192" y="43"/>
                  </a:cubicBezTo>
                  <a:cubicBezTo>
                    <a:pt x="191" y="42"/>
                    <a:pt x="191" y="43"/>
                    <a:pt x="191" y="42"/>
                  </a:cubicBezTo>
                  <a:cubicBezTo>
                    <a:pt x="191" y="42"/>
                    <a:pt x="190" y="41"/>
                    <a:pt x="190" y="41"/>
                  </a:cubicBezTo>
                  <a:cubicBezTo>
                    <a:pt x="189" y="41"/>
                    <a:pt x="189" y="41"/>
                    <a:pt x="188" y="41"/>
                  </a:cubicBezTo>
                  <a:cubicBezTo>
                    <a:pt x="188" y="41"/>
                    <a:pt x="187" y="41"/>
                    <a:pt x="186" y="41"/>
                  </a:cubicBezTo>
                  <a:cubicBezTo>
                    <a:pt x="186" y="42"/>
                    <a:pt x="185" y="41"/>
                    <a:pt x="185" y="41"/>
                  </a:cubicBezTo>
                  <a:cubicBezTo>
                    <a:pt x="184" y="41"/>
                    <a:pt x="184" y="41"/>
                    <a:pt x="183" y="41"/>
                  </a:cubicBezTo>
                  <a:cubicBezTo>
                    <a:pt x="182" y="40"/>
                    <a:pt x="180" y="40"/>
                    <a:pt x="180" y="41"/>
                  </a:cubicBezTo>
                  <a:cubicBezTo>
                    <a:pt x="180" y="41"/>
                    <a:pt x="179" y="41"/>
                    <a:pt x="180" y="42"/>
                  </a:cubicBezTo>
                  <a:cubicBezTo>
                    <a:pt x="180" y="43"/>
                    <a:pt x="181" y="43"/>
                    <a:pt x="181" y="43"/>
                  </a:cubicBezTo>
                  <a:cubicBezTo>
                    <a:pt x="181" y="44"/>
                    <a:pt x="180" y="44"/>
                    <a:pt x="180" y="44"/>
                  </a:cubicBezTo>
                  <a:cubicBezTo>
                    <a:pt x="180" y="45"/>
                    <a:pt x="180" y="45"/>
                    <a:pt x="180" y="45"/>
                  </a:cubicBezTo>
                  <a:cubicBezTo>
                    <a:pt x="180" y="46"/>
                    <a:pt x="180" y="46"/>
                    <a:pt x="180" y="46"/>
                  </a:cubicBezTo>
                  <a:cubicBezTo>
                    <a:pt x="181" y="47"/>
                    <a:pt x="181" y="47"/>
                    <a:pt x="181" y="48"/>
                  </a:cubicBezTo>
                  <a:cubicBezTo>
                    <a:pt x="181" y="49"/>
                    <a:pt x="181" y="49"/>
                    <a:pt x="180" y="49"/>
                  </a:cubicBezTo>
                  <a:cubicBezTo>
                    <a:pt x="180" y="49"/>
                    <a:pt x="180" y="50"/>
                    <a:pt x="180" y="50"/>
                  </a:cubicBezTo>
                  <a:cubicBezTo>
                    <a:pt x="179" y="51"/>
                    <a:pt x="179" y="52"/>
                    <a:pt x="179" y="52"/>
                  </a:cubicBezTo>
                  <a:cubicBezTo>
                    <a:pt x="180" y="53"/>
                    <a:pt x="181" y="54"/>
                    <a:pt x="182" y="55"/>
                  </a:cubicBezTo>
                  <a:cubicBezTo>
                    <a:pt x="183" y="56"/>
                    <a:pt x="183" y="58"/>
                    <a:pt x="183" y="59"/>
                  </a:cubicBezTo>
                  <a:cubicBezTo>
                    <a:pt x="182" y="60"/>
                    <a:pt x="181" y="61"/>
                    <a:pt x="180" y="62"/>
                  </a:cubicBezTo>
                  <a:cubicBezTo>
                    <a:pt x="179" y="63"/>
                    <a:pt x="177" y="63"/>
                    <a:pt x="177" y="63"/>
                  </a:cubicBezTo>
                  <a:cubicBezTo>
                    <a:pt x="176" y="63"/>
                    <a:pt x="177" y="64"/>
                    <a:pt x="177" y="65"/>
                  </a:cubicBezTo>
                  <a:cubicBezTo>
                    <a:pt x="178" y="66"/>
                    <a:pt x="178" y="66"/>
                    <a:pt x="178" y="67"/>
                  </a:cubicBezTo>
                  <a:cubicBezTo>
                    <a:pt x="178" y="68"/>
                    <a:pt x="178" y="68"/>
                    <a:pt x="179" y="69"/>
                  </a:cubicBezTo>
                  <a:cubicBezTo>
                    <a:pt x="179" y="70"/>
                    <a:pt x="179" y="70"/>
                    <a:pt x="178" y="71"/>
                  </a:cubicBezTo>
                  <a:cubicBezTo>
                    <a:pt x="177" y="71"/>
                    <a:pt x="178" y="71"/>
                    <a:pt x="178" y="72"/>
                  </a:cubicBezTo>
                  <a:cubicBezTo>
                    <a:pt x="178" y="73"/>
                    <a:pt x="178" y="72"/>
                    <a:pt x="178" y="72"/>
                  </a:cubicBezTo>
                  <a:cubicBezTo>
                    <a:pt x="177" y="71"/>
                    <a:pt x="176" y="72"/>
                    <a:pt x="176" y="73"/>
                  </a:cubicBezTo>
                  <a:cubicBezTo>
                    <a:pt x="176" y="73"/>
                    <a:pt x="175" y="72"/>
                    <a:pt x="175" y="72"/>
                  </a:cubicBezTo>
                  <a:cubicBezTo>
                    <a:pt x="174" y="72"/>
                    <a:pt x="175" y="72"/>
                    <a:pt x="174" y="71"/>
                  </a:cubicBezTo>
                  <a:cubicBezTo>
                    <a:pt x="173" y="70"/>
                    <a:pt x="173" y="70"/>
                    <a:pt x="173" y="70"/>
                  </a:cubicBezTo>
                  <a:cubicBezTo>
                    <a:pt x="173" y="69"/>
                    <a:pt x="171" y="69"/>
                    <a:pt x="171" y="68"/>
                  </a:cubicBezTo>
                  <a:cubicBezTo>
                    <a:pt x="171" y="67"/>
                    <a:pt x="171" y="65"/>
                    <a:pt x="171" y="65"/>
                  </a:cubicBezTo>
                  <a:cubicBezTo>
                    <a:pt x="171" y="64"/>
                    <a:pt x="171" y="64"/>
                    <a:pt x="171" y="63"/>
                  </a:cubicBezTo>
                  <a:cubicBezTo>
                    <a:pt x="172" y="63"/>
                    <a:pt x="171" y="62"/>
                    <a:pt x="170" y="62"/>
                  </a:cubicBezTo>
                  <a:cubicBezTo>
                    <a:pt x="170" y="62"/>
                    <a:pt x="168" y="62"/>
                    <a:pt x="167" y="62"/>
                  </a:cubicBezTo>
                  <a:cubicBezTo>
                    <a:pt x="166" y="62"/>
                    <a:pt x="166" y="62"/>
                    <a:pt x="165" y="61"/>
                  </a:cubicBezTo>
                  <a:cubicBezTo>
                    <a:pt x="165" y="61"/>
                    <a:pt x="164" y="60"/>
                    <a:pt x="163" y="60"/>
                  </a:cubicBezTo>
                  <a:cubicBezTo>
                    <a:pt x="161" y="60"/>
                    <a:pt x="161" y="59"/>
                    <a:pt x="160" y="59"/>
                  </a:cubicBezTo>
                  <a:cubicBezTo>
                    <a:pt x="160" y="58"/>
                    <a:pt x="159" y="58"/>
                    <a:pt x="159" y="58"/>
                  </a:cubicBezTo>
                  <a:cubicBezTo>
                    <a:pt x="158" y="57"/>
                    <a:pt x="157" y="57"/>
                    <a:pt x="156" y="57"/>
                  </a:cubicBezTo>
                  <a:cubicBezTo>
                    <a:pt x="156" y="57"/>
                    <a:pt x="155" y="56"/>
                    <a:pt x="154" y="56"/>
                  </a:cubicBezTo>
                  <a:cubicBezTo>
                    <a:pt x="153" y="56"/>
                    <a:pt x="151" y="57"/>
                    <a:pt x="151" y="57"/>
                  </a:cubicBezTo>
                  <a:cubicBezTo>
                    <a:pt x="151" y="57"/>
                    <a:pt x="151" y="56"/>
                    <a:pt x="151" y="56"/>
                  </a:cubicBezTo>
                  <a:cubicBezTo>
                    <a:pt x="151" y="56"/>
                    <a:pt x="150" y="54"/>
                    <a:pt x="150" y="53"/>
                  </a:cubicBezTo>
                  <a:cubicBezTo>
                    <a:pt x="150" y="53"/>
                    <a:pt x="150" y="52"/>
                    <a:pt x="149" y="52"/>
                  </a:cubicBezTo>
                  <a:cubicBezTo>
                    <a:pt x="148" y="52"/>
                    <a:pt x="147" y="51"/>
                    <a:pt x="147" y="51"/>
                  </a:cubicBezTo>
                  <a:cubicBezTo>
                    <a:pt x="146" y="51"/>
                    <a:pt x="146" y="48"/>
                    <a:pt x="147" y="47"/>
                  </a:cubicBezTo>
                  <a:cubicBezTo>
                    <a:pt x="147" y="46"/>
                    <a:pt x="148" y="45"/>
                    <a:pt x="148" y="44"/>
                  </a:cubicBezTo>
                  <a:cubicBezTo>
                    <a:pt x="148" y="43"/>
                    <a:pt x="149" y="43"/>
                    <a:pt x="149" y="43"/>
                  </a:cubicBezTo>
                  <a:cubicBezTo>
                    <a:pt x="150" y="43"/>
                    <a:pt x="149" y="42"/>
                    <a:pt x="150" y="41"/>
                  </a:cubicBezTo>
                  <a:cubicBezTo>
                    <a:pt x="151" y="41"/>
                    <a:pt x="151" y="41"/>
                    <a:pt x="151" y="41"/>
                  </a:cubicBezTo>
                  <a:cubicBezTo>
                    <a:pt x="151" y="40"/>
                    <a:pt x="152" y="40"/>
                    <a:pt x="151" y="40"/>
                  </a:cubicBezTo>
                  <a:cubicBezTo>
                    <a:pt x="151" y="40"/>
                    <a:pt x="151" y="39"/>
                    <a:pt x="152" y="39"/>
                  </a:cubicBezTo>
                  <a:cubicBezTo>
                    <a:pt x="153" y="39"/>
                    <a:pt x="155" y="39"/>
                    <a:pt x="155" y="38"/>
                  </a:cubicBezTo>
                  <a:cubicBezTo>
                    <a:pt x="154" y="37"/>
                    <a:pt x="152" y="38"/>
                    <a:pt x="152" y="37"/>
                  </a:cubicBezTo>
                  <a:cubicBezTo>
                    <a:pt x="152" y="36"/>
                    <a:pt x="148" y="36"/>
                    <a:pt x="149" y="36"/>
                  </a:cubicBezTo>
                  <a:cubicBezTo>
                    <a:pt x="149" y="35"/>
                    <a:pt x="152" y="36"/>
                    <a:pt x="153" y="36"/>
                  </a:cubicBezTo>
                  <a:cubicBezTo>
                    <a:pt x="154" y="37"/>
                    <a:pt x="155" y="37"/>
                    <a:pt x="155" y="37"/>
                  </a:cubicBezTo>
                  <a:cubicBezTo>
                    <a:pt x="156" y="37"/>
                    <a:pt x="156" y="35"/>
                    <a:pt x="156" y="35"/>
                  </a:cubicBezTo>
                  <a:cubicBezTo>
                    <a:pt x="156" y="34"/>
                    <a:pt x="158" y="36"/>
                    <a:pt x="159" y="35"/>
                  </a:cubicBezTo>
                  <a:cubicBezTo>
                    <a:pt x="160" y="35"/>
                    <a:pt x="161" y="33"/>
                    <a:pt x="162" y="33"/>
                  </a:cubicBezTo>
                  <a:cubicBezTo>
                    <a:pt x="163" y="32"/>
                    <a:pt x="162" y="31"/>
                    <a:pt x="160" y="32"/>
                  </a:cubicBezTo>
                  <a:cubicBezTo>
                    <a:pt x="159" y="32"/>
                    <a:pt x="158" y="31"/>
                    <a:pt x="157" y="30"/>
                  </a:cubicBezTo>
                  <a:cubicBezTo>
                    <a:pt x="156" y="30"/>
                    <a:pt x="156" y="29"/>
                    <a:pt x="157" y="29"/>
                  </a:cubicBezTo>
                  <a:cubicBezTo>
                    <a:pt x="158" y="29"/>
                    <a:pt x="160" y="31"/>
                    <a:pt x="161" y="31"/>
                  </a:cubicBezTo>
                  <a:cubicBezTo>
                    <a:pt x="162" y="31"/>
                    <a:pt x="163" y="30"/>
                    <a:pt x="164" y="29"/>
                  </a:cubicBezTo>
                  <a:cubicBezTo>
                    <a:pt x="165" y="29"/>
                    <a:pt x="163" y="28"/>
                    <a:pt x="163" y="28"/>
                  </a:cubicBezTo>
                  <a:cubicBezTo>
                    <a:pt x="162" y="28"/>
                    <a:pt x="164" y="27"/>
                    <a:pt x="164" y="27"/>
                  </a:cubicBezTo>
                  <a:cubicBezTo>
                    <a:pt x="165" y="27"/>
                    <a:pt x="165" y="28"/>
                    <a:pt x="166" y="28"/>
                  </a:cubicBezTo>
                  <a:cubicBezTo>
                    <a:pt x="166" y="29"/>
                    <a:pt x="167" y="28"/>
                    <a:pt x="168" y="28"/>
                  </a:cubicBezTo>
                  <a:cubicBezTo>
                    <a:pt x="168" y="28"/>
                    <a:pt x="168" y="27"/>
                    <a:pt x="167" y="27"/>
                  </a:cubicBezTo>
                  <a:cubicBezTo>
                    <a:pt x="166" y="26"/>
                    <a:pt x="167" y="25"/>
                    <a:pt x="167" y="26"/>
                  </a:cubicBezTo>
                  <a:cubicBezTo>
                    <a:pt x="167" y="27"/>
                    <a:pt x="168" y="27"/>
                    <a:pt x="168" y="27"/>
                  </a:cubicBezTo>
                  <a:cubicBezTo>
                    <a:pt x="169" y="28"/>
                    <a:pt x="169" y="28"/>
                    <a:pt x="170" y="27"/>
                  </a:cubicBezTo>
                  <a:cubicBezTo>
                    <a:pt x="171" y="27"/>
                    <a:pt x="171" y="26"/>
                    <a:pt x="172" y="26"/>
                  </a:cubicBezTo>
                  <a:cubicBezTo>
                    <a:pt x="172" y="25"/>
                    <a:pt x="172" y="26"/>
                    <a:pt x="173" y="25"/>
                  </a:cubicBezTo>
                  <a:cubicBezTo>
                    <a:pt x="173" y="24"/>
                    <a:pt x="173" y="24"/>
                    <a:pt x="172" y="23"/>
                  </a:cubicBezTo>
                  <a:cubicBezTo>
                    <a:pt x="171" y="23"/>
                    <a:pt x="172" y="22"/>
                    <a:pt x="171" y="22"/>
                  </a:cubicBezTo>
                  <a:cubicBezTo>
                    <a:pt x="171" y="21"/>
                    <a:pt x="170" y="21"/>
                    <a:pt x="171" y="21"/>
                  </a:cubicBezTo>
                  <a:cubicBezTo>
                    <a:pt x="172" y="21"/>
                    <a:pt x="173" y="21"/>
                    <a:pt x="173" y="20"/>
                  </a:cubicBezTo>
                  <a:cubicBezTo>
                    <a:pt x="174" y="19"/>
                    <a:pt x="172" y="19"/>
                    <a:pt x="173" y="19"/>
                  </a:cubicBezTo>
                  <a:cubicBezTo>
                    <a:pt x="174" y="18"/>
                    <a:pt x="173" y="18"/>
                    <a:pt x="172" y="18"/>
                  </a:cubicBezTo>
                  <a:cubicBezTo>
                    <a:pt x="171" y="18"/>
                    <a:pt x="171" y="18"/>
                    <a:pt x="171" y="17"/>
                  </a:cubicBezTo>
                  <a:cubicBezTo>
                    <a:pt x="171" y="16"/>
                    <a:pt x="169" y="17"/>
                    <a:pt x="168" y="16"/>
                  </a:cubicBezTo>
                  <a:cubicBezTo>
                    <a:pt x="168" y="16"/>
                    <a:pt x="166" y="16"/>
                    <a:pt x="165" y="16"/>
                  </a:cubicBezTo>
                  <a:cubicBezTo>
                    <a:pt x="165" y="16"/>
                    <a:pt x="165" y="18"/>
                    <a:pt x="165" y="18"/>
                  </a:cubicBezTo>
                  <a:cubicBezTo>
                    <a:pt x="166" y="18"/>
                    <a:pt x="167" y="19"/>
                    <a:pt x="166" y="19"/>
                  </a:cubicBezTo>
                  <a:cubicBezTo>
                    <a:pt x="165" y="19"/>
                    <a:pt x="166" y="20"/>
                    <a:pt x="166" y="20"/>
                  </a:cubicBezTo>
                  <a:cubicBezTo>
                    <a:pt x="165" y="20"/>
                    <a:pt x="165" y="20"/>
                    <a:pt x="164" y="21"/>
                  </a:cubicBezTo>
                  <a:cubicBezTo>
                    <a:pt x="164" y="22"/>
                    <a:pt x="164" y="22"/>
                    <a:pt x="163" y="23"/>
                  </a:cubicBezTo>
                  <a:cubicBezTo>
                    <a:pt x="163" y="23"/>
                    <a:pt x="163" y="21"/>
                    <a:pt x="163" y="21"/>
                  </a:cubicBezTo>
                  <a:cubicBezTo>
                    <a:pt x="162" y="22"/>
                    <a:pt x="162" y="23"/>
                    <a:pt x="162" y="23"/>
                  </a:cubicBezTo>
                  <a:cubicBezTo>
                    <a:pt x="163" y="23"/>
                    <a:pt x="163" y="24"/>
                    <a:pt x="163" y="24"/>
                  </a:cubicBezTo>
                  <a:cubicBezTo>
                    <a:pt x="163" y="25"/>
                    <a:pt x="162" y="24"/>
                    <a:pt x="162" y="25"/>
                  </a:cubicBezTo>
                  <a:cubicBezTo>
                    <a:pt x="161" y="26"/>
                    <a:pt x="161" y="25"/>
                    <a:pt x="161" y="24"/>
                  </a:cubicBezTo>
                  <a:cubicBezTo>
                    <a:pt x="160" y="24"/>
                    <a:pt x="159" y="23"/>
                    <a:pt x="159" y="22"/>
                  </a:cubicBezTo>
                  <a:cubicBezTo>
                    <a:pt x="159" y="22"/>
                    <a:pt x="160" y="21"/>
                    <a:pt x="160" y="21"/>
                  </a:cubicBezTo>
                  <a:cubicBezTo>
                    <a:pt x="161" y="21"/>
                    <a:pt x="160" y="21"/>
                    <a:pt x="160" y="20"/>
                  </a:cubicBezTo>
                  <a:cubicBezTo>
                    <a:pt x="160" y="19"/>
                    <a:pt x="159" y="20"/>
                    <a:pt x="159" y="19"/>
                  </a:cubicBezTo>
                  <a:cubicBezTo>
                    <a:pt x="158" y="18"/>
                    <a:pt x="157" y="18"/>
                    <a:pt x="157" y="18"/>
                  </a:cubicBezTo>
                  <a:cubicBezTo>
                    <a:pt x="156" y="19"/>
                    <a:pt x="157" y="19"/>
                    <a:pt x="156" y="20"/>
                  </a:cubicBezTo>
                  <a:cubicBezTo>
                    <a:pt x="155" y="20"/>
                    <a:pt x="156" y="21"/>
                    <a:pt x="155" y="21"/>
                  </a:cubicBezTo>
                  <a:cubicBezTo>
                    <a:pt x="155" y="21"/>
                    <a:pt x="155" y="19"/>
                    <a:pt x="155" y="19"/>
                  </a:cubicBezTo>
                  <a:cubicBezTo>
                    <a:pt x="154" y="19"/>
                    <a:pt x="154" y="18"/>
                    <a:pt x="155" y="18"/>
                  </a:cubicBezTo>
                  <a:cubicBezTo>
                    <a:pt x="155" y="18"/>
                    <a:pt x="156" y="17"/>
                    <a:pt x="155" y="17"/>
                  </a:cubicBezTo>
                  <a:cubicBezTo>
                    <a:pt x="155" y="17"/>
                    <a:pt x="154" y="17"/>
                    <a:pt x="153" y="16"/>
                  </a:cubicBezTo>
                  <a:cubicBezTo>
                    <a:pt x="153" y="16"/>
                    <a:pt x="152" y="17"/>
                    <a:pt x="152" y="17"/>
                  </a:cubicBezTo>
                  <a:cubicBezTo>
                    <a:pt x="151" y="17"/>
                    <a:pt x="152" y="16"/>
                    <a:pt x="152" y="15"/>
                  </a:cubicBezTo>
                  <a:cubicBezTo>
                    <a:pt x="152" y="15"/>
                    <a:pt x="153" y="15"/>
                    <a:pt x="153" y="15"/>
                  </a:cubicBezTo>
                  <a:cubicBezTo>
                    <a:pt x="153" y="14"/>
                    <a:pt x="152" y="14"/>
                    <a:pt x="152" y="13"/>
                  </a:cubicBezTo>
                  <a:cubicBezTo>
                    <a:pt x="152" y="13"/>
                    <a:pt x="151" y="13"/>
                    <a:pt x="150" y="12"/>
                  </a:cubicBezTo>
                  <a:cubicBezTo>
                    <a:pt x="150" y="12"/>
                    <a:pt x="150" y="11"/>
                    <a:pt x="150" y="11"/>
                  </a:cubicBezTo>
                  <a:cubicBezTo>
                    <a:pt x="150" y="10"/>
                    <a:pt x="148" y="9"/>
                    <a:pt x="148" y="9"/>
                  </a:cubicBezTo>
                  <a:cubicBezTo>
                    <a:pt x="147" y="9"/>
                    <a:pt x="147" y="8"/>
                    <a:pt x="147" y="8"/>
                  </a:cubicBezTo>
                  <a:cubicBezTo>
                    <a:pt x="148" y="8"/>
                    <a:pt x="148" y="8"/>
                    <a:pt x="149" y="7"/>
                  </a:cubicBezTo>
                  <a:cubicBezTo>
                    <a:pt x="149" y="6"/>
                    <a:pt x="149" y="6"/>
                    <a:pt x="149" y="6"/>
                  </a:cubicBezTo>
                  <a:cubicBezTo>
                    <a:pt x="148" y="6"/>
                    <a:pt x="148" y="5"/>
                    <a:pt x="149" y="5"/>
                  </a:cubicBezTo>
                  <a:cubicBezTo>
                    <a:pt x="150" y="5"/>
                    <a:pt x="152" y="6"/>
                    <a:pt x="152" y="5"/>
                  </a:cubicBezTo>
                  <a:cubicBezTo>
                    <a:pt x="153" y="5"/>
                    <a:pt x="154" y="2"/>
                    <a:pt x="155" y="1"/>
                  </a:cubicBezTo>
                  <a:cubicBezTo>
                    <a:pt x="156" y="0"/>
                    <a:pt x="154" y="0"/>
                    <a:pt x="153" y="0"/>
                  </a:cubicBezTo>
                  <a:cubicBezTo>
                    <a:pt x="151" y="1"/>
                    <a:pt x="151" y="0"/>
                    <a:pt x="150" y="0"/>
                  </a:cubicBezTo>
                  <a:cubicBezTo>
                    <a:pt x="148" y="0"/>
                    <a:pt x="146" y="0"/>
                    <a:pt x="145" y="0"/>
                  </a:cubicBezTo>
                  <a:cubicBezTo>
                    <a:pt x="145" y="1"/>
                    <a:pt x="146" y="1"/>
                    <a:pt x="146" y="2"/>
                  </a:cubicBezTo>
                  <a:cubicBezTo>
                    <a:pt x="146" y="2"/>
                    <a:pt x="145" y="1"/>
                    <a:pt x="145" y="2"/>
                  </a:cubicBezTo>
                  <a:cubicBezTo>
                    <a:pt x="144" y="2"/>
                    <a:pt x="145" y="2"/>
                    <a:pt x="145" y="4"/>
                  </a:cubicBezTo>
                  <a:cubicBezTo>
                    <a:pt x="145" y="5"/>
                    <a:pt x="145" y="5"/>
                    <a:pt x="145" y="6"/>
                  </a:cubicBezTo>
                  <a:cubicBezTo>
                    <a:pt x="146" y="7"/>
                    <a:pt x="146" y="7"/>
                    <a:pt x="146" y="8"/>
                  </a:cubicBezTo>
                  <a:cubicBezTo>
                    <a:pt x="146" y="9"/>
                    <a:pt x="145" y="9"/>
                    <a:pt x="145" y="9"/>
                  </a:cubicBezTo>
                  <a:cubicBezTo>
                    <a:pt x="144" y="10"/>
                    <a:pt x="145" y="10"/>
                    <a:pt x="145" y="11"/>
                  </a:cubicBezTo>
                  <a:cubicBezTo>
                    <a:pt x="145" y="11"/>
                    <a:pt x="144" y="10"/>
                    <a:pt x="144" y="10"/>
                  </a:cubicBezTo>
                  <a:cubicBezTo>
                    <a:pt x="143" y="11"/>
                    <a:pt x="143" y="12"/>
                    <a:pt x="143" y="13"/>
                  </a:cubicBezTo>
                  <a:cubicBezTo>
                    <a:pt x="144" y="13"/>
                    <a:pt x="144" y="13"/>
                    <a:pt x="144" y="14"/>
                  </a:cubicBezTo>
                  <a:cubicBezTo>
                    <a:pt x="143" y="14"/>
                    <a:pt x="143" y="15"/>
                    <a:pt x="144" y="16"/>
                  </a:cubicBezTo>
                  <a:cubicBezTo>
                    <a:pt x="145" y="17"/>
                    <a:pt x="147" y="17"/>
                    <a:pt x="148" y="17"/>
                  </a:cubicBezTo>
                  <a:cubicBezTo>
                    <a:pt x="149" y="18"/>
                    <a:pt x="147" y="17"/>
                    <a:pt x="148" y="18"/>
                  </a:cubicBezTo>
                  <a:cubicBezTo>
                    <a:pt x="148" y="19"/>
                    <a:pt x="147" y="19"/>
                    <a:pt x="147" y="20"/>
                  </a:cubicBezTo>
                  <a:cubicBezTo>
                    <a:pt x="147" y="20"/>
                    <a:pt x="147" y="20"/>
                    <a:pt x="148" y="19"/>
                  </a:cubicBezTo>
                  <a:cubicBezTo>
                    <a:pt x="149" y="18"/>
                    <a:pt x="149" y="19"/>
                    <a:pt x="149" y="20"/>
                  </a:cubicBezTo>
                  <a:cubicBezTo>
                    <a:pt x="149" y="21"/>
                    <a:pt x="148" y="21"/>
                    <a:pt x="148" y="21"/>
                  </a:cubicBezTo>
                  <a:cubicBezTo>
                    <a:pt x="147" y="22"/>
                    <a:pt x="146" y="22"/>
                    <a:pt x="146" y="22"/>
                  </a:cubicBezTo>
                  <a:cubicBezTo>
                    <a:pt x="145" y="22"/>
                    <a:pt x="145" y="23"/>
                    <a:pt x="146" y="24"/>
                  </a:cubicBezTo>
                  <a:cubicBezTo>
                    <a:pt x="146" y="25"/>
                    <a:pt x="145" y="25"/>
                    <a:pt x="145" y="25"/>
                  </a:cubicBezTo>
                  <a:cubicBezTo>
                    <a:pt x="144" y="25"/>
                    <a:pt x="143" y="24"/>
                    <a:pt x="143" y="23"/>
                  </a:cubicBezTo>
                  <a:cubicBezTo>
                    <a:pt x="144" y="22"/>
                    <a:pt x="144" y="22"/>
                    <a:pt x="144" y="22"/>
                  </a:cubicBezTo>
                  <a:cubicBezTo>
                    <a:pt x="143" y="22"/>
                    <a:pt x="142" y="22"/>
                    <a:pt x="141" y="21"/>
                  </a:cubicBezTo>
                  <a:cubicBezTo>
                    <a:pt x="141" y="20"/>
                    <a:pt x="142" y="21"/>
                    <a:pt x="143" y="21"/>
                  </a:cubicBezTo>
                  <a:cubicBezTo>
                    <a:pt x="144" y="21"/>
                    <a:pt x="143" y="20"/>
                    <a:pt x="144" y="20"/>
                  </a:cubicBezTo>
                  <a:cubicBezTo>
                    <a:pt x="145" y="20"/>
                    <a:pt x="145" y="21"/>
                    <a:pt x="146" y="20"/>
                  </a:cubicBezTo>
                  <a:cubicBezTo>
                    <a:pt x="147" y="19"/>
                    <a:pt x="146" y="18"/>
                    <a:pt x="145" y="18"/>
                  </a:cubicBezTo>
                  <a:cubicBezTo>
                    <a:pt x="145" y="18"/>
                    <a:pt x="144" y="19"/>
                    <a:pt x="144" y="18"/>
                  </a:cubicBezTo>
                  <a:cubicBezTo>
                    <a:pt x="144" y="17"/>
                    <a:pt x="145" y="18"/>
                    <a:pt x="145" y="18"/>
                  </a:cubicBezTo>
                  <a:cubicBezTo>
                    <a:pt x="146" y="18"/>
                    <a:pt x="145" y="17"/>
                    <a:pt x="144" y="17"/>
                  </a:cubicBezTo>
                  <a:cubicBezTo>
                    <a:pt x="143" y="17"/>
                    <a:pt x="143" y="17"/>
                    <a:pt x="142" y="17"/>
                  </a:cubicBezTo>
                  <a:cubicBezTo>
                    <a:pt x="141" y="16"/>
                    <a:pt x="140" y="15"/>
                    <a:pt x="140" y="17"/>
                  </a:cubicBezTo>
                  <a:cubicBezTo>
                    <a:pt x="139" y="19"/>
                    <a:pt x="138" y="18"/>
                    <a:pt x="137" y="18"/>
                  </a:cubicBezTo>
                  <a:cubicBezTo>
                    <a:pt x="137" y="19"/>
                    <a:pt x="138" y="19"/>
                    <a:pt x="139" y="19"/>
                  </a:cubicBezTo>
                  <a:cubicBezTo>
                    <a:pt x="140" y="19"/>
                    <a:pt x="141" y="21"/>
                    <a:pt x="141" y="21"/>
                  </a:cubicBezTo>
                  <a:cubicBezTo>
                    <a:pt x="140" y="21"/>
                    <a:pt x="140" y="21"/>
                    <a:pt x="140" y="21"/>
                  </a:cubicBezTo>
                  <a:cubicBezTo>
                    <a:pt x="139" y="21"/>
                    <a:pt x="139" y="21"/>
                    <a:pt x="139" y="22"/>
                  </a:cubicBezTo>
                  <a:cubicBezTo>
                    <a:pt x="139" y="22"/>
                    <a:pt x="139" y="22"/>
                    <a:pt x="139" y="23"/>
                  </a:cubicBezTo>
                  <a:cubicBezTo>
                    <a:pt x="139" y="23"/>
                    <a:pt x="138" y="23"/>
                    <a:pt x="137" y="23"/>
                  </a:cubicBezTo>
                  <a:cubicBezTo>
                    <a:pt x="136" y="23"/>
                    <a:pt x="134" y="23"/>
                    <a:pt x="133" y="23"/>
                  </a:cubicBezTo>
                  <a:cubicBezTo>
                    <a:pt x="132" y="24"/>
                    <a:pt x="131" y="23"/>
                    <a:pt x="130" y="23"/>
                  </a:cubicBezTo>
                  <a:cubicBezTo>
                    <a:pt x="130" y="22"/>
                    <a:pt x="129" y="22"/>
                    <a:pt x="128" y="22"/>
                  </a:cubicBezTo>
                  <a:cubicBezTo>
                    <a:pt x="127" y="22"/>
                    <a:pt x="127" y="21"/>
                    <a:pt x="126" y="21"/>
                  </a:cubicBezTo>
                  <a:cubicBezTo>
                    <a:pt x="125" y="21"/>
                    <a:pt x="125" y="20"/>
                    <a:pt x="125" y="20"/>
                  </a:cubicBezTo>
                  <a:cubicBezTo>
                    <a:pt x="125" y="19"/>
                    <a:pt x="123" y="19"/>
                    <a:pt x="122" y="20"/>
                  </a:cubicBezTo>
                  <a:cubicBezTo>
                    <a:pt x="121" y="20"/>
                    <a:pt x="119" y="20"/>
                    <a:pt x="119" y="21"/>
                  </a:cubicBezTo>
                  <a:cubicBezTo>
                    <a:pt x="119" y="22"/>
                    <a:pt x="119" y="22"/>
                    <a:pt x="120" y="22"/>
                  </a:cubicBezTo>
                  <a:cubicBezTo>
                    <a:pt x="121" y="22"/>
                    <a:pt x="121" y="21"/>
                    <a:pt x="122" y="21"/>
                  </a:cubicBezTo>
                  <a:cubicBezTo>
                    <a:pt x="123" y="21"/>
                    <a:pt x="124" y="20"/>
                    <a:pt x="124" y="21"/>
                  </a:cubicBezTo>
                  <a:cubicBezTo>
                    <a:pt x="125" y="21"/>
                    <a:pt x="122" y="22"/>
                    <a:pt x="121" y="22"/>
                  </a:cubicBezTo>
                  <a:cubicBezTo>
                    <a:pt x="120" y="22"/>
                    <a:pt x="120" y="23"/>
                    <a:pt x="121" y="25"/>
                  </a:cubicBezTo>
                  <a:cubicBezTo>
                    <a:pt x="122" y="27"/>
                    <a:pt x="121" y="26"/>
                    <a:pt x="121" y="26"/>
                  </a:cubicBezTo>
                  <a:cubicBezTo>
                    <a:pt x="121" y="27"/>
                    <a:pt x="119" y="26"/>
                    <a:pt x="120" y="26"/>
                  </a:cubicBezTo>
                  <a:cubicBezTo>
                    <a:pt x="120" y="26"/>
                    <a:pt x="120" y="25"/>
                    <a:pt x="119" y="24"/>
                  </a:cubicBezTo>
                  <a:cubicBezTo>
                    <a:pt x="119" y="24"/>
                    <a:pt x="118" y="24"/>
                    <a:pt x="118" y="24"/>
                  </a:cubicBezTo>
                  <a:cubicBezTo>
                    <a:pt x="118" y="23"/>
                    <a:pt x="118" y="24"/>
                    <a:pt x="117" y="23"/>
                  </a:cubicBezTo>
                  <a:cubicBezTo>
                    <a:pt x="116" y="23"/>
                    <a:pt x="116" y="22"/>
                    <a:pt x="115" y="23"/>
                  </a:cubicBezTo>
                  <a:cubicBezTo>
                    <a:pt x="114" y="23"/>
                    <a:pt x="114" y="23"/>
                    <a:pt x="112" y="23"/>
                  </a:cubicBezTo>
                  <a:cubicBezTo>
                    <a:pt x="110" y="24"/>
                    <a:pt x="106" y="24"/>
                    <a:pt x="106" y="23"/>
                  </a:cubicBezTo>
                  <a:cubicBezTo>
                    <a:pt x="105" y="22"/>
                    <a:pt x="107" y="21"/>
                    <a:pt x="108" y="22"/>
                  </a:cubicBezTo>
                  <a:cubicBezTo>
                    <a:pt x="109" y="22"/>
                    <a:pt x="108" y="21"/>
                    <a:pt x="107" y="20"/>
                  </a:cubicBezTo>
                  <a:cubicBezTo>
                    <a:pt x="106" y="19"/>
                    <a:pt x="104" y="19"/>
                    <a:pt x="104" y="19"/>
                  </a:cubicBezTo>
                  <a:cubicBezTo>
                    <a:pt x="104" y="20"/>
                    <a:pt x="103" y="19"/>
                    <a:pt x="101" y="19"/>
                  </a:cubicBezTo>
                  <a:cubicBezTo>
                    <a:pt x="100" y="19"/>
                    <a:pt x="99" y="18"/>
                    <a:pt x="98" y="18"/>
                  </a:cubicBezTo>
                  <a:cubicBezTo>
                    <a:pt x="97" y="18"/>
                    <a:pt x="96" y="18"/>
                    <a:pt x="94" y="17"/>
                  </a:cubicBezTo>
                  <a:cubicBezTo>
                    <a:pt x="93" y="16"/>
                    <a:pt x="90" y="16"/>
                    <a:pt x="90" y="17"/>
                  </a:cubicBezTo>
                  <a:cubicBezTo>
                    <a:pt x="90" y="18"/>
                    <a:pt x="89" y="18"/>
                    <a:pt x="88" y="18"/>
                  </a:cubicBezTo>
                  <a:cubicBezTo>
                    <a:pt x="87" y="18"/>
                    <a:pt x="88" y="17"/>
                    <a:pt x="88" y="16"/>
                  </a:cubicBezTo>
                  <a:cubicBezTo>
                    <a:pt x="87" y="16"/>
                    <a:pt x="88" y="15"/>
                    <a:pt x="87" y="15"/>
                  </a:cubicBezTo>
                  <a:cubicBezTo>
                    <a:pt x="86" y="15"/>
                    <a:pt x="86" y="18"/>
                    <a:pt x="84" y="18"/>
                  </a:cubicBezTo>
                  <a:cubicBezTo>
                    <a:pt x="83" y="18"/>
                    <a:pt x="83" y="15"/>
                    <a:pt x="81" y="14"/>
                  </a:cubicBezTo>
                  <a:cubicBezTo>
                    <a:pt x="80" y="13"/>
                    <a:pt x="79" y="13"/>
                    <a:pt x="80" y="14"/>
                  </a:cubicBezTo>
                  <a:cubicBezTo>
                    <a:pt x="81" y="15"/>
                    <a:pt x="79" y="14"/>
                    <a:pt x="80" y="15"/>
                  </a:cubicBezTo>
                  <a:cubicBezTo>
                    <a:pt x="80" y="16"/>
                    <a:pt x="78" y="17"/>
                    <a:pt x="78" y="17"/>
                  </a:cubicBezTo>
                  <a:cubicBezTo>
                    <a:pt x="78" y="16"/>
                    <a:pt x="77" y="16"/>
                    <a:pt x="76" y="17"/>
                  </a:cubicBezTo>
                  <a:cubicBezTo>
                    <a:pt x="75" y="18"/>
                    <a:pt x="74" y="18"/>
                    <a:pt x="74" y="17"/>
                  </a:cubicBezTo>
                  <a:cubicBezTo>
                    <a:pt x="74" y="17"/>
                    <a:pt x="71" y="19"/>
                    <a:pt x="71" y="19"/>
                  </a:cubicBezTo>
                  <a:cubicBezTo>
                    <a:pt x="71" y="20"/>
                    <a:pt x="71" y="20"/>
                    <a:pt x="70" y="20"/>
                  </a:cubicBezTo>
                  <a:cubicBezTo>
                    <a:pt x="69" y="20"/>
                    <a:pt x="70" y="19"/>
                    <a:pt x="70" y="19"/>
                  </a:cubicBezTo>
                  <a:cubicBezTo>
                    <a:pt x="71" y="19"/>
                    <a:pt x="73" y="17"/>
                    <a:pt x="74" y="17"/>
                  </a:cubicBezTo>
                  <a:cubicBezTo>
                    <a:pt x="75" y="17"/>
                    <a:pt x="77" y="16"/>
                    <a:pt x="77" y="15"/>
                  </a:cubicBezTo>
                  <a:cubicBezTo>
                    <a:pt x="77" y="15"/>
                    <a:pt x="76" y="15"/>
                    <a:pt x="76" y="15"/>
                  </a:cubicBezTo>
                  <a:cubicBezTo>
                    <a:pt x="75" y="15"/>
                    <a:pt x="74" y="16"/>
                    <a:pt x="72" y="16"/>
                  </a:cubicBezTo>
                  <a:cubicBezTo>
                    <a:pt x="71" y="17"/>
                    <a:pt x="70" y="17"/>
                    <a:pt x="70" y="17"/>
                  </a:cubicBezTo>
                  <a:cubicBezTo>
                    <a:pt x="71" y="18"/>
                    <a:pt x="69" y="17"/>
                    <a:pt x="69" y="18"/>
                  </a:cubicBezTo>
                  <a:cubicBezTo>
                    <a:pt x="69" y="18"/>
                    <a:pt x="68" y="18"/>
                    <a:pt x="68" y="17"/>
                  </a:cubicBezTo>
                  <a:cubicBezTo>
                    <a:pt x="69" y="17"/>
                    <a:pt x="67" y="17"/>
                    <a:pt x="67" y="17"/>
                  </a:cubicBezTo>
                  <a:cubicBezTo>
                    <a:pt x="67" y="17"/>
                    <a:pt x="67" y="18"/>
                    <a:pt x="66" y="18"/>
                  </a:cubicBezTo>
                  <a:cubicBezTo>
                    <a:pt x="65" y="18"/>
                    <a:pt x="64" y="18"/>
                    <a:pt x="65" y="19"/>
                  </a:cubicBezTo>
                  <a:cubicBezTo>
                    <a:pt x="65" y="19"/>
                    <a:pt x="66" y="20"/>
                    <a:pt x="65" y="20"/>
                  </a:cubicBezTo>
                  <a:cubicBezTo>
                    <a:pt x="65" y="20"/>
                    <a:pt x="64" y="19"/>
                    <a:pt x="62" y="19"/>
                  </a:cubicBezTo>
                  <a:cubicBezTo>
                    <a:pt x="61" y="19"/>
                    <a:pt x="58" y="18"/>
                    <a:pt x="58" y="17"/>
                  </a:cubicBezTo>
                  <a:cubicBezTo>
                    <a:pt x="58" y="17"/>
                    <a:pt x="56" y="17"/>
                    <a:pt x="54" y="17"/>
                  </a:cubicBezTo>
                  <a:cubicBezTo>
                    <a:pt x="54" y="17"/>
                    <a:pt x="53" y="17"/>
                    <a:pt x="53" y="17"/>
                  </a:cubicBezTo>
                  <a:cubicBezTo>
                    <a:pt x="52" y="16"/>
                    <a:pt x="50" y="15"/>
                    <a:pt x="49" y="15"/>
                  </a:cubicBezTo>
                  <a:cubicBezTo>
                    <a:pt x="48" y="16"/>
                    <a:pt x="46" y="16"/>
                    <a:pt x="45" y="16"/>
                  </a:cubicBezTo>
                  <a:cubicBezTo>
                    <a:pt x="45" y="15"/>
                    <a:pt x="44" y="15"/>
                    <a:pt x="42" y="15"/>
                  </a:cubicBezTo>
                  <a:cubicBezTo>
                    <a:pt x="41" y="15"/>
                    <a:pt x="40" y="14"/>
                    <a:pt x="38" y="14"/>
                  </a:cubicBezTo>
                  <a:cubicBezTo>
                    <a:pt x="36" y="13"/>
                    <a:pt x="34" y="14"/>
                    <a:pt x="33" y="14"/>
                  </a:cubicBezTo>
                  <a:cubicBezTo>
                    <a:pt x="32" y="14"/>
                    <a:pt x="32" y="14"/>
                    <a:pt x="32" y="14"/>
                  </a:cubicBezTo>
                  <a:cubicBezTo>
                    <a:pt x="31" y="14"/>
                    <a:pt x="31" y="13"/>
                    <a:pt x="31" y="13"/>
                  </a:cubicBezTo>
                  <a:cubicBezTo>
                    <a:pt x="31" y="12"/>
                    <a:pt x="28" y="13"/>
                    <a:pt x="28" y="13"/>
                  </a:cubicBezTo>
                  <a:cubicBezTo>
                    <a:pt x="27" y="13"/>
                    <a:pt x="27" y="12"/>
                    <a:pt x="27" y="12"/>
                  </a:cubicBezTo>
                  <a:cubicBezTo>
                    <a:pt x="27" y="12"/>
                    <a:pt x="26" y="12"/>
                    <a:pt x="26" y="12"/>
                  </a:cubicBezTo>
                  <a:cubicBezTo>
                    <a:pt x="25" y="13"/>
                    <a:pt x="24" y="13"/>
                    <a:pt x="24" y="12"/>
                  </a:cubicBezTo>
                  <a:cubicBezTo>
                    <a:pt x="24" y="12"/>
                    <a:pt x="25" y="12"/>
                    <a:pt x="25" y="12"/>
                  </a:cubicBezTo>
                  <a:cubicBezTo>
                    <a:pt x="25" y="11"/>
                    <a:pt x="24" y="11"/>
                    <a:pt x="23" y="11"/>
                  </a:cubicBezTo>
                  <a:cubicBezTo>
                    <a:pt x="23" y="11"/>
                    <a:pt x="22" y="11"/>
                    <a:pt x="21" y="12"/>
                  </a:cubicBezTo>
                  <a:cubicBezTo>
                    <a:pt x="20" y="13"/>
                    <a:pt x="19" y="13"/>
                    <a:pt x="18" y="13"/>
                  </a:cubicBezTo>
                  <a:cubicBezTo>
                    <a:pt x="17" y="13"/>
                    <a:pt x="16" y="13"/>
                    <a:pt x="16" y="13"/>
                  </a:cubicBezTo>
                  <a:cubicBezTo>
                    <a:pt x="16" y="14"/>
                    <a:pt x="17" y="14"/>
                    <a:pt x="17" y="14"/>
                  </a:cubicBezTo>
                  <a:cubicBezTo>
                    <a:pt x="16" y="15"/>
                    <a:pt x="16" y="14"/>
                    <a:pt x="15" y="14"/>
                  </a:cubicBezTo>
                  <a:cubicBezTo>
                    <a:pt x="15" y="15"/>
                    <a:pt x="13" y="15"/>
                    <a:pt x="12" y="15"/>
                  </a:cubicBezTo>
                  <a:cubicBezTo>
                    <a:pt x="12" y="15"/>
                    <a:pt x="10" y="16"/>
                    <a:pt x="10" y="17"/>
                  </a:cubicBezTo>
                  <a:cubicBezTo>
                    <a:pt x="10" y="17"/>
                    <a:pt x="10" y="18"/>
                    <a:pt x="9" y="19"/>
                  </a:cubicBezTo>
                  <a:cubicBezTo>
                    <a:pt x="8" y="20"/>
                    <a:pt x="5" y="20"/>
                    <a:pt x="4" y="20"/>
                  </a:cubicBezTo>
                  <a:cubicBezTo>
                    <a:pt x="3" y="20"/>
                    <a:pt x="4" y="21"/>
                    <a:pt x="4" y="21"/>
                  </a:cubicBezTo>
                  <a:cubicBezTo>
                    <a:pt x="3" y="22"/>
                    <a:pt x="4" y="22"/>
                    <a:pt x="6" y="22"/>
                  </a:cubicBezTo>
                  <a:cubicBezTo>
                    <a:pt x="8" y="23"/>
                    <a:pt x="9" y="25"/>
                    <a:pt x="9" y="26"/>
                  </a:cubicBezTo>
                  <a:cubicBezTo>
                    <a:pt x="9" y="26"/>
                    <a:pt x="12" y="26"/>
                    <a:pt x="12" y="26"/>
                  </a:cubicBezTo>
                  <a:cubicBezTo>
                    <a:pt x="13" y="26"/>
                    <a:pt x="12" y="27"/>
                    <a:pt x="13" y="28"/>
                  </a:cubicBezTo>
                  <a:cubicBezTo>
                    <a:pt x="14" y="28"/>
                    <a:pt x="15" y="27"/>
                    <a:pt x="15" y="28"/>
                  </a:cubicBezTo>
                  <a:cubicBezTo>
                    <a:pt x="15" y="29"/>
                    <a:pt x="14" y="28"/>
                    <a:pt x="13" y="29"/>
                  </a:cubicBezTo>
                  <a:cubicBezTo>
                    <a:pt x="12" y="29"/>
                    <a:pt x="11" y="30"/>
                    <a:pt x="11" y="29"/>
                  </a:cubicBezTo>
                  <a:cubicBezTo>
                    <a:pt x="11" y="29"/>
                    <a:pt x="9" y="29"/>
                    <a:pt x="9" y="29"/>
                  </a:cubicBezTo>
                  <a:cubicBezTo>
                    <a:pt x="8" y="29"/>
                    <a:pt x="9" y="28"/>
                    <a:pt x="9" y="28"/>
                  </a:cubicBezTo>
                  <a:cubicBezTo>
                    <a:pt x="9" y="27"/>
                    <a:pt x="8" y="27"/>
                    <a:pt x="6" y="28"/>
                  </a:cubicBezTo>
                  <a:cubicBezTo>
                    <a:pt x="5" y="29"/>
                    <a:pt x="5" y="28"/>
                    <a:pt x="5" y="29"/>
                  </a:cubicBezTo>
                  <a:cubicBezTo>
                    <a:pt x="5" y="30"/>
                    <a:pt x="4" y="29"/>
                    <a:pt x="3" y="29"/>
                  </a:cubicBezTo>
                  <a:cubicBezTo>
                    <a:pt x="2" y="30"/>
                    <a:pt x="1" y="30"/>
                    <a:pt x="1" y="31"/>
                  </a:cubicBezTo>
                  <a:cubicBezTo>
                    <a:pt x="0" y="31"/>
                    <a:pt x="3" y="32"/>
                    <a:pt x="3" y="32"/>
                  </a:cubicBezTo>
                  <a:cubicBezTo>
                    <a:pt x="4" y="32"/>
                    <a:pt x="2" y="33"/>
                    <a:pt x="3" y="33"/>
                  </a:cubicBezTo>
                  <a:cubicBezTo>
                    <a:pt x="4" y="33"/>
                    <a:pt x="4" y="34"/>
                    <a:pt x="5" y="34"/>
                  </a:cubicBezTo>
                  <a:cubicBezTo>
                    <a:pt x="6" y="35"/>
                    <a:pt x="8" y="34"/>
                    <a:pt x="9" y="34"/>
                  </a:cubicBezTo>
                  <a:cubicBezTo>
                    <a:pt x="10" y="34"/>
                    <a:pt x="10" y="35"/>
                    <a:pt x="11" y="35"/>
                  </a:cubicBezTo>
                  <a:cubicBezTo>
                    <a:pt x="11" y="34"/>
                    <a:pt x="13" y="32"/>
                    <a:pt x="14" y="33"/>
                  </a:cubicBezTo>
                  <a:cubicBezTo>
                    <a:pt x="15" y="34"/>
                    <a:pt x="13" y="34"/>
                    <a:pt x="14" y="35"/>
                  </a:cubicBezTo>
                  <a:cubicBezTo>
                    <a:pt x="14" y="35"/>
                    <a:pt x="15" y="37"/>
                    <a:pt x="14" y="37"/>
                  </a:cubicBezTo>
                  <a:cubicBezTo>
                    <a:pt x="13" y="38"/>
                    <a:pt x="12" y="38"/>
                    <a:pt x="11" y="38"/>
                  </a:cubicBezTo>
                  <a:cubicBezTo>
                    <a:pt x="11" y="37"/>
                    <a:pt x="11" y="38"/>
                    <a:pt x="10" y="39"/>
                  </a:cubicBezTo>
                  <a:cubicBezTo>
                    <a:pt x="10" y="40"/>
                    <a:pt x="9" y="38"/>
                    <a:pt x="8" y="38"/>
                  </a:cubicBezTo>
                  <a:cubicBezTo>
                    <a:pt x="7" y="38"/>
                    <a:pt x="7" y="40"/>
                    <a:pt x="7" y="40"/>
                  </a:cubicBezTo>
                  <a:cubicBezTo>
                    <a:pt x="7" y="41"/>
                    <a:pt x="5" y="40"/>
                    <a:pt x="5" y="42"/>
                  </a:cubicBezTo>
                  <a:cubicBezTo>
                    <a:pt x="5" y="44"/>
                    <a:pt x="3" y="42"/>
                    <a:pt x="4" y="44"/>
                  </a:cubicBezTo>
                  <a:cubicBezTo>
                    <a:pt x="5" y="45"/>
                    <a:pt x="5" y="44"/>
                    <a:pt x="6" y="45"/>
                  </a:cubicBezTo>
                  <a:cubicBezTo>
                    <a:pt x="7" y="45"/>
                    <a:pt x="5" y="47"/>
                    <a:pt x="6" y="47"/>
                  </a:cubicBezTo>
                  <a:cubicBezTo>
                    <a:pt x="7" y="47"/>
                    <a:pt x="8" y="49"/>
                    <a:pt x="8" y="49"/>
                  </a:cubicBezTo>
                  <a:cubicBezTo>
                    <a:pt x="9" y="50"/>
                    <a:pt x="10" y="49"/>
                    <a:pt x="11" y="49"/>
                  </a:cubicBezTo>
                  <a:cubicBezTo>
                    <a:pt x="12" y="49"/>
                    <a:pt x="11" y="47"/>
                    <a:pt x="12" y="48"/>
                  </a:cubicBezTo>
                  <a:cubicBezTo>
                    <a:pt x="12" y="48"/>
                    <a:pt x="13" y="50"/>
                    <a:pt x="12" y="50"/>
                  </a:cubicBezTo>
                  <a:cubicBezTo>
                    <a:pt x="12" y="50"/>
                    <a:pt x="12" y="52"/>
                    <a:pt x="12" y="52"/>
                  </a:cubicBezTo>
                  <a:cubicBezTo>
                    <a:pt x="12" y="53"/>
                    <a:pt x="14" y="52"/>
                    <a:pt x="14" y="52"/>
                  </a:cubicBezTo>
                  <a:cubicBezTo>
                    <a:pt x="15" y="51"/>
                    <a:pt x="16" y="51"/>
                    <a:pt x="17" y="52"/>
                  </a:cubicBezTo>
                  <a:cubicBezTo>
                    <a:pt x="18" y="53"/>
                    <a:pt x="18" y="53"/>
                    <a:pt x="18" y="52"/>
                  </a:cubicBezTo>
                  <a:cubicBezTo>
                    <a:pt x="18" y="52"/>
                    <a:pt x="19" y="51"/>
                    <a:pt x="19" y="51"/>
                  </a:cubicBezTo>
                  <a:cubicBezTo>
                    <a:pt x="19" y="52"/>
                    <a:pt x="20" y="52"/>
                    <a:pt x="21" y="52"/>
                  </a:cubicBezTo>
                  <a:cubicBezTo>
                    <a:pt x="23" y="51"/>
                    <a:pt x="22" y="52"/>
                    <a:pt x="21" y="53"/>
                  </a:cubicBezTo>
                  <a:cubicBezTo>
                    <a:pt x="20" y="54"/>
                    <a:pt x="21" y="56"/>
                    <a:pt x="21" y="56"/>
                  </a:cubicBezTo>
                  <a:cubicBezTo>
                    <a:pt x="20" y="56"/>
                    <a:pt x="19" y="58"/>
                    <a:pt x="18" y="58"/>
                  </a:cubicBezTo>
                  <a:cubicBezTo>
                    <a:pt x="17" y="58"/>
                    <a:pt x="15" y="60"/>
                    <a:pt x="15" y="61"/>
                  </a:cubicBezTo>
                  <a:cubicBezTo>
                    <a:pt x="15" y="61"/>
                    <a:pt x="12" y="60"/>
                    <a:pt x="12" y="61"/>
                  </a:cubicBezTo>
                  <a:cubicBezTo>
                    <a:pt x="11" y="62"/>
                    <a:pt x="10" y="63"/>
                    <a:pt x="10" y="63"/>
                  </a:cubicBezTo>
                  <a:cubicBezTo>
                    <a:pt x="11" y="63"/>
                    <a:pt x="13" y="62"/>
                    <a:pt x="13" y="62"/>
                  </a:cubicBezTo>
                  <a:cubicBezTo>
                    <a:pt x="13" y="61"/>
                    <a:pt x="13" y="61"/>
                    <a:pt x="13" y="62"/>
                  </a:cubicBezTo>
                  <a:cubicBezTo>
                    <a:pt x="14" y="62"/>
                    <a:pt x="15" y="61"/>
                    <a:pt x="15" y="61"/>
                  </a:cubicBezTo>
                  <a:cubicBezTo>
                    <a:pt x="16" y="61"/>
                    <a:pt x="16" y="61"/>
                    <a:pt x="17" y="61"/>
                  </a:cubicBezTo>
                  <a:cubicBezTo>
                    <a:pt x="17" y="61"/>
                    <a:pt x="17" y="60"/>
                    <a:pt x="18" y="60"/>
                  </a:cubicBezTo>
                  <a:cubicBezTo>
                    <a:pt x="20" y="60"/>
                    <a:pt x="19" y="60"/>
                    <a:pt x="20" y="59"/>
                  </a:cubicBezTo>
                  <a:cubicBezTo>
                    <a:pt x="20" y="58"/>
                    <a:pt x="23" y="57"/>
                    <a:pt x="23" y="57"/>
                  </a:cubicBezTo>
                  <a:cubicBezTo>
                    <a:pt x="24" y="57"/>
                    <a:pt x="23" y="56"/>
                    <a:pt x="24" y="56"/>
                  </a:cubicBezTo>
                  <a:cubicBezTo>
                    <a:pt x="24" y="56"/>
                    <a:pt x="25" y="55"/>
                    <a:pt x="26" y="55"/>
                  </a:cubicBezTo>
                  <a:cubicBezTo>
                    <a:pt x="27" y="54"/>
                    <a:pt x="27" y="54"/>
                    <a:pt x="28" y="54"/>
                  </a:cubicBezTo>
                  <a:cubicBezTo>
                    <a:pt x="28" y="54"/>
                    <a:pt x="28" y="53"/>
                    <a:pt x="28" y="53"/>
                  </a:cubicBezTo>
                  <a:cubicBezTo>
                    <a:pt x="29" y="52"/>
                    <a:pt x="29" y="52"/>
                    <a:pt x="29" y="52"/>
                  </a:cubicBezTo>
                  <a:cubicBezTo>
                    <a:pt x="29" y="51"/>
                    <a:pt x="28" y="51"/>
                    <a:pt x="28" y="51"/>
                  </a:cubicBezTo>
                  <a:cubicBezTo>
                    <a:pt x="28" y="50"/>
                    <a:pt x="29" y="49"/>
                    <a:pt x="29" y="49"/>
                  </a:cubicBezTo>
                  <a:cubicBezTo>
                    <a:pt x="30" y="49"/>
                    <a:pt x="31" y="49"/>
                    <a:pt x="31" y="48"/>
                  </a:cubicBezTo>
                  <a:cubicBezTo>
                    <a:pt x="31" y="47"/>
                    <a:pt x="31" y="47"/>
                    <a:pt x="32" y="47"/>
                  </a:cubicBezTo>
                  <a:cubicBezTo>
                    <a:pt x="33" y="46"/>
                    <a:pt x="32" y="46"/>
                    <a:pt x="33" y="46"/>
                  </a:cubicBezTo>
                  <a:cubicBezTo>
                    <a:pt x="34" y="45"/>
                    <a:pt x="34" y="45"/>
                    <a:pt x="35" y="44"/>
                  </a:cubicBezTo>
                  <a:cubicBezTo>
                    <a:pt x="35" y="44"/>
                    <a:pt x="35" y="45"/>
                    <a:pt x="36" y="45"/>
                  </a:cubicBezTo>
                  <a:cubicBezTo>
                    <a:pt x="37" y="45"/>
                    <a:pt x="37" y="46"/>
                    <a:pt x="36" y="46"/>
                  </a:cubicBezTo>
                  <a:cubicBezTo>
                    <a:pt x="35" y="45"/>
                    <a:pt x="35" y="45"/>
                    <a:pt x="34" y="46"/>
                  </a:cubicBezTo>
                  <a:cubicBezTo>
                    <a:pt x="33" y="47"/>
                    <a:pt x="34" y="47"/>
                    <a:pt x="33" y="48"/>
                  </a:cubicBezTo>
                  <a:cubicBezTo>
                    <a:pt x="32" y="49"/>
                    <a:pt x="32" y="49"/>
                    <a:pt x="33" y="49"/>
                  </a:cubicBezTo>
                  <a:cubicBezTo>
                    <a:pt x="34" y="49"/>
                    <a:pt x="33" y="50"/>
                    <a:pt x="33" y="50"/>
                  </a:cubicBezTo>
                  <a:cubicBezTo>
                    <a:pt x="32" y="50"/>
                    <a:pt x="32" y="51"/>
                    <a:pt x="33" y="51"/>
                  </a:cubicBezTo>
                  <a:cubicBezTo>
                    <a:pt x="34" y="51"/>
                    <a:pt x="36" y="49"/>
                    <a:pt x="37" y="49"/>
                  </a:cubicBezTo>
                  <a:cubicBezTo>
                    <a:pt x="39" y="48"/>
                    <a:pt x="40" y="49"/>
                    <a:pt x="40" y="48"/>
                  </a:cubicBezTo>
                  <a:cubicBezTo>
                    <a:pt x="40" y="48"/>
                    <a:pt x="40" y="48"/>
                    <a:pt x="40" y="47"/>
                  </a:cubicBezTo>
                  <a:cubicBezTo>
                    <a:pt x="41" y="47"/>
                    <a:pt x="40" y="47"/>
                    <a:pt x="39" y="46"/>
                  </a:cubicBezTo>
                  <a:cubicBezTo>
                    <a:pt x="39" y="45"/>
                    <a:pt x="40" y="46"/>
                    <a:pt x="40" y="45"/>
                  </a:cubicBezTo>
                  <a:cubicBezTo>
                    <a:pt x="40" y="45"/>
                    <a:pt x="41" y="45"/>
                    <a:pt x="41" y="45"/>
                  </a:cubicBezTo>
                  <a:cubicBezTo>
                    <a:pt x="41" y="46"/>
                    <a:pt x="42" y="45"/>
                    <a:pt x="42" y="46"/>
                  </a:cubicBezTo>
                  <a:cubicBezTo>
                    <a:pt x="43" y="47"/>
                    <a:pt x="43" y="46"/>
                    <a:pt x="44" y="46"/>
                  </a:cubicBezTo>
                  <a:cubicBezTo>
                    <a:pt x="45" y="47"/>
                    <a:pt x="44" y="47"/>
                    <a:pt x="43" y="47"/>
                  </a:cubicBezTo>
                  <a:cubicBezTo>
                    <a:pt x="42" y="47"/>
                    <a:pt x="43" y="48"/>
                    <a:pt x="43" y="47"/>
                  </a:cubicBezTo>
                  <a:cubicBezTo>
                    <a:pt x="44" y="47"/>
                    <a:pt x="44" y="47"/>
                    <a:pt x="45" y="47"/>
                  </a:cubicBezTo>
                  <a:cubicBezTo>
                    <a:pt x="45" y="48"/>
                    <a:pt x="46" y="47"/>
                    <a:pt x="46" y="47"/>
                  </a:cubicBezTo>
                  <a:cubicBezTo>
                    <a:pt x="47" y="47"/>
                    <a:pt x="47" y="47"/>
                    <a:pt x="47" y="47"/>
                  </a:cubicBezTo>
                  <a:cubicBezTo>
                    <a:pt x="47" y="48"/>
                    <a:pt x="47" y="48"/>
                    <a:pt x="49" y="48"/>
                  </a:cubicBezTo>
                  <a:cubicBezTo>
                    <a:pt x="50" y="48"/>
                    <a:pt x="52" y="48"/>
                    <a:pt x="53" y="48"/>
                  </a:cubicBezTo>
                  <a:cubicBezTo>
                    <a:pt x="54" y="48"/>
                    <a:pt x="53" y="49"/>
                    <a:pt x="55" y="49"/>
                  </a:cubicBezTo>
                  <a:cubicBezTo>
                    <a:pt x="56" y="49"/>
                    <a:pt x="57" y="48"/>
                    <a:pt x="57" y="48"/>
                  </a:cubicBezTo>
                  <a:cubicBezTo>
                    <a:pt x="58" y="49"/>
                    <a:pt x="57" y="49"/>
                    <a:pt x="57" y="50"/>
                  </a:cubicBezTo>
                  <a:cubicBezTo>
                    <a:pt x="56" y="50"/>
                    <a:pt x="57" y="50"/>
                    <a:pt x="58" y="50"/>
                  </a:cubicBezTo>
                  <a:cubicBezTo>
                    <a:pt x="58" y="50"/>
                    <a:pt x="60" y="51"/>
                    <a:pt x="60" y="51"/>
                  </a:cubicBezTo>
                  <a:cubicBezTo>
                    <a:pt x="61" y="52"/>
                    <a:pt x="61" y="53"/>
                    <a:pt x="63" y="53"/>
                  </a:cubicBezTo>
                  <a:cubicBezTo>
                    <a:pt x="64" y="54"/>
                    <a:pt x="63" y="52"/>
                    <a:pt x="64" y="52"/>
                  </a:cubicBezTo>
                  <a:cubicBezTo>
                    <a:pt x="65" y="53"/>
                    <a:pt x="64" y="52"/>
                    <a:pt x="65" y="53"/>
                  </a:cubicBezTo>
                  <a:cubicBezTo>
                    <a:pt x="66" y="54"/>
                    <a:pt x="66" y="53"/>
                    <a:pt x="65" y="52"/>
                  </a:cubicBezTo>
                  <a:cubicBezTo>
                    <a:pt x="65" y="50"/>
                    <a:pt x="66" y="51"/>
                    <a:pt x="66" y="52"/>
                  </a:cubicBezTo>
                  <a:cubicBezTo>
                    <a:pt x="67" y="52"/>
                    <a:pt x="67" y="53"/>
                    <a:pt x="66" y="54"/>
                  </a:cubicBezTo>
                  <a:cubicBezTo>
                    <a:pt x="66" y="55"/>
                    <a:pt x="65" y="54"/>
                    <a:pt x="65" y="54"/>
                  </a:cubicBezTo>
                  <a:cubicBezTo>
                    <a:pt x="65" y="54"/>
                    <a:pt x="64" y="54"/>
                    <a:pt x="64" y="54"/>
                  </a:cubicBezTo>
                  <a:cubicBezTo>
                    <a:pt x="63" y="55"/>
                    <a:pt x="64" y="56"/>
                    <a:pt x="65" y="56"/>
                  </a:cubicBezTo>
                  <a:cubicBezTo>
                    <a:pt x="66" y="56"/>
                    <a:pt x="65" y="57"/>
                    <a:pt x="66" y="58"/>
                  </a:cubicBezTo>
                  <a:cubicBezTo>
                    <a:pt x="66" y="58"/>
                    <a:pt x="66" y="59"/>
                    <a:pt x="67" y="59"/>
                  </a:cubicBezTo>
                  <a:cubicBezTo>
                    <a:pt x="67" y="59"/>
                    <a:pt x="67" y="57"/>
                    <a:pt x="67" y="57"/>
                  </a:cubicBezTo>
                  <a:cubicBezTo>
                    <a:pt x="66" y="56"/>
                    <a:pt x="66" y="55"/>
                    <a:pt x="67" y="55"/>
                  </a:cubicBezTo>
                  <a:cubicBezTo>
                    <a:pt x="67" y="55"/>
                    <a:pt x="67" y="56"/>
                    <a:pt x="67" y="57"/>
                  </a:cubicBezTo>
                  <a:cubicBezTo>
                    <a:pt x="67" y="57"/>
                    <a:pt x="68" y="56"/>
                    <a:pt x="68" y="56"/>
                  </a:cubicBezTo>
                  <a:cubicBezTo>
                    <a:pt x="69" y="56"/>
                    <a:pt x="68" y="55"/>
                    <a:pt x="68" y="54"/>
                  </a:cubicBezTo>
                  <a:cubicBezTo>
                    <a:pt x="68" y="54"/>
                    <a:pt x="69" y="55"/>
                    <a:pt x="69" y="56"/>
                  </a:cubicBezTo>
                  <a:cubicBezTo>
                    <a:pt x="70" y="56"/>
                    <a:pt x="69" y="56"/>
                    <a:pt x="69" y="57"/>
                  </a:cubicBezTo>
                  <a:cubicBezTo>
                    <a:pt x="69" y="57"/>
                    <a:pt x="68" y="57"/>
                    <a:pt x="68" y="57"/>
                  </a:cubicBezTo>
                  <a:cubicBezTo>
                    <a:pt x="67" y="58"/>
                    <a:pt x="68" y="59"/>
                    <a:pt x="68" y="59"/>
                  </a:cubicBezTo>
                  <a:cubicBezTo>
                    <a:pt x="68" y="60"/>
                    <a:pt x="68" y="58"/>
                    <a:pt x="69" y="59"/>
                  </a:cubicBezTo>
                  <a:cubicBezTo>
                    <a:pt x="69" y="60"/>
                    <a:pt x="70" y="58"/>
                    <a:pt x="70" y="59"/>
                  </a:cubicBezTo>
                  <a:cubicBezTo>
                    <a:pt x="70" y="59"/>
                    <a:pt x="71" y="60"/>
                    <a:pt x="72" y="60"/>
                  </a:cubicBezTo>
                  <a:cubicBezTo>
                    <a:pt x="72" y="60"/>
                    <a:pt x="71" y="59"/>
                    <a:pt x="71" y="59"/>
                  </a:cubicBezTo>
                  <a:cubicBezTo>
                    <a:pt x="70" y="59"/>
                    <a:pt x="70" y="58"/>
                    <a:pt x="71" y="58"/>
                  </a:cubicBezTo>
                  <a:cubicBezTo>
                    <a:pt x="71" y="58"/>
                    <a:pt x="72" y="59"/>
                    <a:pt x="72" y="60"/>
                  </a:cubicBezTo>
                  <a:cubicBezTo>
                    <a:pt x="72" y="60"/>
                    <a:pt x="72" y="60"/>
                    <a:pt x="71" y="61"/>
                  </a:cubicBezTo>
                  <a:cubicBezTo>
                    <a:pt x="71" y="61"/>
                    <a:pt x="70" y="60"/>
                    <a:pt x="70" y="60"/>
                  </a:cubicBezTo>
                  <a:cubicBezTo>
                    <a:pt x="69" y="60"/>
                    <a:pt x="70" y="61"/>
                    <a:pt x="70" y="61"/>
                  </a:cubicBezTo>
                  <a:cubicBezTo>
                    <a:pt x="70" y="62"/>
                    <a:pt x="69" y="63"/>
                    <a:pt x="70" y="63"/>
                  </a:cubicBezTo>
                  <a:cubicBezTo>
                    <a:pt x="71" y="64"/>
                    <a:pt x="71" y="63"/>
                    <a:pt x="71" y="63"/>
                  </a:cubicBezTo>
                  <a:cubicBezTo>
                    <a:pt x="71" y="62"/>
                    <a:pt x="71" y="63"/>
                    <a:pt x="72" y="63"/>
                  </a:cubicBezTo>
                  <a:cubicBezTo>
                    <a:pt x="72" y="63"/>
                    <a:pt x="72" y="62"/>
                    <a:pt x="72" y="62"/>
                  </a:cubicBezTo>
                  <a:cubicBezTo>
                    <a:pt x="72" y="62"/>
                    <a:pt x="73" y="62"/>
                    <a:pt x="73" y="62"/>
                  </a:cubicBezTo>
                  <a:cubicBezTo>
                    <a:pt x="74" y="63"/>
                    <a:pt x="74" y="62"/>
                    <a:pt x="74" y="62"/>
                  </a:cubicBezTo>
                  <a:cubicBezTo>
                    <a:pt x="75" y="62"/>
                    <a:pt x="74" y="63"/>
                    <a:pt x="74" y="63"/>
                  </a:cubicBezTo>
                  <a:cubicBezTo>
                    <a:pt x="74" y="64"/>
                    <a:pt x="75" y="63"/>
                    <a:pt x="75" y="63"/>
                  </a:cubicBezTo>
                  <a:cubicBezTo>
                    <a:pt x="75" y="64"/>
                    <a:pt x="75" y="64"/>
                    <a:pt x="75" y="64"/>
                  </a:cubicBezTo>
                  <a:cubicBezTo>
                    <a:pt x="75" y="64"/>
                    <a:pt x="76" y="64"/>
                    <a:pt x="76" y="65"/>
                  </a:cubicBezTo>
                  <a:cubicBezTo>
                    <a:pt x="76" y="65"/>
                    <a:pt x="75" y="65"/>
                    <a:pt x="75" y="65"/>
                  </a:cubicBezTo>
                  <a:cubicBezTo>
                    <a:pt x="76" y="66"/>
                    <a:pt x="75" y="67"/>
                    <a:pt x="76" y="67"/>
                  </a:cubicBezTo>
                  <a:cubicBezTo>
                    <a:pt x="76" y="67"/>
                    <a:pt x="77" y="67"/>
                    <a:pt x="78" y="67"/>
                  </a:cubicBezTo>
                  <a:cubicBezTo>
                    <a:pt x="78" y="67"/>
                    <a:pt x="78" y="67"/>
                    <a:pt x="78" y="68"/>
                  </a:cubicBezTo>
                  <a:cubicBezTo>
                    <a:pt x="78" y="69"/>
                    <a:pt x="78" y="69"/>
                    <a:pt x="79" y="69"/>
                  </a:cubicBezTo>
                  <a:cubicBezTo>
                    <a:pt x="79" y="68"/>
                    <a:pt x="80" y="69"/>
                    <a:pt x="80" y="70"/>
                  </a:cubicBezTo>
                  <a:cubicBezTo>
                    <a:pt x="81" y="70"/>
                    <a:pt x="81" y="71"/>
                    <a:pt x="81" y="71"/>
                  </a:cubicBezTo>
                  <a:cubicBezTo>
                    <a:pt x="80" y="71"/>
                    <a:pt x="80" y="72"/>
                    <a:pt x="80" y="72"/>
                  </a:cubicBezTo>
                  <a:cubicBezTo>
                    <a:pt x="81" y="72"/>
                    <a:pt x="81" y="72"/>
                    <a:pt x="81" y="73"/>
                  </a:cubicBezTo>
                  <a:cubicBezTo>
                    <a:pt x="81" y="73"/>
                    <a:pt x="82" y="74"/>
                    <a:pt x="83" y="74"/>
                  </a:cubicBezTo>
                  <a:cubicBezTo>
                    <a:pt x="84" y="73"/>
                    <a:pt x="84" y="74"/>
                    <a:pt x="84" y="74"/>
                  </a:cubicBezTo>
                  <a:cubicBezTo>
                    <a:pt x="85" y="75"/>
                    <a:pt x="86" y="75"/>
                    <a:pt x="86" y="75"/>
                  </a:cubicBezTo>
                  <a:cubicBezTo>
                    <a:pt x="86" y="75"/>
                    <a:pt x="87" y="76"/>
                    <a:pt x="87" y="76"/>
                  </a:cubicBezTo>
                  <a:cubicBezTo>
                    <a:pt x="87" y="77"/>
                    <a:pt x="88" y="76"/>
                    <a:pt x="88" y="76"/>
                  </a:cubicBezTo>
                  <a:cubicBezTo>
                    <a:pt x="89" y="76"/>
                    <a:pt x="89" y="77"/>
                    <a:pt x="90" y="77"/>
                  </a:cubicBezTo>
                  <a:cubicBezTo>
                    <a:pt x="90" y="77"/>
                    <a:pt x="91" y="78"/>
                    <a:pt x="91" y="79"/>
                  </a:cubicBezTo>
                  <a:cubicBezTo>
                    <a:pt x="91" y="79"/>
                    <a:pt x="91" y="79"/>
                    <a:pt x="91" y="79"/>
                  </a:cubicBezTo>
                  <a:cubicBezTo>
                    <a:pt x="92" y="80"/>
                    <a:pt x="91" y="80"/>
                    <a:pt x="92" y="81"/>
                  </a:cubicBezTo>
                  <a:cubicBezTo>
                    <a:pt x="92" y="82"/>
                    <a:pt x="92" y="83"/>
                    <a:pt x="91" y="83"/>
                  </a:cubicBezTo>
                  <a:cubicBezTo>
                    <a:pt x="90" y="83"/>
                    <a:pt x="90" y="82"/>
                    <a:pt x="91" y="82"/>
                  </a:cubicBezTo>
                  <a:cubicBezTo>
                    <a:pt x="91" y="82"/>
                    <a:pt x="91" y="81"/>
                    <a:pt x="90" y="81"/>
                  </a:cubicBezTo>
                  <a:cubicBezTo>
                    <a:pt x="90" y="81"/>
                    <a:pt x="90" y="81"/>
                    <a:pt x="90" y="80"/>
                  </a:cubicBezTo>
                  <a:cubicBezTo>
                    <a:pt x="90" y="80"/>
                    <a:pt x="90" y="80"/>
                    <a:pt x="90" y="79"/>
                  </a:cubicBezTo>
                  <a:cubicBezTo>
                    <a:pt x="91" y="79"/>
                    <a:pt x="90" y="79"/>
                    <a:pt x="89" y="79"/>
                  </a:cubicBezTo>
                  <a:cubicBezTo>
                    <a:pt x="88" y="78"/>
                    <a:pt x="87" y="78"/>
                    <a:pt x="87" y="78"/>
                  </a:cubicBezTo>
                  <a:cubicBezTo>
                    <a:pt x="87" y="77"/>
                    <a:pt x="85" y="75"/>
                    <a:pt x="84" y="75"/>
                  </a:cubicBezTo>
                  <a:cubicBezTo>
                    <a:pt x="84" y="75"/>
                    <a:pt x="83" y="75"/>
                    <a:pt x="82" y="74"/>
                  </a:cubicBezTo>
                  <a:cubicBezTo>
                    <a:pt x="81" y="74"/>
                    <a:pt x="80" y="74"/>
                    <a:pt x="80" y="74"/>
                  </a:cubicBezTo>
                  <a:cubicBezTo>
                    <a:pt x="79" y="74"/>
                    <a:pt x="80" y="75"/>
                    <a:pt x="80" y="75"/>
                  </a:cubicBezTo>
                  <a:cubicBezTo>
                    <a:pt x="80" y="75"/>
                    <a:pt x="81" y="76"/>
                    <a:pt x="81" y="76"/>
                  </a:cubicBezTo>
                  <a:cubicBezTo>
                    <a:pt x="82" y="76"/>
                    <a:pt x="82" y="77"/>
                    <a:pt x="83" y="77"/>
                  </a:cubicBezTo>
                  <a:cubicBezTo>
                    <a:pt x="83" y="77"/>
                    <a:pt x="83" y="78"/>
                    <a:pt x="84" y="78"/>
                  </a:cubicBezTo>
                  <a:cubicBezTo>
                    <a:pt x="85" y="78"/>
                    <a:pt x="85" y="78"/>
                    <a:pt x="85" y="79"/>
                  </a:cubicBezTo>
                  <a:cubicBezTo>
                    <a:pt x="85" y="79"/>
                    <a:pt x="86" y="79"/>
                    <a:pt x="86" y="79"/>
                  </a:cubicBezTo>
                  <a:cubicBezTo>
                    <a:pt x="86" y="79"/>
                    <a:pt x="87" y="80"/>
                    <a:pt x="87" y="80"/>
                  </a:cubicBezTo>
                  <a:cubicBezTo>
                    <a:pt x="87" y="80"/>
                    <a:pt x="87" y="80"/>
                    <a:pt x="87" y="80"/>
                  </a:cubicBezTo>
                  <a:cubicBezTo>
                    <a:pt x="87" y="81"/>
                    <a:pt x="87" y="82"/>
                    <a:pt x="88" y="83"/>
                  </a:cubicBezTo>
                  <a:cubicBezTo>
                    <a:pt x="89" y="84"/>
                    <a:pt x="88" y="84"/>
                    <a:pt x="89" y="85"/>
                  </a:cubicBezTo>
                  <a:cubicBezTo>
                    <a:pt x="90" y="85"/>
                    <a:pt x="89" y="86"/>
                    <a:pt x="89" y="86"/>
                  </a:cubicBezTo>
                  <a:cubicBezTo>
                    <a:pt x="88" y="85"/>
                    <a:pt x="89" y="86"/>
                    <a:pt x="88" y="87"/>
                  </a:cubicBezTo>
                  <a:cubicBezTo>
                    <a:pt x="88" y="89"/>
                    <a:pt x="88" y="91"/>
                    <a:pt x="88" y="92"/>
                  </a:cubicBezTo>
                  <a:cubicBezTo>
                    <a:pt x="88" y="93"/>
                    <a:pt x="87" y="94"/>
                    <a:pt x="88" y="95"/>
                  </a:cubicBezTo>
                  <a:cubicBezTo>
                    <a:pt x="88" y="96"/>
                    <a:pt x="89" y="97"/>
                    <a:pt x="88" y="98"/>
                  </a:cubicBezTo>
                  <a:cubicBezTo>
                    <a:pt x="88" y="100"/>
                    <a:pt x="88" y="100"/>
                    <a:pt x="88" y="101"/>
                  </a:cubicBezTo>
                  <a:cubicBezTo>
                    <a:pt x="89" y="102"/>
                    <a:pt x="89" y="103"/>
                    <a:pt x="89" y="104"/>
                  </a:cubicBezTo>
                  <a:cubicBezTo>
                    <a:pt x="90" y="104"/>
                    <a:pt x="90" y="105"/>
                    <a:pt x="91" y="105"/>
                  </a:cubicBezTo>
                  <a:cubicBezTo>
                    <a:pt x="91" y="106"/>
                    <a:pt x="92" y="106"/>
                    <a:pt x="92" y="106"/>
                  </a:cubicBezTo>
                  <a:cubicBezTo>
                    <a:pt x="92" y="107"/>
                    <a:pt x="92" y="107"/>
                    <a:pt x="92" y="108"/>
                  </a:cubicBezTo>
                  <a:cubicBezTo>
                    <a:pt x="93" y="108"/>
                    <a:pt x="93" y="109"/>
                    <a:pt x="93" y="109"/>
                  </a:cubicBezTo>
                  <a:cubicBezTo>
                    <a:pt x="93" y="110"/>
                    <a:pt x="94" y="110"/>
                    <a:pt x="95" y="111"/>
                  </a:cubicBezTo>
                  <a:cubicBezTo>
                    <a:pt x="96" y="113"/>
                    <a:pt x="95" y="113"/>
                    <a:pt x="96" y="113"/>
                  </a:cubicBezTo>
                  <a:cubicBezTo>
                    <a:pt x="97" y="113"/>
                    <a:pt x="97" y="114"/>
                    <a:pt x="98" y="114"/>
                  </a:cubicBezTo>
                  <a:cubicBezTo>
                    <a:pt x="99" y="115"/>
                    <a:pt x="99" y="115"/>
                    <a:pt x="100" y="115"/>
                  </a:cubicBezTo>
                  <a:cubicBezTo>
                    <a:pt x="100" y="115"/>
                    <a:pt x="102" y="116"/>
                    <a:pt x="102" y="117"/>
                  </a:cubicBezTo>
                  <a:cubicBezTo>
                    <a:pt x="102" y="117"/>
                    <a:pt x="102" y="118"/>
                    <a:pt x="102" y="118"/>
                  </a:cubicBezTo>
                  <a:cubicBezTo>
                    <a:pt x="102" y="119"/>
                    <a:pt x="103" y="119"/>
                    <a:pt x="103" y="120"/>
                  </a:cubicBezTo>
                  <a:cubicBezTo>
                    <a:pt x="104" y="121"/>
                    <a:pt x="105" y="123"/>
                    <a:pt x="105" y="124"/>
                  </a:cubicBezTo>
                  <a:cubicBezTo>
                    <a:pt x="105" y="124"/>
                    <a:pt x="106" y="125"/>
                    <a:pt x="107" y="126"/>
                  </a:cubicBezTo>
                  <a:cubicBezTo>
                    <a:pt x="108" y="126"/>
                    <a:pt x="108" y="128"/>
                    <a:pt x="108" y="128"/>
                  </a:cubicBezTo>
                  <a:cubicBezTo>
                    <a:pt x="108" y="129"/>
                    <a:pt x="107" y="128"/>
                    <a:pt x="107" y="128"/>
                  </a:cubicBezTo>
                  <a:cubicBezTo>
                    <a:pt x="107" y="129"/>
                    <a:pt x="109" y="130"/>
                    <a:pt x="109" y="130"/>
                  </a:cubicBezTo>
                  <a:cubicBezTo>
                    <a:pt x="110" y="130"/>
                    <a:pt x="110" y="131"/>
                    <a:pt x="111" y="132"/>
                  </a:cubicBezTo>
                  <a:cubicBezTo>
                    <a:pt x="112" y="133"/>
                    <a:pt x="112" y="134"/>
                    <a:pt x="112" y="134"/>
                  </a:cubicBezTo>
                  <a:cubicBezTo>
                    <a:pt x="111" y="134"/>
                    <a:pt x="113" y="135"/>
                    <a:pt x="114" y="136"/>
                  </a:cubicBezTo>
                  <a:cubicBezTo>
                    <a:pt x="116" y="137"/>
                    <a:pt x="116" y="138"/>
                    <a:pt x="116" y="139"/>
                  </a:cubicBezTo>
                  <a:cubicBezTo>
                    <a:pt x="116" y="139"/>
                    <a:pt x="117" y="139"/>
                    <a:pt x="117" y="138"/>
                  </a:cubicBezTo>
                  <a:cubicBezTo>
                    <a:pt x="118" y="137"/>
                    <a:pt x="117" y="137"/>
                    <a:pt x="117" y="136"/>
                  </a:cubicBezTo>
                  <a:cubicBezTo>
                    <a:pt x="117" y="136"/>
                    <a:pt x="116" y="136"/>
                    <a:pt x="115" y="136"/>
                  </a:cubicBezTo>
                  <a:cubicBezTo>
                    <a:pt x="115" y="136"/>
                    <a:pt x="115" y="134"/>
                    <a:pt x="115" y="134"/>
                  </a:cubicBezTo>
                  <a:cubicBezTo>
                    <a:pt x="114" y="133"/>
                    <a:pt x="114" y="132"/>
                    <a:pt x="113" y="131"/>
                  </a:cubicBezTo>
                  <a:cubicBezTo>
                    <a:pt x="113" y="130"/>
                    <a:pt x="112" y="129"/>
                    <a:pt x="111" y="128"/>
                  </a:cubicBezTo>
                  <a:cubicBezTo>
                    <a:pt x="111" y="127"/>
                    <a:pt x="110" y="126"/>
                    <a:pt x="110" y="126"/>
                  </a:cubicBezTo>
                  <a:cubicBezTo>
                    <a:pt x="109" y="126"/>
                    <a:pt x="110" y="125"/>
                    <a:pt x="110" y="125"/>
                  </a:cubicBezTo>
                  <a:cubicBezTo>
                    <a:pt x="110" y="125"/>
                    <a:pt x="109" y="125"/>
                    <a:pt x="108" y="124"/>
                  </a:cubicBezTo>
                  <a:cubicBezTo>
                    <a:pt x="108" y="124"/>
                    <a:pt x="107" y="123"/>
                    <a:pt x="107" y="123"/>
                  </a:cubicBezTo>
                  <a:cubicBezTo>
                    <a:pt x="107" y="122"/>
                    <a:pt x="107" y="120"/>
                    <a:pt x="107" y="120"/>
                  </a:cubicBezTo>
                  <a:cubicBezTo>
                    <a:pt x="106" y="119"/>
                    <a:pt x="107" y="119"/>
                    <a:pt x="107" y="120"/>
                  </a:cubicBezTo>
                  <a:cubicBezTo>
                    <a:pt x="107" y="120"/>
                    <a:pt x="108" y="120"/>
                    <a:pt x="108" y="120"/>
                  </a:cubicBezTo>
                  <a:cubicBezTo>
                    <a:pt x="108" y="120"/>
                    <a:pt x="109" y="120"/>
                    <a:pt x="109" y="120"/>
                  </a:cubicBezTo>
                  <a:cubicBezTo>
                    <a:pt x="109" y="121"/>
                    <a:pt x="110" y="120"/>
                    <a:pt x="110" y="121"/>
                  </a:cubicBezTo>
                  <a:cubicBezTo>
                    <a:pt x="111" y="121"/>
                    <a:pt x="110" y="121"/>
                    <a:pt x="111" y="123"/>
                  </a:cubicBezTo>
                  <a:cubicBezTo>
                    <a:pt x="112" y="125"/>
                    <a:pt x="111" y="124"/>
                    <a:pt x="111" y="125"/>
                  </a:cubicBezTo>
                  <a:cubicBezTo>
                    <a:pt x="111" y="127"/>
                    <a:pt x="112" y="126"/>
                    <a:pt x="112" y="126"/>
                  </a:cubicBezTo>
                  <a:cubicBezTo>
                    <a:pt x="112" y="126"/>
                    <a:pt x="113" y="126"/>
                    <a:pt x="113" y="127"/>
                  </a:cubicBezTo>
                  <a:cubicBezTo>
                    <a:pt x="114" y="128"/>
                    <a:pt x="115" y="128"/>
                    <a:pt x="115" y="128"/>
                  </a:cubicBezTo>
                  <a:cubicBezTo>
                    <a:pt x="115" y="129"/>
                    <a:pt x="115" y="129"/>
                    <a:pt x="116" y="130"/>
                  </a:cubicBezTo>
                  <a:cubicBezTo>
                    <a:pt x="117" y="130"/>
                    <a:pt x="117" y="130"/>
                    <a:pt x="117" y="131"/>
                  </a:cubicBezTo>
                  <a:cubicBezTo>
                    <a:pt x="118" y="131"/>
                    <a:pt x="118" y="131"/>
                    <a:pt x="118" y="132"/>
                  </a:cubicBezTo>
                  <a:cubicBezTo>
                    <a:pt x="117" y="132"/>
                    <a:pt x="118" y="133"/>
                    <a:pt x="119" y="133"/>
                  </a:cubicBezTo>
                  <a:cubicBezTo>
                    <a:pt x="120" y="134"/>
                    <a:pt x="120" y="134"/>
                    <a:pt x="121" y="135"/>
                  </a:cubicBezTo>
                  <a:cubicBezTo>
                    <a:pt x="122" y="136"/>
                    <a:pt x="124" y="139"/>
                    <a:pt x="125" y="140"/>
                  </a:cubicBezTo>
                  <a:cubicBezTo>
                    <a:pt x="125" y="140"/>
                    <a:pt x="126" y="141"/>
                    <a:pt x="126" y="142"/>
                  </a:cubicBezTo>
                  <a:cubicBezTo>
                    <a:pt x="126" y="142"/>
                    <a:pt x="125" y="143"/>
                    <a:pt x="126" y="143"/>
                  </a:cubicBezTo>
                  <a:cubicBezTo>
                    <a:pt x="126" y="144"/>
                    <a:pt x="125" y="143"/>
                    <a:pt x="125" y="144"/>
                  </a:cubicBezTo>
                  <a:cubicBezTo>
                    <a:pt x="125" y="144"/>
                    <a:pt x="126" y="146"/>
                    <a:pt x="127" y="146"/>
                  </a:cubicBezTo>
                  <a:cubicBezTo>
                    <a:pt x="128" y="146"/>
                    <a:pt x="129" y="148"/>
                    <a:pt x="130" y="148"/>
                  </a:cubicBezTo>
                  <a:cubicBezTo>
                    <a:pt x="130" y="149"/>
                    <a:pt x="132" y="149"/>
                    <a:pt x="133" y="149"/>
                  </a:cubicBezTo>
                  <a:cubicBezTo>
                    <a:pt x="134" y="150"/>
                    <a:pt x="135" y="151"/>
                    <a:pt x="137" y="151"/>
                  </a:cubicBezTo>
                  <a:cubicBezTo>
                    <a:pt x="138" y="152"/>
                    <a:pt x="140" y="152"/>
                    <a:pt x="141" y="153"/>
                  </a:cubicBezTo>
                  <a:cubicBezTo>
                    <a:pt x="142" y="154"/>
                    <a:pt x="144" y="154"/>
                    <a:pt x="145" y="153"/>
                  </a:cubicBezTo>
                  <a:cubicBezTo>
                    <a:pt x="147" y="152"/>
                    <a:pt x="148" y="153"/>
                    <a:pt x="149" y="153"/>
                  </a:cubicBezTo>
                  <a:cubicBezTo>
                    <a:pt x="149" y="154"/>
                    <a:pt x="150" y="154"/>
                    <a:pt x="151" y="155"/>
                  </a:cubicBezTo>
                  <a:cubicBezTo>
                    <a:pt x="151" y="155"/>
                    <a:pt x="151" y="155"/>
                    <a:pt x="151" y="155"/>
                  </a:cubicBezTo>
                  <a:cubicBezTo>
                    <a:pt x="152" y="156"/>
                    <a:pt x="153" y="157"/>
                    <a:pt x="153" y="157"/>
                  </a:cubicBezTo>
                  <a:cubicBezTo>
                    <a:pt x="154" y="157"/>
                    <a:pt x="155" y="157"/>
                    <a:pt x="156" y="157"/>
                  </a:cubicBezTo>
                  <a:cubicBezTo>
                    <a:pt x="156" y="157"/>
                    <a:pt x="156" y="157"/>
                    <a:pt x="156" y="157"/>
                  </a:cubicBezTo>
                  <a:cubicBezTo>
                    <a:pt x="157" y="158"/>
                    <a:pt x="159" y="159"/>
                    <a:pt x="160" y="159"/>
                  </a:cubicBezTo>
                  <a:cubicBezTo>
                    <a:pt x="160" y="159"/>
                    <a:pt x="160" y="159"/>
                    <a:pt x="160" y="159"/>
                  </a:cubicBezTo>
                  <a:cubicBezTo>
                    <a:pt x="161" y="158"/>
                    <a:pt x="161" y="158"/>
                    <a:pt x="161" y="159"/>
                  </a:cubicBezTo>
                  <a:cubicBezTo>
                    <a:pt x="161" y="159"/>
                    <a:pt x="161" y="159"/>
                    <a:pt x="161" y="159"/>
                  </a:cubicBezTo>
                  <a:cubicBezTo>
                    <a:pt x="161" y="160"/>
                    <a:pt x="161" y="160"/>
                    <a:pt x="161" y="160"/>
                  </a:cubicBezTo>
                  <a:cubicBezTo>
                    <a:pt x="162" y="160"/>
                    <a:pt x="163" y="162"/>
                    <a:pt x="164" y="162"/>
                  </a:cubicBezTo>
                  <a:cubicBezTo>
                    <a:pt x="164" y="163"/>
                    <a:pt x="164" y="163"/>
                    <a:pt x="165" y="163"/>
                  </a:cubicBezTo>
                  <a:cubicBezTo>
                    <a:pt x="165" y="164"/>
                    <a:pt x="165" y="164"/>
                    <a:pt x="164" y="164"/>
                  </a:cubicBezTo>
                  <a:cubicBezTo>
                    <a:pt x="164" y="164"/>
                    <a:pt x="164" y="165"/>
                    <a:pt x="165" y="166"/>
                  </a:cubicBezTo>
                  <a:cubicBezTo>
                    <a:pt x="166" y="166"/>
                    <a:pt x="166" y="165"/>
                    <a:pt x="166" y="165"/>
                  </a:cubicBezTo>
                  <a:cubicBezTo>
                    <a:pt x="167" y="165"/>
                    <a:pt x="166" y="166"/>
                    <a:pt x="167" y="166"/>
                  </a:cubicBezTo>
                  <a:cubicBezTo>
                    <a:pt x="167" y="166"/>
                    <a:pt x="168" y="167"/>
                    <a:pt x="168" y="167"/>
                  </a:cubicBezTo>
                  <a:cubicBezTo>
                    <a:pt x="168" y="168"/>
                    <a:pt x="169" y="168"/>
                    <a:pt x="169" y="168"/>
                  </a:cubicBezTo>
                  <a:cubicBezTo>
                    <a:pt x="170" y="168"/>
                    <a:pt x="170" y="168"/>
                    <a:pt x="170" y="168"/>
                  </a:cubicBezTo>
                  <a:cubicBezTo>
                    <a:pt x="171" y="169"/>
                    <a:pt x="172" y="169"/>
                    <a:pt x="172" y="170"/>
                  </a:cubicBezTo>
                  <a:cubicBezTo>
                    <a:pt x="173" y="170"/>
                    <a:pt x="174" y="170"/>
                    <a:pt x="174" y="171"/>
                  </a:cubicBezTo>
                  <a:cubicBezTo>
                    <a:pt x="174" y="171"/>
                    <a:pt x="175" y="171"/>
                    <a:pt x="175" y="170"/>
                  </a:cubicBezTo>
                  <a:cubicBezTo>
                    <a:pt x="176" y="170"/>
                    <a:pt x="175" y="170"/>
                    <a:pt x="175" y="169"/>
                  </a:cubicBezTo>
                  <a:cubicBezTo>
                    <a:pt x="175" y="169"/>
                    <a:pt x="176" y="169"/>
                    <a:pt x="176" y="168"/>
                  </a:cubicBezTo>
                  <a:cubicBezTo>
                    <a:pt x="176" y="167"/>
                    <a:pt x="178" y="167"/>
                    <a:pt x="178" y="167"/>
                  </a:cubicBezTo>
                  <a:cubicBezTo>
                    <a:pt x="179" y="168"/>
                    <a:pt x="179" y="168"/>
                    <a:pt x="179" y="169"/>
                  </a:cubicBezTo>
                  <a:cubicBezTo>
                    <a:pt x="178" y="169"/>
                    <a:pt x="179" y="170"/>
                    <a:pt x="180" y="171"/>
                  </a:cubicBezTo>
                  <a:cubicBezTo>
                    <a:pt x="180" y="171"/>
                    <a:pt x="180" y="171"/>
                    <a:pt x="181" y="171"/>
                  </a:cubicBezTo>
                  <a:cubicBezTo>
                    <a:pt x="181" y="172"/>
                    <a:pt x="181" y="173"/>
                    <a:pt x="181" y="173"/>
                  </a:cubicBezTo>
                  <a:cubicBezTo>
                    <a:pt x="181" y="173"/>
                    <a:pt x="181" y="174"/>
                    <a:pt x="181" y="174"/>
                  </a:cubicBezTo>
                  <a:cubicBezTo>
                    <a:pt x="181" y="174"/>
                    <a:pt x="181" y="177"/>
                    <a:pt x="181" y="177"/>
                  </a:cubicBezTo>
                  <a:cubicBezTo>
                    <a:pt x="182" y="178"/>
                    <a:pt x="181" y="178"/>
                    <a:pt x="181" y="179"/>
                  </a:cubicBezTo>
                  <a:cubicBezTo>
                    <a:pt x="180" y="180"/>
                    <a:pt x="180" y="180"/>
                    <a:pt x="179" y="180"/>
                  </a:cubicBezTo>
                  <a:cubicBezTo>
                    <a:pt x="178" y="180"/>
                    <a:pt x="178" y="182"/>
                    <a:pt x="178" y="182"/>
                  </a:cubicBezTo>
                  <a:cubicBezTo>
                    <a:pt x="178" y="182"/>
                    <a:pt x="178" y="182"/>
                    <a:pt x="178" y="182"/>
                  </a:cubicBezTo>
                  <a:cubicBezTo>
                    <a:pt x="178" y="182"/>
                    <a:pt x="178" y="183"/>
                    <a:pt x="178" y="183"/>
                  </a:cubicBezTo>
                  <a:cubicBezTo>
                    <a:pt x="178" y="183"/>
                    <a:pt x="177" y="183"/>
                    <a:pt x="176" y="183"/>
                  </a:cubicBezTo>
                  <a:cubicBezTo>
                    <a:pt x="176" y="183"/>
                    <a:pt x="176" y="184"/>
                    <a:pt x="176" y="185"/>
                  </a:cubicBezTo>
                  <a:cubicBezTo>
                    <a:pt x="176" y="185"/>
                    <a:pt x="175" y="185"/>
                    <a:pt x="175" y="186"/>
                  </a:cubicBezTo>
                  <a:cubicBezTo>
                    <a:pt x="175" y="187"/>
                    <a:pt x="175" y="187"/>
                    <a:pt x="174" y="187"/>
                  </a:cubicBezTo>
                  <a:cubicBezTo>
                    <a:pt x="174" y="187"/>
                    <a:pt x="174" y="188"/>
                    <a:pt x="174" y="188"/>
                  </a:cubicBezTo>
                  <a:cubicBezTo>
                    <a:pt x="174" y="189"/>
                    <a:pt x="174" y="189"/>
                    <a:pt x="174" y="190"/>
                  </a:cubicBezTo>
                  <a:cubicBezTo>
                    <a:pt x="174" y="190"/>
                    <a:pt x="174" y="190"/>
                    <a:pt x="175" y="191"/>
                  </a:cubicBezTo>
                  <a:cubicBezTo>
                    <a:pt x="176" y="191"/>
                    <a:pt x="176" y="190"/>
                    <a:pt x="176" y="191"/>
                  </a:cubicBezTo>
                  <a:cubicBezTo>
                    <a:pt x="176" y="191"/>
                    <a:pt x="176" y="192"/>
                    <a:pt x="175" y="192"/>
                  </a:cubicBezTo>
                  <a:cubicBezTo>
                    <a:pt x="175" y="192"/>
                    <a:pt x="175" y="192"/>
                    <a:pt x="175" y="192"/>
                  </a:cubicBezTo>
                  <a:cubicBezTo>
                    <a:pt x="174" y="192"/>
                    <a:pt x="174" y="193"/>
                    <a:pt x="173" y="194"/>
                  </a:cubicBezTo>
                  <a:cubicBezTo>
                    <a:pt x="173" y="195"/>
                    <a:pt x="174" y="196"/>
                    <a:pt x="174" y="197"/>
                  </a:cubicBezTo>
                  <a:cubicBezTo>
                    <a:pt x="174" y="197"/>
                    <a:pt x="173" y="197"/>
                    <a:pt x="173" y="197"/>
                  </a:cubicBezTo>
                  <a:cubicBezTo>
                    <a:pt x="173" y="198"/>
                    <a:pt x="175" y="198"/>
                    <a:pt x="176" y="199"/>
                  </a:cubicBezTo>
                  <a:cubicBezTo>
                    <a:pt x="176" y="199"/>
                    <a:pt x="177" y="201"/>
                    <a:pt x="178" y="202"/>
                  </a:cubicBezTo>
                  <a:cubicBezTo>
                    <a:pt x="178" y="202"/>
                    <a:pt x="178" y="203"/>
                    <a:pt x="179" y="205"/>
                  </a:cubicBezTo>
                  <a:cubicBezTo>
                    <a:pt x="180" y="206"/>
                    <a:pt x="181" y="209"/>
                    <a:pt x="182" y="210"/>
                  </a:cubicBezTo>
                  <a:cubicBezTo>
                    <a:pt x="183" y="212"/>
                    <a:pt x="183" y="213"/>
                    <a:pt x="183" y="213"/>
                  </a:cubicBezTo>
                  <a:cubicBezTo>
                    <a:pt x="183" y="213"/>
                    <a:pt x="183" y="214"/>
                    <a:pt x="184" y="215"/>
                  </a:cubicBezTo>
                  <a:cubicBezTo>
                    <a:pt x="185" y="215"/>
                    <a:pt x="185" y="216"/>
                    <a:pt x="187" y="217"/>
                  </a:cubicBezTo>
                  <a:cubicBezTo>
                    <a:pt x="189" y="218"/>
                    <a:pt x="192" y="220"/>
                    <a:pt x="193" y="221"/>
                  </a:cubicBezTo>
                  <a:cubicBezTo>
                    <a:pt x="193" y="221"/>
                    <a:pt x="195" y="222"/>
                    <a:pt x="195" y="222"/>
                  </a:cubicBezTo>
                  <a:cubicBezTo>
                    <a:pt x="195" y="222"/>
                    <a:pt x="195" y="223"/>
                    <a:pt x="195" y="223"/>
                  </a:cubicBezTo>
                  <a:cubicBezTo>
                    <a:pt x="195" y="223"/>
                    <a:pt x="195" y="224"/>
                    <a:pt x="195" y="225"/>
                  </a:cubicBezTo>
                  <a:cubicBezTo>
                    <a:pt x="196" y="225"/>
                    <a:pt x="196" y="228"/>
                    <a:pt x="195" y="230"/>
                  </a:cubicBezTo>
                  <a:cubicBezTo>
                    <a:pt x="195" y="231"/>
                    <a:pt x="195" y="232"/>
                    <a:pt x="195" y="233"/>
                  </a:cubicBezTo>
                  <a:cubicBezTo>
                    <a:pt x="194" y="233"/>
                    <a:pt x="195" y="233"/>
                    <a:pt x="195" y="234"/>
                  </a:cubicBezTo>
                  <a:cubicBezTo>
                    <a:pt x="195" y="234"/>
                    <a:pt x="195" y="235"/>
                    <a:pt x="195" y="236"/>
                  </a:cubicBezTo>
                  <a:cubicBezTo>
                    <a:pt x="195" y="238"/>
                    <a:pt x="194" y="240"/>
                    <a:pt x="194" y="241"/>
                  </a:cubicBezTo>
                  <a:cubicBezTo>
                    <a:pt x="194" y="242"/>
                    <a:pt x="193" y="242"/>
                    <a:pt x="193" y="243"/>
                  </a:cubicBezTo>
                  <a:cubicBezTo>
                    <a:pt x="193" y="244"/>
                    <a:pt x="193" y="244"/>
                    <a:pt x="192" y="245"/>
                  </a:cubicBezTo>
                  <a:cubicBezTo>
                    <a:pt x="192" y="245"/>
                    <a:pt x="193" y="246"/>
                    <a:pt x="193" y="247"/>
                  </a:cubicBezTo>
                  <a:cubicBezTo>
                    <a:pt x="193" y="248"/>
                    <a:pt x="192" y="248"/>
                    <a:pt x="192" y="249"/>
                  </a:cubicBezTo>
                  <a:cubicBezTo>
                    <a:pt x="193" y="251"/>
                    <a:pt x="192" y="253"/>
                    <a:pt x="192" y="254"/>
                  </a:cubicBezTo>
                  <a:cubicBezTo>
                    <a:pt x="192" y="254"/>
                    <a:pt x="192" y="254"/>
                    <a:pt x="192" y="255"/>
                  </a:cubicBezTo>
                  <a:cubicBezTo>
                    <a:pt x="192" y="256"/>
                    <a:pt x="191" y="256"/>
                    <a:pt x="191" y="257"/>
                  </a:cubicBezTo>
                  <a:cubicBezTo>
                    <a:pt x="191" y="259"/>
                    <a:pt x="190" y="261"/>
                    <a:pt x="190" y="262"/>
                  </a:cubicBezTo>
                  <a:cubicBezTo>
                    <a:pt x="189" y="263"/>
                    <a:pt x="189" y="263"/>
                    <a:pt x="189" y="263"/>
                  </a:cubicBezTo>
                  <a:cubicBezTo>
                    <a:pt x="188" y="263"/>
                    <a:pt x="188" y="264"/>
                    <a:pt x="188" y="265"/>
                  </a:cubicBezTo>
                  <a:cubicBezTo>
                    <a:pt x="189" y="266"/>
                    <a:pt x="188" y="266"/>
                    <a:pt x="189" y="267"/>
                  </a:cubicBezTo>
                  <a:cubicBezTo>
                    <a:pt x="189" y="268"/>
                    <a:pt x="189" y="268"/>
                    <a:pt x="189" y="269"/>
                  </a:cubicBezTo>
                  <a:cubicBezTo>
                    <a:pt x="189" y="270"/>
                    <a:pt x="188" y="270"/>
                    <a:pt x="188" y="271"/>
                  </a:cubicBezTo>
                  <a:cubicBezTo>
                    <a:pt x="188" y="272"/>
                    <a:pt x="188" y="272"/>
                    <a:pt x="188" y="273"/>
                  </a:cubicBezTo>
                  <a:cubicBezTo>
                    <a:pt x="188" y="274"/>
                    <a:pt x="188" y="274"/>
                    <a:pt x="188" y="274"/>
                  </a:cubicBezTo>
                  <a:cubicBezTo>
                    <a:pt x="187" y="274"/>
                    <a:pt x="187" y="275"/>
                    <a:pt x="187" y="277"/>
                  </a:cubicBezTo>
                  <a:cubicBezTo>
                    <a:pt x="187" y="278"/>
                    <a:pt x="187" y="278"/>
                    <a:pt x="188" y="278"/>
                  </a:cubicBezTo>
                  <a:cubicBezTo>
                    <a:pt x="189" y="278"/>
                    <a:pt x="188" y="274"/>
                    <a:pt x="189" y="274"/>
                  </a:cubicBezTo>
                  <a:cubicBezTo>
                    <a:pt x="189" y="274"/>
                    <a:pt x="189" y="274"/>
                    <a:pt x="190" y="274"/>
                  </a:cubicBezTo>
                  <a:cubicBezTo>
                    <a:pt x="190" y="273"/>
                    <a:pt x="190" y="274"/>
                    <a:pt x="190" y="274"/>
                  </a:cubicBezTo>
                  <a:cubicBezTo>
                    <a:pt x="190" y="274"/>
                    <a:pt x="191" y="275"/>
                    <a:pt x="190" y="275"/>
                  </a:cubicBezTo>
                  <a:cubicBezTo>
                    <a:pt x="190" y="276"/>
                    <a:pt x="190" y="276"/>
                    <a:pt x="190" y="277"/>
                  </a:cubicBezTo>
                  <a:cubicBezTo>
                    <a:pt x="190" y="277"/>
                    <a:pt x="189" y="278"/>
                    <a:pt x="190" y="278"/>
                  </a:cubicBezTo>
                  <a:cubicBezTo>
                    <a:pt x="190" y="279"/>
                    <a:pt x="189" y="279"/>
                    <a:pt x="189" y="280"/>
                  </a:cubicBezTo>
                  <a:cubicBezTo>
                    <a:pt x="189" y="280"/>
                    <a:pt x="190" y="280"/>
                    <a:pt x="189" y="281"/>
                  </a:cubicBezTo>
                  <a:cubicBezTo>
                    <a:pt x="189" y="281"/>
                    <a:pt x="190" y="281"/>
                    <a:pt x="189" y="282"/>
                  </a:cubicBezTo>
                  <a:cubicBezTo>
                    <a:pt x="189" y="282"/>
                    <a:pt x="189" y="282"/>
                    <a:pt x="189" y="283"/>
                  </a:cubicBezTo>
                  <a:cubicBezTo>
                    <a:pt x="190" y="283"/>
                    <a:pt x="189" y="283"/>
                    <a:pt x="188" y="283"/>
                  </a:cubicBezTo>
                  <a:cubicBezTo>
                    <a:pt x="188" y="284"/>
                    <a:pt x="189" y="284"/>
                    <a:pt x="188" y="285"/>
                  </a:cubicBezTo>
                  <a:cubicBezTo>
                    <a:pt x="188" y="285"/>
                    <a:pt x="187" y="284"/>
                    <a:pt x="187" y="284"/>
                  </a:cubicBezTo>
                  <a:cubicBezTo>
                    <a:pt x="187" y="284"/>
                    <a:pt x="188" y="283"/>
                    <a:pt x="188" y="283"/>
                  </a:cubicBezTo>
                  <a:cubicBezTo>
                    <a:pt x="188" y="282"/>
                    <a:pt x="188" y="281"/>
                    <a:pt x="187" y="281"/>
                  </a:cubicBezTo>
                  <a:cubicBezTo>
                    <a:pt x="186" y="282"/>
                    <a:pt x="188" y="282"/>
                    <a:pt x="188" y="283"/>
                  </a:cubicBezTo>
                  <a:cubicBezTo>
                    <a:pt x="188" y="283"/>
                    <a:pt x="187" y="283"/>
                    <a:pt x="187" y="283"/>
                  </a:cubicBezTo>
                  <a:cubicBezTo>
                    <a:pt x="187" y="284"/>
                    <a:pt x="186" y="284"/>
                    <a:pt x="185" y="284"/>
                  </a:cubicBezTo>
                  <a:cubicBezTo>
                    <a:pt x="185" y="285"/>
                    <a:pt x="186" y="285"/>
                    <a:pt x="186" y="285"/>
                  </a:cubicBezTo>
                  <a:cubicBezTo>
                    <a:pt x="185" y="285"/>
                    <a:pt x="184" y="286"/>
                    <a:pt x="184" y="286"/>
                  </a:cubicBezTo>
                  <a:cubicBezTo>
                    <a:pt x="184" y="287"/>
                    <a:pt x="185" y="287"/>
                    <a:pt x="185" y="286"/>
                  </a:cubicBezTo>
                  <a:cubicBezTo>
                    <a:pt x="185" y="286"/>
                    <a:pt x="186" y="286"/>
                    <a:pt x="186" y="286"/>
                  </a:cubicBezTo>
                  <a:cubicBezTo>
                    <a:pt x="186" y="287"/>
                    <a:pt x="186" y="286"/>
                    <a:pt x="187" y="287"/>
                  </a:cubicBezTo>
                  <a:cubicBezTo>
                    <a:pt x="187" y="287"/>
                    <a:pt x="187" y="288"/>
                    <a:pt x="187" y="288"/>
                  </a:cubicBezTo>
                  <a:cubicBezTo>
                    <a:pt x="187" y="288"/>
                    <a:pt x="186" y="288"/>
                    <a:pt x="186" y="289"/>
                  </a:cubicBezTo>
                  <a:cubicBezTo>
                    <a:pt x="187" y="289"/>
                    <a:pt x="188" y="289"/>
                    <a:pt x="188" y="289"/>
                  </a:cubicBezTo>
                  <a:cubicBezTo>
                    <a:pt x="189" y="289"/>
                    <a:pt x="189" y="290"/>
                    <a:pt x="188" y="290"/>
                  </a:cubicBezTo>
                  <a:cubicBezTo>
                    <a:pt x="188" y="289"/>
                    <a:pt x="187" y="289"/>
                    <a:pt x="187" y="289"/>
                  </a:cubicBezTo>
                  <a:cubicBezTo>
                    <a:pt x="187" y="290"/>
                    <a:pt x="186" y="290"/>
                    <a:pt x="186" y="290"/>
                  </a:cubicBezTo>
                  <a:cubicBezTo>
                    <a:pt x="185" y="289"/>
                    <a:pt x="184" y="290"/>
                    <a:pt x="184" y="291"/>
                  </a:cubicBezTo>
                  <a:cubicBezTo>
                    <a:pt x="185" y="291"/>
                    <a:pt x="185" y="292"/>
                    <a:pt x="185" y="292"/>
                  </a:cubicBezTo>
                  <a:cubicBezTo>
                    <a:pt x="186" y="291"/>
                    <a:pt x="186" y="291"/>
                    <a:pt x="186" y="291"/>
                  </a:cubicBezTo>
                  <a:cubicBezTo>
                    <a:pt x="186" y="291"/>
                    <a:pt x="187" y="290"/>
                    <a:pt x="187" y="291"/>
                  </a:cubicBezTo>
                  <a:cubicBezTo>
                    <a:pt x="187" y="292"/>
                    <a:pt x="186" y="291"/>
                    <a:pt x="186" y="292"/>
                  </a:cubicBezTo>
                  <a:cubicBezTo>
                    <a:pt x="186" y="292"/>
                    <a:pt x="186" y="293"/>
                    <a:pt x="185" y="293"/>
                  </a:cubicBezTo>
                  <a:cubicBezTo>
                    <a:pt x="184" y="293"/>
                    <a:pt x="185" y="294"/>
                    <a:pt x="185" y="294"/>
                  </a:cubicBezTo>
                  <a:cubicBezTo>
                    <a:pt x="186" y="294"/>
                    <a:pt x="185" y="294"/>
                    <a:pt x="186" y="294"/>
                  </a:cubicBezTo>
                  <a:cubicBezTo>
                    <a:pt x="186" y="295"/>
                    <a:pt x="187" y="294"/>
                    <a:pt x="187" y="294"/>
                  </a:cubicBezTo>
                  <a:cubicBezTo>
                    <a:pt x="186" y="293"/>
                    <a:pt x="187" y="292"/>
                    <a:pt x="187" y="293"/>
                  </a:cubicBezTo>
                  <a:cubicBezTo>
                    <a:pt x="188" y="293"/>
                    <a:pt x="187" y="294"/>
                    <a:pt x="187" y="294"/>
                  </a:cubicBezTo>
                  <a:cubicBezTo>
                    <a:pt x="187" y="295"/>
                    <a:pt x="187" y="295"/>
                    <a:pt x="187" y="296"/>
                  </a:cubicBezTo>
                  <a:cubicBezTo>
                    <a:pt x="187" y="296"/>
                    <a:pt x="186" y="296"/>
                    <a:pt x="186" y="296"/>
                  </a:cubicBezTo>
                  <a:cubicBezTo>
                    <a:pt x="186" y="297"/>
                    <a:pt x="185" y="297"/>
                    <a:pt x="186" y="297"/>
                  </a:cubicBezTo>
                  <a:cubicBezTo>
                    <a:pt x="186" y="297"/>
                    <a:pt x="185" y="298"/>
                    <a:pt x="186" y="298"/>
                  </a:cubicBezTo>
                  <a:cubicBezTo>
                    <a:pt x="186" y="298"/>
                    <a:pt x="186" y="298"/>
                    <a:pt x="187" y="298"/>
                  </a:cubicBezTo>
                  <a:cubicBezTo>
                    <a:pt x="187" y="298"/>
                    <a:pt x="187" y="298"/>
                    <a:pt x="188" y="298"/>
                  </a:cubicBezTo>
                  <a:cubicBezTo>
                    <a:pt x="188" y="298"/>
                    <a:pt x="189" y="298"/>
                    <a:pt x="188" y="299"/>
                  </a:cubicBezTo>
                  <a:cubicBezTo>
                    <a:pt x="187" y="299"/>
                    <a:pt x="187" y="299"/>
                    <a:pt x="187" y="299"/>
                  </a:cubicBezTo>
                  <a:cubicBezTo>
                    <a:pt x="187" y="300"/>
                    <a:pt x="188" y="299"/>
                    <a:pt x="188" y="300"/>
                  </a:cubicBezTo>
                  <a:cubicBezTo>
                    <a:pt x="188" y="300"/>
                    <a:pt x="189" y="300"/>
                    <a:pt x="189" y="299"/>
                  </a:cubicBezTo>
                  <a:cubicBezTo>
                    <a:pt x="189" y="299"/>
                    <a:pt x="190" y="299"/>
                    <a:pt x="190" y="300"/>
                  </a:cubicBezTo>
                  <a:cubicBezTo>
                    <a:pt x="190" y="300"/>
                    <a:pt x="189" y="301"/>
                    <a:pt x="188" y="300"/>
                  </a:cubicBezTo>
                  <a:cubicBezTo>
                    <a:pt x="188" y="300"/>
                    <a:pt x="187" y="301"/>
                    <a:pt x="188" y="302"/>
                  </a:cubicBezTo>
                  <a:cubicBezTo>
                    <a:pt x="188" y="302"/>
                    <a:pt x="189" y="302"/>
                    <a:pt x="189" y="301"/>
                  </a:cubicBezTo>
                  <a:cubicBezTo>
                    <a:pt x="190" y="301"/>
                    <a:pt x="192" y="301"/>
                    <a:pt x="192" y="301"/>
                  </a:cubicBezTo>
                  <a:cubicBezTo>
                    <a:pt x="193" y="302"/>
                    <a:pt x="191" y="301"/>
                    <a:pt x="191" y="302"/>
                  </a:cubicBezTo>
                  <a:cubicBezTo>
                    <a:pt x="191" y="302"/>
                    <a:pt x="190" y="302"/>
                    <a:pt x="190" y="302"/>
                  </a:cubicBezTo>
                  <a:cubicBezTo>
                    <a:pt x="190" y="302"/>
                    <a:pt x="189" y="302"/>
                    <a:pt x="189" y="303"/>
                  </a:cubicBezTo>
                  <a:cubicBezTo>
                    <a:pt x="189" y="303"/>
                    <a:pt x="188" y="303"/>
                    <a:pt x="189" y="303"/>
                  </a:cubicBezTo>
                  <a:cubicBezTo>
                    <a:pt x="190" y="304"/>
                    <a:pt x="189" y="303"/>
                    <a:pt x="191" y="303"/>
                  </a:cubicBezTo>
                  <a:cubicBezTo>
                    <a:pt x="192" y="303"/>
                    <a:pt x="193" y="302"/>
                    <a:pt x="193" y="302"/>
                  </a:cubicBezTo>
                  <a:cubicBezTo>
                    <a:pt x="193" y="303"/>
                    <a:pt x="192" y="304"/>
                    <a:pt x="191" y="303"/>
                  </a:cubicBezTo>
                  <a:cubicBezTo>
                    <a:pt x="191" y="303"/>
                    <a:pt x="190" y="303"/>
                    <a:pt x="190" y="304"/>
                  </a:cubicBezTo>
                  <a:cubicBezTo>
                    <a:pt x="190" y="305"/>
                    <a:pt x="189" y="304"/>
                    <a:pt x="188" y="304"/>
                  </a:cubicBezTo>
                  <a:cubicBezTo>
                    <a:pt x="188" y="304"/>
                    <a:pt x="188" y="305"/>
                    <a:pt x="188" y="305"/>
                  </a:cubicBezTo>
                  <a:cubicBezTo>
                    <a:pt x="189" y="306"/>
                    <a:pt x="189" y="305"/>
                    <a:pt x="190" y="306"/>
                  </a:cubicBezTo>
                  <a:cubicBezTo>
                    <a:pt x="191" y="306"/>
                    <a:pt x="191" y="307"/>
                    <a:pt x="191" y="306"/>
                  </a:cubicBezTo>
                  <a:cubicBezTo>
                    <a:pt x="192" y="306"/>
                    <a:pt x="191" y="306"/>
                    <a:pt x="191" y="305"/>
                  </a:cubicBezTo>
                  <a:cubicBezTo>
                    <a:pt x="191" y="305"/>
                    <a:pt x="191" y="304"/>
                    <a:pt x="192" y="305"/>
                  </a:cubicBezTo>
                  <a:cubicBezTo>
                    <a:pt x="193" y="305"/>
                    <a:pt x="194" y="305"/>
                    <a:pt x="193" y="303"/>
                  </a:cubicBezTo>
                  <a:cubicBezTo>
                    <a:pt x="193" y="302"/>
                    <a:pt x="194" y="302"/>
                    <a:pt x="195" y="302"/>
                  </a:cubicBezTo>
                  <a:cubicBezTo>
                    <a:pt x="196" y="301"/>
                    <a:pt x="196" y="302"/>
                    <a:pt x="195" y="303"/>
                  </a:cubicBezTo>
                  <a:cubicBezTo>
                    <a:pt x="194" y="303"/>
                    <a:pt x="194" y="303"/>
                    <a:pt x="195" y="304"/>
                  </a:cubicBezTo>
                  <a:cubicBezTo>
                    <a:pt x="195" y="304"/>
                    <a:pt x="196" y="303"/>
                    <a:pt x="196" y="304"/>
                  </a:cubicBezTo>
                  <a:cubicBezTo>
                    <a:pt x="197" y="304"/>
                    <a:pt x="196" y="304"/>
                    <a:pt x="195" y="305"/>
                  </a:cubicBezTo>
                  <a:cubicBezTo>
                    <a:pt x="195" y="305"/>
                    <a:pt x="196" y="306"/>
                    <a:pt x="195" y="306"/>
                  </a:cubicBezTo>
                  <a:cubicBezTo>
                    <a:pt x="195" y="306"/>
                    <a:pt x="195" y="305"/>
                    <a:pt x="195" y="304"/>
                  </a:cubicBezTo>
                  <a:cubicBezTo>
                    <a:pt x="194" y="304"/>
                    <a:pt x="194" y="305"/>
                    <a:pt x="194" y="306"/>
                  </a:cubicBezTo>
                  <a:cubicBezTo>
                    <a:pt x="195" y="307"/>
                    <a:pt x="194" y="306"/>
                    <a:pt x="193" y="305"/>
                  </a:cubicBezTo>
                  <a:cubicBezTo>
                    <a:pt x="193" y="305"/>
                    <a:pt x="192" y="306"/>
                    <a:pt x="193" y="306"/>
                  </a:cubicBezTo>
                  <a:cubicBezTo>
                    <a:pt x="193" y="307"/>
                    <a:pt x="192" y="306"/>
                    <a:pt x="192" y="307"/>
                  </a:cubicBezTo>
                  <a:cubicBezTo>
                    <a:pt x="192" y="308"/>
                    <a:pt x="192" y="307"/>
                    <a:pt x="193" y="307"/>
                  </a:cubicBezTo>
                  <a:cubicBezTo>
                    <a:pt x="194" y="307"/>
                    <a:pt x="194" y="308"/>
                    <a:pt x="194" y="309"/>
                  </a:cubicBezTo>
                  <a:cubicBezTo>
                    <a:pt x="195" y="309"/>
                    <a:pt x="194" y="307"/>
                    <a:pt x="195" y="307"/>
                  </a:cubicBezTo>
                  <a:cubicBezTo>
                    <a:pt x="195" y="307"/>
                    <a:pt x="195" y="309"/>
                    <a:pt x="196" y="309"/>
                  </a:cubicBezTo>
                  <a:cubicBezTo>
                    <a:pt x="198" y="310"/>
                    <a:pt x="196" y="309"/>
                    <a:pt x="197" y="309"/>
                  </a:cubicBezTo>
                  <a:cubicBezTo>
                    <a:pt x="198" y="308"/>
                    <a:pt x="198" y="310"/>
                    <a:pt x="199" y="310"/>
                  </a:cubicBezTo>
                  <a:cubicBezTo>
                    <a:pt x="200" y="310"/>
                    <a:pt x="199" y="309"/>
                    <a:pt x="199" y="309"/>
                  </a:cubicBezTo>
                  <a:cubicBezTo>
                    <a:pt x="198" y="308"/>
                    <a:pt x="199" y="308"/>
                    <a:pt x="200" y="309"/>
                  </a:cubicBezTo>
                  <a:cubicBezTo>
                    <a:pt x="201" y="309"/>
                    <a:pt x="201" y="309"/>
                    <a:pt x="201" y="309"/>
                  </a:cubicBezTo>
                  <a:cubicBezTo>
                    <a:pt x="201" y="308"/>
                    <a:pt x="201" y="308"/>
                    <a:pt x="202" y="308"/>
                  </a:cubicBezTo>
                  <a:cubicBezTo>
                    <a:pt x="202" y="308"/>
                    <a:pt x="202" y="309"/>
                    <a:pt x="202" y="308"/>
                  </a:cubicBezTo>
                  <a:cubicBezTo>
                    <a:pt x="203" y="308"/>
                    <a:pt x="204" y="308"/>
                    <a:pt x="205" y="308"/>
                  </a:cubicBezTo>
                  <a:cubicBezTo>
                    <a:pt x="206" y="307"/>
                    <a:pt x="205" y="307"/>
                    <a:pt x="204" y="307"/>
                  </a:cubicBezTo>
                  <a:cubicBezTo>
                    <a:pt x="203" y="307"/>
                    <a:pt x="200" y="305"/>
                    <a:pt x="200" y="305"/>
                  </a:cubicBezTo>
                  <a:cubicBezTo>
                    <a:pt x="199" y="304"/>
                    <a:pt x="200" y="303"/>
                    <a:pt x="199" y="304"/>
                  </a:cubicBezTo>
                  <a:cubicBezTo>
                    <a:pt x="198" y="304"/>
                    <a:pt x="198" y="303"/>
                    <a:pt x="199" y="303"/>
                  </a:cubicBezTo>
                  <a:cubicBezTo>
                    <a:pt x="199" y="303"/>
                    <a:pt x="199" y="302"/>
                    <a:pt x="198" y="302"/>
                  </a:cubicBezTo>
                  <a:cubicBezTo>
                    <a:pt x="198" y="302"/>
                    <a:pt x="198" y="302"/>
                    <a:pt x="198" y="302"/>
                  </a:cubicBezTo>
                  <a:cubicBezTo>
                    <a:pt x="198" y="302"/>
                    <a:pt x="198" y="302"/>
                    <a:pt x="198" y="302"/>
                  </a:cubicBezTo>
                  <a:cubicBezTo>
                    <a:pt x="198" y="302"/>
                    <a:pt x="196" y="302"/>
                    <a:pt x="196" y="301"/>
                  </a:cubicBezTo>
                  <a:cubicBezTo>
                    <a:pt x="196" y="301"/>
                    <a:pt x="197" y="301"/>
                    <a:pt x="197" y="301"/>
                  </a:cubicBezTo>
                  <a:cubicBezTo>
                    <a:pt x="197" y="300"/>
                    <a:pt x="198" y="301"/>
                    <a:pt x="199" y="301"/>
                  </a:cubicBezTo>
                  <a:cubicBezTo>
                    <a:pt x="199" y="301"/>
                    <a:pt x="197" y="299"/>
                    <a:pt x="198" y="299"/>
                  </a:cubicBezTo>
                  <a:cubicBezTo>
                    <a:pt x="198" y="299"/>
                    <a:pt x="197" y="298"/>
                    <a:pt x="197" y="298"/>
                  </a:cubicBezTo>
                  <a:cubicBezTo>
                    <a:pt x="197" y="297"/>
                    <a:pt x="197" y="296"/>
                    <a:pt x="198" y="296"/>
                  </a:cubicBezTo>
                  <a:cubicBezTo>
                    <a:pt x="198" y="295"/>
                    <a:pt x="198" y="295"/>
                    <a:pt x="199" y="295"/>
                  </a:cubicBezTo>
                  <a:cubicBezTo>
                    <a:pt x="199" y="295"/>
                    <a:pt x="200" y="295"/>
                    <a:pt x="200" y="293"/>
                  </a:cubicBezTo>
                  <a:cubicBezTo>
                    <a:pt x="200" y="292"/>
                    <a:pt x="201" y="292"/>
                    <a:pt x="201" y="291"/>
                  </a:cubicBezTo>
                  <a:cubicBezTo>
                    <a:pt x="202" y="290"/>
                    <a:pt x="204" y="290"/>
                    <a:pt x="204" y="289"/>
                  </a:cubicBezTo>
                  <a:cubicBezTo>
                    <a:pt x="203" y="289"/>
                    <a:pt x="204" y="288"/>
                    <a:pt x="204" y="287"/>
                  </a:cubicBezTo>
                  <a:cubicBezTo>
                    <a:pt x="204" y="287"/>
                    <a:pt x="203" y="287"/>
                    <a:pt x="202" y="287"/>
                  </a:cubicBezTo>
                  <a:cubicBezTo>
                    <a:pt x="202" y="287"/>
                    <a:pt x="200" y="285"/>
                    <a:pt x="201" y="284"/>
                  </a:cubicBezTo>
                  <a:cubicBezTo>
                    <a:pt x="202" y="282"/>
                    <a:pt x="203" y="282"/>
                    <a:pt x="204" y="282"/>
                  </a:cubicBezTo>
                  <a:cubicBezTo>
                    <a:pt x="205" y="282"/>
                    <a:pt x="204" y="281"/>
                    <a:pt x="204" y="281"/>
                  </a:cubicBezTo>
                  <a:cubicBezTo>
                    <a:pt x="205" y="281"/>
                    <a:pt x="205" y="280"/>
                    <a:pt x="205" y="280"/>
                  </a:cubicBezTo>
                  <a:cubicBezTo>
                    <a:pt x="205" y="279"/>
                    <a:pt x="205" y="278"/>
                    <a:pt x="206" y="278"/>
                  </a:cubicBezTo>
                  <a:cubicBezTo>
                    <a:pt x="207" y="277"/>
                    <a:pt x="207" y="277"/>
                    <a:pt x="206" y="277"/>
                  </a:cubicBezTo>
                  <a:cubicBezTo>
                    <a:pt x="206" y="277"/>
                    <a:pt x="206" y="276"/>
                    <a:pt x="206" y="276"/>
                  </a:cubicBezTo>
                  <a:cubicBezTo>
                    <a:pt x="207" y="276"/>
                    <a:pt x="207" y="277"/>
                    <a:pt x="207" y="277"/>
                  </a:cubicBezTo>
                  <a:cubicBezTo>
                    <a:pt x="208" y="277"/>
                    <a:pt x="209" y="276"/>
                    <a:pt x="208" y="275"/>
                  </a:cubicBezTo>
                  <a:cubicBezTo>
                    <a:pt x="208" y="275"/>
                    <a:pt x="207" y="275"/>
                    <a:pt x="207" y="276"/>
                  </a:cubicBezTo>
                  <a:cubicBezTo>
                    <a:pt x="207" y="276"/>
                    <a:pt x="206" y="275"/>
                    <a:pt x="206" y="275"/>
                  </a:cubicBezTo>
                  <a:cubicBezTo>
                    <a:pt x="205" y="275"/>
                    <a:pt x="206" y="274"/>
                    <a:pt x="206" y="274"/>
                  </a:cubicBezTo>
                  <a:cubicBezTo>
                    <a:pt x="205" y="273"/>
                    <a:pt x="205" y="272"/>
                    <a:pt x="205" y="272"/>
                  </a:cubicBezTo>
                  <a:cubicBezTo>
                    <a:pt x="206" y="271"/>
                    <a:pt x="207" y="272"/>
                    <a:pt x="209" y="273"/>
                  </a:cubicBezTo>
                  <a:cubicBezTo>
                    <a:pt x="210" y="273"/>
                    <a:pt x="211" y="272"/>
                    <a:pt x="211" y="271"/>
                  </a:cubicBezTo>
                  <a:cubicBezTo>
                    <a:pt x="211" y="271"/>
                    <a:pt x="210" y="270"/>
                    <a:pt x="211" y="269"/>
                  </a:cubicBezTo>
                  <a:cubicBezTo>
                    <a:pt x="212" y="269"/>
                    <a:pt x="211" y="269"/>
                    <a:pt x="211" y="268"/>
                  </a:cubicBezTo>
                  <a:cubicBezTo>
                    <a:pt x="211" y="267"/>
                    <a:pt x="211" y="267"/>
                    <a:pt x="212" y="267"/>
                  </a:cubicBezTo>
                  <a:cubicBezTo>
                    <a:pt x="212" y="268"/>
                    <a:pt x="215" y="267"/>
                    <a:pt x="217" y="267"/>
                  </a:cubicBezTo>
                  <a:cubicBezTo>
                    <a:pt x="219" y="267"/>
                    <a:pt x="220" y="266"/>
                    <a:pt x="221" y="265"/>
                  </a:cubicBezTo>
                  <a:cubicBezTo>
                    <a:pt x="221" y="265"/>
                    <a:pt x="222" y="263"/>
                    <a:pt x="222" y="263"/>
                  </a:cubicBezTo>
                  <a:cubicBezTo>
                    <a:pt x="223" y="262"/>
                    <a:pt x="222" y="261"/>
                    <a:pt x="222" y="261"/>
                  </a:cubicBezTo>
                  <a:cubicBezTo>
                    <a:pt x="221" y="261"/>
                    <a:pt x="221" y="260"/>
                    <a:pt x="221" y="260"/>
                  </a:cubicBezTo>
                  <a:cubicBezTo>
                    <a:pt x="222" y="259"/>
                    <a:pt x="221" y="258"/>
                    <a:pt x="220" y="258"/>
                  </a:cubicBezTo>
                  <a:cubicBezTo>
                    <a:pt x="219" y="258"/>
                    <a:pt x="218" y="258"/>
                    <a:pt x="219" y="257"/>
                  </a:cubicBezTo>
                  <a:cubicBezTo>
                    <a:pt x="219" y="257"/>
                    <a:pt x="219" y="257"/>
                    <a:pt x="219" y="257"/>
                  </a:cubicBezTo>
                  <a:cubicBezTo>
                    <a:pt x="220" y="257"/>
                    <a:pt x="220" y="257"/>
                    <a:pt x="220" y="257"/>
                  </a:cubicBezTo>
                  <a:cubicBezTo>
                    <a:pt x="221" y="257"/>
                    <a:pt x="222" y="257"/>
                    <a:pt x="223" y="258"/>
                  </a:cubicBezTo>
                  <a:cubicBezTo>
                    <a:pt x="224" y="258"/>
                    <a:pt x="223" y="258"/>
                    <a:pt x="224" y="258"/>
                  </a:cubicBezTo>
                  <a:cubicBezTo>
                    <a:pt x="225" y="258"/>
                    <a:pt x="226" y="258"/>
                    <a:pt x="227" y="257"/>
                  </a:cubicBezTo>
                  <a:cubicBezTo>
                    <a:pt x="228" y="257"/>
                    <a:pt x="228" y="256"/>
                    <a:pt x="229" y="256"/>
                  </a:cubicBezTo>
                  <a:cubicBezTo>
                    <a:pt x="228" y="255"/>
                    <a:pt x="229" y="253"/>
                    <a:pt x="229" y="253"/>
                  </a:cubicBezTo>
                  <a:cubicBezTo>
                    <a:pt x="229" y="252"/>
                    <a:pt x="228" y="251"/>
                    <a:pt x="227" y="251"/>
                  </a:cubicBezTo>
                  <a:cubicBezTo>
                    <a:pt x="227" y="251"/>
                    <a:pt x="226" y="250"/>
                    <a:pt x="225" y="249"/>
                  </a:cubicBezTo>
                  <a:cubicBezTo>
                    <a:pt x="225" y="249"/>
                    <a:pt x="224" y="250"/>
                    <a:pt x="224" y="250"/>
                  </a:cubicBezTo>
                  <a:cubicBezTo>
                    <a:pt x="224" y="250"/>
                    <a:pt x="224" y="249"/>
                    <a:pt x="223" y="248"/>
                  </a:cubicBezTo>
                  <a:cubicBezTo>
                    <a:pt x="222" y="248"/>
                    <a:pt x="222" y="248"/>
                    <a:pt x="221" y="248"/>
                  </a:cubicBezTo>
                  <a:cubicBezTo>
                    <a:pt x="221" y="248"/>
                    <a:pt x="221" y="248"/>
                    <a:pt x="221" y="248"/>
                  </a:cubicBezTo>
                  <a:cubicBezTo>
                    <a:pt x="221" y="247"/>
                    <a:pt x="222" y="246"/>
                    <a:pt x="223" y="246"/>
                  </a:cubicBezTo>
                  <a:cubicBezTo>
                    <a:pt x="223" y="244"/>
                    <a:pt x="225" y="243"/>
                    <a:pt x="226" y="242"/>
                  </a:cubicBezTo>
                  <a:cubicBezTo>
                    <a:pt x="227" y="242"/>
                    <a:pt x="228" y="241"/>
                    <a:pt x="228" y="241"/>
                  </a:cubicBezTo>
                  <a:cubicBezTo>
                    <a:pt x="229" y="240"/>
                    <a:pt x="228" y="238"/>
                    <a:pt x="228" y="238"/>
                  </a:cubicBezTo>
                  <a:cubicBezTo>
                    <a:pt x="228" y="238"/>
                    <a:pt x="227" y="238"/>
                    <a:pt x="227" y="238"/>
                  </a:cubicBezTo>
                  <a:cubicBezTo>
                    <a:pt x="227" y="237"/>
                    <a:pt x="228" y="234"/>
                    <a:pt x="227" y="234"/>
                  </a:cubicBezTo>
                  <a:cubicBezTo>
                    <a:pt x="226" y="234"/>
                    <a:pt x="225" y="234"/>
                    <a:pt x="225" y="234"/>
                  </a:cubicBezTo>
                  <a:cubicBezTo>
                    <a:pt x="225" y="234"/>
                    <a:pt x="224" y="233"/>
                    <a:pt x="224" y="232"/>
                  </a:cubicBezTo>
                  <a:cubicBezTo>
                    <a:pt x="224" y="232"/>
                    <a:pt x="223" y="230"/>
                    <a:pt x="223" y="231"/>
                  </a:cubicBezTo>
                  <a:cubicBezTo>
                    <a:pt x="222" y="231"/>
                    <a:pt x="223" y="230"/>
                    <a:pt x="221" y="230"/>
                  </a:cubicBezTo>
                  <a:cubicBezTo>
                    <a:pt x="220" y="230"/>
                    <a:pt x="220" y="230"/>
                    <a:pt x="220" y="229"/>
                  </a:cubicBezTo>
                  <a:cubicBezTo>
                    <a:pt x="220" y="227"/>
                    <a:pt x="219" y="227"/>
                    <a:pt x="220" y="226"/>
                  </a:cubicBezTo>
                  <a:cubicBezTo>
                    <a:pt x="220" y="226"/>
                    <a:pt x="220" y="226"/>
                    <a:pt x="220" y="225"/>
                  </a:cubicBezTo>
                  <a:cubicBezTo>
                    <a:pt x="220" y="225"/>
                    <a:pt x="219" y="225"/>
                    <a:pt x="219" y="225"/>
                  </a:cubicBezTo>
                  <a:cubicBezTo>
                    <a:pt x="220" y="225"/>
                    <a:pt x="220" y="225"/>
                    <a:pt x="220" y="224"/>
                  </a:cubicBezTo>
                  <a:cubicBezTo>
                    <a:pt x="220" y="223"/>
                    <a:pt x="221" y="222"/>
                    <a:pt x="221" y="221"/>
                  </a:cubicBezTo>
                  <a:cubicBezTo>
                    <a:pt x="220" y="220"/>
                    <a:pt x="219" y="220"/>
                    <a:pt x="219" y="219"/>
                  </a:cubicBezTo>
                  <a:cubicBezTo>
                    <a:pt x="219" y="218"/>
                    <a:pt x="219" y="218"/>
                    <a:pt x="218" y="218"/>
                  </a:cubicBezTo>
                  <a:cubicBezTo>
                    <a:pt x="216" y="218"/>
                    <a:pt x="216" y="218"/>
                    <a:pt x="216" y="217"/>
                  </a:cubicBezTo>
                  <a:cubicBezTo>
                    <a:pt x="215" y="217"/>
                    <a:pt x="215" y="216"/>
                    <a:pt x="215" y="216"/>
                  </a:cubicBezTo>
                  <a:cubicBezTo>
                    <a:pt x="216" y="215"/>
                    <a:pt x="215" y="215"/>
                    <a:pt x="215" y="214"/>
                  </a:cubicBezTo>
                  <a:cubicBezTo>
                    <a:pt x="215" y="214"/>
                    <a:pt x="215" y="213"/>
                    <a:pt x="214" y="213"/>
                  </a:cubicBezTo>
                  <a:cubicBezTo>
                    <a:pt x="214" y="213"/>
                    <a:pt x="212" y="213"/>
                    <a:pt x="212" y="212"/>
                  </a:cubicBezTo>
                  <a:cubicBezTo>
                    <a:pt x="212" y="212"/>
                    <a:pt x="211" y="212"/>
                    <a:pt x="210" y="212"/>
                  </a:cubicBezTo>
                  <a:cubicBezTo>
                    <a:pt x="210" y="212"/>
                    <a:pt x="210" y="211"/>
                    <a:pt x="210" y="211"/>
                  </a:cubicBezTo>
                  <a:cubicBezTo>
                    <a:pt x="209" y="211"/>
                    <a:pt x="209" y="211"/>
                    <a:pt x="208" y="211"/>
                  </a:cubicBezTo>
                  <a:cubicBezTo>
                    <a:pt x="207" y="211"/>
                    <a:pt x="207" y="210"/>
                    <a:pt x="206" y="209"/>
                  </a:cubicBezTo>
                  <a:cubicBezTo>
                    <a:pt x="205" y="208"/>
                    <a:pt x="205" y="206"/>
                    <a:pt x="205" y="205"/>
                  </a:cubicBezTo>
                  <a:cubicBezTo>
                    <a:pt x="205" y="205"/>
                    <a:pt x="204" y="205"/>
                    <a:pt x="203" y="205"/>
                  </a:cubicBezTo>
                  <a:cubicBezTo>
                    <a:pt x="203" y="205"/>
                    <a:pt x="202" y="206"/>
                    <a:pt x="201" y="206"/>
                  </a:cubicBezTo>
                  <a:cubicBezTo>
                    <a:pt x="200" y="207"/>
                    <a:pt x="200" y="207"/>
                    <a:pt x="199" y="207"/>
                  </a:cubicBezTo>
                  <a:cubicBezTo>
                    <a:pt x="199" y="208"/>
                    <a:pt x="198" y="208"/>
                    <a:pt x="198" y="208"/>
                  </a:cubicBezTo>
                  <a:cubicBezTo>
                    <a:pt x="197" y="208"/>
                    <a:pt x="197" y="207"/>
                    <a:pt x="197" y="207"/>
                  </a:cubicBezTo>
                  <a:cubicBezTo>
                    <a:pt x="196" y="207"/>
                    <a:pt x="196" y="207"/>
                    <a:pt x="195" y="208"/>
                  </a:cubicBezTo>
                  <a:cubicBezTo>
                    <a:pt x="194" y="208"/>
                    <a:pt x="195" y="206"/>
                    <a:pt x="195" y="205"/>
                  </a:cubicBezTo>
                  <a:cubicBezTo>
                    <a:pt x="195" y="204"/>
                    <a:pt x="194" y="205"/>
                    <a:pt x="194" y="205"/>
                  </a:cubicBezTo>
                  <a:cubicBezTo>
                    <a:pt x="193" y="206"/>
                    <a:pt x="193" y="205"/>
                    <a:pt x="192" y="205"/>
                  </a:cubicBezTo>
                  <a:cubicBezTo>
                    <a:pt x="191" y="205"/>
                    <a:pt x="191" y="204"/>
                    <a:pt x="191" y="204"/>
                  </a:cubicBezTo>
                  <a:cubicBezTo>
                    <a:pt x="190" y="204"/>
                    <a:pt x="189" y="204"/>
                    <a:pt x="190" y="204"/>
                  </a:cubicBezTo>
                  <a:cubicBezTo>
                    <a:pt x="190" y="203"/>
                    <a:pt x="189" y="202"/>
                    <a:pt x="189" y="202"/>
                  </a:cubicBezTo>
                  <a:cubicBezTo>
                    <a:pt x="188" y="201"/>
                    <a:pt x="188" y="201"/>
                    <a:pt x="188" y="200"/>
                  </a:cubicBezTo>
                  <a:cubicBezTo>
                    <a:pt x="189" y="200"/>
                    <a:pt x="188" y="199"/>
                    <a:pt x="188" y="199"/>
                  </a:cubicBezTo>
                  <a:cubicBezTo>
                    <a:pt x="189" y="198"/>
                    <a:pt x="190" y="198"/>
                    <a:pt x="189" y="198"/>
                  </a:cubicBezTo>
                  <a:cubicBezTo>
                    <a:pt x="189" y="197"/>
                    <a:pt x="190" y="197"/>
                    <a:pt x="190" y="196"/>
                  </a:cubicBezTo>
                  <a:cubicBezTo>
                    <a:pt x="190" y="195"/>
                    <a:pt x="191" y="195"/>
                    <a:pt x="192" y="195"/>
                  </a:cubicBezTo>
                  <a:cubicBezTo>
                    <a:pt x="193" y="194"/>
                    <a:pt x="193" y="194"/>
                    <a:pt x="194" y="194"/>
                  </a:cubicBezTo>
                  <a:cubicBezTo>
                    <a:pt x="195" y="193"/>
                    <a:pt x="195" y="194"/>
                    <a:pt x="196" y="194"/>
                  </a:cubicBezTo>
                  <a:cubicBezTo>
                    <a:pt x="196" y="194"/>
                    <a:pt x="196" y="194"/>
                    <a:pt x="196" y="194"/>
                  </a:cubicBezTo>
                  <a:cubicBezTo>
                    <a:pt x="196" y="194"/>
                    <a:pt x="197" y="192"/>
                    <a:pt x="197" y="191"/>
                  </a:cubicBezTo>
                  <a:cubicBezTo>
                    <a:pt x="197" y="190"/>
                    <a:pt x="197" y="189"/>
                    <a:pt x="197" y="188"/>
                  </a:cubicBezTo>
                  <a:cubicBezTo>
                    <a:pt x="197" y="187"/>
                    <a:pt x="196" y="186"/>
                    <a:pt x="196" y="185"/>
                  </a:cubicBezTo>
                  <a:cubicBezTo>
                    <a:pt x="196" y="184"/>
                    <a:pt x="196" y="185"/>
                    <a:pt x="197" y="184"/>
                  </a:cubicBezTo>
                  <a:cubicBezTo>
                    <a:pt x="198" y="184"/>
                    <a:pt x="197" y="183"/>
                    <a:pt x="197" y="183"/>
                  </a:cubicBezTo>
                  <a:cubicBezTo>
                    <a:pt x="196" y="183"/>
                    <a:pt x="196" y="183"/>
                    <a:pt x="196" y="182"/>
                  </a:cubicBezTo>
                  <a:cubicBezTo>
                    <a:pt x="196" y="182"/>
                    <a:pt x="198" y="182"/>
                    <a:pt x="199" y="182"/>
                  </a:cubicBezTo>
                  <a:cubicBezTo>
                    <a:pt x="200" y="182"/>
                    <a:pt x="201" y="182"/>
                    <a:pt x="201" y="181"/>
                  </a:cubicBezTo>
                  <a:cubicBezTo>
                    <a:pt x="201" y="181"/>
                    <a:pt x="201" y="181"/>
                    <a:pt x="201" y="181"/>
                  </a:cubicBezTo>
                  <a:cubicBezTo>
                    <a:pt x="202" y="182"/>
                    <a:pt x="202" y="183"/>
                    <a:pt x="203" y="183"/>
                  </a:cubicBezTo>
                  <a:cubicBezTo>
                    <a:pt x="203" y="184"/>
                    <a:pt x="203" y="184"/>
                    <a:pt x="204" y="184"/>
                  </a:cubicBezTo>
                  <a:cubicBezTo>
                    <a:pt x="204" y="184"/>
                    <a:pt x="205" y="183"/>
                    <a:pt x="205" y="184"/>
                  </a:cubicBezTo>
                  <a:cubicBezTo>
                    <a:pt x="205" y="184"/>
                    <a:pt x="206" y="183"/>
                    <a:pt x="206" y="183"/>
                  </a:cubicBezTo>
                  <a:cubicBezTo>
                    <a:pt x="207" y="182"/>
                    <a:pt x="207" y="183"/>
                    <a:pt x="208" y="182"/>
                  </a:cubicBezTo>
                  <a:cubicBezTo>
                    <a:pt x="208" y="182"/>
                    <a:pt x="208" y="181"/>
                    <a:pt x="209" y="181"/>
                  </a:cubicBezTo>
                  <a:cubicBezTo>
                    <a:pt x="209" y="181"/>
                    <a:pt x="209" y="180"/>
                    <a:pt x="209" y="180"/>
                  </a:cubicBezTo>
                  <a:cubicBezTo>
                    <a:pt x="209" y="180"/>
                    <a:pt x="208" y="181"/>
                    <a:pt x="208" y="180"/>
                  </a:cubicBezTo>
                  <a:cubicBezTo>
                    <a:pt x="208" y="179"/>
                    <a:pt x="207" y="180"/>
                    <a:pt x="207" y="179"/>
                  </a:cubicBezTo>
                  <a:cubicBezTo>
                    <a:pt x="207" y="178"/>
                    <a:pt x="207" y="178"/>
                    <a:pt x="207" y="177"/>
                  </a:cubicBezTo>
                  <a:cubicBezTo>
                    <a:pt x="206" y="177"/>
                    <a:pt x="208" y="177"/>
                    <a:pt x="208" y="177"/>
                  </a:cubicBezTo>
                  <a:cubicBezTo>
                    <a:pt x="208" y="178"/>
                    <a:pt x="210" y="177"/>
                    <a:pt x="210" y="178"/>
                  </a:cubicBezTo>
                  <a:cubicBezTo>
                    <a:pt x="210" y="178"/>
                    <a:pt x="210" y="178"/>
                    <a:pt x="210" y="178"/>
                  </a:cubicBezTo>
                  <a:cubicBezTo>
                    <a:pt x="210" y="177"/>
                    <a:pt x="211" y="177"/>
                    <a:pt x="212" y="177"/>
                  </a:cubicBezTo>
                  <a:cubicBezTo>
                    <a:pt x="212" y="177"/>
                    <a:pt x="214" y="176"/>
                    <a:pt x="214" y="176"/>
                  </a:cubicBezTo>
                  <a:cubicBezTo>
                    <a:pt x="215" y="176"/>
                    <a:pt x="215" y="176"/>
                    <a:pt x="215" y="175"/>
                  </a:cubicBezTo>
                  <a:cubicBezTo>
                    <a:pt x="215" y="175"/>
                    <a:pt x="215" y="175"/>
                    <a:pt x="216" y="175"/>
                  </a:cubicBezTo>
                  <a:cubicBezTo>
                    <a:pt x="216" y="175"/>
                    <a:pt x="216" y="176"/>
                    <a:pt x="216" y="177"/>
                  </a:cubicBezTo>
                  <a:cubicBezTo>
                    <a:pt x="217" y="177"/>
                    <a:pt x="217" y="178"/>
                    <a:pt x="217" y="178"/>
                  </a:cubicBezTo>
                  <a:cubicBezTo>
                    <a:pt x="216" y="179"/>
                    <a:pt x="216" y="181"/>
                    <a:pt x="217" y="182"/>
                  </a:cubicBezTo>
                  <a:cubicBezTo>
                    <a:pt x="218" y="183"/>
                    <a:pt x="219" y="183"/>
                    <a:pt x="219" y="183"/>
                  </a:cubicBezTo>
                  <a:cubicBezTo>
                    <a:pt x="219" y="182"/>
                    <a:pt x="220" y="183"/>
                    <a:pt x="220" y="182"/>
                  </a:cubicBezTo>
                  <a:cubicBezTo>
                    <a:pt x="221" y="182"/>
                    <a:pt x="221" y="182"/>
                    <a:pt x="221" y="182"/>
                  </a:cubicBezTo>
                  <a:cubicBezTo>
                    <a:pt x="222" y="181"/>
                    <a:pt x="222" y="181"/>
                    <a:pt x="223" y="182"/>
                  </a:cubicBezTo>
                  <a:cubicBezTo>
                    <a:pt x="223" y="182"/>
                    <a:pt x="224" y="182"/>
                    <a:pt x="224" y="182"/>
                  </a:cubicBezTo>
                  <a:cubicBezTo>
                    <a:pt x="224" y="181"/>
                    <a:pt x="224" y="180"/>
                    <a:pt x="225" y="180"/>
                  </a:cubicBezTo>
                  <a:cubicBezTo>
                    <a:pt x="225" y="180"/>
                    <a:pt x="227" y="180"/>
                    <a:pt x="227" y="180"/>
                  </a:cubicBezTo>
                  <a:cubicBezTo>
                    <a:pt x="227" y="181"/>
                    <a:pt x="227" y="181"/>
                    <a:pt x="227" y="181"/>
                  </a:cubicBezTo>
                  <a:cubicBezTo>
                    <a:pt x="227" y="181"/>
                    <a:pt x="228" y="181"/>
                    <a:pt x="229" y="181"/>
                  </a:cubicBezTo>
                  <a:cubicBezTo>
                    <a:pt x="230" y="181"/>
                    <a:pt x="230" y="181"/>
                    <a:pt x="231" y="180"/>
                  </a:cubicBezTo>
                  <a:cubicBezTo>
                    <a:pt x="231" y="179"/>
                    <a:pt x="232" y="178"/>
                    <a:pt x="233" y="177"/>
                  </a:cubicBezTo>
                  <a:cubicBezTo>
                    <a:pt x="233" y="177"/>
                    <a:pt x="233" y="177"/>
                    <a:pt x="233" y="177"/>
                  </a:cubicBezTo>
                  <a:cubicBezTo>
                    <a:pt x="232" y="177"/>
                    <a:pt x="231" y="175"/>
                    <a:pt x="230" y="174"/>
                  </a:cubicBezTo>
                  <a:close/>
                  <a:moveTo>
                    <a:pt x="180" y="91"/>
                  </a:moveTo>
                  <a:cubicBezTo>
                    <a:pt x="182" y="91"/>
                    <a:pt x="183" y="90"/>
                    <a:pt x="183" y="91"/>
                  </a:cubicBezTo>
                  <a:cubicBezTo>
                    <a:pt x="183" y="91"/>
                    <a:pt x="183" y="91"/>
                    <a:pt x="183" y="91"/>
                  </a:cubicBezTo>
                  <a:cubicBezTo>
                    <a:pt x="184" y="92"/>
                    <a:pt x="182" y="93"/>
                    <a:pt x="179" y="93"/>
                  </a:cubicBezTo>
                  <a:cubicBezTo>
                    <a:pt x="179" y="93"/>
                    <a:pt x="178" y="93"/>
                    <a:pt x="178" y="93"/>
                  </a:cubicBezTo>
                  <a:cubicBezTo>
                    <a:pt x="177" y="93"/>
                    <a:pt x="177" y="93"/>
                    <a:pt x="176" y="92"/>
                  </a:cubicBezTo>
                  <a:cubicBezTo>
                    <a:pt x="176" y="92"/>
                    <a:pt x="179" y="91"/>
                    <a:pt x="180" y="91"/>
                  </a:cubicBezTo>
                  <a:close/>
                  <a:moveTo>
                    <a:pt x="177" y="94"/>
                  </a:moveTo>
                  <a:cubicBezTo>
                    <a:pt x="177" y="94"/>
                    <a:pt x="177" y="94"/>
                    <a:pt x="177" y="94"/>
                  </a:cubicBezTo>
                  <a:cubicBezTo>
                    <a:pt x="177" y="95"/>
                    <a:pt x="174" y="96"/>
                    <a:pt x="173" y="97"/>
                  </a:cubicBezTo>
                  <a:cubicBezTo>
                    <a:pt x="171" y="98"/>
                    <a:pt x="169" y="97"/>
                    <a:pt x="169" y="96"/>
                  </a:cubicBezTo>
                  <a:cubicBezTo>
                    <a:pt x="169" y="95"/>
                    <a:pt x="170" y="95"/>
                    <a:pt x="170" y="96"/>
                  </a:cubicBezTo>
                  <a:cubicBezTo>
                    <a:pt x="170" y="96"/>
                    <a:pt x="171" y="96"/>
                    <a:pt x="171" y="95"/>
                  </a:cubicBezTo>
                  <a:cubicBezTo>
                    <a:pt x="172" y="95"/>
                    <a:pt x="173" y="94"/>
                    <a:pt x="174" y="94"/>
                  </a:cubicBezTo>
                  <a:cubicBezTo>
                    <a:pt x="175" y="94"/>
                    <a:pt x="175" y="95"/>
                    <a:pt x="176" y="94"/>
                  </a:cubicBezTo>
                  <a:cubicBezTo>
                    <a:pt x="177" y="94"/>
                    <a:pt x="177" y="94"/>
                    <a:pt x="177" y="94"/>
                  </a:cubicBezTo>
                  <a:close/>
                  <a:moveTo>
                    <a:pt x="171" y="86"/>
                  </a:moveTo>
                  <a:cubicBezTo>
                    <a:pt x="172" y="86"/>
                    <a:pt x="174" y="85"/>
                    <a:pt x="175" y="87"/>
                  </a:cubicBezTo>
                  <a:cubicBezTo>
                    <a:pt x="175" y="88"/>
                    <a:pt x="177" y="90"/>
                    <a:pt x="175" y="90"/>
                  </a:cubicBezTo>
                  <a:cubicBezTo>
                    <a:pt x="174" y="90"/>
                    <a:pt x="173" y="88"/>
                    <a:pt x="173" y="89"/>
                  </a:cubicBezTo>
                  <a:cubicBezTo>
                    <a:pt x="173" y="90"/>
                    <a:pt x="172" y="89"/>
                    <a:pt x="172" y="91"/>
                  </a:cubicBezTo>
                  <a:cubicBezTo>
                    <a:pt x="172" y="92"/>
                    <a:pt x="171" y="94"/>
                    <a:pt x="171" y="94"/>
                  </a:cubicBezTo>
                  <a:cubicBezTo>
                    <a:pt x="171" y="94"/>
                    <a:pt x="171" y="94"/>
                    <a:pt x="171" y="94"/>
                  </a:cubicBezTo>
                  <a:cubicBezTo>
                    <a:pt x="170" y="94"/>
                    <a:pt x="171" y="92"/>
                    <a:pt x="170" y="91"/>
                  </a:cubicBezTo>
                  <a:cubicBezTo>
                    <a:pt x="169" y="91"/>
                    <a:pt x="168" y="93"/>
                    <a:pt x="168" y="92"/>
                  </a:cubicBezTo>
                  <a:cubicBezTo>
                    <a:pt x="168" y="91"/>
                    <a:pt x="170" y="90"/>
                    <a:pt x="169" y="88"/>
                  </a:cubicBezTo>
                  <a:cubicBezTo>
                    <a:pt x="168" y="87"/>
                    <a:pt x="166" y="87"/>
                    <a:pt x="166" y="88"/>
                  </a:cubicBezTo>
                  <a:cubicBezTo>
                    <a:pt x="165" y="89"/>
                    <a:pt x="164" y="88"/>
                    <a:pt x="164" y="89"/>
                  </a:cubicBezTo>
                  <a:cubicBezTo>
                    <a:pt x="163" y="90"/>
                    <a:pt x="163" y="92"/>
                    <a:pt x="163" y="93"/>
                  </a:cubicBezTo>
                  <a:cubicBezTo>
                    <a:pt x="164" y="95"/>
                    <a:pt x="163" y="96"/>
                    <a:pt x="162" y="96"/>
                  </a:cubicBezTo>
                  <a:cubicBezTo>
                    <a:pt x="160" y="97"/>
                    <a:pt x="160" y="95"/>
                    <a:pt x="160" y="93"/>
                  </a:cubicBezTo>
                  <a:cubicBezTo>
                    <a:pt x="161" y="91"/>
                    <a:pt x="162" y="89"/>
                    <a:pt x="161" y="89"/>
                  </a:cubicBezTo>
                  <a:cubicBezTo>
                    <a:pt x="160" y="89"/>
                    <a:pt x="162" y="87"/>
                    <a:pt x="164" y="87"/>
                  </a:cubicBezTo>
                  <a:cubicBezTo>
                    <a:pt x="166" y="86"/>
                    <a:pt x="168" y="86"/>
                    <a:pt x="168" y="86"/>
                  </a:cubicBezTo>
                  <a:cubicBezTo>
                    <a:pt x="168" y="86"/>
                    <a:pt x="168" y="86"/>
                    <a:pt x="168" y="86"/>
                  </a:cubicBezTo>
                  <a:cubicBezTo>
                    <a:pt x="169" y="85"/>
                    <a:pt x="170" y="86"/>
                    <a:pt x="171" y="86"/>
                  </a:cubicBezTo>
                  <a:close/>
                  <a:moveTo>
                    <a:pt x="159" y="79"/>
                  </a:moveTo>
                  <a:cubicBezTo>
                    <a:pt x="161" y="79"/>
                    <a:pt x="164" y="79"/>
                    <a:pt x="164" y="80"/>
                  </a:cubicBezTo>
                  <a:cubicBezTo>
                    <a:pt x="164" y="82"/>
                    <a:pt x="166" y="81"/>
                    <a:pt x="166" y="82"/>
                  </a:cubicBezTo>
                  <a:cubicBezTo>
                    <a:pt x="166" y="83"/>
                    <a:pt x="167" y="84"/>
                    <a:pt x="167" y="85"/>
                  </a:cubicBezTo>
                  <a:cubicBezTo>
                    <a:pt x="167" y="85"/>
                    <a:pt x="167" y="85"/>
                    <a:pt x="167" y="85"/>
                  </a:cubicBezTo>
                  <a:cubicBezTo>
                    <a:pt x="166" y="86"/>
                    <a:pt x="166" y="84"/>
                    <a:pt x="165" y="84"/>
                  </a:cubicBezTo>
                  <a:cubicBezTo>
                    <a:pt x="164" y="84"/>
                    <a:pt x="162" y="86"/>
                    <a:pt x="161" y="85"/>
                  </a:cubicBezTo>
                  <a:cubicBezTo>
                    <a:pt x="160" y="84"/>
                    <a:pt x="161" y="84"/>
                    <a:pt x="160" y="84"/>
                  </a:cubicBezTo>
                  <a:cubicBezTo>
                    <a:pt x="159" y="84"/>
                    <a:pt x="160" y="82"/>
                    <a:pt x="159" y="83"/>
                  </a:cubicBezTo>
                  <a:cubicBezTo>
                    <a:pt x="158" y="83"/>
                    <a:pt x="155" y="85"/>
                    <a:pt x="154" y="85"/>
                  </a:cubicBezTo>
                  <a:cubicBezTo>
                    <a:pt x="153" y="84"/>
                    <a:pt x="153" y="85"/>
                    <a:pt x="152" y="84"/>
                  </a:cubicBezTo>
                  <a:cubicBezTo>
                    <a:pt x="151" y="83"/>
                    <a:pt x="154" y="81"/>
                    <a:pt x="156" y="82"/>
                  </a:cubicBezTo>
                  <a:cubicBezTo>
                    <a:pt x="156" y="82"/>
                    <a:pt x="157" y="81"/>
                    <a:pt x="157" y="81"/>
                  </a:cubicBezTo>
                  <a:cubicBezTo>
                    <a:pt x="158" y="80"/>
                    <a:pt x="159" y="79"/>
                    <a:pt x="159" y="79"/>
                  </a:cubicBezTo>
                  <a:close/>
                  <a:moveTo>
                    <a:pt x="140" y="66"/>
                  </a:moveTo>
                  <a:cubicBezTo>
                    <a:pt x="141" y="67"/>
                    <a:pt x="142" y="70"/>
                    <a:pt x="143" y="72"/>
                  </a:cubicBezTo>
                  <a:cubicBezTo>
                    <a:pt x="143" y="73"/>
                    <a:pt x="143" y="75"/>
                    <a:pt x="143" y="75"/>
                  </a:cubicBezTo>
                  <a:cubicBezTo>
                    <a:pt x="142" y="75"/>
                    <a:pt x="143" y="72"/>
                    <a:pt x="141" y="71"/>
                  </a:cubicBezTo>
                  <a:cubicBezTo>
                    <a:pt x="139" y="70"/>
                    <a:pt x="138" y="68"/>
                    <a:pt x="138" y="67"/>
                  </a:cubicBezTo>
                  <a:cubicBezTo>
                    <a:pt x="138" y="66"/>
                    <a:pt x="140" y="65"/>
                    <a:pt x="140" y="66"/>
                  </a:cubicBezTo>
                  <a:close/>
                  <a:moveTo>
                    <a:pt x="105" y="44"/>
                  </a:moveTo>
                  <a:cubicBezTo>
                    <a:pt x="105" y="43"/>
                    <a:pt x="105" y="43"/>
                    <a:pt x="106" y="43"/>
                  </a:cubicBezTo>
                  <a:cubicBezTo>
                    <a:pt x="107" y="43"/>
                    <a:pt x="107" y="41"/>
                    <a:pt x="106" y="41"/>
                  </a:cubicBezTo>
                  <a:cubicBezTo>
                    <a:pt x="104" y="40"/>
                    <a:pt x="108" y="40"/>
                    <a:pt x="108" y="41"/>
                  </a:cubicBezTo>
                  <a:cubicBezTo>
                    <a:pt x="109" y="42"/>
                    <a:pt x="111" y="43"/>
                    <a:pt x="111" y="42"/>
                  </a:cubicBezTo>
                  <a:cubicBezTo>
                    <a:pt x="112" y="41"/>
                    <a:pt x="117" y="39"/>
                    <a:pt x="117" y="40"/>
                  </a:cubicBezTo>
                  <a:cubicBezTo>
                    <a:pt x="117" y="41"/>
                    <a:pt x="113" y="42"/>
                    <a:pt x="112" y="43"/>
                  </a:cubicBezTo>
                  <a:cubicBezTo>
                    <a:pt x="111" y="44"/>
                    <a:pt x="111" y="44"/>
                    <a:pt x="110" y="44"/>
                  </a:cubicBezTo>
                  <a:cubicBezTo>
                    <a:pt x="108" y="44"/>
                    <a:pt x="109" y="45"/>
                    <a:pt x="108" y="45"/>
                  </a:cubicBezTo>
                  <a:cubicBezTo>
                    <a:pt x="107" y="45"/>
                    <a:pt x="103" y="46"/>
                    <a:pt x="103" y="45"/>
                  </a:cubicBezTo>
                  <a:cubicBezTo>
                    <a:pt x="102" y="44"/>
                    <a:pt x="104" y="45"/>
                    <a:pt x="105" y="44"/>
                  </a:cubicBezTo>
                  <a:close/>
                  <a:moveTo>
                    <a:pt x="90" y="32"/>
                  </a:moveTo>
                  <a:cubicBezTo>
                    <a:pt x="91" y="32"/>
                    <a:pt x="90" y="31"/>
                    <a:pt x="91" y="31"/>
                  </a:cubicBezTo>
                  <a:cubicBezTo>
                    <a:pt x="92" y="30"/>
                    <a:pt x="91" y="30"/>
                    <a:pt x="91" y="29"/>
                  </a:cubicBezTo>
                  <a:cubicBezTo>
                    <a:pt x="92" y="29"/>
                    <a:pt x="94" y="30"/>
                    <a:pt x="94" y="29"/>
                  </a:cubicBezTo>
                  <a:cubicBezTo>
                    <a:pt x="94" y="28"/>
                    <a:pt x="92" y="28"/>
                    <a:pt x="91" y="28"/>
                  </a:cubicBezTo>
                  <a:cubicBezTo>
                    <a:pt x="90" y="29"/>
                    <a:pt x="89" y="30"/>
                    <a:pt x="87" y="29"/>
                  </a:cubicBezTo>
                  <a:cubicBezTo>
                    <a:pt x="87" y="29"/>
                    <a:pt x="92" y="28"/>
                    <a:pt x="93" y="27"/>
                  </a:cubicBezTo>
                  <a:cubicBezTo>
                    <a:pt x="93" y="27"/>
                    <a:pt x="97" y="26"/>
                    <a:pt x="97" y="26"/>
                  </a:cubicBezTo>
                  <a:cubicBezTo>
                    <a:pt x="98" y="27"/>
                    <a:pt x="95" y="28"/>
                    <a:pt x="97" y="28"/>
                  </a:cubicBezTo>
                  <a:cubicBezTo>
                    <a:pt x="98" y="29"/>
                    <a:pt x="99" y="28"/>
                    <a:pt x="100" y="28"/>
                  </a:cubicBezTo>
                  <a:cubicBezTo>
                    <a:pt x="100" y="27"/>
                    <a:pt x="102" y="27"/>
                    <a:pt x="101" y="29"/>
                  </a:cubicBezTo>
                  <a:cubicBezTo>
                    <a:pt x="100" y="30"/>
                    <a:pt x="99" y="30"/>
                    <a:pt x="98" y="30"/>
                  </a:cubicBezTo>
                  <a:cubicBezTo>
                    <a:pt x="97" y="30"/>
                    <a:pt x="96" y="30"/>
                    <a:pt x="97" y="31"/>
                  </a:cubicBezTo>
                  <a:cubicBezTo>
                    <a:pt x="97" y="31"/>
                    <a:pt x="98" y="32"/>
                    <a:pt x="96" y="32"/>
                  </a:cubicBezTo>
                  <a:cubicBezTo>
                    <a:pt x="95" y="32"/>
                    <a:pt x="94" y="33"/>
                    <a:pt x="94" y="33"/>
                  </a:cubicBezTo>
                  <a:cubicBezTo>
                    <a:pt x="93" y="33"/>
                    <a:pt x="96" y="31"/>
                    <a:pt x="95" y="31"/>
                  </a:cubicBezTo>
                  <a:cubicBezTo>
                    <a:pt x="95" y="30"/>
                    <a:pt x="93" y="31"/>
                    <a:pt x="93" y="32"/>
                  </a:cubicBezTo>
                  <a:cubicBezTo>
                    <a:pt x="93" y="33"/>
                    <a:pt x="92" y="33"/>
                    <a:pt x="91" y="33"/>
                  </a:cubicBezTo>
                  <a:cubicBezTo>
                    <a:pt x="90" y="33"/>
                    <a:pt x="90" y="32"/>
                    <a:pt x="90" y="32"/>
                  </a:cubicBezTo>
                  <a:close/>
                  <a:moveTo>
                    <a:pt x="158" y="155"/>
                  </a:moveTo>
                  <a:cubicBezTo>
                    <a:pt x="158" y="155"/>
                    <a:pt x="158" y="155"/>
                    <a:pt x="158" y="155"/>
                  </a:cubicBezTo>
                  <a:cubicBezTo>
                    <a:pt x="158" y="155"/>
                    <a:pt x="158" y="155"/>
                    <a:pt x="158" y="155"/>
                  </a:cubicBezTo>
                  <a:close/>
                  <a:moveTo>
                    <a:pt x="158" y="149"/>
                  </a:moveTo>
                  <a:cubicBezTo>
                    <a:pt x="158" y="149"/>
                    <a:pt x="158" y="149"/>
                    <a:pt x="158" y="149"/>
                  </a:cubicBezTo>
                  <a:cubicBezTo>
                    <a:pt x="158" y="149"/>
                    <a:pt x="158" y="149"/>
                    <a:pt x="158" y="149"/>
                  </a:cubicBezTo>
                  <a:cubicBezTo>
                    <a:pt x="158" y="149"/>
                    <a:pt x="158" y="149"/>
                    <a:pt x="158" y="149"/>
                  </a:cubicBezTo>
                  <a:close/>
                  <a:moveTo>
                    <a:pt x="155" y="149"/>
                  </a:moveTo>
                  <a:cubicBezTo>
                    <a:pt x="155" y="149"/>
                    <a:pt x="154" y="149"/>
                    <a:pt x="154" y="149"/>
                  </a:cubicBezTo>
                  <a:cubicBezTo>
                    <a:pt x="154" y="149"/>
                    <a:pt x="155" y="149"/>
                    <a:pt x="155" y="149"/>
                  </a:cubicBezTo>
                  <a:close/>
                  <a:moveTo>
                    <a:pt x="156" y="149"/>
                  </a:moveTo>
                  <a:cubicBezTo>
                    <a:pt x="156" y="149"/>
                    <a:pt x="156" y="149"/>
                    <a:pt x="156" y="149"/>
                  </a:cubicBezTo>
                  <a:cubicBezTo>
                    <a:pt x="156" y="149"/>
                    <a:pt x="156" y="149"/>
                    <a:pt x="156" y="149"/>
                  </a:cubicBezTo>
                  <a:close/>
                  <a:moveTo>
                    <a:pt x="157" y="149"/>
                  </a:moveTo>
                  <a:cubicBezTo>
                    <a:pt x="157" y="149"/>
                    <a:pt x="157" y="149"/>
                    <a:pt x="157" y="149"/>
                  </a:cubicBezTo>
                  <a:cubicBezTo>
                    <a:pt x="157" y="149"/>
                    <a:pt x="157" y="149"/>
                    <a:pt x="157" y="149"/>
                  </a:cubicBezTo>
                  <a:close/>
                  <a:moveTo>
                    <a:pt x="157" y="156"/>
                  </a:moveTo>
                  <a:cubicBezTo>
                    <a:pt x="157" y="156"/>
                    <a:pt x="157" y="156"/>
                    <a:pt x="157" y="156"/>
                  </a:cubicBezTo>
                  <a:cubicBezTo>
                    <a:pt x="157" y="156"/>
                    <a:pt x="157" y="156"/>
                    <a:pt x="157" y="156"/>
                  </a:cubicBezTo>
                  <a:cubicBezTo>
                    <a:pt x="157" y="156"/>
                    <a:pt x="157" y="156"/>
                    <a:pt x="157" y="156"/>
                  </a:cubicBezTo>
                  <a:close/>
                  <a:moveTo>
                    <a:pt x="197" y="222"/>
                  </a:moveTo>
                  <a:cubicBezTo>
                    <a:pt x="197" y="221"/>
                    <a:pt x="197" y="221"/>
                    <a:pt x="197" y="221"/>
                  </a:cubicBezTo>
                  <a:cubicBezTo>
                    <a:pt x="197" y="221"/>
                    <a:pt x="197" y="221"/>
                    <a:pt x="197" y="222"/>
                  </a:cubicBezTo>
                  <a:close/>
                  <a:moveTo>
                    <a:pt x="201" y="232"/>
                  </a:moveTo>
                  <a:cubicBezTo>
                    <a:pt x="201" y="232"/>
                    <a:pt x="201" y="232"/>
                    <a:pt x="201" y="232"/>
                  </a:cubicBezTo>
                  <a:cubicBezTo>
                    <a:pt x="201" y="232"/>
                    <a:pt x="201" y="232"/>
                    <a:pt x="201" y="232"/>
                  </a:cubicBezTo>
                  <a:close/>
                  <a:moveTo>
                    <a:pt x="201" y="232"/>
                  </a:moveTo>
                  <a:cubicBezTo>
                    <a:pt x="201" y="232"/>
                    <a:pt x="201" y="232"/>
                    <a:pt x="201" y="232"/>
                  </a:cubicBezTo>
                  <a:cubicBezTo>
                    <a:pt x="201" y="232"/>
                    <a:pt x="201" y="232"/>
                    <a:pt x="201" y="232"/>
                  </a:cubicBezTo>
                  <a:cubicBezTo>
                    <a:pt x="201" y="232"/>
                    <a:pt x="201" y="232"/>
                    <a:pt x="201" y="232"/>
                  </a:cubicBezTo>
                  <a:close/>
                  <a:moveTo>
                    <a:pt x="220" y="248"/>
                  </a:moveTo>
                  <a:cubicBezTo>
                    <a:pt x="220" y="248"/>
                    <a:pt x="221" y="248"/>
                    <a:pt x="221" y="248"/>
                  </a:cubicBezTo>
                  <a:cubicBezTo>
                    <a:pt x="221" y="248"/>
                    <a:pt x="220" y="248"/>
                    <a:pt x="220" y="248"/>
                  </a:cubicBezTo>
                  <a:close/>
                  <a:moveTo>
                    <a:pt x="211" y="230"/>
                  </a:moveTo>
                  <a:cubicBezTo>
                    <a:pt x="211" y="230"/>
                    <a:pt x="210" y="230"/>
                    <a:pt x="210" y="230"/>
                  </a:cubicBezTo>
                  <a:cubicBezTo>
                    <a:pt x="210" y="230"/>
                    <a:pt x="211" y="230"/>
                    <a:pt x="211" y="230"/>
                  </a:cubicBezTo>
                  <a:close/>
                  <a:moveTo>
                    <a:pt x="209" y="230"/>
                  </a:moveTo>
                  <a:cubicBezTo>
                    <a:pt x="209" y="230"/>
                    <a:pt x="209" y="230"/>
                    <a:pt x="209" y="230"/>
                  </a:cubicBezTo>
                  <a:cubicBezTo>
                    <a:pt x="209" y="230"/>
                    <a:pt x="209" y="230"/>
                    <a:pt x="209" y="230"/>
                  </a:cubicBezTo>
                  <a:close/>
                  <a:moveTo>
                    <a:pt x="209" y="230"/>
                  </a:moveTo>
                  <a:cubicBezTo>
                    <a:pt x="209" y="230"/>
                    <a:pt x="209" y="230"/>
                    <a:pt x="208" y="230"/>
                  </a:cubicBezTo>
                  <a:cubicBezTo>
                    <a:pt x="209" y="230"/>
                    <a:pt x="209" y="230"/>
                    <a:pt x="209" y="230"/>
                  </a:cubicBezTo>
                  <a:close/>
                  <a:moveTo>
                    <a:pt x="197" y="221"/>
                  </a:moveTo>
                  <a:cubicBezTo>
                    <a:pt x="197" y="221"/>
                    <a:pt x="197" y="221"/>
                    <a:pt x="197" y="221"/>
                  </a:cubicBezTo>
                  <a:cubicBezTo>
                    <a:pt x="197" y="221"/>
                    <a:pt x="197" y="221"/>
                    <a:pt x="197" y="221"/>
                  </a:cubicBezTo>
                  <a:cubicBezTo>
                    <a:pt x="197" y="221"/>
                    <a:pt x="197" y="221"/>
                    <a:pt x="197" y="221"/>
                  </a:cubicBezTo>
                  <a:close/>
                  <a:moveTo>
                    <a:pt x="185" y="186"/>
                  </a:moveTo>
                  <a:cubicBezTo>
                    <a:pt x="185" y="186"/>
                    <a:pt x="185" y="186"/>
                    <a:pt x="185" y="186"/>
                  </a:cubicBezTo>
                  <a:cubicBezTo>
                    <a:pt x="185" y="186"/>
                    <a:pt x="185" y="186"/>
                    <a:pt x="184" y="186"/>
                  </a:cubicBezTo>
                  <a:cubicBezTo>
                    <a:pt x="184" y="186"/>
                    <a:pt x="184" y="186"/>
                    <a:pt x="185" y="186"/>
                  </a:cubicBezTo>
                  <a:close/>
                  <a:moveTo>
                    <a:pt x="185" y="187"/>
                  </a:moveTo>
                  <a:cubicBezTo>
                    <a:pt x="185" y="187"/>
                    <a:pt x="185" y="187"/>
                    <a:pt x="185" y="187"/>
                  </a:cubicBezTo>
                  <a:cubicBezTo>
                    <a:pt x="185" y="187"/>
                    <a:pt x="185" y="187"/>
                    <a:pt x="185" y="187"/>
                  </a:cubicBezTo>
                  <a:close/>
                  <a:moveTo>
                    <a:pt x="185" y="186"/>
                  </a:moveTo>
                  <a:cubicBezTo>
                    <a:pt x="185" y="186"/>
                    <a:pt x="185" y="186"/>
                    <a:pt x="185" y="186"/>
                  </a:cubicBezTo>
                  <a:cubicBezTo>
                    <a:pt x="185" y="186"/>
                    <a:pt x="185" y="186"/>
                    <a:pt x="185" y="186"/>
                  </a:cubicBezTo>
                  <a:close/>
                  <a:moveTo>
                    <a:pt x="185" y="187"/>
                  </a:moveTo>
                  <a:cubicBezTo>
                    <a:pt x="185" y="187"/>
                    <a:pt x="185" y="187"/>
                    <a:pt x="185" y="187"/>
                  </a:cubicBezTo>
                  <a:cubicBezTo>
                    <a:pt x="185" y="187"/>
                    <a:pt x="185" y="187"/>
                    <a:pt x="185" y="187"/>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a:extLst>
                <a:ext uri="{FF2B5EF4-FFF2-40B4-BE49-F238E27FC236}">
                  <a16:creationId xmlns:a16="http://schemas.microsoft.com/office/drawing/2014/main" id="{37CAD2F1-F662-4872-9E28-55DA112A6E98}"/>
                </a:ext>
              </a:extLst>
            </p:cNvPr>
            <p:cNvSpPr>
              <a:spLocks/>
            </p:cNvSpPr>
            <p:nvPr/>
          </p:nvSpPr>
          <p:spPr bwMode="auto">
            <a:xfrm>
              <a:off x="1788" y="3754"/>
              <a:ext cx="53" cy="19"/>
            </a:xfrm>
            <a:custGeom>
              <a:avLst/>
              <a:gdLst>
                <a:gd name="T0" fmla="*/ 21 w 22"/>
                <a:gd name="T1" fmla="*/ 7 h 8"/>
                <a:gd name="T2" fmla="*/ 17 w 22"/>
                <a:gd name="T3" fmla="*/ 5 h 8"/>
                <a:gd name="T4" fmla="*/ 8 w 22"/>
                <a:gd name="T5" fmla="*/ 1 h 8"/>
                <a:gd name="T6" fmla="*/ 1 w 22"/>
                <a:gd name="T7" fmla="*/ 4 h 8"/>
                <a:gd name="T8" fmla="*/ 4 w 22"/>
                <a:gd name="T9" fmla="*/ 2 h 8"/>
                <a:gd name="T10" fmla="*/ 6 w 22"/>
                <a:gd name="T11" fmla="*/ 3 h 8"/>
                <a:gd name="T12" fmla="*/ 10 w 22"/>
                <a:gd name="T13" fmla="*/ 4 h 8"/>
                <a:gd name="T14" fmla="*/ 14 w 22"/>
                <a:gd name="T15" fmla="*/ 6 h 8"/>
                <a:gd name="T16" fmla="*/ 15 w 22"/>
                <a:gd name="T17" fmla="*/ 8 h 8"/>
                <a:gd name="T18" fmla="*/ 21 w 22"/>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8">
                  <a:moveTo>
                    <a:pt x="21" y="7"/>
                  </a:moveTo>
                  <a:cubicBezTo>
                    <a:pt x="22" y="7"/>
                    <a:pt x="19" y="5"/>
                    <a:pt x="17" y="5"/>
                  </a:cubicBezTo>
                  <a:cubicBezTo>
                    <a:pt x="16" y="5"/>
                    <a:pt x="12" y="2"/>
                    <a:pt x="8" y="1"/>
                  </a:cubicBezTo>
                  <a:cubicBezTo>
                    <a:pt x="4" y="0"/>
                    <a:pt x="0" y="3"/>
                    <a:pt x="1" y="4"/>
                  </a:cubicBezTo>
                  <a:cubicBezTo>
                    <a:pt x="1" y="5"/>
                    <a:pt x="3" y="3"/>
                    <a:pt x="4" y="2"/>
                  </a:cubicBezTo>
                  <a:cubicBezTo>
                    <a:pt x="5" y="2"/>
                    <a:pt x="6" y="3"/>
                    <a:pt x="6" y="3"/>
                  </a:cubicBezTo>
                  <a:cubicBezTo>
                    <a:pt x="6" y="3"/>
                    <a:pt x="8" y="4"/>
                    <a:pt x="10" y="4"/>
                  </a:cubicBezTo>
                  <a:cubicBezTo>
                    <a:pt x="12" y="4"/>
                    <a:pt x="12" y="6"/>
                    <a:pt x="14" y="6"/>
                  </a:cubicBezTo>
                  <a:cubicBezTo>
                    <a:pt x="16" y="6"/>
                    <a:pt x="14" y="7"/>
                    <a:pt x="15" y="8"/>
                  </a:cubicBezTo>
                  <a:cubicBezTo>
                    <a:pt x="16" y="8"/>
                    <a:pt x="21" y="8"/>
                    <a:pt x="21" y="7"/>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898D9931-714E-4F6D-95ED-B2524461E36E}"/>
                </a:ext>
              </a:extLst>
            </p:cNvPr>
            <p:cNvSpPr>
              <a:spLocks/>
            </p:cNvSpPr>
            <p:nvPr/>
          </p:nvSpPr>
          <p:spPr bwMode="auto">
            <a:xfrm>
              <a:off x="1819" y="3780"/>
              <a:ext cx="10" cy="5"/>
            </a:xfrm>
            <a:custGeom>
              <a:avLst/>
              <a:gdLst>
                <a:gd name="T0" fmla="*/ 0 w 4"/>
                <a:gd name="T1" fmla="*/ 0 h 2"/>
                <a:gd name="T2" fmla="*/ 4 w 4"/>
                <a:gd name="T3" fmla="*/ 1 h 2"/>
                <a:gd name="T4" fmla="*/ 0 w 4"/>
                <a:gd name="T5" fmla="*/ 0 h 2"/>
              </a:gdLst>
              <a:ahLst/>
              <a:cxnLst>
                <a:cxn ang="0">
                  <a:pos x="T0" y="T1"/>
                </a:cxn>
                <a:cxn ang="0">
                  <a:pos x="T2" y="T3"/>
                </a:cxn>
                <a:cxn ang="0">
                  <a:pos x="T4" y="T5"/>
                </a:cxn>
              </a:cxnLst>
              <a:rect l="0" t="0" r="r" b="b"/>
              <a:pathLst>
                <a:path w="4" h="2">
                  <a:moveTo>
                    <a:pt x="0" y="0"/>
                  </a:moveTo>
                  <a:cubicBezTo>
                    <a:pt x="0" y="1"/>
                    <a:pt x="4" y="2"/>
                    <a:pt x="4" y="1"/>
                  </a:cubicBezTo>
                  <a:cubicBezTo>
                    <a:pt x="4" y="0"/>
                    <a:pt x="0" y="0"/>
                    <a:pt x="0" y="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0550A2DC-C85D-408F-A314-30C02C1B3623}"/>
                </a:ext>
              </a:extLst>
            </p:cNvPr>
            <p:cNvSpPr>
              <a:spLocks/>
            </p:cNvSpPr>
            <p:nvPr/>
          </p:nvSpPr>
          <p:spPr bwMode="auto">
            <a:xfrm>
              <a:off x="1871" y="3777"/>
              <a:ext cx="10" cy="8"/>
            </a:xfrm>
            <a:custGeom>
              <a:avLst/>
              <a:gdLst>
                <a:gd name="T0" fmla="*/ 1 w 4"/>
                <a:gd name="T1" fmla="*/ 1 h 3"/>
                <a:gd name="T2" fmla="*/ 4 w 4"/>
                <a:gd name="T3" fmla="*/ 1 h 3"/>
                <a:gd name="T4" fmla="*/ 1 w 4"/>
                <a:gd name="T5" fmla="*/ 1 h 3"/>
              </a:gdLst>
              <a:ahLst/>
              <a:cxnLst>
                <a:cxn ang="0">
                  <a:pos x="T0" y="T1"/>
                </a:cxn>
                <a:cxn ang="0">
                  <a:pos x="T2" y="T3"/>
                </a:cxn>
                <a:cxn ang="0">
                  <a:pos x="T4" y="T5"/>
                </a:cxn>
              </a:cxnLst>
              <a:rect l="0" t="0" r="r" b="b"/>
              <a:pathLst>
                <a:path w="4" h="3">
                  <a:moveTo>
                    <a:pt x="1" y="1"/>
                  </a:moveTo>
                  <a:cubicBezTo>
                    <a:pt x="1" y="3"/>
                    <a:pt x="4" y="2"/>
                    <a:pt x="4" y="1"/>
                  </a:cubicBezTo>
                  <a:cubicBezTo>
                    <a:pt x="4" y="1"/>
                    <a:pt x="0" y="0"/>
                    <a:pt x="1"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E93D312B-AD77-4A42-80E9-5AB2DF8B3A3D}"/>
                </a:ext>
              </a:extLst>
            </p:cNvPr>
            <p:cNvSpPr>
              <a:spLocks/>
            </p:cNvSpPr>
            <p:nvPr/>
          </p:nvSpPr>
          <p:spPr bwMode="auto">
            <a:xfrm>
              <a:off x="1626" y="3428"/>
              <a:ext cx="86" cy="48"/>
            </a:xfrm>
            <a:custGeom>
              <a:avLst/>
              <a:gdLst>
                <a:gd name="T0" fmla="*/ 34 w 36"/>
                <a:gd name="T1" fmla="*/ 15 h 20"/>
                <a:gd name="T2" fmla="*/ 36 w 36"/>
                <a:gd name="T3" fmla="*/ 15 h 20"/>
                <a:gd name="T4" fmla="*/ 33 w 36"/>
                <a:gd name="T5" fmla="*/ 12 h 20"/>
                <a:gd name="T6" fmla="*/ 30 w 36"/>
                <a:gd name="T7" fmla="*/ 11 h 20"/>
                <a:gd name="T8" fmla="*/ 29 w 36"/>
                <a:gd name="T9" fmla="*/ 8 h 20"/>
                <a:gd name="T10" fmla="*/ 28 w 36"/>
                <a:gd name="T11" fmla="*/ 3 h 20"/>
                <a:gd name="T12" fmla="*/ 28 w 36"/>
                <a:gd name="T13" fmla="*/ 1 h 20"/>
                <a:gd name="T14" fmla="*/ 24 w 36"/>
                <a:gd name="T15" fmla="*/ 1 h 20"/>
                <a:gd name="T16" fmla="*/ 27 w 36"/>
                <a:gd name="T17" fmla="*/ 4 h 20"/>
                <a:gd name="T18" fmla="*/ 24 w 36"/>
                <a:gd name="T19" fmla="*/ 2 h 20"/>
                <a:gd name="T20" fmla="*/ 22 w 36"/>
                <a:gd name="T21" fmla="*/ 2 h 20"/>
                <a:gd name="T22" fmla="*/ 23 w 36"/>
                <a:gd name="T23" fmla="*/ 7 h 20"/>
                <a:gd name="T24" fmla="*/ 22 w 36"/>
                <a:gd name="T25" fmla="*/ 8 h 20"/>
                <a:gd name="T26" fmla="*/ 21 w 36"/>
                <a:gd name="T27" fmla="*/ 5 h 20"/>
                <a:gd name="T28" fmla="*/ 17 w 36"/>
                <a:gd name="T29" fmla="*/ 4 h 20"/>
                <a:gd name="T30" fmla="*/ 18 w 36"/>
                <a:gd name="T31" fmla="*/ 5 h 20"/>
                <a:gd name="T32" fmla="*/ 16 w 36"/>
                <a:gd name="T33" fmla="*/ 5 h 20"/>
                <a:gd name="T34" fmla="*/ 16 w 36"/>
                <a:gd name="T35" fmla="*/ 5 h 20"/>
                <a:gd name="T36" fmla="*/ 12 w 36"/>
                <a:gd name="T37" fmla="*/ 3 h 20"/>
                <a:gd name="T38" fmla="*/ 11 w 36"/>
                <a:gd name="T39" fmla="*/ 5 h 20"/>
                <a:gd name="T40" fmla="*/ 10 w 36"/>
                <a:gd name="T41" fmla="*/ 5 h 20"/>
                <a:gd name="T42" fmla="*/ 10 w 36"/>
                <a:gd name="T43" fmla="*/ 2 h 20"/>
                <a:gd name="T44" fmla="*/ 5 w 36"/>
                <a:gd name="T45" fmla="*/ 3 h 20"/>
                <a:gd name="T46" fmla="*/ 1 w 36"/>
                <a:gd name="T47" fmla="*/ 6 h 20"/>
                <a:gd name="T48" fmla="*/ 1 w 36"/>
                <a:gd name="T49" fmla="*/ 7 h 20"/>
                <a:gd name="T50" fmla="*/ 2 w 36"/>
                <a:gd name="T51" fmla="*/ 9 h 20"/>
                <a:gd name="T52" fmla="*/ 2 w 36"/>
                <a:gd name="T53" fmla="*/ 10 h 20"/>
                <a:gd name="T54" fmla="*/ 7 w 36"/>
                <a:gd name="T55" fmla="*/ 9 h 20"/>
                <a:gd name="T56" fmla="*/ 2 w 36"/>
                <a:gd name="T57" fmla="*/ 11 h 20"/>
                <a:gd name="T58" fmla="*/ 8 w 36"/>
                <a:gd name="T59" fmla="*/ 12 h 20"/>
                <a:gd name="T60" fmla="*/ 15 w 36"/>
                <a:gd name="T61" fmla="*/ 13 h 20"/>
                <a:gd name="T62" fmla="*/ 9 w 36"/>
                <a:gd name="T63" fmla="*/ 14 h 20"/>
                <a:gd name="T64" fmla="*/ 4 w 36"/>
                <a:gd name="T65" fmla="*/ 15 h 20"/>
                <a:gd name="T66" fmla="*/ 6 w 36"/>
                <a:gd name="T67" fmla="*/ 17 h 20"/>
                <a:gd name="T68" fmla="*/ 11 w 36"/>
                <a:gd name="T69" fmla="*/ 18 h 20"/>
                <a:gd name="T70" fmla="*/ 15 w 36"/>
                <a:gd name="T71" fmla="*/ 20 h 20"/>
                <a:gd name="T72" fmla="*/ 21 w 36"/>
                <a:gd name="T73" fmla="*/ 18 h 20"/>
                <a:gd name="T74" fmla="*/ 24 w 36"/>
                <a:gd name="T75" fmla="*/ 17 h 20"/>
                <a:gd name="T76" fmla="*/ 26 w 36"/>
                <a:gd name="T77" fmla="*/ 17 h 20"/>
                <a:gd name="T78" fmla="*/ 28 w 36"/>
                <a:gd name="T79" fmla="*/ 18 h 20"/>
                <a:gd name="T80" fmla="*/ 34 w 36"/>
                <a:gd name="T81" fmla="*/ 18 h 20"/>
                <a:gd name="T82" fmla="*/ 33 w 36"/>
                <a:gd name="T83" fmla="*/ 16 h 20"/>
                <a:gd name="T84" fmla="*/ 32 w 36"/>
                <a:gd name="T85" fmla="*/ 16 h 20"/>
                <a:gd name="T86" fmla="*/ 34 w 36"/>
                <a:gd name="T8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20">
                  <a:moveTo>
                    <a:pt x="34" y="15"/>
                  </a:moveTo>
                  <a:cubicBezTo>
                    <a:pt x="34" y="14"/>
                    <a:pt x="36" y="16"/>
                    <a:pt x="36" y="15"/>
                  </a:cubicBezTo>
                  <a:cubicBezTo>
                    <a:pt x="36" y="14"/>
                    <a:pt x="34" y="13"/>
                    <a:pt x="33" y="12"/>
                  </a:cubicBezTo>
                  <a:cubicBezTo>
                    <a:pt x="32" y="12"/>
                    <a:pt x="31" y="12"/>
                    <a:pt x="30" y="11"/>
                  </a:cubicBezTo>
                  <a:cubicBezTo>
                    <a:pt x="28" y="9"/>
                    <a:pt x="30" y="9"/>
                    <a:pt x="29" y="8"/>
                  </a:cubicBezTo>
                  <a:cubicBezTo>
                    <a:pt x="28" y="7"/>
                    <a:pt x="27" y="4"/>
                    <a:pt x="28" y="3"/>
                  </a:cubicBezTo>
                  <a:cubicBezTo>
                    <a:pt x="29" y="2"/>
                    <a:pt x="30" y="1"/>
                    <a:pt x="28" y="1"/>
                  </a:cubicBezTo>
                  <a:cubicBezTo>
                    <a:pt x="27" y="0"/>
                    <a:pt x="24" y="1"/>
                    <a:pt x="24" y="1"/>
                  </a:cubicBezTo>
                  <a:cubicBezTo>
                    <a:pt x="25" y="2"/>
                    <a:pt x="27" y="3"/>
                    <a:pt x="27" y="4"/>
                  </a:cubicBezTo>
                  <a:cubicBezTo>
                    <a:pt x="27" y="4"/>
                    <a:pt x="25" y="2"/>
                    <a:pt x="24" y="2"/>
                  </a:cubicBezTo>
                  <a:cubicBezTo>
                    <a:pt x="23" y="3"/>
                    <a:pt x="23" y="2"/>
                    <a:pt x="22" y="2"/>
                  </a:cubicBezTo>
                  <a:cubicBezTo>
                    <a:pt x="21" y="3"/>
                    <a:pt x="23" y="6"/>
                    <a:pt x="23" y="7"/>
                  </a:cubicBezTo>
                  <a:cubicBezTo>
                    <a:pt x="24" y="8"/>
                    <a:pt x="23" y="8"/>
                    <a:pt x="22" y="8"/>
                  </a:cubicBezTo>
                  <a:cubicBezTo>
                    <a:pt x="21" y="9"/>
                    <a:pt x="21" y="6"/>
                    <a:pt x="21" y="5"/>
                  </a:cubicBezTo>
                  <a:cubicBezTo>
                    <a:pt x="20" y="4"/>
                    <a:pt x="17" y="3"/>
                    <a:pt x="17" y="4"/>
                  </a:cubicBezTo>
                  <a:cubicBezTo>
                    <a:pt x="17" y="4"/>
                    <a:pt x="19" y="4"/>
                    <a:pt x="18" y="5"/>
                  </a:cubicBezTo>
                  <a:cubicBezTo>
                    <a:pt x="18" y="6"/>
                    <a:pt x="17" y="5"/>
                    <a:pt x="16" y="5"/>
                  </a:cubicBezTo>
                  <a:cubicBezTo>
                    <a:pt x="15" y="6"/>
                    <a:pt x="15" y="6"/>
                    <a:pt x="16" y="5"/>
                  </a:cubicBezTo>
                  <a:cubicBezTo>
                    <a:pt x="16" y="4"/>
                    <a:pt x="14" y="3"/>
                    <a:pt x="12" y="3"/>
                  </a:cubicBezTo>
                  <a:cubicBezTo>
                    <a:pt x="11" y="4"/>
                    <a:pt x="12" y="5"/>
                    <a:pt x="11" y="5"/>
                  </a:cubicBezTo>
                  <a:cubicBezTo>
                    <a:pt x="11" y="6"/>
                    <a:pt x="8" y="5"/>
                    <a:pt x="10" y="5"/>
                  </a:cubicBezTo>
                  <a:cubicBezTo>
                    <a:pt x="11" y="4"/>
                    <a:pt x="11" y="3"/>
                    <a:pt x="10" y="2"/>
                  </a:cubicBezTo>
                  <a:cubicBezTo>
                    <a:pt x="9" y="1"/>
                    <a:pt x="8" y="2"/>
                    <a:pt x="5" y="3"/>
                  </a:cubicBezTo>
                  <a:cubicBezTo>
                    <a:pt x="2" y="4"/>
                    <a:pt x="1" y="5"/>
                    <a:pt x="1" y="6"/>
                  </a:cubicBezTo>
                  <a:cubicBezTo>
                    <a:pt x="2" y="6"/>
                    <a:pt x="2" y="6"/>
                    <a:pt x="1" y="7"/>
                  </a:cubicBezTo>
                  <a:cubicBezTo>
                    <a:pt x="0" y="8"/>
                    <a:pt x="1" y="9"/>
                    <a:pt x="2" y="9"/>
                  </a:cubicBezTo>
                  <a:cubicBezTo>
                    <a:pt x="3" y="9"/>
                    <a:pt x="2" y="9"/>
                    <a:pt x="2" y="10"/>
                  </a:cubicBezTo>
                  <a:cubicBezTo>
                    <a:pt x="3" y="10"/>
                    <a:pt x="6" y="8"/>
                    <a:pt x="7" y="9"/>
                  </a:cubicBezTo>
                  <a:cubicBezTo>
                    <a:pt x="8" y="10"/>
                    <a:pt x="2" y="10"/>
                    <a:pt x="2" y="11"/>
                  </a:cubicBezTo>
                  <a:cubicBezTo>
                    <a:pt x="2" y="12"/>
                    <a:pt x="5" y="13"/>
                    <a:pt x="8" y="12"/>
                  </a:cubicBezTo>
                  <a:cubicBezTo>
                    <a:pt x="10" y="12"/>
                    <a:pt x="15" y="13"/>
                    <a:pt x="15" y="13"/>
                  </a:cubicBezTo>
                  <a:cubicBezTo>
                    <a:pt x="15" y="14"/>
                    <a:pt x="12" y="14"/>
                    <a:pt x="9" y="14"/>
                  </a:cubicBezTo>
                  <a:cubicBezTo>
                    <a:pt x="7" y="13"/>
                    <a:pt x="3" y="14"/>
                    <a:pt x="4" y="15"/>
                  </a:cubicBezTo>
                  <a:cubicBezTo>
                    <a:pt x="4" y="16"/>
                    <a:pt x="4" y="16"/>
                    <a:pt x="6" y="17"/>
                  </a:cubicBezTo>
                  <a:cubicBezTo>
                    <a:pt x="9" y="18"/>
                    <a:pt x="11" y="16"/>
                    <a:pt x="11" y="18"/>
                  </a:cubicBezTo>
                  <a:cubicBezTo>
                    <a:pt x="11" y="19"/>
                    <a:pt x="12" y="20"/>
                    <a:pt x="15" y="20"/>
                  </a:cubicBezTo>
                  <a:cubicBezTo>
                    <a:pt x="18" y="20"/>
                    <a:pt x="20" y="18"/>
                    <a:pt x="21" y="18"/>
                  </a:cubicBezTo>
                  <a:cubicBezTo>
                    <a:pt x="23" y="18"/>
                    <a:pt x="23" y="18"/>
                    <a:pt x="24" y="17"/>
                  </a:cubicBezTo>
                  <a:cubicBezTo>
                    <a:pt x="25" y="16"/>
                    <a:pt x="25" y="17"/>
                    <a:pt x="26" y="17"/>
                  </a:cubicBezTo>
                  <a:cubicBezTo>
                    <a:pt x="26" y="18"/>
                    <a:pt x="28" y="18"/>
                    <a:pt x="28" y="18"/>
                  </a:cubicBezTo>
                  <a:cubicBezTo>
                    <a:pt x="29" y="19"/>
                    <a:pt x="33" y="19"/>
                    <a:pt x="34" y="18"/>
                  </a:cubicBezTo>
                  <a:cubicBezTo>
                    <a:pt x="36" y="17"/>
                    <a:pt x="34" y="15"/>
                    <a:pt x="33" y="16"/>
                  </a:cubicBezTo>
                  <a:cubicBezTo>
                    <a:pt x="32" y="17"/>
                    <a:pt x="32" y="17"/>
                    <a:pt x="32" y="16"/>
                  </a:cubicBezTo>
                  <a:cubicBezTo>
                    <a:pt x="31" y="16"/>
                    <a:pt x="33" y="16"/>
                    <a:pt x="34" y="15"/>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E43870DC-59B6-47C0-A4AA-7D6CB66E3A2D}"/>
                </a:ext>
              </a:extLst>
            </p:cNvPr>
            <p:cNvSpPr>
              <a:spLocks/>
            </p:cNvSpPr>
            <p:nvPr/>
          </p:nvSpPr>
          <p:spPr bwMode="auto">
            <a:xfrm>
              <a:off x="1693" y="3412"/>
              <a:ext cx="7" cy="7"/>
            </a:xfrm>
            <a:custGeom>
              <a:avLst/>
              <a:gdLst>
                <a:gd name="T0" fmla="*/ 3 w 3"/>
                <a:gd name="T1" fmla="*/ 2 h 3"/>
                <a:gd name="T2" fmla="*/ 1 w 3"/>
                <a:gd name="T3" fmla="*/ 1 h 3"/>
                <a:gd name="T4" fmla="*/ 3 w 3"/>
                <a:gd name="T5" fmla="*/ 2 h 3"/>
              </a:gdLst>
              <a:ahLst/>
              <a:cxnLst>
                <a:cxn ang="0">
                  <a:pos x="T0" y="T1"/>
                </a:cxn>
                <a:cxn ang="0">
                  <a:pos x="T2" y="T3"/>
                </a:cxn>
                <a:cxn ang="0">
                  <a:pos x="T4" y="T5"/>
                </a:cxn>
              </a:cxnLst>
              <a:rect l="0" t="0" r="r" b="b"/>
              <a:pathLst>
                <a:path w="3" h="3">
                  <a:moveTo>
                    <a:pt x="3" y="2"/>
                  </a:moveTo>
                  <a:cubicBezTo>
                    <a:pt x="3" y="1"/>
                    <a:pt x="2" y="0"/>
                    <a:pt x="1" y="1"/>
                  </a:cubicBezTo>
                  <a:cubicBezTo>
                    <a:pt x="0" y="2"/>
                    <a:pt x="2" y="3"/>
                    <a:pt x="3"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a:extLst>
                <a:ext uri="{FF2B5EF4-FFF2-40B4-BE49-F238E27FC236}">
                  <a16:creationId xmlns:a16="http://schemas.microsoft.com/office/drawing/2014/main" id="{32AC3B74-2396-449E-B6E2-EEA453662B92}"/>
                </a:ext>
              </a:extLst>
            </p:cNvPr>
            <p:cNvSpPr>
              <a:spLocks/>
            </p:cNvSpPr>
            <p:nvPr/>
          </p:nvSpPr>
          <p:spPr bwMode="auto">
            <a:xfrm>
              <a:off x="1733" y="3390"/>
              <a:ext cx="17" cy="7"/>
            </a:xfrm>
            <a:custGeom>
              <a:avLst/>
              <a:gdLst>
                <a:gd name="T0" fmla="*/ 7 w 7"/>
                <a:gd name="T1" fmla="*/ 0 h 3"/>
                <a:gd name="T2" fmla="*/ 1 w 7"/>
                <a:gd name="T3" fmla="*/ 1 h 3"/>
                <a:gd name="T4" fmla="*/ 7 w 7"/>
                <a:gd name="T5" fmla="*/ 0 h 3"/>
              </a:gdLst>
              <a:ahLst/>
              <a:cxnLst>
                <a:cxn ang="0">
                  <a:pos x="T0" y="T1"/>
                </a:cxn>
                <a:cxn ang="0">
                  <a:pos x="T2" y="T3"/>
                </a:cxn>
                <a:cxn ang="0">
                  <a:pos x="T4" y="T5"/>
                </a:cxn>
              </a:cxnLst>
              <a:rect l="0" t="0" r="r" b="b"/>
              <a:pathLst>
                <a:path w="7" h="3">
                  <a:moveTo>
                    <a:pt x="7" y="0"/>
                  </a:moveTo>
                  <a:cubicBezTo>
                    <a:pt x="6" y="0"/>
                    <a:pt x="0" y="0"/>
                    <a:pt x="1" y="1"/>
                  </a:cubicBezTo>
                  <a:cubicBezTo>
                    <a:pt x="3" y="3"/>
                    <a:pt x="7" y="1"/>
                    <a:pt x="7" y="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a:extLst>
                <a:ext uri="{FF2B5EF4-FFF2-40B4-BE49-F238E27FC236}">
                  <a16:creationId xmlns:a16="http://schemas.microsoft.com/office/drawing/2014/main" id="{933D723F-4185-4D51-902D-6F7AD46A9D35}"/>
                </a:ext>
              </a:extLst>
            </p:cNvPr>
            <p:cNvSpPr>
              <a:spLocks/>
            </p:cNvSpPr>
            <p:nvPr/>
          </p:nvSpPr>
          <p:spPr bwMode="auto">
            <a:xfrm>
              <a:off x="1702" y="3424"/>
              <a:ext cx="34" cy="31"/>
            </a:xfrm>
            <a:custGeom>
              <a:avLst/>
              <a:gdLst>
                <a:gd name="T0" fmla="*/ 7 w 14"/>
                <a:gd name="T1" fmla="*/ 11 h 13"/>
                <a:gd name="T2" fmla="*/ 11 w 14"/>
                <a:gd name="T3" fmla="*/ 10 h 13"/>
                <a:gd name="T4" fmla="*/ 14 w 14"/>
                <a:gd name="T5" fmla="*/ 6 h 13"/>
                <a:gd name="T6" fmla="*/ 12 w 14"/>
                <a:gd name="T7" fmla="*/ 5 h 13"/>
                <a:gd name="T8" fmla="*/ 12 w 14"/>
                <a:gd name="T9" fmla="*/ 6 h 13"/>
                <a:gd name="T10" fmla="*/ 10 w 14"/>
                <a:gd name="T11" fmla="*/ 5 h 13"/>
                <a:gd name="T12" fmla="*/ 12 w 14"/>
                <a:gd name="T13" fmla="*/ 3 h 13"/>
                <a:gd name="T14" fmla="*/ 11 w 14"/>
                <a:gd name="T15" fmla="*/ 1 h 13"/>
                <a:gd name="T16" fmla="*/ 8 w 14"/>
                <a:gd name="T17" fmla="*/ 2 h 13"/>
                <a:gd name="T18" fmla="*/ 7 w 14"/>
                <a:gd name="T19" fmla="*/ 2 h 13"/>
                <a:gd name="T20" fmla="*/ 4 w 14"/>
                <a:gd name="T21" fmla="*/ 4 h 13"/>
                <a:gd name="T22" fmla="*/ 6 w 14"/>
                <a:gd name="T23" fmla="*/ 5 h 13"/>
                <a:gd name="T24" fmla="*/ 2 w 14"/>
                <a:gd name="T25" fmla="*/ 5 h 13"/>
                <a:gd name="T26" fmla="*/ 3 w 14"/>
                <a:gd name="T27" fmla="*/ 8 h 13"/>
                <a:gd name="T28" fmla="*/ 7 w 14"/>
                <a:gd name="T2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3">
                  <a:moveTo>
                    <a:pt x="7" y="11"/>
                  </a:moveTo>
                  <a:cubicBezTo>
                    <a:pt x="9" y="13"/>
                    <a:pt x="9" y="10"/>
                    <a:pt x="11" y="10"/>
                  </a:cubicBezTo>
                  <a:cubicBezTo>
                    <a:pt x="13" y="10"/>
                    <a:pt x="13" y="7"/>
                    <a:pt x="14" y="6"/>
                  </a:cubicBezTo>
                  <a:cubicBezTo>
                    <a:pt x="14" y="4"/>
                    <a:pt x="12" y="4"/>
                    <a:pt x="12" y="5"/>
                  </a:cubicBezTo>
                  <a:cubicBezTo>
                    <a:pt x="13" y="6"/>
                    <a:pt x="12" y="7"/>
                    <a:pt x="12" y="6"/>
                  </a:cubicBezTo>
                  <a:cubicBezTo>
                    <a:pt x="12" y="5"/>
                    <a:pt x="10" y="6"/>
                    <a:pt x="10" y="5"/>
                  </a:cubicBezTo>
                  <a:cubicBezTo>
                    <a:pt x="9" y="4"/>
                    <a:pt x="12" y="4"/>
                    <a:pt x="12" y="3"/>
                  </a:cubicBezTo>
                  <a:cubicBezTo>
                    <a:pt x="13" y="2"/>
                    <a:pt x="10" y="2"/>
                    <a:pt x="11" y="1"/>
                  </a:cubicBezTo>
                  <a:cubicBezTo>
                    <a:pt x="11" y="0"/>
                    <a:pt x="7" y="1"/>
                    <a:pt x="8" y="2"/>
                  </a:cubicBezTo>
                  <a:cubicBezTo>
                    <a:pt x="10" y="2"/>
                    <a:pt x="8" y="3"/>
                    <a:pt x="7" y="2"/>
                  </a:cubicBezTo>
                  <a:cubicBezTo>
                    <a:pt x="6" y="1"/>
                    <a:pt x="2" y="3"/>
                    <a:pt x="4" y="4"/>
                  </a:cubicBezTo>
                  <a:cubicBezTo>
                    <a:pt x="5" y="4"/>
                    <a:pt x="7" y="3"/>
                    <a:pt x="6" y="5"/>
                  </a:cubicBezTo>
                  <a:cubicBezTo>
                    <a:pt x="4" y="8"/>
                    <a:pt x="3" y="5"/>
                    <a:pt x="2" y="5"/>
                  </a:cubicBezTo>
                  <a:cubicBezTo>
                    <a:pt x="0" y="5"/>
                    <a:pt x="1" y="7"/>
                    <a:pt x="3" y="8"/>
                  </a:cubicBezTo>
                  <a:cubicBezTo>
                    <a:pt x="6" y="9"/>
                    <a:pt x="5" y="10"/>
                    <a:pt x="7" y="1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a:extLst>
                <a:ext uri="{FF2B5EF4-FFF2-40B4-BE49-F238E27FC236}">
                  <a16:creationId xmlns:a16="http://schemas.microsoft.com/office/drawing/2014/main" id="{C0144FA3-9462-4C5B-B54E-27D6010D966A}"/>
                </a:ext>
              </a:extLst>
            </p:cNvPr>
            <p:cNvSpPr>
              <a:spLocks/>
            </p:cNvSpPr>
            <p:nvPr/>
          </p:nvSpPr>
          <p:spPr bwMode="auto">
            <a:xfrm>
              <a:off x="1731" y="3409"/>
              <a:ext cx="19" cy="12"/>
            </a:xfrm>
            <a:custGeom>
              <a:avLst/>
              <a:gdLst>
                <a:gd name="T0" fmla="*/ 6 w 8"/>
                <a:gd name="T1" fmla="*/ 2 h 5"/>
                <a:gd name="T2" fmla="*/ 1 w 8"/>
                <a:gd name="T3" fmla="*/ 4 h 5"/>
                <a:gd name="T4" fmla="*/ 7 w 8"/>
                <a:gd name="T5" fmla="*/ 5 h 5"/>
                <a:gd name="T6" fmla="*/ 6 w 8"/>
                <a:gd name="T7" fmla="*/ 2 h 5"/>
              </a:gdLst>
              <a:ahLst/>
              <a:cxnLst>
                <a:cxn ang="0">
                  <a:pos x="T0" y="T1"/>
                </a:cxn>
                <a:cxn ang="0">
                  <a:pos x="T2" y="T3"/>
                </a:cxn>
                <a:cxn ang="0">
                  <a:pos x="T4" y="T5"/>
                </a:cxn>
                <a:cxn ang="0">
                  <a:pos x="T6" y="T7"/>
                </a:cxn>
              </a:cxnLst>
              <a:rect l="0" t="0" r="r" b="b"/>
              <a:pathLst>
                <a:path w="8" h="5">
                  <a:moveTo>
                    <a:pt x="6" y="2"/>
                  </a:moveTo>
                  <a:cubicBezTo>
                    <a:pt x="4" y="0"/>
                    <a:pt x="0" y="3"/>
                    <a:pt x="1" y="4"/>
                  </a:cubicBezTo>
                  <a:cubicBezTo>
                    <a:pt x="1" y="4"/>
                    <a:pt x="5" y="5"/>
                    <a:pt x="7" y="5"/>
                  </a:cubicBezTo>
                  <a:cubicBezTo>
                    <a:pt x="8" y="5"/>
                    <a:pt x="7" y="3"/>
                    <a:pt x="6"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a:extLst>
                <a:ext uri="{FF2B5EF4-FFF2-40B4-BE49-F238E27FC236}">
                  <a16:creationId xmlns:a16="http://schemas.microsoft.com/office/drawing/2014/main" id="{5E65F0A3-C604-4059-914A-6CE1FB344D3E}"/>
                </a:ext>
              </a:extLst>
            </p:cNvPr>
            <p:cNvSpPr>
              <a:spLocks/>
            </p:cNvSpPr>
            <p:nvPr/>
          </p:nvSpPr>
          <p:spPr bwMode="auto">
            <a:xfrm>
              <a:off x="1757" y="3390"/>
              <a:ext cx="12" cy="7"/>
            </a:xfrm>
            <a:custGeom>
              <a:avLst/>
              <a:gdLst>
                <a:gd name="T0" fmla="*/ 3 w 5"/>
                <a:gd name="T1" fmla="*/ 1 h 3"/>
                <a:gd name="T2" fmla="*/ 1 w 5"/>
                <a:gd name="T3" fmla="*/ 2 h 3"/>
                <a:gd name="T4" fmla="*/ 3 w 5"/>
                <a:gd name="T5" fmla="*/ 1 h 3"/>
              </a:gdLst>
              <a:ahLst/>
              <a:cxnLst>
                <a:cxn ang="0">
                  <a:pos x="T0" y="T1"/>
                </a:cxn>
                <a:cxn ang="0">
                  <a:pos x="T2" y="T3"/>
                </a:cxn>
                <a:cxn ang="0">
                  <a:pos x="T4" y="T5"/>
                </a:cxn>
              </a:cxnLst>
              <a:rect l="0" t="0" r="r" b="b"/>
              <a:pathLst>
                <a:path w="5" h="3">
                  <a:moveTo>
                    <a:pt x="3" y="1"/>
                  </a:moveTo>
                  <a:cubicBezTo>
                    <a:pt x="2" y="0"/>
                    <a:pt x="0" y="2"/>
                    <a:pt x="1" y="2"/>
                  </a:cubicBezTo>
                  <a:cubicBezTo>
                    <a:pt x="3" y="3"/>
                    <a:pt x="5" y="2"/>
                    <a:pt x="3"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a:extLst>
                <a:ext uri="{FF2B5EF4-FFF2-40B4-BE49-F238E27FC236}">
                  <a16:creationId xmlns:a16="http://schemas.microsoft.com/office/drawing/2014/main" id="{52A441A0-8986-4AC3-976E-E658092B311A}"/>
                </a:ext>
              </a:extLst>
            </p:cNvPr>
            <p:cNvSpPr>
              <a:spLocks/>
            </p:cNvSpPr>
            <p:nvPr/>
          </p:nvSpPr>
          <p:spPr bwMode="auto">
            <a:xfrm>
              <a:off x="1731" y="3397"/>
              <a:ext cx="83" cy="27"/>
            </a:xfrm>
            <a:custGeom>
              <a:avLst/>
              <a:gdLst>
                <a:gd name="T0" fmla="*/ 10 w 35"/>
                <a:gd name="T1" fmla="*/ 8 h 11"/>
                <a:gd name="T2" fmla="*/ 12 w 35"/>
                <a:gd name="T3" fmla="*/ 9 h 11"/>
                <a:gd name="T4" fmla="*/ 15 w 35"/>
                <a:gd name="T5" fmla="*/ 10 h 11"/>
                <a:gd name="T6" fmla="*/ 17 w 35"/>
                <a:gd name="T7" fmla="*/ 9 h 11"/>
                <a:gd name="T8" fmla="*/ 23 w 35"/>
                <a:gd name="T9" fmla="*/ 11 h 11"/>
                <a:gd name="T10" fmla="*/ 28 w 35"/>
                <a:gd name="T11" fmla="*/ 9 h 11"/>
                <a:gd name="T12" fmla="*/ 33 w 35"/>
                <a:gd name="T13" fmla="*/ 10 h 11"/>
                <a:gd name="T14" fmla="*/ 35 w 35"/>
                <a:gd name="T15" fmla="*/ 7 h 11"/>
                <a:gd name="T16" fmla="*/ 24 w 35"/>
                <a:gd name="T17" fmla="*/ 6 h 11"/>
                <a:gd name="T18" fmla="*/ 18 w 35"/>
                <a:gd name="T19" fmla="*/ 6 h 11"/>
                <a:gd name="T20" fmla="*/ 15 w 35"/>
                <a:gd name="T21" fmla="*/ 5 h 11"/>
                <a:gd name="T22" fmla="*/ 15 w 35"/>
                <a:gd name="T23" fmla="*/ 3 h 11"/>
                <a:gd name="T24" fmla="*/ 10 w 35"/>
                <a:gd name="T25" fmla="*/ 2 h 11"/>
                <a:gd name="T26" fmla="*/ 6 w 35"/>
                <a:gd name="T27" fmla="*/ 1 h 11"/>
                <a:gd name="T28" fmla="*/ 1 w 35"/>
                <a:gd name="T29" fmla="*/ 1 h 11"/>
                <a:gd name="T30" fmla="*/ 7 w 35"/>
                <a:gd name="T31" fmla="*/ 3 h 11"/>
                <a:gd name="T32" fmla="*/ 10 w 35"/>
                <a:gd name="T33" fmla="*/ 5 h 11"/>
                <a:gd name="T34" fmla="*/ 10 w 35"/>
                <a:gd name="T35"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1">
                  <a:moveTo>
                    <a:pt x="10" y="8"/>
                  </a:moveTo>
                  <a:cubicBezTo>
                    <a:pt x="10" y="10"/>
                    <a:pt x="11" y="9"/>
                    <a:pt x="12" y="9"/>
                  </a:cubicBezTo>
                  <a:cubicBezTo>
                    <a:pt x="13" y="10"/>
                    <a:pt x="14" y="11"/>
                    <a:pt x="15" y="10"/>
                  </a:cubicBezTo>
                  <a:cubicBezTo>
                    <a:pt x="16" y="9"/>
                    <a:pt x="16" y="9"/>
                    <a:pt x="17" y="9"/>
                  </a:cubicBezTo>
                  <a:cubicBezTo>
                    <a:pt x="17" y="10"/>
                    <a:pt x="19" y="10"/>
                    <a:pt x="23" y="11"/>
                  </a:cubicBezTo>
                  <a:cubicBezTo>
                    <a:pt x="28" y="11"/>
                    <a:pt x="26" y="9"/>
                    <a:pt x="28" y="9"/>
                  </a:cubicBezTo>
                  <a:cubicBezTo>
                    <a:pt x="29" y="10"/>
                    <a:pt x="32" y="10"/>
                    <a:pt x="33" y="10"/>
                  </a:cubicBezTo>
                  <a:cubicBezTo>
                    <a:pt x="34" y="10"/>
                    <a:pt x="35" y="8"/>
                    <a:pt x="35" y="7"/>
                  </a:cubicBezTo>
                  <a:cubicBezTo>
                    <a:pt x="35" y="6"/>
                    <a:pt x="25" y="5"/>
                    <a:pt x="24" y="6"/>
                  </a:cubicBezTo>
                  <a:cubicBezTo>
                    <a:pt x="22" y="7"/>
                    <a:pt x="19" y="6"/>
                    <a:pt x="18" y="6"/>
                  </a:cubicBezTo>
                  <a:cubicBezTo>
                    <a:pt x="17" y="7"/>
                    <a:pt x="17" y="5"/>
                    <a:pt x="15" y="5"/>
                  </a:cubicBezTo>
                  <a:cubicBezTo>
                    <a:pt x="12" y="5"/>
                    <a:pt x="15" y="4"/>
                    <a:pt x="15" y="3"/>
                  </a:cubicBezTo>
                  <a:cubicBezTo>
                    <a:pt x="16" y="3"/>
                    <a:pt x="12" y="1"/>
                    <a:pt x="10" y="2"/>
                  </a:cubicBezTo>
                  <a:cubicBezTo>
                    <a:pt x="8" y="2"/>
                    <a:pt x="7" y="1"/>
                    <a:pt x="6" y="1"/>
                  </a:cubicBezTo>
                  <a:cubicBezTo>
                    <a:pt x="4" y="0"/>
                    <a:pt x="0" y="0"/>
                    <a:pt x="1" y="1"/>
                  </a:cubicBezTo>
                  <a:cubicBezTo>
                    <a:pt x="1" y="2"/>
                    <a:pt x="6" y="4"/>
                    <a:pt x="7" y="3"/>
                  </a:cubicBezTo>
                  <a:cubicBezTo>
                    <a:pt x="8" y="2"/>
                    <a:pt x="9" y="4"/>
                    <a:pt x="10" y="5"/>
                  </a:cubicBezTo>
                  <a:cubicBezTo>
                    <a:pt x="10" y="6"/>
                    <a:pt x="9" y="6"/>
                    <a:pt x="10" y="8"/>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66E23418-5C8A-4894-81EE-9616D1C67CDC}"/>
                </a:ext>
              </a:extLst>
            </p:cNvPr>
            <p:cNvSpPr>
              <a:spLocks/>
            </p:cNvSpPr>
            <p:nvPr/>
          </p:nvSpPr>
          <p:spPr bwMode="auto">
            <a:xfrm>
              <a:off x="1557" y="3581"/>
              <a:ext cx="12" cy="12"/>
            </a:xfrm>
            <a:custGeom>
              <a:avLst/>
              <a:gdLst>
                <a:gd name="T0" fmla="*/ 1 w 5"/>
                <a:gd name="T1" fmla="*/ 1 h 5"/>
                <a:gd name="T2" fmla="*/ 5 w 5"/>
                <a:gd name="T3" fmla="*/ 5 h 5"/>
                <a:gd name="T4" fmla="*/ 4 w 5"/>
                <a:gd name="T5" fmla="*/ 2 h 5"/>
                <a:gd name="T6" fmla="*/ 1 w 5"/>
                <a:gd name="T7" fmla="*/ 1 h 5"/>
              </a:gdLst>
              <a:ahLst/>
              <a:cxnLst>
                <a:cxn ang="0">
                  <a:pos x="T0" y="T1"/>
                </a:cxn>
                <a:cxn ang="0">
                  <a:pos x="T2" y="T3"/>
                </a:cxn>
                <a:cxn ang="0">
                  <a:pos x="T4" y="T5"/>
                </a:cxn>
                <a:cxn ang="0">
                  <a:pos x="T6" y="T7"/>
                </a:cxn>
              </a:cxnLst>
              <a:rect l="0" t="0" r="r" b="b"/>
              <a:pathLst>
                <a:path w="5" h="5">
                  <a:moveTo>
                    <a:pt x="1" y="1"/>
                  </a:moveTo>
                  <a:cubicBezTo>
                    <a:pt x="0" y="1"/>
                    <a:pt x="4" y="5"/>
                    <a:pt x="5" y="5"/>
                  </a:cubicBezTo>
                  <a:cubicBezTo>
                    <a:pt x="5" y="5"/>
                    <a:pt x="4" y="3"/>
                    <a:pt x="4" y="2"/>
                  </a:cubicBezTo>
                  <a:cubicBezTo>
                    <a:pt x="4" y="1"/>
                    <a:pt x="3" y="0"/>
                    <a:pt x="1"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a:extLst>
                <a:ext uri="{FF2B5EF4-FFF2-40B4-BE49-F238E27FC236}">
                  <a16:creationId xmlns:a16="http://schemas.microsoft.com/office/drawing/2014/main" id="{2BCAAD71-D440-41C4-AC36-9D8F40B9D19B}"/>
                </a:ext>
              </a:extLst>
            </p:cNvPr>
            <p:cNvSpPr>
              <a:spLocks/>
            </p:cNvSpPr>
            <p:nvPr/>
          </p:nvSpPr>
          <p:spPr bwMode="auto">
            <a:xfrm>
              <a:off x="1886" y="3608"/>
              <a:ext cx="14" cy="7"/>
            </a:xfrm>
            <a:custGeom>
              <a:avLst/>
              <a:gdLst>
                <a:gd name="T0" fmla="*/ 0 w 6"/>
                <a:gd name="T1" fmla="*/ 0 h 3"/>
                <a:gd name="T2" fmla="*/ 6 w 6"/>
                <a:gd name="T3" fmla="*/ 2 h 3"/>
                <a:gd name="T4" fmla="*/ 0 w 6"/>
                <a:gd name="T5" fmla="*/ 0 h 3"/>
              </a:gdLst>
              <a:ahLst/>
              <a:cxnLst>
                <a:cxn ang="0">
                  <a:pos x="T0" y="T1"/>
                </a:cxn>
                <a:cxn ang="0">
                  <a:pos x="T2" y="T3"/>
                </a:cxn>
                <a:cxn ang="0">
                  <a:pos x="T4" y="T5"/>
                </a:cxn>
              </a:cxnLst>
              <a:rect l="0" t="0" r="r" b="b"/>
              <a:pathLst>
                <a:path w="6" h="3">
                  <a:moveTo>
                    <a:pt x="0" y="0"/>
                  </a:moveTo>
                  <a:cubicBezTo>
                    <a:pt x="0" y="1"/>
                    <a:pt x="5" y="3"/>
                    <a:pt x="6" y="2"/>
                  </a:cubicBezTo>
                  <a:cubicBezTo>
                    <a:pt x="6" y="1"/>
                    <a:pt x="0" y="0"/>
                    <a:pt x="0" y="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a:extLst>
                <a:ext uri="{FF2B5EF4-FFF2-40B4-BE49-F238E27FC236}">
                  <a16:creationId xmlns:a16="http://schemas.microsoft.com/office/drawing/2014/main" id="{4B15E0F9-A03C-4B8E-849C-7AB65ACFF1C3}"/>
                </a:ext>
              </a:extLst>
            </p:cNvPr>
            <p:cNvSpPr>
              <a:spLocks/>
            </p:cNvSpPr>
            <p:nvPr/>
          </p:nvSpPr>
          <p:spPr bwMode="auto">
            <a:xfrm>
              <a:off x="1776" y="3495"/>
              <a:ext cx="34" cy="22"/>
            </a:xfrm>
            <a:custGeom>
              <a:avLst/>
              <a:gdLst>
                <a:gd name="T0" fmla="*/ 14 w 14"/>
                <a:gd name="T1" fmla="*/ 7 h 9"/>
                <a:gd name="T2" fmla="*/ 11 w 14"/>
                <a:gd name="T3" fmla="*/ 5 h 9"/>
                <a:gd name="T4" fmla="*/ 7 w 14"/>
                <a:gd name="T5" fmla="*/ 3 h 9"/>
                <a:gd name="T6" fmla="*/ 5 w 14"/>
                <a:gd name="T7" fmla="*/ 1 h 9"/>
                <a:gd name="T8" fmla="*/ 3 w 14"/>
                <a:gd name="T9" fmla="*/ 2 h 9"/>
                <a:gd name="T10" fmla="*/ 2 w 14"/>
                <a:gd name="T11" fmla="*/ 5 h 9"/>
                <a:gd name="T12" fmla="*/ 0 w 14"/>
                <a:gd name="T13" fmla="*/ 8 h 9"/>
                <a:gd name="T14" fmla="*/ 3 w 14"/>
                <a:gd name="T15" fmla="*/ 8 h 9"/>
                <a:gd name="T16" fmla="*/ 4 w 14"/>
                <a:gd name="T17" fmla="*/ 9 h 9"/>
                <a:gd name="T18" fmla="*/ 7 w 14"/>
                <a:gd name="T19" fmla="*/ 7 h 9"/>
                <a:gd name="T20" fmla="*/ 10 w 14"/>
                <a:gd name="T21" fmla="*/ 7 h 9"/>
                <a:gd name="T22" fmla="*/ 14 w 14"/>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14" y="7"/>
                  </a:moveTo>
                  <a:cubicBezTo>
                    <a:pt x="14" y="7"/>
                    <a:pt x="11" y="6"/>
                    <a:pt x="11" y="5"/>
                  </a:cubicBezTo>
                  <a:cubicBezTo>
                    <a:pt x="11" y="4"/>
                    <a:pt x="8" y="3"/>
                    <a:pt x="7" y="3"/>
                  </a:cubicBezTo>
                  <a:cubicBezTo>
                    <a:pt x="6" y="2"/>
                    <a:pt x="5" y="2"/>
                    <a:pt x="5" y="1"/>
                  </a:cubicBezTo>
                  <a:cubicBezTo>
                    <a:pt x="5" y="0"/>
                    <a:pt x="3" y="1"/>
                    <a:pt x="3" y="2"/>
                  </a:cubicBezTo>
                  <a:cubicBezTo>
                    <a:pt x="3" y="4"/>
                    <a:pt x="2" y="4"/>
                    <a:pt x="2" y="5"/>
                  </a:cubicBezTo>
                  <a:cubicBezTo>
                    <a:pt x="3" y="7"/>
                    <a:pt x="0" y="7"/>
                    <a:pt x="0" y="8"/>
                  </a:cubicBezTo>
                  <a:cubicBezTo>
                    <a:pt x="1" y="9"/>
                    <a:pt x="2" y="8"/>
                    <a:pt x="3" y="8"/>
                  </a:cubicBezTo>
                  <a:cubicBezTo>
                    <a:pt x="4" y="8"/>
                    <a:pt x="3" y="9"/>
                    <a:pt x="4" y="9"/>
                  </a:cubicBezTo>
                  <a:cubicBezTo>
                    <a:pt x="5" y="9"/>
                    <a:pt x="7" y="8"/>
                    <a:pt x="7" y="7"/>
                  </a:cubicBezTo>
                  <a:cubicBezTo>
                    <a:pt x="8" y="7"/>
                    <a:pt x="9" y="6"/>
                    <a:pt x="10" y="7"/>
                  </a:cubicBezTo>
                  <a:cubicBezTo>
                    <a:pt x="11" y="8"/>
                    <a:pt x="14" y="8"/>
                    <a:pt x="14" y="7"/>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a:extLst>
                <a:ext uri="{FF2B5EF4-FFF2-40B4-BE49-F238E27FC236}">
                  <a16:creationId xmlns:a16="http://schemas.microsoft.com/office/drawing/2014/main" id="{A7DDFF76-6F1C-42B8-99C6-E4D445E4D9E0}"/>
                </a:ext>
              </a:extLst>
            </p:cNvPr>
            <p:cNvSpPr>
              <a:spLocks/>
            </p:cNvSpPr>
            <p:nvPr/>
          </p:nvSpPr>
          <p:spPr bwMode="auto">
            <a:xfrm>
              <a:off x="1791" y="3517"/>
              <a:ext cx="11" cy="9"/>
            </a:xfrm>
            <a:custGeom>
              <a:avLst/>
              <a:gdLst>
                <a:gd name="T0" fmla="*/ 2 w 5"/>
                <a:gd name="T1" fmla="*/ 3 h 4"/>
                <a:gd name="T2" fmla="*/ 5 w 5"/>
                <a:gd name="T3" fmla="*/ 1 h 4"/>
                <a:gd name="T4" fmla="*/ 2 w 5"/>
                <a:gd name="T5" fmla="*/ 3 h 4"/>
              </a:gdLst>
              <a:ahLst/>
              <a:cxnLst>
                <a:cxn ang="0">
                  <a:pos x="T0" y="T1"/>
                </a:cxn>
                <a:cxn ang="0">
                  <a:pos x="T2" y="T3"/>
                </a:cxn>
                <a:cxn ang="0">
                  <a:pos x="T4" y="T5"/>
                </a:cxn>
              </a:cxnLst>
              <a:rect l="0" t="0" r="r" b="b"/>
              <a:pathLst>
                <a:path w="5" h="4">
                  <a:moveTo>
                    <a:pt x="2" y="3"/>
                  </a:moveTo>
                  <a:cubicBezTo>
                    <a:pt x="3" y="4"/>
                    <a:pt x="5" y="2"/>
                    <a:pt x="5" y="1"/>
                  </a:cubicBezTo>
                  <a:cubicBezTo>
                    <a:pt x="5" y="0"/>
                    <a:pt x="0" y="2"/>
                    <a:pt x="2"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a:extLst>
                <a:ext uri="{FF2B5EF4-FFF2-40B4-BE49-F238E27FC236}">
                  <a16:creationId xmlns:a16="http://schemas.microsoft.com/office/drawing/2014/main" id="{EBD21C16-A05E-47DA-8E07-D937C8C64B84}"/>
                </a:ext>
              </a:extLst>
            </p:cNvPr>
            <p:cNvSpPr>
              <a:spLocks/>
            </p:cNvSpPr>
            <p:nvPr/>
          </p:nvSpPr>
          <p:spPr bwMode="auto">
            <a:xfrm>
              <a:off x="1821" y="3476"/>
              <a:ext cx="15" cy="12"/>
            </a:xfrm>
            <a:custGeom>
              <a:avLst/>
              <a:gdLst>
                <a:gd name="T0" fmla="*/ 5 w 6"/>
                <a:gd name="T1" fmla="*/ 3 h 5"/>
                <a:gd name="T2" fmla="*/ 5 w 6"/>
                <a:gd name="T3" fmla="*/ 1 h 5"/>
                <a:gd name="T4" fmla="*/ 3 w 6"/>
                <a:gd name="T5" fmla="*/ 0 h 5"/>
                <a:gd name="T6" fmla="*/ 1 w 6"/>
                <a:gd name="T7" fmla="*/ 3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6" y="3"/>
                    <a:pt x="6" y="2"/>
                    <a:pt x="5" y="1"/>
                  </a:cubicBezTo>
                  <a:cubicBezTo>
                    <a:pt x="5" y="0"/>
                    <a:pt x="4" y="0"/>
                    <a:pt x="3" y="0"/>
                  </a:cubicBezTo>
                  <a:cubicBezTo>
                    <a:pt x="2" y="0"/>
                    <a:pt x="0" y="2"/>
                    <a:pt x="1" y="3"/>
                  </a:cubicBezTo>
                  <a:cubicBezTo>
                    <a:pt x="2" y="5"/>
                    <a:pt x="4" y="4"/>
                    <a:pt x="5"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a:extLst>
                <a:ext uri="{FF2B5EF4-FFF2-40B4-BE49-F238E27FC236}">
                  <a16:creationId xmlns:a16="http://schemas.microsoft.com/office/drawing/2014/main" id="{ECD6F950-937C-4D4B-B6E2-0F0A097552B8}"/>
                </a:ext>
              </a:extLst>
            </p:cNvPr>
            <p:cNvSpPr>
              <a:spLocks/>
            </p:cNvSpPr>
            <p:nvPr/>
          </p:nvSpPr>
          <p:spPr bwMode="auto">
            <a:xfrm>
              <a:off x="1655" y="3388"/>
              <a:ext cx="19" cy="7"/>
            </a:xfrm>
            <a:custGeom>
              <a:avLst/>
              <a:gdLst>
                <a:gd name="T0" fmla="*/ 6 w 8"/>
                <a:gd name="T1" fmla="*/ 1 h 3"/>
                <a:gd name="T2" fmla="*/ 5 w 8"/>
                <a:gd name="T3" fmla="*/ 0 h 3"/>
                <a:gd name="T4" fmla="*/ 0 w 8"/>
                <a:gd name="T5" fmla="*/ 1 h 3"/>
                <a:gd name="T6" fmla="*/ 3 w 8"/>
                <a:gd name="T7" fmla="*/ 3 h 3"/>
                <a:gd name="T8" fmla="*/ 6 w 8"/>
                <a:gd name="T9" fmla="*/ 1 h 3"/>
                <a:gd name="T10" fmla="*/ 6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6" y="1"/>
                  </a:moveTo>
                  <a:cubicBezTo>
                    <a:pt x="8" y="0"/>
                    <a:pt x="7" y="0"/>
                    <a:pt x="5" y="0"/>
                  </a:cubicBezTo>
                  <a:cubicBezTo>
                    <a:pt x="3" y="0"/>
                    <a:pt x="0" y="0"/>
                    <a:pt x="0" y="1"/>
                  </a:cubicBezTo>
                  <a:cubicBezTo>
                    <a:pt x="0" y="2"/>
                    <a:pt x="1" y="3"/>
                    <a:pt x="3" y="3"/>
                  </a:cubicBezTo>
                  <a:cubicBezTo>
                    <a:pt x="5" y="3"/>
                    <a:pt x="7" y="1"/>
                    <a:pt x="6" y="1"/>
                  </a:cubicBezTo>
                  <a:cubicBezTo>
                    <a:pt x="5" y="1"/>
                    <a:pt x="5" y="1"/>
                    <a:pt x="6"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a:extLst>
                <a:ext uri="{FF2B5EF4-FFF2-40B4-BE49-F238E27FC236}">
                  <a16:creationId xmlns:a16="http://schemas.microsoft.com/office/drawing/2014/main" id="{D30C4CB6-3B28-4EF7-9280-A640A4AB9EB1}"/>
                </a:ext>
              </a:extLst>
            </p:cNvPr>
            <p:cNvSpPr>
              <a:spLocks/>
            </p:cNvSpPr>
            <p:nvPr/>
          </p:nvSpPr>
          <p:spPr bwMode="auto">
            <a:xfrm>
              <a:off x="1652" y="3381"/>
              <a:ext cx="22" cy="7"/>
            </a:xfrm>
            <a:custGeom>
              <a:avLst/>
              <a:gdLst>
                <a:gd name="T0" fmla="*/ 3 w 9"/>
                <a:gd name="T1" fmla="*/ 2 h 3"/>
                <a:gd name="T2" fmla="*/ 5 w 9"/>
                <a:gd name="T3" fmla="*/ 2 h 3"/>
                <a:gd name="T4" fmla="*/ 9 w 9"/>
                <a:gd name="T5" fmla="*/ 1 h 3"/>
                <a:gd name="T6" fmla="*/ 4 w 9"/>
                <a:gd name="T7" fmla="*/ 0 h 3"/>
                <a:gd name="T8" fmla="*/ 1 w 9"/>
                <a:gd name="T9" fmla="*/ 2 h 3"/>
                <a:gd name="T10" fmla="*/ 3 w 9"/>
                <a:gd name="T11" fmla="*/ 2 h 3"/>
              </a:gdLst>
              <a:ahLst/>
              <a:cxnLst>
                <a:cxn ang="0">
                  <a:pos x="T0" y="T1"/>
                </a:cxn>
                <a:cxn ang="0">
                  <a:pos x="T2" y="T3"/>
                </a:cxn>
                <a:cxn ang="0">
                  <a:pos x="T4" y="T5"/>
                </a:cxn>
                <a:cxn ang="0">
                  <a:pos x="T6" y="T7"/>
                </a:cxn>
                <a:cxn ang="0">
                  <a:pos x="T8" y="T9"/>
                </a:cxn>
                <a:cxn ang="0">
                  <a:pos x="T10" y="T11"/>
                </a:cxn>
              </a:cxnLst>
              <a:rect l="0" t="0" r="r" b="b"/>
              <a:pathLst>
                <a:path w="9" h="3">
                  <a:moveTo>
                    <a:pt x="3" y="2"/>
                  </a:moveTo>
                  <a:cubicBezTo>
                    <a:pt x="4" y="2"/>
                    <a:pt x="5" y="1"/>
                    <a:pt x="5" y="2"/>
                  </a:cubicBezTo>
                  <a:cubicBezTo>
                    <a:pt x="6" y="2"/>
                    <a:pt x="9" y="3"/>
                    <a:pt x="9" y="1"/>
                  </a:cubicBezTo>
                  <a:cubicBezTo>
                    <a:pt x="9" y="0"/>
                    <a:pt x="5" y="0"/>
                    <a:pt x="4" y="0"/>
                  </a:cubicBezTo>
                  <a:cubicBezTo>
                    <a:pt x="4" y="1"/>
                    <a:pt x="0" y="1"/>
                    <a:pt x="1" y="2"/>
                  </a:cubicBezTo>
                  <a:cubicBezTo>
                    <a:pt x="1" y="2"/>
                    <a:pt x="2" y="2"/>
                    <a:pt x="3"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a:extLst>
                <a:ext uri="{FF2B5EF4-FFF2-40B4-BE49-F238E27FC236}">
                  <a16:creationId xmlns:a16="http://schemas.microsoft.com/office/drawing/2014/main" id="{E7DAF32D-C021-47AD-844E-9824A0116BA2}"/>
                </a:ext>
              </a:extLst>
            </p:cNvPr>
            <p:cNvSpPr>
              <a:spLocks/>
            </p:cNvSpPr>
            <p:nvPr/>
          </p:nvSpPr>
          <p:spPr bwMode="auto">
            <a:xfrm>
              <a:off x="1724" y="3378"/>
              <a:ext cx="19" cy="12"/>
            </a:xfrm>
            <a:custGeom>
              <a:avLst/>
              <a:gdLst>
                <a:gd name="T0" fmla="*/ 4 w 8"/>
                <a:gd name="T1" fmla="*/ 5 h 5"/>
                <a:gd name="T2" fmla="*/ 7 w 8"/>
                <a:gd name="T3" fmla="*/ 4 h 5"/>
                <a:gd name="T4" fmla="*/ 7 w 8"/>
                <a:gd name="T5" fmla="*/ 3 h 5"/>
                <a:gd name="T6" fmla="*/ 5 w 8"/>
                <a:gd name="T7" fmla="*/ 2 h 5"/>
                <a:gd name="T8" fmla="*/ 1 w 8"/>
                <a:gd name="T9" fmla="*/ 0 h 5"/>
                <a:gd name="T10" fmla="*/ 4 w 8"/>
                <a:gd name="T11" fmla="*/ 5 h 5"/>
              </a:gdLst>
              <a:ahLst/>
              <a:cxnLst>
                <a:cxn ang="0">
                  <a:pos x="T0" y="T1"/>
                </a:cxn>
                <a:cxn ang="0">
                  <a:pos x="T2" y="T3"/>
                </a:cxn>
                <a:cxn ang="0">
                  <a:pos x="T4" y="T5"/>
                </a:cxn>
                <a:cxn ang="0">
                  <a:pos x="T6" y="T7"/>
                </a:cxn>
                <a:cxn ang="0">
                  <a:pos x="T8" y="T9"/>
                </a:cxn>
                <a:cxn ang="0">
                  <a:pos x="T10" y="T11"/>
                </a:cxn>
              </a:cxnLst>
              <a:rect l="0" t="0" r="r" b="b"/>
              <a:pathLst>
                <a:path w="8" h="5">
                  <a:moveTo>
                    <a:pt x="4" y="5"/>
                  </a:moveTo>
                  <a:cubicBezTo>
                    <a:pt x="5" y="5"/>
                    <a:pt x="6" y="5"/>
                    <a:pt x="7" y="4"/>
                  </a:cubicBezTo>
                  <a:cubicBezTo>
                    <a:pt x="8" y="4"/>
                    <a:pt x="6" y="4"/>
                    <a:pt x="7" y="3"/>
                  </a:cubicBezTo>
                  <a:cubicBezTo>
                    <a:pt x="8" y="2"/>
                    <a:pt x="5" y="1"/>
                    <a:pt x="5" y="2"/>
                  </a:cubicBezTo>
                  <a:cubicBezTo>
                    <a:pt x="5" y="2"/>
                    <a:pt x="1" y="0"/>
                    <a:pt x="1" y="0"/>
                  </a:cubicBezTo>
                  <a:cubicBezTo>
                    <a:pt x="0" y="1"/>
                    <a:pt x="2" y="5"/>
                    <a:pt x="4" y="5"/>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a:extLst>
                <a:ext uri="{FF2B5EF4-FFF2-40B4-BE49-F238E27FC236}">
                  <a16:creationId xmlns:a16="http://schemas.microsoft.com/office/drawing/2014/main" id="{F3ED7D79-8AAA-4314-974E-F719944E6862}"/>
                </a:ext>
              </a:extLst>
            </p:cNvPr>
            <p:cNvSpPr>
              <a:spLocks/>
            </p:cNvSpPr>
            <p:nvPr/>
          </p:nvSpPr>
          <p:spPr bwMode="auto">
            <a:xfrm>
              <a:off x="1688" y="3388"/>
              <a:ext cx="10" cy="12"/>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4" y="3"/>
                    <a:pt x="1" y="0"/>
                    <a:pt x="0" y="1"/>
                  </a:cubicBezTo>
                  <a:cubicBezTo>
                    <a:pt x="0" y="3"/>
                    <a:pt x="3" y="5"/>
                    <a:pt x="3" y="4"/>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a:extLst>
                <a:ext uri="{FF2B5EF4-FFF2-40B4-BE49-F238E27FC236}">
                  <a16:creationId xmlns:a16="http://schemas.microsoft.com/office/drawing/2014/main" id="{DF1341D6-F2D7-495A-9D73-2F10178AC0BA}"/>
                </a:ext>
              </a:extLst>
            </p:cNvPr>
            <p:cNvSpPr>
              <a:spLocks/>
            </p:cNvSpPr>
            <p:nvPr/>
          </p:nvSpPr>
          <p:spPr bwMode="auto">
            <a:xfrm>
              <a:off x="1731" y="3347"/>
              <a:ext cx="57" cy="41"/>
            </a:xfrm>
            <a:custGeom>
              <a:avLst/>
              <a:gdLst>
                <a:gd name="T0" fmla="*/ 2 w 24"/>
                <a:gd name="T1" fmla="*/ 9 h 17"/>
                <a:gd name="T2" fmla="*/ 3 w 24"/>
                <a:gd name="T3" fmla="*/ 11 h 17"/>
                <a:gd name="T4" fmla="*/ 9 w 24"/>
                <a:gd name="T5" fmla="*/ 11 h 17"/>
                <a:gd name="T6" fmla="*/ 6 w 24"/>
                <a:gd name="T7" fmla="*/ 13 h 17"/>
                <a:gd name="T8" fmla="*/ 9 w 24"/>
                <a:gd name="T9" fmla="*/ 15 h 17"/>
                <a:gd name="T10" fmla="*/ 13 w 24"/>
                <a:gd name="T11" fmla="*/ 16 h 17"/>
                <a:gd name="T12" fmla="*/ 16 w 24"/>
                <a:gd name="T13" fmla="*/ 16 h 17"/>
                <a:gd name="T14" fmla="*/ 18 w 24"/>
                <a:gd name="T15" fmla="*/ 14 h 17"/>
                <a:gd name="T16" fmla="*/ 20 w 24"/>
                <a:gd name="T17" fmla="*/ 12 h 17"/>
                <a:gd name="T18" fmla="*/ 23 w 24"/>
                <a:gd name="T19" fmla="*/ 11 h 17"/>
                <a:gd name="T20" fmla="*/ 22 w 24"/>
                <a:gd name="T21" fmla="*/ 10 h 17"/>
                <a:gd name="T22" fmla="*/ 20 w 24"/>
                <a:gd name="T23" fmla="*/ 9 h 17"/>
                <a:gd name="T24" fmla="*/ 19 w 24"/>
                <a:gd name="T25" fmla="*/ 7 h 17"/>
                <a:gd name="T26" fmla="*/ 17 w 24"/>
                <a:gd name="T27" fmla="*/ 7 h 17"/>
                <a:gd name="T28" fmla="*/ 15 w 24"/>
                <a:gd name="T29" fmla="*/ 6 h 17"/>
                <a:gd name="T30" fmla="*/ 9 w 24"/>
                <a:gd name="T31" fmla="*/ 3 h 17"/>
                <a:gd name="T32" fmla="*/ 6 w 24"/>
                <a:gd name="T33" fmla="*/ 2 h 17"/>
                <a:gd name="T34" fmla="*/ 6 w 24"/>
                <a:gd name="T35" fmla="*/ 3 h 17"/>
                <a:gd name="T36" fmla="*/ 5 w 24"/>
                <a:gd name="T37" fmla="*/ 4 h 17"/>
                <a:gd name="T38" fmla="*/ 3 w 24"/>
                <a:gd name="T39" fmla="*/ 5 h 17"/>
                <a:gd name="T40" fmla="*/ 3 w 24"/>
                <a:gd name="T41" fmla="*/ 7 h 17"/>
                <a:gd name="T42" fmla="*/ 2 w 24"/>
                <a:gd name="T43" fmla="*/ 8 h 17"/>
                <a:gd name="T44" fmla="*/ 2 w 24"/>
                <a:gd name="T4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7">
                  <a:moveTo>
                    <a:pt x="2" y="9"/>
                  </a:moveTo>
                  <a:cubicBezTo>
                    <a:pt x="3" y="10"/>
                    <a:pt x="2" y="11"/>
                    <a:pt x="3" y="11"/>
                  </a:cubicBezTo>
                  <a:cubicBezTo>
                    <a:pt x="5" y="12"/>
                    <a:pt x="9" y="10"/>
                    <a:pt x="9" y="11"/>
                  </a:cubicBezTo>
                  <a:cubicBezTo>
                    <a:pt x="10" y="12"/>
                    <a:pt x="5" y="12"/>
                    <a:pt x="6" y="13"/>
                  </a:cubicBezTo>
                  <a:cubicBezTo>
                    <a:pt x="6" y="14"/>
                    <a:pt x="9" y="15"/>
                    <a:pt x="9" y="15"/>
                  </a:cubicBezTo>
                  <a:cubicBezTo>
                    <a:pt x="8" y="16"/>
                    <a:pt x="13" y="17"/>
                    <a:pt x="13" y="16"/>
                  </a:cubicBezTo>
                  <a:cubicBezTo>
                    <a:pt x="14" y="16"/>
                    <a:pt x="15" y="16"/>
                    <a:pt x="16" y="16"/>
                  </a:cubicBezTo>
                  <a:cubicBezTo>
                    <a:pt x="17" y="17"/>
                    <a:pt x="17" y="14"/>
                    <a:pt x="18" y="14"/>
                  </a:cubicBezTo>
                  <a:cubicBezTo>
                    <a:pt x="19" y="15"/>
                    <a:pt x="19" y="13"/>
                    <a:pt x="20" y="12"/>
                  </a:cubicBezTo>
                  <a:cubicBezTo>
                    <a:pt x="21" y="12"/>
                    <a:pt x="23" y="12"/>
                    <a:pt x="23" y="11"/>
                  </a:cubicBezTo>
                  <a:cubicBezTo>
                    <a:pt x="24" y="11"/>
                    <a:pt x="23" y="10"/>
                    <a:pt x="22" y="10"/>
                  </a:cubicBezTo>
                  <a:cubicBezTo>
                    <a:pt x="20" y="11"/>
                    <a:pt x="19" y="10"/>
                    <a:pt x="20" y="9"/>
                  </a:cubicBezTo>
                  <a:cubicBezTo>
                    <a:pt x="20" y="8"/>
                    <a:pt x="18" y="8"/>
                    <a:pt x="19" y="7"/>
                  </a:cubicBezTo>
                  <a:cubicBezTo>
                    <a:pt x="20" y="7"/>
                    <a:pt x="17" y="6"/>
                    <a:pt x="17" y="7"/>
                  </a:cubicBezTo>
                  <a:cubicBezTo>
                    <a:pt x="18" y="8"/>
                    <a:pt x="16" y="7"/>
                    <a:pt x="15" y="6"/>
                  </a:cubicBezTo>
                  <a:cubicBezTo>
                    <a:pt x="15" y="5"/>
                    <a:pt x="12" y="5"/>
                    <a:pt x="9" y="3"/>
                  </a:cubicBezTo>
                  <a:cubicBezTo>
                    <a:pt x="7" y="0"/>
                    <a:pt x="4" y="2"/>
                    <a:pt x="6" y="2"/>
                  </a:cubicBezTo>
                  <a:cubicBezTo>
                    <a:pt x="7" y="2"/>
                    <a:pt x="7" y="3"/>
                    <a:pt x="6" y="3"/>
                  </a:cubicBezTo>
                  <a:cubicBezTo>
                    <a:pt x="5" y="3"/>
                    <a:pt x="3" y="3"/>
                    <a:pt x="5" y="4"/>
                  </a:cubicBezTo>
                  <a:cubicBezTo>
                    <a:pt x="6" y="5"/>
                    <a:pt x="4" y="5"/>
                    <a:pt x="3" y="5"/>
                  </a:cubicBezTo>
                  <a:cubicBezTo>
                    <a:pt x="1" y="5"/>
                    <a:pt x="1" y="7"/>
                    <a:pt x="3" y="7"/>
                  </a:cubicBezTo>
                  <a:cubicBezTo>
                    <a:pt x="5" y="7"/>
                    <a:pt x="4" y="8"/>
                    <a:pt x="2" y="8"/>
                  </a:cubicBezTo>
                  <a:cubicBezTo>
                    <a:pt x="1" y="8"/>
                    <a:pt x="0" y="8"/>
                    <a:pt x="2" y="9"/>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a:extLst>
                <a:ext uri="{FF2B5EF4-FFF2-40B4-BE49-F238E27FC236}">
                  <a16:creationId xmlns:a16="http://schemas.microsoft.com/office/drawing/2014/main" id="{DA8A8247-9DCF-43F3-9B40-DF13505F2185}"/>
                </a:ext>
              </a:extLst>
            </p:cNvPr>
            <p:cNvSpPr>
              <a:spLocks/>
            </p:cNvSpPr>
            <p:nvPr/>
          </p:nvSpPr>
          <p:spPr bwMode="auto">
            <a:xfrm>
              <a:off x="1695" y="3397"/>
              <a:ext cx="36" cy="22"/>
            </a:xfrm>
            <a:custGeom>
              <a:avLst/>
              <a:gdLst>
                <a:gd name="T0" fmla="*/ 8 w 15"/>
                <a:gd name="T1" fmla="*/ 1 h 9"/>
                <a:gd name="T2" fmla="*/ 9 w 15"/>
                <a:gd name="T3" fmla="*/ 3 h 9"/>
                <a:gd name="T4" fmla="*/ 6 w 15"/>
                <a:gd name="T5" fmla="*/ 3 h 9"/>
                <a:gd name="T6" fmla="*/ 6 w 15"/>
                <a:gd name="T7" fmla="*/ 4 h 9"/>
                <a:gd name="T8" fmla="*/ 5 w 15"/>
                <a:gd name="T9" fmla="*/ 4 h 9"/>
                <a:gd name="T10" fmla="*/ 1 w 15"/>
                <a:gd name="T11" fmla="*/ 1 h 9"/>
                <a:gd name="T12" fmla="*/ 1 w 15"/>
                <a:gd name="T13" fmla="*/ 4 h 9"/>
                <a:gd name="T14" fmla="*/ 4 w 15"/>
                <a:gd name="T15" fmla="*/ 6 h 9"/>
                <a:gd name="T16" fmla="*/ 9 w 15"/>
                <a:gd name="T17" fmla="*/ 6 h 9"/>
                <a:gd name="T18" fmla="*/ 8 w 15"/>
                <a:gd name="T19" fmla="*/ 8 h 9"/>
                <a:gd name="T20" fmla="*/ 13 w 15"/>
                <a:gd name="T21" fmla="*/ 8 h 9"/>
                <a:gd name="T22" fmla="*/ 14 w 15"/>
                <a:gd name="T23" fmla="*/ 7 h 9"/>
                <a:gd name="T24" fmla="*/ 14 w 15"/>
                <a:gd name="T25" fmla="*/ 5 h 9"/>
                <a:gd name="T26" fmla="*/ 12 w 15"/>
                <a:gd name="T27" fmla="*/ 2 h 9"/>
                <a:gd name="T28" fmla="*/ 8 w 15"/>
                <a:gd name="T2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9">
                  <a:moveTo>
                    <a:pt x="8" y="1"/>
                  </a:moveTo>
                  <a:cubicBezTo>
                    <a:pt x="7" y="0"/>
                    <a:pt x="7" y="2"/>
                    <a:pt x="9" y="3"/>
                  </a:cubicBezTo>
                  <a:cubicBezTo>
                    <a:pt x="10" y="4"/>
                    <a:pt x="8" y="4"/>
                    <a:pt x="6" y="3"/>
                  </a:cubicBezTo>
                  <a:cubicBezTo>
                    <a:pt x="5" y="2"/>
                    <a:pt x="5" y="4"/>
                    <a:pt x="6" y="4"/>
                  </a:cubicBezTo>
                  <a:cubicBezTo>
                    <a:pt x="7" y="5"/>
                    <a:pt x="6" y="6"/>
                    <a:pt x="5" y="4"/>
                  </a:cubicBezTo>
                  <a:cubicBezTo>
                    <a:pt x="3" y="3"/>
                    <a:pt x="3" y="1"/>
                    <a:pt x="1" y="1"/>
                  </a:cubicBezTo>
                  <a:cubicBezTo>
                    <a:pt x="0" y="1"/>
                    <a:pt x="0" y="3"/>
                    <a:pt x="1" y="4"/>
                  </a:cubicBezTo>
                  <a:cubicBezTo>
                    <a:pt x="2" y="5"/>
                    <a:pt x="3" y="5"/>
                    <a:pt x="4" y="6"/>
                  </a:cubicBezTo>
                  <a:cubicBezTo>
                    <a:pt x="6" y="7"/>
                    <a:pt x="8" y="6"/>
                    <a:pt x="9" y="6"/>
                  </a:cubicBezTo>
                  <a:cubicBezTo>
                    <a:pt x="10" y="6"/>
                    <a:pt x="8" y="7"/>
                    <a:pt x="8" y="8"/>
                  </a:cubicBezTo>
                  <a:cubicBezTo>
                    <a:pt x="9" y="9"/>
                    <a:pt x="11" y="9"/>
                    <a:pt x="13" y="8"/>
                  </a:cubicBezTo>
                  <a:cubicBezTo>
                    <a:pt x="14" y="8"/>
                    <a:pt x="13" y="8"/>
                    <a:pt x="14" y="7"/>
                  </a:cubicBezTo>
                  <a:cubicBezTo>
                    <a:pt x="15" y="6"/>
                    <a:pt x="13" y="6"/>
                    <a:pt x="14" y="5"/>
                  </a:cubicBezTo>
                  <a:cubicBezTo>
                    <a:pt x="15" y="3"/>
                    <a:pt x="12" y="1"/>
                    <a:pt x="12" y="2"/>
                  </a:cubicBezTo>
                  <a:cubicBezTo>
                    <a:pt x="12" y="3"/>
                    <a:pt x="10" y="2"/>
                    <a:pt x="8"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a:extLst>
                <a:ext uri="{FF2B5EF4-FFF2-40B4-BE49-F238E27FC236}">
                  <a16:creationId xmlns:a16="http://schemas.microsoft.com/office/drawing/2014/main" id="{E96E78C4-4351-4C5D-A059-CE6E3111836C}"/>
                </a:ext>
              </a:extLst>
            </p:cNvPr>
            <p:cNvSpPr>
              <a:spLocks/>
            </p:cNvSpPr>
            <p:nvPr/>
          </p:nvSpPr>
          <p:spPr bwMode="auto">
            <a:xfrm>
              <a:off x="1714" y="3364"/>
              <a:ext cx="10" cy="7"/>
            </a:xfrm>
            <a:custGeom>
              <a:avLst/>
              <a:gdLst>
                <a:gd name="T0" fmla="*/ 4 w 4"/>
                <a:gd name="T1" fmla="*/ 2 h 3"/>
                <a:gd name="T2" fmla="*/ 1 w 4"/>
                <a:gd name="T3" fmla="*/ 1 h 3"/>
                <a:gd name="T4" fmla="*/ 4 w 4"/>
                <a:gd name="T5" fmla="*/ 2 h 3"/>
              </a:gdLst>
              <a:ahLst/>
              <a:cxnLst>
                <a:cxn ang="0">
                  <a:pos x="T0" y="T1"/>
                </a:cxn>
                <a:cxn ang="0">
                  <a:pos x="T2" y="T3"/>
                </a:cxn>
                <a:cxn ang="0">
                  <a:pos x="T4" y="T5"/>
                </a:cxn>
              </a:cxnLst>
              <a:rect l="0" t="0" r="r" b="b"/>
              <a:pathLst>
                <a:path w="4" h="3">
                  <a:moveTo>
                    <a:pt x="4" y="2"/>
                  </a:moveTo>
                  <a:cubicBezTo>
                    <a:pt x="4" y="1"/>
                    <a:pt x="0" y="0"/>
                    <a:pt x="1" y="1"/>
                  </a:cubicBezTo>
                  <a:cubicBezTo>
                    <a:pt x="2" y="2"/>
                    <a:pt x="3" y="3"/>
                    <a:pt x="4"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a:extLst>
                <a:ext uri="{FF2B5EF4-FFF2-40B4-BE49-F238E27FC236}">
                  <a16:creationId xmlns:a16="http://schemas.microsoft.com/office/drawing/2014/main" id="{D6B20651-E56A-4A7B-BFB4-0D9B34D1DD37}"/>
                </a:ext>
              </a:extLst>
            </p:cNvPr>
            <p:cNvSpPr>
              <a:spLocks/>
            </p:cNvSpPr>
            <p:nvPr/>
          </p:nvSpPr>
          <p:spPr bwMode="auto">
            <a:xfrm>
              <a:off x="1810" y="3524"/>
              <a:ext cx="7" cy="5"/>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0"/>
                    <a:pt x="2" y="0"/>
                  </a:cubicBezTo>
                  <a:cubicBezTo>
                    <a:pt x="0" y="0"/>
                    <a:pt x="0" y="2"/>
                    <a:pt x="1"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a:extLst>
                <a:ext uri="{FF2B5EF4-FFF2-40B4-BE49-F238E27FC236}">
                  <a16:creationId xmlns:a16="http://schemas.microsoft.com/office/drawing/2014/main" id="{149B2230-2533-41DD-A6A4-EF20BB80DD87}"/>
                </a:ext>
              </a:extLst>
            </p:cNvPr>
            <p:cNvSpPr>
              <a:spLocks/>
            </p:cNvSpPr>
            <p:nvPr/>
          </p:nvSpPr>
          <p:spPr bwMode="auto">
            <a:xfrm>
              <a:off x="1807" y="3426"/>
              <a:ext cx="22" cy="14"/>
            </a:xfrm>
            <a:custGeom>
              <a:avLst/>
              <a:gdLst>
                <a:gd name="T0" fmla="*/ 0 w 9"/>
                <a:gd name="T1" fmla="*/ 2 h 6"/>
                <a:gd name="T2" fmla="*/ 1 w 9"/>
                <a:gd name="T3" fmla="*/ 4 h 6"/>
                <a:gd name="T4" fmla="*/ 4 w 9"/>
                <a:gd name="T5" fmla="*/ 5 h 6"/>
                <a:gd name="T6" fmla="*/ 9 w 9"/>
                <a:gd name="T7" fmla="*/ 4 h 6"/>
                <a:gd name="T8" fmla="*/ 4 w 9"/>
                <a:gd name="T9" fmla="*/ 2 h 6"/>
                <a:gd name="T10" fmla="*/ 0 w 9"/>
                <a:gd name="T11" fmla="*/ 2 h 6"/>
              </a:gdLst>
              <a:ahLst/>
              <a:cxnLst>
                <a:cxn ang="0">
                  <a:pos x="T0" y="T1"/>
                </a:cxn>
                <a:cxn ang="0">
                  <a:pos x="T2" y="T3"/>
                </a:cxn>
                <a:cxn ang="0">
                  <a:pos x="T4" y="T5"/>
                </a:cxn>
                <a:cxn ang="0">
                  <a:pos x="T6" y="T7"/>
                </a:cxn>
                <a:cxn ang="0">
                  <a:pos x="T8" y="T9"/>
                </a:cxn>
                <a:cxn ang="0">
                  <a:pos x="T10" y="T11"/>
                </a:cxn>
              </a:cxnLst>
              <a:rect l="0" t="0" r="r" b="b"/>
              <a:pathLst>
                <a:path w="9" h="6">
                  <a:moveTo>
                    <a:pt x="0" y="2"/>
                  </a:moveTo>
                  <a:cubicBezTo>
                    <a:pt x="0" y="3"/>
                    <a:pt x="1" y="3"/>
                    <a:pt x="1" y="4"/>
                  </a:cubicBezTo>
                  <a:cubicBezTo>
                    <a:pt x="1" y="5"/>
                    <a:pt x="3" y="6"/>
                    <a:pt x="4" y="5"/>
                  </a:cubicBezTo>
                  <a:cubicBezTo>
                    <a:pt x="6" y="4"/>
                    <a:pt x="9" y="5"/>
                    <a:pt x="9" y="4"/>
                  </a:cubicBezTo>
                  <a:cubicBezTo>
                    <a:pt x="9" y="3"/>
                    <a:pt x="5" y="2"/>
                    <a:pt x="4" y="2"/>
                  </a:cubicBezTo>
                  <a:cubicBezTo>
                    <a:pt x="3" y="2"/>
                    <a:pt x="1" y="0"/>
                    <a:pt x="0"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3">
              <a:extLst>
                <a:ext uri="{FF2B5EF4-FFF2-40B4-BE49-F238E27FC236}">
                  <a16:creationId xmlns:a16="http://schemas.microsoft.com/office/drawing/2014/main" id="{23037905-BBF6-42B5-8ACA-46673342B88A}"/>
                </a:ext>
              </a:extLst>
            </p:cNvPr>
            <p:cNvSpPr>
              <a:spLocks/>
            </p:cNvSpPr>
            <p:nvPr/>
          </p:nvSpPr>
          <p:spPr bwMode="auto">
            <a:xfrm>
              <a:off x="1645" y="3388"/>
              <a:ext cx="10" cy="5"/>
            </a:xfrm>
            <a:custGeom>
              <a:avLst/>
              <a:gdLst>
                <a:gd name="T0" fmla="*/ 3 w 4"/>
                <a:gd name="T1" fmla="*/ 1 h 2"/>
                <a:gd name="T2" fmla="*/ 0 w 4"/>
                <a:gd name="T3" fmla="*/ 1 h 2"/>
                <a:gd name="T4" fmla="*/ 3 w 4"/>
                <a:gd name="T5" fmla="*/ 1 h 2"/>
              </a:gdLst>
              <a:ahLst/>
              <a:cxnLst>
                <a:cxn ang="0">
                  <a:pos x="T0" y="T1"/>
                </a:cxn>
                <a:cxn ang="0">
                  <a:pos x="T2" y="T3"/>
                </a:cxn>
                <a:cxn ang="0">
                  <a:pos x="T4" y="T5"/>
                </a:cxn>
              </a:cxnLst>
              <a:rect l="0" t="0" r="r" b="b"/>
              <a:pathLst>
                <a:path w="4" h="2">
                  <a:moveTo>
                    <a:pt x="3" y="1"/>
                  </a:moveTo>
                  <a:cubicBezTo>
                    <a:pt x="4" y="0"/>
                    <a:pt x="0" y="0"/>
                    <a:pt x="0" y="1"/>
                  </a:cubicBezTo>
                  <a:cubicBezTo>
                    <a:pt x="1" y="1"/>
                    <a:pt x="3" y="2"/>
                    <a:pt x="3"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a:extLst>
                <a:ext uri="{FF2B5EF4-FFF2-40B4-BE49-F238E27FC236}">
                  <a16:creationId xmlns:a16="http://schemas.microsoft.com/office/drawing/2014/main" id="{21DAF418-7ABE-4A36-951E-5DAF2AF94990}"/>
                </a:ext>
              </a:extLst>
            </p:cNvPr>
            <p:cNvSpPr>
              <a:spLocks/>
            </p:cNvSpPr>
            <p:nvPr/>
          </p:nvSpPr>
          <p:spPr bwMode="auto">
            <a:xfrm>
              <a:off x="1688" y="3373"/>
              <a:ext cx="36" cy="17"/>
            </a:xfrm>
            <a:custGeom>
              <a:avLst/>
              <a:gdLst>
                <a:gd name="T0" fmla="*/ 3 w 15"/>
                <a:gd name="T1" fmla="*/ 2 h 7"/>
                <a:gd name="T2" fmla="*/ 5 w 15"/>
                <a:gd name="T3" fmla="*/ 3 h 7"/>
                <a:gd name="T4" fmla="*/ 2 w 15"/>
                <a:gd name="T5" fmla="*/ 4 h 7"/>
                <a:gd name="T6" fmla="*/ 5 w 15"/>
                <a:gd name="T7" fmla="*/ 5 h 7"/>
                <a:gd name="T8" fmla="*/ 10 w 15"/>
                <a:gd name="T9" fmla="*/ 6 h 7"/>
                <a:gd name="T10" fmla="*/ 14 w 15"/>
                <a:gd name="T11" fmla="*/ 6 h 7"/>
                <a:gd name="T12" fmla="*/ 13 w 15"/>
                <a:gd name="T13" fmla="*/ 4 h 7"/>
                <a:gd name="T14" fmla="*/ 11 w 15"/>
                <a:gd name="T15" fmla="*/ 2 h 7"/>
                <a:gd name="T16" fmla="*/ 8 w 15"/>
                <a:gd name="T17" fmla="*/ 1 h 7"/>
                <a:gd name="T18" fmla="*/ 7 w 15"/>
                <a:gd name="T19" fmla="*/ 1 h 7"/>
                <a:gd name="T20" fmla="*/ 1 w 15"/>
                <a:gd name="T21" fmla="*/ 0 h 7"/>
                <a:gd name="T22" fmla="*/ 3 w 15"/>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3" y="2"/>
                  </a:moveTo>
                  <a:cubicBezTo>
                    <a:pt x="4" y="2"/>
                    <a:pt x="6" y="3"/>
                    <a:pt x="5" y="3"/>
                  </a:cubicBezTo>
                  <a:cubicBezTo>
                    <a:pt x="5" y="4"/>
                    <a:pt x="2" y="3"/>
                    <a:pt x="2" y="4"/>
                  </a:cubicBezTo>
                  <a:cubicBezTo>
                    <a:pt x="2" y="4"/>
                    <a:pt x="3" y="5"/>
                    <a:pt x="5" y="5"/>
                  </a:cubicBezTo>
                  <a:cubicBezTo>
                    <a:pt x="7" y="4"/>
                    <a:pt x="9" y="5"/>
                    <a:pt x="10" y="6"/>
                  </a:cubicBezTo>
                  <a:cubicBezTo>
                    <a:pt x="11" y="7"/>
                    <a:pt x="13" y="7"/>
                    <a:pt x="14" y="6"/>
                  </a:cubicBezTo>
                  <a:cubicBezTo>
                    <a:pt x="15" y="5"/>
                    <a:pt x="13" y="5"/>
                    <a:pt x="13" y="4"/>
                  </a:cubicBezTo>
                  <a:cubicBezTo>
                    <a:pt x="13" y="3"/>
                    <a:pt x="12" y="2"/>
                    <a:pt x="11" y="2"/>
                  </a:cubicBezTo>
                  <a:cubicBezTo>
                    <a:pt x="10" y="2"/>
                    <a:pt x="9" y="1"/>
                    <a:pt x="8" y="1"/>
                  </a:cubicBezTo>
                  <a:cubicBezTo>
                    <a:pt x="8" y="1"/>
                    <a:pt x="7" y="2"/>
                    <a:pt x="7" y="1"/>
                  </a:cubicBezTo>
                  <a:cubicBezTo>
                    <a:pt x="7" y="0"/>
                    <a:pt x="3" y="0"/>
                    <a:pt x="1" y="0"/>
                  </a:cubicBezTo>
                  <a:cubicBezTo>
                    <a:pt x="0" y="1"/>
                    <a:pt x="2" y="3"/>
                    <a:pt x="3"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a:extLst>
                <a:ext uri="{FF2B5EF4-FFF2-40B4-BE49-F238E27FC236}">
                  <a16:creationId xmlns:a16="http://schemas.microsoft.com/office/drawing/2014/main" id="{48243FE7-FA02-47FB-B731-D751737F6FD4}"/>
                </a:ext>
              </a:extLst>
            </p:cNvPr>
            <p:cNvSpPr>
              <a:spLocks/>
            </p:cNvSpPr>
            <p:nvPr/>
          </p:nvSpPr>
          <p:spPr bwMode="auto">
            <a:xfrm>
              <a:off x="1752" y="3328"/>
              <a:ext cx="153" cy="79"/>
            </a:xfrm>
            <a:custGeom>
              <a:avLst/>
              <a:gdLst>
                <a:gd name="T0" fmla="*/ 4 w 64"/>
                <a:gd name="T1" fmla="*/ 9 h 33"/>
                <a:gd name="T2" fmla="*/ 5 w 64"/>
                <a:gd name="T3" fmla="*/ 11 h 33"/>
                <a:gd name="T4" fmla="*/ 11 w 64"/>
                <a:gd name="T5" fmla="*/ 12 h 33"/>
                <a:gd name="T6" fmla="*/ 18 w 64"/>
                <a:gd name="T7" fmla="*/ 13 h 33"/>
                <a:gd name="T8" fmla="*/ 26 w 64"/>
                <a:gd name="T9" fmla="*/ 11 h 33"/>
                <a:gd name="T10" fmla="*/ 20 w 64"/>
                <a:gd name="T11" fmla="*/ 14 h 33"/>
                <a:gd name="T12" fmla="*/ 19 w 64"/>
                <a:gd name="T13" fmla="*/ 16 h 33"/>
                <a:gd name="T14" fmla="*/ 13 w 64"/>
                <a:gd name="T15" fmla="*/ 18 h 33"/>
                <a:gd name="T16" fmla="*/ 20 w 64"/>
                <a:gd name="T17" fmla="*/ 22 h 33"/>
                <a:gd name="T18" fmla="*/ 10 w 64"/>
                <a:gd name="T19" fmla="*/ 24 h 33"/>
                <a:gd name="T20" fmla="*/ 14 w 64"/>
                <a:gd name="T21" fmla="*/ 25 h 33"/>
                <a:gd name="T22" fmla="*/ 14 w 64"/>
                <a:gd name="T23" fmla="*/ 27 h 33"/>
                <a:gd name="T24" fmla="*/ 10 w 64"/>
                <a:gd name="T25" fmla="*/ 28 h 33"/>
                <a:gd name="T26" fmla="*/ 6 w 64"/>
                <a:gd name="T27" fmla="*/ 31 h 33"/>
                <a:gd name="T28" fmla="*/ 16 w 64"/>
                <a:gd name="T29" fmla="*/ 32 h 33"/>
                <a:gd name="T30" fmla="*/ 23 w 64"/>
                <a:gd name="T31" fmla="*/ 32 h 33"/>
                <a:gd name="T32" fmla="*/ 28 w 64"/>
                <a:gd name="T33" fmla="*/ 31 h 33"/>
                <a:gd name="T34" fmla="*/ 27 w 64"/>
                <a:gd name="T35" fmla="*/ 29 h 33"/>
                <a:gd name="T36" fmla="*/ 23 w 64"/>
                <a:gd name="T37" fmla="*/ 28 h 33"/>
                <a:gd name="T38" fmla="*/ 28 w 64"/>
                <a:gd name="T39" fmla="*/ 25 h 33"/>
                <a:gd name="T40" fmla="*/ 36 w 64"/>
                <a:gd name="T41" fmla="*/ 21 h 33"/>
                <a:gd name="T42" fmla="*/ 35 w 64"/>
                <a:gd name="T43" fmla="*/ 19 h 33"/>
                <a:gd name="T44" fmla="*/ 41 w 64"/>
                <a:gd name="T45" fmla="*/ 17 h 33"/>
                <a:gd name="T46" fmla="*/ 49 w 64"/>
                <a:gd name="T47" fmla="*/ 12 h 33"/>
                <a:gd name="T48" fmla="*/ 50 w 64"/>
                <a:gd name="T49" fmla="*/ 9 h 33"/>
                <a:gd name="T50" fmla="*/ 61 w 64"/>
                <a:gd name="T51" fmla="*/ 6 h 33"/>
                <a:gd name="T52" fmla="*/ 58 w 64"/>
                <a:gd name="T53" fmla="*/ 3 h 33"/>
                <a:gd name="T54" fmla="*/ 51 w 64"/>
                <a:gd name="T55" fmla="*/ 3 h 33"/>
                <a:gd name="T56" fmla="*/ 45 w 64"/>
                <a:gd name="T57" fmla="*/ 1 h 33"/>
                <a:gd name="T58" fmla="*/ 38 w 64"/>
                <a:gd name="T59" fmla="*/ 2 h 33"/>
                <a:gd name="T60" fmla="*/ 32 w 64"/>
                <a:gd name="T61" fmla="*/ 2 h 33"/>
                <a:gd name="T62" fmla="*/ 25 w 64"/>
                <a:gd name="T63" fmla="*/ 2 h 33"/>
                <a:gd name="T64" fmla="*/ 23 w 64"/>
                <a:gd name="T65" fmla="*/ 4 h 33"/>
                <a:gd name="T66" fmla="*/ 17 w 64"/>
                <a:gd name="T67" fmla="*/ 5 h 33"/>
                <a:gd name="T68" fmla="*/ 12 w 64"/>
                <a:gd name="T69" fmla="*/ 6 h 33"/>
                <a:gd name="T70" fmla="*/ 8 w 64"/>
                <a:gd name="T71" fmla="*/ 6 h 33"/>
                <a:gd name="T72" fmla="*/ 2 w 64"/>
                <a:gd name="T73"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33">
                  <a:moveTo>
                    <a:pt x="3" y="8"/>
                  </a:moveTo>
                  <a:cubicBezTo>
                    <a:pt x="4" y="8"/>
                    <a:pt x="5" y="8"/>
                    <a:pt x="4" y="9"/>
                  </a:cubicBezTo>
                  <a:cubicBezTo>
                    <a:pt x="3" y="9"/>
                    <a:pt x="4" y="9"/>
                    <a:pt x="5" y="9"/>
                  </a:cubicBezTo>
                  <a:cubicBezTo>
                    <a:pt x="7" y="9"/>
                    <a:pt x="5" y="10"/>
                    <a:pt x="5" y="11"/>
                  </a:cubicBezTo>
                  <a:cubicBezTo>
                    <a:pt x="5" y="12"/>
                    <a:pt x="6" y="11"/>
                    <a:pt x="6" y="12"/>
                  </a:cubicBezTo>
                  <a:cubicBezTo>
                    <a:pt x="6" y="13"/>
                    <a:pt x="10" y="13"/>
                    <a:pt x="11" y="12"/>
                  </a:cubicBezTo>
                  <a:cubicBezTo>
                    <a:pt x="13" y="11"/>
                    <a:pt x="12" y="12"/>
                    <a:pt x="12" y="13"/>
                  </a:cubicBezTo>
                  <a:cubicBezTo>
                    <a:pt x="12" y="14"/>
                    <a:pt x="17" y="14"/>
                    <a:pt x="18" y="13"/>
                  </a:cubicBezTo>
                  <a:cubicBezTo>
                    <a:pt x="18" y="13"/>
                    <a:pt x="19" y="13"/>
                    <a:pt x="20" y="13"/>
                  </a:cubicBezTo>
                  <a:cubicBezTo>
                    <a:pt x="21" y="13"/>
                    <a:pt x="26" y="12"/>
                    <a:pt x="26" y="11"/>
                  </a:cubicBezTo>
                  <a:cubicBezTo>
                    <a:pt x="26" y="10"/>
                    <a:pt x="28" y="12"/>
                    <a:pt x="26" y="13"/>
                  </a:cubicBezTo>
                  <a:cubicBezTo>
                    <a:pt x="24" y="14"/>
                    <a:pt x="21" y="14"/>
                    <a:pt x="20" y="14"/>
                  </a:cubicBezTo>
                  <a:cubicBezTo>
                    <a:pt x="18" y="15"/>
                    <a:pt x="21" y="16"/>
                    <a:pt x="22" y="17"/>
                  </a:cubicBezTo>
                  <a:cubicBezTo>
                    <a:pt x="24" y="18"/>
                    <a:pt x="20" y="17"/>
                    <a:pt x="19" y="16"/>
                  </a:cubicBezTo>
                  <a:cubicBezTo>
                    <a:pt x="17" y="14"/>
                    <a:pt x="14" y="14"/>
                    <a:pt x="12" y="15"/>
                  </a:cubicBezTo>
                  <a:cubicBezTo>
                    <a:pt x="11" y="15"/>
                    <a:pt x="11" y="18"/>
                    <a:pt x="13" y="18"/>
                  </a:cubicBezTo>
                  <a:cubicBezTo>
                    <a:pt x="14" y="18"/>
                    <a:pt x="15" y="18"/>
                    <a:pt x="16" y="20"/>
                  </a:cubicBezTo>
                  <a:cubicBezTo>
                    <a:pt x="17" y="22"/>
                    <a:pt x="20" y="22"/>
                    <a:pt x="20" y="22"/>
                  </a:cubicBezTo>
                  <a:cubicBezTo>
                    <a:pt x="20" y="23"/>
                    <a:pt x="17" y="22"/>
                    <a:pt x="15" y="21"/>
                  </a:cubicBezTo>
                  <a:cubicBezTo>
                    <a:pt x="13" y="21"/>
                    <a:pt x="10" y="22"/>
                    <a:pt x="10" y="24"/>
                  </a:cubicBezTo>
                  <a:cubicBezTo>
                    <a:pt x="10" y="25"/>
                    <a:pt x="12" y="25"/>
                    <a:pt x="14" y="24"/>
                  </a:cubicBezTo>
                  <a:cubicBezTo>
                    <a:pt x="16" y="23"/>
                    <a:pt x="15" y="24"/>
                    <a:pt x="14" y="25"/>
                  </a:cubicBezTo>
                  <a:cubicBezTo>
                    <a:pt x="13" y="26"/>
                    <a:pt x="16" y="27"/>
                    <a:pt x="16" y="28"/>
                  </a:cubicBezTo>
                  <a:cubicBezTo>
                    <a:pt x="16" y="29"/>
                    <a:pt x="14" y="28"/>
                    <a:pt x="14" y="27"/>
                  </a:cubicBezTo>
                  <a:cubicBezTo>
                    <a:pt x="13" y="26"/>
                    <a:pt x="12" y="25"/>
                    <a:pt x="10" y="26"/>
                  </a:cubicBezTo>
                  <a:cubicBezTo>
                    <a:pt x="8" y="26"/>
                    <a:pt x="8" y="27"/>
                    <a:pt x="10" y="28"/>
                  </a:cubicBezTo>
                  <a:cubicBezTo>
                    <a:pt x="11" y="28"/>
                    <a:pt x="11" y="29"/>
                    <a:pt x="10" y="29"/>
                  </a:cubicBezTo>
                  <a:cubicBezTo>
                    <a:pt x="8" y="29"/>
                    <a:pt x="5" y="30"/>
                    <a:pt x="6" y="31"/>
                  </a:cubicBezTo>
                  <a:cubicBezTo>
                    <a:pt x="7" y="32"/>
                    <a:pt x="11" y="31"/>
                    <a:pt x="12" y="32"/>
                  </a:cubicBezTo>
                  <a:cubicBezTo>
                    <a:pt x="13" y="32"/>
                    <a:pt x="15" y="32"/>
                    <a:pt x="16" y="32"/>
                  </a:cubicBezTo>
                  <a:cubicBezTo>
                    <a:pt x="16" y="31"/>
                    <a:pt x="18" y="31"/>
                    <a:pt x="20" y="31"/>
                  </a:cubicBezTo>
                  <a:cubicBezTo>
                    <a:pt x="22" y="31"/>
                    <a:pt x="22" y="32"/>
                    <a:pt x="23" y="32"/>
                  </a:cubicBezTo>
                  <a:cubicBezTo>
                    <a:pt x="24" y="33"/>
                    <a:pt x="25" y="33"/>
                    <a:pt x="26" y="32"/>
                  </a:cubicBezTo>
                  <a:cubicBezTo>
                    <a:pt x="27" y="31"/>
                    <a:pt x="27" y="31"/>
                    <a:pt x="28" y="31"/>
                  </a:cubicBezTo>
                  <a:cubicBezTo>
                    <a:pt x="29" y="31"/>
                    <a:pt x="30" y="30"/>
                    <a:pt x="29" y="29"/>
                  </a:cubicBezTo>
                  <a:cubicBezTo>
                    <a:pt x="28" y="29"/>
                    <a:pt x="27" y="30"/>
                    <a:pt x="27" y="29"/>
                  </a:cubicBezTo>
                  <a:cubicBezTo>
                    <a:pt x="26" y="29"/>
                    <a:pt x="25" y="28"/>
                    <a:pt x="23" y="29"/>
                  </a:cubicBezTo>
                  <a:cubicBezTo>
                    <a:pt x="20" y="29"/>
                    <a:pt x="21" y="27"/>
                    <a:pt x="23" y="28"/>
                  </a:cubicBezTo>
                  <a:cubicBezTo>
                    <a:pt x="24" y="28"/>
                    <a:pt x="26" y="28"/>
                    <a:pt x="28" y="27"/>
                  </a:cubicBezTo>
                  <a:cubicBezTo>
                    <a:pt x="29" y="27"/>
                    <a:pt x="28" y="26"/>
                    <a:pt x="28" y="25"/>
                  </a:cubicBezTo>
                  <a:cubicBezTo>
                    <a:pt x="28" y="25"/>
                    <a:pt x="30" y="25"/>
                    <a:pt x="32" y="25"/>
                  </a:cubicBezTo>
                  <a:cubicBezTo>
                    <a:pt x="33" y="25"/>
                    <a:pt x="36" y="23"/>
                    <a:pt x="36" y="21"/>
                  </a:cubicBezTo>
                  <a:cubicBezTo>
                    <a:pt x="36" y="20"/>
                    <a:pt x="32" y="20"/>
                    <a:pt x="31" y="20"/>
                  </a:cubicBezTo>
                  <a:cubicBezTo>
                    <a:pt x="29" y="20"/>
                    <a:pt x="32" y="19"/>
                    <a:pt x="35" y="19"/>
                  </a:cubicBezTo>
                  <a:cubicBezTo>
                    <a:pt x="38" y="19"/>
                    <a:pt x="37" y="18"/>
                    <a:pt x="37" y="17"/>
                  </a:cubicBezTo>
                  <a:cubicBezTo>
                    <a:pt x="38" y="16"/>
                    <a:pt x="40" y="18"/>
                    <a:pt x="41" y="17"/>
                  </a:cubicBezTo>
                  <a:cubicBezTo>
                    <a:pt x="43" y="17"/>
                    <a:pt x="42" y="16"/>
                    <a:pt x="43" y="16"/>
                  </a:cubicBezTo>
                  <a:cubicBezTo>
                    <a:pt x="44" y="16"/>
                    <a:pt x="46" y="14"/>
                    <a:pt x="49" y="12"/>
                  </a:cubicBezTo>
                  <a:cubicBezTo>
                    <a:pt x="53" y="10"/>
                    <a:pt x="56" y="11"/>
                    <a:pt x="56" y="9"/>
                  </a:cubicBezTo>
                  <a:cubicBezTo>
                    <a:pt x="56" y="8"/>
                    <a:pt x="51" y="9"/>
                    <a:pt x="50" y="9"/>
                  </a:cubicBezTo>
                  <a:cubicBezTo>
                    <a:pt x="49" y="9"/>
                    <a:pt x="54" y="8"/>
                    <a:pt x="55" y="8"/>
                  </a:cubicBezTo>
                  <a:cubicBezTo>
                    <a:pt x="56" y="8"/>
                    <a:pt x="57" y="8"/>
                    <a:pt x="61" y="6"/>
                  </a:cubicBezTo>
                  <a:cubicBezTo>
                    <a:pt x="64" y="5"/>
                    <a:pt x="63" y="4"/>
                    <a:pt x="61" y="4"/>
                  </a:cubicBezTo>
                  <a:cubicBezTo>
                    <a:pt x="60" y="5"/>
                    <a:pt x="58" y="4"/>
                    <a:pt x="58" y="3"/>
                  </a:cubicBezTo>
                  <a:cubicBezTo>
                    <a:pt x="58" y="2"/>
                    <a:pt x="56" y="3"/>
                    <a:pt x="56" y="2"/>
                  </a:cubicBezTo>
                  <a:cubicBezTo>
                    <a:pt x="56" y="2"/>
                    <a:pt x="54" y="2"/>
                    <a:pt x="51" y="3"/>
                  </a:cubicBezTo>
                  <a:cubicBezTo>
                    <a:pt x="49" y="4"/>
                    <a:pt x="51" y="2"/>
                    <a:pt x="52" y="2"/>
                  </a:cubicBezTo>
                  <a:cubicBezTo>
                    <a:pt x="53" y="2"/>
                    <a:pt x="46" y="2"/>
                    <a:pt x="45" y="1"/>
                  </a:cubicBezTo>
                  <a:cubicBezTo>
                    <a:pt x="44" y="0"/>
                    <a:pt x="43" y="2"/>
                    <a:pt x="42" y="1"/>
                  </a:cubicBezTo>
                  <a:cubicBezTo>
                    <a:pt x="41" y="0"/>
                    <a:pt x="38" y="1"/>
                    <a:pt x="38" y="2"/>
                  </a:cubicBezTo>
                  <a:cubicBezTo>
                    <a:pt x="39" y="3"/>
                    <a:pt x="38" y="3"/>
                    <a:pt x="37" y="2"/>
                  </a:cubicBezTo>
                  <a:cubicBezTo>
                    <a:pt x="36" y="1"/>
                    <a:pt x="34" y="2"/>
                    <a:pt x="32" y="2"/>
                  </a:cubicBezTo>
                  <a:cubicBezTo>
                    <a:pt x="30" y="1"/>
                    <a:pt x="31" y="3"/>
                    <a:pt x="29" y="2"/>
                  </a:cubicBezTo>
                  <a:cubicBezTo>
                    <a:pt x="27" y="1"/>
                    <a:pt x="25" y="2"/>
                    <a:pt x="25" y="2"/>
                  </a:cubicBezTo>
                  <a:cubicBezTo>
                    <a:pt x="26" y="2"/>
                    <a:pt x="25" y="3"/>
                    <a:pt x="24" y="3"/>
                  </a:cubicBezTo>
                  <a:cubicBezTo>
                    <a:pt x="23" y="2"/>
                    <a:pt x="22" y="3"/>
                    <a:pt x="23" y="4"/>
                  </a:cubicBezTo>
                  <a:cubicBezTo>
                    <a:pt x="23" y="5"/>
                    <a:pt x="20" y="3"/>
                    <a:pt x="20" y="4"/>
                  </a:cubicBezTo>
                  <a:cubicBezTo>
                    <a:pt x="20" y="5"/>
                    <a:pt x="18" y="6"/>
                    <a:pt x="17" y="5"/>
                  </a:cubicBezTo>
                  <a:cubicBezTo>
                    <a:pt x="16" y="4"/>
                    <a:pt x="13" y="4"/>
                    <a:pt x="14" y="5"/>
                  </a:cubicBezTo>
                  <a:cubicBezTo>
                    <a:pt x="15" y="5"/>
                    <a:pt x="11" y="5"/>
                    <a:pt x="12" y="6"/>
                  </a:cubicBezTo>
                  <a:cubicBezTo>
                    <a:pt x="13" y="7"/>
                    <a:pt x="11" y="7"/>
                    <a:pt x="11" y="7"/>
                  </a:cubicBezTo>
                  <a:cubicBezTo>
                    <a:pt x="11" y="6"/>
                    <a:pt x="8" y="5"/>
                    <a:pt x="8" y="6"/>
                  </a:cubicBezTo>
                  <a:cubicBezTo>
                    <a:pt x="7" y="7"/>
                    <a:pt x="6" y="8"/>
                    <a:pt x="6" y="8"/>
                  </a:cubicBezTo>
                  <a:cubicBezTo>
                    <a:pt x="5" y="7"/>
                    <a:pt x="4" y="7"/>
                    <a:pt x="2" y="8"/>
                  </a:cubicBezTo>
                  <a:cubicBezTo>
                    <a:pt x="0" y="9"/>
                    <a:pt x="2" y="9"/>
                    <a:pt x="3" y="8"/>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6">
              <a:extLst>
                <a:ext uri="{FF2B5EF4-FFF2-40B4-BE49-F238E27FC236}">
                  <a16:creationId xmlns:a16="http://schemas.microsoft.com/office/drawing/2014/main" id="{9F70AF2F-F7BD-4940-AEFD-49DFB6AD7700}"/>
                </a:ext>
              </a:extLst>
            </p:cNvPr>
            <p:cNvSpPr>
              <a:spLocks/>
            </p:cNvSpPr>
            <p:nvPr/>
          </p:nvSpPr>
          <p:spPr bwMode="auto">
            <a:xfrm>
              <a:off x="1624" y="3405"/>
              <a:ext cx="9" cy="7"/>
            </a:xfrm>
            <a:custGeom>
              <a:avLst/>
              <a:gdLst>
                <a:gd name="T0" fmla="*/ 1 w 4"/>
                <a:gd name="T1" fmla="*/ 3 h 3"/>
                <a:gd name="T2" fmla="*/ 4 w 4"/>
                <a:gd name="T3" fmla="*/ 1 h 3"/>
                <a:gd name="T4" fmla="*/ 1 w 4"/>
                <a:gd name="T5" fmla="*/ 3 h 3"/>
              </a:gdLst>
              <a:ahLst/>
              <a:cxnLst>
                <a:cxn ang="0">
                  <a:pos x="T0" y="T1"/>
                </a:cxn>
                <a:cxn ang="0">
                  <a:pos x="T2" y="T3"/>
                </a:cxn>
                <a:cxn ang="0">
                  <a:pos x="T4" y="T5"/>
                </a:cxn>
              </a:cxnLst>
              <a:rect l="0" t="0" r="r" b="b"/>
              <a:pathLst>
                <a:path w="4" h="3">
                  <a:moveTo>
                    <a:pt x="1" y="3"/>
                  </a:moveTo>
                  <a:cubicBezTo>
                    <a:pt x="3" y="3"/>
                    <a:pt x="4" y="2"/>
                    <a:pt x="4" y="1"/>
                  </a:cubicBezTo>
                  <a:cubicBezTo>
                    <a:pt x="4" y="0"/>
                    <a:pt x="0" y="3"/>
                    <a:pt x="1"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a:extLst>
                <a:ext uri="{FF2B5EF4-FFF2-40B4-BE49-F238E27FC236}">
                  <a16:creationId xmlns:a16="http://schemas.microsoft.com/office/drawing/2014/main" id="{1B8A206C-26BB-464C-B51A-B3FB6B5DDD10}"/>
                </a:ext>
              </a:extLst>
            </p:cNvPr>
            <p:cNvSpPr>
              <a:spLocks/>
            </p:cNvSpPr>
            <p:nvPr/>
          </p:nvSpPr>
          <p:spPr bwMode="auto">
            <a:xfrm>
              <a:off x="1910" y="3598"/>
              <a:ext cx="33" cy="29"/>
            </a:xfrm>
            <a:custGeom>
              <a:avLst/>
              <a:gdLst>
                <a:gd name="T0" fmla="*/ 7 w 14"/>
                <a:gd name="T1" fmla="*/ 1 h 12"/>
                <a:gd name="T2" fmla="*/ 7 w 14"/>
                <a:gd name="T3" fmla="*/ 0 h 12"/>
                <a:gd name="T4" fmla="*/ 3 w 14"/>
                <a:gd name="T5" fmla="*/ 5 h 12"/>
                <a:gd name="T6" fmla="*/ 2 w 14"/>
                <a:gd name="T7" fmla="*/ 6 h 12"/>
                <a:gd name="T8" fmla="*/ 1 w 14"/>
                <a:gd name="T9" fmla="*/ 8 h 12"/>
                <a:gd name="T10" fmla="*/ 1 w 14"/>
                <a:gd name="T11" fmla="*/ 10 h 12"/>
                <a:gd name="T12" fmla="*/ 4 w 14"/>
                <a:gd name="T13" fmla="*/ 10 h 12"/>
                <a:gd name="T14" fmla="*/ 7 w 14"/>
                <a:gd name="T15" fmla="*/ 9 h 12"/>
                <a:gd name="T16" fmla="*/ 8 w 14"/>
                <a:gd name="T17" fmla="*/ 10 h 12"/>
                <a:gd name="T18" fmla="*/ 8 w 14"/>
                <a:gd name="T19" fmla="*/ 11 h 12"/>
                <a:gd name="T20" fmla="*/ 10 w 14"/>
                <a:gd name="T21" fmla="*/ 11 h 12"/>
                <a:gd name="T22" fmla="*/ 11 w 14"/>
                <a:gd name="T23" fmla="*/ 11 h 12"/>
                <a:gd name="T24" fmla="*/ 13 w 14"/>
                <a:gd name="T25" fmla="*/ 11 h 12"/>
                <a:gd name="T26" fmla="*/ 12 w 14"/>
                <a:gd name="T27" fmla="*/ 10 h 12"/>
                <a:gd name="T28" fmla="*/ 12 w 14"/>
                <a:gd name="T29" fmla="*/ 9 h 12"/>
                <a:gd name="T30" fmla="*/ 12 w 14"/>
                <a:gd name="T31" fmla="*/ 8 h 12"/>
                <a:gd name="T32" fmla="*/ 12 w 14"/>
                <a:gd name="T33" fmla="*/ 6 h 12"/>
                <a:gd name="T34" fmla="*/ 10 w 14"/>
                <a:gd name="T35" fmla="*/ 6 h 12"/>
                <a:gd name="T36" fmla="*/ 8 w 14"/>
                <a:gd name="T37" fmla="*/ 5 h 12"/>
                <a:gd name="T38" fmla="*/ 7 w 14"/>
                <a:gd name="T39" fmla="*/ 4 h 12"/>
                <a:gd name="T40" fmla="*/ 6 w 14"/>
                <a:gd name="T41" fmla="*/ 4 h 12"/>
                <a:gd name="T42" fmla="*/ 6 w 14"/>
                <a:gd name="T43" fmla="*/ 3 h 12"/>
                <a:gd name="T44" fmla="*/ 7 w 14"/>
                <a:gd name="T4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2">
                  <a:moveTo>
                    <a:pt x="7" y="1"/>
                  </a:moveTo>
                  <a:cubicBezTo>
                    <a:pt x="8" y="0"/>
                    <a:pt x="7" y="0"/>
                    <a:pt x="7" y="0"/>
                  </a:cubicBezTo>
                  <a:cubicBezTo>
                    <a:pt x="6" y="0"/>
                    <a:pt x="3" y="4"/>
                    <a:pt x="3" y="5"/>
                  </a:cubicBezTo>
                  <a:cubicBezTo>
                    <a:pt x="3" y="5"/>
                    <a:pt x="3" y="6"/>
                    <a:pt x="2" y="6"/>
                  </a:cubicBezTo>
                  <a:cubicBezTo>
                    <a:pt x="2" y="6"/>
                    <a:pt x="1" y="7"/>
                    <a:pt x="1" y="8"/>
                  </a:cubicBezTo>
                  <a:cubicBezTo>
                    <a:pt x="2" y="8"/>
                    <a:pt x="0" y="9"/>
                    <a:pt x="1" y="10"/>
                  </a:cubicBezTo>
                  <a:cubicBezTo>
                    <a:pt x="1" y="10"/>
                    <a:pt x="3" y="10"/>
                    <a:pt x="4" y="10"/>
                  </a:cubicBezTo>
                  <a:cubicBezTo>
                    <a:pt x="5" y="10"/>
                    <a:pt x="6" y="10"/>
                    <a:pt x="7" y="9"/>
                  </a:cubicBezTo>
                  <a:cubicBezTo>
                    <a:pt x="7" y="9"/>
                    <a:pt x="7" y="10"/>
                    <a:pt x="8" y="10"/>
                  </a:cubicBezTo>
                  <a:cubicBezTo>
                    <a:pt x="9" y="10"/>
                    <a:pt x="8" y="11"/>
                    <a:pt x="8" y="11"/>
                  </a:cubicBezTo>
                  <a:cubicBezTo>
                    <a:pt x="8" y="12"/>
                    <a:pt x="9" y="11"/>
                    <a:pt x="10" y="11"/>
                  </a:cubicBezTo>
                  <a:cubicBezTo>
                    <a:pt x="10" y="10"/>
                    <a:pt x="11" y="11"/>
                    <a:pt x="11" y="11"/>
                  </a:cubicBezTo>
                  <a:cubicBezTo>
                    <a:pt x="11" y="12"/>
                    <a:pt x="13" y="12"/>
                    <a:pt x="13" y="11"/>
                  </a:cubicBezTo>
                  <a:cubicBezTo>
                    <a:pt x="14" y="11"/>
                    <a:pt x="13" y="9"/>
                    <a:pt x="12" y="10"/>
                  </a:cubicBezTo>
                  <a:cubicBezTo>
                    <a:pt x="12" y="10"/>
                    <a:pt x="12" y="9"/>
                    <a:pt x="12" y="9"/>
                  </a:cubicBezTo>
                  <a:cubicBezTo>
                    <a:pt x="13" y="8"/>
                    <a:pt x="12" y="8"/>
                    <a:pt x="12" y="8"/>
                  </a:cubicBezTo>
                  <a:cubicBezTo>
                    <a:pt x="11" y="9"/>
                    <a:pt x="11" y="7"/>
                    <a:pt x="12" y="6"/>
                  </a:cubicBezTo>
                  <a:cubicBezTo>
                    <a:pt x="12" y="6"/>
                    <a:pt x="10" y="5"/>
                    <a:pt x="10" y="6"/>
                  </a:cubicBezTo>
                  <a:cubicBezTo>
                    <a:pt x="10" y="6"/>
                    <a:pt x="8" y="6"/>
                    <a:pt x="8" y="5"/>
                  </a:cubicBezTo>
                  <a:cubicBezTo>
                    <a:pt x="8" y="5"/>
                    <a:pt x="7" y="5"/>
                    <a:pt x="7" y="4"/>
                  </a:cubicBezTo>
                  <a:cubicBezTo>
                    <a:pt x="8" y="4"/>
                    <a:pt x="6" y="4"/>
                    <a:pt x="6" y="4"/>
                  </a:cubicBezTo>
                  <a:cubicBezTo>
                    <a:pt x="6" y="5"/>
                    <a:pt x="5" y="4"/>
                    <a:pt x="6" y="3"/>
                  </a:cubicBezTo>
                  <a:cubicBezTo>
                    <a:pt x="7" y="2"/>
                    <a:pt x="7" y="1"/>
                    <a:pt x="7"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a:extLst>
                <a:ext uri="{FF2B5EF4-FFF2-40B4-BE49-F238E27FC236}">
                  <a16:creationId xmlns:a16="http://schemas.microsoft.com/office/drawing/2014/main" id="{33647253-C1DF-485B-9FD2-8A812ADD6015}"/>
                </a:ext>
              </a:extLst>
            </p:cNvPr>
            <p:cNvSpPr>
              <a:spLocks/>
            </p:cNvSpPr>
            <p:nvPr/>
          </p:nvSpPr>
          <p:spPr bwMode="auto">
            <a:xfrm>
              <a:off x="1607" y="3390"/>
              <a:ext cx="38" cy="19"/>
            </a:xfrm>
            <a:custGeom>
              <a:avLst/>
              <a:gdLst>
                <a:gd name="T0" fmla="*/ 1 w 16"/>
                <a:gd name="T1" fmla="*/ 8 h 8"/>
                <a:gd name="T2" fmla="*/ 3 w 16"/>
                <a:gd name="T3" fmla="*/ 8 h 8"/>
                <a:gd name="T4" fmla="*/ 4 w 16"/>
                <a:gd name="T5" fmla="*/ 7 h 8"/>
                <a:gd name="T6" fmla="*/ 6 w 16"/>
                <a:gd name="T7" fmla="*/ 8 h 8"/>
                <a:gd name="T8" fmla="*/ 8 w 16"/>
                <a:gd name="T9" fmla="*/ 7 h 8"/>
                <a:gd name="T10" fmla="*/ 9 w 16"/>
                <a:gd name="T11" fmla="*/ 6 h 8"/>
                <a:gd name="T12" fmla="*/ 10 w 16"/>
                <a:gd name="T13" fmla="*/ 4 h 8"/>
                <a:gd name="T14" fmla="*/ 11 w 16"/>
                <a:gd name="T15" fmla="*/ 6 h 8"/>
                <a:gd name="T16" fmla="*/ 12 w 16"/>
                <a:gd name="T17" fmla="*/ 5 h 8"/>
                <a:gd name="T18" fmla="*/ 14 w 16"/>
                <a:gd name="T19" fmla="*/ 5 h 8"/>
                <a:gd name="T20" fmla="*/ 14 w 16"/>
                <a:gd name="T21" fmla="*/ 3 h 8"/>
                <a:gd name="T22" fmla="*/ 15 w 16"/>
                <a:gd name="T23" fmla="*/ 2 h 8"/>
                <a:gd name="T24" fmla="*/ 14 w 16"/>
                <a:gd name="T25" fmla="*/ 1 h 8"/>
                <a:gd name="T26" fmla="*/ 12 w 16"/>
                <a:gd name="T27" fmla="*/ 2 h 8"/>
                <a:gd name="T28" fmla="*/ 10 w 16"/>
                <a:gd name="T29" fmla="*/ 2 h 8"/>
                <a:gd name="T30" fmla="*/ 6 w 16"/>
                <a:gd name="T31" fmla="*/ 4 h 8"/>
                <a:gd name="T32" fmla="*/ 3 w 16"/>
                <a:gd name="T33" fmla="*/ 5 h 8"/>
                <a:gd name="T34" fmla="*/ 1 w 16"/>
                <a:gd name="T35" fmla="*/ 7 h 8"/>
                <a:gd name="T36" fmla="*/ 1 w 16"/>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8">
                  <a:moveTo>
                    <a:pt x="1" y="8"/>
                  </a:moveTo>
                  <a:cubicBezTo>
                    <a:pt x="2" y="8"/>
                    <a:pt x="2" y="8"/>
                    <a:pt x="3" y="8"/>
                  </a:cubicBezTo>
                  <a:cubicBezTo>
                    <a:pt x="4" y="8"/>
                    <a:pt x="4" y="7"/>
                    <a:pt x="4" y="7"/>
                  </a:cubicBezTo>
                  <a:cubicBezTo>
                    <a:pt x="5" y="6"/>
                    <a:pt x="5" y="8"/>
                    <a:pt x="6" y="8"/>
                  </a:cubicBezTo>
                  <a:cubicBezTo>
                    <a:pt x="7" y="8"/>
                    <a:pt x="7" y="6"/>
                    <a:pt x="8" y="7"/>
                  </a:cubicBezTo>
                  <a:cubicBezTo>
                    <a:pt x="8" y="7"/>
                    <a:pt x="9" y="7"/>
                    <a:pt x="9" y="6"/>
                  </a:cubicBezTo>
                  <a:cubicBezTo>
                    <a:pt x="9" y="5"/>
                    <a:pt x="9" y="4"/>
                    <a:pt x="10" y="4"/>
                  </a:cubicBezTo>
                  <a:cubicBezTo>
                    <a:pt x="11" y="4"/>
                    <a:pt x="10" y="5"/>
                    <a:pt x="11" y="6"/>
                  </a:cubicBezTo>
                  <a:cubicBezTo>
                    <a:pt x="11" y="7"/>
                    <a:pt x="12" y="6"/>
                    <a:pt x="12" y="5"/>
                  </a:cubicBezTo>
                  <a:cubicBezTo>
                    <a:pt x="13" y="5"/>
                    <a:pt x="14" y="5"/>
                    <a:pt x="14" y="5"/>
                  </a:cubicBezTo>
                  <a:cubicBezTo>
                    <a:pt x="14" y="4"/>
                    <a:pt x="15" y="4"/>
                    <a:pt x="14" y="3"/>
                  </a:cubicBezTo>
                  <a:cubicBezTo>
                    <a:pt x="14" y="2"/>
                    <a:pt x="15" y="3"/>
                    <a:pt x="15" y="2"/>
                  </a:cubicBezTo>
                  <a:cubicBezTo>
                    <a:pt x="16" y="2"/>
                    <a:pt x="15" y="2"/>
                    <a:pt x="14" y="1"/>
                  </a:cubicBezTo>
                  <a:cubicBezTo>
                    <a:pt x="13" y="0"/>
                    <a:pt x="12" y="1"/>
                    <a:pt x="12" y="2"/>
                  </a:cubicBezTo>
                  <a:cubicBezTo>
                    <a:pt x="12" y="3"/>
                    <a:pt x="11" y="2"/>
                    <a:pt x="10" y="2"/>
                  </a:cubicBezTo>
                  <a:cubicBezTo>
                    <a:pt x="9" y="1"/>
                    <a:pt x="8" y="3"/>
                    <a:pt x="6" y="4"/>
                  </a:cubicBezTo>
                  <a:cubicBezTo>
                    <a:pt x="5" y="4"/>
                    <a:pt x="5" y="6"/>
                    <a:pt x="3" y="5"/>
                  </a:cubicBezTo>
                  <a:cubicBezTo>
                    <a:pt x="2" y="5"/>
                    <a:pt x="0" y="7"/>
                    <a:pt x="1" y="7"/>
                  </a:cubicBezTo>
                  <a:cubicBezTo>
                    <a:pt x="1" y="7"/>
                    <a:pt x="1" y="8"/>
                    <a:pt x="1" y="8"/>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a:extLst>
                <a:ext uri="{FF2B5EF4-FFF2-40B4-BE49-F238E27FC236}">
                  <a16:creationId xmlns:a16="http://schemas.microsoft.com/office/drawing/2014/main" id="{6C0646B9-FEF6-42C0-852E-EDCD0214D2F4}"/>
                </a:ext>
              </a:extLst>
            </p:cNvPr>
            <p:cNvSpPr>
              <a:spLocks/>
            </p:cNvSpPr>
            <p:nvPr/>
          </p:nvSpPr>
          <p:spPr bwMode="auto">
            <a:xfrm>
              <a:off x="1762" y="3428"/>
              <a:ext cx="140" cy="101"/>
            </a:xfrm>
            <a:custGeom>
              <a:avLst/>
              <a:gdLst>
                <a:gd name="T0" fmla="*/ 52 w 59"/>
                <a:gd name="T1" fmla="*/ 31 h 42"/>
                <a:gd name="T2" fmla="*/ 56 w 59"/>
                <a:gd name="T3" fmla="*/ 29 h 42"/>
                <a:gd name="T4" fmla="*/ 56 w 59"/>
                <a:gd name="T5" fmla="*/ 25 h 42"/>
                <a:gd name="T6" fmla="*/ 51 w 59"/>
                <a:gd name="T7" fmla="*/ 22 h 42"/>
                <a:gd name="T8" fmla="*/ 45 w 59"/>
                <a:gd name="T9" fmla="*/ 18 h 42"/>
                <a:gd name="T10" fmla="*/ 45 w 59"/>
                <a:gd name="T11" fmla="*/ 16 h 42"/>
                <a:gd name="T12" fmla="*/ 45 w 59"/>
                <a:gd name="T13" fmla="*/ 14 h 42"/>
                <a:gd name="T14" fmla="*/ 44 w 59"/>
                <a:gd name="T15" fmla="*/ 13 h 42"/>
                <a:gd name="T16" fmla="*/ 40 w 59"/>
                <a:gd name="T17" fmla="*/ 11 h 42"/>
                <a:gd name="T18" fmla="*/ 36 w 59"/>
                <a:gd name="T19" fmla="*/ 11 h 42"/>
                <a:gd name="T20" fmla="*/ 35 w 59"/>
                <a:gd name="T21" fmla="*/ 9 h 42"/>
                <a:gd name="T22" fmla="*/ 30 w 59"/>
                <a:gd name="T23" fmla="*/ 6 h 42"/>
                <a:gd name="T24" fmla="*/ 24 w 59"/>
                <a:gd name="T25" fmla="*/ 6 h 42"/>
                <a:gd name="T26" fmla="*/ 19 w 59"/>
                <a:gd name="T27" fmla="*/ 7 h 42"/>
                <a:gd name="T28" fmla="*/ 18 w 59"/>
                <a:gd name="T29" fmla="*/ 1 h 42"/>
                <a:gd name="T30" fmla="*/ 10 w 59"/>
                <a:gd name="T31" fmla="*/ 3 h 42"/>
                <a:gd name="T32" fmla="*/ 10 w 59"/>
                <a:gd name="T33" fmla="*/ 7 h 42"/>
                <a:gd name="T34" fmla="*/ 8 w 59"/>
                <a:gd name="T35" fmla="*/ 8 h 42"/>
                <a:gd name="T36" fmla="*/ 9 w 59"/>
                <a:gd name="T37" fmla="*/ 2 h 42"/>
                <a:gd name="T38" fmla="*/ 3 w 59"/>
                <a:gd name="T39" fmla="*/ 2 h 42"/>
                <a:gd name="T40" fmla="*/ 6 w 59"/>
                <a:gd name="T41" fmla="*/ 10 h 42"/>
                <a:gd name="T42" fmla="*/ 2 w 59"/>
                <a:gd name="T43" fmla="*/ 11 h 42"/>
                <a:gd name="T44" fmla="*/ 8 w 59"/>
                <a:gd name="T45" fmla="*/ 14 h 42"/>
                <a:gd name="T46" fmla="*/ 16 w 59"/>
                <a:gd name="T47" fmla="*/ 15 h 42"/>
                <a:gd name="T48" fmla="*/ 23 w 59"/>
                <a:gd name="T49" fmla="*/ 15 h 42"/>
                <a:gd name="T50" fmla="*/ 23 w 59"/>
                <a:gd name="T51" fmla="*/ 13 h 42"/>
                <a:gd name="T52" fmla="*/ 26 w 59"/>
                <a:gd name="T53" fmla="*/ 15 h 42"/>
                <a:gd name="T54" fmla="*/ 28 w 59"/>
                <a:gd name="T55" fmla="*/ 19 h 42"/>
                <a:gd name="T56" fmla="*/ 32 w 59"/>
                <a:gd name="T57" fmla="*/ 20 h 42"/>
                <a:gd name="T58" fmla="*/ 35 w 59"/>
                <a:gd name="T59" fmla="*/ 25 h 42"/>
                <a:gd name="T60" fmla="*/ 42 w 59"/>
                <a:gd name="T61" fmla="*/ 26 h 42"/>
                <a:gd name="T62" fmla="*/ 34 w 59"/>
                <a:gd name="T63" fmla="*/ 26 h 42"/>
                <a:gd name="T64" fmla="*/ 29 w 59"/>
                <a:gd name="T65" fmla="*/ 30 h 42"/>
                <a:gd name="T66" fmla="*/ 25 w 59"/>
                <a:gd name="T67" fmla="*/ 33 h 42"/>
                <a:gd name="T68" fmla="*/ 31 w 59"/>
                <a:gd name="T69" fmla="*/ 33 h 42"/>
                <a:gd name="T70" fmla="*/ 36 w 59"/>
                <a:gd name="T71" fmla="*/ 35 h 42"/>
                <a:gd name="T72" fmla="*/ 42 w 59"/>
                <a:gd name="T73" fmla="*/ 39 h 42"/>
                <a:gd name="T74" fmla="*/ 43 w 59"/>
                <a:gd name="T75" fmla="*/ 36 h 42"/>
                <a:gd name="T76" fmla="*/ 52 w 59"/>
                <a:gd name="T77" fmla="*/ 37 h 42"/>
                <a:gd name="T78" fmla="*/ 49 w 59"/>
                <a:gd name="T79" fmla="*/ 32 h 42"/>
                <a:gd name="T80" fmla="*/ 46 w 59"/>
                <a:gd name="T8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42">
                  <a:moveTo>
                    <a:pt x="49" y="28"/>
                  </a:moveTo>
                  <a:cubicBezTo>
                    <a:pt x="50" y="28"/>
                    <a:pt x="50" y="29"/>
                    <a:pt x="52" y="31"/>
                  </a:cubicBezTo>
                  <a:cubicBezTo>
                    <a:pt x="53" y="32"/>
                    <a:pt x="53" y="31"/>
                    <a:pt x="54" y="30"/>
                  </a:cubicBezTo>
                  <a:cubicBezTo>
                    <a:pt x="54" y="29"/>
                    <a:pt x="56" y="30"/>
                    <a:pt x="56" y="29"/>
                  </a:cubicBezTo>
                  <a:cubicBezTo>
                    <a:pt x="56" y="28"/>
                    <a:pt x="57" y="27"/>
                    <a:pt x="58" y="26"/>
                  </a:cubicBezTo>
                  <a:cubicBezTo>
                    <a:pt x="59" y="26"/>
                    <a:pt x="57" y="25"/>
                    <a:pt x="56" y="25"/>
                  </a:cubicBezTo>
                  <a:cubicBezTo>
                    <a:pt x="55" y="25"/>
                    <a:pt x="54" y="24"/>
                    <a:pt x="54" y="23"/>
                  </a:cubicBezTo>
                  <a:cubicBezTo>
                    <a:pt x="54" y="23"/>
                    <a:pt x="52" y="21"/>
                    <a:pt x="51" y="22"/>
                  </a:cubicBezTo>
                  <a:cubicBezTo>
                    <a:pt x="50" y="22"/>
                    <a:pt x="48" y="20"/>
                    <a:pt x="47" y="20"/>
                  </a:cubicBezTo>
                  <a:cubicBezTo>
                    <a:pt x="46" y="20"/>
                    <a:pt x="44" y="19"/>
                    <a:pt x="45" y="18"/>
                  </a:cubicBezTo>
                  <a:cubicBezTo>
                    <a:pt x="45" y="17"/>
                    <a:pt x="47" y="18"/>
                    <a:pt x="47" y="17"/>
                  </a:cubicBezTo>
                  <a:cubicBezTo>
                    <a:pt x="48" y="17"/>
                    <a:pt x="45" y="17"/>
                    <a:pt x="45" y="16"/>
                  </a:cubicBezTo>
                  <a:cubicBezTo>
                    <a:pt x="45" y="16"/>
                    <a:pt x="46" y="16"/>
                    <a:pt x="46" y="15"/>
                  </a:cubicBezTo>
                  <a:cubicBezTo>
                    <a:pt x="47" y="15"/>
                    <a:pt x="46" y="14"/>
                    <a:pt x="45" y="14"/>
                  </a:cubicBezTo>
                  <a:cubicBezTo>
                    <a:pt x="45" y="13"/>
                    <a:pt x="44" y="14"/>
                    <a:pt x="44" y="14"/>
                  </a:cubicBezTo>
                  <a:cubicBezTo>
                    <a:pt x="43" y="14"/>
                    <a:pt x="44" y="14"/>
                    <a:pt x="44" y="13"/>
                  </a:cubicBezTo>
                  <a:cubicBezTo>
                    <a:pt x="45" y="12"/>
                    <a:pt x="42" y="12"/>
                    <a:pt x="41" y="12"/>
                  </a:cubicBezTo>
                  <a:cubicBezTo>
                    <a:pt x="40" y="12"/>
                    <a:pt x="40" y="12"/>
                    <a:pt x="40" y="11"/>
                  </a:cubicBezTo>
                  <a:cubicBezTo>
                    <a:pt x="40" y="10"/>
                    <a:pt x="38" y="11"/>
                    <a:pt x="37" y="12"/>
                  </a:cubicBezTo>
                  <a:cubicBezTo>
                    <a:pt x="36" y="12"/>
                    <a:pt x="36" y="11"/>
                    <a:pt x="36" y="11"/>
                  </a:cubicBezTo>
                  <a:cubicBezTo>
                    <a:pt x="37" y="11"/>
                    <a:pt x="38" y="10"/>
                    <a:pt x="38" y="9"/>
                  </a:cubicBezTo>
                  <a:cubicBezTo>
                    <a:pt x="38" y="9"/>
                    <a:pt x="36" y="8"/>
                    <a:pt x="35" y="9"/>
                  </a:cubicBezTo>
                  <a:cubicBezTo>
                    <a:pt x="35" y="10"/>
                    <a:pt x="33" y="8"/>
                    <a:pt x="33" y="8"/>
                  </a:cubicBezTo>
                  <a:cubicBezTo>
                    <a:pt x="33" y="7"/>
                    <a:pt x="30" y="7"/>
                    <a:pt x="30" y="6"/>
                  </a:cubicBezTo>
                  <a:cubicBezTo>
                    <a:pt x="31" y="5"/>
                    <a:pt x="27" y="4"/>
                    <a:pt x="26" y="4"/>
                  </a:cubicBezTo>
                  <a:cubicBezTo>
                    <a:pt x="25" y="4"/>
                    <a:pt x="24" y="5"/>
                    <a:pt x="24" y="6"/>
                  </a:cubicBezTo>
                  <a:cubicBezTo>
                    <a:pt x="24" y="7"/>
                    <a:pt x="23" y="7"/>
                    <a:pt x="23" y="6"/>
                  </a:cubicBezTo>
                  <a:cubicBezTo>
                    <a:pt x="23" y="5"/>
                    <a:pt x="20" y="7"/>
                    <a:pt x="19" y="7"/>
                  </a:cubicBezTo>
                  <a:cubicBezTo>
                    <a:pt x="19" y="7"/>
                    <a:pt x="20" y="4"/>
                    <a:pt x="20" y="3"/>
                  </a:cubicBezTo>
                  <a:cubicBezTo>
                    <a:pt x="19" y="3"/>
                    <a:pt x="19" y="2"/>
                    <a:pt x="18" y="1"/>
                  </a:cubicBezTo>
                  <a:cubicBezTo>
                    <a:pt x="18" y="0"/>
                    <a:pt x="15" y="0"/>
                    <a:pt x="14" y="1"/>
                  </a:cubicBezTo>
                  <a:cubicBezTo>
                    <a:pt x="14" y="2"/>
                    <a:pt x="11" y="1"/>
                    <a:pt x="10" y="3"/>
                  </a:cubicBezTo>
                  <a:cubicBezTo>
                    <a:pt x="9" y="4"/>
                    <a:pt x="10" y="5"/>
                    <a:pt x="11" y="6"/>
                  </a:cubicBezTo>
                  <a:cubicBezTo>
                    <a:pt x="11" y="6"/>
                    <a:pt x="9" y="7"/>
                    <a:pt x="10" y="7"/>
                  </a:cubicBezTo>
                  <a:cubicBezTo>
                    <a:pt x="10" y="8"/>
                    <a:pt x="12" y="8"/>
                    <a:pt x="12" y="9"/>
                  </a:cubicBezTo>
                  <a:cubicBezTo>
                    <a:pt x="12" y="10"/>
                    <a:pt x="9" y="9"/>
                    <a:pt x="8" y="8"/>
                  </a:cubicBezTo>
                  <a:cubicBezTo>
                    <a:pt x="8" y="7"/>
                    <a:pt x="9" y="6"/>
                    <a:pt x="8" y="5"/>
                  </a:cubicBezTo>
                  <a:cubicBezTo>
                    <a:pt x="7" y="4"/>
                    <a:pt x="8" y="4"/>
                    <a:pt x="9" y="2"/>
                  </a:cubicBezTo>
                  <a:cubicBezTo>
                    <a:pt x="10" y="1"/>
                    <a:pt x="11" y="1"/>
                    <a:pt x="11" y="1"/>
                  </a:cubicBezTo>
                  <a:cubicBezTo>
                    <a:pt x="11" y="0"/>
                    <a:pt x="6" y="0"/>
                    <a:pt x="3" y="2"/>
                  </a:cubicBezTo>
                  <a:cubicBezTo>
                    <a:pt x="0" y="5"/>
                    <a:pt x="1" y="9"/>
                    <a:pt x="1" y="9"/>
                  </a:cubicBezTo>
                  <a:cubicBezTo>
                    <a:pt x="1" y="10"/>
                    <a:pt x="4" y="10"/>
                    <a:pt x="6" y="10"/>
                  </a:cubicBezTo>
                  <a:cubicBezTo>
                    <a:pt x="7" y="11"/>
                    <a:pt x="6" y="11"/>
                    <a:pt x="5" y="11"/>
                  </a:cubicBezTo>
                  <a:cubicBezTo>
                    <a:pt x="4" y="11"/>
                    <a:pt x="2" y="10"/>
                    <a:pt x="2" y="11"/>
                  </a:cubicBezTo>
                  <a:cubicBezTo>
                    <a:pt x="2" y="12"/>
                    <a:pt x="5" y="14"/>
                    <a:pt x="6" y="13"/>
                  </a:cubicBezTo>
                  <a:cubicBezTo>
                    <a:pt x="7" y="13"/>
                    <a:pt x="7" y="13"/>
                    <a:pt x="8" y="14"/>
                  </a:cubicBezTo>
                  <a:cubicBezTo>
                    <a:pt x="9" y="14"/>
                    <a:pt x="10" y="14"/>
                    <a:pt x="12" y="14"/>
                  </a:cubicBezTo>
                  <a:cubicBezTo>
                    <a:pt x="14" y="14"/>
                    <a:pt x="16" y="15"/>
                    <a:pt x="16" y="15"/>
                  </a:cubicBezTo>
                  <a:cubicBezTo>
                    <a:pt x="17" y="15"/>
                    <a:pt x="18" y="15"/>
                    <a:pt x="18" y="14"/>
                  </a:cubicBezTo>
                  <a:cubicBezTo>
                    <a:pt x="19" y="14"/>
                    <a:pt x="22" y="15"/>
                    <a:pt x="23" y="15"/>
                  </a:cubicBezTo>
                  <a:cubicBezTo>
                    <a:pt x="24" y="15"/>
                    <a:pt x="23" y="14"/>
                    <a:pt x="23" y="14"/>
                  </a:cubicBezTo>
                  <a:cubicBezTo>
                    <a:pt x="22" y="13"/>
                    <a:pt x="22" y="12"/>
                    <a:pt x="23" y="13"/>
                  </a:cubicBezTo>
                  <a:cubicBezTo>
                    <a:pt x="24" y="13"/>
                    <a:pt x="25" y="13"/>
                    <a:pt x="25" y="14"/>
                  </a:cubicBezTo>
                  <a:cubicBezTo>
                    <a:pt x="26" y="15"/>
                    <a:pt x="26" y="14"/>
                    <a:pt x="26" y="15"/>
                  </a:cubicBezTo>
                  <a:cubicBezTo>
                    <a:pt x="27" y="16"/>
                    <a:pt x="29" y="16"/>
                    <a:pt x="29" y="17"/>
                  </a:cubicBezTo>
                  <a:cubicBezTo>
                    <a:pt x="30" y="18"/>
                    <a:pt x="27" y="18"/>
                    <a:pt x="28" y="19"/>
                  </a:cubicBezTo>
                  <a:cubicBezTo>
                    <a:pt x="28" y="19"/>
                    <a:pt x="30" y="18"/>
                    <a:pt x="31" y="18"/>
                  </a:cubicBezTo>
                  <a:cubicBezTo>
                    <a:pt x="32" y="18"/>
                    <a:pt x="32" y="20"/>
                    <a:pt x="32" y="20"/>
                  </a:cubicBezTo>
                  <a:cubicBezTo>
                    <a:pt x="34" y="19"/>
                    <a:pt x="34" y="20"/>
                    <a:pt x="35" y="22"/>
                  </a:cubicBezTo>
                  <a:cubicBezTo>
                    <a:pt x="36" y="23"/>
                    <a:pt x="35" y="25"/>
                    <a:pt x="35" y="25"/>
                  </a:cubicBezTo>
                  <a:cubicBezTo>
                    <a:pt x="36" y="26"/>
                    <a:pt x="38" y="25"/>
                    <a:pt x="39" y="25"/>
                  </a:cubicBezTo>
                  <a:cubicBezTo>
                    <a:pt x="40" y="24"/>
                    <a:pt x="41" y="26"/>
                    <a:pt x="42" y="26"/>
                  </a:cubicBezTo>
                  <a:cubicBezTo>
                    <a:pt x="43" y="27"/>
                    <a:pt x="39" y="28"/>
                    <a:pt x="39" y="28"/>
                  </a:cubicBezTo>
                  <a:cubicBezTo>
                    <a:pt x="39" y="27"/>
                    <a:pt x="36" y="25"/>
                    <a:pt x="34" y="26"/>
                  </a:cubicBezTo>
                  <a:cubicBezTo>
                    <a:pt x="31" y="27"/>
                    <a:pt x="33" y="28"/>
                    <a:pt x="33" y="29"/>
                  </a:cubicBezTo>
                  <a:cubicBezTo>
                    <a:pt x="34" y="30"/>
                    <a:pt x="31" y="31"/>
                    <a:pt x="29" y="30"/>
                  </a:cubicBezTo>
                  <a:cubicBezTo>
                    <a:pt x="26" y="29"/>
                    <a:pt x="27" y="31"/>
                    <a:pt x="26" y="31"/>
                  </a:cubicBezTo>
                  <a:cubicBezTo>
                    <a:pt x="25" y="31"/>
                    <a:pt x="24" y="32"/>
                    <a:pt x="25" y="33"/>
                  </a:cubicBezTo>
                  <a:cubicBezTo>
                    <a:pt x="26" y="34"/>
                    <a:pt x="28" y="33"/>
                    <a:pt x="29" y="33"/>
                  </a:cubicBezTo>
                  <a:cubicBezTo>
                    <a:pt x="31" y="33"/>
                    <a:pt x="31" y="34"/>
                    <a:pt x="31" y="33"/>
                  </a:cubicBezTo>
                  <a:cubicBezTo>
                    <a:pt x="31" y="32"/>
                    <a:pt x="33" y="33"/>
                    <a:pt x="34" y="33"/>
                  </a:cubicBezTo>
                  <a:cubicBezTo>
                    <a:pt x="35" y="33"/>
                    <a:pt x="35" y="35"/>
                    <a:pt x="36" y="35"/>
                  </a:cubicBezTo>
                  <a:cubicBezTo>
                    <a:pt x="38" y="35"/>
                    <a:pt x="37" y="36"/>
                    <a:pt x="38" y="37"/>
                  </a:cubicBezTo>
                  <a:cubicBezTo>
                    <a:pt x="39" y="38"/>
                    <a:pt x="41" y="38"/>
                    <a:pt x="42" y="39"/>
                  </a:cubicBezTo>
                  <a:cubicBezTo>
                    <a:pt x="43" y="40"/>
                    <a:pt x="48" y="42"/>
                    <a:pt x="49" y="41"/>
                  </a:cubicBezTo>
                  <a:cubicBezTo>
                    <a:pt x="49" y="40"/>
                    <a:pt x="45" y="36"/>
                    <a:pt x="43" y="36"/>
                  </a:cubicBezTo>
                  <a:cubicBezTo>
                    <a:pt x="42" y="36"/>
                    <a:pt x="45" y="35"/>
                    <a:pt x="46" y="37"/>
                  </a:cubicBezTo>
                  <a:cubicBezTo>
                    <a:pt x="48" y="38"/>
                    <a:pt x="50" y="39"/>
                    <a:pt x="52" y="37"/>
                  </a:cubicBezTo>
                  <a:cubicBezTo>
                    <a:pt x="53" y="35"/>
                    <a:pt x="51" y="36"/>
                    <a:pt x="51" y="35"/>
                  </a:cubicBezTo>
                  <a:cubicBezTo>
                    <a:pt x="51" y="33"/>
                    <a:pt x="50" y="32"/>
                    <a:pt x="49" y="32"/>
                  </a:cubicBezTo>
                  <a:cubicBezTo>
                    <a:pt x="47" y="32"/>
                    <a:pt x="44" y="29"/>
                    <a:pt x="45" y="29"/>
                  </a:cubicBezTo>
                  <a:cubicBezTo>
                    <a:pt x="47" y="28"/>
                    <a:pt x="45" y="28"/>
                    <a:pt x="46" y="27"/>
                  </a:cubicBezTo>
                  <a:cubicBezTo>
                    <a:pt x="47" y="26"/>
                    <a:pt x="48" y="28"/>
                    <a:pt x="49" y="28"/>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0">
              <a:extLst>
                <a:ext uri="{FF2B5EF4-FFF2-40B4-BE49-F238E27FC236}">
                  <a16:creationId xmlns:a16="http://schemas.microsoft.com/office/drawing/2014/main" id="{CA96CB44-9AF5-4A7C-81F5-35D0D262258F}"/>
                </a:ext>
              </a:extLst>
            </p:cNvPr>
            <p:cNvSpPr>
              <a:spLocks/>
            </p:cNvSpPr>
            <p:nvPr/>
          </p:nvSpPr>
          <p:spPr bwMode="auto">
            <a:xfrm>
              <a:off x="1633" y="3400"/>
              <a:ext cx="60" cy="24"/>
            </a:xfrm>
            <a:custGeom>
              <a:avLst/>
              <a:gdLst>
                <a:gd name="T0" fmla="*/ 4 w 25"/>
                <a:gd name="T1" fmla="*/ 2 h 10"/>
                <a:gd name="T2" fmla="*/ 4 w 25"/>
                <a:gd name="T3" fmla="*/ 4 h 10"/>
                <a:gd name="T4" fmla="*/ 4 w 25"/>
                <a:gd name="T5" fmla="*/ 4 h 10"/>
                <a:gd name="T6" fmla="*/ 2 w 25"/>
                <a:gd name="T7" fmla="*/ 5 h 10"/>
                <a:gd name="T8" fmla="*/ 4 w 25"/>
                <a:gd name="T9" fmla="*/ 5 h 10"/>
                <a:gd name="T10" fmla="*/ 1 w 25"/>
                <a:gd name="T11" fmla="*/ 7 h 10"/>
                <a:gd name="T12" fmla="*/ 3 w 25"/>
                <a:gd name="T13" fmla="*/ 7 h 10"/>
                <a:gd name="T14" fmla="*/ 6 w 25"/>
                <a:gd name="T15" fmla="*/ 7 h 10"/>
                <a:gd name="T16" fmla="*/ 7 w 25"/>
                <a:gd name="T17" fmla="*/ 6 h 10"/>
                <a:gd name="T18" fmla="*/ 11 w 25"/>
                <a:gd name="T19" fmla="*/ 7 h 10"/>
                <a:gd name="T20" fmla="*/ 8 w 25"/>
                <a:gd name="T21" fmla="*/ 8 h 10"/>
                <a:gd name="T22" fmla="*/ 8 w 25"/>
                <a:gd name="T23" fmla="*/ 10 h 10"/>
                <a:gd name="T24" fmla="*/ 15 w 25"/>
                <a:gd name="T25" fmla="*/ 8 h 10"/>
                <a:gd name="T26" fmla="*/ 18 w 25"/>
                <a:gd name="T27" fmla="*/ 8 h 10"/>
                <a:gd name="T28" fmla="*/ 23 w 25"/>
                <a:gd name="T29" fmla="*/ 7 h 10"/>
                <a:gd name="T30" fmla="*/ 23 w 25"/>
                <a:gd name="T31" fmla="*/ 3 h 10"/>
                <a:gd name="T32" fmla="*/ 21 w 25"/>
                <a:gd name="T33" fmla="*/ 4 h 10"/>
                <a:gd name="T34" fmla="*/ 19 w 25"/>
                <a:gd name="T35" fmla="*/ 2 h 10"/>
                <a:gd name="T36" fmla="*/ 17 w 25"/>
                <a:gd name="T37" fmla="*/ 0 h 10"/>
                <a:gd name="T38" fmla="*/ 15 w 25"/>
                <a:gd name="T39" fmla="*/ 2 h 10"/>
                <a:gd name="T40" fmla="*/ 15 w 25"/>
                <a:gd name="T41" fmla="*/ 4 h 10"/>
                <a:gd name="T42" fmla="*/ 17 w 25"/>
                <a:gd name="T43" fmla="*/ 5 h 10"/>
                <a:gd name="T44" fmla="*/ 12 w 25"/>
                <a:gd name="T45" fmla="*/ 4 h 10"/>
                <a:gd name="T46" fmla="*/ 8 w 25"/>
                <a:gd name="T47" fmla="*/ 2 h 10"/>
                <a:gd name="T48" fmla="*/ 6 w 25"/>
                <a:gd name="T49" fmla="*/ 1 h 10"/>
                <a:gd name="T50" fmla="*/ 4 w 25"/>
                <a:gd name="T5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10">
                  <a:moveTo>
                    <a:pt x="4" y="2"/>
                  </a:moveTo>
                  <a:cubicBezTo>
                    <a:pt x="2" y="2"/>
                    <a:pt x="2" y="4"/>
                    <a:pt x="4" y="4"/>
                  </a:cubicBezTo>
                  <a:cubicBezTo>
                    <a:pt x="5" y="4"/>
                    <a:pt x="6" y="4"/>
                    <a:pt x="4" y="4"/>
                  </a:cubicBezTo>
                  <a:cubicBezTo>
                    <a:pt x="2" y="4"/>
                    <a:pt x="1" y="6"/>
                    <a:pt x="2" y="5"/>
                  </a:cubicBezTo>
                  <a:cubicBezTo>
                    <a:pt x="4" y="5"/>
                    <a:pt x="5" y="5"/>
                    <a:pt x="4" y="5"/>
                  </a:cubicBezTo>
                  <a:cubicBezTo>
                    <a:pt x="3" y="6"/>
                    <a:pt x="0" y="6"/>
                    <a:pt x="1" y="7"/>
                  </a:cubicBezTo>
                  <a:cubicBezTo>
                    <a:pt x="1" y="7"/>
                    <a:pt x="2" y="7"/>
                    <a:pt x="3" y="7"/>
                  </a:cubicBezTo>
                  <a:cubicBezTo>
                    <a:pt x="4" y="8"/>
                    <a:pt x="5" y="8"/>
                    <a:pt x="6" y="7"/>
                  </a:cubicBezTo>
                  <a:cubicBezTo>
                    <a:pt x="7" y="6"/>
                    <a:pt x="8" y="5"/>
                    <a:pt x="7" y="6"/>
                  </a:cubicBezTo>
                  <a:cubicBezTo>
                    <a:pt x="7" y="8"/>
                    <a:pt x="9" y="7"/>
                    <a:pt x="11" y="7"/>
                  </a:cubicBezTo>
                  <a:cubicBezTo>
                    <a:pt x="14" y="7"/>
                    <a:pt x="11" y="8"/>
                    <a:pt x="8" y="8"/>
                  </a:cubicBezTo>
                  <a:cubicBezTo>
                    <a:pt x="6" y="8"/>
                    <a:pt x="6" y="10"/>
                    <a:pt x="8" y="10"/>
                  </a:cubicBezTo>
                  <a:cubicBezTo>
                    <a:pt x="10" y="10"/>
                    <a:pt x="14" y="9"/>
                    <a:pt x="15" y="8"/>
                  </a:cubicBezTo>
                  <a:cubicBezTo>
                    <a:pt x="16" y="7"/>
                    <a:pt x="17" y="8"/>
                    <a:pt x="18" y="8"/>
                  </a:cubicBezTo>
                  <a:cubicBezTo>
                    <a:pt x="19" y="7"/>
                    <a:pt x="21" y="8"/>
                    <a:pt x="23" y="7"/>
                  </a:cubicBezTo>
                  <a:cubicBezTo>
                    <a:pt x="24" y="7"/>
                    <a:pt x="25" y="4"/>
                    <a:pt x="23" y="3"/>
                  </a:cubicBezTo>
                  <a:cubicBezTo>
                    <a:pt x="22" y="3"/>
                    <a:pt x="22" y="4"/>
                    <a:pt x="21" y="4"/>
                  </a:cubicBezTo>
                  <a:cubicBezTo>
                    <a:pt x="20" y="4"/>
                    <a:pt x="20" y="3"/>
                    <a:pt x="19" y="2"/>
                  </a:cubicBezTo>
                  <a:cubicBezTo>
                    <a:pt x="18" y="2"/>
                    <a:pt x="19" y="0"/>
                    <a:pt x="17" y="0"/>
                  </a:cubicBezTo>
                  <a:cubicBezTo>
                    <a:pt x="16" y="0"/>
                    <a:pt x="14" y="2"/>
                    <a:pt x="15" y="2"/>
                  </a:cubicBezTo>
                  <a:cubicBezTo>
                    <a:pt x="17" y="3"/>
                    <a:pt x="16" y="3"/>
                    <a:pt x="15" y="4"/>
                  </a:cubicBezTo>
                  <a:cubicBezTo>
                    <a:pt x="15" y="4"/>
                    <a:pt x="17" y="5"/>
                    <a:pt x="17" y="5"/>
                  </a:cubicBezTo>
                  <a:cubicBezTo>
                    <a:pt x="17" y="6"/>
                    <a:pt x="13" y="5"/>
                    <a:pt x="12" y="4"/>
                  </a:cubicBezTo>
                  <a:cubicBezTo>
                    <a:pt x="12" y="4"/>
                    <a:pt x="9" y="2"/>
                    <a:pt x="8" y="2"/>
                  </a:cubicBezTo>
                  <a:cubicBezTo>
                    <a:pt x="6" y="3"/>
                    <a:pt x="7" y="1"/>
                    <a:pt x="6" y="1"/>
                  </a:cubicBezTo>
                  <a:cubicBezTo>
                    <a:pt x="4" y="1"/>
                    <a:pt x="5" y="2"/>
                    <a:pt x="4"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1">
              <a:extLst>
                <a:ext uri="{FF2B5EF4-FFF2-40B4-BE49-F238E27FC236}">
                  <a16:creationId xmlns:a16="http://schemas.microsoft.com/office/drawing/2014/main" id="{2F82AB9E-A951-41C9-B54D-32D813131B77}"/>
                </a:ext>
              </a:extLst>
            </p:cNvPr>
            <p:cNvSpPr>
              <a:spLocks/>
            </p:cNvSpPr>
            <p:nvPr/>
          </p:nvSpPr>
          <p:spPr bwMode="auto">
            <a:xfrm>
              <a:off x="1593" y="3421"/>
              <a:ext cx="52" cy="34"/>
            </a:xfrm>
            <a:custGeom>
              <a:avLst/>
              <a:gdLst>
                <a:gd name="T0" fmla="*/ 4 w 22"/>
                <a:gd name="T1" fmla="*/ 11 h 14"/>
                <a:gd name="T2" fmla="*/ 6 w 22"/>
                <a:gd name="T3" fmla="*/ 14 h 14"/>
                <a:gd name="T4" fmla="*/ 8 w 22"/>
                <a:gd name="T5" fmla="*/ 13 h 14"/>
                <a:gd name="T6" fmla="*/ 10 w 22"/>
                <a:gd name="T7" fmla="*/ 12 h 14"/>
                <a:gd name="T8" fmla="*/ 12 w 22"/>
                <a:gd name="T9" fmla="*/ 11 h 14"/>
                <a:gd name="T10" fmla="*/ 13 w 22"/>
                <a:gd name="T11" fmla="*/ 9 h 14"/>
                <a:gd name="T12" fmla="*/ 15 w 22"/>
                <a:gd name="T13" fmla="*/ 7 h 14"/>
                <a:gd name="T14" fmla="*/ 21 w 22"/>
                <a:gd name="T15" fmla="*/ 4 h 14"/>
                <a:gd name="T16" fmla="*/ 19 w 22"/>
                <a:gd name="T17" fmla="*/ 2 h 14"/>
                <a:gd name="T18" fmla="*/ 15 w 22"/>
                <a:gd name="T19" fmla="*/ 2 h 14"/>
                <a:gd name="T20" fmla="*/ 14 w 22"/>
                <a:gd name="T21" fmla="*/ 1 h 14"/>
                <a:gd name="T22" fmla="*/ 10 w 22"/>
                <a:gd name="T23" fmla="*/ 0 h 14"/>
                <a:gd name="T24" fmla="*/ 3 w 22"/>
                <a:gd name="T25" fmla="*/ 1 h 14"/>
                <a:gd name="T26" fmla="*/ 4 w 22"/>
                <a:gd name="T27" fmla="*/ 3 h 14"/>
                <a:gd name="T28" fmla="*/ 3 w 22"/>
                <a:gd name="T29" fmla="*/ 6 h 14"/>
                <a:gd name="T30" fmla="*/ 1 w 22"/>
                <a:gd name="T31" fmla="*/ 9 h 14"/>
                <a:gd name="T32" fmla="*/ 4 w 22"/>
                <a:gd name="T33"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4">
                  <a:moveTo>
                    <a:pt x="4" y="11"/>
                  </a:moveTo>
                  <a:cubicBezTo>
                    <a:pt x="5" y="11"/>
                    <a:pt x="5" y="14"/>
                    <a:pt x="6" y="14"/>
                  </a:cubicBezTo>
                  <a:cubicBezTo>
                    <a:pt x="7" y="14"/>
                    <a:pt x="7" y="13"/>
                    <a:pt x="8" y="13"/>
                  </a:cubicBezTo>
                  <a:cubicBezTo>
                    <a:pt x="9" y="13"/>
                    <a:pt x="9" y="12"/>
                    <a:pt x="10" y="12"/>
                  </a:cubicBezTo>
                  <a:cubicBezTo>
                    <a:pt x="11" y="13"/>
                    <a:pt x="12" y="12"/>
                    <a:pt x="12" y="11"/>
                  </a:cubicBezTo>
                  <a:cubicBezTo>
                    <a:pt x="12" y="10"/>
                    <a:pt x="12" y="9"/>
                    <a:pt x="13" y="9"/>
                  </a:cubicBezTo>
                  <a:cubicBezTo>
                    <a:pt x="14" y="9"/>
                    <a:pt x="13" y="7"/>
                    <a:pt x="15" y="7"/>
                  </a:cubicBezTo>
                  <a:cubicBezTo>
                    <a:pt x="16" y="7"/>
                    <a:pt x="21" y="5"/>
                    <a:pt x="21" y="4"/>
                  </a:cubicBezTo>
                  <a:cubicBezTo>
                    <a:pt x="22" y="4"/>
                    <a:pt x="20" y="3"/>
                    <a:pt x="19" y="2"/>
                  </a:cubicBezTo>
                  <a:cubicBezTo>
                    <a:pt x="17" y="1"/>
                    <a:pt x="16" y="1"/>
                    <a:pt x="15" y="2"/>
                  </a:cubicBezTo>
                  <a:cubicBezTo>
                    <a:pt x="14" y="3"/>
                    <a:pt x="15" y="1"/>
                    <a:pt x="14" y="1"/>
                  </a:cubicBezTo>
                  <a:cubicBezTo>
                    <a:pt x="13" y="2"/>
                    <a:pt x="10" y="1"/>
                    <a:pt x="10" y="0"/>
                  </a:cubicBezTo>
                  <a:cubicBezTo>
                    <a:pt x="9" y="0"/>
                    <a:pt x="4" y="1"/>
                    <a:pt x="3" y="1"/>
                  </a:cubicBezTo>
                  <a:cubicBezTo>
                    <a:pt x="2" y="1"/>
                    <a:pt x="3" y="2"/>
                    <a:pt x="4" y="3"/>
                  </a:cubicBezTo>
                  <a:cubicBezTo>
                    <a:pt x="5" y="4"/>
                    <a:pt x="2" y="6"/>
                    <a:pt x="3" y="6"/>
                  </a:cubicBezTo>
                  <a:cubicBezTo>
                    <a:pt x="3" y="7"/>
                    <a:pt x="2" y="8"/>
                    <a:pt x="1" y="9"/>
                  </a:cubicBezTo>
                  <a:cubicBezTo>
                    <a:pt x="0" y="10"/>
                    <a:pt x="2" y="10"/>
                    <a:pt x="4" y="1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
              <a:extLst>
                <a:ext uri="{FF2B5EF4-FFF2-40B4-BE49-F238E27FC236}">
                  <a16:creationId xmlns:a16="http://schemas.microsoft.com/office/drawing/2014/main" id="{55E277C6-DD01-4C3B-A2AA-0374E32C416E}"/>
                </a:ext>
              </a:extLst>
            </p:cNvPr>
            <p:cNvSpPr>
              <a:spLocks/>
            </p:cNvSpPr>
            <p:nvPr/>
          </p:nvSpPr>
          <p:spPr bwMode="auto">
            <a:xfrm>
              <a:off x="1398" y="3538"/>
              <a:ext cx="9" cy="5"/>
            </a:xfrm>
            <a:custGeom>
              <a:avLst/>
              <a:gdLst>
                <a:gd name="T0" fmla="*/ 2 w 4"/>
                <a:gd name="T1" fmla="*/ 1 h 2"/>
                <a:gd name="T2" fmla="*/ 0 w 4"/>
                <a:gd name="T3" fmla="*/ 1 h 2"/>
                <a:gd name="T4" fmla="*/ 3 w 4"/>
                <a:gd name="T5" fmla="*/ 2 h 2"/>
                <a:gd name="T6" fmla="*/ 3 w 4"/>
                <a:gd name="T7" fmla="*/ 1 h 2"/>
                <a:gd name="T8" fmla="*/ 2 w 4"/>
                <a:gd name="T9" fmla="*/ 1 h 2"/>
              </a:gdLst>
              <a:ahLst/>
              <a:cxnLst>
                <a:cxn ang="0">
                  <a:pos x="T0" y="T1"/>
                </a:cxn>
                <a:cxn ang="0">
                  <a:pos x="T2" y="T3"/>
                </a:cxn>
                <a:cxn ang="0">
                  <a:pos x="T4" y="T5"/>
                </a:cxn>
                <a:cxn ang="0">
                  <a:pos x="T6" y="T7"/>
                </a:cxn>
                <a:cxn ang="0">
                  <a:pos x="T8" y="T9"/>
                </a:cxn>
              </a:cxnLst>
              <a:rect l="0" t="0" r="r" b="b"/>
              <a:pathLst>
                <a:path w="4" h="2">
                  <a:moveTo>
                    <a:pt x="2" y="1"/>
                  </a:moveTo>
                  <a:cubicBezTo>
                    <a:pt x="2" y="0"/>
                    <a:pt x="0" y="1"/>
                    <a:pt x="0" y="1"/>
                  </a:cubicBezTo>
                  <a:cubicBezTo>
                    <a:pt x="0" y="2"/>
                    <a:pt x="2" y="2"/>
                    <a:pt x="3" y="2"/>
                  </a:cubicBezTo>
                  <a:cubicBezTo>
                    <a:pt x="3" y="2"/>
                    <a:pt x="4" y="1"/>
                    <a:pt x="3" y="1"/>
                  </a:cubicBezTo>
                  <a:cubicBezTo>
                    <a:pt x="3" y="0"/>
                    <a:pt x="2" y="1"/>
                    <a:pt x="2"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3">
              <a:extLst>
                <a:ext uri="{FF2B5EF4-FFF2-40B4-BE49-F238E27FC236}">
                  <a16:creationId xmlns:a16="http://schemas.microsoft.com/office/drawing/2014/main" id="{10AEA916-F4E6-4488-8E8C-04688C40DC87}"/>
                </a:ext>
              </a:extLst>
            </p:cNvPr>
            <p:cNvSpPr>
              <a:spLocks/>
            </p:cNvSpPr>
            <p:nvPr/>
          </p:nvSpPr>
          <p:spPr bwMode="auto">
            <a:xfrm>
              <a:off x="1457" y="3550"/>
              <a:ext cx="14" cy="15"/>
            </a:xfrm>
            <a:custGeom>
              <a:avLst/>
              <a:gdLst>
                <a:gd name="T0" fmla="*/ 5 w 6"/>
                <a:gd name="T1" fmla="*/ 1 h 6"/>
                <a:gd name="T2" fmla="*/ 3 w 6"/>
                <a:gd name="T3" fmla="*/ 1 h 6"/>
                <a:gd name="T4" fmla="*/ 1 w 6"/>
                <a:gd name="T5" fmla="*/ 3 h 6"/>
                <a:gd name="T6" fmla="*/ 0 w 6"/>
                <a:gd name="T7" fmla="*/ 4 h 6"/>
                <a:gd name="T8" fmla="*/ 1 w 6"/>
                <a:gd name="T9" fmla="*/ 5 h 6"/>
                <a:gd name="T10" fmla="*/ 2 w 6"/>
                <a:gd name="T11" fmla="*/ 5 h 6"/>
                <a:gd name="T12" fmla="*/ 4 w 6"/>
                <a:gd name="T13" fmla="*/ 4 h 6"/>
                <a:gd name="T14" fmla="*/ 4 w 6"/>
                <a:gd name="T15" fmla="*/ 2 h 6"/>
                <a:gd name="T16" fmla="*/ 5 w 6"/>
                <a:gd name="T17" fmla="*/ 2 h 6"/>
                <a:gd name="T18" fmla="*/ 5 w 6"/>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5" y="1"/>
                  </a:moveTo>
                  <a:cubicBezTo>
                    <a:pt x="5" y="0"/>
                    <a:pt x="4" y="0"/>
                    <a:pt x="3" y="1"/>
                  </a:cubicBezTo>
                  <a:cubicBezTo>
                    <a:pt x="2" y="2"/>
                    <a:pt x="1" y="3"/>
                    <a:pt x="1" y="3"/>
                  </a:cubicBezTo>
                  <a:cubicBezTo>
                    <a:pt x="1" y="4"/>
                    <a:pt x="0" y="3"/>
                    <a:pt x="0" y="4"/>
                  </a:cubicBezTo>
                  <a:cubicBezTo>
                    <a:pt x="0" y="5"/>
                    <a:pt x="0" y="6"/>
                    <a:pt x="1" y="5"/>
                  </a:cubicBezTo>
                  <a:cubicBezTo>
                    <a:pt x="1" y="5"/>
                    <a:pt x="1" y="5"/>
                    <a:pt x="2" y="5"/>
                  </a:cubicBezTo>
                  <a:cubicBezTo>
                    <a:pt x="2" y="5"/>
                    <a:pt x="4" y="4"/>
                    <a:pt x="4" y="4"/>
                  </a:cubicBezTo>
                  <a:cubicBezTo>
                    <a:pt x="5" y="3"/>
                    <a:pt x="4" y="3"/>
                    <a:pt x="4" y="2"/>
                  </a:cubicBezTo>
                  <a:cubicBezTo>
                    <a:pt x="4" y="2"/>
                    <a:pt x="5" y="2"/>
                    <a:pt x="5" y="2"/>
                  </a:cubicBezTo>
                  <a:cubicBezTo>
                    <a:pt x="6" y="2"/>
                    <a:pt x="5" y="1"/>
                    <a:pt x="5"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4">
              <a:extLst>
                <a:ext uri="{FF2B5EF4-FFF2-40B4-BE49-F238E27FC236}">
                  <a16:creationId xmlns:a16="http://schemas.microsoft.com/office/drawing/2014/main" id="{EB84E61A-4205-4A36-9A5A-89812AA8F1D0}"/>
                </a:ext>
              </a:extLst>
            </p:cNvPr>
            <p:cNvSpPr>
              <a:spLocks/>
            </p:cNvSpPr>
            <p:nvPr/>
          </p:nvSpPr>
          <p:spPr bwMode="auto">
            <a:xfrm>
              <a:off x="1395" y="3584"/>
              <a:ext cx="5" cy="2"/>
            </a:xfrm>
            <a:custGeom>
              <a:avLst/>
              <a:gdLst>
                <a:gd name="T0" fmla="*/ 0 w 2"/>
                <a:gd name="T1" fmla="*/ 1 h 1"/>
                <a:gd name="T2" fmla="*/ 1 w 2"/>
                <a:gd name="T3" fmla="*/ 1 h 1"/>
                <a:gd name="T4" fmla="*/ 2 w 2"/>
                <a:gd name="T5" fmla="*/ 1 h 1"/>
                <a:gd name="T6" fmla="*/ 2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1" y="1"/>
                    <a:pt x="1" y="1"/>
                  </a:cubicBezTo>
                  <a:cubicBezTo>
                    <a:pt x="1" y="1"/>
                    <a:pt x="1" y="1"/>
                    <a:pt x="2" y="1"/>
                  </a:cubicBezTo>
                  <a:cubicBezTo>
                    <a:pt x="2" y="1"/>
                    <a:pt x="2" y="0"/>
                    <a:pt x="2" y="0"/>
                  </a:cubicBezTo>
                  <a:cubicBezTo>
                    <a:pt x="2" y="0"/>
                    <a:pt x="1" y="0"/>
                    <a:pt x="0"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5">
              <a:extLst>
                <a:ext uri="{FF2B5EF4-FFF2-40B4-BE49-F238E27FC236}">
                  <a16:creationId xmlns:a16="http://schemas.microsoft.com/office/drawing/2014/main" id="{04A61EB4-9F2E-4C7B-9DE5-999E4F2DF8BE}"/>
                </a:ext>
              </a:extLst>
            </p:cNvPr>
            <p:cNvSpPr>
              <a:spLocks/>
            </p:cNvSpPr>
            <p:nvPr/>
          </p:nvSpPr>
          <p:spPr bwMode="auto">
            <a:xfrm>
              <a:off x="1407" y="3577"/>
              <a:ext cx="10" cy="4"/>
            </a:xfrm>
            <a:custGeom>
              <a:avLst/>
              <a:gdLst>
                <a:gd name="T0" fmla="*/ 1 w 4"/>
                <a:gd name="T1" fmla="*/ 1 h 2"/>
                <a:gd name="T2" fmla="*/ 2 w 4"/>
                <a:gd name="T3" fmla="*/ 1 h 2"/>
                <a:gd name="T4" fmla="*/ 3 w 4"/>
                <a:gd name="T5" fmla="*/ 0 h 2"/>
                <a:gd name="T6" fmla="*/ 1 w 4"/>
                <a:gd name="T7" fmla="*/ 1 h 2"/>
              </a:gdLst>
              <a:ahLst/>
              <a:cxnLst>
                <a:cxn ang="0">
                  <a:pos x="T0" y="T1"/>
                </a:cxn>
                <a:cxn ang="0">
                  <a:pos x="T2" y="T3"/>
                </a:cxn>
                <a:cxn ang="0">
                  <a:pos x="T4" y="T5"/>
                </a:cxn>
                <a:cxn ang="0">
                  <a:pos x="T6" y="T7"/>
                </a:cxn>
              </a:cxnLst>
              <a:rect l="0" t="0" r="r" b="b"/>
              <a:pathLst>
                <a:path w="4" h="2">
                  <a:moveTo>
                    <a:pt x="1" y="1"/>
                  </a:moveTo>
                  <a:cubicBezTo>
                    <a:pt x="1" y="2"/>
                    <a:pt x="2" y="1"/>
                    <a:pt x="2" y="1"/>
                  </a:cubicBezTo>
                  <a:cubicBezTo>
                    <a:pt x="3" y="1"/>
                    <a:pt x="4" y="1"/>
                    <a:pt x="3" y="0"/>
                  </a:cubicBezTo>
                  <a:cubicBezTo>
                    <a:pt x="2" y="0"/>
                    <a:pt x="0" y="1"/>
                    <a:pt x="1"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6">
              <a:extLst>
                <a:ext uri="{FF2B5EF4-FFF2-40B4-BE49-F238E27FC236}">
                  <a16:creationId xmlns:a16="http://schemas.microsoft.com/office/drawing/2014/main" id="{DE78CDDE-7DC9-42BA-8185-F9F2B751F793}"/>
                </a:ext>
              </a:extLst>
            </p:cNvPr>
            <p:cNvSpPr>
              <a:spLocks/>
            </p:cNvSpPr>
            <p:nvPr/>
          </p:nvSpPr>
          <p:spPr bwMode="auto">
            <a:xfrm>
              <a:off x="2202" y="3665"/>
              <a:ext cx="8" cy="7"/>
            </a:xfrm>
            <a:custGeom>
              <a:avLst/>
              <a:gdLst>
                <a:gd name="T0" fmla="*/ 3 w 3"/>
                <a:gd name="T1" fmla="*/ 1 h 3"/>
                <a:gd name="T2" fmla="*/ 1 w 3"/>
                <a:gd name="T3" fmla="*/ 2 h 3"/>
                <a:gd name="T4" fmla="*/ 3 w 3"/>
                <a:gd name="T5" fmla="*/ 1 h 3"/>
              </a:gdLst>
              <a:ahLst/>
              <a:cxnLst>
                <a:cxn ang="0">
                  <a:pos x="T0" y="T1"/>
                </a:cxn>
                <a:cxn ang="0">
                  <a:pos x="T2" y="T3"/>
                </a:cxn>
                <a:cxn ang="0">
                  <a:pos x="T4" y="T5"/>
                </a:cxn>
              </a:cxnLst>
              <a:rect l="0" t="0" r="r" b="b"/>
              <a:pathLst>
                <a:path w="3" h="3">
                  <a:moveTo>
                    <a:pt x="3" y="1"/>
                  </a:moveTo>
                  <a:cubicBezTo>
                    <a:pt x="3" y="0"/>
                    <a:pt x="0" y="2"/>
                    <a:pt x="1" y="2"/>
                  </a:cubicBezTo>
                  <a:cubicBezTo>
                    <a:pt x="2" y="3"/>
                    <a:pt x="3" y="2"/>
                    <a:pt x="3"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7">
              <a:extLst>
                <a:ext uri="{FF2B5EF4-FFF2-40B4-BE49-F238E27FC236}">
                  <a16:creationId xmlns:a16="http://schemas.microsoft.com/office/drawing/2014/main" id="{6C7A241D-7427-43ED-B044-75BADC4EC0A9}"/>
                </a:ext>
              </a:extLst>
            </p:cNvPr>
            <p:cNvSpPr>
              <a:spLocks/>
            </p:cNvSpPr>
            <p:nvPr/>
          </p:nvSpPr>
          <p:spPr bwMode="auto">
            <a:xfrm>
              <a:off x="2300" y="3689"/>
              <a:ext cx="14" cy="5"/>
            </a:xfrm>
            <a:custGeom>
              <a:avLst/>
              <a:gdLst>
                <a:gd name="T0" fmla="*/ 6 w 6"/>
                <a:gd name="T1" fmla="*/ 1 h 2"/>
                <a:gd name="T2" fmla="*/ 5 w 6"/>
                <a:gd name="T3" fmla="*/ 1 h 2"/>
                <a:gd name="T4" fmla="*/ 2 w 6"/>
                <a:gd name="T5" fmla="*/ 1 h 2"/>
                <a:gd name="T6" fmla="*/ 1 w 6"/>
                <a:gd name="T7" fmla="*/ 1 h 2"/>
                <a:gd name="T8" fmla="*/ 4 w 6"/>
                <a:gd name="T9" fmla="*/ 2 h 2"/>
                <a:gd name="T10" fmla="*/ 6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6" y="1"/>
                  </a:moveTo>
                  <a:cubicBezTo>
                    <a:pt x="6" y="1"/>
                    <a:pt x="6" y="1"/>
                    <a:pt x="5" y="1"/>
                  </a:cubicBezTo>
                  <a:cubicBezTo>
                    <a:pt x="5" y="1"/>
                    <a:pt x="2" y="1"/>
                    <a:pt x="2" y="1"/>
                  </a:cubicBezTo>
                  <a:cubicBezTo>
                    <a:pt x="1" y="0"/>
                    <a:pt x="0" y="1"/>
                    <a:pt x="1" y="1"/>
                  </a:cubicBezTo>
                  <a:cubicBezTo>
                    <a:pt x="1" y="1"/>
                    <a:pt x="2" y="2"/>
                    <a:pt x="4" y="2"/>
                  </a:cubicBezTo>
                  <a:cubicBezTo>
                    <a:pt x="5" y="2"/>
                    <a:pt x="6" y="2"/>
                    <a:pt x="6"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8">
              <a:extLst>
                <a:ext uri="{FF2B5EF4-FFF2-40B4-BE49-F238E27FC236}">
                  <a16:creationId xmlns:a16="http://schemas.microsoft.com/office/drawing/2014/main" id="{B71AC0D1-A8F0-40D2-BEFA-1A4C30BCA830}"/>
                </a:ext>
              </a:extLst>
            </p:cNvPr>
            <p:cNvSpPr>
              <a:spLocks/>
            </p:cNvSpPr>
            <p:nvPr/>
          </p:nvSpPr>
          <p:spPr bwMode="auto">
            <a:xfrm>
              <a:off x="2343" y="3689"/>
              <a:ext cx="12" cy="7"/>
            </a:xfrm>
            <a:custGeom>
              <a:avLst/>
              <a:gdLst>
                <a:gd name="T0" fmla="*/ 3 w 5"/>
                <a:gd name="T1" fmla="*/ 2 h 3"/>
                <a:gd name="T2" fmla="*/ 4 w 5"/>
                <a:gd name="T3" fmla="*/ 1 h 3"/>
                <a:gd name="T4" fmla="*/ 4 w 5"/>
                <a:gd name="T5" fmla="*/ 0 h 3"/>
                <a:gd name="T6" fmla="*/ 1 w 5"/>
                <a:gd name="T7" fmla="*/ 1 h 3"/>
                <a:gd name="T8" fmla="*/ 0 w 5"/>
                <a:gd name="T9" fmla="*/ 3 h 3"/>
                <a:gd name="T10" fmla="*/ 3 w 5"/>
                <a:gd name="T11" fmla="*/ 2 h 3"/>
              </a:gdLst>
              <a:ahLst/>
              <a:cxnLst>
                <a:cxn ang="0">
                  <a:pos x="T0" y="T1"/>
                </a:cxn>
                <a:cxn ang="0">
                  <a:pos x="T2" y="T3"/>
                </a:cxn>
                <a:cxn ang="0">
                  <a:pos x="T4" y="T5"/>
                </a:cxn>
                <a:cxn ang="0">
                  <a:pos x="T6" y="T7"/>
                </a:cxn>
                <a:cxn ang="0">
                  <a:pos x="T8" y="T9"/>
                </a:cxn>
                <a:cxn ang="0">
                  <a:pos x="T10" y="T11"/>
                </a:cxn>
              </a:cxnLst>
              <a:rect l="0" t="0" r="r" b="b"/>
              <a:pathLst>
                <a:path w="5" h="3">
                  <a:moveTo>
                    <a:pt x="3" y="2"/>
                  </a:moveTo>
                  <a:cubicBezTo>
                    <a:pt x="3" y="2"/>
                    <a:pt x="4" y="1"/>
                    <a:pt x="4" y="1"/>
                  </a:cubicBezTo>
                  <a:cubicBezTo>
                    <a:pt x="5" y="1"/>
                    <a:pt x="5" y="0"/>
                    <a:pt x="4" y="0"/>
                  </a:cubicBezTo>
                  <a:cubicBezTo>
                    <a:pt x="4" y="1"/>
                    <a:pt x="3" y="1"/>
                    <a:pt x="1" y="1"/>
                  </a:cubicBezTo>
                  <a:cubicBezTo>
                    <a:pt x="0" y="1"/>
                    <a:pt x="0" y="2"/>
                    <a:pt x="0" y="3"/>
                  </a:cubicBezTo>
                  <a:cubicBezTo>
                    <a:pt x="2" y="3"/>
                    <a:pt x="3" y="2"/>
                    <a:pt x="3"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9">
              <a:extLst>
                <a:ext uri="{FF2B5EF4-FFF2-40B4-BE49-F238E27FC236}">
                  <a16:creationId xmlns:a16="http://schemas.microsoft.com/office/drawing/2014/main" id="{43D8FE31-FC83-4A19-8873-8B7616000DA4}"/>
                </a:ext>
              </a:extLst>
            </p:cNvPr>
            <p:cNvSpPr>
              <a:spLocks/>
            </p:cNvSpPr>
            <p:nvPr/>
          </p:nvSpPr>
          <p:spPr bwMode="auto">
            <a:xfrm>
              <a:off x="2079" y="3491"/>
              <a:ext cx="50" cy="26"/>
            </a:xfrm>
            <a:custGeom>
              <a:avLst/>
              <a:gdLst>
                <a:gd name="T0" fmla="*/ 2 w 21"/>
                <a:gd name="T1" fmla="*/ 4 h 11"/>
                <a:gd name="T2" fmla="*/ 4 w 21"/>
                <a:gd name="T3" fmla="*/ 4 h 11"/>
                <a:gd name="T4" fmla="*/ 4 w 21"/>
                <a:gd name="T5" fmla="*/ 5 h 11"/>
                <a:gd name="T6" fmla="*/ 3 w 21"/>
                <a:gd name="T7" fmla="*/ 5 h 11"/>
                <a:gd name="T8" fmla="*/ 0 w 21"/>
                <a:gd name="T9" fmla="*/ 6 h 11"/>
                <a:gd name="T10" fmla="*/ 3 w 21"/>
                <a:gd name="T11" fmla="*/ 6 h 11"/>
                <a:gd name="T12" fmla="*/ 4 w 21"/>
                <a:gd name="T13" fmla="*/ 7 h 11"/>
                <a:gd name="T14" fmla="*/ 5 w 21"/>
                <a:gd name="T15" fmla="*/ 8 h 11"/>
                <a:gd name="T16" fmla="*/ 4 w 21"/>
                <a:gd name="T17" fmla="*/ 8 h 11"/>
                <a:gd name="T18" fmla="*/ 3 w 21"/>
                <a:gd name="T19" fmla="*/ 9 h 11"/>
                <a:gd name="T20" fmla="*/ 6 w 21"/>
                <a:gd name="T21" fmla="*/ 9 h 11"/>
                <a:gd name="T22" fmla="*/ 9 w 21"/>
                <a:gd name="T23" fmla="*/ 10 h 11"/>
                <a:gd name="T24" fmla="*/ 13 w 21"/>
                <a:gd name="T25" fmla="*/ 10 h 11"/>
                <a:gd name="T26" fmla="*/ 15 w 21"/>
                <a:gd name="T27" fmla="*/ 9 h 11"/>
                <a:gd name="T28" fmla="*/ 18 w 21"/>
                <a:gd name="T29" fmla="*/ 8 h 11"/>
                <a:gd name="T30" fmla="*/ 19 w 21"/>
                <a:gd name="T31" fmla="*/ 7 h 11"/>
                <a:gd name="T32" fmla="*/ 21 w 21"/>
                <a:gd name="T33" fmla="*/ 5 h 11"/>
                <a:gd name="T34" fmla="*/ 20 w 21"/>
                <a:gd name="T35" fmla="*/ 3 h 11"/>
                <a:gd name="T36" fmla="*/ 19 w 21"/>
                <a:gd name="T37" fmla="*/ 3 h 11"/>
                <a:gd name="T38" fmla="*/ 18 w 21"/>
                <a:gd name="T39" fmla="*/ 1 h 11"/>
                <a:gd name="T40" fmla="*/ 17 w 21"/>
                <a:gd name="T41" fmla="*/ 1 h 11"/>
                <a:gd name="T42" fmla="*/ 15 w 21"/>
                <a:gd name="T43" fmla="*/ 0 h 11"/>
                <a:gd name="T44" fmla="*/ 15 w 21"/>
                <a:gd name="T45" fmla="*/ 2 h 11"/>
                <a:gd name="T46" fmla="*/ 14 w 21"/>
                <a:gd name="T47" fmla="*/ 2 h 11"/>
                <a:gd name="T48" fmla="*/ 13 w 21"/>
                <a:gd name="T49" fmla="*/ 2 h 11"/>
                <a:gd name="T50" fmla="*/ 12 w 21"/>
                <a:gd name="T51" fmla="*/ 2 h 11"/>
                <a:gd name="T52" fmla="*/ 11 w 21"/>
                <a:gd name="T53" fmla="*/ 2 h 11"/>
                <a:gd name="T54" fmla="*/ 9 w 21"/>
                <a:gd name="T55" fmla="*/ 3 h 11"/>
                <a:gd name="T56" fmla="*/ 9 w 21"/>
                <a:gd name="T57" fmla="*/ 2 h 11"/>
                <a:gd name="T58" fmla="*/ 8 w 21"/>
                <a:gd name="T59" fmla="*/ 3 h 11"/>
                <a:gd name="T60" fmla="*/ 7 w 21"/>
                <a:gd name="T61" fmla="*/ 4 h 11"/>
                <a:gd name="T62" fmla="*/ 6 w 21"/>
                <a:gd name="T63" fmla="*/ 4 h 11"/>
                <a:gd name="T64" fmla="*/ 6 w 21"/>
                <a:gd name="T65" fmla="*/ 3 h 11"/>
                <a:gd name="T66" fmla="*/ 3 w 21"/>
                <a:gd name="T67" fmla="*/ 1 h 11"/>
                <a:gd name="T68" fmla="*/ 3 w 21"/>
                <a:gd name="T69" fmla="*/ 2 h 11"/>
                <a:gd name="T70" fmla="*/ 2 w 21"/>
                <a:gd name="T71" fmla="*/ 2 h 11"/>
                <a:gd name="T72" fmla="*/ 1 w 21"/>
                <a:gd name="T73" fmla="*/ 2 h 11"/>
                <a:gd name="T74" fmla="*/ 0 w 21"/>
                <a:gd name="T75" fmla="*/ 4 h 11"/>
                <a:gd name="T76" fmla="*/ 2 w 21"/>
                <a:gd name="T7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11">
                  <a:moveTo>
                    <a:pt x="2" y="4"/>
                  </a:moveTo>
                  <a:cubicBezTo>
                    <a:pt x="3" y="4"/>
                    <a:pt x="4" y="4"/>
                    <a:pt x="4" y="4"/>
                  </a:cubicBezTo>
                  <a:cubicBezTo>
                    <a:pt x="5" y="4"/>
                    <a:pt x="3" y="5"/>
                    <a:pt x="4" y="5"/>
                  </a:cubicBezTo>
                  <a:cubicBezTo>
                    <a:pt x="4" y="5"/>
                    <a:pt x="4" y="6"/>
                    <a:pt x="3" y="5"/>
                  </a:cubicBezTo>
                  <a:cubicBezTo>
                    <a:pt x="2" y="5"/>
                    <a:pt x="0" y="6"/>
                    <a:pt x="0" y="6"/>
                  </a:cubicBezTo>
                  <a:cubicBezTo>
                    <a:pt x="1" y="6"/>
                    <a:pt x="3" y="6"/>
                    <a:pt x="3" y="6"/>
                  </a:cubicBezTo>
                  <a:cubicBezTo>
                    <a:pt x="3" y="7"/>
                    <a:pt x="3" y="7"/>
                    <a:pt x="4" y="7"/>
                  </a:cubicBezTo>
                  <a:cubicBezTo>
                    <a:pt x="5" y="7"/>
                    <a:pt x="4" y="7"/>
                    <a:pt x="5" y="8"/>
                  </a:cubicBezTo>
                  <a:cubicBezTo>
                    <a:pt x="5" y="8"/>
                    <a:pt x="5" y="8"/>
                    <a:pt x="4" y="8"/>
                  </a:cubicBezTo>
                  <a:cubicBezTo>
                    <a:pt x="3" y="9"/>
                    <a:pt x="3" y="9"/>
                    <a:pt x="3" y="9"/>
                  </a:cubicBezTo>
                  <a:cubicBezTo>
                    <a:pt x="3" y="10"/>
                    <a:pt x="5" y="9"/>
                    <a:pt x="6" y="9"/>
                  </a:cubicBezTo>
                  <a:cubicBezTo>
                    <a:pt x="7" y="9"/>
                    <a:pt x="8" y="10"/>
                    <a:pt x="9" y="10"/>
                  </a:cubicBezTo>
                  <a:cubicBezTo>
                    <a:pt x="10" y="11"/>
                    <a:pt x="12" y="10"/>
                    <a:pt x="13" y="10"/>
                  </a:cubicBezTo>
                  <a:cubicBezTo>
                    <a:pt x="13" y="9"/>
                    <a:pt x="14" y="9"/>
                    <a:pt x="15" y="9"/>
                  </a:cubicBezTo>
                  <a:cubicBezTo>
                    <a:pt x="16" y="8"/>
                    <a:pt x="17" y="8"/>
                    <a:pt x="18" y="8"/>
                  </a:cubicBezTo>
                  <a:cubicBezTo>
                    <a:pt x="19" y="8"/>
                    <a:pt x="19" y="7"/>
                    <a:pt x="19" y="7"/>
                  </a:cubicBezTo>
                  <a:cubicBezTo>
                    <a:pt x="20" y="7"/>
                    <a:pt x="20" y="6"/>
                    <a:pt x="21" y="5"/>
                  </a:cubicBezTo>
                  <a:cubicBezTo>
                    <a:pt x="21" y="5"/>
                    <a:pt x="20" y="3"/>
                    <a:pt x="20" y="3"/>
                  </a:cubicBezTo>
                  <a:cubicBezTo>
                    <a:pt x="19" y="3"/>
                    <a:pt x="19" y="3"/>
                    <a:pt x="19" y="3"/>
                  </a:cubicBezTo>
                  <a:cubicBezTo>
                    <a:pt x="19" y="2"/>
                    <a:pt x="18" y="2"/>
                    <a:pt x="18" y="1"/>
                  </a:cubicBezTo>
                  <a:cubicBezTo>
                    <a:pt x="18" y="1"/>
                    <a:pt x="17" y="1"/>
                    <a:pt x="17" y="1"/>
                  </a:cubicBezTo>
                  <a:cubicBezTo>
                    <a:pt x="17" y="1"/>
                    <a:pt x="16" y="0"/>
                    <a:pt x="15" y="0"/>
                  </a:cubicBezTo>
                  <a:cubicBezTo>
                    <a:pt x="15" y="1"/>
                    <a:pt x="15" y="1"/>
                    <a:pt x="15" y="2"/>
                  </a:cubicBezTo>
                  <a:cubicBezTo>
                    <a:pt x="15" y="2"/>
                    <a:pt x="14" y="1"/>
                    <a:pt x="14" y="2"/>
                  </a:cubicBezTo>
                  <a:cubicBezTo>
                    <a:pt x="14" y="2"/>
                    <a:pt x="13" y="2"/>
                    <a:pt x="13" y="2"/>
                  </a:cubicBezTo>
                  <a:cubicBezTo>
                    <a:pt x="13" y="1"/>
                    <a:pt x="12" y="2"/>
                    <a:pt x="12" y="2"/>
                  </a:cubicBezTo>
                  <a:cubicBezTo>
                    <a:pt x="12" y="2"/>
                    <a:pt x="11" y="2"/>
                    <a:pt x="11" y="2"/>
                  </a:cubicBezTo>
                  <a:cubicBezTo>
                    <a:pt x="10" y="1"/>
                    <a:pt x="9" y="2"/>
                    <a:pt x="9" y="3"/>
                  </a:cubicBezTo>
                  <a:cubicBezTo>
                    <a:pt x="9" y="3"/>
                    <a:pt x="9" y="3"/>
                    <a:pt x="9" y="2"/>
                  </a:cubicBezTo>
                  <a:cubicBezTo>
                    <a:pt x="8" y="1"/>
                    <a:pt x="7" y="2"/>
                    <a:pt x="8" y="3"/>
                  </a:cubicBezTo>
                  <a:cubicBezTo>
                    <a:pt x="8" y="3"/>
                    <a:pt x="8" y="4"/>
                    <a:pt x="7" y="4"/>
                  </a:cubicBezTo>
                  <a:cubicBezTo>
                    <a:pt x="7" y="3"/>
                    <a:pt x="6" y="4"/>
                    <a:pt x="6" y="4"/>
                  </a:cubicBezTo>
                  <a:cubicBezTo>
                    <a:pt x="6" y="5"/>
                    <a:pt x="5" y="3"/>
                    <a:pt x="6" y="3"/>
                  </a:cubicBezTo>
                  <a:cubicBezTo>
                    <a:pt x="6" y="2"/>
                    <a:pt x="3" y="1"/>
                    <a:pt x="3" y="1"/>
                  </a:cubicBezTo>
                  <a:cubicBezTo>
                    <a:pt x="2" y="1"/>
                    <a:pt x="2" y="1"/>
                    <a:pt x="3" y="2"/>
                  </a:cubicBezTo>
                  <a:cubicBezTo>
                    <a:pt x="3" y="2"/>
                    <a:pt x="2" y="2"/>
                    <a:pt x="2" y="2"/>
                  </a:cubicBezTo>
                  <a:cubicBezTo>
                    <a:pt x="2" y="1"/>
                    <a:pt x="1" y="2"/>
                    <a:pt x="1" y="2"/>
                  </a:cubicBezTo>
                  <a:cubicBezTo>
                    <a:pt x="0" y="3"/>
                    <a:pt x="0" y="3"/>
                    <a:pt x="0" y="4"/>
                  </a:cubicBezTo>
                  <a:cubicBezTo>
                    <a:pt x="0" y="4"/>
                    <a:pt x="1" y="4"/>
                    <a:pt x="2" y="4"/>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0">
              <a:extLst>
                <a:ext uri="{FF2B5EF4-FFF2-40B4-BE49-F238E27FC236}">
                  <a16:creationId xmlns:a16="http://schemas.microsoft.com/office/drawing/2014/main" id="{9D2B35E1-4801-4979-8E73-94FEF3950C96}"/>
                </a:ext>
              </a:extLst>
            </p:cNvPr>
            <p:cNvSpPr>
              <a:spLocks/>
            </p:cNvSpPr>
            <p:nvPr/>
          </p:nvSpPr>
          <p:spPr bwMode="auto">
            <a:xfrm>
              <a:off x="2160" y="3548"/>
              <a:ext cx="42" cy="60"/>
            </a:xfrm>
            <a:custGeom>
              <a:avLst/>
              <a:gdLst>
                <a:gd name="T0" fmla="*/ 18 w 18"/>
                <a:gd name="T1" fmla="*/ 18 h 25"/>
                <a:gd name="T2" fmla="*/ 16 w 18"/>
                <a:gd name="T3" fmla="*/ 17 h 25"/>
                <a:gd name="T4" fmla="*/ 15 w 18"/>
                <a:gd name="T5" fmla="*/ 17 h 25"/>
                <a:gd name="T6" fmla="*/ 15 w 18"/>
                <a:gd name="T7" fmla="*/ 16 h 25"/>
                <a:gd name="T8" fmla="*/ 14 w 18"/>
                <a:gd name="T9" fmla="*/ 15 h 25"/>
                <a:gd name="T10" fmla="*/ 12 w 18"/>
                <a:gd name="T11" fmla="*/ 12 h 25"/>
                <a:gd name="T12" fmla="*/ 11 w 18"/>
                <a:gd name="T13" fmla="*/ 10 h 25"/>
                <a:gd name="T14" fmla="*/ 10 w 18"/>
                <a:gd name="T15" fmla="*/ 9 h 25"/>
                <a:gd name="T16" fmla="*/ 8 w 18"/>
                <a:gd name="T17" fmla="*/ 9 h 25"/>
                <a:gd name="T18" fmla="*/ 9 w 18"/>
                <a:gd name="T19" fmla="*/ 7 h 25"/>
                <a:gd name="T20" fmla="*/ 10 w 18"/>
                <a:gd name="T21" fmla="*/ 4 h 25"/>
                <a:gd name="T22" fmla="*/ 7 w 18"/>
                <a:gd name="T23" fmla="*/ 4 h 25"/>
                <a:gd name="T24" fmla="*/ 6 w 18"/>
                <a:gd name="T25" fmla="*/ 3 h 25"/>
                <a:gd name="T26" fmla="*/ 7 w 18"/>
                <a:gd name="T27" fmla="*/ 2 h 25"/>
                <a:gd name="T28" fmla="*/ 8 w 18"/>
                <a:gd name="T29" fmla="*/ 0 h 25"/>
                <a:gd name="T30" fmla="*/ 7 w 18"/>
                <a:gd name="T31" fmla="*/ 1 h 25"/>
                <a:gd name="T32" fmla="*/ 5 w 18"/>
                <a:gd name="T33" fmla="*/ 1 h 25"/>
                <a:gd name="T34" fmla="*/ 3 w 18"/>
                <a:gd name="T35" fmla="*/ 3 h 25"/>
                <a:gd name="T36" fmla="*/ 2 w 18"/>
                <a:gd name="T37" fmla="*/ 4 h 25"/>
                <a:gd name="T38" fmla="*/ 2 w 18"/>
                <a:gd name="T39" fmla="*/ 5 h 25"/>
                <a:gd name="T40" fmla="*/ 1 w 18"/>
                <a:gd name="T41" fmla="*/ 4 h 25"/>
                <a:gd name="T42" fmla="*/ 2 w 18"/>
                <a:gd name="T43" fmla="*/ 6 h 25"/>
                <a:gd name="T44" fmla="*/ 2 w 18"/>
                <a:gd name="T45" fmla="*/ 7 h 25"/>
                <a:gd name="T46" fmla="*/ 3 w 18"/>
                <a:gd name="T47" fmla="*/ 8 h 25"/>
                <a:gd name="T48" fmla="*/ 1 w 18"/>
                <a:gd name="T49" fmla="*/ 9 h 25"/>
                <a:gd name="T50" fmla="*/ 2 w 18"/>
                <a:gd name="T51" fmla="*/ 9 h 25"/>
                <a:gd name="T52" fmla="*/ 3 w 18"/>
                <a:gd name="T53" fmla="*/ 10 h 25"/>
                <a:gd name="T54" fmla="*/ 4 w 18"/>
                <a:gd name="T55" fmla="*/ 8 h 25"/>
                <a:gd name="T56" fmla="*/ 4 w 18"/>
                <a:gd name="T57" fmla="*/ 10 h 25"/>
                <a:gd name="T58" fmla="*/ 4 w 18"/>
                <a:gd name="T59" fmla="*/ 12 h 25"/>
                <a:gd name="T60" fmla="*/ 7 w 18"/>
                <a:gd name="T61" fmla="*/ 12 h 25"/>
                <a:gd name="T62" fmla="*/ 7 w 18"/>
                <a:gd name="T63" fmla="*/ 12 h 25"/>
                <a:gd name="T64" fmla="*/ 7 w 18"/>
                <a:gd name="T65" fmla="*/ 13 h 25"/>
                <a:gd name="T66" fmla="*/ 8 w 18"/>
                <a:gd name="T67" fmla="*/ 14 h 25"/>
                <a:gd name="T68" fmla="*/ 8 w 18"/>
                <a:gd name="T69" fmla="*/ 16 h 25"/>
                <a:gd name="T70" fmla="*/ 6 w 18"/>
                <a:gd name="T71" fmla="*/ 16 h 25"/>
                <a:gd name="T72" fmla="*/ 5 w 18"/>
                <a:gd name="T73" fmla="*/ 16 h 25"/>
                <a:gd name="T74" fmla="*/ 5 w 18"/>
                <a:gd name="T75" fmla="*/ 17 h 25"/>
                <a:gd name="T76" fmla="*/ 6 w 18"/>
                <a:gd name="T77" fmla="*/ 18 h 25"/>
                <a:gd name="T78" fmla="*/ 4 w 18"/>
                <a:gd name="T79" fmla="*/ 20 h 25"/>
                <a:gd name="T80" fmla="*/ 5 w 18"/>
                <a:gd name="T81" fmla="*/ 20 h 25"/>
                <a:gd name="T82" fmla="*/ 6 w 18"/>
                <a:gd name="T83" fmla="*/ 21 h 25"/>
                <a:gd name="T84" fmla="*/ 8 w 18"/>
                <a:gd name="T85" fmla="*/ 21 h 25"/>
                <a:gd name="T86" fmla="*/ 8 w 18"/>
                <a:gd name="T87" fmla="*/ 21 h 25"/>
                <a:gd name="T88" fmla="*/ 6 w 18"/>
                <a:gd name="T89" fmla="*/ 22 h 25"/>
                <a:gd name="T90" fmla="*/ 3 w 18"/>
                <a:gd name="T91" fmla="*/ 25 h 25"/>
                <a:gd name="T92" fmla="*/ 5 w 18"/>
                <a:gd name="T93" fmla="*/ 24 h 25"/>
                <a:gd name="T94" fmla="*/ 6 w 18"/>
                <a:gd name="T95" fmla="*/ 24 h 25"/>
                <a:gd name="T96" fmla="*/ 7 w 18"/>
                <a:gd name="T97" fmla="*/ 23 h 25"/>
                <a:gd name="T98" fmla="*/ 9 w 18"/>
                <a:gd name="T99" fmla="*/ 23 h 25"/>
                <a:gd name="T100" fmla="*/ 10 w 18"/>
                <a:gd name="T101" fmla="*/ 23 h 25"/>
                <a:gd name="T102" fmla="*/ 12 w 18"/>
                <a:gd name="T103" fmla="*/ 23 h 25"/>
                <a:gd name="T104" fmla="*/ 14 w 18"/>
                <a:gd name="T105" fmla="*/ 23 h 25"/>
                <a:gd name="T106" fmla="*/ 17 w 18"/>
                <a:gd name="T107" fmla="*/ 22 h 25"/>
                <a:gd name="T108" fmla="*/ 16 w 18"/>
                <a:gd name="T109" fmla="*/ 21 h 25"/>
                <a:gd name="T110" fmla="*/ 16 w 18"/>
                <a:gd name="T111" fmla="*/ 20 h 25"/>
                <a:gd name="T112" fmla="*/ 18 w 18"/>
                <a:gd name="T113"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 h="25">
                  <a:moveTo>
                    <a:pt x="18" y="18"/>
                  </a:moveTo>
                  <a:cubicBezTo>
                    <a:pt x="18" y="17"/>
                    <a:pt x="16" y="17"/>
                    <a:pt x="16" y="17"/>
                  </a:cubicBezTo>
                  <a:cubicBezTo>
                    <a:pt x="15" y="18"/>
                    <a:pt x="15" y="18"/>
                    <a:pt x="15" y="17"/>
                  </a:cubicBezTo>
                  <a:cubicBezTo>
                    <a:pt x="14" y="17"/>
                    <a:pt x="15" y="16"/>
                    <a:pt x="15" y="16"/>
                  </a:cubicBezTo>
                  <a:cubicBezTo>
                    <a:pt x="14" y="16"/>
                    <a:pt x="14" y="15"/>
                    <a:pt x="14" y="15"/>
                  </a:cubicBezTo>
                  <a:cubicBezTo>
                    <a:pt x="14" y="15"/>
                    <a:pt x="13" y="13"/>
                    <a:pt x="12" y="12"/>
                  </a:cubicBezTo>
                  <a:cubicBezTo>
                    <a:pt x="11" y="12"/>
                    <a:pt x="11" y="11"/>
                    <a:pt x="11" y="10"/>
                  </a:cubicBezTo>
                  <a:cubicBezTo>
                    <a:pt x="11" y="9"/>
                    <a:pt x="10" y="10"/>
                    <a:pt x="10" y="9"/>
                  </a:cubicBezTo>
                  <a:cubicBezTo>
                    <a:pt x="9" y="8"/>
                    <a:pt x="8" y="9"/>
                    <a:pt x="8" y="9"/>
                  </a:cubicBezTo>
                  <a:cubicBezTo>
                    <a:pt x="8" y="9"/>
                    <a:pt x="8" y="8"/>
                    <a:pt x="9" y="7"/>
                  </a:cubicBezTo>
                  <a:cubicBezTo>
                    <a:pt x="9" y="7"/>
                    <a:pt x="10" y="5"/>
                    <a:pt x="10" y="4"/>
                  </a:cubicBezTo>
                  <a:cubicBezTo>
                    <a:pt x="10" y="4"/>
                    <a:pt x="7" y="4"/>
                    <a:pt x="7" y="4"/>
                  </a:cubicBezTo>
                  <a:cubicBezTo>
                    <a:pt x="6" y="4"/>
                    <a:pt x="5" y="3"/>
                    <a:pt x="6" y="3"/>
                  </a:cubicBezTo>
                  <a:cubicBezTo>
                    <a:pt x="6" y="3"/>
                    <a:pt x="7" y="2"/>
                    <a:pt x="7" y="2"/>
                  </a:cubicBezTo>
                  <a:cubicBezTo>
                    <a:pt x="7" y="1"/>
                    <a:pt x="8" y="1"/>
                    <a:pt x="8" y="0"/>
                  </a:cubicBezTo>
                  <a:cubicBezTo>
                    <a:pt x="7" y="0"/>
                    <a:pt x="7" y="1"/>
                    <a:pt x="7" y="1"/>
                  </a:cubicBezTo>
                  <a:cubicBezTo>
                    <a:pt x="6" y="1"/>
                    <a:pt x="6" y="1"/>
                    <a:pt x="5" y="1"/>
                  </a:cubicBezTo>
                  <a:cubicBezTo>
                    <a:pt x="4" y="1"/>
                    <a:pt x="3" y="2"/>
                    <a:pt x="3" y="3"/>
                  </a:cubicBezTo>
                  <a:cubicBezTo>
                    <a:pt x="3" y="3"/>
                    <a:pt x="2" y="4"/>
                    <a:pt x="2" y="4"/>
                  </a:cubicBezTo>
                  <a:cubicBezTo>
                    <a:pt x="3" y="5"/>
                    <a:pt x="2" y="5"/>
                    <a:pt x="2" y="5"/>
                  </a:cubicBezTo>
                  <a:cubicBezTo>
                    <a:pt x="2" y="5"/>
                    <a:pt x="1" y="4"/>
                    <a:pt x="1" y="4"/>
                  </a:cubicBezTo>
                  <a:cubicBezTo>
                    <a:pt x="0" y="5"/>
                    <a:pt x="1" y="5"/>
                    <a:pt x="2" y="6"/>
                  </a:cubicBezTo>
                  <a:cubicBezTo>
                    <a:pt x="3" y="6"/>
                    <a:pt x="2" y="6"/>
                    <a:pt x="2" y="7"/>
                  </a:cubicBezTo>
                  <a:cubicBezTo>
                    <a:pt x="1" y="8"/>
                    <a:pt x="2" y="7"/>
                    <a:pt x="3" y="8"/>
                  </a:cubicBezTo>
                  <a:cubicBezTo>
                    <a:pt x="3" y="9"/>
                    <a:pt x="1" y="9"/>
                    <a:pt x="1" y="9"/>
                  </a:cubicBezTo>
                  <a:cubicBezTo>
                    <a:pt x="1" y="10"/>
                    <a:pt x="2" y="9"/>
                    <a:pt x="2" y="9"/>
                  </a:cubicBezTo>
                  <a:cubicBezTo>
                    <a:pt x="3" y="9"/>
                    <a:pt x="2" y="10"/>
                    <a:pt x="3" y="10"/>
                  </a:cubicBezTo>
                  <a:cubicBezTo>
                    <a:pt x="4" y="10"/>
                    <a:pt x="4" y="8"/>
                    <a:pt x="4" y="8"/>
                  </a:cubicBezTo>
                  <a:cubicBezTo>
                    <a:pt x="5" y="8"/>
                    <a:pt x="4" y="9"/>
                    <a:pt x="4" y="10"/>
                  </a:cubicBezTo>
                  <a:cubicBezTo>
                    <a:pt x="5" y="10"/>
                    <a:pt x="4" y="11"/>
                    <a:pt x="4" y="12"/>
                  </a:cubicBezTo>
                  <a:cubicBezTo>
                    <a:pt x="4" y="12"/>
                    <a:pt x="6" y="12"/>
                    <a:pt x="7" y="12"/>
                  </a:cubicBezTo>
                  <a:cubicBezTo>
                    <a:pt x="7" y="11"/>
                    <a:pt x="8" y="12"/>
                    <a:pt x="7" y="12"/>
                  </a:cubicBezTo>
                  <a:cubicBezTo>
                    <a:pt x="7" y="13"/>
                    <a:pt x="7" y="13"/>
                    <a:pt x="7" y="13"/>
                  </a:cubicBezTo>
                  <a:cubicBezTo>
                    <a:pt x="8" y="14"/>
                    <a:pt x="8" y="14"/>
                    <a:pt x="8" y="14"/>
                  </a:cubicBezTo>
                  <a:cubicBezTo>
                    <a:pt x="8" y="15"/>
                    <a:pt x="8" y="15"/>
                    <a:pt x="8" y="16"/>
                  </a:cubicBezTo>
                  <a:cubicBezTo>
                    <a:pt x="8" y="16"/>
                    <a:pt x="6" y="16"/>
                    <a:pt x="6" y="16"/>
                  </a:cubicBezTo>
                  <a:cubicBezTo>
                    <a:pt x="6" y="16"/>
                    <a:pt x="5" y="16"/>
                    <a:pt x="5" y="16"/>
                  </a:cubicBezTo>
                  <a:cubicBezTo>
                    <a:pt x="5" y="17"/>
                    <a:pt x="4" y="17"/>
                    <a:pt x="5" y="17"/>
                  </a:cubicBezTo>
                  <a:cubicBezTo>
                    <a:pt x="5" y="18"/>
                    <a:pt x="6" y="18"/>
                    <a:pt x="6" y="18"/>
                  </a:cubicBezTo>
                  <a:cubicBezTo>
                    <a:pt x="6" y="19"/>
                    <a:pt x="5" y="19"/>
                    <a:pt x="4" y="20"/>
                  </a:cubicBezTo>
                  <a:cubicBezTo>
                    <a:pt x="3" y="20"/>
                    <a:pt x="4" y="21"/>
                    <a:pt x="5" y="20"/>
                  </a:cubicBezTo>
                  <a:cubicBezTo>
                    <a:pt x="5" y="20"/>
                    <a:pt x="5" y="21"/>
                    <a:pt x="6" y="21"/>
                  </a:cubicBezTo>
                  <a:cubicBezTo>
                    <a:pt x="7" y="21"/>
                    <a:pt x="7" y="21"/>
                    <a:pt x="8" y="21"/>
                  </a:cubicBezTo>
                  <a:cubicBezTo>
                    <a:pt x="9" y="21"/>
                    <a:pt x="9" y="21"/>
                    <a:pt x="8" y="21"/>
                  </a:cubicBezTo>
                  <a:cubicBezTo>
                    <a:pt x="7" y="22"/>
                    <a:pt x="6" y="21"/>
                    <a:pt x="6" y="22"/>
                  </a:cubicBezTo>
                  <a:cubicBezTo>
                    <a:pt x="5" y="22"/>
                    <a:pt x="3" y="24"/>
                    <a:pt x="3" y="25"/>
                  </a:cubicBezTo>
                  <a:cubicBezTo>
                    <a:pt x="4" y="25"/>
                    <a:pt x="4" y="24"/>
                    <a:pt x="5" y="24"/>
                  </a:cubicBezTo>
                  <a:cubicBezTo>
                    <a:pt x="6" y="24"/>
                    <a:pt x="6" y="24"/>
                    <a:pt x="6" y="24"/>
                  </a:cubicBezTo>
                  <a:cubicBezTo>
                    <a:pt x="7" y="24"/>
                    <a:pt x="7" y="23"/>
                    <a:pt x="7" y="23"/>
                  </a:cubicBezTo>
                  <a:cubicBezTo>
                    <a:pt x="7" y="24"/>
                    <a:pt x="8" y="23"/>
                    <a:pt x="9" y="23"/>
                  </a:cubicBezTo>
                  <a:cubicBezTo>
                    <a:pt x="9" y="23"/>
                    <a:pt x="10" y="23"/>
                    <a:pt x="10" y="23"/>
                  </a:cubicBezTo>
                  <a:cubicBezTo>
                    <a:pt x="10" y="23"/>
                    <a:pt x="11" y="23"/>
                    <a:pt x="12" y="23"/>
                  </a:cubicBezTo>
                  <a:cubicBezTo>
                    <a:pt x="12" y="23"/>
                    <a:pt x="13" y="23"/>
                    <a:pt x="14" y="23"/>
                  </a:cubicBezTo>
                  <a:cubicBezTo>
                    <a:pt x="15" y="23"/>
                    <a:pt x="16" y="22"/>
                    <a:pt x="17" y="22"/>
                  </a:cubicBezTo>
                  <a:cubicBezTo>
                    <a:pt x="17" y="21"/>
                    <a:pt x="16" y="21"/>
                    <a:pt x="16" y="21"/>
                  </a:cubicBezTo>
                  <a:cubicBezTo>
                    <a:pt x="15" y="21"/>
                    <a:pt x="15" y="21"/>
                    <a:pt x="16" y="20"/>
                  </a:cubicBezTo>
                  <a:cubicBezTo>
                    <a:pt x="17" y="19"/>
                    <a:pt x="18" y="19"/>
                    <a:pt x="18" y="18"/>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1">
              <a:extLst>
                <a:ext uri="{FF2B5EF4-FFF2-40B4-BE49-F238E27FC236}">
                  <a16:creationId xmlns:a16="http://schemas.microsoft.com/office/drawing/2014/main" id="{18F2FB95-9CFD-4624-B3D8-BF2B27265643}"/>
                </a:ext>
              </a:extLst>
            </p:cNvPr>
            <p:cNvSpPr>
              <a:spLocks/>
            </p:cNvSpPr>
            <p:nvPr/>
          </p:nvSpPr>
          <p:spPr bwMode="auto">
            <a:xfrm>
              <a:off x="2143" y="3572"/>
              <a:ext cx="24" cy="26"/>
            </a:xfrm>
            <a:custGeom>
              <a:avLst/>
              <a:gdLst>
                <a:gd name="T0" fmla="*/ 10 w 10"/>
                <a:gd name="T1" fmla="*/ 3 h 11"/>
                <a:gd name="T2" fmla="*/ 9 w 10"/>
                <a:gd name="T3" fmla="*/ 1 h 11"/>
                <a:gd name="T4" fmla="*/ 6 w 10"/>
                <a:gd name="T5" fmla="*/ 1 h 11"/>
                <a:gd name="T6" fmla="*/ 6 w 10"/>
                <a:gd name="T7" fmla="*/ 1 h 11"/>
                <a:gd name="T8" fmla="*/ 4 w 10"/>
                <a:gd name="T9" fmla="*/ 2 h 11"/>
                <a:gd name="T10" fmla="*/ 5 w 10"/>
                <a:gd name="T11" fmla="*/ 3 h 11"/>
                <a:gd name="T12" fmla="*/ 3 w 10"/>
                <a:gd name="T13" fmla="*/ 3 h 11"/>
                <a:gd name="T14" fmla="*/ 1 w 10"/>
                <a:gd name="T15" fmla="*/ 3 h 11"/>
                <a:gd name="T16" fmla="*/ 1 w 10"/>
                <a:gd name="T17" fmla="*/ 5 h 11"/>
                <a:gd name="T18" fmla="*/ 2 w 10"/>
                <a:gd name="T19" fmla="*/ 6 h 11"/>
                <a:gd name="T20" fmla="*/ 2 w 10"/>
                <a:gd name="T21" fmla="*/ 8 h 11"/>
                <a:gd name="T22" fmla="*/ 0 w 10"/>
                <a:gd name="T23" fmla="*/ 9 h 11"/>
                <a:gd name="T24" fmla="*/ 2 w 10"/>
                <a:gd name="T25" fmla="*/ 11 h 11"/>
                <a:gd name="T26" fmla="*/ 6 w 10"/>
                <a:gd name="T27" fmla="*/ 9 h 11"/>
                <a:gd name="T28" fmla="*/ 8 w 10"/>
                <a:gd name="T29" fmla="*/ 9 h 11"/>
                <a:gd name="T30" fmla="*/ 8 w 10"/>
                <a:gd name="T31" fmla="*/ 4 h 11"/>
                <a:gd name="T32" fmla="*/ 8 w 10"/>
                <a:gd name="T33" fmla="*/ 4 h 11"/>
                <a:gd name="T34" fmla="*/ 10 w 10"/>
                <a:gd name="T3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10" y="3"/>
                  </a:moveTo>
                  <a:cubicBezTo>
                    <a:pt x="10" y="3"/>
                    <a:pt x="9" y="2"/>
                    <a:pt x="9" y="1"/>
                  </a:cubicBezTo>
                  <a:cubicBezTo>
                    <a:pt x="8" y="0"/>
                    <a:pt x="7" y="1"/>
                    <a:pt x="6" y="1"/>
                  </a:cubicBezTo>
                  <a:cubicBezTo>
                    <a:pt x="6" y="1"/>
                    <a:pt x="6" y="1"/>
                    <a:pt x="6" y="1"/>
                  </a:cubicBezTo>
                  <a:cubicBezTo>
                    <a:pt x="5" y="1"/>
                    <a:pt x="4" y="1"/>
                    <a:pt x="4" y="2"/>
                  </a:cubicBezTo>
                  <a:cubicBezTo>
                    <a:pt x="4" y="2"/>
                    <a:pt x="5" y="2"/>
                    <a:pt x="5" y="3"/>
                  </a:cubicBezTo>
                  <a:cubicBezTo>
                    <a:pt x="5" y="3"/>
                    <a:pt x="4" y="3"/>
                    <a:pt x="3" y="3"/>
                  </a:cubicBezTo>
                  <a:cubicBezTo>
                    <a:pt x="2" y="4"/>
                    <a:pt x="2" y="3"/>
                    <a:pt x="1" y="3"/>
                  </a:cubicBezTo>
                  <a:cubicBezTo>
                    <a:pt x="0" y="4"/>
                    <a:pt x="2" y="4"/>
                    <a:pt x="1" y="5"/>
                  </a:cubicBezTo>
                  <a:cubicBezTo>
                    <a:pt x="1" y="6"/>
                    <a:pt x="1" y="6"/>
                    <a:pt x="2" y="6"/>
                  </a:cubicBezTo>
                  <a:cubicBezTo>
                    <a:pt x="3" y="7"/>
                    <a:pt x="2" y="7"/>
                    <a:pt x="2" y="8"/>
                  </a:cubicBezTo>
                  <a:cubicBezTo>
                    <a:pt x="2" y="9"/>
                    <a:pt x="1" y="9"/>
                    <a:pt x="0" y="9"/>
                  </a:cubicBezTo>
                  <a:cubicBezTo>
                    <a:pt x="0" y="10"/>
                    <a:pt x="1" y="11"/>
                    <a:pt x="2" y="11"/>
                  </a:cubicBezTo>
                  <a:cubicBezTo>
                    <a:pt x="3" y="11"/>
                    <a:pt x="5" y="10"/>
                    <a:pt x="6" y="9"/>
                  </a:cubicBezTo>
                  <a:cubicBezTo>
                    <a:pt x="7" y="9"/>
                    <a:pt x="7" y="9"/>
                    <a:pt x="8" y="9"/>
                  </a:cubicBezTo>
                  <a:cubicBezTo>
                    <a:pt x="9" y="9"/>
                    <a:pt x="9" y="5"/>
                    <a:pt x="8" y="4"/>
                  </a:cubicBezTo>
                  <a:cubicBezTo>
                    <a:pt x="8" y="4"/>
                    <a:pt x="8" y="4"/>
                    <a:pt x="8" y="4"/>
                  </a:cubicBezTo>
                  <a:cubicBezTo>
                    <a:pt x="8" y="4"/>
                    <a:pt x="9" y="4"/>
                    <a:pt x="10"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2">
              <a:extLst>
                <a:ext uri="{FF2B5EF4-FFF2-40B4-BE49-F238E27FC236}">
                  <a16:creationId xmlns:a16="http://schemas.microsoft.com/office/drawing/2014/main" id="{F74883B3-B78B-4004-80CF-08968847C966}"/>
                </a:ext>
              </a:extLst>
            </p:cNvPr>
            <p:cNvSpPr>
              <a:spLocks/>
            </p:cNvSpPr>
            <p:nvPr/>
          </p:nvSpPr>
          <p:spPr bwMode="auto">
            <a:xfrm>
              <a:off x="2186" y="353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0" y="0"/>
                    <a:pt x="0" y="2"/>
                    <a:pt x="0" y="2"/>
                  </a:cubicBezTo>
                  <a:cubicBezTo>
                    <a:pt x="1" y="2"/>
                    <a:pt x="1" y="0"/>
                    <a:pt x="1" y="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3">
              <a:extLst>
                <a:ext uri="{FF2B5EF4-FFF2-40B4-BE49-F238E27FC236}">
                  <a16:creationId xmlns:a16="http://schemas.microsoft.com/office/drawing/2014/main" id="{D6B45232-A572-4F23-A0DF-05E9203057ED}"/>
                </a:ext>
              </a:extLst>
            </p:cNvPr>
            <p:cNvSpPr>
              <a:spLocks/>
            </p:cNvSpPr>
            <p:nvPr/>
          </p:nvSpPr>
          <p:spPr bwMode="auto">
            <a:xfrm>
              <a:off x="2157" y="3550"/>
              <a:ext cx="7" cy="5"/>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0"/>
                    <a:pt x="0" y="2"/>
                    <a:pt x="1" y="2"/>
                  </a:cubicBezTo>
                  <a:cubicBezTo>
                    <a:pt x="2" y="2"/>
                    <a:pt x="3" y="1"/>
                    <a:pt x="2"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4">
              <a:extLst>
                <a:ext uri="{FF2B5EF4-FFF2-40B4-BE49-F238E27FC236}">
                  <a16:creationId xmlns:a16="http://schemas.microsoft.com/office/drawing/2014/main" id="{45F48195-ACDB-4395-B40E-8953387591EC}"/>
                </a:ext>
              </a:extLst>
            </p:cNvPr>
            <p:cNvSpPr>
              <a:spLocks/>
            </p:cNvSpPr>
            <p:nvPr/>
          </p:nvSpPr>
          <p:spPr bwMode="auto">
            <a:xfrm>
              <a:off x="2245" y="3567"/>
              <a:ext cx="7" cy="12"/>
            </a:xfrm>
            <a:custGeom>
              <a:avLst/>
              <a:gdLst>
                <a:gd name="T0" fmla="*/ 1 w 3"/>
                <a:gd name="T1" fmla="*/ 4 h 5"/>
                <a:gd name="T2" fmla="*/ 1 w 3"/>
                <a:gd name="T3" fmla="*/ 4 h 5"/>
                <a:gd name="T4" fmla="*/ 3 w 3"/>
                <a:gd name="T5" fmla="*/ 3 h 5"/>
                <a:gd name="T6" fmla="*/ 3 w 3"/>
                <a:gd name="T7" fmla="*/ 1 h 5"/>
                <a:gd name="T8" fmla="*/ 3 w 3"/>
                <a:gd name="T9" fmla="*/ 1 h 5"/>
                <a:gd name="T10" fmla="*/ 2 w 3"/>
                <a:gd name="T11" fmla="*/ 1 h 5"/>
                <a:gd name="T12" fmla="*/ 1 w 3"/>
                <a:gd name="T13" fmla="*/ 1 h 5"/>
                <a:gd name="T14" fmla="*/ 1 w 3"/>
                <a:gd name="T15" fmla="*/ 3 h 5"/>
                <a:gd name="T16" fmla="*/ 1 w 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4"/>
                  </a:moveTo>
                  <a:cubicBezTo>
                    <a:pt x="0" y="3"/>
                    <a:pt x="1" y="4"/>
                    <a:pt x="1" y="4"/>
                  </a:cubicBezTo>
                  <a:cubicBezTo>
                    <a:pt x="2" y="5"/>
                    <a:pt x="3" y="3"/>
                    <a:pt x="3" y="3"/>
                  </a:cubicBezTo>
                  <a:cubicBezTo>
                    <a:pt x="3" y="2"/>
                    <a:pt x="3" y="1"/>
                    <a:pt x="3" y="1"/>
                  </a:cubicBezTo>
                  <a:cubicBezTo>
                    <a:pt x="3" y="1"/>
                    <a:pt x="3" y="1"/>
                    <a:pt x="3" y="1"/>
                  </a:cubicBezTo>
                  <a:cubicBezTo>
                    <a:pt x="2" y="1"/>
                    <a:pt x="2" y="0"/>
                    <a:pt x="2" y="1"/>
                  </a:cubicBezTo>
                  <a:cubicBezTo>
                    <a:pt x="2" y="1"/>
                    <a:pt x="1" y="0"/>
                    <a:pt x="1" y="1"/>
                  </a:cubicBezTo>
                  <a:cubicBezTo>
                    <a:pt x="0" y="2"/>
                    <a:pt x="1" y="3"/>
                    <a:pt x="1" y="3"/>
                  </a:cubicBezTo>
                  <a:cubicBezTo>
                    <a:pt x="2" y="3"/>
                    <a:pt x="1" y="4"/>
                    <a:pt x="1" y="4"/>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5">
              <a:extLst>
                <a:ext uri="{FF2B5EF4-FFF2-40B4-BE49-F238E27FC236}">
                  <a16:creationId xmlns:a16="http://schemas.microsoft.com/office/drawing/2014/main" id="{0DC9D568-2DAA-46E5-A363-F8EC6E26B48E}"/>
                </a:ext>
              </a:extLst>
            </p:cNvPr>
            <p:cNvSpPr>
              <a:spLocks/>
            </p:cNvSpPr>
            <p:nvPr/>
          </p:nvSpPr>
          <p:spPr bwMode="auto">
            <a:xfrm>
              <a:off x="2276" y="3555"/>
              <a:ext cx="7" cy="7"/>
            </a:xfrm>
            <a:custGeom>
              <a:avLst/>
              <a:gdLst>
                <a:gd name="T0" fmla="*/ 2 w 3"/>
                <a:gd name="T1" fmla="*/ 0 h 3"/>
                <a:gd name="T2" fmla="*/ 1 w 3"/>
                <a:gd name="T3" fmla="*/ 3 h 3"/>
                <a:gd name="T4" fmla="*/ 2 w 3"/>
                <a:gd name="T5" fmla="*/ 0 h 3"/>
              </a:gdLst>
              <a:ahLst/>
              <a:cxnLst>
                <a:cxn ang="0">
                  <a:pos x="T0" y="T1"/>
                </a:cxn>
                <a:cxn ang="0">
                  <a:pos x="T2" y="T3"/>
                </a:cxn>
                <a:cxn ang="0">
                  <a:pos x="T4" y="T5"/>
                </a:cxn>
              </a:cxnLst>
              <a:rect l="0" t="0" r="r" b="b"/>
              <a:pathLst>
                <a:path w="3" h="3">
                  <a:moveTo>
                    <a:pt x="2" y="0"/>
                  </a:moveTo>
                  <a:cubicBezTo>
                    <a:pt x="1" y="0"/>
                    <a:pt x="0" y="3"/>
                    <a:pt x="1" y="3"/>
                  </a:cubicBezTo>
                  <a:cubicBezTo>
                    <a:pt x="1" y="3"/>
                    <a:pt x="3" y="0"/>
                    <a:pt x="2" y="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6">
              <a:extLst>
                <a:ext uri="{FF2B5EF4-FFF2-40B4-BE49-F238E27FC236}">
                  <a16:creationId xmlns:a16="http://schemas.microsoft.com/office/drawing/2014/main" id="{290F8E2A-8CB3-456B-8046-D5FFFEC3EDC6}"/>
                </a:ext>
              </a:extLst>
            </p:cNvPr>
            <p:cNvSpPr>
              <a:spLocks/>
            </p:cNvSpPr>
            <p:nvPr/>
          </p:nvSpPr>
          <p:spPr bwMode="auto">
            <a:xfrm>
              <a:off x="2295" y="3548"/>
              <a:ext cx="5" cy="2"/>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2" y="0"/>
                    <a:pt x="0" y="0"/>
                    <a:pt x="1" y="0"/>
                  </a:cubicBezTo>
                  <a:cubicBezTo>
                    <a:pt x="1" y="1"/>
                    <a:pt x="2" y="1"/>
                    <a:pt x="2" y="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7">
              <a:extLst>
                <a:ext uri="{FF2B5EF4-FFF2-40B4-BE49-F238E27FC236}">
                  <a16:creationId xmlns:a16="http://schemas.microsoft.com/office/drawing/2014/main" id="{713BDE3E-9FA0-4460-A8C8-17C32C73B5D5}"/>
                </a:ext>
              </a:extLst>
            </p:cNvPr>
            <p:cNvSpPr>
              <a:spLocks/>
            </p:cNvSpPr>
            <p:nvPr/>
          </p:nvSpPr>
          <p:spPr bwMode="auto">
            <a:xfrm>
              <a:off x="2295" y="3550"/>
              <a:ext cx="7" cy="5"/>
            </a:xfrm>
            <a:custGeom>
              <a:avLst/>
              <a:gdLst>
                <a:gd name="T0" fmla="*/ 0 w 3"/>
                <a:gd name="T1" fmla="*/ 2 h 2"/>
                <a:gd name="T2" fmla="*/ 2 w 3"/>
                <a:gd name="T3" fmla="*/ 0 h 2"/>
                <a:gd name="T4" fmla="*/ 1 w 3"/>
                <a:gd name="T5" fmla="*/ 0 h 2"/>
                <a:gd name="T6" fmla="*/ 0 w 3"/>
                <a:gd name="T7" fmla="*/ 2 h 2"/>
              </a:gdLst>
              <a:ahLst/>
              <a:cxnLst>
                <a:cxn ang="0">
                  <a:pos x="T0" y="T1"/>
                </a:cxn>
                <a:cxn ang="0">
                  <a:pos x="T2" y="T3"/>
                </a:cxn>
                <a:cxn ang="0">
                  <a:pos x="T4" y="T5"/>
                </a:cxn>
                <a:cxn ang="0">
                  <a:pos x="T6" y="T7"/>
                </a:cxn>
              </a:cxnLst>
              <a:rect l="0" t="0" r="r" b="b"/>
              <a:pathLst>
                <a:path w="3" h="2">
                  <a:moveTo>
                    <a:pt x="0" y="2"/>
                  </a:moveTo>
                  <a:cubicBezTo>
                    <a:pt x="1" y="2"/>
                    <a:pt x="2" y="1"/>
                    <a:pt x="2" y="0"/>
                  </a:cubicBezTo>
                  <a:cubicBezTo>
                    <a:pt x="3" y="0"/>
                    <a:pt x="2" y="0"/>
                    <a:pt x="1" y="0"/>
                  </a:cubicBezTo>
                  <a:cubicBezTo>
                    <a:pt x="0" y="0"/>
                    <a:pt x="0" y="2"/>
                    <a:pt x="0"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8">
              <a:extLst>
                <a:ext uri="{FF2B5EF4-FFF2-40B4-BE49-F238E27FC236}">
                  <a16:creationId xmlns:a16="http://schemas.microsoft.com/office/drawing/2014/main" id="{DFC23A72-A65C-4596-81B4-148ACE3164CF}"/>
                </a:ext>
              </a:extLst>
            </p:cNvPr>
            <p:cNvSpPr>
              <a:spLocks/>
            </p:cNvSpPr>
            <p:nvPr/>
          </p:nvSpPr>
          <p:spPr bwMode="auto">
            <a:xfrm>
              <a:off x="2241" y="3378"/>
              <a:ext cx="9" cy="7"/>
            </a:xfrm>
            <a:custGeom>
              <a:avLst/>
              <a:gdLst>
                <a:gd name="T0" fmla="*/ 2 w 4"/>
                <a:gd name="T1" fmla="*/ 2 h 3"/>
                <a:gd name="T2" fmla="*/ 4 w 4"/>
                <a:gd name="T3" fmla="*/ 3 h 3"/>
                <a:gd name="T4" fmla="*/ 2 w 4"/>
                <a:gd name="T5" fmla="*/ 1 h 3"/>
                <a:gd name="T6" fmla="*/ 1 w 4"/>
                <a:gd name="T7" fmla="*/ 0 h 3"/>
                <a:gd name="T8" fmla="*/ 2 w 4"/>
                <a:gd name="T9" fmla="*/ 2 h 3"/>
              </a:gdLst>
              <a:ahLst/>
              <a:cxnLst>
                <a:cxn ang="0">
                  <a:pos x="T0" y="T1"/>
                </a:cxn>
                <a:cxn ang="0">
                  <a:pos x="T2" y="T3"/>
                </a:cxn>
                <a:cxn ang="0">
                  <a:pos x="T4" y="T5"/>
                </a:cxn>
                <a:cxn ang="0">
                  <a:pos x="T6" y="T7"/>
                </a:cxn>
                <a:cxn ang="0">
                  <a:pos x="T8" y="T9"/>
                </a:cxn>
              </a:cxnLst>
              <a:rect l="0" t="0" r="r" b="b"/>
              <a:pathLst>
                <a:path w="4" h="3">
                  <a:moveTo>
                    <a:pt x="2" y="2"/>
                  </a:moveTo>
                  <a:cubicBezTo>
                    <a:pt x="3" y="2"/>
                    <a:pt x="3" y="3"/>
                    <a:pt x="4" y="3"/>
                  </a:cubicBezTo>
                  <a:cubicBezTo>
                    <a:pt x="4" y="3"/>
                    <a:pt x="3" y="2"/>
                    <a:pt x="2" y="1"/>
                  </a:cubicBezTo>
                  <a:cubicBezTo>
                    <a:pt x="2" y="1"/>
                    <a:pt x="2" y="0"/>
                    <a:pt x="1" y="0"/>
                  </a:cubicBezTo>
                  <a:cubicBezTo>
                    <a:pt x="0" y="0"/>
                    <a:pt x="2" y="2"/>
                    <a:pt x="2"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9">
              <a:extLst>
                <a:ext uri="{FF2B5EF4-FFF2-40B4-BE49-F238E27FC236}">
                  <a16:creationId xmlns:a16="http://schemas.microsoft.com/office/drawing/2014/main" id="{0A1B10CD-B2B4-4605-B23D-15455D5EF618}"/>
                </a:ext>
              </a:extLst>
            </p:cNvPr>
            <p:cNvSpPr>
              <a:spLocks/>
            </p:cNvSpPr>
            <p:nvPr/>
          </p:nvSpPr>
          <p:spPr bwMode="auto">
            <a:xfrm>
              <a:off x="2243" y="3366"/>
              <a:ext cx="67" cy="36"/>
            </a:xfrm>
            <a:custGeom>
              <a:avLst/>
              <a:gdLst>
                <a:gd name="T0" fmla="*/ 2 w 28"/>
                <a:gd name="T1" fmla="*/ 5 h 15"/>
                <a:gd name="T2" fmla="*/ 7 w 28"/>
                <a:gd name="T3" fmla="*/ 8 h 15"/>
                <a:gd name="T4" fmla="*/ 9 w 28"/>
                <a:gd name="T5" fmla="*/ 5 h 15"/>
                <a:gd name="T6" fmla="*/ 11 w 28"/>
                <a:gd name="T7" fmla="*/ 6 h 15"/>
                <a:gd name="T8" fmla="*/ 9 w 28"/>
                <a:gd name="T9" fmla="*/ 8 h 15"/>
                <a:gd name="T10" fmla="*/ 8 w 28"/>
                <a:gd name="T11" fmla="*/ 10 h 15"/>
                <a:gd name="T12" fmla="*/ 10 w 28"/>
                <a:gd name="T13" fmla="*/ 10 h 15"/>
                <a:gd name="T14" fmla="*/ 6 w 28"/>
                <a:gd name="T15" fmla="*/ 11 h 15"/>
                <a:gd name="T16" fmla="*/ 10 w 28"/>
                <a:gd name="T17" fmla="*/ 13 h 15"/>
                <a:gd name="T18" fmla="*/ 11 w 28"/>
                <a:gd name="T19" fmla="*/ 15 h 15"/>
                <a:gd name="T20" fmla="*/ 14 w 28"/>
                <a:gd name="T21" fmla="*/ 11 h 15"/>
                <a:gd name="T22" fmla="*/ 16 w 28"/>
                <a:gd name="T23" fmla="*/ 8 h 15"/>
                <a:gd name="T24" fmla="*/ 19 w 28"/>
                <a:gd name="T25" fmla="*/ 6 h 15"/>
                <a:gd name="T26" fmla="*/ 20 w 28"/>
                <a:gd name="T27" fmla="*/ 8 h 15"/>
                <a:gd name="T28" fmla="*/ 20 w 28"/>
                <a:gd name="T29" fmla="*/ 11 h 15"/>
                <a:gd name="T30" fmla="*/ 23 w 28"/>
                <a:gd name="T31" fmla="*/ 12 h 15"/>
                <a:gd name="T32" fmla="*/ 27 w 28"/>
                <a:gd name="T33" fmla="*/ 10 h 15"/>
                <a:gd name="T34" fmla="*/ 24 w 28"/>
                <a:gd name="T35" fmla="*/ 9 h 15"/>
                <a:gd name="T36" fmla="*/ 23 w 28"/>
                <a:gd name="T37" fmla="*/ 7 h 15"/>
                <a:gd name="T38" fmla="*/ 21 w 28"/>
                <a:gd name="T39" fmla="*/ 5 h 15"/>
                <a:gd name="T40" fmla="*/ 19 w 28"/>
                <a:gd name="T41" fmla="*/ 4 h 15"/>
                <a:gd name="T42" fmla="*/ 16 w 28"/>
                <a:gd name="T43" fmla="*/ 4 h 15"/>
                <a:gd name="T44" fmla="*/ 14 w 28"/>
                <a:gd name="T45" fmla="*/ 3 h 15"/>
                <a:gd name="T46" fmla="*/ 12 w 28"/>
                <a:gd name="T47" fmla="*/ 1 h 15"/>
                <a:gd name="T48" fmla="*/ 11 w 28"/>
                <a:gd name="T49" fmla="*/ 1 h 15"/>
                <a:gd name="T50" fmla="*/ 11 w 28"/>
                <a:gd name="T51" fmla="*/ 5 h 15"/>
                <a:gd name="T52" fmla="*/ 8 w 28"/>
                <a:gd name="T53" fmla="*/ 1 h 15"/>
                <a:gd name="T54" fmla="*/ 7 w 28"/>
                <a:gd name="T55" fmla="*/ 3 h 15"/>
                <a:gd name="T56" fmla="*/ 7 w 28"/>
                <a:gd name="T57" fmla="*/ 1 h 15"/>
                <a:gd name="T58" fmla="*/ 4 w 28"/>
                <a:gd name="T59" fmla="*/ 1 h 15"/>
                <a:gd name="T60" fmla="*/ 1 w 28"/>
                <a:gd name="T61" fmla="*/ 2 h 15"/>
                <a:gd name="T62" fmla="*/ 3 w 28"/>
                <a:gd name="T6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15">
                  <a:moveTo>
                    <a:pt x="3" y="3"/>
                  </a:moveTo>
                  <a:cubicBezTo>
                    <a:pt x="4" y="4"/>
                    <a:pt x="2" y="4"/>
                    <a:pt x="2" y="5"/>
                  </a:cubicBezTo>
                  <a:cubicBezTo>
                    <a:pt x="2" y="6"/>
                    <a:pt x="3" y="7"/>
                    <a:pt x="4" y="8"/>
                  </a:cubicBezTo>
                  <a:cubicBezTo>
                    <a:pt x="5" y="8"/>
                    <a:pt x="6" y="8"/>
                    <a:pt x="7" y="8"/>
                  </a:cubicBezTo>
                  <a:cubicBezTo>
                    <a:pt x="7" y="7"/>
                    <a:pt x="7" y="6"/>
                    <a:pt x="8" y="6"/>
                  </a:cubicBezTo>
                  <a:cubicBezTo>
                    <a:pt x="9" y="6"/>
                    <a:pt x="8" y="5"/>
                    <a:pt x="9" y="5"/>
                  </a:cubicBezTo>
                  <a:cubicBezTo>
                    <a:pt x="9" y="5"/>
                    <a:pt x="10" y="6"/>
                    <a:pt x="9" y="6"/>
                  </a:cubicBezTo>
                  <a:cubicBezTo>
                    <a:pt x="8" y="7"/>
                    <a:pt x="10" y="7"/>
                    <a:pt x="11" y="6"/>
                  </a:cubicBezTo>
                  <a:cubicBezTo>
                    <a:pt x="11" y="6"/>
                    <a:pt x="12" y="6"/>
                    <a:pt x="11" y="7"/>
                  </a:cubicBezTo>
                  <a:cubicBezTo>
                    <a:pt x="11" y="8"/>
                    <a:pt x="10" y="7"/>
                    <a:pt x="9" y="8"/>
                  </a:cubicBezTo>
                  <a:cubicBezTo>
                    <a:pt x="9" y="9"/>
                    <a:pt x="7" y="8"/>
                    <a:pt x="6" y="9"/>
                  </a:cubicBezTo>
                  <a:cubicBezTo>
                    <a:pt x="5" y="10"/>
                    <a:pt x="7" y="10"/>
                    <a:pt x="8" y="10"/>
                  </a:cubicBezTo>
                  <a:cubicBezTo>
                    <a:pt x="9" y="10"/>
                    <a:pt x="11" y="9"/>
                    <a:pt x="12" y="10"/>
                  </a:cubicBezTo>
                  <a:cubicBezTo>
                    <a:pt x="13" y="10"/>
                    <a:pt x="11" y="10"/>
                    <a:pt x="10" y="10"/>
                  </a:cubicBezTo>
                  <a:cubicBezTo>
                    <a:pt x="9" y="10"/>
                    <a:pt x="8" y="10"/>
                    <a:pt x="8" y="11"/>
                  </a:cubicBezTo>
                  <a:cubicBezTo>
                    <a:pt x="8" y="11"/>
                    <a:pt x="6" y="10"/>
                    <a:pt x="6" y="11"/>
                  </a:cubicBezTo>
                  <a:cubicBezTo>
                    <a:pt x="6" y="12"/>
                    <a:pt x="8" y="12"/>
                    <a:pt x="8" y="13"/>
                  </a:cubicBezTo>
                  <a:cubicBezTo>
                    <a:pt x="8" y="13"/>
                    <a:pt x="10" y="13"/>
                    <a:pt x="10" y="13"/>
                  </a:cubicBezTo>
                  <a:cubicBezTo>
                    <a:pt x="11" y="13"/>
                    <a:pt x="9" y="14"/>
                    <a:pt x="9" y="14"/>
                  </a:cubicBezTo>
                  <a:cubicBezTo>
                    <a:pt x="9" y="14"/>
                    <a:pt x="11" y="14"/>
                    <a:pt x="11" y="15"/>
                  </a:cubicBezTo>
                  <a:cubicBezTo>
                    <a:pt x="11" y="15"/>
                    <a:pt x="12" y="15"/>
                    <a:pt x="12" y="14"/>
                  </a:cubicBezTo>
                  <a:cubicBezTo>
                    <a:pt x="12" y="14"/>
                    <a:pt x="13" y="11"/>
                    <a:pt x="14" y="11"/>
                  </a:cubicBezTo>
                  <a:cubicBezTo>
                    <a:pt x="16" y="10"/>
                    <a:pt x="15" y="10"/>
                    <a:pt x="15" y="9"/>
                  </a:cubicBezTo>
                  <a:cubicBezTo>
                    <a:pt x="15" y="8"/>
                    <a:pt x="16" y="9"/>
                    <a:pt x="16" y="8"/>
                  </a:cubicBezTo>
                  <a:cubicBezTo>
                    <a:pt x="16" y="8"/>
                    <a:pt x="16" y="7"/>
                    <a:pt x="17" y="7"/>
                  </a:cubicBezTo>
                  <a:cubicBezTo>
                    <a:pt x="18" y="6"/>
                    <a:pt x="18" y="6"/>
                    <a:pt x="19" y="6"/>
                  </a:cubicBezTo>
                  <a:cubicBezTo>
                    <a:pt x="20" y="5"/>
                    <a:pt x="21" y="6"/>
                    <a:pt x="20" y="6"/>
                  </a:cubicBezTo>
                  <a:cubicBezTo>
                    <a:pt x="19" y="6"/>
                    <a:pt x="19" y="8"/>
                    <a:pt x="20" y="8"/>
                  </a:cubicBezTo>
                  <a:cubicBezTo>
                    <a:pt x="21" y="8"/>
                    <a:pt x="20" y="8"/>
                    <a:pt x="21" y="9"/>
                  </a:cubicBezTo>
                  <a:cubicBezTo>
                    <a:pt x="21" y="9"/>
                    <a:pt x="21" y="10"/>
                    <a:pt x="20" y="11"/>
                  </a:cubicBezTo>
                  <a:cubicBezTo>
                    <a:pt x="19" y="11"/>
                    <a:pt x="21" y="12"/>
                    <a:pt x="22" y="11"/>
                  </a:cubicBezTo>
                  <a:cubicBezTo>
                    <a:pt x="24" y="10"/>
                    <a:pt x="23" y="11"/>
                    <a:pt x="23" y="12"/>
                  </a:cubicBezTo>
                  <a:cubicBezTo>
                    <a:pt x="24" y="12"/>
                    <a:pt x="25" y="12"/>
                    <a:pt x="26" y="11"/>
                  </a:cubicBezTo>
                  <a:cubicBezTo>
                    <a:pt x="26" y="10"/>
                    <a:pt x="28" y="10"/>
                    <a:pt x="27" y="10"/>
                  </a:cubicBezTo>
                  <a:cubicBezTo>
                    <a:pt x="27" y="9"/>
                    <a:pt x="27" y="9"/>
                    <a:pt x="26" y="9"/>
                  </a:cubicBezTo>
                  <a:cubicBezTo>
                    <a:pt x="25" y="9"/>
                    <a:pt x="24" y="9"/>
                    <a:pt x="24" y="9"/>
                  </a:cubicBezTo>
                  <a:cubicBezTo>
                    <a:pt x="25" y="8"/>
                    <a:pt x="25" y="8"/>
                    <a:pt x="24" y="8"/>
                  </a:cubicBezTo>
                  <a:cubicBezTo>
                    <a:pt x="23" y="8"/>
                    <a:pt x="22" y="8"/>
                    <a:pt x="23" y="7"/>
                  </a:cubicBezTo>
                  <a:cubicBezTo>
                    <a:pt x="23" y="7"/>
                    <a:pt x="22" y="6"/>
                    <a:pt x="21" y="6"/>
                  </a:cubicBezTo>
                  <a:cubicBezTo>
                    <a:pt x="21" y="6"/>
                    <a:pt x="21" y="6"/>
                    <a:pt x="21" y="5"/>
                  </a:cubicBezTo>
                  <a:cubicBezTo>
                    <a:pt x="21" y="5"/>
                    <a:pt x="19" y="5"/>
                    <a:pt x="20" y="4"/>
                  </a:cubicBezTo>
                  <a:cubicBezTo>
                    <a:pt x="20" y="4"/>
                    <a:pt x="19" y="4"/>
                    <a:pt x="19" y="4"/>
                  </a:cubicBezTo>
                  <a:cubicBezTo>
                    <a:pt x="18" y="4"/>
                    <a:pt x="18" y="4"/>
                    <a:pt x="18" y="4"/>
                  </a:cubicBezTo>
                  <a:cubicBezTo>
                    <a:pt x="18" y="3"/>
                    <a:pt x="17" y="3"/>
                    <a:pt x="16" y="4"/>
                  </a:cubicBezTo>
                  <a:cubicBezTo>
                    <a:pt x="15" y="4"/>
                    <a:pt x="16" y="2"/>
                    <a:pt x="15" y="2"/>
                  </a:cubicBezTo>
                  <a:cubicBezTo>
                    <a:pt x="15" y="2"/>
                    <a:pt x="14" y="3"/>
                    <a:pt x="14" y="3"/>
                  </a:cubicBezTo>
                  <a:cubicBezTo>
                    <a:pt x="13" y="3"/>
                    <a:pt x="14" y="2"/>
                    <a:pt x="14" y="1"/>
                  </a:cubicBezTo>
                  <a:cubicBezTo>
                    <a:pt x="14" y="1"/>
                    <a:pt x="12" y="0"/>
                    <a:pt x="12" y="1"/>
                  </a:cubicBezTo>
                  <a:cubicBezTo>
                    <a:pt x="12" y="1"/>
                    <a:pt x="11" y="0"/>
                    <a:pt x="11" y="0"/>
                  </a:cubicBezTo>
                  <a:cubicBezTo>
                    <a:pt x="11" y="0"/>
                    <a:pt x="11" y="1"/>
                    <a:pt x="11" y="1"/>
                  </a:cubicBezTo>
                  <a:cubicBezTo>
                    <a:pt x="10" y="1"/>
                    <a:pt x="10" y="1"/>
                    <a:pt x="10" y="2"/>
                  </a:cubicBezTo>
                  <a:cubicBezTo>
                    <a:pt x="11" y="2"/>
                    <a:pt x="12" y="4"/>
                    <a:pt x="11" y="5"/>
                  </a:cubicBezTo>
                  <a:cubicBezTo>
                    <a:pt x="11" y="5"/>
                    <a:pt x="9" y="3"/>
                    <a:pt x="9" y="2"/>
                  </a:cubicBezTo>
                  <a:cubicBezTo>
                    <a:pt x="9" y="1"/>
                    <a:pt x="8" y="0"/>
                    <a:pt x="8" y="1"/>
                  </a:cubicBezTo>
                  <a:cubicBezTo>
                    <a:pt x="8" y="2"/>
                    <a:pt x="7" y="2"/>
                    <a:pt x="7" y="3"/>
                  </a:cubicBezTo>
                  <a:cubicBezTo>
                    <a:pt x="7" y="3"/>
                    <a:pt x="7" y="3"/>
                    <a:pt x="7" y="3"/>
                  </a:cubicBezTo>
                  <a:cubicBezTo>
                    <a:pt x="7" y="2"/>
                    <a:pt x="6" y="2"/>
                    <a:pt x="5" y="2"/>
                  </a:cubicBezTo>
                  <a:cubicBezTo>
                    <a:pt x="5" y="2"/>
                    <a:pt x="6" y="1"/>
                    <a:pt x="7" y="1"/>
                  </a:cubicBezTo>
                  <a:cubicBezTo>
                    <a:pt x="7" y="1"/>
                    <a:pt x="6" y="0"/>
                    <a:pt x="6" y="1"/>
                  </a:cubicBezTo>
                  <a:cubicBezTo>
                    <a:pt x="5" y="1"/>
                    <a:pt x="4" y="1"/>
                    <a:pt x="4" y="1"/>
                  </a:cubicBezTo>
                  <a:cubicBezTo>
                    <a:pt x="4" y="1"/>
                    <a:pt x="3" y="1"/>
                    <a:pt x="3" y="1"/>
                  </a:cubicBezTo>
                  <a:cubicBezTo>
                    <a:pt x="2" y="1"/>
                    <a:pt x="1" y="2"/>
                    <a:pt x="1" y="2"/>
                  </a:cubicBezTo>
                  <a:cubicBezTo>
                    <a:pt x="1" y="1"/>
                    <a:pt x="0" y="2"/>
                    <a:pt x="1" y="4"/>
                  </a:cubicBezTo>
                  <a:cubicBezTo>
                    <a:pt x="2" y="5"/>
                    <a:pt x="2" y="3"/>
                    <a:pt x="3"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0">
              <a:extLst>
                <a:ext uri="{FF2B5EF4-FFF2-40B4-BE49-F238E27FC236}">
                  <a16:creationId xmlns:a16="http://schemas.microsoft.com/office/drawing/2014/main" id="{FD7A71C6-8F55-4482-BAEB-FD87CE55C7CD}"/>
                </a:ext>
              </a:extLst>
            </p:cNvPr>
            <p:cNvSpPr>
              <a:spLocks/>
            </p:cNvSpPr>
            <p:nvPr/>
          </p:nvSpPr>
          <p:spPr bwMode="auto">
            <a:xfrm>
              <a:off x="2276" y="3362"/>
              <a:ext cx="46" cy="14"/>
            </a:xfrm>
            <a:custGeom>
              <a:avLst/>
              <a:gdLst>
                <a:gd name="T0" fmla="*/ 1 w 19"/>
                <a:gd name="T1" fmla="*/ 3 h 6"/>
                <a:gd name="T2" fmla="*/ 8 w 19"/>
                <a:gd name="T3" fmla="*/ 3 h 6"/>
                <a:gd name="T4" fmla="*/ 4 w 19"/>
                <a:gd name="T5" fmla="*/ 4 h 6"/>
                <a:gd name="T6" fmla="*/ 9 w 19"/>
                <a:gd name="T7" fmla="*/ 5 h 6"/>
                <a:gd name="T8" fmla="*/ 11 w 19"/>
                <a:gd name="T9" fmla="*/ 6 h 6"/>
                <a:gd name="T10" fmla="*/ 13 w 19"/>
                <a:gd name="T11" fmla="*/ 5 h 6"/>
                <a:gd name="T12" fmla="*/ 16 w 19"/>
                <a:gd name="T13" fmla="*/ 4 h 6"/>
                <a:gd name="T14" fmla="*/ 19 w 19"/>
                <a:gd name="T15" fmla="*/ 2 h 6"/>
                <a:gd name="T16" fmla="*/ 15 w 19"/>
                <a:gd name="T17" fmla="*/ 1 h 6"/>
                <a:gd name="T18" fmla="*/ 12 w 19"/>
                <a:gd name="T19" fmla="*/ 1 h 6"/>
                <a:gd name="T20" fmla="*/ 11 w 19"/>
                <a:gd name="T21" fmla="*/ 1 h 6"/>
                <a:gd name="T22" fmla="*/ 10 w 19"/>
                <a:gd name="T23" fmla="*/ 0 h 6"/>
                <a:gd name="T24" fmla="*/ 9 w 19"/>
                <a:gd name="T25" fmla="*/ 2 h 6"/>
                <a:gd name="T26" fmla="*/ 8 w 19"/>
                <a:gd name="T27" fmla="*/ 1 h 6"/>
                <a:gd name="T28" fmla="*/ 6 w 19"/>
                <a:gd name="T29" fmla="*/ 1 h 6"/>
                <a:gd name="T30" fmla="*/ 4 w 19"/>
                <a:gd name="T31" fmla="*/ 0 h 6"/>
                <a:gd name="T32" fmla="*/ 4 w 19"/>
                <a:gd name="T33" fmla="*/ 1 h 6"/>
                <a:gd name="T34" fmla="*/ 3 w 19"/>
                <a:gd name="T35" fmla="*/ 0 h 6"/>
                <a:gd name="T36" fmla="*/ 3 w 19"/>
                <a:gd name="T37" fmla="*/ 1 h 6"/>
                <a:gd name="T38" fmla="*/ 1 w 19"/>
                <a:gd name="T39" fmla="*/ 0 h 6"/>
                <a:gd name="T40" fmla="*/ 0 w 19"/>
                <a:gd name="T41" fmla="*/ 1 h 6"/>
                <a:gd name="T42" fmla="*/ 1 w 19"/>
                <a:gd name="T43" fmla="*/ 2 h 6"/>
                <a:gd name="T44" fmla="*/ 1 w 19"/>
                <a:gd name="T4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6">
                  <a:moveTo>
                    <a:pt x="1" y="3"/>
                  </a:moveTo>
                  <a:cubicBezTo>
                    <a:pt x="2" y="4"/>
                    <a:pt x="8" y="2"/>
                    <a:pt x="8" y="3"/>
                  </a:cubicBezTo>
                  <a:cubicBezTo>
                    <a:pt x="9" y="3"/>
                    <a:pt x="4" y="4"/>
                    <a:pt x="4" y="4"/>
                  </a:cubicBezTo>
                  <a:cubicBezTo>
                    <a:pt x="4" y="5"/>
                    <a:pt x="8" y="5"/>
                    <a:pt x="9" y="5"/>
                  </a:cubicBezTo>
                  <a:cubicBezTo>
                    <a:pt x="9" y="4"/>
                    <a:pt x="10" y="6"/>
                    <a:pt x="11" y="6"/>
                  </a:cubicBezTo>
                  <a:cubicBezTo>
                    <a:pt x="12" y="6"/>
                    <a:pt x="12" y="5"/>
                    <a:pt x="13" y="5"/>
                  </a:cubicBezTo>
                  <a:cubicBezTo>
                    <a:pt x="14" y="5"/>
                    <a:pt x="16" y="5"/>
                    <a:pt x="16" y="4"/>
                  </a:cubicBezTo>
                  <a:cubicBezTo>
                    <a:pt x="16" y="3"/>
                    <a:pt x="19" y="3"/>
                    <a:pt x="19" y="2"/>
                  </a:cubicBezTo>
                  <a:cubicBezTo>
                    <a:pt x="18" y="1"/>
                    <a:pt x="16" y="1"/>
                    <a:pt x="15" y="1"/>
                  </a:cubicBezTo>
                  <a:cubicBezTo>
                    <a:pt x="14" y="1"/>
                    <a:pt x="12" y="0"/>
                    <a:pt x="12" y="1"/>
                  </a:cubicBezTo>
                  <a:cubicBezTo>
                    <a:pt x="11" y="1"/>
                    <a:pt x="11" y="1"/>
                    <a:pt x="11" y="1"/>
                  </a:cubicBezTo>
                  <a:cubicBezTo>
                    <a:pt x="10" y="1"/>
                    <a:pt x="11" y="0"/>
                    <a:pt x="10" y="0"/>
                  </a:cubicBezTo>
                  <a:cubicBezTo>
                    <a:pt x="8" y="0"/>
                    <a:pt x="9" y="2"/>
                    <a:pt x="9" y="2"/>
                  </a:cubicBezTo>
                  <a:cubicBezTo>
                    <a:pt x="9" y="2"/>
                    <a:pt x="8" y="2"/>
                    <a:pt x="8" y="1"/>
                  </a:cubicBezTo>
                  <a:cubicBezTo>
                    <a:pt x="8" y="0"/>
                    <a:pt x="6" y="2"/>
                    <a:pt x="6" y="1"/>
                  </a:cubicBezTo>
                  <a:cubicBezTo>
                    <a:pt x="6" y="0"/>
                    <a:pt x="4" y="0"/>
                    <a:pt x="4" y="0"/>
                  </a:cubicBezTo>
                  <a:cubicBezTo>
                    <a:pt x="3" y="0"/>
                    <a:pt x="4" y="0"/>
                    <a:pt x="4" y="1"/>
                  </a:cubicBezTo>
                  <a:cubicBezTo>
                    <a:pt x="4" y="1"/>
                    <a:pt x="3" y="0"/>
                    <a:pt x="3" y="0"/>
                  </a:cubicBezTo>
                  <a:cubicBezTo>
                    <a:pt x="2" y="0"/>
                    <a:pt x="3" y="1"/>
                    <a:pt x="3" y="1"/>
                  </a:cubicBezTo>
                  <a:cubicBezTo>
                    <a:pt x="2" y="2"/>
                    <a:pt x="2" y="0"/>
                    <a:pt x="1" y="0"/>
                  </a:cubicBezTo>
                  <a:cubicBezTo>
                    <a:pt x="0" y="0"/>
                    <a:pt x="1" y="1"/>
                    <a:pt x="0" y="1"/>
                  </a:cubicBezTo>
                  <a:cubicBezTo>
                    <a:pt x="0" y="1"/>
                    <a:pt x="1" y="2"/>
                    <a:pt x="1" y="2"/>
                  </a:cubicBezTo>
                  <a:cubicBezTo>
                    <a:pt x="2" y="2"/>
                    <a:pt x="1" y="2"/>
                    <a:pt x="1"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1">
              <a:extLst>
                <a:ext uri="{FF2B5EF4-FFF2-40B4-BE49-F238E27FC236}">
                  <a16:creationId xmlns:a16="http://schemas.microsoft.com/office/drawing/2014/main" id="{FD511F22-6748-40D8-B094-95DF08AC33EA}"/>
                </a:ext>
              </a:extLst>
            </p:cNvPr>
            <p:cNvSpPr>
              <a:spLocks/>
            </p:cNvSpPr>
            <p:nvPr/>
          </p:nvSpPr>
          <p:spPr bwMode="auto">
            <a:xfrm>
              <a:off x="3079" y="3515"/>
              <a:ext cx="16" cy="7"/>
            </a:xfrm>
            <a:custGeom>
              <a:avLst/>
              <a:gdLst>
                <a:gd name="T0" fmla="*/ 3 w 7"/>
                <a:gd name="T1" fmla="*/ 1 h 3"/>
                <a:gd name="T2" fmla="*/ 1 w 7"/>
                <a:gd name="T3" fmla="*/ 1 h 3"/>
                <a:gd name="T4" fmla="*/ 5 w 7"/>
                <a:gd name="T5" fmla="*/ 2 h 3"/>
                <a:gd name="T6" fmla="*/ 7 w 7"/>
                <a:gd name="T7" fmla="*/ 2 h 3"/>
                <a:gd name="T8" fmla="*/ 3 w 7"/>
                <a:gd name="T9" fmla="*/ 1 h 3"/>
              </a:gdLst>
              <a:ahLst/>
              <a:cxnLst>
                <a:cxn ang="0">
                  <a:pos x="T0" y="T1"/>
                </a:cxn>
                <a:cxn ang="0">
                  <a:pos x="T2" y="T3"/>
                </a:cxn>
                <a:cxn ang="0">
                  <a:pos x="T4" y="T5"/>
                </a:cxn>
                <a:cxn ang="0">
                  <a:pos x="T6" y="T7"/>
                </a:cxn>
                <a:cxn ang="0">
                  <a:pos x="T8" y="T9"/>
                </a:cxn>
              </a:cxnLst>
              <a:rect l="0" t="0" r="r" b="b"/>
              <a:pathLst>
                <a:path w="7" h="3">
                  <a:moveTo>
                    <a:pt x="3" y="1"/>
                  </a:moveTo>
                  <a:cubicBezTo>
                    <a:pt x="3" y="1"/>
                    <a:pt x="0" y="1"/>
                    <a:pt x="1" y="1"/>
                  </a:cubicBezTo>
                  <a:cubicBezTo>
                    <a:pt x="1" y="2"/>
                    <a:pt x="4" y="2"/>
                    <a:pt x="5" y="2"/>
                  </a:cubicBezTo>
                  <a:cubicBezTo>
                    <a:pt x="6" y="3"/>
                    <a:pt x="7" y="2"/>
                    <a:pt x="7" y="2"/>
                  </a:cubicBezTo>
                  <a:cubicBezTo>
                    <a:pt x="7" y="1"/>
                    <a:pt x="4" y="0"/>
                    <a:pt x="3"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2">
              <a:extLst>
                <a:ext uri="{FF2B5EF4-FFF2-40B4-BE49-F238E27FC236}">
                  <a16:creationId xmlns:a16="http://schemas.microsoft.com/office/drawing/2014/main" id="{9CDF0D57-9003-4D12-B5C9-FB491FA376E9}"/>
                </a:ext>
              </a:extLst>
            </p:cNvPr>
            <p:cNvSpPr>
              <a:spLocks/>
            </p:cNvSpPr>
            <p:nvPr/>
          </p:nvSpPr>
          <p:spPr bwMode="auto">
            <a:xfrm>
              <a:off x="2848" y="3634"/>
              <a:ext cx="33" cy="26"/>
            </a:xfrm>
            <a:custGeom>
              <a:avLst/>
              <a:gdLst>
                <a:gd name="T0" fmla="*/ 4 w 14"/>
                <a:gd name="T1" fmla="*/ 6 h 11"/>
                <a:gd name="T2" fmla="*/ 2 w 14"/>
                <a:gd name="T3" fmla="*/ 7 h 11"/>
                <a:gd name="T4" fmla="*/ 1 w 14"/>
                <a:gd name="T5" fmla="*/ 8 h 11"/>
                <a:gd name="T6" fmla="*/ 1 w 14"/>
                <a:gd name="T7" fmla="*/ 9 h 11"/>
                <a:gd name="T8" fmla="*/ 1 w 14"/>
                <a:gd name="T9" fmla="*/ 10 h 11"/>
                <a:gd name="T10" fmla="*/ 2 w 14"/>
                <a:gd name="T11" fmla="*/ 10 h 11"/>
                <a:gd name="T12" fmla="*/ 3 w 14"/>
                <a:gd name="T13" fmla="*/ 10 h 11"/>
                <a:gd name="T14" fmla="*/ 2 w 14"/>
                <a:gd name="T15" fmla="*/ 8 h 11"/>
                <a:gd name="T16" fmla="*/ 3 w 14"/>
                <a:gd name="T17" fmla="*/ 8 h 11"/>
                <a:gd name="T18" fmla="*/ 6 w 14"/>
                <a:gd name="T19" fmla="*/ 9 h 11"/>
                <a:gd name="T20" fmla="*/ 8 w 14"/>
                <a:gd name="T21" fmla="*/ 8 h 11"/>
                <a:gd name="T22" fmla="*/ 10 w 14"/>
                <a:gd name="T23" fmla="*/ 7 h 11"/>
                <a:gd name="T24" fmla="*/ 12 w 14"/>
                <a:gd name="T25" fmla="*/ 6 h 11"/>
                <a:gd name="T26" fmla="*/ 14 w 14"/>
                <a:gd name="T27" fmla="*/ 4 h 11"/>
                <a:gd name="T28" fmla="*/ 12 w 14"/>
                <a:gd name="T29" fmla="*/ 4 h 11"/>
                <a:gd name="T30" fmla="*/ 10 w 14"/>
                <a:gd name="T31" fmla="*/ 5 h 11"/>
                <a:gd name="T32" fmla="*/ 6 w 14"/>
                <a:gd name="T33" fmla="*/ 1 h 11"/>
                <a:gd name="T34" fmla="*/ 4 w 14"/>
                <a:gd name="T35" fmla="*/ 2 h 11"/>
                <a:gd name="T36" fmla="*/ 4 w 14"/>
                <a:gd name="T37" fmla="*/ 4 h 11"/>
                <a:gd name="T38" fmla="*/ 4 w 14"/>
                <a:gd name="T3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1">
                  <a:moveTo>
                    <a:pt x="4" y="6"/>
                  </a:moveTo>
                  <a:cubicBezTo>
                    <a:pt x="4" y="7"/>
                    <a:pt x="3" y="6"/>
                    <a:pt x="2" y="7"/>
                  </a:cubicBezTo>
                  <a:cubicBezTo>
                    <a:pt x="1" y="7"/>
                    <a:pt x="2" y="7"/>
                    <a:pt x="1" y="8"/>
                  </a:cubicBezTo>
                  <a:cubicBezTo>
                    <a:pt x="0" y="8"/>
                    <a:pt x="0" y="9"/>
                    <a:pt x="1" y="9"/>
                  </a:cubicBezTo>
                  <a:cubicBezTo>
                    <a:pt x="1" y="9"/>
                    <a:pt x="1" y="10"/>
                    <a:pt x="1" y="10"/>
                  </a:cubicBezTo>
                  <a:cubicBezTo>
                    <a:pt x="1" y="11"/>
                    <a:pt x="1" y="11"/>
                    <a:pt x="2" y="10"/>
                  </a:cubicBezTo>
                  <a:cubicBezTo>
                    <a:pt x="2" y="10"/>
                    <a:pt x="3" y="10"/>
                    <a:pt x="3" y="10"/>
                  </a:cubicBezTo>
                  <a:cubicBezTo>
                    <a:pt x="3" y="9"/>
                    <a:pt x="2" y="9"/>
                    <a:pt x="2" y="8"/>
                  </a:cubicBezTo>
                  <a:cubicBezTo>
                    <a:pt x="2" y="8"/>
                    <a:pt x="3" y="9"/>
                    <a:pt x="3" y="8"/>
                  </a:cubicBezTo>
                  <a:cubicBezTo>
                    <a:pt x="4" y="8"/>
                    <a:pt x="5" y="8"/>
                    <a:pt x="6" y="9"/>
                  </a:cubicBezTo>
                  <a:cubicBezTo>
                    <a:pt x="7" y="10"/>
                    <a:pt x="7" y="9"/>
                    <a:pt x="8" y="8"/>
                  </a:cubicBezTo>
                  <a:cubicBezTo>
                    <a:pt x="8" y="7"/>
                    <a:pt x="9" y="7"/>
                    <a:pt x="10" y="7"/>
                  </a:cubicBezTo>
                  <a:cubicBezTo>
                    <a:pt x="12" y="7"/>
                    <a:pt x="12" y="6"/>
                    <a:pt x="12" y="6"/>
                  </a:cubicBezTo>
                  <a:cubicBezTo>
                    <a:pt x="11" y="6"/>
                    <a:pt x="14" y="4"/>
                    <a:pt x="14" y="4"/>
                  </a:cubicBezTo>
                  <a:cubicBezTo>
                    <a:pt x="14" y="3"/>
                    <a:pt x="12" y="5"/>
                    <a:pt x="12" y="4"/>
                  </a:cubicBezTo>
                  <a:cubicBezTo>
                    <a:pt x="11" y="4"/>
                    <a:pt x="11" y="4"/>
                    <a:pt x="10" y="5"/>
                  </a:cubicBezTo>
                  <a:cubicBezTo>
                    <a:pt x="9" y="5"/>
                    <a:pt x="6" y="3"/>
                    <a:pt x="6" y="1"/>
                  </a:cubicBezTo>
                  <a:cubicBezTo>
                    <a:pt x="5" y="0"/>
                    <a:pt x="4" y="1"/>
                    <a:pt x="4" y="2"/>
                  </a:cubicBezTo>
                  <a:cubicBezTo>
                    <a:pt x="5" y="3"/>
                    <a:pt x="4" y="3"/>
                    <a:pt x="4" y="4"/>
                  </a:cubicBezTo>
                  <a:cubicBezTo>
                    <a:pt x="4" y="5"/>
                    <a:pt x="3" y="5"/>
                    <a:pt x="4" y="6"/>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3">
              <a:extLst>
                <a:ext uri="{FF2B5EF4-FFF2-40B4-BE49-F238E27FC236}">
                  <a16:creationId xmlns:a16="http://schemas.microsoft.com/office/drawing/2014/main" id="{B05E2475-93CB-4FCC-A066-92C612453023}"/>
                </a:ext>
              </a:extLst>
            </p:cNvPr>
            <p:cNvSpPr>
              <a:spLocks/>
            </p:cNvSpPr>
            <p:nvPr/>
          </p:nvSpPr>
          <p:spPr bwMode="auto">
            <a:xfrm>
              <a:off x="2800" y="3701"/>
              <a:ext cx="12" cy="17"/>
            </a:xfrm>
            <a:custGeom>
              <a:avLst/>
              <a:gdLst>
                <a:gd name="T0" fmla="*/ 0 w 5"/>
                <a:gd name="T1" fmla="*/ 3 h 7"/>
                <a:gd name="T2" fmla="*/ 1 w 5"/>
                <a:gd name="T3" fmla="*/ 2 h 7"/>
                <a:gd name="T4" fmla="*/ 2 w 5"/>
                <a:gd name="T5" fmla="*/ 4 h 7"/>
                <a:gd name="T6" fmla="*/ 2 w 5"/>
                <a:gd name="T7" fmla="*/ 6 h 7"/>
                <a:gd name="T8" fmla="*/ 5 w 5"/>
                <a:gd name="T9" fmla="*/ 3 h 7"/>
                <a:gd name="T10" fmla="*/ 4 w 5"/>
                <a:gd name="T11" fmla="*/ 2 h 7"/>
                <a:gd name="T12" fmla="*/ 3 w 5"/>
                <a:gd name="T13" fmla="*/ 1 h 7"/>
                <a:gd name="T14" fmla="*/ 1 w 5"/>
                <a:gd name="T15" fmla="*/ 1 h 7"/>
                <a:gd name="T16" fmla="*/ 0 w 5"/>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3"/>
                  </a:moveTo>
                  <a:cubicBezTo>
                    <a:pt x="1" y="3"/>
                    <a:pt x="1" y="3"/>
                    <a:pt x="1" y="2"/>
                  </a:cubicBezTo>
                  <a:cubicBezTo>
                    <a:pt x="2" y="1"/>
                    <a:pt x="2" y="3"/>
                    <a:pt x="2" y="4"/>
                  </a:cubicBezTo>
                  <a:cubicBezTo>
                    <a:pt x="1" y="5"/>
                    <a:pt x="2" y="7"/>
                    <a:pt x="2" y="6"/>
                  </a:cubicBezTo>
                  <a:cubicBezTo>
                    <a:pt x="3" y="6"/>
                    <a:pt x="4" y="4"/>
                    <a:pt x="5" y="3"/>
                  </a:cubicBezTo>
                  <a:cubicBezTo>
                    <a:pt x="5" y="2"/>
                    <a:pt x="4" y="2"/>
                    <a:pt x="4" y="2"/>
                  </a:cubicBezTo>
                  <a:cubicBezTo>
                    <a:pt x="4" y="1"/>
                    <a:pt x="3" y="1"/>
                    <a:pt x="3" y="1"/>
                  </a:cubicBezTo>
                  <a:cubicBezTo>
                    <a:pt x="3" y="0"/>
                    <a:pt x="2" y="1"/>
                    <a:pt x="1" y="1"/>
                  </a:cubicBezTo>
                  <a:cubicBezTo>
                    <a:pt x="0" y="2"/>
                    <a:pt x="0" y="2"/>
                    <a:pt x="0"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4">
              <a:extLst>
                <a:ext uri="{FF2B5EF4-FFF2-40B4-BE49-F238E27FC236}">
                  <a16:creationId xmlns:a16="http://schemas.microsoft.com/office/drawing/2014/main" id="{323B795D-F31A-40DD-B0BF-BD7A9D82311A}"/>
                </a:ext>
              </a:extLst>
            </p:cNvPr>
            <p:cNvSpPr>
              <a:spLocks/>
            </p:cNvSpPr>
            <p:nvPr/>
          </p:nvSpPr>
          <p:spPr bwMode="auto">
            <a:xfrm>
              <a:off x="2805" y="3658"/>
              <a:ext cx="55" cy="45"/>
            </a:xfrm>
            <a:custGeom>
              <a:avLst/>
              <a:gdLst>
                <a:gd name="T0" fmla="*/ 12 w 23"/>
                <a:gd name="T1" fmla="*/ 12 h 19"/>
                <a:gd name="T2" fmla="*/ 11 w 23"/>
                <a:gd name="T3" fmla="*/ 14 h 19"/>
                <a:gd name="T4" fmla="*/ 9 w 23"/>
                <a:gd name="T5" fmla="*/ 14 h 19"/>
                <a:gd name="T6" fmla="*/ 7 w 23"/>
                <a:gd name="T7" fmla="*/ 14 h 19"/>
                <a:gd name="T8" fmla="*/ 4 w 23"/>
                <a:gd name="T9" fmla="*/ 15 h 19"/>
                <a:gd name="T10" fmla="*/ 1 w 23"/>
                <a:gd name="T11" fmla="*/ 17 h 19"/>
                <a:gd name="T12" fmla="*/ 1 w 23"/>
                <a:gd name="T13" fmla="*/ 18 h 19"/>
                <a:gd name="T14" fmla="*/ 3 w 23"/>
                <a:gd name="T15" fmla="*/ 18 h 19"/>
                <a:gd name="T16" fmla="*/ 8 w 23"/>
                <a:gd name="T17" fmla="*/ 16 h 19"/>
                <a:gd name="T18" fmla="*/ 9 w 23"/>
                <a:gd name="T19" fmla="*/ 18 h 19"/>
                <a:gd name="T20" fmla="*/ 11 w 23"/>
                <a:gd name="T21" fmla="*/ 18 h 19"/>
                <a:gd name="T22" fmla="*/ 12 w 23"/>
                <a:gd name="T23" fmla="*/ 17 h 19"/>
                <a:gd name="T24" fmla="*/ 13 w 23"/>
                <a:gd name="T25" fmla="*/ 16 h 19"/>
                <a:gd name="T26" fmla="*/ 15 w 23"/>
                <a:gd name="T27" fmla="*/ 16 h 19"/>
                <a:gd name="T28" fmla="*/ 17 w 23"/>
                <a:gd name="T29" fmla="*/ 16 h 19"/>
                <a:gd name="T30" fmla="*/ 18 w 23"/>
                <a:gd name="T31" fmla="*/ 15 h 19"/>
                <a:gd name="T32" fmla="*/ 20 w 23"/>
                <a:gd name="T33" fmla="*/ 15 h 19"/>
                <a:gd name="T34" fmla="*/ 20 w 23"/>
                <a:gd name="T35" fmla="*/ 12 h 19"/>
                <a:gd name="T36" fmla="*/ 21 w 23"/>
                <a:gd name="T37" fmla="*/ 9 h 19"/>
                <a:gd name="T38" fmla="*/ 23 w 23"/>
                <a:gd name="T39" fmla="*/ 7 h 19"/>
                <a:gd name="T40" fmla="*/ 22 w 23"/>
                <a:gd name="T41" fmla="*/ 2 h 19"/>
                <a:gd name="T42" fmla="*/ 19 w 23"/>
                <a:gd name="T43" fmla="*/ 2 h 19"/>
                <a:gd name="T44" fmla="*/ 19 w 23"/>
                <a:gd name="T45" fmla="*/ 5 h 19"/>
                <a:gd name="T46" fmla="*/ 18 w 23"/>
                <a:gd name="T47" fmla="*/ 8 h 19"/>
                <a:gd name="T48" fmla="*/ 17 w 23"/>
                <a:gd name="T49" fmla="*/ 9 h 19"/>
                <a:gd name="T50" fmla="*/ 15 w 23"/>
                <a:gd name="T51" fmla="*/ 11 h 19"/>
                <a:gd name="T52" fmla="*/ 13 w 23"/>
                <a:gd name="T53" fmla="*/ 10 h 19"/>
                <a:gd name="T54" fmla="*/ 12 w 23"/>
                <a:gd name="T5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19">
                  <a:moveTo>
                    <a:pt x="12" y="12"/>
                  </a:moveTo>
                  <a:cubicBezTo>
                    <a:pt x="12" y="13"/>
                    <a:pt x="10" y="13"/>
                    <a:pt x="11" y="14"/>
                  </a:cubicBezTo>
                  <a:cubicBezTo>
                    <a:pt x="11" y="14"/>
                    <a:pt x="9" y="15"/>
                    <a:pt x="9" y="14"/>
                  </a:cubicBezTo>
                  <a:cubicBezTo>
                    <a:pt x="10" y="14"/>
                    <a:pt x="8" y="14"/>
                    <a:pt x="7" y="14"/>
                  </a:cubicBezTo>
                  <a:cubicBezTo>
                    <a:pt x="6" y="15"/>
                    <a:pt x="5" y="14"/>
                    <a:pt x="4" y="15"/>
                  </a:cubicBezTo>
                  <a:cubicBezTo>
                    <a:pt x="3" y="15"/>
                    <a:pt x="2" y="17"/>
                    <a:pt x="1" y="17"/>
                  </a:cubicBezTo>
                  <a:cubicBezTo>
                    <a:pt x="0" y="17"/>
                    <a:pt x="1" y="18"/>
                    <a:pt x="1" y="18"/>
                  </a:cubicBezTo>
                  <a:cubicBezTo>
                    <a:pt x="2" y="18"/>
                    <a:pt x="3" y="18"/>
                    <a:pt x="3" y="18"/>
                  </a:cubicBezTo>
                  <a:cubicBezTo>
                    <a:pt x="4" y="17"/>
                    <a:pt x="6" y="16"/>
                    <a:pt x="8" y="16"/>
                  </a:cubicBezTo>
                  <a:cubicBezTo>
                    <a:pt x="10" y="16"/>
                    <a:pt x="9" y="17"/>
                    <a:pt x="9" y="18"/>
                  </a:cubicBezTo>
                  <a:cubicBezTo>
                    <a:pt x="9" y="19"/>
                    <a:pt x="11" y="19"/>
                    <a:pt x="11" y="18"/>
                  </a:cubicBezTo>
                  <a:cubicBezTo>
                    <a:pt x="12" y="17"/>
                    <a:pt x="13" y="17"/>
                    <a:pt x="12" y="17"/>
                  </a:cubicBezTo>
                  <a:cubicBezTo>
                    <a:pt x="11" y="16"/>
                    <a:pt x="12" y="16"/>
                    <a:pt x="13" y="16"/>
                  </a:cubicBezTo>
                  <a:cubicBezTo>
                    <a:pt x="13" y="17"/>
                    <a:pt x="15" y="17"/>
                    <a:pt x="15" y="16"/>
                  </a:cubicBezTo>
                  <a:cubicBezTo>
                    <a:pt x="16" y="15"/>
                    <a:pt x="16" y="16"/>
                    <a:pt x="17" y="16"/>
                  </a:cubicBezTo>
                  <a:cubicBezTo>
                    <a:pt x="17" y="16"/>
                    <a:pt x="18" y="14"/>
                    <a:pt x="18" y="15"/>
                  </a:cubicBezTo>
                  <a:cubicBezTo>
                    <a:pt x="18" y="16"/>
                    <a:pt x="19" y="16"/>
                    <a:pt x="20" y="15"/>
                  </a:cubicBezTo>
                  <a:cubicBezTo>
                    <a:pt x="20" y="14"/>
                    <a:pt x="20" y="13"/>
                    <a:pt x="20" y="12"/>
                  </a:cubicBezTo>
                  <a:cubicBezTo>
                    <a:pt x="21" y="11"/>
                    <a:pt x="21" y="10"/>
                    <a:pt x="21" y="9"/>
                  </a:cubicBezTo>
                  <a:cubicBezTo>
                    <a:pt x="20" y="8"/>
                    <a:pt x="22" y="8"/>
                    <a:pt x="23" y="7"/>
                  </a:cubicBezTo>
                  <a:cubicBezTo>
                    <a:pt x="23" y="6"/>
                    <a:pt x="22" y="3"/>
                    <a:pt x="22" y="2"/>
                  </a:cubicBezTo>
                  <a:cubicBezTo>
                    <a:pt x="22" y="0"/>
                    <a:pt x="20" y="2"/>
                    <a:pt x="19" y="2"/>
                  </a:cubicBezTo>
                  <a:cubicBezTo>
                    <a:pt x="19" y="3"/>
                    <a:pt x="18" y="4"/>
                    <a:pt x="19" y="5"/>
                  </a:cubicBezTo>
                  <a:cubicBezTo>
                    <a:pt x="19" y="5"/>
                    <a:pt x="18" y="6"/>
                    <a:pt x="18" y="8"/>
                  </a:cubicBezTo>
                  <a:cubicBezTo>
                    <a:pt x="18" y="9"/>
                    <a:pt x="17" y="9"/>
                    <a:pt x="17" y="9"/>
                  </a:cubicBezTo>
                  <a:cubicBezTo>
                    <a:pt x="16" y="10"/>
                    <a:pt x="16" y="10"/>
                    <a:pt x="15" y="11"/>
                  </a:cubicBezTo>
                  <a:cubicBezTo>
                    <a:pt x="14" y="12"/>
                    <a:pt x="13" y="11"/>
                    <a:pt x="13" y="10"/>
                  </a:cubicBezTo>
                  <a:cubicBezTo>
                    <a:pt x="14" y="10"/>
                    <a:pt x="12" y="10"/>
                    <a:pt x="12" y="1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5">
              <a:extLst>
                <a:ext uri="{FF2B5EF4-FFF2-40B4-BE49-F238E27FC236}">
                  <a16:creationId xmlns:a16="http://schemas.microsoft.com/office/drawing/2014/main" id="{5357D515-8372-4F6F-96D8-BB9E1505FBA1}"/>
                </a:ext>
              </a:extLst>
            </p:cNvPr>
            <p:cNvSpPr>
              <a:spLocks/>
            </p:cNvSpPr>
            <p:nvPr/>
          </p:nvSpPr>
          <p:spPr bwMode="auto">
            <a:xfrm>
              <a:off x="2812" y="3699"/>
              <a:ext cx="12" cy="9"/>
            </a:xfrm>
            <a:custGeom>
              <a:avLst/>
              <a:gdLst>
                <a:gd name="T0" fmla="*/ 2 w 5"/>
                <a:gd name="T1" fmla="*/ 3 h 4"/>
                <a:gd name="T2" fmla="*/ 4 w 5"/>
                <a:gd name="T3" fmla="*/ 2 h 4"/>
                <a:gd name="T4" fmla="*/ 5 w 5"/>
                <a:gd name="T5" fmla="*/ 1 h 4"/>
                <a:gd name="T6" fmla="*/ 3 w 5"/>
                <a:gd name="T7" fmla="*/ 0 h 4"/>
                <a:gd name="T8" fmla="*/ 1 w 5"/>
                <a:gd name="T9" fmla="*/ 1 h 4"/>
                <a:gd name="T10" fmla="*/ 1 w 5"/>
                <a:gd name="T11" fmla="*/ 4 h 4"/>
                <a:gd name="T12" fmla="*/ 2 w 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3"/>
                  </a:moveTo>
                  <a:cubicBezTo>
                    <a:pt x="2" y="2"/>
                    <a:pt x="3" y="2"/>
                    <a:pt x="4" y="2"/>
                  </a:cubicBezTo>
                  <a:cubicBezTo>
                    <a:pt x="4" y="3"/>
                    <a:pt x="5" y="2"/>
                    <a:pt x="5" y="1"/>
                  </a:cubicBezTo>
                  <a:cubicBezTo>
                    <a:pt x="5" y="0"/>
                    <a:pt x="3" y="0"/>
                    <a:pt x="3" y="0"/>
                  </a:cubicBezTo>
                  <a:cubicBezTo>
                    <a:pt x="3" y="1"/>
                    <a:pt x="2" y="1"/>
                    <a:pt x="1" y="1"/>
                  </a:cubicBezTo>
                  <a:cubicBezTo>
                    <a:pt x="0" y="1"/>
                    <a:pt x="0" y="3"/>
                    <a:pt x="1" y="4"/>
                  </a:cubicBezTo>
                  <a:cubicBezTo>
                    <a:pt x="2" y="4"/>
                    <a:pt x="2" y="4"/>
                    <a:pt x="2"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6">
              <a:extLst>
                <a:ext uri="{FF2B5EF4-FFF2-40B4-BE49-F238E27FC236}">
                  <a16:creationId xmlns:a16="http://schemas.microsoft.com/office/drawing/2014/main" id="{9C64A882-2328-4B57-9214-6E51B24C8052}"/>
                </a:ext>
              </a:extLst>
            </p:cNvPr>
            <p:cNvSpPr>
              <a:spLocks/>
            </p:cNvSpPr>
            <p:nvPr/>
          </p:nvSpPr>
          <p:spPr bwMode="auto">
            <a:xfrm>
              <a:off x="2753" y="3746"/>
              <a:ext cx="11" cy="17"/>
            </a:xfrm>
            <a:custGeom>
              <a:avLst/>
              <a:gdLst>
                <a:gd name="T0" fmla="*/ 2 w 5"/>
                <a:gd name="T1" fmla="*/ 7 h 7"/>
                <a:gd name="T2" fmla="*/ 5 w 5"/>
                <a:gd name="T3" fmla="*/ 0 h 7"/>
                <a:gd name="T4" fmla="*/ 1 w 5"/>
                <a:gd name="T5" fmla="*/ 3 h 7"/>
                <a:gd name="T6" fmla="*/ 2 w 5"/>
                <a:gd name="T7" fmla="*/ 7 h 7"/>
              </a:gdLst>
              <a:ahLst/>
              <a:cxnLst>
                <a:cxn ang="0">
                  <a:pos x="T0" y="T1"/>
                </a:cxn>
                <a:cxn ang="0">
                  <a:pos x="T2" y="T3"/>
                </a:cxn>
                <a:cxn ang="0">
                  <a:pos x="T4" y="T5"/>
                </a:cxn>
                <a:cxn ang="0">
                  <a:pos x="T6" y="T7"/>
                </a:cxn>
              </a:cxnLst>
              <a:rect l="0" t="0" r="r" b="b"/>
              <a:pathLst>
                <a:path w="5" h="7">
                  <a:moveTo>
                    <a:pt x="2" y="7"/>
                  </a:moveTo>
                  <a:cubicBezTo>
                    <a:pt x="3" y="6"/>
                    <a:pt x="5" y="1"/>
                    <a:pt x="5" y="0"/>
                  </a:cubicBezTo>
                  <a:cubicBezTo>
                    <a:pt x="4" y="0"/>
                    <a:pt x="2" y="1"/>
                    <a:pt x="1" y="3"/>
                  </a:cubicBezTo>
                  <a:cubicBezTo>
                    <a:pt x="0" y="5"/>
                    <a:pt x="2" y="7"/>
                    <a:pt x="2" y="7"/>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7">
              <a:extLst>
                <a:ext uri="{FF2B5EF4-FFF2-40B4-BE49-F238E27FC236}">
                  <a16:creationId xmlns:a16="http://schemas.microsoft.com/office/drawing/2014/main" id="{CC85208E-87DB-4269-B56E-D69D8683D8C5}"/>
                </a:ext>
              </a:extLst>
            </p:cNvPr>
            <p:cNvSpPr>
              <a:spLocks/>
            </p:cNvSpPr>
            <p:nvPr/>
          </p:nvSpPr>
          <p:spPr bwMode="auto">
            <a:xfrm>
              <a:off x="2698" y="3773"/>
              <a:ext cx="14" cy="9"/>
            </a:xfrm>
            <a:custGeom>
              <a:avLst/>
              <a:gdLst>
                <a:gd name="T0" fmla="*/ 5 w 6"/>
                <a:gd name="T1" fmla="*/ 3 h 4"/>
                <a:gd name="T2" fmla="*/ 6 w 6"/>
                <a:gd name="T3" fmla="*/ 0 h 4"/>
                <a:gd name="T4" fmla="*/ 3 w 6"/>
                <a:gd name="T5" fmla="*/ 0 h 4"/>
                <a:gd name="T6" fmla="*/ 1 w 6"/>
                <a:gd name="T7" fmla="*/ 3 h 4"/>
                <a:gd name="T8" fmla="*/ 5 w 6"/>
                <a:gd name="T9" fmla="*/ 3 h 4"/>
              </a:gdLst>
              <a:ahLst/>
              <a:cxnLst>
                <a:cxn ang="0">
                  <a:pos x="T0" y="T1"/>
                </a:cxn>
                <a:cxn ang="0">
                  <a:pos x="T2" y="T3"/>
                </a:cxn>
                <a:cxn ang="0">
                  <a:pos x="T4" y="T5"/>
                </a:cxn>
                <a:cxn ang="0">
                  <a:pos x="T6" y="T7"/>
                </a:cxn>
                <a:cxn ang="0">
                  <a:pos x="T8" y="T9"/>
                </a:cxn>
              </a:cxnLst>
              <a:rect l="0" t="0" r="r" b="b"/>
              <a:pathLst>
                <a:path w="6" h="4">
                  <a:moveTo>
                    <a:pt x="5" y="3"/>
                  </a:moveTo>
                  <a:cubicBezTo>
                    <a:pt x="5" y="2"/>
                    <a:pt x="6" y="1"/>
                    <a:pt x="6" y="0"/>
                  </a:cubicBezTo>
                  <a:cubicBezTo>
                    <a:pt x="6" y="0"/>
                    <a:pt x="4" y="0"/>
                    <a:pt x="3" y="0"/>
                  </a:cubicBezTo>
                  <a:cubicBezTo>
                    <a:pt x="2" y="0"/>
                    <a:pt x="0" y="1"/>
                    <a:pt x="1" y="3"/>
                  </a:cubicBezTo>
                  <a:cubicBezTo>
                    <a:pt x="2" y="4"/>
                    <a:pt x="5" y="3"/>
                    <a:pt x="5"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8">
              <a:extLst>
                <a:ext uri="{FF2B5EF4-FFF2-40B4-BE49-F238E27FC236}">
                  <a16:creationId xmlns:a16="http://schemas.microsoft.com/office/drawing/2014/main" id="{E62602C7-244E-4927-8B24-CED6EE75837D}"/>
                </a:ext>
              </a:extLst>
            </p:cNvPr>
            <p:cNvSpPr>
              <a:spLocks/>
            </p:cNvSpPr>
            <p:nvPr/>
          </p:nvSpPr>
          <p:spPr bwMode="auto">
            <a:xfrm>
              <a:off x="2741" y="3816"/>
              <a:ext cx="12" cy="14"/>
            </a:xfrm>
            <a:custGeom>
              <a:avLst/>
              <a:gdLst>
                <a:gd name="T0" fmla="*/ 3 w 5"/>
                <a:gd name="T1" fmla="*/ 3 h 6"/>
                <a:gd name="T2" fmla="*/ 0 w 5"/>
                <a:gd name="T3" fmla="*/ 6 h 6"/>
                <a:gd name="T4" fmla="*/ 4 w 5"/>
                <a:gd name="T5" fmla="*/ 2 h 6"/>
                <a:gd name="T6" fmla="*/ 4 w 5"/>
                <a:gd name="T7" fmla="*/ 0 h 6"/>
                <a:gd name="T8" fmla="*/ 3 w 5"/>
                <a:gd name="T9" fmla="*/ 3 h 6"/>
              </a:gdLst>
              <a:ahLst/>
              <a:cxnLst>
                <a:cxn ang="0">
                  <a:pos x="T0" y="T1"/>
                </a:cxn>
                <a:cxn ang="0">
                  <a:pos x="T2" y="T3"/>
                </a:cxn>
                <a:cxn ang="0">
                  <a:pos x="T4" y="T5"/>
                </a:cxn>
                <a:cxn ang="0">
                  <a:pos x="T6" y="T7"/>
                </a:cxn>
                <a:cxn ang="0">
                  <a:pos x="T8" y="T9"/>
                </a:cxn>
              </a:cxnLst>
              <a:rect l="0" t="0" r="r" b="b"/>
              <a:pathLst>
                <a:path w="5" h="6">
                  <a:moveTo>
                    <a:pt x="3" y="3"/>
                  </a:moveTo>
                  <a:cubicBezTo>
                    <a:pt x="2" y="4"/>
                    <a:pt x="0" y="5"/>
                    <a:pt x="0" y="6"/>
                  </a:cubicBezTo>
                  <a:cubicBezTo>
                    <a:pt x="1" y="6"/>
                    <a:pt x="3" y="3"/>
                    <a:pt x="4" y="2"/>
                  </a:cubicBezTo>
                  <a:cubicBezTo>
                    <a:pt x="5" y="2"/>
                    <a:pt x="5" y="1"/>
                    <a:pt x="4" y="0"/>
                  </a:cubicBezTo>
                  <a:cubicBezTo>
                    <a:pt x="4" y="0"/>
                    <a:pt x="4" y="1"/>
                    <a:pt x="3"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9">
              <a:extLst>
                <a:ext uri="{FF2B5EF4-FFF2-40B4-BE49-F238E27FC236}">
                  <a16:creationId xmlns:a16="http://schemas.microsoft.com/office/drawing/2014/main" id="{56A6E006-FF24-4347-806C-795C4DE224E6}"/>
                </a:ext>
              </a:extLst>
            </p:cNvPr>
            <p:cNvSpPr>
              <a:spLocks/>
            </p:cNvSpPr>
            <p:nvPr/>
          </p:nvSpPr>
          <p:spPr bwMode="auto">
            <a:xfrm>
              <a:off x="2762" y="3813"/>
              <a:ext cx="12" cy="15"/>
            </a:xfrm>
            <a:custGeom>
              <a:avLst/>
              <a:gdLst>
                <a:gd name="T0" fmla="*/ 4 w 5"/>
                <a:gd name="T1" fmla="*/ 2 h 6"/>
                <a:gd name="T2" fmla="*/ 1 w 5"/>
                <a:gd name="T3" fmla="*/ 0 h 6"/>
                <a:gd name="T4" fmla="*/ 1 w 5"/>
                <a:gd name="T5" fmla="*/ 2 h 6"/>
                <a:gd name="T6" fmla="*/ 2 w 5"/>
                <a:gd name="T7" fmla="*/ 2 h 6"/>
                <a:gd name="T8" fmla="*/ 2 w 5"/>
                <a:gd name="T9" fmla="*/ 3 h 6"/>
                <a:gd name="T10" fmla="*/ 2 w 5"/>
                <a:gd name="T11" fmla="*/ 6 h 6"/>
                <a:gd name="T12" fmla="*/ 4 w 5"/>
                <a:gd name="T13" fmla="*/ 2 h 6"/>
                <a:gd name="T14" fmla="*/ 4 w 5"/>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4" y="2"/>
                  </a:moveTo>
                  <a:cubicBezTo>
                    <a:pt x="4" y="1"/>
                    <a:pt x="2" y="0"/>
                    <a:pt x="1" y="0"/>
                  </a:cubicBezTo>
                  <a:cubicBezTo>
                    <a:pt x="0" y="0"/>
                    <a:pt x="0" y="3"/>
                    <a:pt x="1" y="2"/>
                  </a:cubicBezTo>
                  <a:cubicBezTo>
                    <a:pt x="1" y="2"/>
                    <a:pt x="2" y="2"/>
                    <a:pt x="2" y="2"/>
                  </a:cubicBezTo>
                  <a:cubicBezTo>
                    <a:pt x="2" y="1"/>
                    <a:pt x="3" y="3"/>
                    <a:pt x="2" y="3"/>
                  </a:cubicBezTo>
                  <a:cubicBezTo>
                    <a:pt x="1" y="4"/>
                    <a:pt x="1" y="5"/>
                    <a:pt x="2" y="6"/>
                  </a:cubicBezTo>
                  <a:cubicBezTo>
                    <a:pt x="3" y="6"/>
                    <a:pt x="5" y="3"/>
                    <a:pt x="4" y="2"/>
                  </a:cubicBezTo>
                  <a:cubicBezTo>
                    <a:pt x="4" y="2"/>
                    <a:pt x="3" y="3"/>
                    <a:pt x="4"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0">
              <a:extLst>
                <a:ext uri="{FF2B5EF4-FFF2-40B4-BE49-F238E27FC236}">
                  <a16:creationId xmlns:a16="http://schemas.microsoft.com/office/drawing/2014/main" id="{7FE2C3F1-FB51-41D4-A717-DCE5E74B9915}"/>
                </a:ext>
              </a:extLst>
            </p:cNvPr>
            <p:cNvSpPr>
              <a:spLocks/>
            </p:cNvSpPr>
            <p:nvPr/>
          </p:nvSpPr>
          <p:spPr bwMode="auto">
            <a:xfrm>
              <a:off x="2772" y="3820"/>
              <a:ext cx="4" cy="5"/>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1" y="0"/>
                    <a:pt x="0" y="1"/>
                    <a:pt x="0" y="2"/>
                  </a:cubicBezTo>
                  <a:cubicBezTo>
                    <a:pt x="0" y="2"/>
                    <a:pt x="2" y="1"/>
                    <a:pt x="2"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1">
              <a:extLst>
                <a:ext uri="{FF2B5EF4-FFF2-40B4-BE49-F238E27FC236}">
                  <a16:creationId xmlns:a16="http://schemas.microsoft.com/office/drawing/2014/main" id="{A4B6DA55-34FE-47B4-A196-73E3A0A15754}"/>
                </a:ext>
              </a:extLst>
            </p:cNvPr>
            <p:cNvSpPr>
              <a:spLocks/>
            </p:cNvSpPr>
            <p:nvPr/>
          </p:nvSpPr>
          <p:spPr bwMode="auto">
            <a:xfrm>
              <a:off x="2755" y="3804"/>
              <a:ext cx="9" cy="7"/>
            </a:xfrm>
            <a:custGeom>
              <a:avLst/>
              <a:gdLst>
                <a:gd name="T0" fmla="*/ 0 w 4"/>
                <a:gd name="T1" fmla="*/ 1 h 3"/>
                <a:gd name="T2" fmla="*/ 2 w 4"/>
                <a:gd name="T3" fmla="*/ 3 h 3"/>
                <a:gd name="T4" fmla="*/ 0 w 4"/>
                <a:gd name="T5" fmla="*/ 1 h 3"/>
              </a:gdLst>
              <a:ahLst/>
              <a:cxnLst>
                <a:cxn ang="0">
                  <a:pos x="T0" y="T1"/>
                </a:cxn>
                <a:cxn ang="0">
                  <a:pos x="T2" y="T3"/>
                </a:cxn>
                <a:cxn ang="0">
                  <a:pos x="T4" y="T5"/>
                </a:cxn>
              </a:cxnLst>
              <a:rect l="0" t="0" r="r" b="b"/>
              <a:pathLst>
                <a:path w="4" h="3">
                  <a:moveTo>
                    <a:pt x="0" y="1"/>
                  </a:moveTo>
                  <a:cubicBezTo>
                    <a:pt x="1" y="2"/>
                    <a:pt x="1" y="3"/>
                    <a:pt x="2" y="3"/>
                  </a:cubicBezTo>
                  <a:cubicBezTo>
                    <a:pt x="4" y="2"/>
                    <a:pt x="0" y="0"/>
                    <a:pt x="0"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2">
              <a:extLst>
                <a:ext uri="{FF2B5EF4-FFF2-40B4-BE49-F238E27FC236}">
                  <a16:creationId xmlns:a16="http://schemas.microsoft.com/office/drawing/2014/main" id="{1B251449-D2D4-4790-A40B-74D498B833C8}"/>
                </a:ext>
              </a:extLst>
            </p:cNvPr>
            <p:cNvSpPr>
              <a:spLocks/>
            </p:cNvSpPr>
            <p:nvPr/>
          </p:nvSpPr>
          <p:spPr bwMode="auto">
            <a:xfrm>
              <a:off x="2762" y="3820"/>
              <a:ext cx="24" cy="24"/>
            </a:xfrm>
            <a:custGeom>
              <a:avLst/>
              <a:gdLst>
                <a:gd name="T0" fmla="*/ 8 w 10"/>
                <a:gd name="T1" fmla="*/ 2 h 10"/>
                <a:gd name="T2" fmla="*/ 7 w 10"/>
                <a:gd name="T3" fmla="*/ 3 h 10"/>
                <a:gd name="T4" fmla="*/ 5 w 10"/>
                <a:gd name="T5" fmla="*/ 4 h 10"/>
                <a:gd name="T6" fmla="*/ 4 w 10"/>
                <a:gd name="T7" fmla="*/ 3 h 10"/>
                <a:gd name="T8" fmla="*/ 1 w 10"/>
                <a:gd name="T9" fmla="*/ 5 h 10"/>
                <a:gd name="T10" fmla="*/ 1 w 10"/>
                <a:gd name="T11" fmla="*/ 7 h 10"/>
                <a:gd name="T12" fmla="*/ 2 w 10"/>
                <a:gd name="T13" fmla="*/ 6 h 10"/>
                <a:gd name="T14" fmla="*/ 4 w 10"/>
                <a:gd name="T15" fmla="*/ 5 h 10"/>
                <a:gd name="T16" fmla="*/ 5 w 10"/>
                <a:gd name="T17" fmla="*/ 9 h 10"/>
                <a:gd name="T18" fmla="*/ 7 w 10"/>
                <a:gd name="T19" fmla="*/ 10 h 10"/>
                <a:gd name="T20" fmla="*/ 7 w 10"/>
                <a:gd name="T21" fmla="*/ 7 h 10"/>
                <a:gd name="T22" fmla="*/ 10 w 10"/>
                <a:gd name="T23" fmla="*/ 6 h 10"/>
                <a:gd name="T24" fmla="*/ 9 w 10"/>
                <a:gd name="T25" fmla="*/ 2 h 10"/>
                <a:gd name="T26" fmla="*/ 8 w 10"/>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2"/>
                  </a:moveTo>
                  <a:cubicBezTo>
                    <a:pt x="8" y="3"/>
                    <a:pt x="7" y="2"/>
                    <a:pt x="7" y="3"/>
                  </a:cubicBezTo>
                  <a:cubicBezTo>
                    <a:pt x="6" y="4"/>
                    <a:pt x="5" y="3"/>
                    <a:pt x="5" y="4"/>
                  </a:cubicBezTo>
                  <a:cubicBezTo>
                    <a:pt x="5" y="4"/>
                    <a:pt x="4" y="4"/>
                    <a:pt x="4" y="3"/>
                  </a:cubicBezTo>
                  <a:cubicBezTo>
                    <a:pt x="3" y="3"/>
                    <a:pt x="2" y="4"/>
                    <a:pt x="1" y="5"/>
                  </a:cubicBezTo>
                  <a:cubicBezTo>
                    <a:pt x="0" y="5"/>
                    <a:pt x="0" y="7"/>
                    <a:pt x="1" y="7"/>
                  </a:cubicBezTo>
                  <a:cubicBezTo>
                    <a:pt x="1" y="7"/>
                    <a:pt x="2" y="6"/>
                    <a:pt x="2" y="6"/>
                  </a:cubicBezTo>
                  <a:cubicBezTo>
                    <a:pt x="3" y="6"/>
                    <a:pt x="3" y="5"/>
                    <a:pt x="4" y="5"/>
                  </a:cubicBezTo>
                  <a:cubicBezTo>
                    <a:pt x="5" y="5"/>
                    <a:pt x="4" y="8"/>
                    <a:pt x="5" y="9"/>
                  </a:cubicBezTo>
                  <a:cubicBezTo>
                    <a:pt x="7" y="9"/>
                    <a:pt x="7" y="10"/>
                    <a:pt x="7" y="10"/>
                  </a:cubicBezTo>
                  <a:cubicBezTo>
                    <a:pt x="8" y="10"/>
                    <a:pt x="7" y="8"/>
                    <a:pt x="7" y="7"/>
                  </a:cubicBezTo>
                  <a:cubicBezTo>
                    <a:pt x="7" y="7"/>
                    <a:pt x="9" y="7"/>
                    <a:pt x="10" y="6"/>
                  </a:cubicBezTo>
                  <a:cubicBezTo>
                    <a:pt x="10" y="5"/>
                    <a:pt x="9" y="3"/>
                    <a:pt x="9" y="2"/>
                  </a:cubicBezTo>
                  <a:cubicBezTo>
                    <a:pt x="9" y="0"/>
                    <a:pt x="7" y="1"/>
                    <a:pt x="8"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3">
              <a:extLst>
                <a:ext uri="{FF2B5EF4-FFF2-40B4-BE49-F238E27FC236}">
                  <a16:creationId xmlns:a16="http://schemas.microsoft.com/office/drawing/2014/main" id="{C7454331-376D-4619-B3BC-C32182A73828}"/>
                </a:ext>
              </a:extLst>
            </p:cNvPr>
            <p:cNvSpPr>
              <a:spLocks/>
            </p:cNvSpPr>
            <p:nvPr/>
          </p:nvSpPr>
          <p:spPr bwMode="auto">
            <a:xfrm>
              <a:off x="2753" y="3780"/>
              <a:ext cx="28" cy="43"/>
            </a:xfrm>
            <a:custGeom>
              <a:avLst/>
              <a:gdLst>
                <a:gd name="T0" fmla="*/ 0 w 12"/>
                <a:gd name="T1" fmla="*/ 5 h 18"/>
                <a:gd name="T2" fmla="*/ 1 w 12"/>
                <a:gd name="T3" fmla="*/ 7 h 18"/>
                <a:gd name="T4" fmla="*/ 1 w 12"/>
                <a:gd name="T5" fmla="*/ 9 h 18"/>
                <a:gd name="T6" fmla="*/ 3 w 12"/>
                <a:gd name="T7" fmla="*/ 10 h 18"/>
                <a:gd name="T8" fmla="*/ 5 w 12"/>
                <a:gd name="T9" fmla="*/ 10 h 18"/>
                <a:gd name="T10" fmla="*/ 8 w 12"/>
                <a:gd name="T11" fmla="*/ 12 h 18"/>
                <a:gd name="T12" fmla="*/ 8 w 12"/>
                <a:gd name="T13" fmla="*/ 14 h 18"/>
                <a:gd name="T14" fmla="*/ 9 w 12"/>
                <a:gd name="T15" fmla="*/ 15 h 18"/>
                <a:gd name="T16" fmla="*/ 10 w 12"/>
                <a:gd name="T17" fmla="*/ 17 h 18"/>
                <a:gd name="T18" fmla="*/ 11 w 12"/>
                <a:gd name="T19" fmla="*/ 17 h 18"/>
                <a:gd name="T20" fmla="*/ 12 w 12"/>
                <a:gd name="T21" fmla="*/ 15 h 18"/>
                <a:gd name="T22" fmla="*/ 11 w 12"/>
                <a:gd name="T23" fmla="*/ 13 h 18"/>
                <a:gd name="T24" fmla="*/ 9 w 12"/>
                <a:gd name="T25" fmla="*/ 11 h 18"/>
                <a:gd name="T26" fmla="*/ 7 w 12"/>
                <a:gd name="T27" fmla="*/ 10 h 18"/>
                <a:gd name="T28" fmla="*/ 5 w 12"/>
                <a:gd name="T29" fmla="*/ 9 h 18"/>
                <a:gd name="T30" fmla="*/ 4 w 12"/>
                <a:gd name="T31" fmla="*/ 7 h 18"/>
                <a:gd name="T32" fmla="*/ 5 w 12"/>
                <a:gd name="T33" fmla="*/ 5 h 18"/>
                <a:gd name="T34" fmla="*/ 5 w 12"/>
                <a:gd name="T35" fmla="*/ 1 h 18"/>
                <a:gd name="T36" fmla="*/ 5 w 12"/>
                <a:gd name="T37" fmla="*/ 1 h 18"/>
                <a:gd name="T38" fmla="*/ 2 w 12"/>
                <a:gd name="T39" fmla="*/ 0 h 18"/>
                <a:gd name="T40" fmla="*/ 1 w 12"/>
                <a:gd name="T41" fmla="*/ 5 h 18"/>
                <a:gd name="T42" fmla="*/ 0 w 12"/>
                <a:gd name="T43"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8">
                  <a:moveTo>
                    <a:pt x="0" y="5"/>
                  </a:moveTo>
                  <a:cubicBezTo>
                    <a:pt x="0" y="5"/>
                    <a:pt x="0" y="7"/>
                    <a:pt x="1" y="7"/>
                  </a:cubicBezTo>
                  <a:cubicBezTo>
                    <a:pt x="1" y="7"/>
                    <a:pt x="2" y="8"/>
                    <a:pt x="1" y="9"/>
                  </a:cubicBezTo>
                  <a:cubicBezTo>
                    <a:pt x="1" y="10"/>
                    <a:pt x="2" y="10"/>
                    <a:pt x="3" y="10"/>
                  </a:cubicBezTo>
                  <a:cubicBezTo>
                    <a:pt x="5" y="9"/>
                    <a:pt x="4" y="10"/>
                    <a:pt x="5" y="10"/>
                  </a:cubicBezTo>
                  <a:cubicBezTo>
                    <a:pt x="6" y="10"/>
                    <a:pt x="8" y="11"/>
                    <a:pt x="8" y="12"/>
                  </a:cubicBezTo>
                  <a:cubicBezTo>
                    <a:pt x="7" y="12"/>
                    <a:pt x="8" y="14"/>
                    <a:pt x="8" y="14"/>
                  </a:cubicBezTo>
                  <a:cubicBezTo>
                    <a:pt x="9" y="13"/>
                    <a:pt x="10" y="14"/>
                    <a:pt x="9" y="15"/>
                  </a:cubicBezTo>
                  <a:cubicBezTo>
                    <a:pt x="8" y="15"/>
                    <a:pt x="10" y="16"/>
                    <a:pt x="10" y="17"/>
                  </a:cubicBezTo>
                  <a:cubicBezTo>
                    <a:pt x="10" y="18"/>
                    <a:pt x="11" y="17"/>
                    <a:pt x="11" y="17"/>
                  </a:cubicBezTo>
                  <a:cubicBezTo>
                    <a:pt x="11" y="16"/>
                    <a:pt x="11" y="16"/>
                    <a:pt x="12" y="15"/>
                  </a:cubicBezTo>
                  <a:cubicBezTo>
                    <a:pt x="12" y="15"/>
                    <a:pt x="11" y="14"/>
                    <a:pt x="11" y="13"/>
                  </a:cubicBezTo>
                  <a:cubicBezTo>
                    <a:pt x="11" y="12"/>
                    <a:pt x="9" y="12"/>
                    <a:pt x="9" y="11"/>
                  </a:cubicBezTo>
                  <a:cubicBezTo>
                    <a:pt x="9" y="10"/>
                    <a:pt x="8" y="10"/>
                    <a:pt x="7" y="10"/>
                  </a:cubicBezTo>
                  <a:cubicBezTo>
                    <a:pt x="7" y="9"/>
                    <a:pt x="6" y="9"/>
                    <a:pt x="5" y="9"/>
                  </a:cubicBezTo>
                  <a:cubicBezTo>
                    <a:pt x="4" y="10"/>
                    <a:pt x="4" y="8"/>
                    <a:pt x="4" y="7"/>
                  </a:cubicBezTo>
                  <a:cubicBezTo>
                    <a:pt x="3" y="7"/>
                    <a:pt x="4" y="5"/>
                    <a:pt x="5" y="5"/>
                  </a:cubicBezTo>
                  <a:cubicBezTo>
                    <a:pt x="6" y="4"/>
                    <a:pt x="5" y="2"/>
                    <a:pt x="5" y="1"/>
                  </a:cubicBezTo>
                  <a:cubicBezTo>
                    <a:pt x="5" y="1"/>
                    <a:pt x="5" y="0"/>
                    <a:pt x="5" y="1"/>
                  </a:cubicBezTo>
                  <a:cubicBezTo>
                    <a:pt x="4" y="1"/>
                    <a:pt x="2" y="0"/>
                    <a:pt x="2" y="0"/>
                  </a:cubicBezTo>
                  <a:cubicBezTo>
                    <a:pt x="1" y="1"/>
                    <a:pt x="2" y="5"/>
                    <a:pt x="1" y="5"/>
                  </a:cubicBezTo>
                  <a:cubicBezTo>
                    <a:pt x="1" y="5"/>
                    <a:pt x="0" y="4"/>
                    <a:pt x="0" y="5"/>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4">
              <a:extLst>
                <a:ext uri="{FF2B5EF4-FFF2-40B4-BE49-F238E27FC236}">
                  <a16:creationId xmlns:a16="http://schemas.microsoft.com/office/drawing/2014/main" id="{18B55B9D-BA0E-42CD-B616-CA657741CBB5}"/>
                </a:ext>
              </a:extLst>
            </p:cNvPr>
            <p:cNvSpPr>
              <a:spLocks/>
            </p:cNvSpPr>
            <p:nvPr/>
          </p:nvSpPr>
          <p:spPr bwMode="auto">
            <a:xfrm>
              <a:off x="2805" y="3871"/>
              <a:ext cx="95" cy="50"/>
            </a:xfrm>
            <a:custGeom>
              <a:avLst/>
              <a:gdLst>
                <a:gd name="T0" fmla="*/ 34 w 40"/>
                <a:gd name="T1" fmla="*/ 12 h 21"/>
                <a:gd name="T2" fmla="*/ 30 w 40"/>
                <a:gd name="T3" fmla="*/ 10 h 21"/>
                <a:gd name="T4" fmla="*/ 22 w 40"/>
                <a:gd name="T5" fmla="*/ 6 h 21"/>
                <a:gd name="T6" fmla="*/ 20 w 40"/>
                <a:gd name="T7" fmla="*/ 5 h 21"/>
                <a:gd name="T8" fmla="*/ 14 w 40"/>
                <a:gd name="T9" fmla="*/ 3 h 21"/>
                <a:gd name="T10" fmla="*/ 12 w 40"/>
                <a:gd name="T11" fmla="*/ 4 h 21"/>
                <a:gd name="T12" fmla="*/ 9 w 40"/>
                <a:gd name="T13" fmla="*/ 6 h 21"/>
                <a:gd name="T14" fmla="*/ 7 w 40"/>
                <a:gd name="T15" fmla="*/ 1 h 21"/>
                <a:gd name="T16" fmla="*/ 2 w 40"/>
                <a:gd name="T17" fmla="*/ 1 h 21"/>
                <a:gd name="T18" fmla="*/ 0 w 40"/>
                <a:gd name="T19" fmla="*/ 2 h 21"/>
                <a:gd name="T20" fmla="*/ 1 w 40"/>
                <a:gd name="T21" fmla="*/ 3 h 21"/>
                <a:gd name="T22" fmla="*/ 3 w 40"/>
                <a:gd name="T23" fmla="*/ 4 h 21"/>
                <a:gd name="T24" fmla="*/ 6 w 40"/>
                <a:gd name="T25" fmla="*/ 4 h 21"/>
                <a:gd name="T26" fmla="*/ 5 w 40"/>
                <a:gd name="T27" fmla="*/ 5 h 21"/>
                <a:gd name="T28" fmla="*/ 4 w 40"/>
                <a:gd name="T29" fmla="*/ 5 h 21"/>
                <a:gd name="T30" fmla="*/ 3 w 40"/>
                <a:gd name="T31" fmla="*/ 5 h 21"/>
                <a:gd name="T32" fmla="*/ 4 w 40"/>
                <a:gd name="T33" fmla="*/ 7 h 21"/>
                <a:gd name="T34" fmla="*/ 5 w 40"/>
                <a:gd name="T35" fmla="*/ 7 h 21"/>
                <a:gd name="T36" fmla="*/ 7 w 40"/>
                <a:gd name="T37" fmla="*/ 8 h 21"/>
                <a:gd name="T38" fmla="*/ 9 w 40"/>
                <a:gd name="T39" fmla="*/ 9 h 21"/>
                <a:gd name="T40" fmla="*/ 15 w 40"/>
                <a:gd name="T41" fmla="*/ 11 h 21"/>
                <a:gd name="T42" fmla="*/ 16 w 40"/>
                <a:gd name="T43" fmla="*/ 13 h 21"/>
                <a:gd name="T44" fmla="*/ 16 w 40"/>
                <a:gd name="T45" fmla="*/ 15 h 21"/>
                <a:gd name="T46" fmla="*/ 14 w 40"/>
                <a:gd name="T47" fmla="*/ 16 h 21"/>
                <a:gd name="T48" fmla="*/ 18 w 40"/>
                <a:gd name="T49" fmla="*/ 16 h 21"/>
                <a:gd name="T50" fmla="*/ 20 w 40"/>
                <a:gd name="T51" fmla="*/ 18 h 21"/>
                <a:gd name="T52" fmla="*/ 23 w 40"/>
                <a:gd name="T53" fmla="*/ 18 h 21"/>
                <a:gd name="T54" fmla="*/ 25 w 40"/>
                <a:gd name="T55" fmla="*/ 17 h 21"/>
                <a:gd name="T56" fmla="*/ 26 w 40"/>
                <a:gd name="T57" fmla="*/ 16 h 21"/>
                <a:gd name="T58" fmla="*/ 30 w 40"/>
                <a:gd name="T59" fmla="*/ 16 h 21"/>
                <a:gd name="T60" fmla="*/ 35 w 40"/>
                <a:gd name="T61" fmla="*/ 20 h 21"/>
                <a:gd name="T62" fmla="*/ 39 w 40"/>
                <a:gd name="T63" fmla="*/ 21 h 21"/>
                <a:gd name="T64" fmla="*/ 39 w 40"/>
                <a:gd name="T65" fmla="*/ 20 h 21"/>
                <a:gd name="T66" fmla="*/ 37 w 40"/>
                <a:gd name="T67" fmla="*/ 19 h 21"/>
                <a:gd name="T68" fmla="*/ 35 w 40"/>
                <a:gd name="T69" fmla="*/ 18 h 21"/>
                <a:gd name="T70" fmla="*/ 34 w 40"/>
                <a:gd name="T71" fmla="*/ 15 h 21"/>
                <a:gd name="T72" fmla="*/ 33 w 40"/>
                <a:gd name="T73" fmla="*/ 13 h 21"/>
                <a:gd name="T74" fmla="*/ 34 w 40"/>
                <a:gd name="T7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21">
                  <a:moveTo>
                    <a:pt x="34" y="12"/>
                  </a:moveTo>
                  <a:cubicBezTo>
                    <a:pt x="33" y="11"/>
                    <a:pt x="30" y="11"/>
                    <a:pt x="30" y="10"/>
                  </a:cubicBezTo>
                  <a:cubicBezTo>
                    <a:pt x="30" y="9"/>
                    <a:pt x="24" y="6"/>
                    <a:pt x="22" y="6"/>
                  </a:cubicBezTo>
                  <a:cubicBezTo>
                    <a:pt x="21" y="5"/>
                    <a:pt x="21" y="5"/>
                    <a:pt x="20" y="5"/>
                  </a:cubicBezTo>
                  <a:cubicBezTo>
                    <a:pt x="18" y="4"/>
                    <a:pt x="14" y="3"/>
                    <a:pt x="14" y="3"/>
                  </a:cubicBezTo>
                  <a:cubicBezTo>
                    <a:pt x="13" y="3"/>
                    <a:pt x="13" y="4"/>
                    <a:pt x="12" y="4"/>
                  </a:cubicBezTo>
                  <a:cubicBezTo>
                    <a:pt x="11" y="4"/>
                    <a:pt x="10" y="6"/>
                    <a:pt x="9" y="6"/>
                  </a:cubicBezTo>
                  <a:cubicBezTo>
                    <a:pt x="7" y="7"/>
                    <a:pt x="7" y="2"/>
                    <a:pt x="7" y="1"/>
                  </a:cubicBezTo>
                  <a:cubicBezTo>
                    <a:pt x="6" y="1"/>
                    <a:pt x="2" y="0"/>
                    <a:pt x="2" y="1"/>
                  </a:cubicBezTo>
                  <a:cubicBezTo>
                    <a:pt x="2" y="2"/>
                    <a:pt x="0" y="1"/>
                    <a:pt x="0" y="2"/>
                  </a:cubicBezTo>
                  <a:cubicBezTo>
                    <a:pt x="0" y="3"/>
                    <a:pt x="1" y="3"/>
                    <a:pt x="1" y="3"/>
                  </a:cubicBezTo>
                  <a:cubicBezTo>
                    <a:pt x="2" y="3"/>
                    <a:pt x="2" y="3"/>
                    <a:pt x="3" y="4"/>
                  </a:cubicBezTo>
                  <a:cubicBezTo>
                    <a:pt x="3" y="5"/>
                    <a:pt x="5" y="4"/>
                    <a:pt x="6" y="4"/>
                  </a:cubicBezTo>
                  <a:cubicBezTo>
                    <a:pt x="6" y="4"/>
                    <a:pt x="6" y="5"/>
                    <a:pt x="5" y="5"/>
                  </a:cubicBezTo>
                  <a:cubicBezTo>
                    <a:pt x="4" y="4"/>
                    <a:pt x="4" y="5"/>
                    <a:pt x="4" y="5"/>
                  </a:cubicBezTo>
                  <a:cubicBezTo>
                    <a:pt x="3" y="5"/>
                    <a:pt x="2" y="5"/>
                    <a:pt x="3" y="5"/>
                  </a:cubicBezTo>
                  <a:cubicBezTo>
                    <a:pt x="3" y="6"/>
                    <a:pt x="4" y="6"/>
                    <a:pt x="4" y="7"/>
                  </a:cubicBezTo>
                  <a:cubicBezTo>
                    <a:pt x="4" y="8"/>
                    <a:pt x="5" y="8"/>
                    <a:pt x="5" y="7"/>
                  </a:cubicBezTo>
                  <a:cubicBezTo>
                    <a:pt x="5" y="6"/>
                    <a:pt x="6" y="7"/>
                    <a:pt x="7" y="8"/>
                  </a:cubicBezTo>
                  <a:cubicBezTo>
                    <a:pt x="9" y="8"/>
                    <a:pt x="8" y="9"/>
                    <a:pt x="9" y="9"/>
                  </a:cubicBezTo>
                  <a:cubicBezTo>
                    <a:pt x="10" y="9"/>
                    <a:pt x="13" y="10"/>
                    <a:pt x="15" y="11"/>
                  </a:cubicBezTo>
                  <a:cubicBezTo>
                    <a:pt x="16" y="11"/>
                    <a:pt x="15" y="12"/>
                    <a:pt x="16" y="13"/>
                  </a:cubicBezTo>
                  <a:cubicBezTo>
                    <a:pt x="16" y="14"/>
                    <a:pt x="17" y="15"/>
                    <a:pt x="16" y="15"/>
                  </a:cubicBezTo>
                  <a:cubicBezTo>
                    <a:pt x="15" y="15"/>
                    <a:pt x="13" y="16"/>
                    <a:pt x="14" y="16"/>
                  </a:cubicBezTo>
                  <a:cubicBezTo>
                    <a:pt x="14" y="17"/>
                    <a:pt x="18" y="16"/>
                    <a:pt x="18" y="16"/>
                  </a:cubicBezTo>
                  <a:cubicBezTo>
                    <a:pt x="19" y="16"/>
                    <a:pt x="19" y="17"/>
                    <a:pt x="20" y="18"/>
                  </a:cubicBezTo>
                  <a:cubicBezTo>
                    <a:pt x="21" y="18"/>
                    <a:pt x="22" y="18"/>
                    <a:pt x="23" y="18"/>
                  </a:cubicBezTo>
                  <a:cubicBezTo>
                    <a:pt x="25" y="18"/>
                    <a:pt x="24" y="17"/>
                    <a:pt x="25" y="17"/>
                  </a:cubicBezTo>
                  <a:cubicBezTo>
                    <a:pt x="25" y="17"/>
                    <a:pt x="26" y="16"/>
                    <a:pt x="26" y="16"/>
                  </a:cubicBezTo>
                  <a:cubicBezTo>
                    <a:pt x="27" y="15"/>
                    <a:pt x="29" y="15"/>
                    <a:pt x="30" y="16"/>
                  </a:cubicBezTo>
                  <a:cubicBezTo>
                    <a:pt x="32" y="18"/>
                    <a:pt x="33" y="21"/>
                    <a:pt x="35" y="20"/>
                  </a:cubicBezTo>
                  <a:cubicBezTo>
                    <a:pt x="36" y="20"/>
                    <a:pt x="38" y="21"/>
                    <a:pt x="39" y="21"/>
                  </a:cubicBezTo>
                  <a:cubicBezTo>
                    <a:pt x="40" y="21"/>
                    <a:pt x="39" y="20"/>
                    <a:pt x="39" y="20"/>
                  </a:cubicBezTo>
                  <a:cubicBezTo>
                    <a:pt x="38" y="20"/>
                    <a:pt x="37" y="19"/>
                    <a:pt x="37" y="19"/>
                  </a:cubicBezTo>
                  <a:cubicBezTo>
                    <a:pt x="37" y="18"/>
                    <a:pt x="36" y="18"/>
                    <a:pt x="35" y="18"/>
                  </a:cubicBezTo>
                  <a:cubicBezTo>
                    <a:pt x="34" y="17"/>
                    <a:pt x="35" y="15"/>
                    <a:pt x="34" y="15"/>
                  </a:cubicBezTo>
                  <a:cubicBezTo>
                    <a:pt x="33" y="15"/>
                    <a:pt x="32" y="13"/>
                    <a:pt x="33" y="13"/>
                  </a:cubicBezTo>
                  <a:cubicBezTo>
                    <a:pt x="34" y="13"/>
                    <a:pt x="34" y="13"/>
                    <a:pt x="34" y="1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5">
              <a:extLst>
                <a:ext uri="{FF2B5EF4-FFF2-40B4-BE49-F238E27FC236}">
                  <a16:creationId xmlns:a16="http://schemas.microsoft.com/office/drawing/2014/main" id="{42F3A433-349E-4622-A916-98A4BC78B75F}"/>
                </a:ext>
              </a:extLst>
            </p:cNvPr>
            <p:cNvSpPr>
              <a:spLocks/>
            </p:cNvSpPr>
            <p:nvPr/>
          </p:nvSpPr>
          <p:spPr bwMode="auto">
            <a:xfrm>
              <a:off x="2888" y="3890"/>
              <a:ext cx="22" cy="9"/>
            </a:xfrm>
            <a:custGeom>
              <a:avLst/>
              <a:gdLst>
                <a:gd name="T0" fmla="*/ 8 w 9"/>
                <a:gd name="T1" fmla="*/ 2 h 4"/>
                <a:gd name="T2" fmla="*/ 8 w 9"/>
                <a:gd name="T3" fmla="*/ 1 h 4"/>
                <a:gd name="T4" fmla="*/ 7 w 9"/>
                <a:gd name="T5" fmla="*/ 1 h 4"/>
                <a:gd name="T6" fmla="*/ 4 w 9"/>
                <a:gd name="T7" fmla="*/ 3 h 4"/>
                <a:gd name="T8" fmla="*/ 0 w 9"/>
                <a:gd name="T9" fmla="*/ 3 h 4"/>
                <a:gd name="T10" fmla="*/ 3 w 9"/>
                <a:gd name="T11" fmla="*/ 4 h 4"/>
                <a:gd name="T12" fmla="*/ 8 w 9"/>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8" y="2"/>
                  </a:moveTo>
                  <a:cubicBezTo>
                    <a:pt x="8" y="2"/>
                    <a:pt x="9" y="1"/>
                    <a:pt x="8" y="1"/>
                  </a:cubicBezTo>
                  <a:cubicBezTo>
                    <a:pt x="8" y="0"/>
                    <a:pt x="7" y="1"/>
                    <a:pt x="7" y="1"/>
                  </a:cubicBezTo>
                  <a:cubicBezTo>
                    <a:pt x="7" y="2"/>
                    <a:pt x="6" y="2"/>
                    <a:pt x="4" y="3"/>
                  </a:cubicBezTo>
                  <a:cubicBezTo>
                    <a:pt x="3" y="3"/>
                    <a:pt x="0" y="2"/>
                    <a:pt x="0" y="3"/>
                  </a:cubicBezTo>
                  <a:cubicBezTo>
                    <a:pt x="0" y="4"/>
                    <a:pt x="2" y="4"/>
                    <a:pt x="3" y="4"/>
                  </a:cubicBezTo>
                  <a:cubicBezTo>
                    <a:pt x="5" y="4"/>
                    <a:pt x="8" y="3"/>
                    <a:pt x="8"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6">
              <a:extLst>
                <a:ext uri="{FF2B5EF4-FFF2-40B4-BE49-F238E27FC236}">
                  <a16:creationId xmlns:a16="http://schemas.microsoft.com/office/drawing/2014/main" id="{05EE2BAA-6D74-47A4-95A7-0FE67E1DC1D7}"/>
                </a:ext>
              </a:extLst>
            </p:cNvPr>
            <p:cNvSpPr>
              <a:spLocks/>
            </p:cNvSpPr>
            <p:nvPr/>
          </p:nvSpPr>
          <p:spPr bwMode="auto">
            <a:xfrm>
              <a:off x="2569" y="3823"/>
              <a:ext cx="10" cy="19"/>
            </a:xfrm>
            <a:custGeom>
              <a:avLst/>
              <a:gdLst>
                <a:gd name="T0" fmla="*/ 4 w 4"/>
                <a:gd name="T1" fmla="*/ 5 h 8"/>
                <a:gd name="T2" fmla="*/ 1 w 4"/>
                <a:gd name="T3" fmla="*/ 0 h 8"/>
                <a:gd name="T4" fmla="*/ 0 w 4"/>
                <a:gd name="T5" fmla="*/ 2 h 8"/>
                <a:gd name="T6" fmla="*/ 0 w 4"/>
                <a:gd name="T7" fmla="*/ 5 h 8"/>
                <a:gd name="T8" fmla="*/ 1 w 4"/>
                <a:gd name="T9" fmla="*/ 8 h 8"/>
                <a:gd name="T10" fmla="*/ 4 w 4"/>
                <a:gd name="T11" fmla="*/ 5 h 8"/>
              </a:gdLst>
              <a:ahLst/>
              <a:cxnLst>
                <a:cxn ang="0">
                  <a:pos x="T0" y="T1"/>
                </a:cxn>
                <a:cxn ang="0">
                  <a:pos x="T2" y="T3"/>
                </a:cxn>
                <a:cxn ang="0">
                  <a:pos x="T4" y="T5"/>
                </a:cxn>
                <a:cxn ang="0">
                  <a:pos x="T6" y="T7"/>
                </a:cxn>
                <a:cxn ang="0">
                  <a:pos x="T8" y="T9"/>
                </a:cxn>
                <a:cxn ang="0">
                  <a:pos x="T10" y="T11"/>
                </a:cxn>
              </a:cxnLst>
              <a:rect l="0" t="0" r="r" b="b"/>
              <a:pathLst>
                <a:path w="4" h="8">
                  <a:moveTo>
                    <a:pt x="4" y="5"/>
                  </a:moveTo>
                  <a:cubicBezTo>
                    <a:pt x="4" y="3"/>
                    <a:pt x="1" y="0"/>
                    <a:pt x="1" y="0"/>
                  </a:cubicBezTo>
                  <a:cubicBezTo>
                    <a:pt x="0" y="0"/>
                    <a:pt x="0" y="1"/>
                    <a:pt x="0" y="2"/>
                  </a:cubicBezTo>
                  <a:cubicBezTo>
                    <a:pt x="0" y="3"/>
                    <a:pt x="0" y="4"/>
                    <a:pt x="0" y="5"/>
                  </a:cubicBezTo>
                  <a:cubicBezTo>
                    <a:pt x="0" y="6"/>
                    <a:pt x="0" y="7"/>
                    <a:pt x="1" y="8"/>
                  </a:cubicBezTo>
                  <a:cubicBezTo>
                    <a:pt x="2" y="8"/>
                    <a:pt x="4" y="6"/>
                    <a:pt x="4" y="5"/>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7">
              <a:extLst>
                <a:ext uri="{FF2B5EF4-FFF2-40B4-BE49-F238E27FC236}">
                  <a16:creationId xmlns:a16="http://schemas.microsoft.com/office/drawing/2014/main" id="{CF9769B7-6B86-4AE9-B8AE-5B7F1A5DF368}"/>
                </a:ext>
              </a:extLst>
            </p:cNvPr>
            <p:cNvSpPr>
              <a:spLocks/>
            </p:cNvSpPr>
            <p:nvPr/>
          </p:nvSpPr>
          <p:spPr bwMode="auto">
            <a:xfrm>
              <a:off x="2393" y="3923"/>
              <a:ext cx="36" cy="72"/>
            </a:xfrm>
            <a:custGeom>
              <a:avLst/>
              <a:gdLst>
                <a:gd name="T0" fmla="*/ 12 w 15"/>
                <a:gd name="T1" fmla="*/ 1 h 30"/>
                <a:gd name="T2" fmla="*/ 12 w 15"/>
                <a:gd name="T3" fmla="*/ 2 h 30"/>
                <a:gd name="T4" fmla="*/ 11 w 15"/>
                <a:gd name="T5" fmla="*/ 3 h 30"/>
                <a:gd name="T6" fmla="*/ 10 w 15"/>
                <a:gd name="T7" fmla="*/ 4 h 30"/>
                <a:gd name="T8" fmla="*/ 9 w 15"/>
                <a:gd name="T9" fmla="*/ 5 h 30"/>
                <a:gd name="T10" fmla="*/ 9 w 15"/>
                <a:gd name="T11" fmla="*/ 6 h 30"/>
                <a:gd name="T12" fmla="*/ 8 w 15"/>
                <a:gd name="T13" fmla="*/ 7 h 30"/>
                <a:gd name="T14" fmla="*/ 5 w 15"/>
                <a:gd name="T15" fmla="*/ 9 h 30"/>
                <a:gd name="T16" fmla="*/ 2 w 15"/>
                <a:gd name="T17" fmla="*/ 9 h 30"/>
                <a:gd name="T18" fmla="*/ 2 w 15"/>
                <a:gd name="T19" fmla="*/ 12 h 30"/>
                <a:gd name="T20" fmla="*/ 2 w 15"/>
                <a:gd name="T21" fmla="*/ 16 h 30"/>
                <a:gd name="T22" fmla="*/ 1 w 15"/>
                <a:gd name="T23" fmla="*/ 20 h 30"/>
                <a:gd name="T24" fmla="*/ 1 w 15"/>
                <a:gd name="T25" fmla="*/ 24 h 30"/>
                <a:gd name="T26" fmla="*/ 2 w 15"/>
                <a:gd name="T27" fmla="*/ 28 h 30"/>
                <a:gd name="T28" fmla="*/ 5 w 15"/>
                <a:gd name="T29" fmla="*/ 29 h 30"/>
                <a:gd name="T30" fmla="*/ 7 w 15"/>
                <a:gd name="T31" fmla="*/ 28 h 30"/>
                <a:gd name="T32" fmla="*/ 10 w 15"/>
                <a:gd name="T33" fmla="*/ 20 h 30"/>
                <a:gd name="T34" fmla="*/ 12 w 15"/>
                <a:gd name="T35" fmla="*/ 12 h 30"/>
                <a:gd name="T36" fmla="*/ 13 w 15"/>
                <a:gd name="T37" fmla="*/ 10 h 30"/>
                <a:gd name="T38" fmla="*/ 13 w 15"/>
                <a:gd name="T39" fmla="*/ 9 h 30"/>
                <a:gd name="T40" fmla="*/ 14 w 15"/>
                <a:gd name="T41" fmla="*/ 8 h 30"/>
                <a:gd name="T42" fmla="*/ 14 w 15"/>
                <a:gd name="T43" fmla="*/ 5 h 30"/>
                <a:gd name="T44" fmla="*/ 12 w 15"/>
                <a:gd name="T4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30">
                  <a:moveTo>
                    <a:pt x="12" y="1"/>
                  </a:moveTo>
                  <a:cubicBezTo>
                    <a:pt x="12" y="0"/>
                    <a:pt x="12" y="2"/>
                    <a:pt x="12" y="2"/>
                  </a:cubicBezTo>
                  <a:cubicBezTo>
                    <a:pt x="11" y="2"/>
                    <a:pt x="11" y="3"/>
                    <a:pt x="11" y="3"/>
                  </a:cubicBezTo>
                  <a:cubicBezTo>
                    <a:pt x="11" y="4"/>
                    <a:pt x="11" y="4"/>
                    <a:pt x="10" y="4"/>
                  </a:cubicBezTo>
                  <a:cubicBezTo>
                    <a:pt x="10" y="4"/>
                    <a:pt x="9" y="5"/>
                    <a:pt x="9" y="5"/>
                  </a:cubicBezTo>
                  <a:cubicBezTo>
                    <a:pt x="9" y="6"/>
                    <a:pt x="9" y="6"/>
                    <a:pt x="9" y="6"/>
                  </a:cubicBezTo>
                  <a:cubicBezTo>
                    <a:pt x="9" y="7"/>
                    <a:pt x="8" y="7"/>
                    <a:pt x="8" y="7"/>
                  </a:cubicBezTo>
                  <a:cubicBezTo>
                    <a:pt x="7" y="8"/>
                    <a:pt x="6" y="9"/>
                    <a:pt x="5" y="9"/>
                  </a:cubicBezTo>
                  <a:cubicBezTo>
                    <a:pt x="4" y="9"/>
                    <a:pt x="3" y="9"/>
                    <a:pt x="2" y="9"/>
                  </a:cubicBezTo>
                  <a:cubicBezTo>
                    <a:pt x="2" y="9"/>
                    <a:pt x="2" y="11"/>
                    <a:pt x="2" y="12"/>
                  </a:cubicBezTo>
                  <a:cubicBezTo>
                    <a:pt x="1" y="13"/>
                    <a:pt x="1" y="14"/>
                    <a:pt x="2" y="16"/>
                  </a:cubicBezTo>
                  <a:cubicBezTo>
                    <a:pt x="2" y="17"/>
                    <a:pt x="3" y="18"/>
                    <a:pt x="1" y="20"/>
                  </a:cubicBezTo>
                  <a:cubicBezTo>
                    <a:pt x="0" y="21"/>
                    <a:pt x="0" y="23"/>
                    <a:pt x="1" y="24"/>
                  </a:cubicBezTo>
                  <a:cubicBezTo>
                    <a:pt x="1" y="26"/>
                    <a:pt x="1" y="27"/>
                    <a:pt x="2" y="28"/>
                  </a:cubicBezTo>
                  <a:cubicBezTo>
                    <a:pt x="3" y="29"/>
                    <a:pt x="5" y="30"/>
                    <a:pt x="5" y="29"/>
                  </a:cubicBezTo>
                  <a:cubicBezTo>
                    <a:pt x="6" y="28"/>
                    <a:pt x="7" y="29"/>
                    <a:pt x="7" y="28"/>
                  </a:cubicBezTo>
                  <a:cubicBezTo>
                    <a:pt x="8" y="27"/>
                    <a:pt x="9" y="23"/>
                    <a:pt x="10" y="20"/>
                  </a:cubicBezTo>
                  <a:cubicBezTo>
                    <a:pt x="11" y="17"/>
                    <a:pt x="13" y="13"/>
                    <a:pt x="12" y="12"/>
                  </a:cubicBezTo>
                  <a:cubicBezTo>
                    <a:pt x="12" y="11"/>
                    <a:pt x="13" y="11"/>
                    <a:pt x="13" y="10"/>
                  </a:cubicBezTo>
                  <a:cubicBezTo>
                    <a:pt x="12" y="9"/>
                    <a:pt x="13" y="8"/>
                    <a:pt x="13" y="9"/>
                  </a:cubicBezTo>
                  <a:cubicBezTo>
                    <a:pt x="14" y="9"/>
                    <a:pt x="14" y="9"/>
                    <a:pt x="14" y="8"/>
                  </a:cubicBezTo>
                  <a:cubicBezTo>
                    <a:pt x="15" y="8"/>
                    <a:pt x="14" y="6"/>
                    <a:pt x="14" y="5"/>
                  </a:cubicBezTo>
                  <a:cubicBezTo>
                    <a:pt x="14" y="3"/>
                    <a:pt x="13" y="2"/>
                    <a:pt x="12"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8">
              <a:extLst>
                <a:ext uri="{FF2B5EF4-FFF2-40B4-BE49-F238E27FC236}">
                  <a16:creationId xmlns:a16="http://schemas.microsoft.com/office/drawing/2014/main" id="{5841657A-4918-4197-AF7D-AB8AD3DE54F6}"/>
                </a:ext>
              </a:extLst>
            </p:cNvPr>
            <p:cNvSpPr>
              <a:spLocks/>
            </p:cNvSpPr>
            <p:nvPr/>
          </p:nvSpPr>
          <p:spPr bwMode="auto">
            <a:xfrm>
              <a:off x="2441" y="3809"/>
              <a:ext cx="7" cy="2"/>
            </a:xfrm>
            <a:custGeom>
              <a:avLst/>
              <a:gdLst>
                <a:gd name="T0" fmla="*/ 3 w 3"/>
                <a:gd name="T1" fmla="*/ 0 h 1"/>
                <a:gd name="T2" fmla="*/ 1 w 3"/>
                <a:gd name="T3" fmla="*/ 0 h 1"/>
                <a:gd name="T4" fmla="*/ 3 w 3"/>
                <a:gd name="T5" fmla="*/ 0 h 1"/>
              </a:gdLst>
              <a:ahLst/>
              <a:cxnLst>
                <a:cxn ang="0">
                  <a:pos x="T0" y="T1"/>
                </a:cxn>
                <a:cxn ang="0">
                  <a:pos x="T2" y="T3"/>
                </a:cxn>
                <a:cxn ang="0">
                  <a:pos x="T4" y="T5"/>
                </a:cxn>
              </a:cxnLst>
              <a:rect l="0" t="0" r="r" b="b"/>
              <a:pathLst>
                <a:path w="3" h="1">
                  <a:moveTo>
                    <a:pt x="3" y="0"/>
                  </a:moveTo>
                  <a:cubicBezTo>
                    <a:pt x="3" y="0"/>
                    <a:pt x="0" y="0"/>
                    <a:pt x="1" y="0"/>
                  </a:cubicBezTo>
                  <a:cubicBezTo>
                    <a:pt x="2" y="1"/>
                    <a:pt x="3" y="0"/>
                    <a:pt x="3" y="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9">
              <a:extLst>
                <a:ext uri="{FF2B5EF4-FFF2-40B4-BE49-F238E27FC236}">
                  <a16:creationId xmlns:a16="http://schemas.microsoft.com/office/drawing/2014/main" id="{51DFB688-7B85-4794-9D3E-227DAF94A9EF}"/>
                </a:ext>
              </a:extLst>
            </p:cNvPr>
            <p:cNvSpPr>
              <a:spLocks/>
            </p:cNvSpPr>
            <p:nvPr/>
          </p:nvSpPr>
          <p:spPr bwMode="auto">
            <a:xfrm>
              <a:off x="2869" y="4076"/>
              <a:ext cx="19" cy="17"/>
            </a:xfrm>
            <a:custGeom>
              <a:avLst/>
              <a:gdLst>
                <a:gd name="T0" fmla="*/ 4 w 8"/>
                <a:gd name="T1" fmla="*/ 1 h 7"/>
                <a:gd name="T2" fmla="*/ 1 w 8"/>
                <a:gd name="T3" fmla="*/ 0 h 7"/>
                <a:gd name="T4" fmla="*/ 2 w 8"/>
                <a:gd name="T5" fmla="*/ 4 h 7"/>
                <a:gd name="T6" fmla="*/ 4 w 8"/>
                <a:gd name="T7" fmla="*/ 7 h 7"/>
                <a:gd name="T8" fmla="*/ 5 w 8"/>
                <a:gd name="T9" fmla="*/ 6 h 7"/>
                <a:gd name="T10" fmla="*/ 6 w 8"/>
                <a:gd name="T11" fmla="*/ 5 h 7"/>
                <a:gd name="T12" fmla="*/ 7 w 8"/>
                <a:gd name="T13" fmla="*/ 6 h 7"/>
                <a:gd name="T14" fmla="*/ 7 w 8"/>
                <a:gd name="T15" fmla="*/ 3 h 7"/>
                <a:gd name="T16" fmla="*/ 7 w 8"/>
                <a:gd name="T17" fmla="*/ 0 h 7"/>
                <a:gd name="T18" fmla="*/ 4 w 8"/>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4" y="1"/>
                  </a:moveTo>
                  <a:cubicBezTo>
                    <a:pt x="3" y="1"/>
                    <a:pt x="1" y="0"/>
                    <a:pt x="1" y="0"/>
                  </a:cubicBezTo>
                  <a:cubicBezTo>
                    <a:pt x="0" y="0"/>
                    <a:pt x="2" y="3"/>
                    <a:pt x="2" y="4"/>
                  </a:cubicBezTo>
                  <a:cubicBezTo>
                    <a:pt x="1" y="5"/>
                    <a:pt x="3" y="7"/>
                    <a:pt x="4" y="7"/>
                  </a:cubicBezTo>
                  <a:cubicBezTo>
                    <a:pt x="5" y="7"/>
                    <a:pt x="5" y="6"/>
                    <a:pt x="5" y="6"/>
                  </a:cubicBezTo>
                  <a:cubicBezTo>
                    <a:pt x="6" y="6"/>
                    <a:pt x="6" y="6"/>
                    <a:pt x="6" y="5"/>
                  </a:cubicBezTo>
                  <a:cubicBezTo>
                    <a:pt x="6" y="5"/>
                    <a:pt x="6" y="6"/>
                    <a:pt x="7" y="6"/>
                  </a:cubicBezTo>
                  <a:cubicBezTo>
                    <a:pt x="7" y="5"/>
                    <a:pt x="7" y="3"/>
                    <a:pt x="7" y="3"/>
                  </a:cubicBezTo>
                  <a:cubicBezTo>
                    <a:pt x="8" y="3"/>
                    <a:pt x="8" y="1"/>
                    <a:pt x="7" y="0"/>
                  </a:cubicBezTo>
                  <a:cubicBezTo>
                    <a:pt x="7" y="0"/>
                    <a:pt x="5" y="1"/>
                    <a:pt x="4"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20">
              <a:extLst>
                <a:ext uri="{FF2B5EF4-FFF2-40B4-BE49-F238E27FC236}">
                  <a16:creationId xmlns:a16="http://schemas.microsoft.com/office/drawing/2014/main" id="{C7D607E8-2A6B-4EEC-9685-05FEF4597DFB}"/>
                </a:ext>
              </a:extLst>
            </p:cNvPr>
            <p:cNvSpPr>
              <a:spLocks/>
            </p:cNvSpPr>
            <p:nvPr/>
          </p:nvSpPr>
          <p:spPr bwMode="auto">
            <a:xfrm>
              <a:off x="2800" y="3923"/>
              <a:ext cx="7" cy="5"/>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1" y="2"/>
                    <a:pt x="3" y="1"/>
                    <a:pt x="3" y="1"/>
                  </a:cubicBezTo>
                  <a:cubicBezTo>
                    <a:pt x="3" y="0"/>
                    <a:pt x="0" y="1"/>
                    <a:pt x="1"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1">
              <a:extLst>
                <a:ext uri="{FF2B5EF4-FFF2-40B4-BE49-F238E27FC236}">
                  <a16:creationId xmlns:a16="http://schemas.microsoft.com/office/drawing/2014/main" id="{BA4CD503-29B7-446A-8464-72C968F67AE9}"/>
                </a:ext>
              </a:extLst>
            </p:cNvPr>
            <p:cNvSpPr>
              <a:spLocks/>
            </p:cNvSpPr>
            <p:nvPr/>
          </p:nvSpPr>
          <p:spPr bwMode="auto">
            <a:xfrm>
              <a:off x="2831" y="4048"/>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3" y="0"/>
                    <a:pt x="0" y="1"/>
                    <a:pt x="0"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2">
              <a:extLst>
                <a:ext uri="{FF2B5EF4-FFF2-40B4-BE49-F238E27FC236}">
                  <a16:creationId xmlns:a16="http://schemas.microsoft.com/office/drawing/2014/main" id="{1120C6B9-92BD-4911-9901-AFD8EE729EDA}"/>
                </a:ext>
              </a:extLst>
            </p:cNvPr>
            <p:cNvSpPr>
              <a:spLocks/>
            </p:cNvSpPr>
            <p:nvPr/>
          </p:nvSpPr>
          <p:spPr bwMode="auto">
            <a:xfrm>
              <a:off x="2719" y="3921"/>
              <a:ext cx="195" cy="148"/>
            </a:xfrm>
            <a:custGeom>
              <a:avLst/>
              <a:gdLst>
                <a:gd name="T0" fmla="*/ 81 w 82"/>
                <a:gd name="T1" fmla="*/ 32 h 62"/>
                <a:gd name="T2" fmla="*/ 77 w 82"/>
                <a:gd name="T3" fmla="*/ 28 h 62"/>
                <a:gd name="T4" fmla="*/ 75 w 82"/>
                <a:gd name="T5" fmla="*/ 24 h 62"/>
                <a:gd name="T6" fmla="*/ 73 w 82"/>
                <a:gd name="T7" fmla="*/ 22 h 62"/>
                <a:gd name="T8" fmla="*/ 67 w 82"/>
                <a:gd name="T9" fmla="*/ 16 h 62"/>
                <a:gd name="T10" fmla="*/ 65 w 82"/>
                <a:gd name="T11" fmla="*/ 9 h 62"/>
                <a:gd name="T12" fmla="*/ 61 w 82"/>
                <a:gd name="T13" fmla="*/ 6 h 62"/>
                <a:gd name="T14" fmla="*/ 58 w 82"/>
                <a:gd name="T15" fmla="*/ 2 h 62"/>
                <a:gd name="T16" fmla="*/ 57 w 82"/>
                <a:gd name="T17" fmla="*/ 9 h 62"/>
                <a:gd name="T18" fmla="*/ 53 w 82"/>
                <a:gd name="T19" fmla="*/ 13 h 62"/>
                <a:gd name="T20" fmla="*/ 47 w 82"/>
                <a:gd name="T21" fmla="*/ 10 h 62"/>
                <a:gd name="T22" fmla="*/ 46 w 82"/>
                <a:gd name="T23" fmla="*/ 6 h 62"/>
                <a:gd name="T24" fmla="*/ 47 w 82"/>
                <a:gd name="T25" fmla="*/ 3 h 62"/>
                <a:gd name="T26" fmla="*/ 44 w 82"/>
                <a:gd name="T27" fmla="*/ 3 h 62"/>
                <a:gd name="T28" fmla="*/ 39 w 82"/>
                <a:gd name="T29" fmla="*/ 2 h 62"/>
                <a:gd name="T30" fmla="*/ 34 w 82"/>
                <a:gd name="T31" fmla="*/ 6 h 62"/>
                <a:gd name="T32" fmla="*/ 33 w 82"/>
                <a:gd name="T33" fmla="*/ 9 h 62"/>
                <a:gd name="T34" fmla="*/ 30 w 82"/>
                <a:gd name="T35" fmla="*/ 8 h 62"/>
                <a:gd name="T36" fmla="*/ 26 w 82"/>
                <a:gd name="T37" fmla="*/ 8 h 62"/>
                <a:gd name="T38" fmla="*/ 23 w 82"/>
                <a:gd name="T39" fmla="*/ 10 h 62"/>
                <a:gd name="T40" fmla="*/ 22 w 82"/>
                <a:gd name="T41" fmla="*/ 13 h 62"/>
                <a:gd name="T42" fmla="*/ 19 w 82"/>
                <a:gd name="T43" fmla="*/ 13 h 62"/>
                <a:gd name="T44" fmla="*/ 13 w 82"/>
                <a:gd name="T45" fmla="*/ 19 h 62"/>
                <a:gd name="T46" fmla="*/ 6 w 82"/>
                <a:gd name="T47" fmla="*/ 21 h 62"/>
                <a:gd name="T48" fmla="*/ 3 w 82"/>
                <a:gd name="T49" fmla="*/ 23 h 62"/>
                <a:gd name="T50" fmla="*/ 1 w 82"/>
                <a:gd name="T51" fmla="*/ 30 h 62"/>
                <a:gd name="T52" fmla="*/ 2 w 82"/>
                <a:gd name="T53" fmla="*/ 33 h 62"/>
                <a:gd name="T54" fmla="*/ 4 w 82"/>
                <a:gd name="T55" fmla="*/ 40 h 62"/>
                <a:gd name="T56" fmla="*/ 4 w 82"/>
                <a:gd name="T57" fmla="*/ 49 h 62"/>
                <a:gd name="T58" fmla="*/ 10 w 82"/>
                <a:gd name="T59" fmla="*/ 52 h 62"/>
                <a:gd name="T60" fmla="*/ 19 w 82"/>
                <a:gd name="T61" fmla="*/ 49 h 62"/>
                <a:gd name="T62" fmla="*/ 28 w 82"/>
                <a:gd name="T63" fmla="*/ 46 h 62"/>
                <a:gd name="T64" fmla="*/ 39 w 82"/>
                <a:gd name="T65" fmla="*/ 45 h 62"/>
                <a:gd name="T66" fmla="*/ 43 w 82"/>
                <a:gd name="T67" fmla="*/ 47 h 62"/>
                <a:gd name="T68" fmla="*/ 46 w 82"/>
                <a:gd name="T69" fmla="*/ 50 h 62"/>
                <a:gd name="T70" fmla="*/ 49 w 82"/>
                <a:gd name="T71" fmla="*/ 50 h 62"/>
                <a:gd name="T72" fmla="*/ 51 w 82"/>
                <a:gd name="T73" fmla="*/ 51 h 62"/>
                <a:gd name="T74" fmla="*/ 54 w 82"/>
                <a:gd name="T75" fmla="*/ 56 h 62"/>
                <a:gd name="T76" fmla="*/ 61 w 82"/>
                <a:gd name="T77" fmla="*/ 60 h 62"/>
                <a:gd name="T78" fmla="*/ 65 w 82"/>
                <a:gd name="T79" fmla="*/ 60 h 62"/>
                <a:gd name="T80" fmla="*/ 67 w 82"/>
                <a:gd name="T81" fmla="*/ 61 h 62"/>
                <a:gd name="T82" fmla="*/ 74 w 82"/>
                <a:gd name="T83" fmla="*/ 58 h 62"/>
                <a:gd name="T84" fmla="*/ 78 w 82"/>
                <a:gd name="T85" fmla="*/ 47 h 62"/>
                <a:gd name="T86" fmla="*/ 81 w 82"/>
                <a:gd name="T87"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62">
                  <a:moveTo>
                    <a:pt x="81" y="36"/>
                  </a:moveTo>
                  <a:cubicBezTo>
                    <a:pt x="82" y="36"/>
                    <a:pt x="81" y="35"/>
                    <a:pt x="81" y="35"/>
                  </a:cubicBezTo>
                  <a:cubicBezTo>
                    <a:pt x="81" y="35"/>
                    <a:pt x="81" y="33"/>
                    <a:pt x="81" y="32"/>
                  </a:cubicBezTo>
                  <a:cubicBezTo>
                    <a:pt x="81" y="30"/>
                    <a:pt x="81" y="31"/>
                    <a:pt x="80" y="31"/>
                  </a:cubicBezTo>
                  <a:cubicBezTo>
                    <a:pt x="80" y="32"/>
                    <a:pt x="79" y="30"/>
                    <a:pt x="79" y="30"/>
                  </a:cubicBezTo>
                  <a:cubicBezTo>
                    <a:pt x="79" y="29"/>
                    <a:pt x="78" y="28"/>
                    <a:pt x="77" y="28"/>
                  </a:cubicBezTo>
                  <a:cubicBezTo>
                    <a:pt x="77" y="28"/>
                    <a:pt x="77" y="27"/>
                    <a:pt x="76" y="27"/>
                  </a:cubicBezTo>
                  <a:cubicBezTo>
                    <a:pt x="76" y="27"/>
                    <a:pt x="76" y="26"/>
                    <a:pt x="76" y="25"/>
                  </a:cubicBezTo>
                  <a:cubicBezTo>
                    <a:pt x="76" y="24"/>
                    <a:pt x="75" y="25"/>
                    <a:pt x="75" y="24"/>
                  </a:cubicBezTo>
                  <a:cubicBezTo>
                    <a:pt x="75" y="24"/>
                    <a:pt x="74" y="24"/>
                    <a:pt x="74" y="25"/>
                  </a:cubicBezTo>
                  <a:cubicBezTo>
                    <a:pt x="73" y="25"/>
                    <a:pt x="73" y="24"/>
                    <a:pt x="73" y="23"/>
                  </a:cubicBezTo>
                  <a:cubicBezTo>
                    <a:pt x="73" y="23"/>
                    <a:pt x="73" y="22"/>
                    <a:pt x="73" y="22"/>
                  </a:cubicBezTo>
                  <a:cubicBezTo>
                    <a:pt x="72" y="21"/>
                    <a:pt x="72" y="21"/>
                    <a:pt x="72" y="20"/>
                  </a:cubicBezTo>
                  <a:cubicBezTo>
                    <a:pt x="72" y="20"/>
                    <a:pt x="68" y="18"/>
                    <a:pt x="67" y="18"/>
                  </a:cubicBezTo>
                  <a:cubicBezTo>
                    <a:pt x="66" y="17"/>
                    <a:pt x="67" y="17"/>
                    <a:pt x="67" y="16"/>
                  </a:cubicBezTo>
                  <a:cubicBezTo>
                    <a:pt x="66" y="16"/>
                    <a:pt x="66" y="15"/>
                    <a:pt x="66" y="14"/>
                  </a:cubicBezTo>
                  <a:cubicBezTo>
                    <a:pt x="66" y="13"/>
                    <a:pt x="65" y="13"/>
                    <a:pt x="65" y="12"/>
                  </a:cubicBezTo>
                  <a:cubicBezTo>
                    <a:pt x="65" y="11"/>
                    <a:pt x="65" y="10"/>
                    <a:pt x="65" y="9"/>
                  </a:cubicBezTo>
                  <a:cubicBezTo>
                    <a:pt x="65" y="8"/>
                    <a:pt x="64" y="8"/>
                    <a:pt x="64" y="8"/>
                  </a:cubicBezTo>
                  <a:cubicBezTo>
                    <a:pt x="64" y="7"/>
                    <a:pt x="63" y="8"/>
                    <a:pt x="62" y="8"/>
                  </a:cubicBezTo>
                  <a:cubicBezTo>
                    <a:pt x="61" y="8"/>
                    <a:pt x="61" y="7"/>
                    <a:pt x="61" y="6"/>
                  </a:cubicBezTo>
                  <a:cubicBezTo>
                    <a:pt x="62" y="5"/>
                    <a:pt x="61" y="3"/>
                    <a:pt x="61" y="3"/>
                  </a:cubicBezTo>
                  <a:cubicBezTo>
                    <a:pt x="60" y="2"/>
                    <a:pt x="60" y="0"/>
                    <a:pt x="60" y="0"/>
                  </a:cubicBezTo>
                  <a:cubicBezTo>
                    <a:pt x="59" y="0"/>
                    <a:pt x="58" y="1"/>
                    <a:pt x="58" y="2"/>
                  </a:cubicBezTo>
                  <a:cubicBezTo>
                    <a:pt x="58" y="2"/>
                    <a:pt x="58" y="3"/>
                    <a:pt x="58" y="3"/>
                  </a:cubicBezTo>
                  <a:cubicBezTo>
                    <a:pt x="57" y="4"/>
                    <a:pt x="58" y="5"/>
                    <a:pt x="58" y="5"/>
                  </a:cubicBezTo>
                  <a:cubicBezTo>
                    <a:pt x="57" y="6"/>
                    <a:pt x="57" y="8"/>
                    <a:pt x="57" y="9"/>
                  </a:cubicBezTo>
                  <a:cubicBezTo>
                    <a:pt x="57" y="10"/>
                    <a:pt x="57" y="11"/>
                    <a:pt x="57" y="12"/>
                  </a:cubicBezTo>
                  <a:cubicBezTo>
                    <a:pt x="56" y="13"/>
                    <a:pt x="56" y="14"/>
                    <a:pt x="55" y="14"/>
                  </a:cubicBezTo>
                  <a:cubicBezTo>
                    <a:pt x="54" y="15"/>
                    <a:pt x="53" y="14"/>
                    <a:pt x="53" y="13"/>
                  </a:cubicBezTo>
                  <a:cubicBezTo>
                    <a:pt x="53" y="13"/>
                    <a:pt x="52" y="12"/>
                    <a:pt x="51" y="12"/>
                  </a:cubicBezTo>
                  <a:cubicBezTo>
                    <a:pt x="50" y="13"/>
                    <a:pt x="50" y="12"/>
                    <a:pt x="49" y="11"/>
                  </a:cubicBezTo>
                  <a:cubicBezTo>
                    <a:pt x="48" y="10"/>
                    <a:pt x="47" y="11"/>
                    <a:pt x="47" y="10"/>
                  </a:cubicBezTo>
                  <a:cubicBezTo>
                    <a:pt x="47" y="9"/>
                    <a:pt x="46" y="9"/>
                    <a:pt x="46" y="9"/>
                  </a:cubicBezTo>
                  <a:cubicBezTo>
                    <a:pt x="45" y="8"/>
                    <a:pt x="45" y="8"/>
                    <a:pt x="46" y="8"/>
                  </a:cubicBezTo>
                  <a:cubicBezTo>
                    <a:pt x="46" y="7"/>
                    <a:pt x="46" y="7"/>
                    <a:pt x="46" y="6"/>
                  </a:cubicBezTo>
                  <a:cubicBezTo>
                    <a:pt x="46" y="6"/>
                    <a:pt x="46" y="6"/>
                    <a:pt x="47" y="5"/>
                  </a:cubicBezTo>
                  <a:cubicBezTo>
                    <a:pt x="48" y="5"/>
                    <a:pt x="47" y="4"/>
                    <a:pt x="48" y="4"/>
                  </a:cubicBezTo>
                  <a:cubicBezTo>
                    <a:pt x="49" y="4"/>
                    <a:pt x="48" y="3"/>
                    <a:pt x="47" y="3"/>
                  </a:cubicBezTo>
                  <a:cubicBezTo>
                    <a:pt x="47" y="3"/>
                    <a:pt x="47" y="4"/>
                    <a:pt x="47" y="4"/>
                  </a:cubicBezTo>
                  <a:cubicBezTo>
                    <a:pt x="46" y="4"/>
                    <a:pt x="46" y="3"/>
                    <a:pt x="46" y="3"/>
                  </a:cubicBezTo>
                  <a:cubicBezTo>
                    <a:pt x="46" y="3"/>
                    <a:pt x="45" y="4"/>
                    <a:pt x="44" y="3"/>
                  </a:cubicBezTo>
                  <a:cubicBezTo>
                    <a:pt x="44" y="3"/>
                    <a:pt x="42" y="2"/>
                    <a:pt x="41" y="2"/>
                  </a:cubicBezTo>
                  <a:cubicBezTo>
                    <a:pt x="40" y="2"/>
                    <a:pt x="39" y="1"/>
                    <a:pt x="39" y="1"/>
                  </a:cubicBezTo>
                  <a:cubicBezTo>
                    <a:pt x="38" y="1"/>
                    <a:pt x="39" y="2"/>
                    <a:pt x="39" y="2"/>
                  </a:cubicBezTo>
                  <a:cubicBezTo>
                    <a:pt x="40" y="3"/>
                    <a:pt x="37" y="3"/>
                    <a:pt x="36" y="3"/>
                  </a:cubicBezTo>
                  <a:cubicBezTo>
                    <a:pt x="36" y="3"/>
                    <a:pt x="37" y="4"/>
                    <a:pt x="36" y="4"/>
                  </a:cubicBezTo>
                  <a:cubicBezTo>
                    <a:pt x="35" y="4"/>
                    <a:pt x="35" y="5"/>
                    <a:pt x="34" y="6"/>
                  </a:cubicBezTo>
                  <a:cubicBezTo>
                    <a:pt x="34" y="6"/>
                    <a:pt x="34" y="7"/>
                    <a:pt x="34" y="7"/>
                  </a:cubicBezTo>
                  <a:cubicBezTo>
                    <a:pt x="33" y="7"/>
                    <a:pt x="33" y="8"/>
                    <a:pt x="34" y="9"/>
                  </a:cubicBezTo>
                  <a:cubicBezTo>
                    <a:pt x="35" y="10"/>
                    <a:pt x="33" y="10"/>
                    <a:pt x="33" y="9"/>
                  </a:cubicBezTo>
                  <a:cubicBezTo>
                    <a:pt x="32" y="8"/>
                    <a:pt x="31" y="8"/>
                    <a:pt x="31" y="9"/>
                  </a:cubicBezTo>
                  <a:cubicBezTo>
                    <a:pt x="32" y="10"/>
                    <a:pt x="31" y="9"/>
                    <a:pt x="31" y="9"/>
                  </a:cubicBezTo>
                  <a:cubicBezTo>
                    <a:pt x="31" y="8"/>
                    <a:pt x="30" y="8"/>
                    <a:pt x="30" y="8"/>
                  </a:cubicBezTo>
                  <a:cubicBezTo>
                    <a:pt x="30" y="7"/>
                    <a:pt x="29" y="6"/>
                    <a:pt x="28" y="6"/>
                  </a:cubicBezTo>
                  <a:cubicBezTo>
                    <a:pt x="27" y="6"/>
                    <a:pt x="27" y="7"/>
                    <a:pt x="27" y="7"/>
                  </a:cubicBezTo>
                  <a:cubicBezTo>
                    <a:pt x="26" y="7"/>
                    <a:pt x="26" y="7"/>
                    <a:pt x="26" y="8"/>
                  </a:cubicBezTo>
                  <a:cubicBezTo>
                    <a:pt x="26" y="9"/>
                    <a:pt x="25" y="8"/>
                    <a:pt x="25" y="8"/>
                  </a:cubicBezTo>
                  <a:cubicBezTo>
                    <a:pt x="24" y="8"/>
                    <a:pt x="25" y="9"/>
                    <a:pt x="24" y="9"/>
                  </a:cubicBezTo>
                  <a:cubicBezTo>
                    <a:pt x="24" y="9"/>
                    <a:pt x="24" y="10"/>
                    <a:pt x="23" y="10"/>
                  </a:cubicBezTo>
                  <a:cubicBezTo>
                    <a:pt x="23" y="10"/>
                    <a:pt x="23" y="11"/>
                    <a:pt x="23" y="11"/>
                  </a:cubicBezTo>
                  <a:cubicBezTo>
                    <a:pt x="23" y="12"/>
                    <a:pt x="22" y="11"/>
                    <a:pt x="22" y="11"/>
                  </a:cubicBezTo>
                  <a:cubicBezTo>
                    <a:pt x="21" y="12"/>
                    <a:pt x="22" y="12"/>
                    <a:pt x="22" y="13"/>
                  </a:cubicBezTo>
                  <a:cubicBezTo>
                    <a:pt x="22" y="14"/>
                    <a:pt x="22" y="14"/>
                    <a:pt x="21" y="14"/>
                  </a:cubicBezTo>
                  <a:cubicBezTo>
                    <a:pt x="21" y="14"/>
                    <a:pt x="21" y="13"/>
                    <a:pt x="21" y="12"/>
                  </a:cubicBezTo>
                  <a:cubicBezTo>
                    <a:pt x="21" y="12"/>
                    <a:pt x="20" y="12"/>
                    <a:pt x="19" y="13"/>
                  </a:cubicBezTo>
                  <a:cubicBezTo>
                    <a:pt x="18" y="14"/>
                    <a:pt x="19" y="15"/>
                    <a:pt x="19" y="15"/>
                  </a:cubicBezTo>
                  <a:cubicBezTo>
                    <a:pt x="19" y="16"/>
                    <a:pt x="17" y="17"/>
                    <a:pt x="16" y="18"/>
                  </a:cubicBezTo>
                  <a:cubicBezTo>
                    <a:pt x="15" y="19"/>
                    <a:pt x="13" y="19"/>
                    <a:pt x="13" y="19"/>
                  </a:cubicBezTo>
                  <a:cubicBezTo>
                    <a:pt x="12" y="20"/>
                    <a:pt x="11" y="19"/>
                    <a:pt x="11" y="20"/>
                  </a:cubicBezTo>
                  <a:cubicBezTo>
                    <a:pt x="10" y="20"/>
                    <a:pt x="9" y="21"/>
                    <a:pt x="9" y="21"/>
                  </a:cubicBezTo>
                  <a:cubicBezTo>
                    <a:pt x="9" y="20"/>
                    <a:pt x="7" y="21"/>
                    <a:pt x="6" y="21"/>
                  </a:cubicBezTo>
                  <a:cubicBezTo>
                    <a:pt x="6" y="22"/>
                    <a:pt x="5" y="23"/>
                    <a:pt x="4" y="23"/>
                  </a:cubicBezTo>
                  <a:cubicBezTo>
                    <a:pt x="3" y="23"/>
                    <a:pt x="3" y="24"/>
                    <a:pt x="3" y="24"/>
                  </a:cubicBezTo>
                  <a:cubicBezTo>
                    <a:pt x="3" y="24"/>
                    <a:pt x="3" y="23"/>
                    <a:pt x="3" y="23"/>
                  </a:cubicBezTo>
                  <a:cubicBezTo>
                    <a:pt x="3" y="23"/>
                    <a:pt x="2" y="23"/>
                    <a:pt x="2" y="24"/>
                  </a:cubicBezTo>
                  <a:cubicBezTo>
                    <a:pt x="1" y="25"/>
                    <a:pt x="2" y="26"/>
                    <a:pt x="2" y="27"/>
                  </a:cubicBezTo>
                  <a:cubicBezTo>
                    <a:pt x="1" y="28"/>
                    <a:pt x="0" y="29"/>
                    <a:pt x="1" y="30"/>
                  </a:cubicBezTo>
                  <a:cubicBezTo>
                    <a:pt x="2" y="31"/>
                    <a:pt x="3" y="32"/>
                    <a:pt x="3" y="32"/>
                  </a:cubicBezTo>
                  <a:cubicBezTo>
                    <a:pt x="2" y="33"/>
                    <a:pt x="2" y="31"/>
                    <a:pt x="1" y="31"/>
                  </a:cubicBezTo>
                  <a:cubicBezTo>
                    <a:pt x="1" y="32"/>
                    <a:pt x="2" y="32"/>
                    <a:pt x="2" y="33"/>
                  </a:cubicBezTo>
                  <a:cubicBezTo>
                    <a:pt x="2" y="33"/>
                    <a:pt x="1" y="31"/>
                    <a:pt x="0" y="32"/>
                  </a:cubicBezTo>
                  <a:cubicBezTo>
                    <a:pt x="0" y="32"/>
                    <a:pt x="2" y="35"/>
                    <a:pt x="3" y="36"/>
                  </a:cubicBezTo>
                  <a:cubicBezTo>
                    <a:pt x="3" y="37"/>
                    <a:pt x="4" y="38"/>
                    <a:pt x="4" y="40"/>
                  </a:cubicBezTo>
                  <a:cubicBezTo>
                    <a:pt x="4" y="42"/>
                    <a:pt x="6" y="44"/>
                    <a:pt x="6" y="44"/>
                  </a:cubicBezTo>
                  <a:cubicBezTo>
                    <a:pt x="6" y="45"/>
                    <a:pt x="5" y="46"/>
                    <a:pt x="6" y="47"/>
                  </a:cubicBezTo>
                  <a:cubicBezTo>
                    <a:pt x="6" y="48"/>
                    <a:pt x="5" y="49"/>
                    <a:pt x="4" y="49"/>
                  </a:cubicBezTo>
                  <a:cubicBezTo>
                    <a:pt x="4" y="49"/>
                    <a:pt x="4" y="50"/>
                    <a:pt x="5" y="50"/>
                  </a:cubicBezTo>
                  <a:cubicBezTo>
                    <a:pt x="6" y="50"/>
                    <a:pt x="5" y="51"/>
                    <a:pt x="6" y="51"/>
                  </a:cubicBezTo>
                  <a:cubicBezTo>
                    <a:pt x="7" y="52"/>
                    <a:pt x="9" y="52"/>
                    <a:pt x="10" y="52"/>
                  </a:cubicBezTo>
                  <a:cubicBezTo>
                    <a:pt x="11" y="52"/>
                    <a:pt x="11" y="51"/>
                    <a:pt x="12" y="51"/>
                  </a:cubicBezTo>
                  <a:cubicBezTo>
                    <a:pt x="13" y="50"/>
                    <a:pt x="13" y="50"/>
                    <a:pt x="14" y="50"/>
                  </a:cubicBezTo>
                  <a:cubicBezTo>
                    <a:pt x="14" y="49"/>
                    <a:pt x="16" y="49"/>
                    <a:pt x="19" y="49"/>
                  </a:cubicBezTo>
                  <a:cubicBezTo>
                    <a:pt x="21" y="49"/>
                    <a:pt x="22" y="49"/>
                    <a:pt x="22" y="48"/>
                  </a:cubicBezTo>
                  <a:cubicBezTo>
                    <a:pt x="23" y="47"/>
                    <a:pt x="24" y="47"/>
                    <a:pt x="25" y="46"/>
                  </a:cubicBezTo>
                  <a:cubicBezTo>
                    <a:pt x="26" y="46"/>
                    <a:pt x="26" y="46"/>
                    <a:pt x="28" y="46"/>
                  </a:cubicBezTo>
                  <a:cubicBezTo>
                    <a:pt x="30" y="46"/>
                    <a:pt x="31" y="45"/>
                    <a:pt x="32" y="44"/>
                  </a:cubicBezTo>
                  <a:cubicBezTo>
                    <a:pt x="33" y="44"/>
                    <a:pt x="35" y="44"/>
                    <a:pt x="37" y="44"/>
                  </a:cubicBezTo>
                  <a:cubicBezTo>
                    <a:pt x="38" y="44"/>
                    <a:pt x="38" y="45"/>
                    <a:pt x="39" y="45"/>
                  </a:cubicBezTo>
                  <a:cubicBezTo>
                    <a:pt x="40" y="45"/>
                    <a:pt x="41" y="45"/>
                    <a:pt x="41" y="45"/>
                  </a:cubicBezTo>
                  <a:cubicBezTo>
                    <a:pt x="42" y="45"/>
                    <a:pt x="42" y="46"/>
                    <a:pt x="42" y="46"/>
                  </a:cubicBezTo>
                  <a:cubicBezTo>
                    <a:pt x="43" y="46"/>
                    <a:pt x="43" y="47"/>
                    <a:pt x="43" y="47"/>
                  </a:cubicBezTo>
                  <a:cubicBezTo>
                    <a:pt x="42" y="48"/>
                    <a:pt x="44" y="48"/>
                    <a:pt x="44" y="49"/>
                  </a:cubicBezTo>
                  <a:cubicBezTo>
                    <a:pt x="45" y="50"/>
                    <a:pt x="44" y="50"/>
                    <a:pt x="45" y="51"/>
                  </a:cubicBezTo>
                  <a:cubicBezTo>
                    <a:pt x="45" y="52"/>
                    <a:pt x="46" y="52"/>
                    <a:pt x="46" y="50"/>
                  </a:cubicBezTo>
                  <a:cubicBezTo>
                    <a:pt x="47" y="49"/>
                    <a:pt x="48" y="50"/>
                    <a:pt x="48" y="49"/>
                  </a:cubicBezTo>
                  <a:cubicBezTo>
                    <a:pt x="49" y="48"/>
                    <a:pt x="49" y="47"/>
                    <a:pt x="50" y="47"/>
                  </a:cubicBezTo>
                  <a:cubicBezTo>
                    <a:pt x="51" y="48"/>
                    <a:pt x="50" y="48"/>
                    <a:pt x="49" y="50"/>
                  </a:cubicBezTo>
                  <a:cubicBezTo>
                    <a:pt x="49" y="52"/>
                    <a:pt x="48" y="51"/>
                    <a:pt x="48" y="52"/>
                  </a:cubicBezTo>
                  <a:cubicBezTo>
                    <a:pt x="48" y="52"/>
                    <a:pt x="50" y="52"/>
                    <a:pt x="50" y="51"/>
                  </a:cubicBezTo>
                  <a:cubicBezTo>
                    <a:pt x="50" y="50"/>
                    <a:pt x="50" y="50"/>
                    <a:pt x="51" y="51"/>
                  </a:cubicBezTo>
                  <a:cubicBezTo>
                    <a:pt x="52" y="52"/>
                    <a:pt x="51" y="53"/>
                    <a:pt x="51" y="53"/>
                  </a:cubicBezTo>
                  <a:cubicBezTo>
                    <a:pt x="51" y="53"/>
                    <a:pt x="52" y="53"/>
                    <a:pt x="52" y="53"/>
                  </a:cubicBezTo>
                  <a:cubicBezTo>
                    <a:pt x="53" y="53"/>
                    <a:pt x="54" y="55"/>
                    <a:pt x="54" y="56"/>
                  </a:cubicBezTo>
                  <a:cubicBezTo>
                    <a:pt x="54" y="57"/>
                    <a:pt x="53" y="57"/>
                    <a:pt x="55" y="58"/>
                  </a:cubicBezTo>
                  <a:cubicBezTo>
                    <a:pt x="56" y="59"/>
                    <a:pt x="56" y="59"/>
                    <a:pt x="57" y="59"/>
                  </a:cubicBezTo>
                  <a:cubicBezTo>
                    <a:pt x="58" y="59"/>
                    <a:pt x="60" y="60"/>
                    <a:pt x="61" y="60"/>
                  </a:cubicBezTo>
                  <a:cubicBezTo>
                    <a:pt x="62" y="61"/>
                    <a:pt x="63" y="60"/>
                    <a:pt x="63" y="59"/>
                  </a:cubicBezTo>
                  <a:cubicBezTo>
                    <a:pt x="64" y="58"/>
                    <a:pt x="65" y="59"/>
                    <a:pt x="64" y="59"/>
                  </a:cubicBezTo>
                  <a:cubicBezTo>
                    <a:pt x="64" y="60"/>
                    <a:pt x="65" y="61"/>
                    <a:pt x="65" y="60"/>
                  </a:cubicBezTo>
                  <a:cubicBezTo>
                    <a:pt x="65" y="59"/>
                    <a:pt x="65" y="59"/>
                    <a:pt x="65" y="60"/>
                  </a:cubicBezTo>
                  <a:cubicBezTo>
                    <a:pt x="65" y="60"/>
                    <a:pt x="66" y="60"/>
                    <a:pt x="66" y="61"/>
                  </a:cubicBezTo>
                  <a:cubicBezTo>
                    <a:pt x="67" y="61"/>
                    <a:pt x="67" y="62"/>
                    <a:pt x="67" y="61"/>
                  </a:cubicBezTo>
                  <a:cubicBezTo>
                    <a:pt x="67" y="61"/>
                    <a:pt x="67" y="60"/>
                    <a:pt x="68" y="60"/>
                  </a:cubicBezTo>
                  <a:cubicBezTo>
                    <a:pt x="69" y="60"/>
                    <a:pt x="69" y="59"/>
                    <a:pt x="70" y="59"/>
                  </a:cubicBezTo>
                  <a:cubicBezTo>
                    <a:pt x="71" y="58"/>
                    <a:pt x="74" y="58"/>
                    <a:pt x="74" y="58"/>
                  </a:cubicBezTo>
                  <a:cubicBezTo>
                    <a:pt x="74" y="58"/>
                    <a:pt x="75" y="55"/>
                    <a:pt x="75" y="54"/>
                  </a:cubicBezTo>
                  <a:cubicBezTo>
                    <a:pt x="75" y="53"/>
                    <a:pt x="76" y="52"/>
                    <a:pt x="76" y="51"/>
                  </a:cubicBezTo>
                  <a:cubicBezTo>
                    <a:pt x="76" y="50"/>
                    <a:pt x="78" y="47"/>
                    <a:pt x="78" y="47"/>
                  </a:cubicBezTo>
                  <a:cubicBezTo>
                    <a:pt x="79" y="47"/>
                    <a:pt x="79" y="46"/>
                    <a:pt x="79" y="45"/>
                  </a:cubicBezTo>
                  <a:cubicBezTo>
                    <a:pt x="80" y="45"/>
                    <a:pt x="81" y="44"/>
                    <a:pt x="81" y="43"/>
                  </a:cubicBezTo>
                  <a:cubicBezTo>
                    <a:pt x="81" y="42"/>
                    <a:pt x="81" y="40"/>
                    <a:pt x="81" y="40"/>
                  </a:cubicBezTo>
                  <a:cubicBezTo>
                    <a:pt x="81" y="40"/>
                    <a:pt x="81" y="39"/>
                    <a:pt x="81" y="38"/>
                  </a:cubicBezTo>
                  <a:cubicBezTo>
                    <a:pt x="82" y="37"/>
                    <a:pt x="81" y="37"/>
                    <a:pt x="81" y="36"/>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3">
              <a:extLst>
                <a:ext uri="{FF2B5EF4-FFF2-40B4-BE49-F238E27FC236}">
                  <a16:creationId xmlns:a16="http://schemas.microsoft.com/office/drawing/2014/main" id="{D8B6C643-F23C-414F-A7B7-170B75FC8CB9}"/>
                </a:ext>
              </a:extLst>
            </p:cNvPr>
            <p:cNvSpPr>
              <a:spLocks/>
            </p:cNvSpPr>
            <p:nvPr/>
          </p:nvSpPr>
          <p:spPr bwMode="auto">
            <a:xfrm>
              <a:off x="2622" y="3352"/>
              <a:ext cx="28" cy="19"/>
            </a:xfrm>
            <a:custGeom>
              <a:avLst/>
              <a:gdLst>
                <a:gd name="T0" fmla="*/ 3 w 12"/>
                <a:gd name="T1" fmla="*/ 5 h 8"/>
                <a:gd name="T2" fmla="*/ 2 w 12"/>
                <a:gd name="T3" fmla="*/ 6 h 8"/>
                <a:gd name="T4" fmla="*/ 1 w 12"/>
                <a:gd name="T5" fmla="*/ 7 h 8"/>
                <a:gd name="T6" fmla="*/ 3 w 12"/>
                <a:gd name="T7" fmla="*/ 8 h 8"/>
                <a:gd name="T8" fmla="*/ 5 w 12"/>
                <a:gd name="T9" fmla="*/ 7 h 8"/>
                <a:gd name="T10" fmla="*/ 11 w 12"/>
                <a:gd name="T11" fmla="*/ 5 h 8"/>
                <a:gd name="T12" fmla="*/ 11 w 12"/>
                <a:gd name="T13" fmla="*/ 3 h 8"/>
                <a:gd name="T14" fmla="*/ 10 w 12"/>
                <a:gd name="T15" fmla="*/ 2 h 8"/>
                <a:gd name="T16" fmla="*/ 9 w 12"/>
                <a:gd name="T17" fmla="*/ 0 h 8"/>
                <a:gd name="T18" fmla="*/ 6 w 12"/>
                <a:gd name="T19" fmla="*/ 1 h 8"/>
                <a:gd name="T20" fmla="*/ 4 w 12"/>
                <a:gd name="T21" fmla="*/ 3 h 8"/>
                <a:gd name="T22" fmla="*/ 3 w 12"/>
                <a:gd name="T23" fmla="*/ 4 h 8"/>
                <a:gd name="T24" fmla="*/ 3 w 12"/>
                <a:gd name="T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3" y="5"/>
                  </a:moveTo>
                  <a:cubicBezTo>
                    <a:pt x="4" y="6"/>
                    <a:pt x="4" y="6"/>
                    <a:pt x="2" y="6"/>
                  </a:cubicBezTo>
                  <a:cubicBezTo>
                    <a:pt x="1" y="6"/>
                    <a:pt x="0" y="7"/>
                    <a:pt x="1" y="7"/>
                  </a:cubicBezTo>
                  <a:cubicBezTo>
                    <a:pt x="2" y="7"/>
                    <a:pt x="2" y="8"/>
                    <a:pt x="3" y="8"/>
                  </a:cubicBezTo>
                  <a:cubicBezTo>
                    <a:pt x="4" y="8"/>
                    <a:pt x="5" y="7"/>
                    <a:pt x="5" y="7"/>
                  </a:cubicBezTo>
                  <a:cubicBezTo>
                    <a:pt x="5" y="6"/>
                    <a:pt x="9" y="5"/>
                    <a:pt x="11" y="5"/>
                  </a:cubicBezTo>
                  <a:cubicBezTo>
                    <a:pt x="12" y="5"/>
                    <a:pt x="10" y="3"/>
                    <a:pt x="11" y="3"/>
                  </a:cubicBezTo>
                  <a:cubicBezTo>
                    <a:pt x="12" y="3"/>
                    <a:pt x="12" y="3"/>
                    <a:pt x="10" y="2"/>
                  </a:cubicBezTo>
                  <a:cubicBezTo>
                    <a:pt x="9" y="2"/>
                    <a:pt x="9" y="1"/>
                    <a:pt x="9" y="0"/>
                  </a:cubicBezTo>
                  <a:cubicBezTo>
                    <a:pt x="8" y="0"/>
                    <a:pt x="8" y="1"/>
                    <a:pt x="6" y="1"/>
                  </a:cubicBezTo>
                  <a:cubicBezTo>
                    <a:pt x="4" y="2"/>
                    <a:pt x="3" y="2"/>
                    <a:pt x="4" y="3"/>
                  </a:cubicBezTo>
                  <a:cubicBezTo>
                    <a:pt x="5" y="3"/>
                    <a:pt x="4" y="4"/>
                    <a:pt x="3" y="4"/>
                  </a:cubicBezTo>
                  <a:cubicBezTo>
                    <a:pt x="2" y="4"/>
                    <a:pt x="2" y="5"/>
                    <a:pt x="3" y="5"/>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4">
              <a:extLst>
                <a:ext uri="{FF2B5EF4-FFF2-40B4-BE49-F238E27FC236}">
                  <a16:creationId xmlns:a16="http://schemas.microsoft.com/office/drawing/2014/main" id="{1A45338A-B4CE-48D3-97BB-5B51E8087574}"/>
                </a:ext>
              </a:extLst>
            </p:cNvPr>
            <p:cNvSpPr>
              <a:spLocks/>
            </p:cNvSpPr>
            <p:nvPr/>
          </p:nvSpPr>
          <p:spPr bwMode="auto">
            <a:xfrm>
              <a:off x="2631" y="3364"/>
              <a:ext cx="31" cy="17"/>
            </a:xfrm>
            <a:custGeom>
              <a:avLst/>
              <a:gdLst>
                <a:gd name="T0" fmla="*/ 2 w 13"/>
                <a:gd name="T1" fmla="*/ 2 h 7"/>
                <a:gd name="T2" fmla="*/ 1 w 13"/>
                <a:gd name="T3" fmla="*/ 4 h 7"/>
                <a:gd name="T4" fmla="*/ 2 w 13"/>
                <a:gd name="T5" fmla="*/ 4 h 7"/>
                <a:gd name="T6" fmla="*/ 4 w 13"/>
                <a:gd name="T7" fmla="*/ 6 h 7"/>
                <a:gd name="T8" fmla="*/ 10 w 13"/>
                <a:gd name="T9" fmla="*/ 7 h 7"/>
                <a:gd name="T10" fmla="*/ 11 w 13"/>
                <a:gd name="T11" fmla="*/ 5 h 7"/>
                <a:gd name="T12" fmla="*/ 12 w 13"/>
                <a:gd name="T13" fmla="*/ 3 h 7"/>
                <a:gd name="T14" fmla="*/ 9 w 13"/>
                <a:gd name="T15" fmla="*/ 2 h 7"/>
                <a:gd name="T16" fmla="*/ 8 w 13"/>
                <a:gd name="T17" fmla="*/ 1 h 7"/>
                <a:gd name="T18" fmla="*/ 2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2" y="2"/>
                  </a:moveTo>
                  <a:cubicBezTo>
                    <a:pt x="2" y="3"/>
                    <a:pt x="0" y="3"/>
                    <a:pt x="1" y="4"/>
                  </a:cubicBezTo>
                  <a:cubicBezTo>
                    <a:pt x="1" y="4"/>
                    <a:pt x="2" y="4"/>
                    <a:pt x="2" y="4"/>
                  </a:cubicBezTo>
                  <a:cubicBezTo>
                    <a:pt x="3" y="4"/>
                    <a:pt x="3" y="6"/>
                    <a:pt x="4" y="6"/>
                  </a:cubicBezTo>
                  <a:cubicBezTo>
                    <a:pt x="5" y="5"/>
                    <a:pt x="8" y="7"/>
                    <a:pt x="10" y="7"/>
                  </a:cubicBezTo>
                  <a:cubicBezTo>
                    <a:pt x="11" y="7"/>
                    <a:pt x="12" y="5"/>
                    <a:pt x="11" y="5"/>
                  </a:cubicBezTo>
                  <a:cubicBezTo>
                    <a:pt x="11" y="5"/>
                    <a:pt x="11" y="4"/>
                    <a:pt x="12" y="3"/>
                  </a:cubicBezTo>
                  <a:cubicBezTo>
                    <a:pt x="13" y="2"/>
                    <a:pt x="9" y="1"/>
                    <a:pt x="9" y="2"/>
                  </a:cubicBezTo>
                  <a:cubicBezTo>
                    <a:pt x="9" y="3"/>
                    <a:pt x="8" y="2"/>
                    <a:pt x="8" y="1"/>
                  </a:cubicBezTo>
                  <a:cubicBezTo>
                    <a:pt x="7" y="0"/>
                    <a:pt x="2" y="1"/>
                    <a:pt x="2"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5">
              <a:extLst>
                <a:ext uri="{FF2B5EF4-FFF2-40B4-BE49-F238E27FC236}">
                  <a16:creationId xmlns:a16="http://schemas.microsoft.com/office/drawing/2014/main" id="{16B42C9D-DB35-415E-A958-E0FED3E4AFF8}"/>
                </a:ext>
              </a:extLst>
            </p:cNvPr>
            <p:cNvSpPr>
              <a:spLocks/>
            </p:cNvSpPr>
            <p:nvPr/>
          </p:nvSpPr>
          <p:spPr bwMode="auto">
            <a:xfrm>
              <a:off x="2617" y="3352"/>
              <a:ext cx="9" cy="5"/>
            </a:xfrm>
            <a:custGeom>
              <a:avLst/>
              <a:gdLst>
                <a:gd name="T0" fmla="*/ 3 w 4"/>
                <a:gd name="T1" fmla="*/ 1 h 2"/>
                <a:gd name="T2" fmla="*/ 1 w 4"/>
                <a:gd name="T3" fmla="*/ 2 h 2"/>
                <a:gd name="T4" fmla="*/ 3 w 4"/>
                <a:gd name="T5" fmla="*/ 1 h 2"/>
              </a:gdLst>
              <a:ahLst/>
              <a:cxnLst>
                <a:cxn ang="0">
                  <a:pos x="T0" y="T1"/>
                </a:cxn>
                <a:cxn ang="0">
                  <a:pos x="T2" y="T3"/>
                </a:cxn>
                <a:cxn ang="0">
                  <a:pos x="T4" y="T5"/>
                </a:cxn>
              </a:cxnLst>
              <a:rect l="0" t="0" r="r" b="b"/>
              <a:pathLst>
                <a:path w="4" h="2">
                  <a:moveTo>
                    <a:pt x="3" y="1"/>
                  </a:moveTo>
                  <a:cubicBezTo>
                    <a:pt x="4" y="0"/>
                    <a:pt x="0" y="1"/>
                    <a:pt x="1" y="2"/>
                  </a:cubicBezTo>
                  <a:cubicBezTo>
                    <a:pt x="1" y="2"/>
                    <a:pt x="3" y="2"/>
                    <a:pt x="3"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6">
              <a:extLst>
                <a:ext uri="{FF2B5EF4-FFF2-40B4-BE49-F238E27FC236}">
                  <a16:creationId xmlns:a16="http://schemas.microsoft.com/office/drawing/2014/main" id="{8E5E82B8-D6CA-4852-A865-79A26DDC830C}"/>
                </a:ext>
              </a:extLst>
            </p:cNvPr>
            <p:cNvSpPr>
              <a:spLocks/>
            </p:cNvSpPr>
            <p:nvPr/>
          </p:nvSpPr>
          <p:spPr bwMode="auto">
            <a:xfrm>
              <a:off x="2833" y="3405"/>
              <a:ext cx="41" cy="16"/>
            </a:xfrm>
            <a:custGeom>
              <a:avLst/>
              <a:gdLst>
                <a:gd name="T0" fmla="*/ 3 w 17"/>
                <a:gd name="T1" fmla="*/ 7 h 7"/>
                <a:gd name="T2" fmla="*/ 6 w 17"/>
                <a:gd name="T3" fmla="*/ 6 h 7"/>
                <a:gd name="T4" fmla="*/ 8 w 17"/>
                <a:gd name="T5" fmla="*/ 7 h 7"/>
                <a:gd name="T6" fmla="*/ 12 w 17"/>
                <a:gd name="T7" fmla="*/ 6 h 7"/>
                <a:gd name="T8" fmla="*/ 11 w 17"/>
                <a:gd name="T9" fmla="*/ 4 h 7"/>
                <a:gd name="T10" fmla="*/ 13 w 17"/>
                <a:gd name="T11" fmla="*/ 4 h 7"/>
                <a:gd name="T12" fmla="*/ 15 w 17"/>
                <a:gd name="T13" fmla="*/ 6 h 7"/>
                <a:gd name="T14" fmla="*/ 17 w 17"/>
                <a:gd name="T15" fmla="*/ 4 h 7"/>
                <a:gd name="T16" fmla="*/ 16 w 17"/>
                <a:gd name="T17" fmla="*/ 3 h 7"/>
                <a:gd name="T18" fmla="*/ 12 w 17"/>
                <a:gd name="T19" fmla="*/ 2 h 7"/>
                <a:gd name="T20" fmla="*/ 9 w 17"/>
                <a:gd name="T21" fmla="*/ 3 h 7"/>
                <a:gd name="T22" fmla="*/ 5 w 17"/>
                <a:gd name="T23" fmla="*/ 1 h 7"/>
                <a:gd name="T24" fmla="*/ 2 w 17"/>
                <a:gd name="T25" fmla="*/ 5 h 7"/>
                <a:gd name="T26" fmla="*/ 3 w 17"/>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7">
                  <a:moveTo>
                    <a:pt x="3" y="7"/>
                  </a:moveTo>
                  <a:cubicBezTo>
                    <a:pt x="4" y="7"/>
                    <a:pt x="6" y="6"/>
                    <a:pt x="6" y="6"/>
                  </a:cubicBezTo>
                  <a:cubicBezTo>
                    <a:pt x="7" y="6"/>
                    <a:pt x="7" y="7"/>
                    <a:pt x="8" y="7"/>
                  </a:cubicBezTo>
                  <a:cubicBezTo>
                    <a:pt x="9" y="6"/>
                    <a:pt x="10" y="6"/>
                    <a:pt x="12" y="6"/>
                  </a:cubicBezTo>
                  <a:cubicBezTo>
                    <a:pt x="13" y="6"/>
                    <a:pt x="11" y="5"/>
                    <a:pt x="11" y="4"/>
                  </a:cubicBezTo>
                  <a:cubicBezTo>
                    <a:pt x="12" y="3"/>
                    <a:pt x="13" y="4"/>
                    <a:pt x="13" y="4"/>
                  </a:cubicBezTo>
                  <a:cubicBezTo>
                    <a:pt x="12" y="5"/>
                    <a:pt x="13" y="6"/>
                    <a:pt x="15" y="6"/>
                  </a:cubicBezTo>
                  <a:cubicBezTo>
                    <a:pt x="17" y="6"/>
                    <a:pt x="16" y="5"/>
                    <a:pt x="17" y="4"/>
                  </a:cubicBezTo>
                  <a:cubicBezTo>
                    <a:pt x="17" y="4"/>
                    <a:pt x="17" y="4"/>
                    <a:pt x="16" y="3"/>
                  </a:cubicBezTo>
                  <a:cubicBezTo>
                    <a:pt x="15" y="2"/>
                    <a:pt x="13" y="2"/>
                    <a:pt x="12" y="2"/>
                  </a:cubicBezTo>
                  <a:cubicBezTo>
                    <a:pt x="10" y="1"/>
                    <a:pt x="9" y="1"/>
                    <a:pt x="9" y="3"/>
                  </a:cubicBezTo>
                  <a:cubicBezTo>
                    <a:pt x="9" y="4"/>
                    <a:pt x="6" y="1"/>
                    <a:pt x="5" y="1"/>
                  </a:cubicBezTo>
                  <a:cubicBezTo>
                    <a:pt x="4" y="0"/>
                    <a:pt x="0" y="4"/>
                    <a:pt x="2" y="5"/>
                  </a:cubicBezTo>
                  <a:cubicBezTo>
                    <a:pt x="3" y="6"/>
                    <a:pt x="3" y="6"/>
                    <a:pt x="3" y="7"/>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7">
              <a:extLst>
                <a:ext uri="{FF2B5EF4-FFF2-40B4-BE49-F238E27FC236}">
                  <a16:creationId xmlns:a16="http://schemas.microsoft.com/office/drawing/2014/main" id="{B53AAE82-C7EC-4660-9B49-86A7A8493FF1}"/>
                </a:ext>
              </a:extLst>
            </p:cNvPr>
            <p:cNvSpPr>
              <a:spLocks/>
            </p:cNvSpPr>
            <p:nvPr/>
          </p:nvSpPr>
          <p:spPr bwMode="auto">
            <a:xfrm>
              <a:off x="2405" y="3357"/>
              <a:ext cx="17" cy="7"/>
            </a:xfrm>
            <a:custGeom>
              <a:avLst/>
              <a:gdLst>
                <a:gd name="T0" fmla="*/ 4 w 7"/>
                <a:gd name="T1" fmla="*/ 2 h 3"/>
                <a:gd name="T2" fmla="*/ 7 w 7"/>
                <a:gd name="T3" fmla="*/ 1 h 3"/>
                <a:gd name="T4" fmla="*/ 3 w 7"/>
                <a:gd name="T5" fmla="*/ 1 h 3"/>
                <a:gd name="T6" fmla="*/ 0 w 7"/>
                <a:gd name="T7" fmla="*/ 1 h 3"/>
                <a:gd name="T8" fmla="*/ 4 w 7"/>
                <a:gd name="T9" fmla="*/ 2 h 3"/>
              </a:gdLst>
              <a:ahLst/>
              <a:cxnLst>
                <a:cxn ang="0">
                  <a:pos x="T0" y="T1"/>
                </a:cxn>
                <a:cxn ang="0">
                  <a:pos x="T2" y="T3"/>
                </a:cxn>
                <a:cxn ang="0">
                  <a:pos x="T4" y="T5"/>
                </a:cxn>
                <a:cxn ang="0">
                  <a:pos x="T6" y="T7"/>
                </a:cxn>
                <a:cxn ang="0">
                  <a:pos x="T8" y="T9"/>
                </a:cxn>
              </a:cxnLst>
              <a:rect l="0" t="0" r="r" b="b"/>
              <a:pathLst>
                <a:path w="7" h="3">
                  <a:moveTo>
                    <a:pt x="4" y="2"/>
                  </a:moveTo>
                  <a:cubicBezTo>
                    <a:pt x="5" y="0"/>
                    <a:pt x="7" y="1"/>
                    <a:pt x="7" y="1"/>
                  </a:cubicBezTo>
                  <a:cubicBezTo>
                    <a:pt x="7" y="0"/>
                    <a:pt x="4" y="0"/>
                    <a:pt x="3" y="1"/>
                  </a:cubicBezTo>
                  <a:cubicBezTo>
                    <a:pt x="2" y="1"/>
                    <a:pt x="0" y="1"/>
                    <a:pt x="0" y="1"/>
                  </a:cubicBezTo>
                  <a:cubicBezTo>
                    <a:pt x="1" y="2"/>
                    <a:pt x="2" y="3"/>
                    <a:pt x="4"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8">
              <a:extLst>
                <a:ext uri="{FF2B5EF4-FFF2-40B4-BE49-F238E27FC236}">
                  <a16:creationId xmlns:a16="http://schemas.microsoft.com/office/drawing/2014/main" id="{BA120738-744C-4A2E-B6BE-53FF18291898}"/>
                </a:ext>
              </a:extLst>
            </p:cNvPr>
            <p:cNvSpPr>
              <a:spLocks/>
            </p:cNvSpPr>
            <p:nvPr/>
          </p:nvSpPr>
          <p:spPr bwMode="auto">
            <a:xfrm>
              <a:off x="2853" y="3428"/>
              <a:ext cx="16" cy="8"/>
            </a:xfrm>
            <a:custGeom>
              <a:avLst/>
              <a:gdLst>
                <a:gd name="T0" fmla="*/ 6 w 7"/>
                <a:gd name="T1" fmla="*/ 3 h 3"/>
                <a:gd name="T2" fmla="*/ 3 w 7"/>
                <a:gd name="T3" fmla="*/ 0 h 3"/>
                <a:gd name="T4" fmla="*/ 0 w 7"/>
                <a:gd name="T5" fmla="*/ 2 h 3"/>
                <a:gd name="T6" fmla="*/ 6 w 7"/>
                <a:gd name="T7" fmla="*/ 3 h 3"/>
              </a:gdLst>
              <a:ahLst/>
              <a:cxnLst>
                <a:cxn ang="0">
                  <a:pos x="T0" y="T1"/>
                </a:cxn>
                <a:cxn ang="0">
                  <a:pos x="T2" y="T3"/>
                </a:cxn>
                <a:cxn ang="0">
                  <a:pos x="T4" y="T5"/>
                </a:cxn>
                <a:cxn ang="0">
                  <a:pos x="T6" y="T7"/>
                </a:cxn>
              </a:cxnLst>
              <a:rect l="0" t="0" r="r" b="b"/>
              <a:pathLst>
                <a:path w="7" h="3">
                  <a:moveTo>
                    <a:pt x="6" y="3"/>
                  </a:moveTo>
                  <a:cubicBezTo>
                    <a:pt x="7" y="3"/>
                    <a:pt x="5" y="1"/>
                    <a:pt x="3" y="0"/>
                  </a:cubicBezTo>
                  <a:cubicBezTo>
                    <a:pt x="2" y="0"/>
                    <a:pt x="0" y="2"/>
                    <a:pt x="0" y="2"/>
                  </a:cubicBezTo>
                  <a:cubicBezTo>
                    <a:pt x="1" y="3"/>
                    <a:pt x="5" y="3"/>
                    <a:pt x="6"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9">
              <a:extLst>
                <a:ext uri="{FF2B5EF4-FFF2-40B4-BE49-F238E27FC236}">
                  <a16:creationId xmlns:a16="http://schemas.microsoft.com/office/drawing/2014/main" id="{15A81CD6-7A77-4319-87B8-D91361D97112}"/>
                </a:ext>
              </a:extLst>
            </p:cNvPr>
            <p:cNvSpPr>
              <a:spLocks/>
            </p:cNvSpPr>
            <p:nvPr/>
          </p:nvSpPr>
          <p:spPr bwMode="auto">
            <a:xfrm>
              <a:off x="2848" y="3424"/>
              <a:ext cx="7" cy="4"/>
            </a:xfrm>
            <a:custGeom>
              <a:avLst/>
              <a:gdLst>
                <a:gd name="T0" fmla="*/ 3 w 3"/>
                <a:gd name="T1" fmla="*/ 1 h 2"/>
                <a:gd name="T2" fmla="*/ 1 w 3"/>
                <a:gd name="T3" fmla="*/ 2 h 2"/>
                <a:gd name="T4" fmla="*/ 3 w 3"/>
                <a:gd name="T5" fmla="*/ 1 h 2"/>
              </a:gdLst>
              <a:ahLst/>
              <a:cxnLst>
                <a:cxn ang="0">
                  <a:pos x="T0" y="T1"/>
                </a:cxn>
                <a:cxn ang="0">
                  <a:pos x="T2" y="T3"/>
                </a:cxn>
                <a:cxn ang="0">
                  <a:pos x="T4" y="T5"/>
                </a:cxn>
              </a:cxnLst>
              <a:rect l="0" t="0" r="r" b="b"/>
              <a:pathLst>
                <a:path w="3" h="2">
                  <a:moveTo>
                    <a:pt x="3" y="1"/>
                  </a:moveTo>
                  <a:cubicBezTo>
                    <a:pt x="3" y="0"/>
                    <a:pt x="0" y="1"/>
                    <a:pt x="1" y="2"/>
                  </a:cubicBezTo>
                  <a:cubicBezTo>
                    <a:pt x="2" y="2"/>
                    <a:pt x="3" y="2"/>
                    <a:pt x="3"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30">
              <a:extLst>
                <a:ext uri="{FF2B5EF4-FFF2-40B4-BE49-F238E27FC236}">
                  <a16:creationId xmlns:a16="http://schemas.microsoft.com/office/drawing/2014/main" id="{CEBB0C0C-E0D6-4129-A558-3A9374427DCB}"/>
                </a:ext>
              </a:extLst>
            </p:cNvPr>
            <p:cNvSpPr>
              <a:spLocks/>
            </p:cNvSpPr>
            <p:nvPr/>
          </p:nvSpPr>
          <p:spPr bwMode="auto">
            <a:xfrm>
              <a:off x="2524" y="3433"/>
              <a:ext cx="9" cy="3"/>
            </a:xfrm>
            <a:custGeom>
              <a:avLst/>
              <a:gdLst>
                <a:gd name="T0" fmla="*/ 4 w 4"/>
                <a:gd name="T1" fmla="*/ 1 h 1"/>
                <a:gd name="T2" fmla="*/ 1 w 4"/>
                <a:gd name="T3" fmla="*/ 0 h 1"/>
                <a:gd name="T4" fmla="*/ 1 w 4"/>
                <a:gd name="T5" fmla="*/ 1 h 1"/>
                <a:gd name="T6" fmla="*/ 4 w 4"/>
                <a:gd name="T7" fmla="*/ 1 h 1"/>
              </a:gdLst>
              <a:ahLst/>
              <a:cxnLst>
                <a:cxn ang="0">
                  <a:pos x="T0" y="T1"/>
                </a:cxn>
                <a:cxn ang="0">
                  <a:pos x="T2" y="T3"/>
                </a:cxn>
                <a:cxn ang="0">
                  <a:pos x="T4" y="T5"/>
                </a:cxn>
                <a:cxn ang="0">
                  <a:pos x="T6" y="T7"/>
                </a:cxn>
              </a:cxnLst>
              <a:rect l="0" t="0" r="r" b="b"/>
              <a:pathLst>
                <a:path w="4" h="1">
                  <a:moveTo>
                    <a:pt x="4" y="1"/>
                  </a:moveTo>
                  <a:cubicBezTo>
                    <a:pt x="4" y="0"/>
                    <a:pt x="3" y="0"/>
                    <a:pt x="1" y="0"/>
                  </a:cubicBezTo>
                  <a:cubicBezTo>
                    <a:pt x="0" y="0"/>
                    <a:pt x="0" y="1"/>
                    <a:pt x="1" y="1"/>
                  </a:cubicBezTo>
                  <a:cubicBezTo>
                    <a:pt x="1" y="1"/>
                    <a:pt x="3" y="1"/>
                    <a:pt x="4"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31">
              <a:extLst>
                <a:ext uri="{FF2B5EF4-FFF2-40B4-BE49-F238E27FC236}">
                  <a16:creationId xmlns:a16="http://schemas.microsoft.com/office/drawing/2014/main" id="{17297F49-3ECD-447F-9365-99295F06211B}"/>
                </a:ext>
              </a:extLst>
            </p:cNvPr>
            <p:cNvSpPr>
              <a:spLocks/>
            </p:cNvSpPr>
            <p:nvPr/>
          </p:nvSpPr>
          <p:spPr bwMode="auto">
            <a:xfrm>
              <a:off x="2655" y="3371"/>
              <a:ext cx="31" cy="19"/>
            </a:xfrm>
            <a:custGeom>
              <a:avLst/>
              <a:gdLst>
                <a:gd name="T0" fmla="*/ 1 w 13"/>
                <a:gd name="T1" fmla="*/ 7 h 8"/>
                <a:gd name="T2" fmla="*/ 6 w 13"/>
                <a:gd name="T3" fmla="*/ 7 h 8"/>
                <a:gd name="T4" fmla="*/ 13 w 13"/>
                <a:gd name="T5" fmla="*/ 4 h 8"/>
                <a:gd name="T6" fmla="*/ 11 w 13"/>
                <a:gd name="T7" fmla="*/ 3 h 8"/>
                <a:gd name="T8" fmla="*/ 8 w 13"/>
                <a:gd name="T9" fmla="*/ 3 h 8"/>
                <a:gd name="T10" fmla="*/ 8 w 13"/>
                <a:gd name="T11" fmla="*/ 2 h 8"/>
                <a:gd name="T12" fmla="*/ 7 w 13"/>
                <a:gd name="T13" fmla="*/ 1 h 8"/>
                <a:gd name="T14" fmla="*/ 5 w 13"/>
                <a:gd name="T15" fmla="*/ 2 h 8"/>
                <a:gd name="T16" fmla="*/ 4 w 13"/>
                <a:gd name="T17" fmla="*/ 3 h 8"/>
                <a:gd name="T18" fmla="*/ 3 w 13"/>
                <a:gd name="T19" fmla="*/ 4 h 8"/>
                <a:gd name="T20" fmla="*/ 1 w 13"/>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8">
                  <a:moveTo>
                    <a:pt x="1" y="7"/>
                  </a:moveTo>
                  <a:cubicBezTo>
                    <a:pt x="2" y="8"/>
                    <a:pt x="5" y="7"/>
                    <a:pt x="6" y="7"/>
                  </a:cubicBezTo>
                  <a:cubicBezTo>
                    <a:pt x="8" y="7"/>
                    <a:pt x="13" y="5"/>
                    <a:pt x="13" y="4"/>
                  </a:cubicBezTo>
                  <a:cubicBezTo>
                    <a:pt x="13" y="4"/>
                    <a:pt x="11" y="4"/>
                    <a:pt x="11" y="3"/>
                  </a:cubicBezTo>
                  <a:cubicBezTo>
                    <a:pt x="10" y="2"/>
                    <a:pt x="8" y="3"/>
                    <a:pt x="8" y="3"/>
                  </a:cubicBezTo>
                  <a:cubicBezTo>
                    <a:pt x="7" y="4"/>
                    <a:pt x="7" y="3"/>
                    <a:pt x="8" y="2"/>
                  </a:cubicBezTo>
                  <a:cubicBezTo>
                    <a:pt x="9" y="1"/>
                    <a:pt x="7" y="0"/>
                    <a:pt x="7" y="1"/>
                  </a:cubicBezTo>
                  <a:cubicBezTo>
                    <a:pt x="7" y="2"/>
                    <a:pt x="5" y="1"/>
                    <a:pt x="5" y="2"/>
                  </a:cubicBezTo>
                  <a:cubicBezTo>
                    <a:pt x="5" y="2"/>
                    <a:pt x="4" y="3"/>
                    <a:pt x="4" y="3"/>
                  </a:cubicBezTo>
                  <a:cubicBezTo>
                    <a:pt x="4" y="4"/>
                    <a:pt x="3" y="3"/>
                    <a:pt x="3" y="4"/>
                  </a:cubicBezTo>
                  <a:cubicBezTo>
                    <a:pt x="2" y="6"/>
                    <a:pt x="0" y="7"/>
                    <a:pt x="1" y="7"/>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32">
              <a:extLst>
                <a:ext uri="{FF2B5EF4-FFF2-40B4-BE49-F238E27FC236}">
                  <a16:creationId xmlns:a16="http://schemas.microsoft.com/office/drawing/2014/main" id="{8E981FC9-3B62-4247-B33A-E54DDAA5F8E0}"/>
                </a:ext>
              </a:extLst>
            </p:cNvPr>
            <p:cNvSpPr>
              <a:spLocks/>
            </p:cNvSpPr>
            <p:nvPr/>
          </p:nvSpPr>
          <p:spPr bwMode="auto">
            <a:xfrm>
              <a:off x="2564" y="3436"/>
              <a:ext cx="5"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1"/>
                    <a:pt x="1" y="1"/>
                  </a:cubicBezTo>
                  <a:cubicBezTo>
                    <a:pt x="2" y="2"/>
                    <a:pt x="2" y="2"/>
                    <a:pt x="2"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3">
              <a:extLst>
                <a:ext uri="{FF2B5EF4-FFF2-40B4-BE49-F238E27FC236}">
                  <a16:creationId xmlns:a16="http://schemas.microsoft.com/office/drawing/2014/main" id="{FE979234-AD50-4C8F-84D7-7A526225CF4F}"/>
                </a:ext>
              </a:extLst>
            </p:cNvPr>
            <p:cNvSpPr>
              <a:spLocks/>
            </p:cNvSpPr>
            <p:nvPr/>
          </p:nvSpPr>
          <p:spPr bwMode="auto">
            <a:xfrm>
              <a:off x="2438" y="3362"/>
              <a:ext cx="7" cy="4"/>
            </a:xfrm>
            <a:custGeom>
              <a:avLst/>
              <a:gdLst>
                <a:gd name="T0" fmla="*/ 3 w 3"/>
                <a:gd name="T1" fmla="*/ 1 h 2"/>
                <a:gd name="T2" fmla="*/ 1 w 3"/>
                <a:gd name="T3" fmla="*/ 1 h 2"/>
                <a:gd name="T4" fmla="*/ 3 w 3"/>
                <a:gd name="T5" fmla="*/ 1 h 2"/>
              </a:gdLst>
              <a:ahLst/>
              <a:cxnLst>
                <a:cxn ang="0">
                  <a:pos x="T0" y="T1"/>
                </a:cxn>
                <a:cxn ang="0">
                  <a:pos x="T2" y="T3"/>
                </a:cxn>
                <a:cxn ang="0">
                  <a:pos x="T4" y="T5"/>
                </a:cxn>
              </a:cxnLst>
              <a:rect l="0" t="0" r="r" b="b"/>
              <a:pathLst>
                <a:path w="3" h="2">
                  <a:moveTo>
                    <a:pt x="3" y="1"/>
                  </a:moveTo>
                  <a:cubicBezTo>
                    <a:pt x="3" y="0"/>
                    <a:pt x="0" y="1"/>
                    <a:pt x="1" y="1"/>
                  </a:cubicBezTo>
                  <a:cubicBezTo>
                    <a:pt x="1" y="1"/>
                    <a:pt x="3" y="2"/>
                    <a:pt x="3"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4">
              <a:extLst>
                <a:ext uri="{FF2B5EF4-FFF2-40B4-BE49-F238E27FC236}">
                  <a16:creationId xmlns:a16="http://schemas.microsoft.com/office/drawing/2014/main" id="{4D33FC1E-97BF-4458-91B6-5EB725821F71}"/>
                </a:ext>
              </a:extLst>
            </p:cNvPr>
            <p:cNvSpPr>
              <a:spLocks/>
            </p:cNvSpPr>
            <p:nvPr/>
          </p:nvSpPr>
          <p:spPr bwMode="auto">
            <a:xfrm>
              <a:off x="2433" y="3397"/>
              <a:ext cx="89" cy="63"/>
            </a:xfrm>
            <a:custGeom>
              <a:avLst/>
              <a:gdLst>
                <a:gd name="T0" fmla="*/ 3 w 37"/>
                <a:gd name="T1" fmla="*/ 22 h 26"/>
                <a:gd name="T2" fmla="*/ 3 w 37"/>
                <a:gd name="T3" fmla="*/ 23 h 26"/>
                <a:gd name="T4" fmla="*/ 4 w 37"/>
                <a:gd name="T5" fmla="*/ 22 h 26"/>
                <a:gd name="T6" fmla="*/ 5 w 37"/>
                <a:gd name="T7" fmla="*/ 24 h 26"/>
                <a:gd name="T8" fmla="*/ 8 w 37"/>
                <a:gd name="T9" fmla="*/ 25 h 26"/>
                <a:gd name="T10" fmla="*/ 13 w 37"/>
                <a:gd name="T11" fmla="*/ 25 h 26"/>
                <a:gd name="T12" fmla="*/ 10 w 37"/>
                <a:gd name="T13" fmla="*/ 23 h 26"/>
                <a:gd name="T14" fmla="*/ 10 w 37"/>
                <a:gd name="T15" fmla="*/ 18 h 26"/>
                <a:gd name="T16" fmla="*/ 11 w 37"/>
                <a:gd name="T17" fmla="*/ 16 h 26"/>
                <a:gd name="T18" fmla="*/ 13 w 37"/>
                <a:gd name="T19" fmla="*/ 14 h 26"/>
                <a:gd name="T20" fmla="*/ 14 w 37"/>
                <a:gd name="T21" fmla="*/ 13 h 26"/>
                <a:gd name="T22" fmla="*/ 15 w 37"/>
                <a:gd name="T23" fmla="*/ 11 h 26"/>
                <a:gd name="T24" fmla="*/ 17 w 37"/>
                <a:gd name="T25" fmla="*/ 10 h 26"/>
                <a:gd name="T26" fmla="*/ 20 w 37"/>
                <a:gd name="T27" fmla="*/ 9 h 26"/>
                <a:gd name="T28" fmla="*/ 31 w 37"/>
                <a:gd name="T29" fmla="*/ 5 h 26"/>
                <a:gd name="T30" fmla="*/ 36 w 37"/>
                <a:gd name="T31" fmla="*/ 1 h 26"/>
                <a:gd name="T32" fmla="*/ 30 w 37"/>
                <a:gd name="T33" fmla="*/ 2 h 26"/>
                <a:gd name="T34" fmla="*/ 26 w 37"/>
                <a:gd name="T35" fmla="*/ 3 h 26"/>
                <a:gd name="T36" fmla="*/ 23 w 37"/>
                <a:gd name="T37" fmla="*/ 3 h 26"/>
                <a:gd name="T38" fmla="*/ 20 w 37"/>
                <a:gd name="T39" fmla="*/ 4 h 26"/>
                <a:gd name="T40" fmla="*/ 17 w 37"/>
                <a:gd name="T41" fmla="*/ 5 h 26"/>
                <a:gd name="T42" fmla="*/ 15 w 37"/>
                <a:gd name="T43" fmla="*/ 6 h 26"/>
                <a:gd name="T44" fmla="*/ 13 w 37"/>
                <a:gd name="T45" fmla="*/ 7 h 26"/>
                <a:gd name="T46" fmla="*/ 11 w 37"/>
                <a:gd name="T47" fmla="*/ 7 h 26"/>
                <a:gd name="T48" fmla="*/ 11 w 37"/>
                <a:gd name="T49" fmla="*/ 9 h 26"/>
                <a:gd name="T50" fmla="*/ 10 w 37"/>
                <a:gd name="T51" fmla="*/ 10 h 26"/>
                <a:gd name="T52" fmla="*/ 9 w 37"/>
                <a:gd name="T53" fmla="*/ 11 h 26"/>
                <a:gd name="T54" fmla="*/ 7 w 37"/>
                <a:gd name="T55" fmla="*/ 12 h 26"/>
                <a:gd name="T56" fmla="*/ 7 w 37"/>
                <a:gd name="T57" fmla="*/ 14 h 26"/>
                <a:gd name="T58" fmla="*/ 7 w 37"/>
                <a:gd name="T59" fmla="*/ 15 h 26"/>
                <a:gd name="T60" fmla="*/ 5 w 37"/>
                <a:gd name="T61" fmla="*/ 16 h 26"/>
                <a:gd name="T62" fmla="*/ 4 w 37"/>
                <a:gd name="T63" fmla="*/ 17 h 26"/>
                <a:gd name="T64" fmla="*/ 4 w 37"/>
                <a:gd name="T65" fmla="*/ 18 h 26"/>
                <a:gd name="T66" fmla="*/ 3 w 37"/>
                <a:gd name="T67" fmla="*/ 19 h 26"/>
                <a:gd name="T68" fmla="*/ 1 w 37"/>
                <a:gd name="T69" fmla="*/ 20 h 26"/>
                <a:gd name="T70" fmla="*/ 3 w 37"/>
                <a:gd name="T7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26">
                  <a:moveTo>
                    <a:pt x="3" y="22"/>
                  </a:moveTo>
                  <a:cubicBezTo>
                    <a:pt x="3" y="22"/>
                    <a:pt x="2" y="23"/>
                    <a:pt x="3" y="23"/>
                  </a:cubicBezTo>
                  <a:cubicBezTo>
                    <a:pt x="4" y="24"/>
                    <a:pt x="4" y="23"/>
                    <a:pt x="4" y="22"/>
                  </a:cubicBezTo>
                  <a:cubicBezTo>
                    <a:pt x="3" y="21"/>
                    <a:pt x="6" y="23"/>
                    <a:pt x="5" y="24"/>
                  </a:cubicBezTo>
                  <a:cubicBezTo>
                    <a:pt x="4" y="24"/>
                    <a:pt x="7" y="25"/>
                    <a:pt x="8" y="25"/>
                  </a:cubicBezTo>
                  <a:cubicBezTo>
                    <a:pt x="9" y="25"/>
                    <a:pt x="13" y="26"/>
                    <a:pt x="13" y="25"/>
                  </a:cubicBezTo>
                  <a:cubicBezTo>
                    <a:pt x="13" y="24"/>
                    <a:pt x="11" y="24"/>
                    <a:pt x="10" y="23"/>
                  </a:cubicBezTo>
                  <a:cubicBezTo>
                    <a:pt x="9" y="21"/>
                    <a:pt x="8" y="19"/>
                    <a:pt x="10" y="18"/>
                  </a:cubicBezTo>
                  <a:cubicBezTo>
                    <a:pt x="11" y="17"/>
                    <a:pt x="10" y="17"/>
                    <a:pt x="11" y="16"/>
                  </a:cubicBezTo>
                  <a:cubicBezTo>
                    <a:pt x="13" y="15"/>
                    <a:pt x="12" y="14"/>
                    <a:pt x="13" y="14"/>
                  </a:cubicBezTo>
                  <a:cubicBezTo>
                    <a:pt x="14" y="14"/>
                    <a:pt x="13" y="13"/>
                    <a:pt x="14" y="13"/>
                  </a:cubicBezTo>
                  <a:cubicBezTo>
                    <a:pt x="15" y="12"/>
                    <a:pt x="15" y="11"/>
                    <a:pt x="15" y="11"/>
                  </a:cubicBezTo>
                  <a:cubicBezTo>
                    <a:pt x="15" y="10"/>
                    <a:pt x="16" y="11"/>
                    <a:pt x="17" y="10"/>
                  </a:cubicBezTo>
                  <a:cubicBezTo>
                    <a:pt x="18" y="9"/>
                    <a:pt x="19" y="10"/>
                    <a:pt x="20" y="9"/>
                  </a:cubicBezTo>
                  <a:cubicBezTo>
                    <a:pt x="20" y="8"/>
                    <a:pt x="27" y="6"/>
                    <a:pt x="31" y="5"/>
                  </a:cubicBezTo>
                  <a:cubicBezTo>
                    <a:pt x="34" y="4"/>
                    <a:pt x="37" y="2"/>
                    <a:pt x="36" y="1"/>
                  </a:cubicBezTo>
                  <a:cubicBezTo>
                    <a:pt x="34" y="0"/>
                    <a:pt x="31" y="2"/>
                    <a:pt x="30" y="2"/>
                  </a:cubicBezTo>
                  <a:cubicBezTo>
                    <a:pt x="29" y="3"/>
                    <a:pt x="27" y="3"/>
                    <a:pt x="26" y="3"/>
                  </a:cubicBezTo>
                  <a:cubicBezTo>
                    <a:pt x="26" y="4"/>
                    <a:pt x="24" y="4"/>
                    <a:pt x="23" y="3"/>
                  </a:cubicBezTo>
                  <a:cubicBezTo>
                    <a:pt x="22" y="3"/>
                    <a:pt x="20" y="4"/>
                    <a:pt x="20" y="4"/>
                  </a:cubicBezTo>
                  <a:cubicBezTo>
                    <a:pt x="19" y="4"/>
                    <a:pt x="18" y="5"/>
                    <a:pt x="17" y="5"/>
                  </a:cubicBezTo>
                  <a:cubicBezTo>
                    <a:pt x="16" y="5"/>
                    <a:pt x="15" y="5"/>
                    <a:pt x="15" y="6"/>
                  </a:cubicBezTo>
                  <a:cubicBezTo>
                    <a:pt x="14" y="6"/>
                    <a:pt x="13" y="6"/>
                    <a:pt x="13" y="7"/>
                  </a:cubicBezTo>
                  <a:cubicBezTo>
                    <a:pt x="13" y="7"/>
                    <a:pt x="12" y="8"/>
                    <a:pt x="11" y="7"/>
                  </a:cubicBezTo>
                  <a:cubicBezTo>
                    <a:pt x="11" y="7"/>
                    <a:pt x="10" y="8"/>
                    <a:pt x="11" y="9"/>
                  </a:cubicBezTo>
                  <a:cubicBezTo>
                    <a:pt x="12" y="10"/>
                    <a:pt x="9" y="10"/>
                    <a:pt x="10" y="10"/>
                  </a:cubicBezTo>
                  <a:cubicBezTo>
                    <a:pt x="10" y="11"/>
                    <a:pt x="9" y="11"/>
                    <a:pt x="9" y="11"/>
                  </a:cubicBezTo>
                  <a:cubicBezTo>
                    <a:pt x="9" y="12"/>
                    <a:pt x="8" y="12"/>
                    <a:pt x="7" y="12"/>
                  </a:cubicBezTo>
                  <a:cubicBezTo>
                    <a:pt x="7" y="12"/>
                    <a:pt x="6" y="14"/>
                    <a:pt x="7" y="14"/>
                  </a:cubicBezTo>
                  <a:cubicBezTo>
                    <a:pt x="8" y="14"/>
                    <a:pt x="7" y="14"/>
                    <a:pt x="7" y="15"/>
                  </a:cubicBezTo>
                  <a:cubicBezTo>
                    <a:pt x="7" y="16"/>
                    <a:pt x="5" y="15"/>
                    <a:pt x="5" y="16"/>
                  </a:cubicBezTo>
                  <a:cubicBezTo>
                    <a:pt x="5" y="16"/>
                    <a:pt x="5" y="17"/>
                    <a:pt x="4" y="17"/>
                  </a:cubicBezTo>
                  <a:cubicBezTo>
                    <a:pt x="2" y="17"/>
                    <a:pt x="4" y="17"/>
                    <a:pt x="4" y="18"/>
                  </a:cubicBezTo>
                  <a:cubicBezTo>
                    <a:pt x="4" y="19"/>
                    <a:pt x="3" y="18"/>
                    <a:pt x="3" y="19"/>
                  </a:cubicBezTo>
                  <a:cubicBezTo>
                    <a:pt x="3" y="20"/>
                    <a:pt x="1" y="19"/>
                    <a:pt x="1" y="20"/>
                  </a:cubicBezTo>
                  <a:cubicBezTo>
                    <a:pt x="0" y="22"/>
                    <a:pt x="2" y="22"/>
                    <a:pt x="3" y="2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5">
              <a:extLst>
                <a:ext uri="{FF2B5EF4-FFF2-40B4-BE49-F238E27FC236}">
                  <a16:creationId xmlns:a16="http://schemas.microsoft.com/office/drawing/2014/main" id="{0EAA89CF-EA9D-41F0-9D97-D2442BC5E5F6}"/>
                </a:ext>
              </a:extLst>
            </p:cNvPr>
            <p:cNvSpPr>
              <a:spLocks/>
            </p:cNvSpPr>
            <p:nvPr/>
          </p:nvSpPr>
          <p:spPr bwMode="auto">
            <a:xfrm>
              <a:off x="3033" y="3450"/>
              <a:ext cx="22" cy="7"/>
            </a:xfrm>
            <a:custGeom>
              <a:avLst/>
              <a:gdLst>
                <a:gd name="T0" fmla="*/ 1 w 9"/>
                <a:gd name="T1" fmla="*/ 3 h 3"/>
                <a:gd name="T2" fmla="*/ 4 w 9"/>
                <a:gd name="T3" fmla="*/ 3 h 3"/>
                <a:gd name="T4" fmla="*/ 8 w 9"/>
                <a:gd name="T5" fmla="*/ 2 h 3"/>
                <a:gd name="T6" fmla="*/ 6 w 9"/>
                <a:gd name="T7" fmla="*/ 1 h 3"/>
                <a:gd name="T8" fmla="*/ 1 w 9"/>
                <a:gd name="T9" fmla="*/ 3 h 3"/>
              </a:gdLst>
              <a:ahLst/>
              <a:cxnLst>
                <a:cxn ang="0">
                  <a:pos x="T0" y="T1"/>
                </a:cxn>
                <a:cxn ang="0">
                  <a:pos x="T2" y="T3"/>
                </a:cxn>
                <a:cxn ang="0">
                  <a:pos x="T4" y="T5"/>
                </a:cxn>
                <a:cxn ang="0">
                  <a:pos x="T6" y="T7"/>
                </a:cxn>
                <a:cxn ang="0">
                  <a:pos x="T8" y="T9"/>
                </a:cxn>
              </a:cxnLst>
              <a:rect l="0" t="0" r="r" b="b"/>
              <a:pathLst>
                <a:path w="9" h="3">
                  <a:moveTo>
                    <a:pt x="1" y="3"/>
                  </a:moveTo>
                  <a:cubicBezTo>
                    <a:pt x="2" y="3"/>
                    <a:pt x="3" y="2"/>
                    <a:pt x="4" y="3"/>
                  </a:cubicBezTo>
                  <a:cubicBezTo>
                    <a:pt x="5" y="3"/>
                    <a:pt x="7" y="2"/>
                    <a:pt x="8" y="2"/>
                  </a:cubicBezTo>
                  <a:cubicBezTo>
                    <a:pt x="9" y="2"/>
                    <a:pt x="8" y="1"/>
                    <a:pt x="6" y="1"/>
                  </a:cubicBezTo>
                  <a:cubicBezTo>
                    <a:pt x="3" y="0"/>
                    <a:pt x="0" y="2"/>
                    <a:pt x="1"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6">
              <a:extLst>
                <a:ext uri="{FF2B5EF4-FFF2-40B4-BE49-F238E27FC236}">
                  <a16:creationId xmlns:a16="http://schemas.microsoft.com/office/drawing/2014/main" id="{7E569A9B-4F0A-4D0F-B167-3B5DCF769D5B}"/>
                </a:ext>
              </a:extLst>
            </p:cNvPr>
            <p:cNvSpPr>
              <a:spLocks/>
            </p:cNvSpPr>
            <p:nvPr/>
          </p:nvSpPr>
          <p:spPr bwMode="auto">
            <a:xfrm>
              <a:off x="2417" y="3467"/>
              <a:ext cx="14" cy="9"/>
            </a:xfrm>
            <a:custGeom>
              <a:avLst/>
              <a:gdLst>
                <a:gd name="T0" fmla="*/ 2 w 6"/>
                <a:gd name="T1" fmla="*/ 2 h 4"/>
                <a:gd name="T2" fmla="*/ 5 w 6"/>
                <a:gd name="T3" fmla="*/ 2 h 4"/>
                <a:gd name="T4" fmla="*/ 4 w 6"/>
                <a:gd name="T5" fmla="*/ 0 h 4"/>
                <a:gd name="T6" fmla="*/ 2 w 6"/>
                <a:gd name="T7" fmla="*/ 2 h 4"/>
              </a:gdLst>
              <a:ahLst/>
              <a:cxnLst>
                <a:cxn ang="0">
                  <a:pos x="T0" y="T1"/>
                </a:cxn>
                <a:cxn ang="0">
                  <a:pos x="T2" y="T3"/>
                </a:cxn>
                <a:cxn ang="0">
                  <a:pos x="T4" y="T5"/>
                </a:cxn>
                <a:cxn ang="0">
                  <a:pos x="T6" y="T7"/>
                </a:cxn>
              </a:cxnLst>
              <a:rect l="0" t="0" r="r" b="b"/>
              <a:pathLst>
                <a:path w="6" h="4">
                  <a:moveTo>
                    <a:pt x="2" y="2"/>
                  </a:moveTo>
                  <a:cubicBezTo>
                    <a:pt x="3" y="4"/>
                    <a:pt x="5" y="2"/>
                    <a:pt x="5" y="2"/>
                  </a:cubicBezTo>
                  <a:cubicBezTo>
                    <a:pt x="6" y="1"/>
                    <a:pt x="5" y="1"/>
                    <a:pt x="4" y="0"/>
                  </a:cubicBezTo>
                  <a:cubicBezTo>
                    <a:pt x="2" y="0"/>
                    <a:pt x="0" y="1"/>
                    <a:pt x="2"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7">
              <a:extLst>
                <a:ext uri="{FF2B5EF4-FFF2-40B4-BE49-F238E27FC236}">
                  <a16:creationId xmlns:a16="http://schemas.microsoft.com/office/drawing/2014/main" id="{79ABA6EE-ED01-4BCA-845A-41B543D5C643}"/>
                </a:ext>
              </a:extLst>
            </p:cNvPr>
            <p:cNvSpPr>
              <a:spLocks/>
            </p:cNvSpPr>
            <p:nvPr/>
          </p:nvSpPr>
          <p:spPr bwMode="auto">
            <a:xfrm>
              <a:off x="2414" y="3354"/>
              <a:ext cx="22" cy="12"/>
            </a:xfrm>
            <a:custGeom>
              <a:avLst/>
              <a:gdLst>
                <a:gd name="T0" fmla="*/ 2 w 9"/>
                <a:gd name="T1" fmla="*/ 3 h 5"/>
                <a:gd name="T2" fmla="*/ 1 w 9"/>
                <a:gd name="T3" fmla="*/ 4 h 5"/>
                <a:gd name="T4" fmla="*/ 4 w 9"/>
                <a:gd name="T5" fmla="*/ 4 h 5"/>
                <a:gd name="T6" fmla="*/ 5 w 9"/>
                <a:gd name="T7" fmla="*/ 4 h 5"/>
                <a:gd name="T8" fmla="*/ 8 w 9"/>
                <a:gd name="T9" fmla="*/ 2 h 5"/>
                <a:gd name="T10" fmla="*/ 8 w 9"/>
                <a:gd name="T11" fmla="*/ 1 h 5"/>
                <a:gd name="T12" fmla="*/ 5 w 9"/>
                <a:gd name="T13" fmla="*/ 2 h 5"/>
                <a:gd name="T14" fmla="*/ 2 w 9"/>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2" y="3"/>
                  </a:moveTo>
                  <a:cubicBezTo>
                    <a:pt x="2" y="4"/>
                    <a:pt x="0" y="3"/>
                    <a:pt x="1" y="4"/>
                  </a:cubicBezTo>
                  <a:cubicBezTo>
                    <a:pt x="1" y="5"/>
                    <a:pt x="4" y="5"/>
                    <a:pt x="4" y="4"/>
                  </a:cubicBezTo>
                  <a:cubicBezTo>
                    <a:pt x="4" y="4"/>
                    <a:pt x="5" y="4"/>
                    <a:pt x="5" y="4"/>
                  </a:cubicBezTo>
                  <a:cubicBezTo>
                    <a:pt x="5" y="3"/>
                    <a:pt x="6" y="3"/>
                    <a:pt x="8" y="2"/>
                  </a:cubicBezTo>
                  <a:cubicBezTo>
                    <a:pt x="9" y="2"/>
                    <a:pt x="9" y="2"/>
                    <a:pt x="8" y="1"/>
                  </a:cubicBezTo>
                  <a:cubicBezTo>
                    <a:pt x="6" y="0"/>
                    <a:pt x="4" y="1"/>
                    <a:pt x="5" y="2"/>
                  </a:cubicBezTo>
                  <a:cubicBezTo>
                    <a:pt x="6" y="3"/>
                    <a:pt x="3" y="2"/>
                    <a:pt x="2"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8">
              <a:extLst>
                <a:ext uri="{FF2B5EF4-FFF2-40B4-BE49-F238E27FC236}">
                  <a16:creationId xmlns:a16="http://schemas.microsoft.com/office/drawing/2014/main" id="{C0616B39-4D98-4D39-811F-D6304978E823}"/>
                </a:ext>
              </a:extLst>
            </p:cNvPr>
            <p:cNvSpPr>
              <a:spLocks/>
            </p:cNvSpPr>
            <p:nvPr/>
          </p:nvSpPr>
          <p:spPr bwMode="auto">
            <a:xfrm>
              <a:off x="2474" y="3354"/>
              <a:ext cx="14" cy="10"/>
            </a:xfrm>
            <a:custGeom>
              <a:avLst/>
              <a:gdLst>
                <a:gd name="T0" fmla="*/ 6 w 6"/>
                <a:gd name="T1" fmla="*/ 2 h 4"/>
                <a:gd name="T2" fmla="*/ 5 w 6"/>
                <a:gd name="T3" fmla="*/ 1 h 4"/>
                <a:gd name="T4" fmla="*/ 2 w 6"/>
                <a:gd name="T5" fmla="*/ 1 h 4"/>
                <a:gd name="T6" fmla="*/ 0 w 6"/>
                <a:gd name="T7" fmla="*/ 3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cubicBezTo>
                    <a:pt x="6" y="2"/>
                    <a:pt x="5" y="2"/>
                    <a:pt x="5" y="1"/>
                  </a:cubicBezTo>
                  <a:cubicBezTo>
                    <a:pt x="5" y="0"/>
                    <a:pt x="2" y="0"/>
                    <a:pt x="2" y="1"/>
                  </a:cubicBezTo>
                  <a:cubicBezTo>
                    <a:pt x="2" y="2"/>
                    <a:pt x="0" y="2"/>
                    <a:pt x="0" y="3"/>
                  </a:cubicBezTo>
                  <a:cubicBezTo>
                    <a:pt x="2" y="4"/>
                    <a:pt x="6" y="3"/>
                    <a:pt x="6"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9">
              <a:extLst>
                <a:ext uri="{FF2B5EF4-FFF2-40B4-BE49-F238E27FC236}">
                  <a16:creationId xmlns:a16="http://schemas.microsoft.com/office/drawing/2014/main" id="{72CB754C-52DA-45DE-A5A9-383B465D0070}"/>
                </a:ext>
              </a:extLst>
            </p:cNvPr>
            <p:cNvSpPr>
              <a:spLocks/>
            </p:cNvSpPr>
            <p:nvPr/>
          </p:nvSpPr>
          <p:spPr bwMode="auto">
            <a:xfrm>
              <a:off x="2879" y="3412"/>
              <a:ext cx="24" cy="9"/>
            </a:xfrm>
            <a:custGeom>
              <a:avLst/>
              <a:gdLst>
                <a:gd name="T0" fmla="*/ 5 w 10"/>
                <a:gd name="T1" fmla="*/ 4 h 4"/>
                <a:gd name="T2" fmla="*/ 10 w 10"/>
                <a:gd name="T3" fmla="*/ 3 h 4"/>
                <a:gd name="T4" fmla="*/ 7 w 10"/>
                <a:gd name="T5" fmla="*/ 2 h 4"/>
                <a:gd name="T6" fmla="*/ 5 w 10"/>
                <a:gd name="T7" fmla="*/ 2 h 4"/>
                <a:gd name="T8" fmla="*/ 2 w 10"/>
                <a:gd name="T9" fmla="*/ 1 h 4"/>
                <a:gd name="T10" fmla="*/ 1 w 10"/>
                <a:gd name="T11" fmla="*/ 2 h 4"/>
                <a:gd name="T12" fmla="*/ 5 w 1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5" y="4"/>
                  </a:moveTo>
                  <a:cubicBezTo>
                    <a:pt x="8" y="4"/>
                    <a:pt x="10" y="4"/>
                    <a:pt x="10" y="3"/>
                  </a:cubicBezTo>
                  <a:cubicBezTo>
                    <a:pt x="10" y="2"/>
                    <a:pt x="8" y="2"/>
                    <a:pt x="7" y="2"/>
                  </a:cubicBezTo>
                  <a:cubicBezTo>
                    <a:pt x="6" y="2"/>
                    <a:pt x="6" y="1"/>
                    <a:pt x="5" y="2"/>
                  </a:cubicBezTo>
                  <a:cubicBezTo>
                    <a:pt x="4" y="2"/>
                    <a:pt x="2" y="2"/>
                    <a:pt x="2" y="1"/>
                  </a:cubicBezTo>
                  <a:cubicBezTo>
                    <a:pt x="1" y="0"/>
                    <a:pt x="0" y="2"/>
                    <a:pt x="1" y="2"/>
                  </a:cubicBezTo>
                  <a:cubicBezTo>
                    <a:pt x="2" y="2"/>
                    <a:pt x="3" y="4"/>
                    <a:pt x="5" y="4"/>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40">
              <a:extLst>
                <a:ext uri="{FF2B5EF4-FFF2-40B4-BE49-F238E27FC236}">
                  <a16:creationId xmlns:a16="http://schemas.microsoft.com/office/drawing/2014/main" id="{F3E80B20-DB9B-421C-A9F2-0087F09583D4}"/>
                </a:ext>
              </a:extLst>
            </p:cNvPr>
            <p:cNvSpPr>
              <a:spLocks/>
            </p:cNvSpPr>
            <p:nvPr/>
          </p:nvSpPr>
          <p:spPr bwMode="auto">
            <a:xfrm>
              <a:off x="2457" y="3350"/>
              <a:ext cx="17" cy="4"/>
            </a:xfrm>
            <a:custGeom>
              <a:avLst/>
              <a:gdLst>
                <a:gd name="T0" fmla="*/ 3 w 7"/>
                <a:gd name="T1" fmla="*/ 2 h 2"/>
                <a:gd name="T2" fmla="*/ 5 w 7"/>
                <a:gd name="T3" fmla="*/ 1 h 2"/>
                <a:gd name="T4" fmla="*/ 6 w 7"/>
                <a:gd name="T5" fmla="*/ 1 h 2"/>
                <a:gd name="T6" fmla="*/ 3 w 7"/>
                <a:gd name="T7" fmla="*/ 1 h 2"/>
                <a:gd name="T8" fmla="*/ 0 w 7"/>
                <a:gd name="T9" fmla="*/ 1 h 2"/>
                <a:gd name="T10" fmla="*/ 3 w 7"/>
                <a:gd name="T11" fmla="*/ 2 h 2"/>
              </a:gdLst>
              <a:ahLst/>
              <a:cxnLst>
                <a:cxn ang="0">
                  <a:pos x="T0" y="T1"/>
                </a:cxn>
                <a:cxn ang="0">
                  <a:pos x="T2" y="T3"/>
                </a:cxn>
                <a:cxn ang="0">
                  <a:pos x="T4" y="T5"/>
                </a:cxn>
                <a:cxn ang="0">
                  <a:pos x="T6" y="T7"/>
                </a:cxn>
                <a:cxn ang="0">
                  <a:pos x="T8" y="T9"/>
                </a:cxn>
                <a:cxn ang="0">
                  <a:pos x="T10" y="T11"/>
                </a:cxn>
              </a:cxnLst>
              <a:rect l="0" t="0" r="r" b="b"/>
              <a:pathLst>
                <a:path w="7" h="2">
                  <a:moveTo>
                    <a:pt x="3" y="2"/>
                  </a:moveTo>
                  <a:cubicBezTo>
                    <a:pt x="4" y="2"/>
                    <a:pt x="4" y="1"/>
                    <a:pt x="5" y="1"/>
                  </a:cubicBezTo>
                  <a:cubicBezTo>
                    <a:pt x="6" y="1"/>
                    <a:pt x="7" y="1"/>
                    <a:pt x="6" y="1"/>
                  </a:cubicBezTo>
                  <a:cubicBezTo>
                    <a:pt x="6" y="0"/>
                    <a:pt x="2" y="0"/>
                    <a:pt x="3" y="1"/>
                  </a:cubicBezTo>
                  <a:cubicBezTo>
                    <a:pt x="3" y="1"/>
                    <a:pt x="0" y="1"/>
                    <a:pt x="0" y="1"/>
                  </a:cubicBezTo>
                  <a:cubicBezTo>
                    <a:pt x="0" y="2"/>
                    <a:pt x="1" y="2"/>
                    <a:pt x="3"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1">
              <a:extLst>
                <a:ext uri="{FF2B5EF4-FFF2-40B4-BE49-F238E27FC236}">
                  <a16:creationId xmlns:a16="http://schemas.microsoft.com/office/drawing/2014/main" id="{690F6599-B041-41C1-A6D7-804392C5842A}"/>
                </a:ext>
              </a:extLst>
            </p:cNvPr>
            <p:cNvSpPr>
              <a:spLocks/>
            </p:cNvSpPr>
            <p:nvPr/>
          </p:nvSpPr>
          <p:spPr bwMode="auto">
            <a:xfrm>
              <a:off x="2457" y="3362"/>
              <a:ext cx="17" cy="4"/>
            </a:xfrm>
            <a:custGeom>
              <a:avLst/>
              <a:gdLst>
                <a:gd name="T0" fmla="*/ 3 w 7"/>
                <a:gd name="T1" fmla="*/ 0 h 2"/>
                <a:gd name="T2" fmla="*/ 2 w 7"/>
                <a:gd name="T3" fmla="*/ 1 h 2"/>
                <a:gd name="T4" fmla="*/ 0 w 7"/>
                <a:gd name="T5" fmla="*/ 2 h 2"/>
                <a:gd name="T6" fmla="*/ 5 w 7"/>
                <a:gd name="T7" fmla="*/ 2 h 2"/>
                <a:gd name="T8" fmla="*/ 7 w 7"/>
                <a:gd name="T9" fmla="*/ 1 h 2"/>
                <a:gd name="T10" fmla="*/ 3 w 7"/>
                <a:gd name="T11" fmla="*/ 0 h 2"/>
              </a:gdLst>
              <a:ahLst/>
              <a:cxnLst>
                <a:cxn ang="0">
                  <a:pos x="T0" y="T1"/>
                </a:cxn>
                <a:cxn ang="0">
                  <a:pos x="T2" y="T3"/>
                </a:cxn>
                <a:cxn ang="0">
                  <a:pos x="T4" y="T5"/>
                </a:cxn>
                <a:cxn ang="0">
                  <a:pos x="T6" y="T7"/>
                </a:cxn>
                <a:cxn ang="0">
                  <a:pos x="T8" y="T9"/>
                </a:cxn>
                <a:cxn ang="0">
                  <a:pos x="T10" y="T11"/>
                </a:cxn>
              </a:cxnLst>
              <a:rect l="0" t="0" r="r" b="b"/>
              <a:pathLst>
                <a:path w="7" h="2">
                  <a:moveTo>
                    <a:pt x="3" y="0"/>
                  </a:moveTo>
                  <a:cubicBezTo>
                    <a:pt x="3" y="1"/>
                    <a:pt x="3" y="1"/>
                    <a:pt x="2" y="1"/>
                  </a:cubicBezTo>
                  <a:cubicBezTo>
                    <a:pt x="0" y="1"/>
                    <a:pt x="0" y="1"/>
                    <a:pt x="0" y="2"/>
                  </a:cubicBezTo>
                  <a:cubicBezTo>
                    <a:pt x="1" y="2"/>
                    <a:pt x="4" y="2"/>
                    <a:pt x="5" y="2"/>
                  </a:cubicBezTo>
                  <a:cubicBezTo>
                    <a:pt x="5" y="1"/>
                    <a:pt x="7" y="1"/>
                    <a:pt x="7" y="1"/>
                  </a:cubicBezTo>
                  <a:cubicBezTo>
                    <a:pt x="7" y="0"/>
                    <a:pt x="3" y="0"/>
                    <a:pt x="3" y="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2">
              <a:extLst>
                <a:ext uri="{FF2B5EF4-FFF2-40B4-BE49-F238E27FC236}">
                  <a16:creationId xmlns:a16="http://schemas.microsoft.com/office/drawing/2014/main" id="{6C0B8C7B-6DDA-4919-B3D9-1E8CE0D95AA6}"/>
                </a:ext>
              </a:extLst>
            </p:cNvPr>
            <p:cNvSpPr>
              <a:spLocks/>
            </p:cNvSpPr>
            <p:nvPr/>
          </p:nvSpPr>
          <p:spPr bwMode="auto">
            <a:xfrm>
              <a:off x="2448" y="3354"/>
              <a:ext cx="19" cy="8"/>
            </a:xfrm>
            <a:custGeom>
              <a:avLst/>
              <a:gdLst>
                <a:gd name="T0" fmla="*/ 1 w 8"/>
                <a:gd name="T1" fmla="*/ 2 h 3"/>
                <a:gd name="T2" fmla="*/ 8 w 8"/>
                <a:gd name="T3" fmla="*/ 1 h 3"/>
                <a:gd name="T4" fmla="*/ 4 w 8"/>
                <a:gd name="T5" fmla="*/ 0 h 3"/>
                <a:gd name="T6" fmla="*/ 3 w 8"/>
                <a:gd name="T7" fmla="*/ 1 h 3"/>
                <a:gd name="T8" fmla="*/ 1 w 8"/>
                <a:gd name="T9" fmla="*/ 2 h 3"/>
              </a:gdLst>
              <a:ahLst/>
              <a:cxnLst>
                <a:cxn ang="0">
                  <a:pos x="T0" y="T1"/>
                </a:cxn>
                <a:cxn ang="0">
                  <a:pos x="T2" y="T3"/>
                </a:cxn>
                <a:cxn ang="0">
                  <a:pos x="T4" y="T5"/>
                </a:cxn>
                <a:cxn ang="0">
                  <a:pos x="T6" y="T7"/>
                </a:cxn>
                <a:cxn ang="0">
                  <a:pos x="T8" y="T9"/>
                </a:cxn>
              </a:cxnLst>
              <a:rect l="0" t="0" r="r" b="b"/>
              <a:pathLst>
                <a:path w="8" h="3">
                  <a:moveTo>
                    <a:pt x="1" y="2"/>
                  </a:moveTo>
                  <a:cubicBezTo>
                    <a:pt x="2" y="3"/>
                    <a:pt x="8" y="2"/>
                    <a:pt x="8" y="1"/>
                  </a:cubicBezTo>
                  <a:cubicBezTo>
                    <a:pt x="8" y="0"/>
                    <a:pt x="6" y="1"/>
                    <a:pt x="4" y="0"/>
                  </a:cubicBezTo>
                  <a:cubicBezTo>
                    <a:pt x="3" y="0"/>
                    <a:pt x="2" y="0"/>
                    <a:pt x="3" y="1"/>
                  </a:cubicBezTo>
                  <a:cubicBezTo>
                    <a:pt x="3" y="1"/>
                    <a:pt x="0" y="1"/>
                    <a:pt x="1"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3">
              <a:extLst>
                <a:ext uri="{FF2B5EF4-FFF2-40B4-BE49-F238E27FC236}">
                  <a16:creationId xmlns:a16="http://schemas.microsoft.com/office/drawing/2014/main" id="{9E1EB7B9-0F7A-40EC-9C59-E11EAE87F583}"/>
                </a:ext>
              </a:extLst>
            </p:cNvPr>
            <p:cNvSpPr>
              <a:spLocks/>
            </p:cNvSpPr>
            <p:nvPr/>
          </p:nvSpPr>
          <p:spPr bwMode="auto">
            <a:xfrm>
              <a:off x="2491" y="3354"/>
              <a:ext cx="14" cy="5"/>
            </a:xfrm>
            <a:custGeom>
              <a:avLst/>
              <a:gdLst>
                <a:gd name="T0" fmla="*/ 3 w 6"/>
                <a:gd name="T1" fmla="*/ 2 h 2"/>
                <a:gd name="T2" fmla="*/ 4 w 6"/>
                <a:gd name="T3" fmla="*/ 0 h 2"/>
                <a:gd name="T4" fmla="*/ 2 w 6"/>
                <a:gd name="T5" fmla="*/ 1 h 2"/>
                <a:gd name="T6" fmla="*/ 0 w 6"/>
                <a:gd name="T7" fmla="*/ 2 h 2"/>
                <a:gd name="T8" fmla="*/ 3 w 6"/>
                <a:gd name="T9" fmla="*/ 2 h 2"/>
              </a:gdLst>
              <a:ahLst/>
              <a:cxnLst>
                <a:cxn ang="0">
                  <a:pos x="T0" y="T1"/>
                </a:cxn>
                <a:cxn ang="0">
                  <a:pos x="T2" y="T3"/>
                </a:cxn>
                <a:cxn ang="0">
                  <a:pos x="T4" y="T5"/>
                </a:cxn>
                <a:cxn ang="0">
                  <a:pos x="T6" y="T7"/>
                </a:cxn>
                <a:cxn ang="0">
                  <a:pos x="T8" y="T9"/>
                </a:cxn>
              </a:cxnLst>
              <a:rect l="0" t="0" r="r" b="b"/>
              <a:pathLst>
                <a:path w="6" h="2">
                  <a:moveTo>
                    <a:pt x="3" y="2"/>
                  </a:moveTo>
                  <a:cubicBezTo>
                    <a:pt x="6" y="2"/>
                    <a:pt x="5" y="0"/>
                    <a:pt x="4" y="0"/>
                  </a:cubicBezTo>
                  <a:cubicBezTo>
                    <a:pt x="3" y="0"/>
                    <a:pt x="3" y="1"/>
                    <a:pt x="2" y="1"/>
                  </a:cubicBezTo>
                  <a:cubicBezTo>
                    <a:pt x="2" y="1"/>
                    <a:pt x="0" y="1"/>
                    <a:pt x="0" y="2"/>
                  </a:cubicBezTo>
                  <a:cubicBezTo>
                    <a:pt x="1" y="2"/>
                    <a:pt x="2" y="2"/>
                    <a:pt x="3"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4">
              <a:extLst>
                <a:ext uri="{FF2B5EF4-FFF2-40B4-BE49-F238E27FC236}">
                  <a16:creationId xmlns:a16="http://schemas.microsoft.com/office/drawing/2014/main" id="{F30B93F2-DEE8-499A-B4AE-83691DAF778B}"/>
                </a:ext>
              </a:extLst>
            </p:cNvPr>
            <p:cNvSpPr>
              <a:spLocks/>
            </p:cNvSpPr>
            <p:nvPr/>
          </p:nvSpPr>
          <p:spPr bwMode="auto">
            <a:xfrm>
              <a:off x="2857" y="3581"/>
              <a:ext cx="15" cy="53"/>
            </a:xfrm>
            <a:custGeom>
              <a:avLst/>
              <a:gdLst>
                <a:gd name="T0" fmla="*/ 1 w 6"/>
                <a:gd name="T1" fmla="*/ 8 h 22"/>
                <a:gd name="T2" fmla="*/ 1 w 6"/>
                <a:gd name="T3" fmla="*/ 16 h 22"/>
                <a:gd name="T4" fmla="*/ 1 w 6"/>
                <a:gd name="T5" fmla="*/ 21 h 22"/>
                <a:gd name="T6" fmla="*/ 2 w 6"/>
                <a:gd name="T7" fmla="*/ 20 h 22"/>
                <a:gd name="T8" fmla="*/ 4 w 6"/>
                <a:gd name="T9" fmla="*/ 22 h 22"/>
                <a:gd name="T10" fmla="*/ 3 w 6"/>
                <a:gd name="T11" fmla="*/ 20 h 22"/>
                <a:gd name="T12" fmla="*/ 2 w 6"/>
                <a:gd name="T13" fmla="*/ 17 h 22"/>
                <a:gd name="T14" fmla="*/ 3 w 6"/>
                <a:gd name="T15" fmla="*/ 14 h 22"/>
                <a:gd name="T16" fmla="*/ 5 w 6"/>
                <a:gd name="T17" fmla="*/ 14 h 22"/>
                <a:gd name="T18" fmla="*/ 6 w 6"/>
                <a:gd name="T19" fmla="*/ 14 h 22"/>
                <a:gd name="T20" fmla="*/ 4 w 6"/>
                <a:gd name="T21" fmla="*/ 7 h 22"/>
                <a:gd name="T22" fmla="*/ 3 w 6"/>
                <a:gd name="T23" fmla="*/ 2 h 22"/>
                <a:gd name="T24" fmla="*/ 2 w 6"/>
                <a:gd name="T25" fmla="*/ 0 h 22"/>
                <a:gd name="T26" fmla="*/ 1 w 6"/>
                <a:gd name="T27" fmla="*/ 2 h 22"/>
                <a:gd name="T28" fmla="*/ 1 w 6"/>
                <a:gd name="T29" fmla="*/ 4 h 22"/>
                <a:gd name="T30" fmla="*/ 1 w 6"/>
                <a:gd name="T31"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2">
                  <a:moveTo>
                    <a:pt x="1" y="8"/>
                  </a:moveTo>
                  <a:cubicBezTo>
                    <a:pt x="2" y="9"/>
                    <a:pt x="1" y="15"/>
                    <a:pt x="1" y="16"/>
                  </a:cubicBezTo>
                  <a:cubicBezTo>
                    <a:pt x="2" y="17"/>
                    <a:pt x="0" y="21"/>
                    <a:pt x="1" y="21"/>
                  </a:cubicBezTo>
                  <a:cubicBezTo>
                    <a:pt x="1" y="22"/>
                    <a:pt x="1" y="20"/>
                    <a:pt x="2" y="20"/>
                  </a:cubicBezTo>
                  <a:cubicBezTo>
                    <a:pt x="3" y="20"/>
                    <a:pt x="3" y="21"/>
                    <a:pt x="4" y="22"/>
                  </a:cubicBezTo>
                  <a:cubicBezTo>
                    <a:pt x="4" y="22"/>
                    <a:pt x="4" y="20"/>
                    <a:pt x="3" y="20"/>
                  </a:cubicBezTo>
                  <a:cubicBezTo>
                    <a:pt x="3" y="20"/>
                    <a:pt x="2" y="18"/>
                    <a:pt x="2" y="17"/>
                  </a:cubicBezTo>
                  <a:cubicBezTo>
                    <a:pt x="2" y="17"/>
                    <a:pt x="3" y="15"/>
                    <a:pt x="3" y="14"/>
                  </a:cubicBezTo>
                  <a:cubicBezTo>
                    <a:pt x="3" y="13"/>
                    <a:pt x="4" y="13"/>
                    <a:pt x="5" y="14"/>
                  </a:cubicBezTo>
                  <a:cubicBezTo>
                    <a:pt x="6" y="15"/>
                    <a:pt x="6" y="14"/>
                    <a:pt x="6" y="14"/>
                  </a:cubicBezTo>
                  <a:cubicBezTo>
                    <a:pt x="5" y="13"/>
                    <a:pt x="4" y="8"/>
                    <a:pt x="4" y="7"/>
                  </a:cubicBezTo>
                  <a:cubicBezTo>
                    <a:pt x="3" y="5"/>
                    <a:pt x="4" y="3"/>
                    <a:pt x="3" y="2"/>
                  </a:cubicBezTo>
                  <a:cubicBezTo>
                    <a:pt x="2" y="2"/>
                    <a:pt x="3" y="0"/>
                    <a:pt x="2" y="0"/>
                  </a:cubicBezTo>
                  <a:cubicBezTo>
                    <a:pt x="1" y="0"/>
                    <a:pt x="2" y="2"/>
                    <a:pt x="1" y="2"/>
                  </a:cubicBezTo>
                  <a:cubicBezTo>
                    <a:pt x="0" y="2"/>
                    <a:pt x="1" y="3"/>
                    <a:pt x="1" y="4"/>
                  </a:cubicBezTo>
                  <a:cubicBezTo>
                    <a:pt x="0" y="5"/>
                    <a:pt x="1" y="7"/>
                    <a:pt x="1" y="8"/>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5">
              <a:extLst>
                <a:ext uri="{FF2B5EF4-FFF2-40B4-BE49-F238E27FC236}">
                  <a16:creationId xmlns:a16="http://schemas.microsoft.com/office/drawing/2014/main" id="{00EFBE8E-D22B-4DA8-8E13-9867B62AF028}"/>
                </a:ext>
              </a:extLst>
            </p:cNvPr>
            <p:cNvSpPr>
              <a:spLocks noEditPoints="1"/>
            </p:cNvSpPr>
            <p:nvPr/>
          </p:nvSpPr>
          <p:spPr bwMode="auto">
            <a:xfrm>
              <a:off x="2112" y="3393"/>
              <a:ext cx="979" cy="650"/>
            </a:xfrm>
            <a:custGeom>
              <a:avLst/>
              <a:gdLst>
                <a:gd name="T0" fmla="*/ 351 w 411"/>
                <a:gd name="T1" fmla="*/ 31 h 272"/>
                <a:gd name="T2" fmla="*/ 293 w 411"/>
                <a:gd name="T3" fmla="*/ 27 h 272"/>
                <a:gd name="T4" fmla="*/ 244 w 411"/>
                <a:gd name="T5" fmla="*/ 17 h 272"/>
                <a:gd name="T6" fmla="*/ 223 w 411"/>
                <a:gd name="T7" fmla="*/ 7 h 272"/>
                <a:gd name="T8" fmla="*/ 190 w 411"/>
                <a:gd name="T9" fmla="*/ 22 h 272"/>
                <a:gd name="T10" fmla="*/ 173 w 411"/>
                <a:gd name="T11" fmla="*/ 41 h 272"/>
                <a:gd name="T12" fmla="*/ 153 w 411"/>
                <a:gd name="T13" fmla="*/ 29 h 272"/>
                <a:gd name="T14" fmla="*/ 121 w 411"/>
                <a:gd name="T15" fmla="*/ 42 h 272"/>
                <a:gd name="T16" fmla="*/ 102 w 411"/>
                <a:gd name="T17" fmla="*/ 32 h 272"/>
                <a:gd name="T18" fmla="*/ 79 w 411"/>
                <a:gd name="T19" fmla="*/ 27 h 272"/>
                <a:gd name="T20" fmla="*/ 66 w 411"/>
                <a:gd name="T21" fmla="*/ 36 h 272"/>
                <a:gd name="T22" fmla="*/ 44 w 411"/>
                <a:gd name="T23" fmla="*/ 63 h 272"/>
                <a:gd name="T24" fmla="*/ 70 w 411"/>
                <a:gd name="T25" fmla="*/ 53 h 272"/>
                <a:gd name="T26" fmla="*/ 80 w 411"/>
                <a:gd name="T27" fmla="*/ 65 h 272"/>
                <a:gd name="T28" fmla="*/ 54 w 411"/>
                <a:gd name="T29" fmla="*/ 74 h 272"/>
                <a:gd name="T30" fmla="*/ 25 w 411"/>
                <a:gd name="T31" fmla="*/ 94 h 272"/>
                <a:gd name="T32" fmla="*/ 42 w 411"/>
                <a:gd name="T33" fmla="*/ 106 h 272"/>
                <a:gd name="T34" fmla="*/ 72 w 411"/>
                <a:gd name="T35" fmla="*/ 111 h 272"/>
                <a:gd name="T36" fmla="*/ 92 w 411"/>
                <a:gd name="T37" fmla="*/ 102 h 272"/>
                <a:gd name="T38" fmla="*/ 85 w 411"/>
                <a:gd name="T39" fmla="*/ 115 h 272"/>
                <a:gd name="T40" fmla="*/ 80 w 411"/>
                <a:gd name="T41" fmla="*/ 132 h 272"/>
                <a:gd name="T42" fmla="*/ 7 w 411"/>
                <a:gd name="T43" fmla="*/ 144 h 272"/>
                <a:gd name="T44" fmla="*/ 48 w 411"/>
                <a:gd name="T45" fmla="*/ 190 h 272"/>
                <a:gd name="T46" fmla="*/ 69 w 411"/>
                <a:gd name="T47" fmla="*/ 265 h 272"/>
                <a:gd name="T48" fmla="*/ 110 w 411"/>
                <a:gd name="T49" fmla="*/ 209 h 272"/>
                <a:gd name="T50" fmla="*/ 98 w 411"/>
                <a:gd name="T51" fmla="*/ 140 h 272"/>
                <a:gd name="T52" fmla="*/ 150 w 411"/>
                <a:gd name="T53" fmla="*/ 151 h 272"/>
                <a:gd name="T54" fmla="*/ 169 w 411"/>
                <a:gd name="T55" fmla="*/ 151 h 272"/>
                <a:gd name="T56" fmla="*/ 220 w 411"/>
                <a:gd name="T57" fmla="*/ 167 h 272"/>
                <a:gd name="T58" fmla="*/ 239 w 411"/>
                <a:gd name="T59" fmla="*/ 181 h 272"/>
                <a:gd name="T60" fmla="*/ 273 w 411"/>
                <a:gd name="T61" fmla="*/ 140 h 272"/>
                <a:gd name="T62" fmla="*/ 282 w 411"/>
                <a:gd name="T63" fmla="*/ 120 h 272"/>
                <a:gd name="T64" fmla="*/ 305 w 411"/>
                <a:gd name="T65" fmla="*/ 81 h 272"/>
                <a:gd name="T66" fmla="*/ 350 w 411"/>
                <a:gd name="T67" fmla="*/ 60 h 272"/>
                <a:gd name="T68" fmla="*/ 359 w 411"/>
                <a:gd name="T69" fmla="*/ 63 h 272"/>
                <a:gd name="T70" fmla="*/ 404 w 411"/>
                <a:gd name="T71" fmla="*/ 49 h 272"/>
                <a:gd name="T72" fmla="*/ 78 w 411"/>
                <a:gd name="T73" fmla="*/ 177 h 272"/>
                <a:gd name="T74" fmla="*/ 65 w 411"/>
                <a:gd name="T75" fmla="*/ 195 h 272"/>
                <a:gd name="T76" fmla="*/ 96 w 411"/>
                <a:gd name="T77" fmla="*/ 228 h 272"/>
                <a:gd name="T78" fmla="*/ 93 w 411"/>
                <a:gd name="T79" fmla="*/ 244 h 272"/>
                <a:gd name="T80" fmla="*/ 103 w 411"/>
                <a:gd name="T81" fmla="*/ 190 h 272"/>
                <a:gd name="T82" fmla="*/ 33 w 411"/>
                <a:gd name="T83" fmla="*/ 154 h 272"/>
                <a:gd name="T84" fmla="*/ 18 w 411"/>
                <a:gd name="T85" fmla="*/ 184 h 272"/>
                <a:gd name="T86" fmla="*/ 39 w 411"/>
                <a:gd name="T87" fmla="*/ 175 h 272"/>
                <a:gd name="T88" fmla="*/ 33 w 411"/>
                <a:gd name="T89" fmla="*/ 177 h 272"/>
                <a:gd name="T90" fmla="*/ 150 w 411"/>
                <a:gd name="T91" fmla="*/ 101 h 272"/>
                <a:gd name="T92" fmla="*/ 180 w 411"/>
                <a:gd name="T93" fmla="*/ 116 h 272"/>
                <a:gd name="T94" fmla="*/ 172 w 411"/>
                <a:gd name="T95" fmla="*/ 111 h 272"/>
                <a:gd name="T96" fmla="*/ 215 w 411"/>
                <a:gd name="T97" fmla="*/ 143 h 272"/>
                <a:gd name="T98" fmla="*/ 231 w 411"/>
                <a:gd name="T99" fmla="*/ 158 h 272"/>
                <a:gd name="T100" fmla="*/ 122 w 411"/>
                <a:gd name="T101" fmla="*/ 115 h 272"/>
                <a:gd name="T102" fmla="*/ 119 w 411"/>
                <a:gd name="T103" fmla="*/ 113 h 272"/>
                <a:gd name="T104" fmla="*/ 78 w 411"/>
                <a:gd name="T105" fmla="*/ 105 h 272"/>
                <a:gd name="T106" fmla="*/ 79 w 411"/>
                <a:gd name="T107" fmla="*/ 78 h 272"/>
                <a:gd name="T108" fmla="*/ 66 w 411"/>
                <a:gd name="T109" fmla="*/ 98 h 272"/>
                <a:gd name="T110" fmla="*/ 78 w 411"/>
                <a:gd name="T111" fmla="*/ 108 h 272"/>
                <a:gd name="T112" fmla="*/ 71 w 411"/>
                <a:gd name="T113" fmla="*/ 91 h 272"/>
                <a:gd name="T114" fmla="*/ 46 w 411"/>
                <a:gd name="T115" fmla="*/ 91 h 272"/>
                <a:gd name="T116" fmla="*/ 86 w 411"/>
                <a:gd name="T117" fmla="*/ 110 h 272"/>
                <a:gd name="T118" fmla="*/ 103 w 411"/>
                <a:gd name="T119" fmla="*/ 133 h 272"/>
                <a:gd name="T120" fmla="*/ 140 w 411"/>
                <a:gd name="T121" fmla="*/ 153 h 272"/>
                <a:gd name="T122" fmla="*/ 135 w 411"/>
                <a:gd name="T123" fmla="*/ 107 h 272"/>
                <a:gd name="T124" fmla="*/ 189 w 411"/>
                <a:gd name="T125" fmla="*/ 12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1" h="272">
                  <a:moveTo>
                    <a:pt x="406" y="45"/>
                  </a:moveTo>
                  <a:cubicBezTo>
                    <a:pt x="407" y="46"/>
                    <a:pt x="408" y="46"/>
                    <a:pt x="408" y="46"/>
                  </a:cubicBezTo>
                  <a:cubicBezTo>
                    <a:pt x="409" y="46"/>
                    <a:pt x="408" y="45"/>
                    <a:pt x="408" y="45"/>
                  </a:cubicBezTo>
                  <a:cubicBezTo>
                    <a:pt x="407" y="45"/>
                    <a:pt x="408" y="45"/>
                    <a:pt x="408" y="45"/>
                  </a:cubicBezTo>
                  <a:cubicBezTo>
                    <a:pt x="409" y="45"/>
                    <a:pt x="409" y="45"/>
                    <a:pt x="409" y="45"/>
                  </a:cubicBezTo>
                  <a:cubicBezTo>
                    <a:pt x="409" y="45"/>
                    <a:pt x="410" y="44"/>
                    <a:pt x="410" y="44"/>
                  </a:cubicBezTo>
                  <a:cubicBezTo>
                    <a:pt x="411" y="44"/>
                    <a:pt x="411" y="44"/>
                    <a:pt x="411" y="43"/>
                  </a:cubicBezTo>
                  <a:cubicBezTo>
                    <a:pt x="410" y="43"/>
                    <a:pt x="408" y="42"/>
                    <a:pt x="408" y="41"/>
                  </a:cubicBezTo>
                  <a:cubicBezTo>
                    <a:pt x="407" y="41"/>
                    <a:pt x="405" y="40"/>
                    <a:pt x="405" y="41"/>
                  </a:cubicBezTo>
                  <a:cubicBezTo>
                    <a:pt x="405" y="41"/>
                    <a:pt x="404" y="41"/>
                    <a:pt x="404" y="40"/>
                  </a:cubicBezTo>
                  <a:cubicBezTo>
                    <a:pt x="404" y="40"/>
                    <a:pt x="401" y="40"/>
                    <a:pt x="401" y="40"/>
                  </a:cubicBezTo>
                  <a:cubicBezTo>
                    <a:pt x="401" y="41"/>
                    <a:pt x="402" y="41"/>
                    <a:pt x="402" y="41"/>
                  </a:cubicBezTo>
                  <a:cubicBezTo>
                    <a:pt x="403" y="42"/>
                    <a:pt x="402" y="42"/>
                    <a:pt x="402" y="42"/>
                  </a:cubicBezTo>
                  <a:cubicBezTo>
                    <a:pt x="402" y="43"/>
                    <a:pt x="401" y="42"/>
                    <a:pt x="401" y="42"/>
                  </a:cubicBezTo>
                  <a:cubicBezTo>
                    <a:pt x="400" y="41"/>
                    <a:pt x="401" y="40"/>
                    <a:pt x="401" y="40"/>
                  </a:cubicBezTo>
                  <a:cubicBezTo>
                    <a:pt x="401" y="39"/>
                    <a:pt x="400" y="39"/>
                    <a:pt x="400" y="39"/>
                  </a:cubicBezTo>
                  <a:cubicBezTo>
                    <a:pt x="400" y="38"/>
                    <a:pt x="397" y="37"/>
                    <a:pt x="396" y="36"/>
                  </a:cubicBezTo>
                  <a:cubicBezTo>
                    <a:pt x="395" y="36"/>
                    <a:pt x="393" y="36"/>
                    <a:pt x="393" y="35"/>
                  </a:cubicBezTo>
                  <a:cubicBezTo>
                    <a:pt x="393" y="34"/>
                    <a:pt x="391" y="34"/>
                    <a:pt x="390" y="34"/>
                  </a:cubicBezTo>
                  <a:cubicBezTo>
                    <a:pt x="389" y="33"/>
                    <a:pt x="386" y="31"/>
                    <a:pt x="384" y="31"/>
                  </a:cubicBezTo>
                  <a:cubicBezTo>
                    <a:pt x="383" y="31"/>
                    <a:pt x="383" y="30"/>
                    <a:pt x="383" y="30"/>
                  </a:cubicBezTo>
                  <a:cubicBezTo>
                    <a:pt x="382" y="31"/>
                    <a:pt x="379" y="30"/>
                    <a:pt x="378" y="30"/>
                  </a:cubicBezTo>
                  <a:cubicBezTo>
                    <a:pt x="377" y="30"/>
                    <a:pt x="377" y="31"/>
                    <a:pt x="376" y="31"/>
                  </a:cubicBezTo>
                  <a:cubicBezTo>
                    <a:pt x="375" y="30"/>
                    <a:pt x="372" y="29"/>
                    <a:pt x="372" y="30"/>
                  </a:cubicBezTo>
                  <a:cubicBezTo>
                    <a:pt x="371" y="30"/>
                    <a:pt x="371" y="31"/>
                    <a:pt x="371" y="31"/>
                  </a:cubicBezTo>
                  <a:cubicBezTo>
                    <a:pt x="370" y="31"/>
                    <a:pt x="371" y="31"/>
                    <a:pt x="372" y="32"/>
                  </a:cubicBezTo>
                  <a:cubicBezTo>
                    <a:pt x="373" y="33"/>
                    <a:pt x="372" y="34"/>
                    <a:pt x="371" y="34"/>
                  </a:cubicBezTo>
                  <a:cubicBezTo>
                    <a:pt x="370" y="35"/>
                    <a:pt x="369" y="34"/>
                    <a:pt x="369" y="33"/>
                  </a:cubicBezTo>
                  <a:cubicBezTo>
                    <a:pt x="368" y="33"/>
                    <a:pt x="367" y="33"/>
                    <a:pt x="367" y="32"/>
                  </a:cubicBezTo>
                  <a:cubicBezTo>
                    <a:pt x="366" y="31"/>
                    <a:pt x="367" y="31"/>
                    <a:pt x="368" y="31"/>
                  </a:cubicBezTo>
                  <a:cubicBezTo>
                    <a:pt x="368" y="32"/>
                    <a:pt x="369" y="32"/>
                    <a:pt x="369" y="31"/>
                  </a:cubicBezTo>
                  <a:cubicBezTo>
                    <a:pt x="369" y="30"/>
                    <a:pt x="368" y="30"/>
                    <a:pt x="367" y="30"/>
                  </a:cubicBezTo>
                  <a:cubicBezTo>
                    <a:pt x="366" y="30"/>
                    <a:pt x="365" y="31"/>
                    <a:pt x="364" y="32"/>
                  </a:cubicBezTo>
                  <a:cubicBezTo>
                    <a:pt x="363" y="32"/>
                    <a:pt x="360" y="32"/>
                    <a:pt x="359" y="31"/>
                  </a:cubicBezTo>
                  <a:cubicBezTo>
                    <a:pt x="359" y="31"/>
                    <a:pt x="354" y="31"/>
                    <a:pt x="353" y="32"/>
                  </a:cubicBezTo>
                  <a:cubicBezTo>
                    <a:pt x="353" y="32"/>
                    <a:pt x="353" y="33"/>
                    <a:pt x="353" y="33"/>
                  </a:cubicBezTo>
                  <a:cubicBezTo>
                    <a:pt x="353" y="34"/>
                    <a:pt x="352" y="32"/>
                    <a:pt x="352" y="31"/>
                  </a:cubicBezTo>
                  <a:cubicBezTo>
                    <a:pt x="352" y="31"/>
                    <a:pt x="352" y="31"/>
                    <a:pt x="351" y="31"/>
                  </a:cubicBezTo>
                  <a:cubicBezTo>
                    <a:pt x="350" y="31"/>
                    <a:pt x="349" y="31"/>
                    <a:pt x="350" y="31"/>
                  </a:cubicBezTo>
                  <a:cubicBezTo>
                    <a:pt x="350" y="30"/>
                    <a:pt x="349" y="30"/>
                    <a:pt x="350" y="29"/>
                  </a:cubicBezTo>
                  <a:cubicBezTo>
                    <a:pt x="351" y="29"/>
                    <a:pt x="349" y="27"/>
                    <a:pt x="347" y="26"/>
                  </a:cubicBezTo>
                  <a:cubicBezTo>
                    <a:pt x="345" y="26"/>
                    <a:pt x="341" y="26"/>
                    <a:pt x="339" y="26"/>
                  </a:cubicBezTo>
                  <a:cubicBezTo>
                    <a:pt x="338" y="27"/>
                    <a:pt x="336" y="27"/>
                    <a:pt x="335" y="27"/>
                  </a:cubicBezTo>
                  <a:cubicBezTo>
                    <a:pt x="334" y="27"/>
                    <a:pt x="335" y="26"/>
                    <a:pt x="334" y="26"/>
                  </a:cubicBezTo>
                  <a:cubicBezTo>
                    <a:pt x="334" y="25"/>
                    <a:pt x="332" y="25"/>
                    <a:pt x="332" y="25"/>
                  </a:cubicBezTo>
                  <a:cubicBezTo>
                    <a:pt x="332" y="25"/>
                    <a:pt x="331" y="25"/>
                    <a:pt x="331" y="25"/>
                  </a:cubicBezTo>
                  <a:cubicBezTo>
                    <a:pt x="331" y="24"/>
                    <a:pt x="329" y="24"/>
                    <a:pt x="329" y="24"/>
                  </a:cubicBezTo>
                  <a:cubicBezTo>
                    <a:pt x="328" y="24"/>
                    <a:pt x="328" y="23"/>
                    <a:pt x="328" y="23"/>
                  </a:cubicBezTo>
                  <a:cubicBezTo>
                    <a:pt x="329" y="23"/>
                    <a:pt x="331" y="23"/>
                    <a:pt x="330" y="22"/>
                  </a:cubicBezTo>
                  <a:cubicBezTo>
                    <a:pt x="329" y="22"/>
                    <a:pt x="324" y="21"/>
                    <a:pt x="324" y="21"/>
                  </a:cubicBezTo>
                  <a:cubicBezTo>
                    <a:pt x="323" y="22"/>
                    <a:pt x="324" y="22"/>
                    <a:pt x="322" y="23"/>
                  </a:cubicBezTo>
                  <a:cubicBezTo>
                    <a:pt x="321" y="24"/>
                    <a:pt x="320" y="24"/>
                    <a:pt x="320" y="23"/>
                  </a:cubicBezTo>
                  <a:cubicBezTo>
                    <a:pt x="320" y="23"/>
                    <a:pt x="322" y="23"/>
                    <a:pt x="322" y="22"/>
                  </a:cubicBezTo>
                  <a:cubicBezTo>
                    <a:pt x="322" y="22"/>
                    <a:pt x="320" y="22"/>
                    <a:pt x="320" y="22"/>
                  </a:cubicBezTo>
                  <a:cubicBezTo>
                    <a:pt x="319" y="21"/>
                    <a:pt x="320" y="21"/>
                    <a:pt x="321" y="21"/>
                  </a:cubicBezTo>
                  <a:cubicBezTo>
                    <a:pt x="321" y="21"/>
                    <a:pt x="323" y="21"/>
                    <a:pt x="323" y="21"/>
                  </a:cubicBezTo>
                  <a:cubicBezTo>
                    <a:pt x="323" y="21"/>
                    <a:pt x="322" y="21"/>
                    <a:pt x="321" y="20"/>
                  </a:cubicBezTo>
                  <a:cubicBezTo>
                    <a:pt x="320" y="20"/>
                    <a:pt x="317" y="20"/>
                    <a:pt x="315" y="20"/>
                  </a:cubicBezTo>
                  <a:cubicBezTo>
                    <a:pt x="314" y="20"/>
                    <a:pt x="313" y="19"/>
                    <a:pt x="312" y="19"/>
                  </a:cubicBezTo>
                  <a:cubicBezTo>
                    <a:pt x="311" y="19"/>
                    <a:pt x="311" y="20"/>
                    <a:pt x="312" y="20"/>
                  </a:cubicBezTo>
                  <a:cubicBezTo>
                    <a:pt x="312" y="20"/>
                    <a:pt x="311" y="21"/>
                    <a:pt x="310" y="21"/>
                  </a:cubicBezTo>
                  <a:cubicBezTo>
                    <a:pt x="309" y="20"/>
                    <a:pt x="308" y="21"/>
                    <a:pt x="308" y="22"/>
                  </a:cubicBezTo>
                  <a:cubicBezTo>
                    <a:pt x="309" y="23"/>
                    <a:pt x="309" y="22"/>
                    <a:pt x="310" y="22"/>
                  </a:cubicBezTo>
                  <a:cubicBezTo>
                    <a:pt x="310" y="22"/>
                    <a:pt x="309" y="23"/>
                    <a:pt x="309" y="23"/>
                  </a:cubicBezTo>
                  <a:cubicBezTo>
                    <a:pt x="310" y="23"/>
                    <a:pt x="310" y="24"/>
                    <a:pt x="310" y="24"/>
                  </a:cubicBezTo>
                  <a:cubicBezTo>
                    <a:pt x="310" y="25"/>
                    <a:pt x="309" y="25"/>
                    <a:pt x="308" y="24"/>
                  </a:cubicBezTo>
                  <a:cubicBezTo>
                    <a:pt x="308" y="24"/>
                    <a:pt x="307" y="24"/>
                    <a:pt x="306" y="24"/>
                  </a:cubicBezTo>
                  <a:cubicBezTo>
                    <a:pt x="306" y="24"/>
                    <a:pt x="305" y="24"/>
                    <a:pt x="306" y="25"/>
                  </a:cubicBezTo>
                  <a:cubicBezTo>
                    <a:pt x="307" y="25"/>
                    <a:pt x="307" y="25"/>
                    <a:pt x="306" y="25"/>
                  </a:cubicBezTo>
                  <a:cubicBezTo>
                    <a:pt x="305" y="26"/>
                    <a:pt x="305" y="24"/>
                    <a:pt x="304" y="24"/>
                  </a:cubicBezTo>
                  <a:cubicBezTo>
                    <a:pt x="304" y="25"/>
                    <a:pt x="302" y="24"/>
                    <a:pt x="301" y="24"/>
                  </a:cubicBezTo>
                  <a:cubicBezTo>
                    <a:pt x="300" y="24"/>
                    <a:pt x="300" y="25"/>
                    <a:pt x="299" y="25"/>
                  </a:cubicBezTo>
                  <a:cubicBezTo>
                    <a:pt x="298" y="25"/>
                    <a:pt x="296" y="24"/>
                    <a:pt x="296" y="24"/>
                  </a:cubicBezTo>
                  <a:cubicBezTo>
                    <a:pt x="296" y="23"/>
                    <a:pt x="295" y="23"/>
                    <a:pt x="295" y="23"/>
                  </a:cubicBezTo>
                  <a:cubicBezTo>
                    <a:pt x="294" y="24"/>
                    <a:pt x="294" y="25"/>
                    <a:pt x="294" y="26"/>
                  </a:cubicBezTo>
                  <a:cubicBezTo>
                    <a:pt x="293" y="26"/>
                    <a:pt x="293" y="27"/>
                    <a:pt x="293" y="27"/>
                  </a:cubicBezTo>
                  <a:cubicBezTo>
                    <a:pt x="292" y="27"/>
                    <a:pt x="292" y="27"/>
                    <a:pt x="291" y="27"/>
                  </a:cubicBezTo>
                  <a:cubicBezTo>
                    <a:pt x="291" y="27"/>
                    <a:pt x="288" y="25"/>
                    <a:pt x="288" y="24"/>
                  </a:cubicBezTo>
                  <a:cubicBezTo>
                    <a:pt x="288" y="23"/>
                    <a:pt x="287" y="22"/>
                    <a:pt x="287" y="22"/>
                  </a:cubicBezTo>
                  <a:cubicBezTo>
                    <a:pt x="286" y="22"/>
                    <a:pt x="287" y="22"/>
                    <a:pt x="287" y="22"/>
                  </a:cubicBezTo>
                  <a:cubicBezTo>
                    <a:pt x="288" y="22"/>
                    <a:pt x="288" y="22"/>
                    <a:pt x="289" y="22"/>
                  </a:cubicBezTo>
                  <a:cubicBezTo>
                    <a:pt x="289" y="22"/>
                    <a:pt x="289" y="21"/>
                    <a:pt x="288" y="21"/>
                  </a:cubicBezTo>
                  <a:cubicBezTo>
                    <a:pt x="288" y="21"/>
                    <a:pt x="288" y="20"/>
                    <a:pt x="288" y="20"/>
                  </a:cubicBezTo>
                  <a:cubicBezTo>
                    <a:pt x="289" y="20"/>
                    <a:pt x="287" y="19"/>
                    <a:pt x="288" y="19"/>
                  </a:cubicBezTo>
                  <a:cubicBezTo>
                    <a:pt x="288" y="19"/>
                    <a:pt x="288" y="18"/>
                    <a:pt x="287" y="18"/>
                  </a:cubicBezTo>
                  <a:cubicBezTo>
                    <a:pt x="287" y="18"/>
                    <a:pt x="286" y="17"/>
                    <a:pt x="286" y="17"/>
                  </a:cubicBezTo>
                  <a:cubicBezTo>
                    <a:pt x="286" y="17"/>
                    <a:pt x="283" y="17"/>
                    <a:pt x="284" y="17"/>
                  </a:cubicBezTo>
                  <a:cubicBezTo>
                    <a:pt x="284" y="17"/>
                    <a:pt x="283" y="17"/>
                    <a:pt x="283" y="17"/>
                  </a:cubicBezTo>
                  <a:cubicBezTo>
                    <a:pt x="283" y="17"/>
                    <a:pt x="282" y="17"/>
                    <a:pt x="281" y="16"/>
                  </a:cubicBezTo>
                  <a:cubicBezTo>
                    <a:pt x="279" y="16"/>
                    <a:pt x="279" y="15"/>
                    <a:pt x="279" y="15"/>
                  </a:cubicBezTo>
                  <a:cubicBezTo>
                    <a:pt x="278" y="15"/>
                    <a:pt x="278" y="16"/>
                    <a:pt x="278" y="16"/>
                  </a:cubicBezTo>
                  <a:cubicBezTo>
                    <a:pt x="277" y="16"/>
                    <a:pt x="276" y="16"/>
                    <a:pt x="277" y="17"/>
                  </a:cubicBezTo>
                  <a:cubicBezTo>
                    <a:pt x="277" y="18"/>
                    <a:pt x="277" y="18"/>
                    <a:pt x="277" y="19"/>
                  </a:cubicBezTo>
                  <a:cubicBezTo>
                    <a:pt x="277" y="19"/>
                    <a:pt x="276" y="19"/>
                    <a:pt x="276" y="19"/>
                  </a:cubicBezTo>
                  <a:cubicBezTo>
                    <a:pt x="275" y="18"/>
                    <a:pt x="275" y="19"/>
                    <a:pt x="273" y="19"/>
                  </a:cubicBezTo>
                  <a:cubicBezTo>
                    <a:pt x="272" y="18"/>
                    <a:pt x="271" y="19"/>
                    <a:pt x="271" y="18"/>
                  </a:cubicBezTo>
                  <a:cubicBezTo>
                    <a:pt x="270" y="18"/>
                    <a:pt x="270" y="18"/>
                    <a:pt x="270" y="18"/>
                  </a:cubicBezTo>
                  <a:cubicBezTo>
                    <a:pt x="270" y="19"/>
                    <a:pt x="267" y="18"/>
                    <a:pt x="267" y="18"/>
                  </a:cubicBezTo>
                  <a:cubicBezTo>
                    <a:pt x="267" y="17"/>
                    <a:pt x="267" y="17"/>
                    <a:pt x="268" y="17"/>
                  </a:cubicBezTo>
                  <a:cubicBezTo>
                    <a:pt x="268" y="17"/>
                    <a:pt x="267" y="16"/>
                    <a:pt x="266" y="17"/>
                  </a:cubicBezTo>
                  <a:cubicBezTo>
                    <a:pt x="265" y="17"/>
                    <a:pt x="264" y="16"/>
                    <a:pt x="262" y="16"/>
                  </a:cubicBezTo>
                  <a:cubicBezTo>
                    <a:pt x="261" y="16"/>
                    <a:pt x="258" y="16"/>
                    <a:pt x="257" y="17"/>
                  </a:cubicBezTo>
                  <a:cubicBezTo>
                    <a:pt x="257" y="17"/>
                    <a:pt x="258" y="18"/>
                    <a:pt x="257" y="18"/>
                  </a:cubicBezTo>
                  <a:cubicBezTo>
                    <a:pt x="256" y="18"/>
                    <a:pt x="257" y="16"/>
                    <a:pt x="257" y="16"/>
                  </a:cubicBezTo>
                  <a:cubicBezTo>
                    <a:pt x="257" y="15"/>
                    <a:pt x="256" y="15"/>
                    <a:pt x="256" y="15"/>
                  </a:cubicBezTo>
                  <a:cubicBezTo>
                    <a:pt x="256" y="16"/>
                    <a:pt x="254" y="16"/>
                    <a:pt x="254" y="16"/>
                  </a:cubicBezTo>
                  <a:cubicBezTo>
                    <a:pt x="253" y="15"/>
                    <a:pt x="253" y="15"/>
                    <a:pt x="251" y="15"/>
                  </a:cubicBezTo>
                  <a:cubicBezTo>
                    <a:pt x="250" y="14"/>
                    <a:pt x="249" y="16"/>
                    <a:pt x="249" y="16"/>
                  </a:cubicBezTo>
                  <a:cubicBezTo>
                    <a:pt x="249" y="16"/>
                    <a:pt x="250" y="16"/>
                    <a:pt x="250" y="16"/>
                  </a:cubicBezTo>
                  <a:cubicBezTo>
                    <a:pt x="250" y="17"/>
                    <a:pt x="248" y="17"/>
                    <a:pt x="248" y="17"/>
                  </a:cubicBezTo>
                  <a:cubicBezTo>
                    <a:pt x="248" y="17"/>
                    <a:pt x="246" y="18"/>
                    <a:pt x="245" y="18"/>
                  </a:cubicBezTo>
                  <a:cubicBezTo>
                    <a:pt x="243" y="18"/>
                    <a:pt x="243" y="18"/>
                    <a:pt x="242" y="19"/>
                  </a:cubicBezTo>
                  <a:cubicBezTo>
                    <a:pt x="241" y="20"/>
                    <a:pt x="241" y="18"/>
                    <a:pt x="242" y="18"/>
                  </a:cubicBezTo>
                  <a:cubicBezTo>
                    <a:pt x="243" y="17"/>
                    <a:pt x="244" y="17"/>
                    <a:pt x="244" y="17"/>
                  </a:cubicBezTo>
                  <a:cubicBezTo>
                    <a:pt x="244" y="16"/>
                    <a:pt x="245" y="16"/>
                    <a:pt x="246" y="16"/>
                  </a:cubicBezTo>
                  <a:cubicBezTo>
                    <a:pt x="247" y="16"/>
                    <a:pt x="247" y="15"/>
                    <a:pt x="248" y="15"/>
                  </a:cubicBezTo>
                  <a:cubicBezTo>
                    <a:pt x="248" y="15"/>
                    <a:pt x="250" y="14"/>
                    <a:pt x="250" y="14"/>
                  </a:cubicBezTo>
                  <a:cubicBezTo>
                    <a:pt x="250" y="13"/>
                    <a:pt x="253" y="12"/>
                    <a:pt x="253" y="12"/>
                  </a:cubicBezTo>
                  <a:cubicBezTo>
                    <a:pt x="254" y="12"/>
                    <a:pt x="254" y="11"/>
                    <a:pt x="254" y="11"/>
                  </a:cubicBezTo>
                  <a:cubicBezTo>
                    <a:pt x="254" y="11"/>
                    <a:pt x="256" y="11"/>
                    <a:pt x="257" y="10"/>
                  </a:cubicBezTo>
                  <a:cubicBezTo>
                    <a:pt x="257" y="10"/>
                    <a:pt x="257" y="9"/>
                    <a:pt x="257" y="9"/>
                  </a:cubicBezTo>
                  <a:cubicBezTo>
                    <a:pt x="257" y="9"/>
                    <a:pt x="257" y="9"/>
                    <a:pt x="257" y="8"/>
                  </a:cubicBezTo>
                  <a:cubicBezTo>
                    <a:pt x="256" y="8"/>
                    <a:pt x="257" y="8"/>
                    <a:pt x="258" y="8"/>
                  </a:cubicBezTo>
                  <a:cubicBezTo>
                    <a:pt x="258" y="8"/>
                    <a:pt x="258" y="7"/>
                    <a:pt x="257" y="7"/>
                  </a:cubicBezTo>
                  <a:cubicBezTo>
                    <a:pt x="257" y="7"/>
                    <a:pt x="257" y="7"/>
                    <a:pt x="257" y="6"/>
                  </a:cubicBezTo>
                  <a:cubicBezTo>
                    <a:pt x="256" y="6"/>
                    <a:pt x="256" y="6"/>
                    <a:pt x="256" y="6"/>
                  </a:cubicBezTo>
                  <a:cubicBezTo>
                    <a:pt x="256" y="5"/>
                    <a:pt x="256" y="5"/>
                    <a:pt x="255" y="4"/>
                  </a:cubicBezTo>
                  <a:cubicBezTo>
                    <a:pt x="255" y="4"/>
                    <a:pt x="254" y="5"/>
                    <a:pt x="253" y="4"/>
                  </a:cubicBezTo>
                  <a:cubicBezTo>
                    <a:pt x="253" y="4"/>
                    <a:pt x="251" y="3"/>
                    <a:pt x="251" y="4"/>
                  </a:cubicBezTo>
                  <a:cubicBezTo>
                    <a:pt x="251" y="4"/>
                    <a:pt x="250" y="3"/>
                    <a:pt x="249" y="4"/>
                  </a:cubicBezTo>
                  <a:cubicBezTo>
                    <a:pt x="249" y="4"/>
                    <a:pt x="247" y="4"/>
                    <a:pt x="247" y="4"/>
                  </a:cubicBezTo>
                  <a:cubicBezTo>
                    <a:pt x="246" y="3"/>
                    <a:pt x="246" y="4"/>
                    <a:pt x="246" y="4"/>
                  </a:cubicBezTo>
                  <a:cubicBezTo>
                    <a:pt x="246" y="5"/>
                    <a:pt x="244" y="5"/>
                    <a:pt x="243" y="5"/>
                  </a:cubicBezTo>
                  <a:cubicBezTo>
                    <a:pt x="243" y="5"/>
                    <a:pt x="245" y="3"/>
                    <a:pt x="245" y="3"/>
                  </a:cubicBezTo>
                  <a:cubicBezTo>
                    <a:pt x="245" y="2"/>
                    <a:pt x="241" y="3"/>
                    <a:pt x="241" y="3"/>
                  </a:cubicBezTo>
                  <a:cubicBezTo>
                    <a:pt x="241" y="2"/>
                    <a:pt x="240" y="2"/>
                    <a:pt x="239" y="2"/>
                  </a:cubicBezTo>
                  <a:cubicBezTo>
                    <a:pt x="238" y="2"/>
                    <a:pt x="239" y="2"/>
                    <a:pt x="240" y="2"/>
                  </a:cubicBezTo>
                  <a:cubicBezTo>
                    <a:pt x="240" y="2"/>
                    <a:pt x="241" y="1"/>
                    <a:pt x="241" y="1"/>
                  </a:cubicBezTo>
                  <a:cubicBezTo>
                    <a:pt x="242" y="1"/>
                    <a:pt x="242" y="1"/>
                    <a:pt x="242" y="0"/>
                  </a:cubicBezTo>
                  <a:cubicBezTo>
                    <a:pt x="241" y="0"/>
                    <a:pt x="241" y="0"/>
                    <a:pt x="240" y="0"/>
                  </a:cubicBezTo>
                  <a:cubicBezTo>
                    <a:pt x="239" y="0"/>
                    <a:pt x="238" y="0"/>
                    <a:pt x="238" y="0"/>
                  </a:cubicBezTo>
                  <a:cubicBezTo>
                    <a:pt x="237" y="0"/>
                    <a:pt x="237" y="0"/>
                    <a:pt x="235" y="0"/>
                  </a:cubicBezTo>
                  <a:cubicBezTo>
                    <a:pt x="234" y="0"/>
                    <a:pt x="234" y="1"/>
                    <a:pt x="233" y="2"/>
                  </a:cubicBezTo>
                  <a:cubicBezTo>
                    <a:pt x="232" y="2"/>
                    <a:pt x="231" y="3"/>
                    <a:pt x="232" y="3"/>
                  </a:cubicBezTo>
                  <a:cubicBezTo>
                    <a:pt x="232" y="4"/>
                    <a:pt x="232" y="4"/>
                    <a:pt x="232" y="4"/>
                  </a:cubicBezTo>
                  <a:cubicBezTo>
                    <a:pt x="232" y="5"/>
                    <a:pt x="232" y="5"/>
                    <a:pt x="231" y="5"/>
                  </a:cubicBezTo>
                  <a:cubicBezTo>
                    <a:pt x="230" y="5"/>
                    <a:pt x="228" y="5"/>
                    <a:pt x="228" y="5"/>
                  </a:cubicBezTo>
                  <a:cubicBezTo>
                    <a:pt x="228" y="6"/>
                    <a:pt x="229" y="6"/>
                    <a:pt x="229" y="6"/>
                  </a:cubicBezTo>
                  <a:cubicBezTo>
                    <a:pt x="229" y="6"/>
                    <a:pt x="228" y="6"/>
                    <a:pt x="228" y="6"/>
                  </a:cubicBezTo>
                  <a:cubicBezTo>
                    <a:pt x="227" y="6"/>
                    <a:pt x="226" y="6"/>
                    <a:pt x="226" y="6"/>
                  </a:cubicBezTo>
                  <a:cubicBezTo>
                    <a:pt x="226" y="7"/>
                    <a:pt x="225" y="7"/>
                    <a:pt x="225" y="6"/>
                  </a:cubicBezTo>
                  <a:cubicBezTo>
                    <a:pt x="224" y="6"/>
                    <a:pt x="224" y="7"/>
                    <a:pt x="223" y="7"/>
                  </a:cubicBezTo>
                  <a:cubicBezTo>
                    <a:pt x="223" y="6"/>
                    <a:pt x="224" y="6"/>
                    <a:pt x="224" y="5"/>
                  </a:cubicBezTo>
                  <a:cubicBezTo>
                    <a:pt x="224" y="5"/>
                    <a:pt x="222" y="5"/>
                    <a:pt x="222" y="6"/>
                  </a:cubicBezTo>
                  <a:cubicBezTo>
                    <a:pt x="222" y="6"/>
                    <a:pt x="221" y="6"/>
                    <a:pt x="221" y="6"/>
                  </a:cubicBezTo>
                  <a:cubicBezTo>
                    <a:pt x="221" y="6"/>
                    <a:pt x="220" y="6"/>
                    <a:pt x="220" y="6"/>
                  </a:cubicBezTo>
                  <a:cubicBezTo>
                    <a:pt x="219" y="7"/>
                    <a:pt x="218" y="6"/>
                    <a:pt x="218" y="7"/>
                  </a:cubicBezTo>
                  <a:cubicBezTo>
                    <a:pt x="217" y="7"/>
                    <a:pt x="219" y="7"/>
                    <a:pt x="219" y="7"/>
                  </a:cubicBezTo>
                  <a:cubicBezTo>
                    <a:pt x="219" y="8"/>
                    <a:pt x="216" y="8"/>
                    <a:pt x="216" y="8"/>
                  </a:cubicBezTo>
                  <a:cubicBezTo>
                    <a:pt x="215" y="8"/>
                    <a:pt x="214" y="8"/>
                    <a:pt x="213" y="8"/>
                  </a:cubicBezTo>
                  <a:cubicBezTo>
                    <a:pt x="212" y="8"/>
                    <a:pt x="212" y="9"/>
                    <a:pt x="211" y="9"/>
                  </a:cubicBezTo>
                  <a:cubicBezTo>
                    <a:pt x="210" y="9"/>
                    <a:pt x="210" y="9"/>
                    <a:pt x="209" y="10"/>
                  </a:cubicBezTo>
                  <a:cubicBezTo>
                    <a:pt x="209" y="10"/>
                    <a:pt x="208" y="10"/>
                    <a:pt x="208" y="10"/>
                  </a:cubicBezTo>
                  <a:cubicBezTo>
                    <a:pt x="207" y="10"/>
                    <a:pt x="206" y="10"/>
                    <a:pt x="207" y="10"/>
                  </a:cubicBezTo>
                  <a:cubicBezTo>
                    <a:pt x="208" y="10"/>
                    <a:pt x="207" y="11"/>
                    <a:pt x="207" y="11"/>
                  </a:cubicBezTo>
                  <a:cubicBezTo>
                    <a:pt x="206" y="11"/>
                    <a:pt x="205" y="11"/>
                    <a:pt x="206" y="11"/>
                  </a:cubicBezTo>
                  <a:cubicBezTo>
                    <a:pt x="207" y="11"/>
                    <a:pt x="207" y="12"/>
                    <a:pt x="207" y="12"/>
                  </a:cubicBezTo>
                  <a:cubicBezTo>
                    <a:pt x="206" y="12"/>
                    <a:pt x="205" y="12"/>
                    <a:pt x="205" y="12"/>
                  </a:cubicBezTo>
                  <a:cubicBezTo>
                    <a:pt x="205" y="12"/>
                    <a:pt x="205" y="13"/>
                    <a:pt x="206" y="12"/>
                  </a:cubicBezTo>
                  <a:cubicBezTo>
                    <a:pt x="206" y="12"/>
                    <a:pt x="207" y="13"/>
                    <a:pt x="207" y="13"/>
                  </a:cubicBezTo>
                  <a:cubicBezTo>
                    <a:pt x="207" y="14"/>
                    <a:pt x="206" y="13"/>
                    <a:pt x="205" y="13"/>
                  </a:cubicBezTo>
                  <a:cubicBezTo>
                    <a:pt x="205" y="14"/>
                    <a:pt x="205" y="14"/>
                    <a:pt x="206" y="14"/>
                  </a:cubicBezTo>
                  <a:cubicBezTo>
                    <a:pt x="207" y="14"/>
                    <a:pt x="206" y="14"/>
                    <a:pt x="207" y="14"/>
                  </a:cubicBezTo>
                  <a:cubicBezTo>
                    <a:pt x="207" y="15"/>
                    <a:pt x="207" y="15"/>
                    <a:pt x="207" y="15"/>
                  </a:cubicBezTo>
                  <a:cubicBezTo>
                    <a:pt x="207" y="15"/>
                    <a:pt x="207" y="15"/>
                    <a:pt x="207" y="15"/>
                  </a:cubicBezTo>
                  <a:cubicBezTo>
                    <a:pt x="207" y="16"/>
                    <a:pt x="206" y="16"/>
                    <a:pt x="206" y="16"/>
                  </a:cubicBezTo>
                  <a:cubicBezTo>
                    <a:pt x="206" y="15"/>
                    <a:pt x="204" y="15"/>
                    <a:pt x="204" y="16"/>
                  </a:cubicBezTo>
                  <a:cubicBezTo>
                    <a:pt x="204" y="16"/>
                    <a:pt x="204" y="16"/>
                    <a:pt x="203" y="16"/>
                  </a:cubicBezTo>
                  <a:cubicBezTo>
                    <a:pt x="203" y="15"/>
                    <a:pt x="202" y="16"/>
                    <a:pt x="200" y="16"/>
                  </a:cubicBezTo>
                  <a:cubicBezTo>
                    <a:pt x="199" y="16"/>
                    <a:pt x="196" y="16"/>
                    <a:pt x="195" y="16"/>
                  </a:cubicBezTo>
                  <a:cubicBezTo>
                    <a:pt x="194" y="17"/>
                    <a:pt x="194" y="18"/>
                    <a:pt x="194" y="18"/>
                  </a:cubicBezTo>
                  <a:cubicBezTo>
                    <a:pt x="195" y="19"/>
                    <a:pt x="194" y="19"/>
                    <a:pt x="194" y="20"/>
                  </a:cubicBezTo>
                  <a:cubicBezTo>
                    <a:pt x="194" y="20"/>
                    <a:pt x="196" y="21"/>
                    <a:pt x="197" y="21"/>
                  </a:cubicBezTo>
                  <a:cubicBezTo>
                    <a:pt x="198" y="21"/>
                    <a:pt x="199" y="22"/>
                    <a:pt x="198" y="23"/>
                  </a:cubicBezTo>
                  <a:cubicBezTo>
                    <a:pt x="198" y="24"/>
                    <a:pt x="196" y="23"/>
                    <a:pt x="195" y="22"/>
                  </a:cubicBezTo>
                  <a:cubicBezTo>
                    <a:pt x="194" y="21"/>
                    <a:pt x="191" y="21"/>
                    <a:pt x="190" y="21"/>
                  </a:cubicBezTo>
                  <a:cubicBezTo>
                    <a:pt x="190" y="21"/>
                    <a:pt x="190" y="20"/>
                    <a:pt x="189" y="20"/>
                  </a:cubicBezTo>
                  <a:cubicBezTo>
                    <a:pt x="188" y="20"/>
                    <a:pt x="187" y="21"/>
                    <a:pt x="188" y="21"/>
                  </a:cubicBezTo>
                  <a:cubicBezTo>
                    <a:pt x="188" y="21"/>
                    <a:pt x="189" y="21"/>
                    <a:pt x="189" y="21"/>
                  </a:cubicBezTo>
                  <a:cubicBezTo>
                    <a:pt x="188" y="22"/>
                    <a:pt x="189" y="22"/>
                    <a:pt x="190" y="22"/>
                  </a:cubicBezTo>
                  <a:cubicBezTo>
                    <a:pt x="191" y="22"/>
                    <a:pt x="189" y="23"/>
                    <a:pt x="188" y="22"/>
                  </a:cubicBezTo>
                  <a:cubicBezTo>
                    <a:pt x="187" y="22"/>
                    <a:pt x="186" y="22"/>
                    <a:pt x="186" y="23"/>
                  </a:cubicBezTo>
                  <a:cubicBezTo>
                    <a:pt x="186" y="23"/>
                    <a:pt x="187" y="25"/>
                    <a:pt x="188" y="25"/>
                  </a:cubicBezTo>
                  <a:cubicBezTo>
                    <a:pt x="190" y="25"/>
                    <a:pt x="190" y="26"/>
                    <a:pt x="190" y="26"/>
                  </a:cubicBezTo>
                  <a:cubicBezTo>
                    <a:pt x="191" y="26"/>
                    <a:pt x="190" y="26"/>
                    <a:pt x="190" y="26"/>
                  </a:cubicBezTo>
                  <a:cubicBezTo>
                    <a:pt x="189" y="27"/>
                    <a:pt x="188" y="26"/>
                    <a:pt x="188" y="25"/>
                  </a:cubicBezTo>
                  <a:cubicBezTo>
                    <a:pt x="187" y="25"/>
                    <a:pt x="185" y="25"/>
                    <a:pt x="184" y="25"/>
                  </a:cubicBezTo>
                  <a:cubicBezTo>
                    <a:pt x="184" y="25"/>
                    <a:pt x="185" y="24"/>
                    <a:pt x="184" y="24"/>
                  </a:cubicBezTo>
                  <a:cubicBezTo>
                    <a:pt x="184" y="23"/>
                    <a:pt x="184" y="23"/>
                    <a:pt x="185" y="22"/>
                  </a:cubicBezTo>
                  <a:cubicBezTo>
                    <a:pt x="185" y="21"/>
                    <a:pt x="185" y="20"/>
                    <a:pt x="184" y="19"/>
                  </a:cubicBezTo>
                  <a:cubicBezTo>
                    <a:pt x="183" y="19"/>
                    <a:pt x="183" y="20"/>
                    <a:pt x="183" y="20"/>
                  </a:cubicBezTo>
                  <a:cubicBezTo>
                    <a:pt x="183" y="20"/>
                    <a:pt x="183" y="21"/>
                    <a:pt x="183" y="22"/>
                  </a:cubicBezTo>
                  <a:cubicBezTo>
                    <a:pt x="182" y="23"/>
                    <a:pt x="180" y="23"/>
                    <a:pt x="180" y="23"/>
                  </a:cubicBezTo>
                  <a:cubicBezTo>
                    <a:pt x="180" y="24"/>
                    <a:pt x="179" y="24"/>
                    <a:pt x="180" y="25"/>
                  </a:cubicBezTo>
                  <a:cubicBezTo>
                    <a:pt x="180" y="25"/>
                    <a:pt x="182" y="27"/>
                    <a:pt x="182" y="27"/>
                  </a:cubicBezTo>
                  <a:cubicBezTo>
                    <a:pt x="182" y="28"/>
                    <a:pt x="180" y="30"/>
                    <a:pt x="181" y="31"/>
                  </a:cubicBezTo>
                  <a:cubicBezTo>
                    <a:pt x="181" y="32"/>
                    <a:pt x="180" y="32"/>
                    <a:pt x="181" y="33"/>
                  </a:cubicBezTo>
                  <a:cubicBezTo>
                    <a:pt x="181" y="33"/>
                    <a:pt x="182" y="33"/>
                    <a:pt x="182" y="33"/>
                  </a:cubicBezTo>
                  <a:cubicBezTo>
                    <a:pt x="183" y="33"/>
                    <a:pt x="184" y="33"/>
                    <a:pt x="185" y="32"/>
                  </a:cubicBezTo>
                  <a:cubicBezTo>
                    <a:pt x="186" y="32"/>
                    <a:pt x="188" y="33"/>
                    <a:pt x="188" y="34"/>
                  </a:cubicBezTo>
                  <a:cubicBezTo>
                    <a:pt x="189" y="34"/>
                    <a:pt x="189" y="35"/>
                    <a:pt x="189" y="35"/>
                  </a:cubicBezTo>
                  <a:cubicBezTo>
                    <a:pt x="190" y="36"/>
                    <a:pt x="188" y="36"/>
                    <a:pt x="188" y="37"/>
                  </a:cubicBezTo>
                  <a:cubicBezTo>
                    <a:pt x="188" y="38"/>
                    <a:pt x="190" y="38"/>
                    <a:pt x="191" y="38"/>
                  </a:cubicBezTo>
                  <a:cubicBezTo>
                    <a:pt x="191" y="39"/>
                    <a:pt x="189" y="38"/>
                    <a:pt x="188" y="38"/>
                  </a:cubicBezTo>
                  <a:cubicBezTo>
                    <a:pt x="188" y="38"/>
                    <a:pt x="188" y="37"/>
                    <a:pt x="187" y="37"/>
                  </a:cubicBezTo>
                  <a:cubicBezTo>
                    <a:pt x="187" y="37"/>
                    <a:pt x="188" y="36"/>
                    <a:pt x="188" y="35"/>
                  </a:cubicBezTo>
                  <a:cubicBezTo>
                    <a:pt x="188" y="35"/>
                    <a:pt x="187" y="35"/>
                    <a:pt x="187" y="34"/>
                  </a:cubicBezTo>
                  <a:cubicBezTo>
                    <a:pt x="187" y="34"/>
                    <a:pt x="186" y="33"/>
                    <a:pt x="186" y="33"/>
                  </a:cubicBezTo>
                  <a:cubicBezTo>
                    <a:pt x="185" y="33"/>
                    <a:pt x="183" y="34"/>
                    <a:pt x="183" y="34"/>
                  </a:cubicBezTo>
                  <a:cubicBezTo>
                    <a:pt x="182" y="35"/>
                    <a:pt x="183" y="36"/>
                    <a:pt x="183" y="37"/>
                  </a:cubicBezTo>
                  <a:cubicBezTo>
                    <a:pt x="183" y="38"/>
                    <a:pt x="181" y="39"/>
                    <a:pt x="181" y="39"/>
                  </a:cubicBezTo>
                  <a:cubicBezTo>
                    <a:pt x="181" y="40"/>
                    <a:pt x="181" y="40"/>
                    <a:pt x="180" y="41"/>
                  </a:cubicBezTo>
                  <a:cubicBezTo>
                    <a:pt x="179" y="41"/>
                    <a:pt x="178" y="41"/>
                    <a:pt x="178" y="42"/>
                  </a:cubicBezTo>
                  <a:cubicBezTo>
                    <a:pt x="178" y="43"/>
                    <a:pt x="177" y="42"/>
                    <a:pt x="176" y="42"/>
                  </a:cubicBezTo>
                  <a:cubicBezTo>
                    <a:pt x="176" y="42"/>
                    <a:pt x="175" y="42"/>
                    <a:pt x="174" y="42"/>
                  </a:cubicBezTo>
                  <a:cubicBezTo>
                    <a:pt x="173" y="42"/>
                    <a:pt x="173" y="42"/>
                    <a:pt x="172" y="42"/>
                  </a:cubicBezTo>
                  <a:cubicBezTo>
                    <a:pt x="172" y="42"/>
                    <a:pt x="171" y="41"/>
                    <a:pt x="171" y="41"/>
                  </a:cubicBezTo>
                  <a:cubicBezTo>
                    <a:pt x="172" y="40"/>
                    <a:pt x="172" y="41"/>
                    <a:pt x="173" y="41"/>
                  </a:cubicBezTo>
                  <a:cubicBezTo>
                    <a:pt x="173" y="42"/>
                    <a:pt x="173" y="41"/>
                    <a:pt x="174" y="41"/>
                  </a:cubicBezTo>
                  <a:cubicBezTo>
                    <a:pt x="174" y="41"/>
                    <a:pt x="174" y="42"/>
                    <a:pt x="175" y="42"/>
                  </a:cubicBezTo>
                  <a:cubicBezTo>
                    <a:pt x="176" y="42"/>
                    <a:pt x="175" y="41"/>
                    <a:pt x="176" y="41"/>
                  </a:cubicBezTo>
                  <a:cubicBezTo>
                    <a:pt x="176" y="41"/>
                    <a:pt x="176" y="41"/>
                    <a:pt x="176" y="41"/>
                  </a:cubicBezTo>
                  <a:cubicBezTo>
                    <a:pt x="176" y="40"/>
                    <a:pt x="177" y="40"/>
                    <a:pt x="177" y="40"/>
                  </a:cubicBezTo>
                  <a:cubicBezTo>
                    <a:pt x="178" y="40"/>
                    <a:pt x="177" y="39"/>
                    <a:pt x="178" y="39"/>
                  </a:cubicBezTo>
                  <a:cubicBezTo>
                    <a:pt x="178" y="39"/>
                    <a:pt x="178" y="38"/>
                    <a:pt x="178" y="38"/>
                  </a:cubicBezTo>
                  <a:cubicBezTo>
                    <a:pt x="179" y="38"/>
                    <a:pt x="179" y="38"/>
                    <a:pt x="179" y="38"/>
                  </a:cubicBezTo>
                  <a:cubicBezTo>
                    <a:pt x="180" y="38"/>
                    <a:pt x="180" y="37"/>
                    <a:pt x="180" y="37"/>
                  </a:cubicBezTo>
                  <a:cubicBezTo>
                    <a:pt x="179" y="36"/>
                    <a:pt x="180" y="36"/>
                    <a:pt x="180" y="35"/>
                  </a:cubicBezTo>
                  <a:cubicBezTo>
                    <a:pt x="181" y="35"/>
                    <a:pt x="181" y="35"/>
                    <a:pt x="180" y="35"/>
                  </a:cubicBezTo>
                  <a:cubicBezTo>
                    <a:pt x="180" y="34"/>
                    <a:pt x="179" y="34"/>
                    <a:pt x="179" y="33"/>
                  </a:cubicBezTo>
                  <a:cubicBezTo>
                    <a:pt x="179" y="32"/>
                    <a:pt x="178" y="31"/>
                    <a:pt x="179" y="31"/>
                  </a:cubicBezTo>
                  <a:cubicBezTo>
                    <a:pt x="179" y="30"/>
                    <a:pt x="179" y="30"/>
                    <a:pt x="179" y="29"/>
                  </a:cubicBezTo>
                  <a:cubicBezTo>
                    <a:pt x="179" y="29"/>
                    <a:pt x="179" y="28"/>
                    <a:pt x="179" y="27"/>
                  </a:cubicBezTo>
                  <a:cubicBezTo>
                    <a:pt x="179" y="26"/>
                    <a:pt x="178" y="25"/>
                    <a:pt x="177" y="25"/>
                  </a:cubicBezTo>
                  <a:cubicBezTo>
                    <a:pt x="177" y="24"/>
                    <a:pt x="177" y="24"/>
                    <a:pt x="178" y="23"/>
                  </a:cubicBezTo>
                  <a:cubicBezTo>
                    <a:pt x="179" y="23"/>
                    <a:pt x="179" y="20"/>
                    <a:pt x="179" y="20"/>
                  </a:cubicBezTo>
                  <a:cubicBezTo>
                    <a:pt x="179" y="19"/>
                    <a:pt x="177" y="19"/>
                    <a:pt x="177" y="19"/>
                  </a:cubicBezTo>
                  <a:cubicBezTo>
                    <a:pt x="176" y="19"/>
                    <a:pt x="173" y="19"/>
                    <a:pt x="173" y="19"/>
                  </a:cubicBezTo>
                  <a:cubicBezTo>
                    <a:pt x="172" y="19"/>
                    <a:pt x="172" y="19"/>
                    <a:pt x="172" y="20"/>
                  </a:cubicBezTo>
                  <a:cubicBezTo>
                    <a:pt x="171" y="21"/>
                    <a:pt x="171" y="21"/>
                    <a:pt x="170" y="23"/>
                  </a:cubicBezTo>
                  <a:cubicBezTo>
                    <a:pt x="170" y="24"/>
                    <a:pt x="168" y="25"/>
                    <a:pt x="168" y="25"/>
                  </a:cubicBezTo>
                  <a:cubicBezTo>
                    <a:pt x="167" y="25"/>
                    <a:pt x="167" y="26"/>
                    <a:pt x="167" y="27"/>
                  </a:cubicBezTo>
                  <a:cubicBezTo>
                    <a:pt x="167" y="27"/>
                    <a:pt x="168" y="27"/>
                    <a:pt x="168" y="27"/>
                  </a:cubicBezTo>
                  <a:cubicBezTo>
                    <a:pt x="168" y="27"/>
                    <a:pt x="168" y="28"/>
                    <a:pt x="168" y="28"/>
                  </a:cubicBezTo>
                  <a:cubicBezTo>
                    <a:pt x="167" y="29"/>
                    <a:pt x="168" y="29"/>
                    <a:pt x="168" y="29"/>
                  </a:cubicBezTo>
                  <a:cubicBezTo>
                    <a:pt x="167" y="30"/>
                    <a:pt x="167" y="30"/>
                    <a:pt x="167" y="31"/>
                  </a:cubicBezTo>
                  <a:cubicBezTo>
                    <a:pt x="167" y="31"/>
                    <a:pt x="169" y="31"/>
                    <a:pt x="169" y="32"/>
                  </a:cubicBezTo>
                  <a:cubicBezTo>
                    <a:pt x="170" y="32"/>
                    <a:pt x="170" y="33"/>
                    <a:pt x="170" y="33"/>
                  </a:cubicBezTo>
                  <a:cubicBezTo>
                    <a:pt x="171" y="34"/>
                    <a:pt x="171" y="33"/>
                    <a:pt x="171" y="34"/>
                  </a:cubicBezTo>
                  <a:cubicBezTo>
                    <a:pt x="172" y="34"/>
                    <a:pt x="170" y="36"/>
                    <a:pt x="170" y="36"/>
                  </a:cubicBezTo>
                  <a:cubicBezTo>
                    <a:pt x="170" y="36"/>
                    <a:pt x="168" y="34"/>
                    <a:pt x="168" y="34"/>
                  </a:cubicBezTo>
                  <a:cubicBezTo>
                    <a:pt x="167" y="33"/>
                    <a:pt x="165" y="33"/>
                    <a:pt x="164" y="32"/>
                  </a:cubicBezTo>
                  <a:cubicBezTo>
                    <a:pt x="164" y="32"/>
                    <a:pt x="163" y="32"/>
                    <a:pt x="162" y="31"/>
                  </a:cubicBezTo>
                  <a:cubicBezTo>
                    <a:pt x="161" y="31"/>
                    <a:pt x="160" y="30"/>
                    <a:pt x="158" y="30"/>
                  </a:cubicBezTo>
                  <a:cubicBezTo>
                    <a:pt x="156" y="30"/>
                    <a:pt x="155" y="30"/>
                    <a:pt x="155" y="30"/>
                  </a:cubicBezTo>
                  <a:cubicBezTo>
                    <a:pt x="154" y="30"/>
                    <a:pt x="154" y="29"/>
                    <a:pt x="153" y="29"/>
                  </a:cubicBezTo>
                  <a:cubicBezTo>
                    <a:pt x="152" y="29"/>
                    <a:pt x="151" y="28"/>
                    <a:pt x="151" y="28"/>
                  </a:cubicBezTo>
                  <a:cubicBezTo>
                    <a:pt x="150" y="29"/>
                    <a:pt x="150" y="30"/>
                    <a:pt x="151" y="30"/>
                  </a:cubicBezTo>
                  <a:cubicBezTo>
                    <a:pt x="152" y="30"/>
                    <a:pt x="152" y="30"/>
                    <a:pt x="153" y="30"/>
                  </a:cubicBezTo>
                  <a:cubicBezTo>
                    <a:pt x="154" y="30"/>
                    <a:pt x="154" y="31"/>
                    <a:pt x="154" y="31"/>
                  </a:cubicBezTo>
                  <a:cubicBezTo>
                    <a:pt x="154" y="32"/>
                    <a:pt x="154" y="33"/>
                    <a:pt x="155" y="33"/>
                  </a:cubicBezTo>
                  <a:cubicBezTo>
                    <a:pt x="155" y="33"/>
                    <a:pt x="155" y="34"/>
                    <a:pt x="154" y="34"/>
                  </a:cubicBezTo>
                  <a:cubicBezTo>
                    <a:pt x="153" y="34"/>
                    <a:pt x="153" y="34"/>
                    <a:pt x="153" y="35"/>
                  </a:cubicBezTo>
                  <a:cubicBezTo>
                    <a:pt x="153" y="35"/>
                    <a:pt x="153" y="35"/>
                    <a:pt x="152" y="35"/>
                  </a:cubicBezTo>
                  <a:cubicBezTo>
                    <a:pt x="151" y="35"/>
                    <a:pt x="152" y="34"/>
                    <a:pt x="152" y="34"/>
                  </a:cubicBezTo>
                  <a:cubicBezTo>
                    <a:pt x="152" y="34"/>
                    <a:pt x="151" y="33"/>
                    <a:pt x="151" y="33"/>
                  </a:cubicBezTo>
                  <a:cubicBezTo>
                    <a:pt x="150" y="33"/>
                    <a:pt x="148" y="34"/>
                    <a:pt x="148" y="35"/>
                  </a:cubicBezTo>
                  <a:cubicBezTo>
                    <a:pt x="147" y="35"/>
                    <a:pt x="146" y="34"/>
                    <a:pt x="144" y="35"/>
                  </a:cubicBezTo>
                  <a:cubicBezTo>
                    <a:pt x="143" y="35"/>
                    <a:pt x="143" y="36"/>
                    <a:pt x="142" y="36"/>
                  </a:cubicBezTo>
                  <a:cubicBezTo>
                    <a:pt x="142" y="36"/>
                    <a:pt x="140" y="36"/>
                    <a:pt x="140" y="36"/>
                  </a:cubicBezTo>
                  <a:cubicBezTo>
                    <a:pt x="139" y="35"/>
                    <a:pt x="140" y="35"/>
                    <a:pt x="140" y="35"/>
                  </a:cubicBezTo>
                  <a:cubicBezTo>
                    <a:pt x="141" y="35"/>
                    <a:pt x="141" y="35"/>
                    <a:pt x="141" y="35"/>
                  </a:cubicBezTo>
                  <a:cubicBezTo>
                    <a:pt x="140" y="34"/>
                    <a:pt x="141" y="34"/>
                    <a:pt x="141" y="33"/>
                  </a:cubicBezTo>
                  <a:cubicBezTo>
                    <a:pt x="141" y="33"/>
                    <a:pt x="139" y="34"/>
                    <a:pt x="139" y="34"/>
                  </a:cubicBezTo>
                  <a:cubicBezTo>
                    <a:pt x="138" y="34"/>
                    <a:pt x="139" y="35"/>
                    <a:pt x="138" y="35"/>
                  </a:cubicBezTo>
                  <a:cubicBezTo>
                    <a:pt x="138" y="35"/>
                    <a:pt x="138" y="35"/>
                    <a:pt x="137" y="35"/>
                  </a:cubicBezTo>
                  <a:cubicBezTo>
                    <a:pt x="137" y="34"/>
                    <a:pt x="133" y="35"/>
                    <a:pt x="133" y="36"/>
                  </a:cubicBezTo>
                  <a:cubicBezTo>
                    <a:pt x="132" y="37"/>
                    <a:pt x="131" y="37"/>
                    <a:pt x="131" y="37"/>
                  </a:cubicBezTo>
                  <a:cubicBezTo>
                    <a:pt x="131" y="38"/>
                    <a:pt x="129" y="38"/>
                    <a:pt x="129" y="38"/>
                  </a:cubicBezTo>
                  <a:cubicBezTo>
                    <a:pt x="128" y="38"/>
                    <a:pt x="128" y="39"/>
                    <a:pt x="128" y="40"/>
                  </a:cubicBezTo>
                  <a:cubicBezTo>
                    <a:pt x="128" y="41"/>
                    <a:pt x="126" y="40"/>
                    <a:pt x="125" y="40"/>
                  </a:cubicBezTo>
                  <a:cubicBezTo>
                    <a:pt x="124" y="40"/>
                    <a:pt x="124" y="39"/>
                    <a:pt x="123" y="39"/>
                  </a:cubicBezTo>
                  <a:cubicBezTo>
                    <a:pt x="123" y="39"/>
                    <a:pt x="123" y="38"/>
                    <a:pt x="123" y="38"/>
                  </a:cubicBezTo>
                  <a:cubicBezTo>
                    <a:pt x="123" y="37"/>
                    <a:pt x="124" y="38"/>
                    <a:pt x="125" y="37"/>
                  </a:cubicBezTo>
                  <a:cubicBezTo>
                    <a:pt x="125" y="37"/>
                    <a:pt x="126" y="37"/>
                    <a:pt x="126" y="37"/>
                  </a:cubicBezTo>
                  <a:cubicBezTo>
                    <a:pt x="127" y="37"/>
                    <a:pt x="125" y="36"/>
                    <a:pt x="125" y="35"/>
                  </a:cubicBezTo>
                  <a:cubicBezTo>
                    <a:pt x="125" y="34"/>
                    <a:pt x="123" y="34"/>
                    <a:pt x="123" y="34"/>
                  </a:cubicBezTo>
                  <a:cubicBezTo>
                    <a:pt x="122" y="35"/>
                    <a:pt x="121" y="34"/>
                    <a:pt x="120" y="34"/>
                  </a:cubicBezTo>
                  <a:cubicBezTo>
                    <a:pt x="120" y="34"/>
                    <a:pt x="120" y="35"/>
                    <a:pt x="120" y="35"/>
                  </a:cubicBezTo>
                  <a:cubicBezTo>
                    <a:pt x="121" y="35"/>
                    <a:pt x="121" y="36"/>
                    <a:pt x="121" y="36"/>
                  </a:cubicBezTo>
                  <a:cubicBezTo>
                    <a:pt x="121" y="37"/>
                    <a:pt x="121" y="38"/>
                    <a:pt x="120" y="38"/>
                  </a:cubicBezTo>
                  <a:cubicBezTo>
                    <a:pt x="120" y="39"/>
                    <a:pt x="120" y="39"/>
                    <a:pt x="121" y="39"/>
                  </a:cubicBezTo>
                  <a:cubicBezTo>
                    <a:pt x="122" y="39"/>
                    <a:pt x="122" y="40"/>
                    <a:pt x="122" y="41"/>
                  </a:cubicBezTo>
                  <a:cubicBezTo>
                    <a:pt x="122" y="42"/>
                    <a:pt x="121" y="42"/>
                    <a:pt x="121" y="42"/>
                  </a:cubicBezTo>
                  <a:cubicBezTo>
                    <a:pt x="121" y="43"/>
                    <a:pt x="120" y="42"/>
                    <a:pt x="120" y="42"/>
                  </a:cubicBezTo>
                  <a:cubicBezTo>
                    <a:pt x="120" y="43"/>
                    <a:pt x="120" y="42"/>
                    <a:pt x="120" y="42"/>
                  </a:cubicBezTo>
                  <a:cubicBezTo>
                    <a:pt x="120" y="41"/>
                    <a:pt x="118" y="42"/>
                    <a:pt x="118" y="41"/>
                  </a:cubicBezTo>
                  <a:cubicBezTo>
                    <a:pt x="117" y="41"/>
                    <a:pt x="117" y="42"/>
                    <a:pt x="116" y="42"/>
                  </a:cubicBezTo>
                  <a:cubicBezTo>
                    <a:pt x="116" y="43"/>
                    <a:pt x="115" y="43"/>
                    <a:pt x="115" y="43"/>
                  </a:cubicBezTo>
                  <a:cubicBezTo>
                    <a:pt x="114" y="43"/>
                    <a:pt x="113" y="44"/>
                    <a:pt x="113" y="44"/>
                  </a:cubicBezTo>
                  <a:cubicBezTo>
                    <a:pt x="112" y="45"/>
                    <a:pt x="112" y="45"/>
                    <a:pt x="113" y="46"/>
                  </a:cubicBezTo>
                  <a:cubicBezTo>
                    <a:pt x="114" y="47"/>
                    <a:pt x="114" y="47"/>
                    <a:pt x="114" y="47"/>
                  </a:cubicBezTo>
                  <a:cubicBezTo>
                    <a:pt x="114" y="48"/>
                    <a:pt x="112" y="48"/>
                    <a:pt x="111" y="47"/>
                  </a:cubicBezTo>
                  <a:cubicBezTo>
                    <a:pt x="111" y="47"/>
                    <a:pt x="110" y="47"/>
                    <a:pt x="109" y="47"/>
                  </a:cubicBezTo>
                  <a:cubicBezTo>
                    <a:pt x="109" y="47"/>
                    <a:pt x="108" y="46"/>
                    <a:pt x="107" y="46"/>
                  </a:cubicBezTo>
                  <a:cubicBezTo>
                    <a:pt x="106" y="46"/>
                    <a:pt x="106" y="46"/>
                    <a:pt x="106" y="47"/>
                  </a:cubicBezTo>
                  <a:cubicBezTo>
                    <a:pt x="106" y="47"/>
                    <a:pt x="106" y="47"/>
                    <a:pt x="106" y="48"/>
                  </a:cubicBezTo>
                  <a:cubicBezTo>
                    <a:pt x="107" y="48"/>
                    <a:pt x="108" y="48"/>
                    <a:pt x="108" y="48"/>
                  </a:cubicBezTo>
                  <a:cubicBezTo>
                    <a:pt x="109" y="48"/>
                    <a:pt x="109" y="49"/>
                    <a:pt x="108" y="50"/>
                  </a:cubicBezTo>
                  <a:cubicBezTo>
                    <a:pt x="108" y="50"/>
                    <a:pt x="107" y="50"/>
                    <a:pt x="107" y="50"/>
                  </a:cubicBezTo>
                  <a:cubicBezTo>
                    <a:pt x="107" y="50"/>
                    <a:pt x="105" y="50"/>
                    <a:pt x="105" y="49"/>
                  </a:cubicBezTo>
                  <a:cubicBezTo>
                    <a:pt x="105" y="49"/>
                    <a:pt x="104" y="48"/>
                    <a:pt x="104" y="48"/>
                  </a:cubicBezTo>
                  <a:cubicBezTo>
                    <a:pt x="103" y="49"/>
                    <a:pt x="103" y="48"/>
                    <a:pt x="103" y="47"/>
                  </a:cubicBezTo>
                  <a:cubicBezTo>
                    <a:pt x="103" y="47"/>
                    <a:pt x="102" y="46"/>
                    <a:pt x="102" y="46"/>
                  </a:cubicBezTo>
                  <a:cubicBezTo>
                    <a:pt x="102" y="46"/>
                    <a:pt x="102" y="45"/>
                    <a:pt x="102" y="45"/>
                  </a:cubicBezTo>
                  <a:cubicBezTo>
                    <a:pt x="103" y="44"/>
                    <a:pt x="102" y="44"/>
                    <a:pt x="102" y="43"/>
                  </a:cubicBezTo>
                  <a:cubicBezTo>
                    <a:pt x="102" y="43"/>
                    <a:pt x="102" y="42"/>
                    <a:pt x="101" y="42"/>
                  </a:cubicBezTo>
                  <a:cubicBezTo>
                    <a:pt x="100" y="42"/>
                    <a:pt x="100" y="41"/>
                    <a:pt x="100" y="41"/>
                  </a:cubicBezTo>
                  <a:cubicBezTo>
                    <a:pt x="99" y="41"/>
                    <a:pt x="98" y="40"/>
                    <a:pt x="98" y="40"/>
                  </a:cubicBezTo>
                  <a:cubicBezTo>
                    <a:pt x="98" y="39"/>
                    <a:pt x="97" y="39"/>
                    <a:pt x="97" y="39"/>
                  </a:cubicBezTo>
                  <a:cubicBezTo>
                    <a:pt x="97" y="39"/>
                    <a:pt x="98" y="39"/>
                    <a:pt x="99" y="40"/>
                  </a:cubicBezTo>
                  <a:cubicBezTo>
                    <a:pt x="99" y="40"/>
                    <a:pt x="100" y="41"/>
                    <a:pt x="101" y="41"/>
                  </a:cubicBezTo>
                  <a:cubicBezTo>
                    <a:pt x="103" y="41"/>
                    <a:pt x="103" y="42"/>
                    <a:pt x="105" y="42"/>
                  </a:cubicBezTo>
                  <a:cubicBezTo>
                    <a:pt x="106" y="42"/>
                    <a:pt x="107" y="42"/>
                    <a:pt x="109" y="43"/>
                  </a:cubicBezTo>
                  <a:cubicBezTo>
                    <a:pt x="112" y="43"/>
                    <a:pt x="114" y="41"/>
                    <a:pt x="115" y="40"/>
                  </a:cubicBezTo>
                  <a:cubicBezTo>
                    <a:pt x="116" y="39"/>
                    <a:pt x="115" y="38"/>
                    <a:pt x="115" y="38"/>
                  </a:cubicBezTo>
                  <a:cubicBezTo>
                    <a:pt x="115" y="37"/>
                    <a:pt x="114" y="37"/>
                    <a:pt x="114" y="37"/>
                  </a:cubicBezTo>
                  <a:cubicBezTo>
                    <a:pt x="114" y="37"/>
                    <a:pt x="113" y="36"/>
                    <a:pt x="112" y="36"/>
                  </a:cubicBezTo>
                  <a:cubicBezTo>
                    <a:pt x="111" y="36"/>
                    <a:pt x="111" y="35"/>
                    <a:pt x="111" y="35"/>
                  </a:cubicBezTo>
                  <a:cubicBezTo>
                    <a:pt x="110" y="35"/>
                    <a:pt x="109" y="35"/>
                    <a:pt x="108" y="34"/>
                  </a:cubicBezTo>
                  <a:cubicBezTo>
                    <a:pt x="106" y="32"/>
                    <a:pt x="103" y="31"/>
                    <a:pt x="103" y="32"/>
                  </a:cubicBezTo>
                  <a:cubicBezTo>
                    <a:pt x="103" y="32"/>
                    <a:pt x="102" y="32"/>
                    <a:pt x="102" y="32"/>
                  </a:cubicBezTo>
                  <a:cubicBezTo>
                    <a:pt x="102" y="31"/>
                    <a:pt x="101" y="31"/>
                    <a:pt x="101" y="32"/>
                  </a:cubicBezTo>
                  <a:cubicBezTo>
                    <a:pt x="100" y="32"/>
                    <a:pt x="100" y="31"/>
                    <a:pt x="99" y="31"/>
                  </a:cubicBezTo>
                  <a:cubicBezTo>
                    <a:pt x="98" y="32"/>
                    <a:pt x="97" y="31"/>
                    <a:pt x="98" y="31"/>
                  </a:cubicBezTo>
                  <a:cubicBezTo>
                    <a:pt x="98" y="31"/>
                    <a:pt x="99" y="31"/>
                    <a:pt x="99" y="30"/>
                  </a:cubicBezTo>
                  <a:cubicBezTo>
                    <a:pt x="99" y="30"/>
                    <a:pt x="99" y="30"/>
                    <a:pt x="98" y="30"/>
                  </a:cubicBezTo>
                  <a:cubicBezTo>
                    <a:pt x="97" y="29"/>
                    <a:pt x="96" y="30"/>
                    <a:pt x="96" y="30"/>
                  </a:cubicBezTo>
                  <a:cubicBezTo>
                    <a:pt x="96" y="30"/>
                    <a:pt x="96" y="30"/>
                    <a:pt x="95" y="30"/>
                  </a:cubicBezTo>
                  <a:cubicBezTo>
                    <a:pt x="95" y="30"/>
                    <a:pt x="95" y="30"/>
                    <a:pt x="95" y="30"/>
                  </a:cubicBezTo>
                  <a:cubicBezTo>
                    <a:pt x="95" y="30"/>
                    <a:pt x="94" y="30"/>
                    <a:pt x="94" y="30"/>
                  </a:cubicBezTo>
                  <a:cubicBezTo>
                    <a:pt x="93" y="30"/>
                    <a:pt x="93" y="30"/>
                    <a:pt x="93" y="30"/>
                  </a:cubicBezTo>
                  <a:cubicBezTo>
                    <a:pt x="93" y="29"/>
                    <a:pt x="91" y="29"/>
                    <a:pt x="91" y="29"/>
                  </a:cubicBezTo>
                  <a:cubicBezTo>
                    <a:pt x="91" y="29"/>
                    <a:pt x="92" y="29"/>
                    <a:pt x="92" y="29"/>
                  </a:cubicBezTo>
                  <a:cubicBezTo>
                    <a:pt x="93" y="29"/>
                    <a:pt x="93" y="29"/>
                    <a:pt x="94" y="29"/>
                  </a:cubicBezTo>
                  <a:cubicBezTo>
                    <a:pt x="94" y="28"/>
                    <a:pt x="95" y="28"/>
                    <a:pt x="95" y="28"/>
                  </a:cubicBezTo>
                  <a:cubicBezTo>
                    <a:pt x="95" y="28"/>
                    <a:pt x="94" y="27"/>
                    <a:pt x="94" y="27"/>
                  </a:cubicBezTo>
                  <a:cubicBezTo>
                    <a:pt x="94" y="27"/>
                    <a:pt x="93" y="26"/>
                    <a:pt x="92" y="27"/>
                  </a:cubicBezTo>
                  <a:cubicBezTo>
                    <a:pt x="92" y="27"/>
                    <a:pt x="92" y="26"/>
                    <a:pt x="91" y="26"/>
                  </a:cubicBezTo>
                  <a:cubicBezTo>
                    <a:pt x="91" y="26"/>
                    <a:pt x="90" y="26"/>
                    <a:pt x="90" y="27"/>
                  </a:cubicBezTo>
                  <a:cubicBezTo>
                    <a:pt x="90" y="28"/>
                    <a:pt x="89" y="28"/>
                    <a:pt x="89" y="27"/>
                  </a:cubicBezTo>
                  <a:cubicBezTo>
                    <a:pt x="90" y="27"/>
                    <a:pt x="89" y="26"/>
                    <a:pt x="90" y="26"/>
                  </a:cubicBezTo>
                  <a:cubicBezTo>
                    <a:pt x="90" y="26"/>
                    <a:pt x="90" y="25"/>
                    <a:pt x="89" y="25"/>
                  </a:cubicBezTo>
                  <a:cubicBezTo>
                    <a:pt x="88" y="25"/>
                    <a:pt x="87" y="26"/>
                    <a:pt x="88" y="26"/>
                  </a:cubicBezTo>
                  <a:cubicBezTo>
                    <a:pt x="88" y="26"/>
                    <a:pt x="87" y="28"/>
                    <a:pt x="86" y="28"/>
                  </a:cubicBezTo>
                  <a:cubicBezTo>
                    <a:pt x="86" y="28"/>
                    <a:pt x="86" y="27"/>
                    <a:pt x="86" y="26"/>
                  </a:cubicBezTo>
                  <a:cubicBezTo>
                    <a:pt x="86" y="25"/>
                    <a:pt x="86" y="26"/>
                    <a:pt x="85" y="27"/>
                  </a:cubicBezTo>
                  <a:cubicBezTo>
                    <a:pt x="84" y="28"/>
                    <a:pt x="84" y="28"/>
                    <a:pt x="83" y="29"/>
                  </a:cubicBezTo>
                  <a:cubicBezTo>
                    <a:pt x="83" y="29"/>
                    <a:pt x="83" y="28"/>
                    <a:pt x="84" y="27"/>
                  </a:cubicBezTo>
                  <a:cubicBezTo>
                    <a:pt x="84" y="27"/>
                    <a:pt x="84" y="26"/>
                    <a:pt x="85" y="26"/>
                  </a:cubicBezTo>
                  <a:cubicBezTo>
                    <a:pt x="85" y="26"/>
                    <a:pt x="85" y="25"/>
                    <a:pt x="85" y="25"/>
                  </a:cubicBezTo>
                  <a:cubicBezTo>
                    <a:pt x="84" y="25"/>
                    <a:pt x="84" y="26"/>
                    <a:pt x="84" y="26"/>
                  </a:cubicBezTo>
                  <a:cubicBezTo>
                    <a:pt x="83" y="26"/>
                    <a:pt x="82" y="26"/>
                    <a:pt x="82" y="26"/>
                  </a:cubicBezTo>
                  <a:cubicBezTo>
                    <a:pt x="82" y="26"/>
                    <a:pt x="82" y="26"/>
                    <a:pt x="82" y="27"/>
                  </a:cubicBezTo>
                  <a:cubicBezTo>
                    <a:pt x="82" y="27"/>
                    <a:pt x="82" y="27"/>
                    <a:pt x="81" y="27"/>
                  </a:cubicBezTo>
                  <a:cubicBezTo>
                    <a:pt x="81" y="26"/>
                    <a:pt x="80" y="27"/>
                    <a:pt x="80" y="27"/>
                  </a:cubicBezTo>
                  <a:cubicBezTo>
                    <a:pt x="80" y="28"/>
                    <a:pt x="79" y="28"/>
                    <a:pt x="80" y="28"/>
                  </a:cubicBezTo>
                  <a:cubicBezTo>
                    <a:pt x="80" y="28"/>
                    <a:pt x="80" y="29"/>
                    <a:pt x="79" y="29"/>
                  </a:cubicBezTo>
                  <a:cubicBezTo>
                    <a:pt x="79" y="29"/>
                    <a:pt x="79" y="28"/>
                    <a:pt x="79" y="28"/>
                  </a:cubicBezTo>
                  <a:cubicBezTo>
                    <a:pt x="78" y="28"/>
                    <a:pt x="78" y="27"/>
                    <a:pt x="79" y="27"/>
                  </a:cubicBezTo>
                  <a:cubicBezTo>
                    <a:pt x="80" y="27"/>
                    <a:pt x="80" y="26"/>
                    <a:pt x="80" y="26"/>
                  </a:cubicBezTo>
                  <a:cubicBezTo>
                    <a:pt x="80" y="26"/>
                    <a:pt x="79" y="26"/>
                    <a:pt x="79" y="26"/>
                  </a:cubicBezTo>
                  <a:cubicBezTo>
                    <a:pt x="79" y="27"/>
                    <a:pt x="78" y="27"/>
                    <a:pt x="78" y="27"/>
                  </a:cubicBezTo>
                  <a:cubicBezTo>
                    <a:pt x="77" y="27"/>
                    <a:pt x="77" y="27"/>
                    <a:pt x="78" y="28"/>
                  </a:cubicBezTo>
                  <a:cubicBezTo>
                    <a:pt x="79" y="28"/>
                    <a:pt x="78" y="29"/>
                    <a:pt x="77" y="28"/>
                  </a:cubicBezTo>
                  <a:cubicBezTo>
                    <a:pt x="77" y="28"/>
                    <a:pt x="76" y="28"/>
                    <a:pt x="76" y="28"/>
                  </a:cubicBezTo>
                  <a:cubicBezTo>
                    <a:pt x="75" y="29"/>
                    <a:pt x="77" y="29"/>
                    <a:pt x="77" y="29"/>
                  </a:cubicBezTo>
                  <a:cubicBezTo>
                    <a:pt x="77" y="30"/>
                    <a:pt x="76" y="29"/>
                    <a:pt x="76" y="29"/>
                  </a:cubicBezTo>
                  <a:cubicBezTo>
                    <a:pt x="76" y="29"/>
                    <a:pt x="75" y="29"/>
                    <a:pt x="75" y="29"/>
                  </a:cubicBezTo>
                  <a:cubicBezTo>
                    <a:pt x="75" y="28"/>
                    <a:pt x="74" y="29"/>
                    <a:pt x="74" y="29"/>
                  </a:cubicBezTo>
                  <a:cubicBezTo>
                    <a:pt x="75" y="29"/>
                    <a:pt x="75" y="30"/>
                    <a:pt x="75" y="30"/>
                  </a:cubicBezTo>
                  <a:cubicBezTo>
                    <a:pt x="75" y="31"/>
                    <a:pt x="74" y="30"/>
                    <a:pt x="74" y="30"/>
                  </a:cubicBezTo>
                  <a:cubicBezTo>
                    <a:pt x="74" y="29"/>
                    <a:pt x="74" y="29"/>
                    <a:pt x="73" y="30"/>
                  </a:cubicBezTo>
                  <a:cubicBezTo>
                    <a:pt x="72" y="30"/>
                    <a:pt x="73" y="29"/>
                    <a:pt x="73" y="29"/>
                  </a:cubicBezTo>
                  <a:cubicBezTo>
                    <a:pt x="73" y="28"/>
                    <a:pt x="72" y="29"/>
                    <a:pt x="71" y="29"/>
                  </a:cubicBezTo>
                  <a:cubicBezTo>
                    <a:pt x="71" y="29"/>
                    <a:pt x="71" y="29"/>
                    <a:pt x="71" y="29"/>
                  </a:cubicBezTo>
                  <a:cubicBezTo>
                    <a:pt x="71" y="30"/>
                    <a:pt x="71" y="30"/>
                    <a:pt x="71" y="30"/>
                  </a:cubicBezTo>
                  <a:cubicBezTo>
                    <a:pt x="70" y="30"/>
                    <a:pt x="70" y="30"/>
                    <a:pt x="70" y="31"/>
                  </a:cubicBezTo>
                  <a:cubicBezTo>
                    <a:pt x="70" y="31"/>
                    <a:pt x="69" y="31"/>
                    <a:pt x="69" y="31"/>
                  </a:cubicBezTo>
                  <a:cubicBezTo>
                    <a:pt x="69" y="30"/>
                    <a:pt x="68" y="30"/>
                    <a:pt x="68" y="31"/>
                  </a:cubicBezTo>
                  <a:cubicBezTo>
                    <a:pt x="68" y="31"/>
                    <a:pt x="67" y="32"/>
                    <a:pt x="67" y="32"/>
                  </a:cubicBezTo>
                  <a:cubicBezTo>
                    <a:pt x="67" y="33"/>
                    <a:pt x="68" y="32"/>
                    <a:pt x="68" y="32"/>
                  </a:cubicBezTo>
                  <a:cubicBezTo>
                    <a:pt x="69" y="32"/>
                    <a:pt x="68" y="33"/>
                    <a:pt x="69" y="33"/>
                  </a:cubicBezTo>
                  <a:cubicBezTo>
                    <a:pt x="69" y="33"/>
                    <a:pt x="69" y="34"/>
                    <a:pt x="68" y="33"/>
                  </a:cubicBezTo>
                  <a:cubicBezTo>
                    <a:pt x="68" y="33"/>
                    <a:pt x="67" y="33"/>
                    <a:pt x="67" y="34"/>
                  </a:cubicBezTo>
                  <a:cubicBezTo>
                    <a:pt x="67" y="34"/>
                    <a:pt x="67" y="33"/>
                    <a:pt x="66" y="33"/>
                  </a:cubicBezTo>
                  <a:cubicBezTo>
                    <a:pt x="66" y="33"/>
                    <a:pt x="66" y="34"/>
                    <a:pt x="65" y="34"/>
                  </a:cubicBezTo>
                  <a:cubicBezTo>
                    <a:pt x="65" y="33"/>
                    <a:pt x="66" y="32"/>
                    <a:pt x="66" y="32"/>
                  </a:cubicBezTo>
                  <a:cubicBezTo>
                    <a:pt x="66" y="31"/>
                    <a:pt x="65" y="32"/>
                    <a:pt x="65" y="33"/>
                  </a:cubicBezTo>
                  <a:cubicBezTo>
                    <a:pt x="64" y="34"/>
                    <a:pt x="63" y="33"/>
                    <a:pt x="63" y="34"/>
                  </a:cubicBezTo>
                  <a:cubicBezTo>
                    <a:pt x="64" y="34"/>
                    <a:pt x="63" y="34"/>
                    <a:pt x="63" y="35"/>
                  </a:cubicBezTo>
                  <a:cubicBezTo>
                    <a:pt x="62" y="35"/>
                    <a:pt x="61" y="36"/>
                    <a:pt x="60" y="36"/>
                  </a:cubicBezTo>
                  <a:cubicBezTo>
                    <a:pt x="59" y="37"/>
                    <a:pt x="60" y="37"/>
                    <a:pt x="61" y="36"/>
                  </a:cubicBezTo>
                  <a:cubicBezTo>
                    <a:pt x="61" y="36"/>
                    <a:pt x="61" y="36"/>
                    <a:pt x="62" y="36"/>
                  </a:cubicBezTo>
                  <a:cubicBezTo>
                    <a:pt x="63" y="35"/>
                    <a:pt x="64" y="35"/>
                    <a:pt x="64" y="35"/>
                  </a:cubicBezTo>
                  <a:cubicBezTo>
                    <a:pt x="64" y="35"/>
                    <a:pt x="65" y="35"/>
                    <a:pt x="65" y="35"/>
                  </a:cubicBezTo>
                  <a:cubicBezTo>
                    <a:pt x="66" y="34"/>
                    <a:pt x="66" y="34"/>
                    <a:pt x="67" y="35"/>
                  </a:cubicBezTo>
                  <a:cubicBezTo>
                    <a:pt x="67" y="35"/>
                    <a:pt x="66" y="35"/>
                    <a:pt x="66" y="36"/>
                  </a:cubicBezTo>
                  <a:cubicBezTo>
                    <a:pt x="67" y="36"/>
                    <a:pt x="66" y="36"/>
                    <a:pt x="66" y="36"/>
                  </a:cubicBezTo>
                  <a:cubicBezTo>
                    <a:pt x="66" y="36"/>
                    <a:pt x="65" y="35"/>
                    <a:pt x="65" y="36"/>
                  </a:cubicBezTo>
                  <a:cubicBezTo>
                    <a:pt x="65" y="36"/>
                    <a:pt x="65" y="36"/>
                    <a:pt x="64" y="36"/>
                  </a:cubicBezTo>
                  <a:cubicBezTo>
                    <a:pt x="64" y="36"/>
                    <a:pt x="63" y="37"/>
                    <a:pt x="63" y="38"/>
                  </a:cubicBezTo>
                  <a:cubicBezTo>
                    <a:pt x="63" y="39"/>
                    <a:pt x="63" y="38"/>
                    <a:pt x="63" y="38"/>
                  </a:cubicBezTo>
                  <a:cubicBezTo>
                    <a:pt x="63" y="39"/>
                    <a:pt x="62" y="40"/>
                    <a:pt x="61" y="41"/>
                  </a:cubicBezTo>
                  <a:cubicBezTo>
                    <a:pt x="60" y="42"/>
                    <a:pt x="61" y="42"/>
                    <a:pt x="60" y="42"/>
                  </a:cubicBezTo>
                  <a:cubicBezTo>
                    <a:pt x="60" y="43"/>
                    <a:pt x="59" y="42"/>
                    <a:pt x="59" y="43"/>
                  </a:cubicBezTo>
                  <a:cubicBezTo>
                    <a:pt x="59" y="43"/>
                    <a:pt x="59" y="44"/>
                    <a:pt x="59" y="44"/>
                  </a:cubicBezTo>
                  <a:cubicBezTo>
                    <a:pt x="58" y="45"/>
                    <a:pt x="59" y="45"/>
                    <a:pt x="59" y="46"/>
                  </a:cubicBezTo>
                  <a:cubicBezTo>
                    <a:pt x="59" y="46"/>
                    <a:pt x="58" y="46"/>
                    <a:pt x="57" y="46"/>
                  </a:cubicBezTo>
                  <a:cubicBezTo>
                    <a:pt x="57" y="46"/>
                    <a:pt x="56" y="46"/>
                    <a:pt x="56" y="46"/>
                  </a:cubicBezTo>
                  <a:cubicBezTo>
                    <a:pt x="56" y="47"/>
                    <a:pt x="57" y="47"/>
                    <a:pt x="57" y="48"/>
                  </a:cubicBezTo>
                  <a:cubicBezTo>
                    <a:pt x="58" y="48"/>
                    <a:pt x="57" y="48"/>
                    <a:pt x="57" y="48"/>
                  </a:cubicBezTo>
                  <a:cubicBezTo>
                    <a:pt x="56" y="47"/>
                    <a:pt x="56" y="48"/>
                    <a:pt x="55" y="49"/>
                  </a:cubicBezTo>
                  <a:cubicBezTo>
                    <a:pt x="54" y="49"/>
                    <a:pt x="54" y="50"/>
                    <a:pt x="54" y="50"/>
                  </a:cubicBezTo>
                  <a:cubicBezTo>
                    <a:pt x="53" y="50"/>
                    <a:pt x="53" y="51"/>
                    <a:pt x="53" y="51"/>
                  </a:cubicBezTo>
                  <a:cubicBezTo>
                    <a:pt x="52" y="52"/>
                    <a:pt x="52" y="51"/>
                    <a:pt x="51" y="51"/>
                  </a:cubicBezTo>
                  <a:cubicBezTo>
                    <a:pt x="51" y="51"/>
                    <a:pt x="51" y="51"/>
                    <a:pt x="51" y="52"/>
                  </a:cubicBezTo>
                  <a:cubicBezTo>
                    <a:pt x="52" y="52"/>
                    <a:pt x="51" y="52"/>
                    <a:pt x="50" y="52"/>
                  </a:cubicBezTo>
                  <a:cubicBezTo>
                    <a:pt x="50" y="53"/>
                    <a:pt x="49" y="53"/>
                    <a:pt x="48" y="53"/>
                  </a:cubicBezTo>
                  <a:cubicBezTo>
                    <a:pt x="48" y="53"/>
                    <a:pt x="49" y="53"/>
                    <a:pt x="49" y="54"/>
                  </a:cubicBezTo>
                  <a:cubicBezTo>
                    <a:pt x="49" y="54"/>
                    <a:pt x="48" y="54"/>
                    <a:pt x="48" y="54"/>
                  </a:cubicBezTo>
                  <a:cubicBezTo>
                    <a:pt x="47" y="54"/>
                    <a:pt x="47" y="55"/>
                    <a:pt x="47" y="55"/>
                  </a:cubicBezTo>
                  <a:cubicBezTo>
                    <a:pt x="46" y="54"/>
                    <a:pt x="45" y="55"/>
                    <a:pt x="46" y="55"/>
                  </a:cubicBezTo>
                  <a:cubicBezTo>
                    <a:pt x="46" y="56"/>
                    <a:pt x="45" y="56"/>
                    <a:pt x="45" y="56"/>
                  </a:cubicBezTo>
                  <a:cubicBezTo>
                    <a:pt x="45" y="55"/>
                    <a:pt x="44" y="56"/>
                    <a:pt x="44" y="57"/>
                  </a:cubicBezTo>
                  <a:cubicBezTo>
                    <a:pt x="44" y="57"/>
                    <a:pt x="45" y="57"/>
                    <a:pt x="45" y="58"/>
                  </a:cubicBezTo>
                  <a:cubicBezTo>
                    <a:pt x="45" y="58"/>
                    <a:pt x="44" y="58"/>
                    <a:pt x="45" y="58"/>
                  </a:cubicBezTo>
                  <a:cubicBezTo>
                    <a:pt x="45" y="58"/>
                    <a:pt x="45" y="59"/>
                    <a:pt x="44" y="59"/>
                  </a:cubicBezTo>
                  <a:cubicBezTo>
                    <a:pt x="44" y="59"/>
                    <a:pt x="44" y="60"/>
                    <a:pt x="44" y="60"/>
                  </a:cubicBezTo>
                  <a:cubicBezTo>
                    <a:pt x="45" y="60"/>
                    <a:pt x="44" y="60"/>
                    <a:pt x="44" y="61"/>
                  </a:cubicBezTo>
                  <a:cubicBezTo>
                    <a:pt x="45" y="62"/>
                    <a:pt x="45" y="61"/>
                    <a:pt x="45" y="61"/>
                  </a:cubicBezTo>
                  <a:cubicBezTo>
                    <a:pt x="45" y="62"/>
                    <a:pt x="46" y="62"/>
                    <a:pt x="47" y="61"/>
                  </a:cubicBezTo>
                  <a:cubicBezTo>
                    <a:pt x="47" y="60"/>
                    <a:pt x="48" y="62"/>
                    <a:pt x="47" y="62"/>
                  </a:cubicBezTo>
                  <a:cubicBezTo>
                    <a:pt x="46" y="62"/>
                    <a:pt x="46" y="62"/>
                    <a:pt x="46" y="62"/>
                  </a:cubicBezTo>
                  <a:cubicBezTo>
                    <a:pt x="46" y="63"/>
                    <a:pt x="45" y="63"/>
                    <a:pt x="45" y="62"/>
                  </a:cubicBezTo>
                  <a:cubicBezTo>
                    <a:pt x="45" y="62"/>
                    <a:pt x="44" y="62"/>
                    <a:pt x="44" y="63"/>
                  </a:cubicBezTo>
                  <a:cubicBezTo>
                    <a:pt x="45" y="63"/>
                    <a:pt x="44" y="64"/>
                    <a:pt x="44" y="64"/>
                  </a:cubicBezTo>
                  <a:cubicBezTo>
                    <a:pt x="44" y="64"/>
                    <a:pt x="45" y="64"/>
                    <a:pt x="45" y="64"/>
                  </a:cubicBezTo>
                  <a:cubicBezTo>
                    <a:pt x="46" y="63"/>
                    <a:pt x="46" y="63"/>
                    <a:pt x="47" y="64"/>
                  </a:cubicBezTo>
                  <a:cubicBezTo>
                    <a:pt x="47" y="64"/>
                    <a:pt x="46" y="64"/>
                    <a:pt x="46" y="65"/>
                  </a:cubicBezTo>
                  <a:cubicBezTo>
                    <a:pt x="46" y="65"/>
                    <a:pt x="46" y="65"/>
                    <a:pt x="45" y="65"/>
                  </a:cubicBezTo>
                  <a:cubicBezTo>
                    <a:pt x="45" y="66"/>
                    <a:pt x="47" y="67"/>
                    <a:pt x="47" y="67"/>
                  </a:cubicBezTo>
                  <a:cubicBezTo>
                    <a:pt x="48" y="67"/>
                    <a:pt x="48" y="68"/>
                    <a:pt x="50" y="68"/>
                  </a:cubicBezTo>
                  <a:cubicBezTo>
                    <a:pt x="51" y="67"/>
                    <a:pt x="53" y="65"/>
                    <a:pt x="53" y="65"/>
                  </a:cubicBezTo>
                  <a:cubicBezTo>
                    <a:pt x="54" y="64"/>
                    <a:pt x="54" y="65"/>
                    <a:pt x="55" y="65"/>
                  </a:cubicBezTo>
                  <a:cubicBezTo>
                    <a:pt x="55" y="64"/>
                    <a:pt x="55" y="63"/>
                    <a:pt x="55" y="63"/>
                  </a:cubicBezTo>
                  <a:cubicBezTo>
                    <a:pt x="55" y="63"/>
                    <a:pt x="56" y="64"/>
                    <a:pt x="56" y="64"/>
                  </a:cubicBezTo>
                  <a:cubicBezTo>
                    <a:pt x="56" y="64"/>
                    <a:pt x="56" y="65"/>
                    <a:pt x="56" y="65"/>
                  </a:cubicBezTo>
                  <a:cubicBezTo>
                    <a:pt x="56" y="65"/>
                    <a:pt x="56" y="65"/>
                    <a:pt x="56" y="65"/>
                  </a:cubicBezTo>
                  <a:cubicBezTo>
                    <a:pt x="56" y="66"/>
                    <a:pt x="57" y="67"/>
                    <a:pt x="57" y="67"/>
                  </a:cubicBezTo>
                  <a:cubicBezTo>
                    <a:pt x="58" y="68"/>
                    <a:pt x="57" y="69"/>
                    <a:pt x="58" y="69"/>
                  </a:cubicBezTo>
                  <a:cubicBezTo>
                    <a:pt x="59" y="70"/>
                    <a:pt x="58" y="71"/>
                    <a:pt x="59" y="71"/>
                  </a:cubicBezTo>
                  <a:cubicBezTo>
                    <a:pt x="60" y="72"/>
                    <a:pt x="60" y="72"/>
                    <a:pt x="59" y="73"/>
                  </a:cubicBezTo>
                  <a:cubicBezTo>
                    <a:pt x="59" y="73"/>
                    <a:pt x="60" y="73"/>
                    <a:pt x="60" y="74"/>
                  </a:cubicBezTo>
                  <a:cubicBezTo>
                    <a:pt x="60" y="74"/>
                    <a:pt x="60" y="75"/>
                    <a:pt x="60" y="75"/>
                  </a:cubicBezTo>
                  <a:cubicBezTo>
                    <a:pt x="60" y="76"/>
                    <a:pt x="61" y="75"/>
                    <a:pt x="62" y="75"/>
                  </a:cubicBezTo>
                  <a:cubicBezTo>
                    <a:pt x="62" y="75"/>
                    <a:pt x="62" y="75"/>
                    <a:pt x="62" y="74"/>
                  </a:cubicBezTo>
                  <a:cubicBezTo>
                    <a:pt x="62" y="73"/>
                    <a:pt x="63" y="74"/>
                    <a:pt x="63" y="73"/>
                  </a:cubicBezTo>
                  <a:cubicBezTo>
                    <a:pt x="63" y="73"/>
                    <a:pt x="64" y="73"/>
                    <a:pt x="65" y="73"/>
                  </a:cubicBezTo>
                  <a:cubicBezTo>
                    <a:pt x="65" y="74"/>
                    <a:pt x="66" y="73"/>
                    <a:pt x="66" y="72"/>
                  </a:cubicBezTo>
                  <a:cubicBezTo>
                    <a:pt x="66" y="72"/>
                    <a:pt x="66" y="72"/>
                    <a:pt x="66" y="73"/>
                  </a:cubicBezTo>
                  <a:cubicBezTo>
                    <a:pt x="67" y="73"/>
                    <a:pt x="67" y="72"/>
                    <a:pt x="67" y="71"/>
                  </a:cubicBezTo>
                  <a:cubicBezTo>
                    <a:pt x="68" y="70"/>
                    <a:pt x="67" y="70"/>
                    <a:pt x="67" y="71"/>
                  </a:cubicBezTo>
                  <a:cubicBezTo>
                    <a:pt x="66" y="72"/>
                    <a:pt x="67" y="70"/>
                    <a:pt x="67" y="69"/>
                  </a:cubicBezTo>
                  <a:cubicBezTo>
                    <a:pt x="67" y="69"/>
                    <a:pt x="67" y="67"/>
                    <a:pt x="67" y="67"/>
                  </a:cubicBezTo>
                  <a:cubicBezTo>
                    <a:pt x="67" y="66"/>
                    <a:pt x="67" y="66"/>
                    <a:pt x="68" y="65"/>
                  </a:cubicBezTo>
                  <a:cubicBezTo>
                    <a:pt x="69" y="65"/>
                    <a:pt x="70" y="64"/>
                    <a:pt x="70" y="64"/>
                  </a:cubicBezTo>
                  <a:cubicBezTo>
                    <a:pt x="70" y="63"/>
                    <a:pt x="71" y="63"/>
                    <a:pt x="71" y="62"/>
                  </a:cubicBezTo>
                  <a:cubicBezTo>
                    <a:pt x="71" y="62"/>
                    <a:pt x="70" y="60"/>
                    <a:pt x="69" y="60"/>
                  </a:cubicBezTo>
                  <a:cubicBezTo>
                    <a:pt x="69" y="60"/>
                    <a:pt x="68" y="60"/>
                    <a:pt x="68" y="60"/>
                  </a:cubicBezTo>
                  <a:cubicBezTo>
                    <a:pt x="68" y="59"/>
                    <a:pt x="68" y="58"/>
                    <a:pt x="68" y="57"/>
                  </a:cubicBezTo>
                  <a:cubicBezTo>
                    <a:pt x="68" y="57"/>
                    <a:pt x="68" y="56"/>
                    <a:pt x="68" y="56"/>
                  </a:cubicBezTo>
                  <a:cubicBezTo>
                    <a:pt x="68" y="55"/>
                    <a:pt x="68" y="54"/>
                    <a:pt x="69" y="54"/>
                  </a:cubicBezTo>
                  <a:cubicBezTo>
                    <a:pt x="69" y="54"/>
                    <a:pt x="69" y="53"/>
                    <a:pt x="70" y="53"/>
                  </a:cubicBezTo>
                  <a:cubicBezTo>
                    <a:pt x="71" y="53"/>
                    <a:pt x="70" y="52"/>
                    <a:pt x="71" y="52"/>
                  </a:cubicBezTo>
                  <a:cubicBezTo>
                    <a:pt x="72" y="51"/>
                    <a:pt x="72" y="51"/>
                    <a:pt x="73" y="50"/>
                  </a:cubicBezTo>
                  <a:cubicBezTo>
                    <a:pt x="74" y="50"/>
                    <a:pt x="76" y="49"/>
                    <a:pt x="76" y="48"/>
                  </a:cubicBezTo>
                  <a:cubicBezTo>
                    <a:pt x="76" y="48"/>
                    <a:pt x="75" y="47"/>
                    <a:pt x="76" y="46"/>
                  </a:cubicBezTo>
                  <a:cubicBezTo>
                    <a:pt x="77" y="46"/>
                    <a:pt x="76" y="45"/>
                    <a:pt x="77" y="45"/>
                  </a:cubicBezTo>
                  <a:cubicBezTo>
                    <a:pt x="77" y="44"/>
                    <a:pt x="78" y="44"/>
                    <a:pt x="78" y="44"/>
                  </a:cubicBezTo>
                  <a:cubicBezTo>
                    <a:pt x="78" y="43"/>
                    <a:pt x="79" y="44"/>
                    <a:pt x="80" y="43"/>
                  </a:cubicBezTo>
                  <a:cubicBezTo>
                    <a:pt x="80" y="43"/>
                    <a:pt x="81" y="43"/>
                    <a:pt x="81" y="43"/>
                  </a:cubicBezTo>
                  <a:cubicBezTo>
                    <a:pt x="82" y="44"/>
                    <a:pt x="82" y="44"/>
                    <a:pt x="83" y="44"/>
                  </a:cubicBezTo>
                  <a:cubicBezTo>
                    <a:pt x="84" y="44"/>
                    <a:pt x="83" y="45"/>
                    <a:pt x="83" y="46"/>
                  </a:cubicBezTo>
                  <a:cubicBezTo>
                    <a:pt x="83" y="46"/>
                    <a:pt x="84" y="47"/>
                    <a:pt x="83" y="46"/>
                  </a:cubicBezTo>
                  <a:cubicBezTo>
                    <a:pt x="83" y="46"/>
                    <a:pt x="82" y="46"/>
                    <a:pt x="82" y="47"/>
                  </a:cubicBezTo>
                  <a:cubicBezTo>
                    <a:pt x="82" y="48"/>
                    <a:pt x="81" y="49"/>
                    <a:pt x="80" y="49"/>
                  </a:cubicBezTo>
                  <a:cubicBezTo>
                    <a:pt x="79" y="49"/>
                    <a:pt x="79" y="50"/>
                    <a:pt x="79" y="50"/>
                  </a:cubicBezTo>
                  <a:cubicBezTo>
                    <a:pt x="78" y="50"/>
                    <a:pt x="78" y="51"/>
                    <a:pt x="78" y="51"/>
                  </a:cubicBezTo>
                  <a:cubicBezTo>
                    <a:pt x="78" y="52"/>
                    <a:pt x="77" y="52"/>
                    <a:pt x="76" y="52"/>
                  </a:cubicBezTo>
                  <a:cubicBezTo>
                    <a:pt x="76" y="52"/>
                    <a:pt x="76" y="53"/>
                    <a:pt x="76" y="53"/>
                  </a:cubicBezTo>
                  <a:cubicBezTo>
                    <a:pt x="75" y="53"/>
                    <a:pt x="75" y="54"/>
                    <a:pt x="76" y="54"/>
                  </a:cubicBezTo>
                  <a:cubicBezTo>
                    <a:pt x="76" y="55"/>
                    <a:pt x="76" y="55"/>
                    <a:pt x="76" y="56"/>
                  </a:cubicBezTo>
                  <a:cubicBezTo>
                    <a:pt x="76" y="56"/>
                    <a:pt x="77" y="57"/>
                    <a:pt x="76" y="58"/>
                  </a:cubicBezTo>
                  <a:cubicBezTo>
                    <a:pt x="76" y="59"/>
                    <a:pt x="75" y="60"/>
                    <a:pt x="76" y="60"/>
                  </a:cubicBezTo>
                  <a:cubicBezTo>
                    <a:pt x="76" y="60"/>
                    <a:pt x="77" y="61"/>
                    <a:pt x="77" y="61"/>
                  </a:cubicBezTo>
                  <a:cubicBezTo>
                    <a:pt x="78" y="61"/>
                    <a:pt x="78" y="62"/>
                    <a:pt x="79" y="61"/>
                  </a:cubicBezTo>
                  <a:cubicBezTo>
                    <a:pt x="79" y="61"/>
                    <a:pt x="79" y="62"/>
                    <a:pt x="81" y="62"/>
                  </a:cubicBezTo>
                  <a:cubicBezTo>
                    <a:pt x="82" y="62"/>
                    <a:pt x="86" y="60"/>
                    <a:pt x="87" y="60"/>
                  </a:cubicBezTo>
                  <a:cubicBezTo>
                    <a:pt x="88" y="60"/>
                    <a:pt x="88" y="60"/>
                    <a:pt x="89" y="60"/>
                  </a:cubicBezTo>
                  <a:cubicBezTo>
                    <a:pt x="89" y="60"/>
                    <a:pt x="89" y="59"/>
                    <a:pt x="90" y="59"/>
                  </a:cubicBezTo>
                  <a:cubicBezTo>
                    <a:pt x="89" y="59"/>
                    <a:pt x="89" y="60"/>
                    <a:pt x="89" y="60"/>
                  </a:cubicBezTo>
                  <a:cubicBezTo>
                    <a:pt x="89" y="60"/>
                    <a:pt x="89" y="60"/>
                    <a:pt x="90" y="60"/>
                  </a:cubicBezTo>
                  <a:cubicBezTo>
                    <a:pt x="90" y="60"/>
                    <a:pt x="90" y="61"/>
                    <a:pt x="91" y="61"/>
                  </a:cubicBezTo>
                  <a:cubicBezTo>
                    <a:pt x="91" y="62"/>
                    <a:pt x="92" y="61"/>
                    <a:pt x="93" y="62"/>
                  </a:cubicBezTo>
                  <a:cubicBezTo>
                    <a:pt x="93" y="62"/>
                    <a:pt x="92" y="62"/>
                    <a:pt x="92" y="62"/>
                  </a:cubicBezTo>
                  <a:cubicBezTo>
                    <a:pt x="91" y="62"/>
                    <a:pt x="91" y="62"/>
                    <a:pt x="90" y="62"/>
                  </a:cubicBezTo>
                  <a:cubicBezTo>
                    <a:pt x="89" y="63"/>
                    <a:pt x="89" y="63"/>
                    <a:pt x="89" y="63"/>
                  </a:cubicBezTo>
                  <a:cubicBezTo>
                    <a:pt x="89" y="63"/>
                    <a:pt x="89" y="63"/>
                    <a:pt x="88" y="63"/>
                  </a:cubicBezTo>
                  <a:cubicBezTo>
                    <a:pt x="87" y="64"/>
                    <a:pt x="86" y="63"/>
                    <a:pt x="85" y="63"/>
                  </a:cubicBezTo>
                  <a:cubicBezTo>
                    <a:pt x="84" y="63"/>
                    <a:pt x="81" y="63"/>
                    <a:pt x="81" y="64"/>
                  </a:cubicBezTo>
                  <a:cubicBezTo>
                    <a:pt x="80" y="64"/>
                    <a:pt x="79" y="64"/>
                    <a:pt x="80" y="65"/>
                  </a:cubicBezTo>
                  <a:cubicBezTo>
                    <a:pt x="80" y="65"/>
                    <a:pt x="80" y="66"/>
                    <a:pt x="80" y="66"/>
                  </a:cubicBezTo>
                  <a:cubicBezTo>
                    <a:pt x="80" y="67"/>
                    <a:pt x="81" y="67"/>
                    <a:pt x="81" y="67"/>
                  </a:cubicBezTo>
                  <a:cubicBezTo>
                    <a:pt x="82" y="67"/>
                    <a:pt x="82" y="67"/>
                    <a:pt x="82" y="68"/>
                  </a:cubicBezTo>
                  <a:cubicBezTo>
                    <a:pt x="82" y="68"/>
                    <a:pt x="82" y="68"/>
                    <a:pt x="82" y="68"/>
                  </a:cubicBezTo>
                  <a:cubicBezTo>
                    <a:pt x="81" y="68"/>
                    <a:pt x="81" y="69"/>
                    <a:pt x="81" y="70"/>
                  </a:cubicBezTo>
                  <a:cubicBezTo>
                    <a:pt x="81" y="71"/>
                    <a:pt x="80" y="70"/>
                    <a:pt x="80" y="70"/>
                  </a:cubicBezTo>
                  <a:cubicBezTo>
                    <a:pt x="79" y="70"/>
                    <a:pt x="78" y="69"/>
                    <a:pt x="78" y="68"/>
                  </a:cubicBezTo>
                  <a:cubicBezTo>
                    <a:pt x="78" y="68"/>
                    <a:pt x="77" y="69"/>
                    <a:pt x="76" y="69"/>
                  </a:cubicBezTo>
                  <a:cubicBezTo>
                    <a:pt x="76" y="70"/>
                    <a:pt x="76" y="70"/>
                    <a:pt x="75" y="71"/>
                  </a:cubicBezTo>
                  <a:cubicBezTo>
                    <a:pt x="75" y="71"/>
                    <a:pt x="75" y="72"/>
                    <a:pt x="75" y="73"/>
                  </a:cubicBezTo>
                  <a:cubicBezTo>
                    <a:pt x="75" y="73"/>
                    <a:pt x="75" y="73"/>
                    <a:pt x="75" y="73"/>
                  </a:cubicBezTo>
                  <a:cubicBezTo>
                    <a:pt x="76" y="74"/>
                    <a:pt x="75" y="74"/>
                    <a:pt x="75" y="75"/>
                  </a:cubicBezTo>
                  <a:cubicBezTo>
                    <a:pt x="75" y="75"/>
                    <a:pt x="75" y="75"/>
                    <a:pt x="75" y="76"/>
                  </a:cubicBezTo>
                  <a:cubicBezTo>
                    <a:pt x="75" y="76"/>
                    <a:pt x="75" y="76"/>
                    <a:pt x="75" y="76"/>
                  </a:cubicBezTo>
                  <a:cubicBezTo>
                    <a:pt x="76" y="76"/>
                    <a:pt x="74" y="76"/>
                    <a:pt x="75" y="77"/>
                  </a:cubicBezTo>
                  <a:cubicBezTo>
                    <a:pt x="75" y="77"/>
                    <a:pt x="74" y="77"/>
                    <a:pt x="74" y="77"/>
                  </a:cubicBezTo>
                  <a:cubicBezTo>
                    <a:pt x="74" y="76"/>
                    <a:pt x="72" y="77"/>
                    <a:pt x="72" y="77"/>
                  </a:cubicBezTo>
                  <a:cubicBezTo>
                    <a:pt x="72" y="77"/>
                    <a:pt x="72" y="77"/>
                    <a:pt x="72" y="77"/>
                  </a:cubicBezTo>
                  <a:cubicBezTo>
                    <a:pt x="72" y="78"/>
                    <a:pt x="72" y="78"/>
                    <a:pt x="71" y="78"/>
                  </a:cubicBezTo>
                  <a:cubicBezTo>
                    <a:pt x="70" y="78"/>
                    <a:pt x="70" y="77"/>
                    <a:pt x="70" y="77"/>
                  </a:cubicBezTo>
                  <a:cubicBezTo>
                    <a:pt x="70" y="76"/>
                    <a:pt x="67" y="77"/>
                    <a:pt x="66" y="78"/>
                  </a:cubicBezTo>
                  <a:cubicBezTo>
                    <a:pt x="65" y="79"/>
                    <a:pt x="63" y="79"/>
                    <a:pt x="63" y="79"/>
                  </a:cubicBezTo>
                  <a:cubicBezTo>
                    <a:pt x="63" y="79"/>
                    <a:pt x="63" y="80"/>
                    <a:pt x="62" y="80"/>
                  </a:cubicBezTo>
                  <a:cubicBezTo>
                    <a:pt x="62" y="79"/>
                    <a:pt x="62" y="79"/>
                    <a:pt x="62" y="79"/>
                  </a:cubicBezTo>
                  <a:cubicBezTo>
                    <a:pt x="62" y="79"/>
                    <a:pt x="62" y="79"/>
                    <a:pt x="61" y="79"/>
                  </a:cubicBezTo>
                  <a:cubicBezTo>
                    <a:pt x="60" y="79"/>
                    <a:pt x="61" y="78"/>
                    <a:pt x="61" y="77"/>
                  </a:cubicBezTo>
                  <a:cubicBezTo>
                    <a:pt x="61" y="77"/>
                    <a:pt x="60" y="78"/>
                    <a:pt x="59" y="78"/>
                  </a:cubicBezTo>
                  <a:cubicBezTo>
                    <a:pt x="59" y="78"/>
                    <a:pt x="58" y="79"/>
                    <a:pt x="57" y="79"/>
                  </a:cubicBezTo>
                  <a:cubicBezTo>
                    <a:pt x="57" y="80"/>
                    <a:pt x="56" y="79"/>
                    <a:pt x="56" y="78"/>
                  </a:cubicBezTo>
                  <a:cubicBezTo>
                    <a:pt x="57" y="78"/>
                    <a:pt x="56" y="78"/>
                    <a:pt x="55" y="78"/>
                  </a:cubicBezTo>
                  <a:cubicBezTo>
                    <a:pt x="55" y="78"/>
                    <a:pt x="54" y="78"/>
                    <a:pt x="54" y="77"/>
                  </a:cubicBezTo>
                  <a:cubicBezTo>
                    <a:pt x="54" y="77"/>
                    <a:pt x="54" y="77"/>
                    <a:pt x="54" y="77"/>
                  </a:cubicBezTo>
                  <a:cubicBezTo>
                    <a:pt x="54" y="77"/>
                    <a:pt x="53" y="76"/>
                    <a:pt x="53" y="76"/>
                  </a:cubicBezTo>
                  <a:cubicBezTo>
                    <a:pt x="53" y="75"/>
                    <a:pt x="54" y="76"/>
                    <a:pt x="54" y="76"/>
                  </a:cubicBezTo>
                  <a:cubicBezTo>
                    <a:pt x="54" y="76"/>
                    <a:pt x="55" y="77"/>
                    <a:pt x="55" y="76"/>
                  </a:cubicBezTo>
                  <a:cubicBezTo>
                    <a:pt x="56" y="76"/>
                    <a:pt x="55" y="75"/>
                    <a:pt x="55" y="75"/>
                  </a:cubicBezTo>
                  <a:cubicBezTo>
                    <a:pt x="54" y="75"/>
                    <a:pt x="54" y="75"/>
                    <a:pt x="54" y="75"/>
                  </a:cubicBezTo>
                  <a:cubicBezTo>
                    <a:pt x="54" y="74"/>
                    <a:pt x="54" y="74"/>
                    <a:pt x="54" y="74"/>
                  </a:cubicBezTo>
                  <a:cubicBezTo>
                    <a:pt x="55" y="73"/>
                    <a:pt x="56" y="73"/>
                    <a:pt x="56" y="73"/>
                  </a:cubicBezTo>
                  <a:cubicBezTo>
                    <a:pt x="56" y="72"/>
                    <a:pt x="55" y="72"/>
                    <a:pt x="55" y="72"/>
                  </a:cubicBezTo>
                  <a:cubicBezTo>
                    <a:pt x="54" y="72"/>
                    <a:pt x="54" y="71"/>
                    <a:pt x="55" y="71"/>
                  </a:cubicBezTo>
                  <a:cubicBezTo>
                    <a:pt x="55" y="70"/>
                    <a:pt x="55" y="69"/>
                    <a:pt x="55" y="69"/>
                  </a:cubicBezTo>
                  <a:cubicBezTo>
                    <a:pt x="55" y="69"/>
                    <a:pt x="54" y="69"/>
                    <a:pt x="53" y="70"/>
                  </a:cubicBezTo>
                  <a:cubicBezTo>
                    <a:pt x="53" y="70"/>
                    <a:pt x="53" y="70"/>
                    <a:pt x="52" y="70"/>
                  </a:cubicBezTo>
                  <a:cubicBezTo>
                    <a:pt x="52" y="70"/>
                    <a:pt x="53" y="71"/>
                    <a:pt x="52" y="71"/>
                  </a:cubicBezTo>
                  <a:cubicBezTo>
                    <a:pt x="52" y="71"/>
                    <a:pt x="52" y="71"/>
                    <a:pt x="51" y="71"/>
                  </a:cubicBezTo>
                  <a:cubicBezTo>
                    <a:pt x="51" y="70"/>
                    <a:pt x="51" y="71"/>
                    <a:pt x="50" y="72"/>
                  </a:cubicBezTo>
                  <a:cubicBezTo>
                    <a:pt x="50" y="72"/>
                    <a:pt x="50" y="74"/>
                    <a:pt x="50" y="74"/>
                  </a:cubicBezTo>
                  <a:cubicBezTo>
                    <a:pt x="50" y="75"/>
                    <a:pt x="51" y="75"/>
                    <a:pt x="51" y="76"/>
                  </a:cubicBezTo>
                  <a:cubicBezTo>
                    <a:pt x="51" y="76"/>
                    <a:pt x="51" y="77"/>
                    <a:pt x="51" y="77"/>
                  </a:cubicBezTo>
                  <a:cubicBezTo>
                    <a:pt x="52" y="77"/>
                    <a:pt x="52" y="77"/>
                    <a:pt x="52" y="78"/>
                  </a:cubicBezTo>
                  <a:cubicBezTo>
                    <a:pt x="51" y="78"/>
                    <a:pt x="52" y="79"/>
                    <a:pt x="52" y="79"/>
                  </a:cubicBezTo>
                  <a:cubicBezTo>
                    <a:pt x="53" y="80"/>
                    <a:pt x="51" y="80"/>
                    <a:pt x="51" y="80"/>
                  </a:cubicBezTo>
                  <a:cubicBezTo>
                    <a:pt x="51" y="81"/>
                    <a:pt x="50" y="80"/>
                    <a:pt x="50" y="80"/>
                  </a:cubicBezTo>
                  <a:cubicBezTo>
                    <a:pt x="50" y="80"/>
                    <a:pt x="48" y="80"/>
                    <a:pt x="48" y="80"/>
                  </a:cubicBezTo>
                  <a:cubicBezTo>
                    <a:pt x="48" y="80"/>
                    <a:pt x="48" y="81"/>
                    <a:pt x="48" y="81"/>
                  </a:cubicBezTo>
                  <a:cubicBezTo>
                    <a:pt x="48" y="81"/>
                    <a:pt x="48" y="81"/>
                    <a:pt x="48" y="81"/>
                  </a:cubicBezTo>
                  <a:cubicBezTo>
                    <a:pt x="47" y="81"/>
                    <a:pt x="47" y="81"/>
                    <a:pt x="46" y="81"/>
                  </a:cubicBezTo>
                  <a:cubicBezTo>
                    <a:pt x="45" y="81"/>
                    <a:pt x="45" y="82"/>
                    <a:pt x="45" y="82"/>
                  </a:cubicBezTo>
                  <a:cubicBezTo>
                    <a:pt x="45" y="83"/>
                    <a:pt x="44" y="83"/>
                    <a:pt x="44" y="82"/>
                  </a:cubicBezTo>
                  <a:cubicBezTo>
                    <a:pt x="44" y="82"/>
                    <a:pt x="43" y="82"/>
                    <a:pt x="43" y="83"/>
                  </a:cubicBezTo>
                  <a:cubicBezTo>
                    <a:pt x="43" y="83"/>
                    <a:pt x="42" y="84"/>
                    <a:pt x="42" y="84"/>
                  </a:cubicBezTo>
                  <a:cubicBezTo>
                    <a:pt x="42" y="85"/>
                    <a:pt x="41" y="86"/>
                    <a:pt x="41" y="86"/>
                  </a:cubicBezTo>
                  <a:cubicBezTo>
                    <a:pt x="41" y="86"/>
                    <a:pt x="40" y="86"/>
                    <a:pt x="40" y="86"/>
                  </a:cubicBezTo>
                  <a:cubicBezTo>
                    <a:pt x="40" y="87"/>
                    <a:pt x="39" y="87"/>
                    <a:pt x="39" y="87"/>
                  </a:cubicBezTo>
                  <a:cubicBezTo>
                    <a:pt x="39" y="87"/>
                    <a:pt x="39" y="87"/>
                    <a:pt x="39" y="87"/>
                  </a:cubicBezTo>
                  <a:cubicBezTo>
                    <a:pt x="38" y="87"/>
                    <a:pt x="37" y="88"/>
                    <a:pt x="37" y="89"/>
                  </a:cubicBezTo>
                  <a:cubicBezTo>
                    <a:pt x="37" y="90"/>
                    <a:pt x="37" y="90"/>
                    <a:pt x="35" y="90"/>
                  </a:cubicBezTo>
                  <a:cubicBezTo>
                    <a:pt x="34" y="90"/>
                    <a:pt x="35" y="91"/>
                    <a:pt x="34" y="92"/>
                  </a:cubicBezTo>
                  <a:cubicBezTo>
                    <a:pt x="34" y="92"/>
                    <a:pt x="32" y="91"/>
                    <a:pt x="32" y="91"/>
                  </a:cubicBezTo>
                  <a:cubicBezTo>
                    <a:pt x="31" y="90"/>
                    <a:pt x="30" y="91"/>
                    <a:pt x="30" y="91"/>
                  </a:cubicBezTo>
                  <a:cubicBezTo>
                    <a:pt x="31" y="92"/>
                    <a:pt x="31" y="93"/>
                    <a:pt x="31" y="94"/>
                  </a:cubicBezTo>
                  <a:cubicBezTo>
                    <a:pt x="30" y="94"/>
                    <a:pt x="29" y="93"/>
                    <a:pt x="29" y="94"/>
                  </a:cubicBezTo>
                  <a:cubicBezTo>
                    <a:pt x="28" y="94"/>
                    <a:pt x="28" y="93"/>
                    <a:pt x="28" y="93"/>
                  </a:cubicBezTo>
                  <a:cubicBezTo>
                    <a:pt x="27" y="93"/>
                    <a:pt x="27" y="93"/>
                    <a:pt x="26" y="93"/>
                  </a:cubicBezTo>
                  <a:cubicBezTo>
                    <a:pt x="25" y="93"/>
                    <a:pt x="24" y="94"/>
                    <a:pt x="25" y="94"/>
                  </a:cubicBezTo>
                  <a:cubicBezTo>
                    <a:pt x="25" y="95"/>
                    <a:pt x="24" y="95"/>
                    <a:pt x="25" y="95"/>
                  </a:cubicBezTo>
                  <a:cubicBezTo>
                    <a:pt x="25" y="96"/>
                    <a:pt x="26" y="96"/>
                    <a:pt x="27" y="96"/>
                  </a:cubicBezTo>
                  <a:cubicBezTo>
                    <a:pt x="28" y="97"/>
                    <a:pt x="29" y="96"/>
                    <a:pt x="29" y="97"/>
                  </a:cubicBezTo>
                  <a:cubicBezTo>
                    <a:pt x="30" y="97"/>
                    <a:pt x="30" y="97"/>
                    <a:pt x="30" y="98"/>
                  </a:cubicBezTo>
                  <a:cubicBezTo>
                    <a:pt x="30" y="98"/>
                    <a:pt x="30" y="99"/>
                    <a:pt x="31" y="99"/>
                  </a:cubicBezTo>
                  <a:cubicBezTo>
                    <a:pt x="32" y="99"/>
                    <a:pt x="32" y="100"/>
                    <a:pt x="32" y="101"/>
                  </a:cubicBezTo>
                  <a:cubicBezTo>
                    <a:pt x="32" y="101"/>
                    <a:pt x="31" y="102"/>
                    <a:pt x="32" y="103"/>
                  </a:cubicBezTo>
                  <a:cubicBezTo>
                    <a:pt x="32" y="104"/>
                    <a:pt x="31" y="106"/>
                    <a:pt x="31" y="107"/>
                  </a:cubicBezTo>
                  <a:cubicBezTo>
                    <a:pt x="31" y="107"/>
                    <a:pt x="31" y="107"/>
                    <a:pt x="31" y="107"/>
                  </a:cubicBezTo>
                  <a:cubicBezTo>
                    <a:pt x="30" y="107"/>
                    <a:pt x="28" y="106"/>
                    <a:pt x="27" y="106"/>
                  </a:cubicBezTo>
                  <a:cubicBezTo>
                    <a:pt x="26" y="107"/>
                    <a:pt x="22" y="106"/>
                    <a:pt x="21" y="106"/>
                  </a:cubicBezTo>
                  <a:cubicBezTo>
                    <a:pt x="19" y="106"/>
                    <a:pt x="19" y="106"/>
                    <a:pt x="18" y="106"/>
                  </a:cubicBezTo>
                  <a:cubicBezTo>
                    <a:pt x="17" y="106"/>
                    <a:pt x="18" y="107"/>
                    <a:pt x="17" y="107"/>
                  </a:cubicBezTo>
                  <a:cubicBezTo>
                    <a:pt x="15" y="107"/>
                    <a:pt x="15" y="107"/>
                    <a:pt x="16" y="108"/>
                  </a:cubicBezTo>
                  <a:cubicBezTo>
                    <a:pt x="17" y="109"/>
                    <a:pt x="17" y="109"/>
                    <a:pt x="16" y="110"/>
                  </a:cubicBezTo>
                  <a:cubicBezTo>
                    <a:pt x="16" y="111"/>
                    <a:pt x="16" y="111"/>
                    <a:pt x="16" y="111"/>
                  </a:cubicBezTo>
                  <a:cubicBezTo>
                    <a:pt x="17" y="112"/>
                    <a:pt x="16" y="115"/>
                    <a:pt x="15" y="116"/>
                  </a:cubicBezTo>
                  <a:cubicBezTo>
                    <a:pt x="14" y="117"/>
                    <a:pt x="15" y="117"/>
                    <a:pt x="16" y="118"/>
                  </a:cubicBezTo>
                  <a:cubicBezTo>
                    <a:pt x="17" y="119"/>
                    <a:pt x="16" y="121"/>
                    <a:pt x="16" y="121"/>
                  </a:cubicBezTo>
                  <a:cubicBezTo>
                    <a:pt x="16" y="122"/>
                    <a:pt x="17" y="122"/>
                    <a:pt x="18" y="122"/>
                  </a:cubicBezTo>
                  <a:cubicBezTo>
                    <a:pt x="18" y="122"/>
                    <a:pt x="19" y="121"/>
                    <a:pt x="19" y="121"/>
                  </a:cubicBezTo>
                  <a:cubicBezTo>
                    <a:pt x="20" y="121"/>
                    <a:pt x="20" y="121"/>
                    <a:pt x="20" y="121"/>
                  </a:cubicBezTo>
                  <a:cubicBezTo>
                    <a:pt x="21" y="122"/>
                    <a:pt x="22" y="124"/>
                    <a:pt x="23" y="124"/>
                  </a:cubicBezTo>
                  <a:cubicBezTo>
                    <a:pt x="23" y="124"/>
                    <a:pt x="23" y="123"/>
                    <a:pt x="23" y="123"/>
                  </a:cubicBezTo>
                  <a:cubicBezTo>
                    <a:pt x="24" y="123"/>
                    <a:pt x="24" y="123"/>
                    <a:pt x="24" y="123"/>
                  </a:cubicBezTo>
                  <a:cubicBezTo>
                    <a:pt x="25" y="123"/>
                    <a:pt x="25" y="122"/>
                    <a:pt x="26" y="122"/>
                  </a:cubicBezTo>
                  <a:cubicBezTo>
                    <a:pt x="27" y="122"/>
                    <a:pt x="28" y="122"/>
                    <a:pt x="29" y="122"/>
                  </a:cubicBezTo>
                  <a:cubicBezTo>
                    <a:pt x="30" y="122"/>
                    <a:pt x="30" y="122"/>
                    <a:pt x="30" y="122"/>
                  </a:cubicBezTo>
                  <a:cubicBezTo>
                    <a:pt x="30" y="121"/>
                    <a:pt x="31" y="121"/>
                    <a:pt x="32" y="120"/>
                  </a:cubicBezTo>
                  <a:cubicBezTo>
                    <a:pt x="33" y="120"/>
                    <a:pt x="32" y="120"/>
                    <a:pt x="33" y="119"/>
                  </a:cubicBezTo>
                  <a:cubicBezTo>
                    <a:pt x="33" y="119"/>
                    <a:pt x="34" y="118"/>
                    <a:pt x="34" y="118"/>
                  </a:cubicBezTo>
                  <a:cubicBezTo>
                    <a:pt x="34" y="117"/>
                    <a:pt x="33" y="116"/>
                    <a:pt x="34" y="115"/>
                  </a:cubicBezTo>
                  <a:cubicBezTo>
                    <a:pt x="35" y="113"/>
                    <a:pt x="36" y="113"/>
                    <a:pt x="36" y="113"/>
                  </a:cubicBezTo>
                  <a:cubicBezTo>
                    <a:pt x="36" y="112"/>
                    <a:pt x="36" y="112"/>
                    <a:pt x="37" y="112"/>
                  </a:cubicBezTo>
                  <a:cubicBezTo>
                    <a:pt x="38" y="112"/>
                    <a:pt x="39" y="111"/>
                    <a:pt x="40" y="111"/>
                  </a:cubicBezTo>
                  <a:cubicBezTo>
                    <a:pt x="40" y="110"/>
                    <a:pt x="41" y="110"/>
                    <a:pt x="40" y="109"/>
                  </a:cubicBezTo>
                  <a:cubicBezTo>
                    <a:pt x="40" y="109"/>
                    <a:pt x="40" y="109"/>
                    <a:pt x="40" y="108"/>
                  </a:cubicBezTo>
                  <a:cubicBezTo>
                    <a:pt x="40" y="107"/>
                    <a:pt x="41" y="107"/>
                    <a:pt x="42" y="106"/>
                  </a:cubicBezTo>
                  <a:cubicBezTo>
                    <a:pt x="43" y="106"/>
                    <a:pt x="45" y="107"/>
                    <a:pt x="46" y="107"/>
                  </a:cubicBezTo>
                  <a:cubicBezTo>
                    <a:pt x="46" y="108"/>
                    <a:pt x="47" y="108"/>
                    <a:pt x="48" y="106"/>
                  </a:cubicBezTo>
                  <a:cubicBezTo>
                    <a:pt x="48" y="106"/>
                    <a:pt x="49" y="106"/>
                    <a:pt x="49" y="106"/>
                  </a:cubicBezTo>
                  <a:cubicBezTo>
                    <a:pt x="50" y="106"/>
                    <a:pt x="50" y="106"/>
                    <a:pt x="50" y="105"/>
                  </a:cubicBezTo>
                  <a:cubicBezTo>
                    <a:pt x="51" y="105"/>
                    <a:pt x="50" y="105"/>
                    <a:pt x="51" y="104"/>
                  </a:cubicBezTo>
                  <a:cubicBezTo>
                    <a:pt x="53" y="104"/>
                    <a:pt x="54" y="105"/>
                    <a:pt x="54" y="105"/>
                  </a:cubicBezTo>
                  <a:cubicBezTo>
                    <a:pt x="55" y="106"/>
                    <a:pt x="55" y="106"/>
                    <a:pt x="55" y="107"/>
                  </a:cubicBezTo>
                  <a:cubicBezTo>
                    <a:pt x="55" y="107"/>
                    <a:pt x="55" y="108"/>
                    <a:pt x="57" y="109"/>
                  </a:cubicBezTo>
                  <a:cubicBezTo>
                    <a:pt x="58" y="110"/>
                    <a:pt x="59" y="111"/>
                    <a:pt x="59" y="111"/>
                  </a:cubicBezTo>
                  <a:cubicBezTo>
                    <a:pt x="60" y="112"/>
                    <a:pt x="61" y="112"/>
                    <a:pt x="61" y="112"/>
                  </a:cubicBezTo>
                  <a:cubicBezTo>
                    <a:pt x="62" y="113"/>
                    <a:pt x="62" y="113"/>
                    <a:pt x="63" y="113"/>
                  </a:cubicBezTo>
                  <a:cubicBezTo>
                    <a:pt x="64" y="114"/>
                    <a:pt x="64" y="114"/>
                    <a:pt x="65" y="114"/>
                  </a:cubicBezTo>
                  <a:cubicBezTo>
                    <a:pt x="65" y="115"/>
                    <a:pt x="65" y="115"/>
                    <a:pt x="65" y="116"/>
                  </a:cubicBezTo>
                  <a:cubicBezTo>
                    <a:pt x="66" y="116"/>
                    <a:pt x="66" y="117"/>
                    <a:pt x="65" y="118"/>
                  </a:cubicBezTo>
                  <a:cubicBezTo>
                    <a:pt x="65" y="118"/>
                    <a:pt x="65" y="119"/>
                    <a:pt x="65" y="119"/>
                  </a:cubicBezTo>
                  <a:cubicBezTo>
                    <a:pt x="66" y="119"/>
                    <a:pt x="66" y="118"/>
                    <a:pt x="66" y="118"/>
                  </a:cubicBezTo>
                  <a:cubicBezTo>
                    <a:pt x="66" y="117"/>
                    <a:pt x="67" y="117"/>
                    <a:pt x="67" y="117"/>
                  </a:cubicBezTo>
                  <a:cubicBezTo>
                    <a:pt x="68" y="116"/>
                    <a:pt x="67" y="116"/>
                    <a:pt x="67" y="115"/>
                  </a:cubicBezTo>
                  <a:cubicBezTo>
                    <a:pt x="66" y="114"/>
                    <a:pt x="67" y="113"/>
                    <a:pt x="68" y="114"/>
                  </a:cubicBezTo>
                  <a:cubicBezTo>
                    <a:pt x="69" y="115"/>
                    <a:pt x="70" y="115"/>
                    <a:pt x="70" y="114"/>
                  </a:cubicBezTo>
                  <a:cubicBezTo>
                    <a:pt x="70" y="113"/>
                    <a:pt x="67" y="112"/>
                    <a:pt x="66" y="111"/>
                  </a:cubicBezTo>
                  <a:cubicBezTo>
                    <a:pt x="65" y="111"/>
                    <a:pt x="66" y="110"/>
                    <a:pt x="65" y="110"/>
                  </a:cubicBezTo>
                  <a:cubicBezTo>
                    <a:pt x="63" y="110"/>
                    <a:pt x="62" y="109"/>
                    <a:pt x="61" y="107"/>
                  </a:cubicBezTo>
                  <a:cubicBezTo>
                    <a:pt x="61" y="105"/>
                    <a:pt x="59" y="105"/>
                    <a:pt x="59" y="104"/>
                  </a:cubicBezTo>
                  <a:cubicBezTo>
                    <a:pt x="58" y="103"/>
                    <a:pt x="59" y="103"/>
                    <a:pt x="59" y="102"/>
                  </a:cubicBezTo>
                  <a:cubicBezTo>
                    <a:pt x="59" y="102"/>
                    <a:pt x="59" y="101"/>
                    <a:pt x="60" y="101"/>
                  </a:cubicBezTo>
                  <a:cubicBezTo>
                    <a:pt x="60" y="101"/>
                    <a:pt x="61" y="101"/>
                    <a:pt x="61" y="101"/>
                  </a:cubicBezTo>
                  <a:cubicBezTo>
                    <a:pt x="61" y="101"/>
                    <a:pt x="61" y="101"/>
                    <a:pt x="61" y="102"/>
                  </a:cubicBezTo>
                  <a:cubicBezTo>
                    <a:pt x="61" y="102"/>
                    <a:pt x="61" y="102"/>
                    <a:pt x="62" y="102"/>
                  </a:cubicBezTo>
                  <a:cubicBezTo>
                    <a:pt x="62" y="102"/>
                    <a:pt x="63" y="102"/>
                    <a:pt x="63" y="103"/>
                  </a:cubicBezTo>
                  <a:cubicBezTo>
                    <a:pt x="63" y="104"/>
                    <a:pt x="64" y="105"/>
                    <a:pt x="65" y="106"/>
                  </a:cubicBezTo>
                  <a:cubicBezTo>
                    <a:pt x="65" y="106"/>
                    <a:pt x="66" y="106"/>
                    <a:pt x="66" y="107"/>
                  </a:cubicBezTo>
                  <a:cubicBezTo>
                    <a:pt x="67" y="107"/>
                    <a:pt x="67" y="108"/>
                    <a:pt x="68" y="108"/>
                  </a:cubicBezTo>
                  <a:cubicBezTo>
                    <a:pt x="68" y="108"/>
                    <a:pt x="69" y="108"/>
                    <a:pt x="69" y="108"/>
                  </a:cubicBezTo>
                  <a:cubicBezTo>
                    <a:pt x="69" y="108"/>
                    <a:pt x="70" y="108"/>
                    <a:pt x="70" y="109"/>
                  </a:cubicBezTo>
                  <a:cubicBezTo>
                    <a:pt x="71" y="109"/>
                    <a:pt x="71" y="110"/>
                    <a:pt x="71" y="110"/>
                  </a:cubicBezTo>
                  <a:cubicBezTo>
                    <a:pt x="71" y="110"/>
                    <a:pt x="71" y="110"/>
                    <a:pt x="72" y="110"/>
                  </a:cubicBezTo>
                  <a:cubicBezTo>
                    <a:pt x="72" y="110"/>
                    <a:pt x="73" y="110"/>
                    <a:pt x="72" y="111"/>
                  </a:cubicBezTo>
                  <a:cubicBezTo>
                    <a:pt x="71" y="112"/>
                    <a:pt x="71" y="113"/>
                    <a:pt x="72" y="114"/>
                  </a:cubicBezTo>
                  <a:cubicBezTo>
                    <a:pt x="73" y="114"/>
                    <a:pt x="73" y="115"/>
                    <a:pt x="73" y="116"/>
                  </a:cubicBezTo>
                  <a:cubicBezTo>
                    <a:pt x="73" y="116"/>
                    <a:pt x="73" y="116"/>
                    <a:pt x="73" y="116"/>
                  </a:cubicBezTo>
                  <a:cubicBezTo>
                    <a:pt x="74" y="116"/>
                    <a:pt x="75" y="117"/>
                    <a:pt x="74" y="117"/>
                  </a:cubicBezTo>
                  <a:cubicBezTo>
                    <a:pt x="74" y="118"/>
                    <a:pt x="75" y="118"/>
                    <a:pt x="76" y="118"/>
                  </a:cubicBezTo>
                  <a:cubicBezTo>
                    <a:pt x="76" y="117"/>
                    <a:pt x="78" y="118"/>
                    <a:pt x="78" y="118"/>
                  </a:cubicBezTo>
                  <a:cubicBezTo>
                    <a:pt x="78" y="119"/>
                    <a:pt x="76" y="118"/>
                    <a:pt x="76" y="119"/>
                  </a:cubicBezTo>
                  <a:cubicBezTo>
                    <a:pt x="75" y="119"/>
                    <a:pt x="76" y="120"/>
                    <a:pt x="76" y="120"/>
                  </a:cubicBezTo>
                  <a:cubicBezTo>
                    <a:pt x="76" y="121"/>
                    <a:pt x="76" y="122"/>
                    <a:pt x="77" y="122"/>
                  </a:cubicBezTo>
                  <a:cubicBezTo>
                    <a:pt x="78" y="122"/>
                    <a:pt x="78" y="123"/>
                    <a:pt x="79" y="123"/>
                  </a:cubicBezTo>
                  <a:cubicBezTo>
                    <a:pt x="79" y="122"/>
                    <a:pt x="78" y="121"/>
                    <a:pt x="78" y="121"/>
                  </a:cubicBezTo>
                  <a:cubicBezTo>
                    <a:pt x="79" y="120"/>
                    <a:pt x="79" y="121"/>
                    <a:pt x="80" y="121"/>
                  </a:cubicBezTo>
                  <a:cubicBezTo>
                    <a:pt x="80" y="120"/>
                    <a:pt x="80" y="120"/>
                    <a:pt x="79" y="120"/>
                  </a:cubicBezTo>
                  <a:cubicBezTo>
                    <a:pt x="78" y="120"/>
                    <a:pt x="79" y="119"/>
                    <a:pt x="80" y="119"/>
                  </a:cubicBezTo>
                  <a:cubicBezTo>
                    <a:pt x="80" y="120"/>
                    <a:pt x="81" y="119"/>
                    <a:pt x="81" y="119"/>
                  </a:cubicBezTo>
                  <a:cubicBezTo>
                    <a:pt x="81" y="119"/>
                    <a:pt x="82" y="118"/>
                    <a:pt x="80" y="118"/>
                  </a:cubicBezTo>
                  <a:cubicBezTo>
                    <a:pt x="79" y="117"/>
                    <a:pt x="79" y="118"/>
                    <a:pt x="79" y="118"/>
                  </a:cubicBezTo>
                  <a:cubicBezTo>
                    <a:pt x="78" y="117"/>
                    <a:pt x="79" y="117"/>
                    <a:pt x="79" y="117"/>
                  </a:cubicBezTo>
                  <a:cubicBezTo>
                    <a:pt x="79" y="116"/>
                    <a:pt x="78" y="115"/>
                    <a:pt x="78" y="114"/>
                  </a:cubicBezTo>
                  <a:cubicBezTo>
                    <a:pt x="77" y="114"/>
                    <a:pt x="79" y="113"/>
                    <a:pt x="79" y="114"/>
                  </a:cubicBezTo>
                  <a:cubicBezTo>
                    <a:pt x="79" y="114"/>
                    <a:pt x="80" y="114"/>
                    <a:pt x="80" y="114"/>
                  </a:cubicBezTo>
                  <a:cubicBezTo>
                    <a:pt x="81" y="114"/>
                    <a:pt x="80" y="113"/>
                    <a:pt x="81" y="113"/>
                  </a:cubicBezTo>
                  <a:cubicBezTo>
                    <a:pt x="82" y="112"/>
                    <a:pt x="82" y="113"/>
                    <a:pt x="82" y="113"/>
                  </a:cubicBezTo>
                  <a:cubicBezTo>
                    <a:pt x="82" y="113"/>
                    <a:pt x="83" y="112"/>
                    <a:pt x="84" y="112"/>
                  </a:cubicBezTo>
                  <a:cubicBezTo>
                    <a:pt x="84" y="112"/>
                    <a:pt x="84" y="112"/>
                    <a:pt x="85" y="113"/>
                  </a:cubicBezTo>
                  <a:cubicBezTo>
                    <a:pt x="85" y="113"/>
                    <a:pt x="86" y="113"/>
                    <a:pt x="86" y="113"/>
                  </a:cubicBezTo>
                  <a:cubicBezTo>
                    <a:pt x="87" y="113"/>
                    <a:pt x="87" y="112"/>
                    <a:pt x="88" y="112"/>
                  </a:cubicBezTo>
                  <a:cubicBezTo>
                    <a:pt x="89" y="112"/>
                    <a:pt x="90" y="112"/>
                    <a:pt x="91" y="112"/>
                  </a:cubicBezTo>
                  <a:cubicBezTo>
                    <a:pt x="91" y="112"/>
                    <a:pt x="90" y="111"/>
                    <a:pt x="89" y="111"/>
                  </a:cubicBezTo>
                  <a:cubicBezTo>
                    <a:pt x="89" y="111"/>
                    <a:pt x="89" y="110"/>
                    <a:pt x="89" y="110"/>
                  </a:cubicBezTo>
                  <a:cubicBezTo>
                    <a:pt x="88" y="109"/>
                    <a:pt x="88" y="109"/>
                    <a:pt x="88" y="109"/>
                  </a:cubicBezTo>
                  <a:cubicBezTo>
                    <a:pt x="88" y="109"/>
                    <a:pt x="87" y="108"/>
                    <a:pt x="88" y="108"/>
                  </a:cubicBezTo>
                  <a:cubicBezTo>
                    <a:pt x="88" y="108"/>
                    <a:pt x="89" y="106"/>
                    <a:pt x="89" y="106"/>
                  </a:cubicBezTo>
                  <a:cubicBezTo>
                    <a:pt x="90" y="106"/>
                    <a:pt x="90" y="106"/>
                    <a:pt x="90" y="106"/>
                  </a:cubicBezTo>
                  <a:cubicBezTo>
                    <a:pt x="90" y="105"/>
                    <a:pt x="90" y="105"/>
                    <a:pt x="90" y="105"/>
                  </a:cubicBezTo>
                  <a:cubicBezTo>
                    <a:pt x="90" y="104"/>
                    <a:pt x="90" y="103"/>
                    <a:pt x="91" y="103"/>
                  </a:cubicBezTo>
                  <a:cubicBezTo>
                    <a:pt x="91" y="103"/>
                    <a:pt x="92" y="103"/>
                    <a:pt x="92" y="102"/>
                  </a:cubicBezTo>
                  <a:cubicBezTo>
                    <a:pt x="92" y="102"/>
                    <a:pt x="92" y="102"/>
                    <a:pt x="92" y="102"/>
                  </a:cubicBezTo>
                  <a:cubicBezTo>
                    <a:pt x="92" y="101"/>
                    <a:pt x="92" y="101"/>
                    <a:pt x="93" y="100"/>
                  </a:cubicBezTo>
                  <a:cubicBezTo>
                    <a:pt x="94" y="100"/>
                    <a:pt x="94" y="98"/>
                    <a:pt x="95" y="98"/>
                  </a:cubicBezTo>
                  <a:cubicBezTo>
                    <a:pt x="95" y="98"/>
                    <a:pt x="96" y="98"/>
                    <a:pt x="97" y="98"/>
                  </a:cubicBezTo>
                  <a:cubicBezTo>
                    <a:pt x="98" y="98"/>
                    <a:pt x="96" y="99"/>
                    <a:pt x="97" y="99"/>
                  </a:cubicBezTo>
                  <a:cubicBezTo>
                    <a:pt x="98" y="100"/>
                    <a:pt x="100" y="99"/>
                    <a:pt x="100" y="100"/>
                  </a:cubicBezTo>
                  <a:cubicBezTo>
                    <a:pt x="100" y="100"/>
                    <a:pt x="97" y="101"/>
                    <a:pt x="97" y="101"/>
                  </a:cubicBezTo>
                  <a:cubicBezTo>
                    <a:pt x="98" y="102"/>
                    <a:pt x="99" y="102"/>
                    <a:pt x="99" y="102"/>
                  </a:cubicBezTo>
                  <a:cubicBezTo>
                    <a:pt x="100" y="102"/>
                    <a:pt x="99" y="103"/>
                    <a:pt x="100" y="104"/>
                  </a:cubicBezTo>
                  <a:cubicBezTo>
                    <a:pt x="100" y="104"/>
                    <a:pt x="101" y="104"/>
                    <a:pt x="101" y="103"/>
                  </a:cubicBezTo>
                  <a:cubicBezTo>
                    <a:pt x="102" y="103"/>
                    <a:pt x="102" y="103"/>
                    <a:pt x="103" y="102"/>
                  </a:cubicBezTo>
                  <a:cubicBezTo>
                    <a:pt x="104" y="102"/>
                    <a:pt x="106" y="102"/>
                    <a:pt x="106" y="102"/>
                  </a:cubicBezTo>
                  <a:cubicBezTo>
                    <a:pt x="106" y="102"/>
                    <a:pt x="105" y="101"/>
                    <a:pt x="104" y="102"/>
                  </a:cubicBezTo>
                  <a:cubicBezTo>
                    <a:pt x="102" y="102"/>
                    <a:pt x="102" y="100"/>
                    <a:pt x="102" y="100"/>
                  </a:cubicBezTo>
                  <a:cubicBezTo>
                    <a:pt x="102" y="100"/>
                    <a:pt x="104" y="98"/>
                    <a:pt x="105" y="98"/>
                  </a:cubicBezTo>
                  <a:cubicBezTo>
                    <a:pt x="106" y="98"/>
                    <a:pt x="106" y="98"/>
                    <a:pt x="107" y="98"/>
                  </a:cubicBezTo>
                  <a:cubicBezTo>
                    <a:pt x="107" y="97"/>
                    <a:pt x="108" y="97"/>
                    <a:pt x="109" y="97"/>
                  </a:cubicBezTo>
                  <a:cubicBezTo>
                    <a:pt x="110" y="97"/>
                    <a:pt x="111" y="97"/>
                    <a:pt x="111" y="97"/>
                  </a:cubicBezTo>
                  <a:cubicBezTo>
                    <a:pt x="111" y="97"/>
                    <a:pt x="109" y="98"/>
                    <a:pt x="108" y="99"/>
                  </a:cubicBezTo>
                  <a:cubicBezTo>
                    <a:pt x="108" y="99"/>
                    <a:pt x="109" y="99"/>
                    <a:pt x="109" y="100"/>
                  </a:cubicBezTo>
                  <a:cubicBezTo>
                    <a:pt x="109" y="100"/>
                    <a:pt x="108" y="100"/>
                    <a:pt x="108" y="101"/>
                  </a:cubicBezTo>
                  <a:cubicBezTo>
                    <a:pt x="108" y="101"/>
                    <a:pt x="107" y="102"/>
                    <a:pt x="107" y="102"/>
                  </a:cubicBezTo>
                  <a:cubicBezTo>
                    <a:pt x="106" y="102"/>
                    <a:pt x="106" y="102"/>
                    <a:pt x="106" y="102"/>
                  </a:cubicBezTo>
                  <a:cubicBezTo>
                    <a:pt x="107" y="102"/>
                    <a:pt x="107" y="103"/>
                    <a:pt x="108" y="103"/>
                  </a:cubicBezTo>
                  <a:cubicBezTo>
                    <a:pt x="109" y="104"/>
                    <a:pt x="110" y="105"/>
                    <a:pt x="112" y="106"/>
                  </a:cubicBezTo>
                  <a:cubicBezTo>
                    <a:pt x="112" y="106"/>
                    <a:pt x="112" y="106"/>
                    <a:pt x="112" y="106"/>
                  </a:cubicBezTo>
                  <a:cubicBezTo>
                    <a:pt x="113" y="107"/>
                    <a:pt x="115" y="107"/>
                    <a:pt x="115" y="108"/>
                  </a:cubicBezTo>
                  <a:cubicBezTo>
                    <a:pt x="115" y="110"/>
                    <a:pt x="116" y="109"/>
                    <a:pt x="116" y="110"/>
                  </a:cubicBezTo>
                  <a:cubicBezTo>
                    <a:pt x="116" y="110"/>
                    <a:pt x="116" y="111"/>
                    <a:pt x="115" y="111"/>
                  </a:cubicBezTo>
                  <a:cubicBezTo>
                    <a:pt x="114" y="112"/>
                    <a:pt x="112" y="112"/>
                    <a:pt x="112" y="112"/>
                  </a:cubicBezTo>
                  <a:cubicBezTo>
                    <a:pt x="111" y="112"/>
                    <a:pt x="109" y="112"/>
                    <a:pt x="108" y="112"/>
                  </a:cubicBezTo>
                  <a:cubicBezTo>
                    <a:pt x="107" y="112"/>
                    <a:pt x="107" y="111"/>
                    <a:pt x="106" y="111"/>
                  </a:cubicBezTo>
                  <a:cubicBezTo>
                    <a:pt x="105" y="111"/>
                    <a:pt x="105" y="111"/>
                    <a:pt x="104" y="111"/>
                  </a:cubicBezTo>
                  <a:cubicBezTo>
                    <a:pt x="103" y="111"/>
                    <a:pt x="104" y="110"/>
                    <a:pt x="101" y="110"/>
                  </a:cubicBezTo>
                  <a:cubicBezTo>
                    <a:pt x="98" y="110"/>
                    <a:pt x="96" y="111"/>
                    <a:pt x="95" y="112"/>
                  </a:cubicBezTo>
                  <a:cubicBezTo>
                    <a:pt x="94" y="112"/>
                    <a:pt x="91" y="112"/>
                    <a:pt x="91" y="112"/>
                  </a:cubicBezTo>
                  <a:cubicBezTo>
                    <a:pt x="91" y="112"/>
                    <a:pt x="91" y="113"/>
                    <a:pt x="90" y="113"/>
                  </a:cubicBezTo>
                  <a:cubicBezTo>
                    <a:pt x="89" y="114"/>
                    <a:pt x="86" y="113"/>
                    <a:pt x="86" y="114"/>
                  </a:cubicBezTo>
                  <a:cubicBezTo>
                    <a:pt x="85" y="114"/>
                    <a:pt x="85" y="115"/>
                    <a:pt x="85" y="115"/>
                  </a:cubicBezTo>
                  <a:cubicBezTo>
                    <a:pt x="86" y="115"/>
                    <a:pt x="86" y="116"/>
                    <a:pt x="86" y="116"/>
                  </a:cubicBezTo>
                  <a:cubicBezTo>
                    <a:pt x="86" y="116"/>
                    <a:pt x="87" y="117"/>
                    <a:pt x="86" y="117"/>
                  </a:cubicBezTo>
                  <a:cubicBezTo>
                    <a:pt x="86" y="118"/>
                    <a:pt x="86" y="118"/>
                    <a:pt x="86" y="119"/>
                  </a:cubicBezTo>
                  <a:cubicBezTo>
                    <a:pt x="87" y="119"/>
                    <a:pt x="87" y="120"/>
                    <a:pt x="86" y="120"/>
                  </a:cubicBezTo>
                  <a:cubicBezTo>
                    <a:pt x="86" y="120"/>
                    <a:pt x="87" y="120"/>
                    <a:pt x="87" y="121"/>
                  </a:cubicBezTo>
                  <a:cubicBezTo>
                    <a:pt x="87" y="121"/>
                    <a:pt x="89" y="121"/>
                    <a:pt x="89" y="122"/>
                  </a:cubicBezTo>
                  <a:cubicBezTo>
                    <a:pt x="89" y="122"/>
                    <a:pt x="89" y="122"/>
                    <a:pt x="90" y="122"/>
                  </a:cubicBezTo>
                  <a:cubicBezTo>
                    <a:pt x="90" y="122"/>
                    <a:pt x="90" y="123"/>
                    <a:pt x="91" y="123"/>
                  </a:cubicBezTo>
                  <a:cubicBezTo>
                    <a:pt x="91" y="124"/>
                    <a:pt x="93" y="123"/>
                    <a:pt x="93" y="123"/>
                  </a:cubicBezTo>
                  <a:cubicBezTo>
                    <a:pt x="93" y="122"/>
                    <a:pt x="94" y="122"/>
                    <a:pt x="95" y="122"/>
                  </a:cubicBezTo>
                  <a:cubicBezTo>
                    <a:pt x="96" y="122"/>
                    <a:pt x="97" y="123"/>
                    <a:pt x="98" y="124"/>
                  </a:cubicBezTo>
                  <a:cubicBezTo>
                    <a:pt x="98" y="124"/>
                    <a:pt x="99" y="123"/>
                    <a:pt x="100" y="123"/>
                  </a:cubicBezTo>
                  <a:cubicBezTo>
                    <a:pt x="100" y="123"/>
                    <a:pt x="101" y="122"/>
                    <a:pt x="102" y="122"/>
                  </a:cubicBezTo>
                  <a:cubicBezTo>
                    <a:pt x="102" y="122"/>
                    <a:pt x="103" y="123"/>
                    <a:pt x="103" y="122"/>
                  </a:cubicBezTo>
                  <a:cubicBezTo>
                    <a:pt x="104" y="122"/>
                    <a:pt x="104" y="122"/>
                    <a:pt x="105" y="122"/>
                  </a:cubicBezTo>
                  <a:cubicBezTo>
                    <a:pt x="105" y="122"/>
                    <a:pt x="104" y="123"/>
                    <a:pt x="104" y="124"/>
                  </a:cubicBezTo>
                  <a:cubicBezTo>
                    <a:pt x="104" y="124"/>
                    <a:pt x="104" y="124"/>
                    <a:pt x="104" y="124"/>
                  </a:cubicBezTo>
                  <a:cubicBezTo>
                    <a:pt x="104" y="125"/>
                    <a:pt x="104" y="125"/>
                    <a:pt x="104" y="125"/>
                  </a:cubicBezTo>
                  <a:cubicBezTo>
                    <a:pt x="104" y="126"/>
                    <a:pt x="104" y="126"/>
                    <a:pt x="104" y="127"/>
                  </a:cubicBezTo>
                  <a:cubicBezTo>
                    <a:pt x="104" y="127"/>
                    <a:pt x="104" y="127"/>
                    <a:pt x="104" y="127"/>
                  </a:cubicBezTo>
                  <a:cubicBezTo>
                    <a:pt x="104" y="128"/>
                    <a:pt x="103" y="129"/>
                    <a:pt x="103" y="130"/>
                  </a:cubicBezTo>
                  <a:cubicBezTo>
                    <a:pt x="103" y="130"/>
                    <a:pt x="103" y="130"/>
                    <a:pt x="103" y="130"/>
                  </a:cubicBezTo>
                  <a:cubicBezTo>
                    <a:pt x="104" y="130"/>
                    <a:pt x="104" y="130"/>
                    <a:pt x="104" y="130"/>
                  </a:cubicBezTo>
                  <a:cubicBezTo>
                    <a:pt x="104" y="130"/>
                    <a:pt x="104" y="130"/>
                    <a:pt x="104" y="130"/>
                  </a:cubicBezTo>
                  <a:cubicBezTo>
                    <a:pt x="103" y="131"/>
                    <a:pt x="103" y="131"/>
                    <a:pt x="103" y="131"/>
                  </a:cubicBezTo>
                  <a:cubicBezTo>
                    <a:pt x="103" y="131"/>
                    <a:pt x="103" y="131"/>
                    <a:pt x="104" y="130"/>
                  </a:cubicBezTo>
                  <a:cubicBezTo>
                    <a:pt x="103" y="130"/>
                    <a:pt x="103" y="130"/>
                    <a:pt x="103" y="130"/>
                  </a:cubicBezTo>
                  <a:cubicBezTo>
                    <a:pt x="102" y="130"/>
                    <a:pt x="102" y="131"/>
                    <a:pt x="102" y="131"/>
                  </a:cubicBezTo>
                  <a:cubicBezTo>
                    <a:pt x="102" y="132"/>
                    <a:pt x="101" y="134"/>
                    <a:pt x="101" y="134"/>
                  </a:cubicBezTo>
                  <a:cubicBezTo>
                    <a:pt x="101" y="135"/>
                    <a:pt x="100" y="135"/>
                    <a:pt x="100" y="135"/>
                  </a:cubicBezTo>
                  <a:cubicBezTo>
                    <a:pt x="100" y="135"/>
                    <a:pt x="99" y="134"/>
                    <a:pt x="98" y="135"/>
                  </a:cubicBezTo>
                  <a:cubicBezTo>
                    <a:pt x="97" y="135"/>
                    <a:pt x="97" y="134"/>
                    <a:pt x="96" y="134"/>
                  </a:cubicBezTo>
                  <a:cubicBezTo>
                    <a:pt x="95" y="134"/>
                    <a:pt x="92" y="134"/>
                    <a:pt x="92" y="135"/>
                  </a:cubicBezTo>
                  <a:cubicBezTo>
                    <a:pt x="91" y="135"/>
                    <a:pt x="90" y="135"/>
                    <a:pt x="89" y="135"/>
                  </a:cubicBezTo>
                  <a:cubicBezTo>
                    <a:pt x="89" y="135"/>
                    <a:pt x="87" y="134"/>
                    <a:pt x="86" y="134"/>
                  </a:cubicBezTo>
                  <a:cubicBezTo>
                    <a:pt x="84" y="134"/>
                    <a:pt x="83" y="134"/>
                    <a:pt x="83" y="133"/>
                  </a:cubicBezTo>
                  <a:cubicBezTo>
                    <a:pt x="83" y="133"/>
                    <a:pt x="83" y="133"/>
                    <a:pt x="83" y="133"/>
                  </a:cubicBezTo>
                  <a:cubicBezTo>
                    <a:pt x="83" y="133"/>
                    <a:pt x="82" y="133"/>
                    <a:pt x="80" y="132"/>
                  </a:cubicBezTo>
                  <a:cubicBezTo>
                    <a:pt x="78" y="132"/>
                    <a:pt x="79" y="131"/>
                    <a:pt x="77" y="131"/>
                  </a:cubicBezTo>
                  <a:cubicBezTo>
                    <a:pt x="75" y="131"/>
                    <a:pt x="73" y="132"/>
                    <a:pt x="73" y="133"/>
                  </a:cubicBezTo>
                  <a:cubicBezTo>
                    <a:pt x="73" y="134"/>
                    <a:pt x="74" y="135"/>
                    <a:pt x="73" y="136"/>
                  </a:cubicBezTo>
                  <a:cubicBezTo>
                    <a:pt x="72" y="137"/>
                    <a:pt x="71" y="137"/>
                    <a:pt x="70" y="136"/>
                  </a:cubicBezTo>
                  <a:cubicBezTo>
                    <a:pt x="69" y="135"/>
                    <a:pt x="67" y="134"/>
                    <a:pt x="66" y="134"/>
                  </a:cubicBezTo>
                  <a:cubicBezTo>
                    <a:pt x="65" y="134"/>
                    <a:pt x="64" y="134"/>
                    <a:pt x="64" y="133"/>
                  </a:cubicBezTo>
                  <a:cubicBezTo>
                    <a:pt x="64" y="132"/>
                    <a:pt x="64" y="132"/>
                    <a:pt x="63" y="132"/>
                  </a:cubicBezTo>
                  <a:cubicBezTo>
                    <a:pt x="62" y="132"/>
                    <a:pt x="61" y="131"/>
                    <a:pt x="59" y="131"/>
                  </a:cubicBezTo>
                  <a:cubicBezTo>
                    <a:pt x="58" y="131"/>
                    <a:pt x="58" y="131"/>
                    <a:pt x="57" y="131"/>
                  </a:cubicBezTo>
                  <a:cubicBezTo>
                    <a:pt x="57" y="130"/>
                    <a:pt x="56" y="130"/>
                    <a:pt x="56" y="130"/>
                  </a:cubicBezTo>
                  <a:cubicBezTo>
                    <a:pt x="56" y="129"/>
                    <a:pt x="56" y="129"/>
                    <a:pt x="55" y="129"/>
                  </a:cubicBezTo>
                  <a:cubicBezTo>
                    <a:pt x="55" y="129"/>
                    <a:pt x="54" y="129"/>
                    <a:pt x="54" y="128"/>
                  </a:cubicBezTo>
                  <a:cubicBezTo>
                    <a:pt x="54" y="128"/>
                    <a:pt x="55" y="128"/>
                    <a:pt x="55" y="127"/>
                  </a:cubicBezTo>
                  <a:cubicBezTo>
                    <a:pt x="56" y="126"/>
                    <a:pt x="56" y="125"/>
                    <a:pt x="56" y="124"/>
                  </a:cubicBezTo>
                  <a:cubicBezTo>
                    <a:pt x="55" y="124"/>
                    <a:pt x="55" y="123"/>
                    <a:pt x="56" y="123"/>
                  </a:cubicBezTo>
                  <a:cubicBezTo>
                    <a:pt x="57" y="122"/>
                    <a:pt x="56" y="122"/>
                    <a:pt x="56" y="122"/>
                  </a:cubicBezTo>
                  <a:cubicBezTo>
                    <a:pt x="55" y="122"/>
                    <a:pt x="55" y="122"/>
                    <a:pt x="55" y="122"/>
                  </a:cubicBezTo>
                  <a:cubicBezTo>
                    <a:pt x="55" y="121"/>
                    <a:pt x="53" y="121"/>
                    <a:pt x="52" y="121"/>
                  </a:cubicBezTo>
                  <a:cubicBezTo>
                    <a:pt x="52" y="122"/>
                    <a:pt x="51" y="122"/>
                    <a:pt x="51" y="122"/>
                  </a:cubicBezTo>
                  <a:cubicBezTo>
                    <a:pt x="50" y="122"/>
                    <a:pt x="49" y="122"/>
                    <a:pt x="49" y="121"/>
                  </a:cubicBezTo>
                  <a:cubicBezTo>
                    <a:pt x="49" y="121"/>
                    <a:pt x="48" y="122"/>
                    <a:pt x="47" y="122"/>
                  </a:cubicBezTo>
                  <a:cubicBezTo>
                    <a:pt x="46" y="122"/>
                    <a:pt x="45" y="123"/>
                    <a:pt x="44" y="122"/>
                  </a:cubicBezTo>
                  <a:cubicBezTo>
                    <a:pt x="44" y="122"/>
                    <a:pt x="38" y="123"/>
                    <a:pt x="37" y="123"/>
                  </a:cubicBezTo>
                  <a:cubicBezTo>
                    <a:pt x="35" y="123"/>
                    <a:pt x="35" y="124"/>
                    <a:pt x="34" y="124"/>
                  </a:cubicBezTo>
                  <a:cubicBezTo>
                    <a:pt x="33" y="124"/>
                    <a:pt x="31" y="125"/>
                    <a:pt x="31" y="126"/>
                  </a:cubicBezTo>
                  <a:cubicBezTo>
                    <a:pt x="30" y="126"/>
                    <a:pt x="30" y="126"/>
                    <a:pt x="30" y="126"/>
                  </a:cubicBezTo>
                  <a:cubicBezTo>
                    <a:pt x="29" y="126"/>
                    <a:pt x="28" y="126"/>
                    <a:pt x="28" y="126"/>
                  </a:cubicBezTo>
                  <a:cubicBezTo>
                    <a:pt x="27" y="126"/>
                    <a:pt x="25" y="126"/>
                    <a:pt x="24" y="125"/>
                  </a:cubicBezTo>
                  <a:cubicBezTo>
                    <a:pt x="23" y="124"/>
                    <a:pt x="23" y="124"/>
                    <a:pt x="22" y="124"/>
                  </a:cubicBezTo>
                  <a:cubicBezTo>
                    <a:pt x="22" y="125"/>
                    <a:pt x="21" y="128"/>
                    <a:pt x="20" y="129"/>
                  </a:cubicBezTo>
                  <a:cubicBezTo>
                    <a:pt x="20" y="129"/>
                    <a:pt x="18" y="130"/>
                    <a:pt x="17" y="130"/>
                  </a:cubicBezTo>
                  <a:cubicBezTo>
                    <a:pt x="16" y="130"/>
                    <a:pt x="16" y="131"/>
                    <a:pt x="16" y="132"/>
                  </a:cubicBezTo>
                  <a:cubicBezTo>
                    <a:pt x="15" y="132"/>
                    <a:pt x="15" y="133"/>
                    <a:pt x="15" y="134"/>
                  </a:cubicBezTo>
                  <a:cubicBezTo>
                    <a:pt x="14" y="134"/>
                    <a:pt x="14" y="136"/>
                    <a:pt x="15" y="137"/>
                  </a:cubicBezTo>
                  <a:cubicBezTo>
                    <a:pt x="15" y="137"/>
                    <a:pt x="13" y="139"/>
                    <a:pt x="12" y="140"/>
                  </a:cubicBezTo>
                  <a:cubicBezTo>
                    <a:pt x="11" y="140"/>
                    <a:pt x="11" y="142"/>
                    <a:pt x="9" y="142"/>
                  </a:cubicBezTo>
                  <a:cubicBezTo>
                    <a:pt x="9" y="142"/>
                    <a:pt x="8" y="142"/>
                    <a:pt x="8" y="142"/>
                  </a:cubicBezTo>
                  <a:cubicBezTo>
                    <a:pt x="7" y="143"/>
                    <a:pt x="7" y="144"/>
                    <a:pt x="7" y="144"/>
                  </a:cubicBezTo>
                  <a:cubicBezTo>
                    <a:pt x="6" y="145"/>
                    <a:pt x="4" y="147"/>
                    <a:pt x="4" y="148"/>
                  </a:cubicBezTo>
                  <a:cubicBezTo>
                    <a:pt x="4" y="149"/>
                    <a:pt x="2" y="151"/>
                    <a:pt x="1" y="154"/>
                  </a:cubicBezTo>
                  <a:cubicBezTo>
                    <a:pt x="0" y="155"/>
                    <a:pt x="0" y="155"/>
                    <a:pt x="0" y="156"/>
                  </a:cubicBezTo>
                  <a:cubicBezTo>
                    <a:pt x="0" y="157"/>
                    <a:pt x="1" y="158"/>
                    <a:pt x="1" y="158"/>
                  </a:cubicBezTo>
                  <a:cubicBezTo>
                    <a:pt x="2" y="159"/>
                    <a:pt x="1" y="160"/>
                    <a:pt x="2" y="161"/>
                  </a:cubicBezTo>
                  <a:cubicBezTo>
                    <a:pt x="3" y="163"/>
                    <a:pt x="1" y="165"/>
                    <a:pt x="1" y="165"/>
                  </a:cubicBezTo>
                  <a:cubicBezTo>
                    <a:pt x="1" y="166"/>
                    <a:pt x="1" y="166"/>
                    <a:pt x="1" y="167"/>
                  </a:cubicBezTo>
                  <a:cubicBezTo>
                    <a:pt x="1" y="168"/>
                    <a:pt x="0" y="168"/>
                    <a:pt x="0" y="169"/>
                  </a:cubicBezTo>
                  <a:cubicBezTo>
                    <a:pt x="0" y="170"/>
                    <a:pt x="0" y="171"/>
                    <a:pt x="1" y="171"/>
                  </a:cubicBezTo>
                  <a:cubicBezTo>
                    <a:pt x="1" y="172"/>
                    <a:pt x="1" y="172"/>
                    <a:pt x="1" y="172"/>
                  </a:cubicBezTo>
                  <a:cubicBezTo>
                    <a:pt x="1" y="172"/>
                    <a:pt x="1" y="173"/>
                    <a:pt x="1" y="173"/>
                  </a:cubicBezTo>
                  <a:cubicBezTo>
                    <a:pt x="1" y="173"/>
                    <a:pt x="1" y="174"/>
                    <a:pt x="1" y="174"/>
                  </a:cubicBezTo>
                  <a:cubicBezTo>
                    <a:pt x="1" y="174"/>
                    <a:pt x="1" y="174"/>
                    <a:pt x="1" y="174"/>
                  </a:cubicBezTo>
                  <a:cubicBezTo>
                    <a:pt x="2" y="175"/>
                    <a:pt x="2" y="175"/>
                    <a:pt x="3" y="175"/>
                  </a:cubicBezTo>
                  <a:cubicBezTo>
                    <a:pt x="4" y="176"/>
                    <a:pt x="3" y="176"/>
                    <a:pt x="4" y="177"/>
                  </a:cubicBezTo>
                  <a:cubicBezTo>
                    <a:pt x="4" y="177"/>
                    <a:pt x="4" y="177"/>
                    <a:pt x="4" y="177"/>
                  </a:cubicBezTo>
                  <a:cubicBezTo>
                    <a:pt x="5" y="178"/>
                    <a:pt x="4" y="178"/>
                    <a:pt x="5" y="179"/>
                  </a:cubicBezTo>
                  <a:cubicBezTo>
                    <a:pt x="6" y="179"/>
                    <a:pt x="7" y="180"/>
                    <a:pt x="8" y="181"/>
                  </a:cubicBezTo>
                  <a:cubicBezTo>
                    <a:pt x="8" y="181"/>
                    <a:pt x="8" y="182"/>
                    <a:pt x="8" y="182"/>
                  </a:cubicBezTo>
                  <a:cubicBezTo>
                    <a:pt x="8" y="184"/>
                    <a:pt x="9" y="184"/>
                    <a:pt x="9" y="184"/>
                  </a:cubicBezTo>
                  <a:cubicBezTo>
                    <a:pt x="10" y="185"/>
                    <a:pt x="10" y="185"/>
                    <a:pt x="11" y="186"/>
                  </a:cubicBezTo>
                  <a:cubicBezTo>
                    <a:pt x="12" y="186"/>
                    <a:pt x="13" y="187"/>
                    <a:pt x="14" y="187"/>
                  </a:cubicBezTo>
                  <a:cubicBezTo>
                    <a:pt x="15" y="188"/>
                    <a:pt x="17" y="190"/>
                    <a:pt x="18" y="190"/>
                  </a:cubicBezTo>
                  <a:cubicBezTo>
                    <a:pt x="18" y="190"/>
                    <a:pt x="18" y="190"/>
                    <a:pt x="19" y="190"/>
                  </a:cubicBezTo>
                  <a:cubicBezTo>
                    <a:pt x="20" y="190"/>
                    <a:pt x="22" y="189"/>
                    <a:pt x="25" y="189"/>
                  </a:cubicBezTo>
                  <a:cubicBezTo>
                    <a:pt x="26" y="189"/>
                    <a:pt x="27" y="189"/>
                    <a:pt x="28" y="189"/>
                  </a:cubicBezTo>
                  <a:cubicBezTo>
                    <a:pt x="29" y="189"/>
                    <a:pt x="30" y="190"/>
                    <a:pt x="30" y="190"/>
                  </a:cubicBezTo>
                  <a:cubicBezTo>
                    <a:pt x="30" y="190"/>
                    <a:pt x="33" y="189"/>
                    <a:pt x="34" y="188"/>
                  </a:cubicBezTo>
                  <a:cubicBezTo>
                    <a:pt x="34" y="188"/>
                    <a:pt x="35" y="188"/>
                    <a:pt x="36" y="187"/>
                  </a:cubicBezTo>
                  <a:cubicBezTo>
                    <a:pt x="36" y="187"/>
                    <a:pt x="36" y="187"/>
                    <a:pt x="36" y="187"/>
                  </a:cubicBezTo>
                  <a:cubicBezTo>
                    <a:pt x="37" y="187"/>
                    <a:pt x="37" y="187"/>
                    <a:pt x="38" y="186"/>
                  </a:cubicBezTo>
                  <a:cubicBezTo>
                    <a:pt x="38" y="186"/>
                    <a:pt x="38" y="186"/>
                    <a:pt x="39" y="186"/>
                  </a:cubicBezTo>
                  <a:cubicBezTo>
                    <a:pt x="39" y="186"/>
                    <a:pt x="40" y="186"/>
                    <a:pt x="40" y="186"/>
                  </a:cubicBezTo>
                  <a:cubicBezTo>
                    <a:pt x="40" y="186"/>
                    <a:pt x="40" y="186"/>
                    <a:pt x="40" y="186"/>
                  </a:cubicBezTo>
                  <a:cubicBezTo>
                    <a:pt x="41" y="186"/>
                    <a:pt x="42" y="187"/>
                    <a:pt x="43" y="187"/>
                  </a:cubicBezTo>
                  <a:cubicBezTo>
                    <a:pt x="44" y="187"/>
                    <a:pt x="45" y="188"/>
                    <a:pt x="45" y="189"/>
                  </a:cubicBezTo>
                  <a:cubicBezTo>
                    <a:pt x="45" y="189"/>
                    <a:pt x="46" y="190"/>
                    <a:pt x="46" y="190"/>
                  </a:cubicBezTo>
                  <a:cubicBezTo>
                    <a:pt x="47" y="191"/>
                    <a:pt x="48" y="190"/>
                    <a:pt x="48" y="190"/>
                  </a:cubicBezTo>
                  <a:cubicBezTo>
                    <a:pt x="49" y="190"/>
                    <a:pt x="50" y="190"/>
                    <a:pt x="51" y="190"/>
                  </a:cubicBezTo>
                  <a:cubicBezTo>
                    <a:pt x="51" y="190"/>
                    <a:pt x="51" y="190"/>
                    <a:pt x="51" y="190"/>
                  </a:cubicBezTo>
                  <a:cubicBezTo>
                    <a:pt x="51" y="190"/>
                    <a:pt x="52" y="190"/>
                    <a:pt x="52" y="191"/>
                  </a:cubicBezTo>
                  <a:cubicBezTo>
                    <a:pt x="52" y="191"/>
                    <a:pt x="53" y="191"/>
                    <a:pt x="53" y="191"/>
                  </a:cubicBezTo>
                  <a:cubicBezTo>
                    <a:pt x="54" y="191"/>
                    <a:pt x="54" y="193"/>
                    <a:pt x="54" y="193"/>
                  </a:cubicBezTo>
                  <a:cubicBezTo>
                    <a:pt x="54" y="193"/>
                    <a:pt x="53" y="194"/>
                    <a:pt x="54" y="195"/>
                  </a:cubicBezTo>
                  <a:cubicBezTo>
                    <a:pt x="54" y="195"/>
                    <a:pt x="54" y="195"/>
                    <a:pt x="54" y="195"/>
                  </a:cubicBezTo>
                  <a:cubicBezTo>
                    <a:pt x="54" y="195"/>
                    <a:pt x="54" y="196"/>
                    <a:pt x="53" y="196"/>
                  </a:cubicBezTo>
                  <a:cubicBezTo>
                    <a:pt x="53" y="196"/>
                    <a:pt x="53" y="197"/>
                    <a:pt x="53" y="197"/>
                  </a:cubicBezTo>
                  <a:cubicBezTo>
                    <a:pt x="53" y="197"/>
                    <a:pt x="53" y="197"/>
                    <a:pt x="53" y="197"/>
                  </a:cubicBezTo>
                  <a:cubicBezTo>
                    <a:pt x="53" y="198"/>
                    <a:pt x="53" y="198"/>
                    <a:pt x="53" y="198"/>
                  </a:cubicBezTo>
                  <a:cubicBezTo>
                    <a:pt x="53" y="198"/>
                    <a:pt x="53" y="199"/>
                    <a:pt x="54" y="199"/>
                  </a:cubicBezTo>
                  <a:cubicBezTo>
                    <a:pt x="54" y="199"/>
                    <a:pt x="52" y="199"/>
                    <a:pt x="52" y="200"/>
                  </a:cubicBezTo>
                  <a:cubicBezTo>
                    <a:pt x="53" y="200"/>
                    <a:pt x="52" y="201"/>
                    <a:pt x="52" y="201"/>
                  </a:cubicBezTo>
                  <a:cubicBezTo>
                    <a:pt x="51" y="201"/>
                    <a:pt x="53" y="202"/>
                    <a:pt x="53" y="203"/>
                  </a:cubicBezTo>
                  <a:cubicBezTo>
                    <a:pt x="53" y="203"/>
                    <a:pt x="53" y="203"/>
                    <a:pt x="54" y="205"/>
                  </a:cubicBezTo>
                  <a:cubicBezTo>
                    <a:pt x="55" y="206"/>
                    <a:pt x="55" y="206"/>
                    <a:pt x="56" y="207"/>
                  </a:cubicBezTo>
                  <a:cubicBezTo>
                    <a:pt x="56" y="207"/>
                    <a:pt x="56" y="207"/>
                    <a:pt x="56" y="207"/>
                  </a:cubicBezTo>
                  <a:cubicBezTo>
                    <a:pt x="57" y="208"/>
                    <a:pt x="58" y="209"/>
                    <a:pt x="58" y="209"/>
                  </a:cubicBezTo>
                  <a:cubicBezTo>
                    <a:pt x="58" y="210"/>
                    <a:pt x="59" y="211"/>
                    <a:pt x="59" y="211"/>
                  </a:cubicBezTo>
                  <a:cubicBezTo>
                    <a:pt x="59" y="211"/>
                    <a:pt x="59" y="212"/>
                    <a:pt x="59" y="212"/>
                  </a:cubicBezTo>
                  <a:cubicBezTo>
                    <a:pt x="59" y="213"/>
                    <a:pt x="60" y="215"/>
                    <a:pt x="60" y="216"/>
                  </a:cubicBezTo>
                  <a:cubicBezTo>
                    <a:pt x="61" y="216"/>
                    <a:pt x="60" y="217"/>
                    <a:pt x="60" y="218"/>
                  </a:cubicBezTo>
                  <a:cubicBezTo>
                    <a:pt x="60" y="219"/>
                    <a:pt x="61" y="221"/>
                    <a:pt x="61" y="222"/>
                  </a:cubicBezTo>
                  <a:cubicBezTo>
                    <a:pt x="61" y="223"/>
                    <a:pt x="61" y="224"/>
                    <a:pt x="60" y="225"/>
                  </a:cubicBezTo>
                  <a:cubicBezTo>
                    <a:pt x="59" y="226"/>
                    <a:pt x="59" y="228"/>
                    <a:pt x="59" y="229"/>
                  </a:cubicBezTo>
                  <a:cubicBezTo>
                    <a:pt x="59" y="230"/>
                    <a:pt x="57" y="231"/>
                    <a:pt x="58" y="231"/>
                  </a:cubicBezTo>
                  <a:cubicBezTo>
                    <a:pt x="58" y="232"/>
                    <a:pt x="57" y="234"/>
                    <a:pt x="57" y="234"/>
                  </a:cubicBezTo>
                  <a:cubicBezTo>
                    <a:pt x="57" y="234"/>
                    <a:pt x="57" y="234"/>
                    <a:pt x="57" y="234"/>
                  </a:cubicBezTo>
                  <a:cubicBezTo>
                    <a:pt x="57" y="235"/>
                    <a:pt x="58" y="236"/>
                    <a:pt x="58" y="237"/>
                  </a:cubicBezTo>
                  <a:cubicBezTo>
                    <a:pt x="59" y="238"/>
                    <a:pt x="60" y="239"/>
                    <a:pt x="60" y="241"/>
                  </a:cubicBezTo>
                  <a:cubicBezTo>
                    <a:pt x="61" y="242"/>
                    <a:pt x="62" y="244"/>
                    <a:pt x="62" y="245"/>
                  </a:cubicBezTo>
                  <a:cubicBezTo>
                    <a:pt x="63" y="246"/>
                    <a:pt x="62" y="248"/>
                    <a:pt x="62" y="248"/>
                  </a:cubicBezTo>
                  <a:cubicBezTo>
                    <a:pt x="63" y="249"/>
                    <a:pt x="63" y="250"/>
                    <a:pt x="63" y="251"/>
                  </a:cubicBezTo>
                  <a:cubicBezTo>
                    <a:pt x="63" y="253"/>
                    <a:pt x="63" y="255"/>
                    <a:pt x="64" y="256"/>
                  </a:cubicBezTo>
                  <a:cubicBezTo>
                    <a:pt x="65" y="257"/>
                    <a:pt x="65" y="257"/>
                    <a:pt x="66" y="258"/>
                  </a:cubicBezTo>
                  <a:cubicBezTo>
                    <a:pt x="66" y="259"/>
                    <a:pt x="67" y="260"/>
                    <a:pt x="67" y="261"/>
                  </a:cubicBezTo>
                  <a:cubicBezTo>
                    <a:pt x="68" y="263"/>
                    <a:pt x="69" y="264"/>
                    <a:pt x="69" y="265"/>
                  </a:cubicBezTo>
                  <a:cubicBezTo>
                    <a:pt x="69" y="266"/>
                    <a:pt x="70" y="267"/>
                    <a:pt x="69" y="267"/>
                  </a:cubicBezTo>
                  <a:cubicBezTo>
                    <a:pt x="68" y="267"/>
                    <a:pt x="68" y="267"/>
                    <a:pt x="69" y="268"/>
                  </a:cubicBezTo>
                  <a:cubicBezTo>
                    <a:pt x="70" y="269"/>
                    <a:pt x="69" y="270"/>
                    <a:pt x="70" y="270"/>
                  </a:cubicBezTo>
                  <a:cubicBezTo>
                    <a:pt x="70" y="270"/>
                    <a:pt x="70" y="271"/>
                    <a:pt x="71" y="271"/>
                  </a:cubicBezTo>
                  <a:cubicBezTo>
                    <a:pt x="71" y="271"/>
                    <a:pt x="71" y="271"/>
                    <a:pt x="72" y="271"/>
                  </a:cubicBezTo>
                  <a:cubicBezTo>
                    <a:pt x="72" y="272"/>
                    <a:pt x="73" y="272"/>
                    <a:pt x="73" y="271"/>
                  </a:cubicBezTo>
                  <a:cubicBezTo>
                    <a:pt x="73" y="271"/>
                    <a:pt x="74" y="271"/>
                    <a:pt x="75" y="271"/>
                  </a:cubicBezTo>
                  <a:cubicBezTo>
                    <a:pt x="76" y="271"/>
                    <a:pt x="76" y="270"/>
                    <a:pt x="77" y="270"/>
                  </a:cubicBezTo>
                  <a:cubicBezTo>
                    <a:pt x="78" y="270"/>
                    <a:pt x="79" y="270"/>
                    <a:pt x="80" y="270"/>
                  </a:cubicBezTo>
                  <a:cubicBezTo>
                    <a:pt x="81" y="270"/>
                    <a:pt x="82" y="270"/>
                    <a:pt x="82" y="270"/>
                  </a:cubicBezTo>
                  <a:cubicBezTo>
                    <a:pt x="82" y="269"/>
                    <a:pt x="83" y="270"/>
                    <a:pt x="83" y="269"/>
                  </a:cubicBezTo>
                  <a:cubicBezTo>
                    <a:pt x="83" y="269"/>
                    <a:pt x="84" y="269"/>
                    <a:pt x="85" y="269"/>
                  </a:cubicBezTo>
                  <a:cubicBezTo>
                    <a:pt x="86" y="269"/>
                    <a:pt x="88" y="268"/>
                    <a:pt x="89" y="266"/>
                  </a:cubicBezTo>
                  <a:cubicBezTo>
                    <a:pt x="90" y="265"/>
                    <a:pt x="93" y="262"/>
                    <a:pt x="94" y="261"/>
                  </a:cubicBezTo>
                  <a:cubicBezTo>
                    <a:pt x="95" y="259"/>
                    <a:pt x="96" y="258"/>
                    <a:pt x="97" y="257"/>
                  </a:cubicBezTo>
                  <a:cubicBezTo>
                    <a:pt x="97" y="257"/>
                    <a:pt x="97" y="255"/>
                    <a:pt x="98" y="254"/>
                  </a:cubicBezTo>
                  <a:cubicBezTo>
                    <a:pt x="98" y="254"/>
                    <a:pt x="98" y="253"/>
                    <a:pt x="98" y="253"/>
                  </a:cubicBezTo>
                  <a:cubicBezTo>
                    <a:pt x="98" y="252"/>
                    <a:pt x="97" y="253"/>
                    <a:pt x="97" y="252"/>
                  </a:cubicBezTo>
                  <a:cubicBezTo>
                    <a:pt x="97" y="252"/>
                    <a:pt x="98" y="251"/>
                    <a:pt x="100" y="250"/>
                  </a:cubicBezTo>
                  <a:cubicBezTo>
                    <a:pt x="102" y="249"/>
                    <a:pt x="102" y="249"/>
                    <a:pt x="102" y="249"/>
                  </a:cubicBezTo>
                  <a:cubicBezTo>
                    <a:pt x="103" y="248"/>
                    <a:pt x="102" y="246"/>
                    <a:pt x="103" y="246"/>
                  </a:cubicBezTo>
                  <a:cubicBezTo>
                    <a:pt x="103" y="245"/>
                    <a:pt x="102" y="245"/>
                    <a:pt x="102" y="243"/>
                  </a:cubicBezTo>
                  <a:cubicBezTo>
                    <a:pt x="102" y="242"/>
                    <a:pt x="102" y="241"/>
                    <a:pt x="101" y="241"/>
                  </a:cubicBezTo>
                  <a:cubicBezTo>
                    <a:pt x="101" y="240"/>
                    <a:pt x="101" y="239"/>
                    <a:pt x="102" y="239"/>
                  </a:cubicBezTo>
                  <a:cubicBezTo>
                    <a:pt x="102" y="239"/>
                    <a:pt x="102" y="239"/>
                    <a:pt x="103" y="238"/>
                  </a:cubicBezTo>
                  <a:cubicBezTo>
                    <a:pt x="103" y="237"/>
                    <a:pt x="103" y="238"/>
                    <a:pt x="104" y="237"/>
                  </a:cubicBezTo>
                  <a:cubicBezTo>
                    <a:pt x="105" y="236"/>
                    <a:pt x="105" y="236"/>
                    <a:pt x="106" y="235"/>
                  </a:cubicBezTo>
                  <a:cubicBezTo>
                    <a:pt x="108" y="234"/>
                    <a:pt x="109" y="234"/>
                    <a:pt x="110" y="233"/>
                  </a:cubicBezTo>
                  <a:cubicBezTo>
                    <a:pt x="111" y="232"/>
                    <a:pt x="113" y="229"/>
                    <a:pt x="113" y="229"/>
                  </a:cubicBezTo>
                  <a:cubicBezTo>
                    <a:pt x="113" y="228"/>
                    <a:pt x="113" y="226"/>
                    <a:pt x="113" y="225"/>
                  </a:cubicBezTo>
                  <a:cubicBezTo>
                    <a:pt x="113" y="224"/>
                    <a:pt x="113" y="222"/>
                    <a:pt x="113" y="220"/>
                  </a:cubicBezTo>
                  <a:cubicBezTo>
                    <a:pt x="113" y="220"/>
                    <a:pt x="113" y="220"/>
                    <a:pt x="113" y="220"/>
                  </a:cubicBezTo>
                  <a:cubicBezTo>
                    <a:pt x="113" y="219"/>
                    <a:pt x="111" y="220"/>
                    <a:pt x="111" y="218"/>
                  </a:cubicBezTo>
                  <a:cubicBezTo>
                    <a:pt x="111" y="217"/>
                    <a:pt x="110" y="217"/>
                    <a:pt x="110" y="216"/>
                  </a:cubicBezTo>
                  <a:cubicBezTo>
                    <a:pt x="111" y="216"/>
                    <a:pt x="111" y="215"/>
                    <a:pt x="110" y="215"/>
                  </a:cubicBezTo>
                  <a:cubicBezTo>
                    <a:pt x="110" y="215"/>
                    <a:pt x="110" y="214"/>
                    <a:pt x="111" y="213"/>
                  </a:cubicBezTo>
                  <a:cubicBezTo>
                    <a:pt x="111" y="213"/>
                    <a:pt x="110" y="213"/>
                    <a:pt x="110" y="212"/>
                  </a:cubicBezTo>
                  <a:cubicBezTo>
                    <a:pt x="109" y="211"/>
                    <a:pt x="110" y="210"/>
                    <a:pt x="110" y="209"/>
                  </a:cubicBezTo>
                  <a:cubicBezTo>
                    <a:pt x="111" y="207"/>
                    <a:pt x="112" y="205"/>
                    <a:pt x="112" y="204"/>
                  </a:cubicBezTo>
                  <a:cubicBezTo>
                    <a:pt x="113" y="204"/>
                    <a:pt x="113" y="204"/>
                    <a:pt x="114" y="203"/>
                  </a:cubicBezTo>
                  <a:cubicBezTo>
                    <a:pt x="114" y="203"/>
                    <a:pt x="114" y="204"/>
                    <a:pt x="115" y="203"/>
                  </a:cubicBezTo>
                  <a:cubicBezTo>
                    <a:pt x="115" y="203"/>
                    <a:pt x="115" y="202"/>
                    <a:pt x="115" y="202"/>
                  </a:cubicBezTo>
                  <a:cubicBezTo>
                    <a:pt x="116" y="201"/>
                    <a:pt x="118" y="199"/>
                    <a:pt x="119" y="198"/>
                  </a:cubicBezTo>
                  <a:cubicBezTo>
                    <a:pt x="121" y="196"/>
                    <a:pt x="122" y="196"/>
                    <a:pt x="123" y="195"/>
                  </a:cubicBezTo>
                  <a:cubicBezTo>
                    <a:pt x="124" y="195"/>
                    <a:pt x="126" y="192"/>
                    <a:pt x="128" y="190"/>
                  </a:cubicBezTo>
                  <a:cubicBezTo>
                    <a:pt x="129" y="189"/>
                    <a:pt x="130" y="187"/>
                    <a:pt x="130" y="187"/>
                  </a:cubicBezTo>
                  <a:cubicBezTo>
                    <a:pt x="130" y="186"/>
                    <a:pt x="131" y="184"/>
                    <a:pt x="132" y="183"/>
                  </a:cubicBezTo>
                  <a:cubicBezTo>
                    <a:pt x="132" y="183"/>
                    <a:pt x="134" y="180"/>
                    <a:pt x="134" y="180"/>
                  </a:cubicBezTo>
                  <a:cubicBezTo>
                    <a:pt x="134" y="179"/>
                    <a:pt x="134" y="177"/>
                    <a:pt x="134" y="176"/>
                  </a:cubicBezTo>
                  <a:cubicBezTo>
                    <a:pt x="134" y="175"/>
                    <a:pt x="133" y="175"/>
                    <a:pt x="133" y="175"/>
                  </a:cubicBezTo>
                  <a:cubicBezTo>
                    <a:pt x="133" y="176"/>
                    <a:pt x="130" y="177"/>
                    <a:pt x="129" y="177"/>
                  </a:cubicBezTo>
                  <a:cubicBezTo>
                    <a:pt x="127" y="177"/>
                    <a:pt x="126" y="177"/>
                    <a:pt x="125" y="177"/>
                  </a:cubicBezTo>
                  <a:cubicBezTo>
                    <a:pt x="125" y="178"/>
                    <a:pt x="123" y="177"/>
                    <a:pt x="123" y="178"/>
                  </a:cubicBezTo>
                  <a:cubicBezTo>
                    <a:pt x="122" y="178"/>
                    <a:pt x="120" y="179"/>
                    <a:pt x="120" y="178"/>
                  </a:cubicBezTo>
                  <a:cubicBezTo>
                    <a:pt x="119" y="177"/>
                    <a:pt x="119" y="177"/>
                    <a:pt x="118" y="176"/>
                  </a:cubicBezTo>
                  <a:cubicBezTo>
                    <a:pt x="118" y="176"/>
                    <a:pt x="118" y="176"/>
                    <a:pt x="118" y="176"/>
                  </a:cubicBezTo>
                  <a:cubicBezTo>
                    <a:pt x="118" y="176"/>
                    <a:pt x="118" y="176"/>
                    <a:pt x="118" y="176"/>
                  </a:cubicBezTo>
                  <a:cubicBezTo>
                    <a:pt x="118" y="176"/>
                    <a:pt x="118" y="176"/>
                    <a:pt x="117" y="176"/>
                  </a:cubicBezTo>
                  <a:cubicBezTo>
                    <a:pt x="117" y="176"/>
                    <a:pt x="118" y="175"/>
                    <a:pt x="119" y="175"/>
                  </a:cubicBezTo>
                  <a:cubicBezTo>
                    <a:pt x="119" y="175"/>
                    <a:pt x="119" y="174"/>
                    <a:pt x="118" y="174"/>
                  </a:cubicBezTo>
                  <a:cubicBezTo>
                    <a:pt x="118" y="174"/>
                    <a:pt x="118" y="174"/>
                    <a:pt x="118" y="174"/>
                  </a:cubicBezTo>
                  <a:cubicBezTo>
                    <a:pt x="118" y="173"/>
                    <a:pt x="117" y="172"/>
                    <a:pt x="116" y="171"/>
                  </a:cubicBezTo>
                  <a:cubicBezTo>
                    <a:pt x="115" y="170"/>
                    <a:pt x="114" y="169"/>
                    <a:pt x="113" y="169"/>
                  </a:cubicBezTo>
                  <a:cubicBezTo>
                    <a:pt x="112" y="169"/>
                    <a:pt x="112" y="168"/>
                    <a:pt x="112" y="168"/>
                  </a:cubicBezTo>
                  <a:cubicBezTo>
                    <a:pt x="111" y="168"/>
                    <a:pt x="110" y="166"/>
                    <a:pt x="110" y="165"/>
                  </a:cubicBezTo>
                  <a:cubicBezTo>
                    <a:pt x="110" y="164"/>
                    <a:pt x="110" y="163"/>
                    <a:pt x="109" y="163"/>
                  </a:cubicBezTo>
                  <a:cubicBezTo>
                    <a:pt x="109" y="162"/>
                    <a:pt x="108" y="162"/>
                    <a:pt x="108" y="162"/>
                  </a:cubicBezTo>
                  <a:cubicBezTo>
                    <a:pt x="107" y="161"/>
                    <a:pt x="107" y="160"/>
                    <a:pt x="107" y="158"/>
                  </a:cubicBezTo>
                  <a:cubicBezTo>
                    <a:pt x="107" y="157"/>
                    <a:pt x="106" y="156"/>
                    <a:pt x="106" y="155"/>
                  </a:cubicBezTo>
                  <a:cubicBezTo>
                    <a:pt x="106" y="155"/>
                    <a:pt x="105" y="154"/>
                    <a:pt x="104" y="153"/>
                  </a:cubicBezTo>
                  <a:cubicBezTo>
                    <a:pt x="104" y="153"/>
                    <a:pt x="103" y="152"/>
                    <a:pt x="103" y="152"/>
                  </a:cubicBezTo>
                  <a:cubicBezTo>
                    <a:pt x="103" y="151"/>
                    <a:pt x="103" y="151"/>
                    <a:pt x="103" y="151"/>
                  </a:cubicBezTo>
                  <a:cubicBezTo>
                    <a:pt x="104" y="150"/>
                    <a:pt x="103" y="150"/>
                    <a:pt x="102" y="149"/>
                  </a:cubicBezTo>
                  <a:cubicBezTo>
                    <a:pt x="102" y="147"/>
                    <a:pt x="100" y="145"/>
                    <a:pt x="100" y="145"/>
                  </a:cubicBezTo>
                  <a:cubicBezTo>
                    <a:pt x="100" y="144"/>
                    <a:pt x="99" y="143"/>
                    <a:pt x="99" y="143"/>
                  </a:cubicBezTo>
                  <a:cubicBezTo>
                    <a:pt x="99" y="142"/>
                    <a:pt x="99" y="142"/>
                    <a:pt x="98" y="140"/>
                  </a:cubicBezTo>
                  <a:cubicBezTo>
                    <a:pt x="97" y="139"/>
                    <a:pt x="97" y="137"/>
                    <a:pt x="97" y="137"/>
                  </a:cubicBezTo>
                  <a:cubicBezTo>
                    <a:pt x="97" y="137"/>
                    <a:pt x="98" y="139"/>
                    <a:pt x="98" y="139"/>
                  </a:cubicBezTo>
                  <a:cubicBezTo>
                    <a:pt x="99" y="140"/>
                    <a:pt x="100" y="142"/>
                    <a:pt x="100" y="142"/>
                  </a:cubicBezTo>
                  <a:cubicBezTo>
                    <a:pt x="101" y="142"/>
                    <a:pt x="101" y="139"/>
                    <a:pt x="102" y="139"/>
                  </a:cubicBezTo>
                  <a:cubicBezTo>
                    <a:pt x="102" y="139"/>
                    <a:pt x="102" y="139"/>
                    <a:pt x="102" y="139"/>
                  </a:cubicBezTo>
                  <a:cubicBezTo>
                    <a:pt x="102" y="140"/>
                    <a:pt x="102" y="141"/>
                    <a:pt x="102" y="141"/>
                  </a:cubicBezTo>
                  <a:cubicBezTo>
                    <a:pt x="102" y="142"/>
                    <a:pt x="103" y="142"/>
                    <a:pt x="104" y="143"/>
                  </a:cubicBezTo>
                  <a:cubicBezTo>
                    <a:pt x="105" y="144"/>
                    <a:pt x="106" y="147"/>
                    <a:pt x="107" y="148"/>
                  </a:cubicBezTo>
                  <a:cubicBezTo>
                    <a:pt x="107" y="149"/>
                    <a:pt x="107" y="149"/>
                    <a:pt x="108" y="150"/>
                  </a:cubicBezTo>
                  <a:cubicBezTo>
                    <a:pt x="109" y="151"/>
                    <a:pt x="109" y="152"/>
                    <a:pt x="110" y="152"/>
                  </a:cubicBezTo>
                  <a:cubicBezTo>
                    <a:pt x="110" y="153"/>
                    <a:pt x="110" y="153"/>
                    <a:pt x="110" y="155"/>
                  </a:cubicBezTo>
                  <a:cubicBezTo>
                    <a:pt x="110" y="156"/>
                    <a:pt x="111" y="157"/>
                    <a:pt x="112" y="158"/>
                  </a:cubicBezTo>
                  <a:cubicBezTo>
                    <a:pt x="113" y="158"/>
                    <a:pt x="114" y="159"/>
                    <a:pt x="114" y="160"/>
                  </a:cubicBezTo>
                  <a:cubicBezTo>
                    <a:pt x="115" y="162"/>
                    <a:pt x="115" y="163"/>
                    <a:pt x="116" y="163"/>
                  </a:cubicBezTo>
                  <a:cubicBezTo>
                    <a:pt x="117" y="164"/>
                    <a:pt x="116" y="164"/>
                    <a:pt x="117" y="165"/>
                  </a:cubicBezTo>
                  <a:cubicBezTo>
                    <a:pt x="117" y="165"/>
                    <a:pt x="117" y="166"/>
                    <a:pt x="117" y="166"/>
                  </a:cubicBezTo>
                  <a:cubicBezTo>
                    <a:pt x="118" y="167"/>
                    <a:pt x="118" y="167"/>
                    <a:pt x="118" y="167"/>
                  </a:cubicBezTo>
                  <a:cubicBezTo>
                    <a:pt x="117" y="168"/>
                    <a:pt x="118" y="170"/>
                    <a:pt x="118" y="171"/>
                  </a:cubicBezTo>
                  <a:cubicBezTo>
                    <a:pt x="119" y="171"/>
                    <a:pt x="119" y="173"/>
                    <a:pt x="119" y="173"/>
                  </a:cubicBezTo>
                  <a:cubicBezTo>
                    <a:pt x="119" y="174"/>
                    <a:pt x="121" y="174"/>
                    <a:pt x="122" y="173"/>
                  </a:cubicBezTo>
                  <a:cubicBezTo>
                    <a:pt x="123" y="172"/>
                    <a:pt x="124" y="172"/>
                    <a:pt x="125" y="172"/>
                  </a:cubicBezTo>
                  <a:cubicBezTo>
                    <a:pt x="126" y="172"/>
                    <a:pt x="127" y="172"/>
                    <a:pt x="127" y="171"/>
                  </a:cubicBezTo>
                  <a:cubicBezTo>
                    <a:pt x="127" y="171"/>
                    <a:pt x="129" y="171"/>
                    <a:pt x="129" y="171"/>
                  </a:cubicBezTo>
                  <a:cubicBezTo>
                    <a:pt x="130" y="171"/>
                    <a:pt x="130" y="170"/>
                    <a:pt x="131" y="170"/>
                  </a:cubicBezTo>
                  <a:cubicBezTo>
                    <a:pt x="131" y="169"/>
                    <a:pt x="133" y="169"/>
                    <a:pt x="135" y="168"/>
                  </a:cubicBezTo>
                  <a:cubicBezTo>
                    <a:pt x="137" y="168"/>
                    <a:pt x="136" y="167"/>
                    <a:pt x="137" y="166"/>
                  </a:cubicBezTo>
                  <a:cubicBezTo>
                    <a:pt x="137" y="166"/>
                    <a:pt x="138" y="166"/>
                    <a:pt x="138" y="166"/>
                  </a:cubicBezTo>
                  <a:cubicBezTo>
                    <a:pt x="139" y="166"/>
                    <a:pt x="139" y="166"/>
                    <a:pt x="139" y="166"/>
                  </a:cubicBezTo>
                  <a:cubicBezTo>
                    <a:pt x="140" y="165"/>
                    <a:pt x="141" y="165"/>
                    <a:pt x="142" y="165"/>
                  </a:cubicBezTo>
                  <a:cubicBezTo>
                    <a:pt x="143" y="165"/>
                    <a:pt x="142" y="164"/>
                    <a:pt x="143" y="163"/>
                  </a:cubicBezTo>
                  <a:cubicBezTo>
                    <a:pt x="144" y="163"/>
                    <a:pt x="145" y="163"/>
                    <a:pt x="145" y="163"/>
                  </a:cubicBezTo>
                  <a:cubicBezTo>
                    <a:pt x="145" y="163"/>
                    <a:pt x="146" y="162"/>
                    <a:pt x="146" y="161"/>
                  </a:cubicBezTo>
                  <a:cubicBezTo>
                    <a:pt x="147" y="161"/>
                    <a:pt x="148" y="161"/>
                    <a:pt x="148" y="161"/>
                  </a:cubicBezTo>
                  <a:cubicBezTo>
                    <a:pt x="148" y="160"/>
                    <a:pt x="148" y="158"/>
                    <a:pt x="148" y="158"/>
                  </a:cubicBezTo>
                  <a:cubicBezTo>
                    <a:pt x="149" y="158"/>
                    <a:pt x="150" y="157"/>
                    <a:pt x="150" y="157"/>
                  </a:cubicBezTo>
                  <a:cubicBezTo>
                    <a:pt x="150" y="156"/>
                    <a:pt x="151" y="155"/>
                    <a:pt x="152" y="155"/>
                  </a:cubicBezTo>
                  <a:cubicBezTo>
                    <a:pt x="152" y="154"/>
                    <a:pt x="152" y="154"/>
                    <a:pt x="151" y="153"/>
                  </a:cubicBezTo>
                  <a:cubicBezTo>
                    <a:pt x="151" y="153"/>
                    <a:pt x="150" y="152"/>
                    <a:pt x="150" y="151"/>
                  </a:cubicBezTo>
                  <a:cubicBezTo>
                    <a:pt x="150" y="151"/>
                    <a:pt x="148" y="151"/>
                    <a:pt x="146" y="150"/>
                  </a:cubicBezTo>
                  <a:cubicBezTo>
                    <a:pt x="146" y="150"/>
                    <a:pt x="146" y="149"/>
                    <a:pt x="145" y="148"/>
                  </a:cubicBezTo>
                  <a:cubicBezTo>
                    <a:pt x="145" y="147"/>
                    <a:pt x="145" y="146"/>
                    <a:pt x="145" y="146"/>
                  </a:cubicBezTo>
                  <a:cubicBezTo>
                    <a:pt x="144" y="146"/>
                    <a:pt x="143" y="147"/>
                    <a:pt x="142" y="148"/>
                  </a:cubicBezTo>
                  <a:cubicBezTo>
                    <a:pt x="142" y="149"/>
                    <a:pt x="140" y="150"/>
                    <a:pt x="139" y="150"/>
                  </a:cubicBezTo>
                  <a:cubicBezTo>
                    <a:pt x="137" y="150"/>
                    <a:pt x="137" y="150"/>
                    <a:pt x="136" y="151"/>
                  </a:cubicBezTo>
                  <a:cubicBezTo>
                    <a:pt x="136" y="151"/>
                    <a:pt x="136" y="151"/>
                    <a:pt x="136" y="150"/>
                  </a:cubicBezTo>
                  <a:cubicBezTo>
                    <a:pt x="136" y="150"/>
                    <a:pt x="135" y="150"/>
                    <a:pt x="135" y="149"/>
                  </a:cubicBezTo>
                  <a:cubicBezTo>
                    <a:pt x="135" y="149"/>
                    <a:pt x="135" y="149"/>
                    <a:pt x="135" y="149"/>
                  </a:cubicBezTo>
                  <a:cubicBezTo>
                    <a:pt x="136" y="148"/>
                    <a:pt x="136" y="146"/>
                    <a:pt x="135" y="146"/>
                  </a:cubicBezTo>
                  <a:cubicBezTo>
                    <a:pt x="134" y="146"/>
                    <a:pt x="134" y="148"/>
                    <a:pt x="134" y="148"/>
                  </a:cubicBezTo>
                  <a:cubicBezTo>
                    <a:pt x="134" y="148"/>
                    <a:pt x="134" y="148"/>
                    <a:pt x="133" y="148"/>
                  </a:cubicBezTo>
                  <a:cubicBezTo>
                    <a:pt x="133" y="148"/>
                    <a:pt x="132" y="146"/>
                    <a:pt x="132" y="146"/>
                  </a:cubicBezTo>
                  <a:cubicBezTo>
                    <a:pt x="133" y="145"/>
                    <a:pt x="132" y="144"/>
                    <a:pt x="132" y="144"/>
                  </a:cubicBezTo>
                  <a:cubicBezTo>
                    <a:pt x="131" y="143"/>
                    <a:pt x="130" y="142"/>
                    <a:pt x="130" y="141"/>
                  </a:cubicBezTo>
                  <a:cubicBezTo>
                    <a:pt x="129" y="141"/>
                    <a:pt x="129" y="141"/>
                    <a:pt x="129" y="141"/>
                  </a:cubicBezTo>
                  <a:cubicBezTo>
                    <a:pt x="129" y="140"/>
                    <a:pt x="128" y="138"/>
                    <a:pt x="128" y="138"/>
                  </a:cubicBezTo>
                  <a:cubicBezTo>
                    <a:pt x="128" y="138"/>
                    <a:pt x="128" y="138"/>
                    <a:pt x="128" y="138"/>
                  </a:cubicBezTo>
                  <a:cubicBezTo>
                    <a:pt x="129" y="138"/>
                    <a:pt x="129" y="137"/>
                    <a:pt x="129" y="137"/>
                  </a:cubicBezTo>
                  <a:cubicBezTo>
                    <a:pt x="130" y="137"/>
                    <a:pt x="130" y="137"/>
                    <a:pt x="130" y="137"/>
                  </a:cubicBezTo>
                  <a:cubicBezTo>
                    <a:pt x="130" y="137"/>
                    <a:pt x="130" y="137"/>
                    <a:pt x="131" y="137"/>
                  </a:cubicBezTo>
                  <a:cubicBezTo>
                    <a:pt x="131" y="137"/>
                    <a:pt x="132" y="137"/>
                    <a:pt x="132" y="137"/>
                  </a:cubicBezTo>
                  <a:cubicBezTo>
                    <a:pt x="133" y="137"/>
                    <a:pt x="134" y="139"/>
                    <a:pt x="134" y="140"/>
                  </a:cubicBezTo>
                  <a:cubicBezTo>
                    <a:pt x="135" y="141"/>
                    <a:pt x="135" y="141"/>
                    <a:pt x="135" y="142"/>
                  </a:cubicBezTo>
                  <a:cubicBezTo>
                    <a:pt x="136" y="142"/>
                    <a:pt x="137" y="142"/>
                    <a:pt x="138" y="143"/>
                  </a:cubicBezTo>
                  <a:cubicBezTo>
                    <a:pt x="139" y="144"/>
                    <a:pt x="141" y="145"/>
                    <a:pt x="142" y="145"/>
                  </a:cubicBezTo>
                  <a:cubicBezTo>
                    <a:pt x="143" y="145"/>
                    <a:pt x="144" y="144"/>
                    <a:pt x="145" y="144"/>
                  </a:cubicBezTo>
                  <a:cubicBezTo>
                    <a:pt x="147" y="144"/>
                    <a:pt x="146" y="146"/>
                    <a:pt x="147" y="147"/>
                  </a:cubicBezTo>
                  <a:cubicBezTo>
                    <a:pt x="147" y="147"/>
                    <a:pt x="153" y="148"/>
                    <a:pt x="154" y="148"/>
                  </a:cubicBezTo>
                  <a:cubicBezTo>
                    <a:pt x="154" y="148"/>
                    <a:pt x="155" y="148"/>
                    <a:pt x="156" y="148"/>
                  </a:cubicBezTo>
                  <a:cubicBezTo>
                    <a:pt x="158" y="148"/>
                    <a:pt x="159" y="148"/>
                    <a:pt x="160" y="148"/>
                  </a:cubicBezTo>
                  <a:cubicBezTo>
                    <a:pt x="160" y="147"/>
                    <a:pt x="161" y="147"/>
                    <a:pt x="161" y="147"/>
                  </a:cubicBezTo>
                  <a:cubicBezTo>
                    <a:pt x="162" y="148"/>
                    <a:pt x="164" y="148"/>
                    <a:pt x="164" y="147"/>
                  </a:cubicBezTo>
                  <a:cubicBezTo>
                    <a:pt x="165" y="147"/>
                    <a:pt x="166" y="147"/>
                    <a:pt x="166" y="148"/>
                  </a:cubicBezTo>
                  <a:cubicBezTo>
                    <a:pt x="166" y="148"/>
                    <a:pt x="166" y="149"/>
                    <a:pt x="167" y="149"/>
                  </a:cubicBezTo>
                  <a:cubicBezTo>
                    <a:pt x="167" y="149"/>
                    <a:pt x="167" y="150"/>
                    <a:pt x="167" y="150"/>
                  </a:cubicBezTo>
                  <a:cubicBezTo>
                    <a:pt x="168" y="151"/>
                    <a:pt x="168" y="151"/>
                    <a:pt x="169" y="151"/>
                  </a:cubicBezTo>
                  <a:cubicBezTo>
                    <a:pt x="169" y="151"/>
                    <a:pt x="169" y="151"/>
                    <a:pt x="169" y="151"/>
                  </a:cubicBezTo>
                  <a:cubicBezTo>
                    <a:pt x="170" y="152"/>
                    <a:pt x="170" y="153"/>
                    <a:pt x="171" y="153"/>
                  </a:cubicBezTo>
                  <a:cubicBezTo>
                    <a:pt x="172" y="153"/>
                    <a:pt x="173" y="152"/>
                    <a:pt x="173" y="153"/>
                  </a:cubicBezTo>
                  <a:cubicBezTo>
                    <a:pt x="173" y="154"/>
                    <a:pt x="171" y="154"/>
                    <a:pt x="171" y="154"/>
                  </a:cubicBezTo>
                  <a:cubicBezTo>
                    <a:pt x="170" y="154"/>
                    <a:pt x="173" y="158"/>
                    <a:pt x="175" y="157"/>
                  </a:cubicBezTo>
                  <a:cubicBezTo>
                    <a:pt x="176" y="157"/>
                    <a:pt x="177" y="156"/>
                    <a:pt x="177" y="155"/>
                  </a:cubicBezTo>
                  <a:cubicBezTo>
                    <a:pt x="176" y="155"/>
                    <a:pt x="177" y="154"/>
                    <a:pt x="177" y="154"/>
                  </a:cubicBezTo>
                  <a:cubicBezTo>
                    <a:pt x="178" y="155"/>
                    <a:pt x="177" y="156"/>
                    <a:pt x="178" y="156"/>
                  </a:cubicBezTo>
                  <a:cubicBezTo>
                    <a:pt x="178" y="157"/>
                    <a:pt x="178" y="157"/>
                    <a:pt x="178" y="158"/>
                  </a:cubicBezTo>
                  <a:cubicBezTo>
                    <a:pt x="178" y="159"/>
                    <a:pt x="178" y="161"/>
                    <a:pt x="178" y="162"/>
                  </a:cubicBezTo>
                  <a:cubicBezTo>
                    <a:pt x="178" y="163"/>
                    <a:pt x="179" y="164"/>
                    <a:pt x="179" y="165"/>
                  </a:cubicBezTo>
                  <a:cubicBezTo>
                    <a:pt x="179" y="167"/>
                    <a:pt x="180" y="169"/>
                    <a:pt x="181" y="171"/>
                  </a:cubicBezTo>
                  <a:cubicBezTo>
                    <a:pt x="182" y="172"/>
                    <a:pt x="182" y="175"/>
                    <a:pt x="183" y="176"/>
                  </a:cubicBezTo>
                  <a:cubicBezTo>
                    <a:pt x="184" y="176"/>
                    <a:pt x="185" y="178"/>
                    <a:pt x="185" y="180"/>
                  </a:cubicBezTo>
                  <a:cubicBezTo>
                    <a:pt x="185" y="181"/>
                    <a:pt x="186" y="183"/>
                    <a:pt x="187" y="183"/>
                  </a:cubicBezTo>
                  <a:cubicBezTo>
                    <a:pt x="187" y="184"/>
                    <a:pt x="188" y="183"/>
                    <a:pt x="189" y="182"/>
                  </a:cubicBezTo>
                  <a:cubicBezTo>
                    <a:pt x="189" y="181"/>
                    <a:pt x="190" y="181"/>
                    <a:pt x="191" y="180"/>
                  </a:cubicBezTo>
                  <a:cubicBezTo>
                    <a:pt x="191" y="180"/>
                    <a:pt x="191" y="179"/>
                    <a:pt x="191" y="179"/>
                  </a:cubicBezTo>
                  <a:cubicBezTo>
                    <a:pt x="192" y="179"/>
                    <a:pt x="192" y="178"/>
                    <a:pt x="192" y="177"/>
                  </a:cubicBezTo>
                  <a:cubicBezTo>
                    <a:pt x="192" y="177"/>
                    <a:pt x="192" y="176"/>
                    <a:pt x="192" y="175"/>
                  </a:cubicBezTo>
                  <a:cubicBezTo>
                    <a:pt x="193" y="174"/>
                    <a:pt x="193" y="172"/>
                    <a:pt x="193" y="172"/>
                  </a:cubicBezTo>
                  <a:cubicBezTo>
                    <a:pt x="192" y="171"/>
                    <a:pt x="193" y="170"/>
                    <a:pt x="193" y="169"/>
                  </a:cubicBezTo>
                  <a:cubicBezTo>
                    <a:pt x="193" y="169"/>
                    <a:pt x="193" y="168"/>
                    <a:pt x="194" y="168"/>
                  </a:cubicBezTo>
                  <a:cubicBezTo>
                    <a:pt x="194" y="168"/>
                    <a:pt x="195" y="167"/>
                    <a:pt x="196" y="166"/>
                  </a:cubicBezTo>
                  <a:cubicBezTo>
                    <a:pt x="196" y="165"/>
                    <a:pt x="198" y="164"/>
                    <a:pt x="199" y="164"/>
                  </a:cubicBezTo>
                  <a:cubicBezTo>
                    <a:pt x="199" y="163"/>
                    <a:pt x="201" y="162"/>
                    <a:pt x="202" y="161"/>
                  </a:cubicBezTo>
                  <a:cubicBezTo>
                    <a:pt x="202" y="160"/>
                    <a:pt x="204" y="159"/>
                    <a:pt x="205" y="159"/>
                  </a:cubicBezTo>
                  <a:cubicBezTo>
                    <a:pt x="206" y="158"/>
                    <a:pt x="205" y="157"/>
                    <a:pt x="205" y="156"/>
                  </a:cubicBezTo>
                  <a:cubicBezTo>
                    <a:pt x="206" y="156"/>
                    <a:pt x="208" y="155"/>
                    <a:pt x="209" y="155"/>
                  </a:cubicBezTo>
                  <a:cubicBezTo>
                    <a:pt x="209" y="155"/>
                    <a:pt x="209" y="155"/>
                    <a:pt x="209" y="155"/>
                  </a:cubicBezTo>
                  <a:cubicBezTo>
                    <a:pt x="210" y="155"/>
                    <a:pt x="210" y="155"/>
                    <a:pt x="211" y="155"/>
                  </a:cubicBezTo>
                  <a:cubicBezTo>
                    <a:pt x="211" y="155"/>
                    <a:pt x="212" y="155"/>
                    <a:pt x="212" y="154"/>
                  </a:cubicBezTo>
                  <a:cubicBezTo>
                    <a:pt x="212" y="153"/>
                    <a:pt x="213" y="153"/>
                    <a:pt x="214" y="153"/>
                  </a:cubicBezTo>
                  <a:cubicBezTo>
                    <a:pt x="214" y="153"/>
                    <a:pt x="215" y="155"/>
                    <a:pt x="215" y="156"/>
                  </a:cubicBezTo>
                  <a:cubicBezTo>
                    <a:pt x="215" y="156"/>
                    <a:pt x="215" y="156"/>
                    <a:pt x="215" y="157"/>
                  </a:cubicBezTo>
                  <a:cubicBezTo>
                    <a:pt x="215" y="158"/>
                    <a:pt x="216" y="158"/>
                    <a:pt x="217" y="159"/>
                  </a:cubicBezTo>
                  <a:cubicBezTo>
                    <a:pt x="218" y="159"/>
                    <a:pt x="219" y="162"/>
                    <a:pt x="219" y="163"/>
                  </a:cubicBezTo>
                  <a:cubicBezTo>
                    <a:pt x="219" y="164"/>
                    <a:pt x="219" y="165"/>
                    <a:pt x="219" y="166"/>
                  </a:cubicBezTo>
                  <a:cubicBezTo>
                    <a:pt x="218" y="167"/>
                    <a:pt x="219" y="167"/>
                    <a:pt x="220" y="167"/>
                  </a:cubicBezTo>
                  <a:cubicBezTo>
                    <a:pt x="220" y="167"/>
                    <a:pt x="221" y="168"/>
                    <a:pt x="221" y="167"/>
                  </a:cubicBezTo>
                  <a:cubicBezTo>
                    <a:pt x="222" y="166"/>
                    <a:pt x="223" y="166"/>
                    <a:pt x="223" y="165"/>
                  </a:cubicBezTo>
                  <a:cubicBezTo>
                    <a:pt x="223" y="164"/>
                    <a:pt x="224" y="165"/>
                    <a:pt x="224" y="166"/>
                  </a:cubicBezTo>
                  <a:cubicBezTo>
                    <a:pt x="225" y="166"/>
                    <a:pt x="225" y="167"/>
                    <a:pt x="225" y="168"/>
                  </a:cubicBezTo>
                  <a:cubicBezTo>
                    <a:pt x="225" y="169"/>
                    <a:pt x="225" y="171"/>
                    <a:pt x="226" y="172"/>
                  </a:cubicBezTo>
                  <a:cubicBezTo>
                    <a:pt x="227" y="173"/>
                    <a:pt x="227" y="175"/>
                    <a:pt x="227" y="175"/>
                  </a:cubicBezTo>
                  <a:cubicBezTo>
                    <a:pt x="227" y="176"/>
                    <a:pt x="227" y="177"/>
                    <a:pt x="227" y="178"/>
                  </a:cubicBezTo>
                  <a:cubicBezTo>
                    <a:pt x="227" y="178"/>
                    <a:pt x="227" y="178"/>
                    <a:pt x="227" y="178"/>
                  </a:cubicBezTo>
                  <a:cubicBezTo>
                    <a:pt x="227" y="179"/>
                    <a:pt x="227" y="180"/>
                    <a:pt x="226" y="181"/>
                  </a:cubicBezTo>
                  <a:cubicBezTo>
                    <a:pt x="226" y="182"/>
                    <a:pt x="226" y="183"/>
                    <a:pt x="226" y="183"/>
                  </a:cubicBezTo>
                  <a:cubicBezTo>
                    <a:pt x="227" y="183"/>
                    <a:pt x="228" y="184"/>
                    <a:pt x="229" y="185"/>
                  </a:cubicBezTo>
                  <a:cubicBezTo>
                    <a:pt x="229" y="186"/>
                    <a:pt x="230" y="186"/>
                    <a:pt x="230" y="186"/>
                  </a:cubicBezTo>
                  <a:cubicBezTo>
                    <a:pt x="230" y="187"/>
                    <a:pt x="230" y="189"/>
                    <a:pt x="230" y="189"/>
                  </a:cubicBezTo>
                  <a:cubicBezTo>
                    <a:pt x="230" y="191"/>
                    <a:pt x="232" y="192"/>
                    <a:pt x="232" y="193"/>
                  </a:cubicBezTo>
                  <a:cubicBezTo>
                    <a:pt x="232" y="194"/>
                    <a:pt x="233" y="194"/>
                    <a:pt x="234" y="195"/>
                  </a:cubicBezTo>
                  <a:cubicBezTo>
                    <a:pt x="235" y="196"/>
                    <a:pt x="238" y="197"/>
                    <a:pt x="238" y="197"/>
                  </a:cubicBezTo>
                  <a:cubicBezTo>
                    <a:pt x="238" y="197"/>
                    <a:pt x="237" y="195"/>
                    <a:pt x="237" y="194"/>
                  </a:cubicBezTo>
                  <a:cubicBezTo>
                    <a:pt x="236" y="193"/>
                    <a:pt x="237" y="192"/>
                    <a:pt x="237" y="190"/>
                  </a:cubicBezTo>
                  <a:cubicBezTo>
                    <a:pt x="237" y="189"/>
                    <a:pt x="235" y="189"/>
                    <a:pt x="235" y="188"/>
                  </a:cubicBezTo>
                  <a:cubicBezTo>
                    <a:pt x="235" y="187"/>
                    <a:pt x="234" y="188"/>
                    <a:pt x="234" y="187"/>
                  </a:cubicBezTo>
                  <a:cubicBezTo>
                    <a:pt x="234" y="187"/>
                    <a:pt x="234" y="187"/>
                    <a:pt x="234" y="187"/>
                  </a:cubicBezTo>
                  <a:cubicBezTo>
                    <a:pt x="234" y="186"/>
                    <a:pt x="233" y="186"/>
                    <a:pt x="232" y="186"/>
                  </a:cubicBezTo>
                  <a:cubicBezTo>
                    <a:pt x="231" y="186"/>
                    <a:pt x="230" y="184"/>
                    <a:pt x="230" y="183"/>
                  </a:cubicBezTo>
                  <a:cubicBezTo>
                    <a:pt x="230" y="183"/>
                    <a:pt x="230" y="182"/>
                    <a:pt x="230" y="182"/>
                  </a:cubicBezTo>
                  <a:cubicBezTo>
                    <a:pt x="230" y="181"/>
                    <a:pt x="229" y="181"/>
                    <a:pt x="228" y="181"/>
                  </a:cubicBezTo>
                  <a:cubicBezTo>
                    <a:pt x="228" y="180"/>
                    <a:pt x="228" y="178"/>
                    <a:pt x="229" y="177"/>
                  </a:cubicBezTo>
                  <a:cubicBezTo>
                    <a:pt x="229" y="177"/>
                    <a:pt x="230" y="174"/>
                    <a:pt x="230" y="173"/>
                  </a:cubicBezTo>
                  <a:cubicBezTo>
                    <a:pt x="229" y="173"/>
                    <a:pt x="231" y="172"/>
                    <a:pt x="231" y="173"/>
                  </a:cubicBezTo>
                  <a:cubicBezTo>
                    <a:pt x="232" y="174"/>
                    <a:pt x="232" y="174"/>
                    <a:pt x="233" y="174"/>
                  </a:cubicBezTo>
                  <a:cubicBezTo>
                    <a:pt x="234" y="174"/>
                    <a:pt x="234" y="175"/>
                    <a:pt x="235" y="175"/>
                  </a:cubicBezTo>
                  <a:cubicBezTo>
                    <a:pt x="235" y="175"/>
                    <a:pt x="235" y="175"/>
                    <a:pt x="235" y="175"/>
                  </a:cubicBezTo>
                  <a:cubicBezTo>
                    <a:pt x="236" y="176"/>
                    <a:pt x="235" y="177"/>
                    <a:pt x="236" y="177"/>
                  </a:cubicBezTo>
                  <a:cubicBezTo>
                    <a:pt x="236" y="178"/>
                    <a:pt x="236" y="177"/>
                    <a:pt x="237" y="177"/>
                  </a:cubicBezTo>
                  <a:cubicBezTo>
                    <a:pt x="237" y="177"/>
                    <a:pt x="237" y="178"/>
                    <a:pt x="237" y="178"/>
                  </a:cubicBezTo>
                  <a:cubicBezTo>
                    <a:pt x="237" y="179"/>
                    <a:pt x="238" y="178"/>
                    <a:pt x="238" y="179"/>
                  </a:cubicBezTo>
                  <a:cubicBezTo>
                    <a:pt x="239" y="179"/>
                    <a:pt x="239" y="179"/>
                    <a:pt x="239" y="179"/>
                  </a:cubicBezTo>
                  <a:cubicBezTo>
                    <a:pt x="239" y="179"/>
                    <a:pt x="239" y="179"/>
                    <a:pt x="240" y="179"/>
                  </a:cubicBezTo>
                  <a:cubicBezTo>
                    <a:pt x="240" y="180"/>
                    <a:pt x="239" y="180"/>
                    <a:pt x="239" y="181"/>
                  </a:cubicBezTo>
                  <a:cubicBezTo>
                    <a:pt x="239" y="182"/>
                    <a:pt x="240" y="182"/>
                    <a:pt x="240" y="182"/>
                  </a:cubicBezTo>
                  <a:cubicBezTo>
                    <a:pt x="240" y="182"/>
                    <a:pt x="241" y="181"/>
                    <a:pt x="242" y="181"/>
                  </a:cubicBezTo>
                  <a:cubicBezTo>
                    <a:pt x="242" y="180"/>
                    <a:pt x="242" y="180"/>
                    <a:pt x="242" y="180"/>
                  </a:cubicBezTo>
                  <a:cubicBezTo>
                    <a:pt x="243" y="180"/>
                    <a:pt x="243" y="179"/>
                    <a:pt x="243" y="179"/>
                  </a:cubicBezTo>
                  <a:cubicBezTo>
                    <a:pt x="243" y="178"/>
                    <a:pt x="243" y="179"/>
                    <a:pt x="244" y="179"/>
                  </a:cubicBezTo>
                  <a:cubicBezTo>
                    <a:pt x="245" y="179"/>
                    <a:pt x="246" y="178"/>
                    <a:pt x="247" y="177"/>
                  </a:cubicBezTo>
                  <a:cubicBezTo>
                    <a:pt x="248" y="177"/>
                    <a:pt x="248" y="177"/>
                    <a:pt x="248" y="175"/>
                  </a:cubicBezTo>
                  <a:cubicBezTo>
                    <a:pt x="249" y="173"/>
                    <a:pt x="248" y="171"/>
                    <a:pt x="248" y="170"/>
                  </a:cubicBezTo>
                  <a:cubicBezTo>
                    <a:pt x="248" y="170"/>
                    <a:pt x="246" y="167"/>
                    <a:pt x="246" y="167"/>
                  </a:cubicBezTo>
                  <a:cubicBezTo>
                    <a:pt x="245" y="167"/>
                    <a:pt x="243" y="165"/>
                    <a:pt x="243" y="164"/>
                  </a:cubicBezTo>
                  <a:cubicBezTo>
                    <a:pt x="242" y="164"/>
                    <a:pt x="242" y="163"/>
                    <a:pt x="242" y="163"/>
                  </a:cubicBezTo>
                  <a:cubicBezTo>
                    <a:pt x="241" y="162"/>
                    <a:pt x="241" y="161"/>
                    <a:pt x="241" y="160"/>
                  </a:cubicBezTo>
                  <a:cubicBezTo>
                    <a:pt x="241" y="159"/>
                    <a:pt x="243" y="159"/>
                    <a:pt x="243" y="158"/>
                  </a:cubicBezTo>
                  <a:cubicBezTo>
                    <a:pt x="243" y="158"/>
                    <a:pt x="243" y="157"/>
                    <a:pt x="243" y="157"/>
                  </a:cubicBezTo>
                  <a:cubicBezTo>
                    <a:pt x="244" y="157"/>
                    <a:pt x="245" y="157"/>
                    <a:pt x="245" y="156"/>
                  </a:cubicBezTo>
                  <a:cubicBezTo>
                    <a:pt x="245" y="156"/>
                    <a:pt x="245" y="156"/>
                    <a:pt x="245" y="156"/>
                  </a:cubicBezTo>
                  <a:cubicBezTo>
                    <a:pt x="246" y="156"/>
                    <a:pt x="246" y="156"/>
                    <a:pt x="246" y="156"/>
                  </a:cubicBezTo>
                  <a:cubicBezTo>
                    <a:pt x="247" y="155"/>
                    <a:pt x="247" y="155"/>
                    <a:pt x="248" y="156"/>
                  </a:cubicBezTo>
                  <a:cubicBezTo>
                    <a:pt x="248" y="156"/>
                    <a:pt x="248" y="156"/>
                    <a:pt x="249" y="156"/>
                  </a:cubicBezTo>
                  <a:cubicBezTo>
                    <a:pt x="249" y="155"/>
                    <a:pt x="250" y="156"/>
                    <a:pt x="249" y="157"/>
                  </a:cubicBezTo>
                  <a:cubicBezTo>
                    <a:pt x="249" y="157"/>
                    <a:pt x="249" y="158"/>
                    <a:pt x="250" y="158"/>
                  </a:cubicBezTo>
                  <a:cubicBezTo>
                    <a:pt x="250" y="159"/>
                    <a:pt x="250" y="158"/>
                    <a:pt x="250" y="157"/>
                  </a:cubicBezTo>
                  <a:cubicBezTo>
                    <a:pt x="250" y="157"/>
                    <a:pt x="251" y="156"/>
                    <a:pt x="253" y="156"/>
                  </a:cubicBezTo>
                  <a:cubicBezTo>
                    <a:pt x="255" y="155"/>
                    <a:pt x="257" y="154"/>
                    <a:pt x="257" y="153"/>
                  </a:cubicBezTo>
                  <a:cubicBezTo>
                    <a:pt x="257" y="153"/>
                    <a:pt x="258" y="154"/>
                    <a:pt x="259" y="154"/>
                  </a:cubicBezTo>
                  <a:cubicBezTo>
                    <a:pt x="259" y="153"/>
                    <a:pt x="262" y="153"/>
                    <a:pt x="262" y="153"/>
                  </a:cubicBezTo>
                  <a:cubicBezTo>
                    <a:pt x="263" y="153"/>
                    <a:pt x="263" y="152"/>
                    <a:pt x="263" y="152"/>
                  </a:cubicBezTo>
                  <a:cubicBezTo>
                    <a:pt x="264" y="151"/>
                    <a:pt x="264" y="151"/>
                    <a:pt x="265" y="151"/>
                  </a:cubicBezTo>
                  <a:cubicBezTo>
                    <a:pt x="265" y="151"/>
                    <a:pt x="266" y="150"/>
                    <a:pt x="266" y="150"/>
                  </a:cubicBezTo>
                  <a:cubicBezTo>
                    <a:pt x="266" y="149"/>
                    <a:pt x="267" y="149"/>
                    <a:pt x="267" y="149"/>
                  </a:cubicBezTo>
                  <a:cubicBezTo>
                    <a:pt x="267" y="149"/>
                    <a:pt x="268" y="148"/>
                    <a:pt x="268" y="148"/>
                  </a:cubicBezTo>
                  <a:cubicBezTo>
                    <a:pt x="268" y="148"/>
                    <a:pt x="269" y="148"/>
                    <a:pt x="269" y="147"/>
                  </a:cubicBezTo>
                  <a:cubicBezTo>
                    <a:pt x="269" y="147"/>
                    <a:pt x="269" y="146"/>
                    <a:pt x="269" y="146"/>
                  </a:cubicBezTo>
                  <a:cubicBezTo>
                    <a:pt x="270" y="146"/>
                    <a:pt x="269" y="145"/>
                    <a:pt x="269" y="145"/>
                  </a:cubicBezTo>
                  <a:cubicBezTo>
                    <a:pt x="269" y="145"/>
                    <a:pt x="270" y="144"/>
                    <a:pt x="270" y="144"/>
                  </a:cubicBezTo>
                  <a:cubicBezTo>
                    <a:pt x="271" y="144"/>
                    <a:pt x="271" y="143"/>
                    <a:pt x="271" y="143"/>
                  </a:cubicBezTo>
                  <a:cubicBezTo>
                    <a:pt x="271" y="142"/>
                    <a:pt x="272" y="142"/>
                    <a:pt x="272" y="142"/>
                  </a:cubicBezTo>
                  <a:cubicBezTo>
                    <a:pt x="273" y="141"/>
                    <a:pt x="273" y="141"/>
                    <a:pt x="273" y="140"/>
                  </a:cubicBezTo>
                  <a:cubicBezTo>
                    <a:pt x="273" y="139"/>
                    <a:pt x="274" y="139"/>
                    <a:pt x="273" y="139"/>
                  </a:cubicBezTo>
                  <a:cubicBezTo>
                    <a:pt x="273" y="139"/>
                    <a:pt x="273" y="138"/>
                    <a:pt x="274" y="138"/>
                  </a:cubicBezTo>
                  <a:cubicBezTo>
                    <a:pt x="275" y="138"/>
                    <a:pt x="274" y="137"/>
                    <a:pt x="273" y="138"/>
                  </a:cubicBezTo>
                  <a:cubicBezTo>
                    <a:pt x="273" y="138"/>
                    <a:pt x="272" y="137"/>
                    <a:pt x="272" y="137"/>
                  </a:cubicBezTo>
                  <a:cubicBezTo>
                    <a:pt x="272" y="138"/>
                    <a:pt x="271" y="137"/>
                    <a:pt x="271" y="137"/>
                  </a:cubicBezTo>
                  <a:cubicBezTo>
                    <a:pt x="272" y="137"/>
                    <a:pt x="273" y="136"/>
                    <a:pt x="273" y="136"/>
                  </a:cubicBezTo>
                  <a:cubicBezTo>
                    <a:pt x="274" y="136"/>
                    <a:pt x="273" y="135"/>
                    <a:pt x="272" y="135"/>
                  </a:cubicBezTo>
                  <a:cubicBezTo>
                    <a:pt x="272" y="135"/>
                    <a:pt x="271" y="134"/>
                    <a:pt x="270" y="134"/>
                  </a:cubicBezTo>
                  <a:cubicBezTo>
                    <a:pt x="270" y="134"/>
                    <a:pt x="271" y="133"/>
                    <a:pt x="272" y="133"/>
                  </a:cubicBezTo>
                  <a:cubicBezTo>
                    <a:pt x="272" y="134"/>
                    <a:pt x="273" y="134"/>
                    <a:pt x="273" y="134"/>
                  </a:cubicBezTo>
                  <a:cubicBezTo>
                    <a:pt x="274" y="134"/>
                    <a:pt x="272" y="132"/>
                    <a:pt x="272" y="132"/>
                  </a:cubicBezTo>
                  <a:cubicBezTo>
                    <a:pt x="271" y="132"/>
                    <a:pt x="272" y="131"/>
                    <a:pt x="271" y="131"/>
                  </a:cubicBezTo>
                  <a:cubicBezTo>
                    <a:pt x="271" y="130"/>
                    <a:pt x="270" y="129"/>
                    <a:pt x="270" y="128"/>
                  </a:cubicBezTo>
                  <a:cubicBezTo>
                    <a:pt x="270" y="128"/>
                    <a:pt x="269" y="128"/>
                    <a:pt x="268" y="127"/>
                  </a:cubicBezTo>
                  <a:cubicBezTo>
                    <a:pt x="268" y="127"/>
                    <a:pt x="268" y="126"/>
                    <a:pt x="269" y="125"/>
                  </a:cubicBezTo>
                  <a:cubicBezTo>
                    <a:pt x="270" y="125"/>
                    <a:pt x="270" y="124"/>
                    <a:pt x="270" y="124"/>
                  </a:cubicBezTo>
                  <a:cubicBezTo>
                    <a:pt x="271" y="124"/>
                    <a:pt x="271" y="124"/>
                    <a:pt x="271" y="123"/>
                  </a:cubicBezTo>
                  <a:cubicBezTo>
                    <a:pt x="272" y="123"/>
                    <a:pt x="272" y="123"/>
                    <a:pt x="272" y="123"/>
                  </a:cubicBezTo>
                  <a:cubicBezTo>
                    <a:pt x="273" y="122"/>
                    <a:pt x="274" y="122"/>
                    <a:pt x="275" y="122"/>
                  </a:cubicBezTo>
                  <a:cubicBezTo>
                    <a:pt x="275" y="122"/>
                    <a:pt x="274" y="121"/>
                    <a:pt x="274" y="121"/>
                  </a:cubicBezTo>
                  <a:cubicBezTo>
                    <a:pt x="273" y="121"/>
                    <a:pt x="272" y="121"/>
                    <a:pt x="272" y="120"/>
                  </a:cubicBezTo>
                  <a:cubicBezTo>
                    <a:pt x="271" y="119"/>
                    <a:pt x="270" y="121"/>
                    <a:pt x="269" y="122"/>
                  </a:cubicBezTo>
                  <a:cubicBezTo>
                    <a:pt x="268" y="122"/>
                    <a:pt x="267" y="121"/>
                    <a:pt x="268" y="120"/>
                  </a:cubicBezTo>
                  <a:cubicBezTo>
                    <a:pt x="268" y="119"/>
                    <a:pt x="267" y="119"/>
                    <a:pt x="266" y="120"/>
                  </a:cubicBezTo>
                  <a:cubicBezTo>
                    <a:pt x="264" y="120"/>
                    <a:pt x="265" y="117"/>
                    <a:pt x="266" y="117"/>
                  </a:cubicBezTo>
                  <a:cubicBezTo>
                    <a:pt x="266" y="117"/>
                    <a:pt x="268" y="118"/>
                    <a:pt x="268" y="116"/>
                  </a:cubicBezTo>
                  <a:cubicBezTo>
                    <a:pt x="269" y="115"/>
                    <a:pt x="269" y="116"/>
                    <a:pt x="270" y="115"/>
                  </a:cubicBezTo>
                  <a:cubicBezTo>
                    <a:pt x="272" y="113"/>
                    <a:pt x="273" y="113"/>
                    <a:pt x="274" y="113"/>
                  </a:cubicBezTo>
                  <a:cubicBezTo>
                    <a:pt x="275" y="114"/>
                    <a:pt x="273" y="115"/>
                    <a:pt x="272" y="116"/>
                  </a:cubicBezTo>
                  <a:cubicBezTo>
                    <a:pt x="272" y="117"/>
                    <a:pt x="273" y="117"/>
                    <a:pt x="272" y="118"/>
                  </a:cubicBezTo>
                  <a:cubicBezTo>
                    <a:pt x="272" y="118"/>
                    <a:pt x="272" y="118"/>
                    <a:pt x="274" y="118"/>
                  </a:cubicBezTo>
                  <a:cubicBezTo>
                    <a:pt x="275" y="117"/>
                    <a:pt x="276" y="116"/>
                    <a:pt x="277" y="116"/>
                  </a:cubicBezTo>
                  <a:cubicBezTo>
                    <a:pt x="278" y="115"/>
                    <a:pt x="278" y="115"/>
                    <a:pt x="278" y="115"/>
                  </a:cubicBezTo>
                  <a:cubicBezTo>
                    <a:pt x="279" y="115"/>
                    <a:pt x="280" y="116"/>
                    <a:pt x="280" y="117"/>
                  </a:cubicBezTo>
                  <a:cubicBezTo>
                    <a:pt x="281" y="117"/>
                    <a:pt x="280" y="118"/>
                    <a:pt x="279" y="119"/>
                  </a:cubicBezTo>
                  <a:cubicBezTo>
                    <a:pt x="279" y="119"/>
                    <a:pt x="280" y="119"/>
                    <a:pt x="280" y="120"/>
                  </a:cubicBezTo>
                  <a:cubicBezTo>
                    <a:pt x="280" y="120"/>
                    <a:pt x="280" y="121"/>
                    <a:pt x="281" y="120"/>
                  </a:cubicBezTo>
                  <a:cubicBezTo>
                    <a:pt x="281" y="120"/>
                    <a:pt x="281" y="120"/>
                    <a:pt x="282" y="120"/>
                  </a:cubicBezTo>
                  <a:cubicBezTo>
                    <a:pt x="282" y="120"/>
                    <a:pt x="283" y="120"/>
                    <a:pt x="283" y="120"/>
                  </a:cubicBezTo>
                  <a:cubicBezTo>
                    <a:pt x="283" y="121"/>
                    <a:pt x="283" y="121"/>
                    <a:pt x="283" y="121"/>
                  </a:cubicBezTo>
                  <a:cubicBezTo>
                    <a:pt x="284" y="121"/>
                    <a:pt x="284" y="122"/>
                    <a:pt x="283" y="122"/>
                  </a:cubicBezTo>
                  <a:cubicBezTo>
                    <a:pt x="282" y="122"/>
                    <a:pt x="282" y="123"/>
                    <a:pt x="283" y="124"/>
                  </a:cubicBezTo>
                  <a:cubicBezTo>
                    <a:pt x="284" y="125"/>
                    <a:pt x="282" y="126"/>
                    <a:pt x="282" y="126"/>
                  </a:cubicBezTo>
                  <a:cubicBezTo>
                    <a:pt x="283" y="127"/>
                    <a:pt x="282" y="128"/>
                    <a:pt x="283" y="128"/>
                  </a:cubicBezTo>
                  <a:cubicBezTo>
                    <a:pt x="283" y="128"/>
                    <a:pt x="285" y="128"/>
                    <a:pt x="286" y="127"/>
                  </a:cubicBezTo>
                  <a:cubicBezTo>
                    <a:pt x="288" y="125"/>
                    <a:pt x="288" y="126"/>
                    <a:pt x="288" y="126"/>
                  </a:cubicBezTo>
                  <a:cubicBezTo>
                    <a:pt x="289" y="126"/>
                    <a:pt x="290" y="125"/>
                    <a:pt x="289" y="125"/>
                  </a:cubicBezTo>
                  <a:cubicBezTo>
                    <a:pt x="289" y="124"/>
                    <a:pt x="289" y="123"/>
                    <a:pt x="289" y="122"/>
                  </a:cubicBezTo>
                  <a:cubicBezTo>
                    <a:pt x="289" y="121"/>
                    <a:pt x="288" y="120"/>
                    <a:pt x="287" y="119"/>
                  </a:cubicBezTo>
                  <a:cubicBezTo>
                    <a:pt x="286" y="118"/>
                    <a:pt x="285" y="117"/>
                    <a:pt x="285" y="117"/>
                  </a:cubicBezTo>
                  <a:cubicBezTo>
                    <a:pt x="284" y="117"/>
                    <a:pt x="285" y="115"/>
                    <a:pt x="285" y="115"/>
                  </a:cubicBezTo>
                  <a:cubicBezTo>
                    <a:pt x="286" y="115"/>
                    <a:pt x="288" y="114"/>
                    <a:pt x="289" y="113"/>
                  </a:cubicBezTo>
                  <a:cubicBezTo>
                    <a:pt x="290" y="113"/>
                    <a:pt x="289" y="112"/>
                    <a:pt x="290" y="111"/>
                  </a:cubicBezTo>
                  <a:cubicBezTo>
                    <a:pt x="290" y="110"/>
                    <a:pt x="291" y="109"/>
                    <a:pt x="292" y="109"/>
                  </a:cubicBezTo>
                  <a:cubicBezTo>
                    <a:pt x="292" y="108"/>
                    <a:pt x="292" y="108"/>
                    <a:pt x="292" y="108"/>
                  </a:cubicBezTo>
                  <a:cubicBezTo>
                    <a:pt x="292" y="108"/>
                    <a:pt x="292" y="108"/>
                    <a:pt x="292" y="108"/>
                  </a:cubicBezTo>
                  <a:cubicBezTo>
                    <a:pt x="293" y="108"/>
                    <a:pt x="294" y="107"/>
                    <a:pt x="294" y="107"/>
                  </a:cubicBezTo>
                  <a:cubicBezTo>
                    <a:pt x="295" y="107"/>
                    <a:pt x="295" y="109"/>
                    <a:pt x="296" y="109"/>
                  </a:cubicBezTo>
                  <a:cubicBezTo>
                    <a:pt x="297" y="109"/>
                    <a:pt x="301" y="106"/>
                    <a:pt x="301" y="106"/>
                  </a:cubicBezTo>
                  <a:cubicBezTo>
                    <a:pt x="301" y="105"/>
                    <a:pt x="303" y="103"/>
                    <a:pt x="304" y="102"/>
                  </a:cubicBezTo>
                  <a:cubicBezTo>
                    <a:pt x="305" y="101"/>
                    <a:pt x="306" y="100"/>
                    <a:pt x="307" y="98"/>
                  </a:cubicBezTo>
                  <a:cubicBezTo>
                    <a:pt x="307" y="98"/>
                    <a:pt x="309" y="96"/>
                    <a:pt x="309" y="95"/>
                  </a:cubicBezTo>
                  <a:cubicBezTo>
                    <a:pt x="309" y="95"/>
                    <a:pt x="310" y="95"/>
                    <a:pt x="310" y="93"/>
                  </a:cubicBezTo>
                  <a:cubicBezTo>
                    <a:pt x="311" y="92"/>
                    <a:pt x="311" y="88"/>
                    <a:pt x="311" y="88"/>
                  </a:cubicBezTo>
                  <a:cubicBezTo>
                    <a:pt x="311" y="88"/>
                    <a:pt x="311" y="87"/>
                    <a:pt x="312" y="87"/>
                  </a:cubicBezTo>
                  <a:cubicBezTo>
                    <a:pt x="312" y="87"/>
                    <a:pt x="312" y="86"/>
                    <a:pt x="312" y="86"/>
                  </a:cubicBezTo>
                  <a:cubicBezTo>
                    <a:pt x="313" y="85"/>
                    <a:pt x="313" y="85"/>
                    <a:pt x="313" y="84"/>
                  </a:cubicBezTo>
                  <a:cubicBezTo>
                    <a:pt x="312" y="84"/>
                    <a:pt x="313" y="83"/>
                    <a:pt x="312" y="83"/>
                  </a:cubicBezTo>
                  <a:cubicBezTo>
                    <a:pt x="312" y="83"/>
                    <a:pt x="312" y="82"/>
                    <a:pt x="313" y="82"/>
                  </a:cubicBezTo>
                  <a:cubicBezTo>
                    <a:pt x="313" y="82"/>
                    <a:pt x="312" y="81"/>
                    <a:pt x="312" y="81"/>
                  </a:cubicBezTo>
                  <a:cubicBezTo>
                    <a:pt x="311" y="81"/>
                    <a:pt x="311" y="81"/>
                    <a:pt x="311" y="80"/>
                  </a:cubicBezTo>
                  <a:cubicBezTo>
                    <a:pt x="311" y="80"/>
                    <a:pt x="310" y="79"/>
                    <a:pt x="309" y="79"/>
                  </a:cubicBezTo>
                  <a:cubicBezTo>
                    <a:pt x="309" y="79"/>
                    <a:pt x="307" y="79"/>
                    <a:pt x="307" y="79"/>
                  </a:cubicBezTo>
                  <a:cubicBezTo>
                    <a:pt x="308" y="80"/>
                    <a:pt x="307" y="80"/>
                    <a:pt x="307" y="80"/>
                  </a:cubicBezTo>
                  <a:cubicBezTo>
                    <a:pt x="307" y="80"/>
                    <a:pt x="307" y="80"/>
                    <a:pt x="306" y="81"/>
                  </a:cubicBezTo>
                  <a:cubicBezTo>
                    <a:pt x="306" y="81"/>
                    <a:pt x="305" y="81"/>
                    <a:pt x="305" y="81"/>
                  </a:cubicBezTo>
                  <a:cubicBezTo>
                    <a:pt x="306" y="80"/>
                    <a:pt x="305" y="80"/>
                    <a:pt x="305" y="79"/>
                  </a:cubicBezTo>
                  <a:cubicBezTo>
                    <a:pt x="305" y="79"/>
                    <a:pt x="306" y="78"/>
                    <a:pt x="305" y="79"/>
                  </a:cubicBezTo>
                  <a:cubicBezTo>
                    <a:pt x="304" y="79"/>
                    <a:pt x="304" y="80"/>
                    <a:pt x="304" y="80"/>
                  </a:cubicBezTo>
                  <a:cubicBezTo>
                    <a:pt x="303" y="80"/>
                    <a:pt x="303" y="79"/>
                    <a:pt x="304" y="78"/>
                  </a:cubicBezTo>
                  <a:cubicBezTo>
                    <a:pt x="304" y="78"/>
                    <a:pt x="303" y="78"/>
                    <a:pt x="301" y="78"/>
                  </a:cubicBezTo>
                  <a:cubicBezTo>
                    <a:pt x="300" y="78"/>
                    <a:pt x="300" y="77"/>
                    <a:pt x="301" y="77"/>
                  </a:cubicBezTo>
                  <a:cubicBezTo>
                    <a:pt x="302" y="76"/>
                    <a:pt x="302" y="76"/>
                    <a:pt x="303" y="75"/>
                  </a:cubicBezTo>
                  <a:cubicBezTo>
                    <a:pt x="303" y="75"/>
                    <a:pt x="304" y="74"/>
                    <a:pt x="305" y="74"/>
                  </a:cubicBezTo>
                  <a:cubicBezTo>
                    <a:pt x="306" y="73"/>
                    <a:pt x="306" y="73"/>
                    <a:pt x="306" y="72"/>
                  </a:cubicBezTo>
                  <a:cubicBezTo>
                    <a:pt x="306" y="72"/>
                    <a:pt x="308" y="71"/>
                    <a:pt x="309" y="70"/>
                  </a:cubicBezTo>
                  <a:cubicBezTo>
                    <a:pt x="310" y="69"/>
                    <a:pt x="311" y="69"/>
                    <a:pt x="311" y="68"/>
                  </a:cubicBezTo>
                  <a:cubicBezTo>
                    <a:pt x="312" y="67"/>
                    <a:pt x="313" y="67"/>
                    <a:pt x="314" y="66"/>
                  </a:cubicBezTo>
                  <a:cubicBezTo>
                    <a:pt x="314" y="66"/>
                    <a:pt x="316" y="65"/>
                    <a:pt x="317" y="64"/>
                  </a:cubicBezTo>
                  <a:cubicBezTo>
                    <a:pt x="319" y="64"/>
                    <a:pt x="321" y="64"/>
                    <a:pt x="322" y="65"/>
                  </a:cubicBezTo>
                  <a:cubicBezTo>
                    <a:pt x="322" y="65"/>
                    <a:pt x="322" y="65"/>
                    <a:pt x="323" y="65"/>
                  </a:cubicBezTo>
                  <a:cubicBezTo>
                    <a:pt x="323" y="64"/>
                    <a:pt x="323" y="65"/>
                    <a:pt x="324" y="65"/>
                  </a:cubicBezTo>
                  <a:cubicBezTo>
                    <a:pt x="325" y="65"/>
                    <a:pt x="326" y="64"/>
                    <a:pt x="326" y="64"/>
                  </a:cubicBezTo>
                  <a:cubicBezTo>
                    <a:pt x="327" y="65"/>
                    <a:pt x="328" y="65"/>
                    <a:pt x="328" y="64"/>
                  </a:cubicBezTo>
                  <a:cubicBezTo>
                    <a:pt x="328" y="63"/>
                    <a:pt x="330" y="63"/>
                    <a:pt x="331" y="64"/>
                  </a:cubicBezTo>
                  <a:cubicBezTo>
                    <a:pt x="331" y="64"/>
                    <a:pt x="332" y="64"/>
                    <a:pt x="332" y="64"/>
                  </a:cubicBezTo>
                  <a:cubicBezTo>
                    <a:pt x="333" y="63"/>
                    <a:pt x="333" y="65"/>
                    <a:pt x="334" y="65"/>
                  </a:cubicBezTo>
                  <a:cubicBezTo>
                    <a:pt x="334" y="65"/>
                    <a:pt x="334" y="65"/>
                    <a:pt x="333" y="65"/>
                  </a:cubicBezTo>
                  <a:cubicBezTo>
                    <a:pt x="333" y="65"/>
                    <a:pt x="332" y="66"/>
                    <a:pt x="333" y="66"/>
                  </a:cubicBezTo>
                  <a:cubicBezTo>
                    <a:pt x="333" y="66"/>
                    <a:pt x="334" y="66"/>
                    <a:pt x="335" y="66"/>
                  </a:cubicBezTo>
                  <a:cubicBezTo>
                    <a:pt x="335" y="66"/>
                    <a:pt x="336" y="66"/>
                    <a:pt x="337" y="65"/>
                  </a:cubicBezTo>
                  <a:cubicBezTo>
                    <a:pt x="337" y="65"/>
                    <a:pt x="338" y="66"/>
                    <a:pt x="338" y="65"/>
                  </a:cubicBezTo>
                  <a:cubicBezTo>
                    <a:pt x="339" y="65"/>
                    <a:pt x="340" y="65"/>
                    <a:pt x="340" y="65"/>
                  </a:cubicBezTo>
                  <a:cubicBezTo>
                    <a:pt x="341" y="65"/>
                    <a:pt x="340" y="64"/>
                    <a:pt x="339" y="64"/>
                  </a:cubicBezTo>
                  <a:cubicBezTo>
                    <a:pt x="339" y="64"/>
                    <a:pt x="339" y="64"/>
                    <a:pt x="339" y="62"/>
                  </a:cubicBezTo>
                  <a:cubicBezTo>
                    <a:pt x="340" y="61"/>
                    <a:pt x="341" y="61"/>
                    <a:pt x="342" y="60"/>
                  </a:cubicBezTo>
                  <a:cubicBezTo>
                    <a:pt x="343" y="59"/>
                    <a:pt x="344" y="60"/>
                    <a:pt x="344" y="59"/>
                  </a:cubicBezTo>
                  <a:cubicBezTo>
                    <a:pt x="344" y="59"/>
                    <a:pt x="344" y="57"/>
                    <a:pt x="345" y="57"/>
                  </a:cubicBezTo>
                  <a:cubicBezTo>
                    <a:pt x="345" y="57"/>
                    <a:pt x="347" y="57"/>
                    <a:pt x="348" y="57"/>
                  </a:cubicBezTo>
                  <a:cubicBezTo>
                    <a:pt x="349" y="56"/>
                    <a:pt x="349" y="57"/>
                    <a:pt x="349" y="57"/>
                  </a:cubicBezTo>
                  <a:cubicBezTo>
                    <a:pt x="350" y="58"/>
                    <a:pt x="350" y="57"/>
                    <a:pt x="351" y="57"/>
                  </a:cubicBezTo>
                  <a:cubicBezTo>
                    <a:pt x="351" y="57"/>
                    <a:pt x="350" y="58"/>
                    <a:pt x="350" y="59"/>
                  </a:cubicBezTo>
                  <a:cubicBezTo>
                    <a:pt x="349" y="60"/>
                    <a:pt x="350" y="59"/>
                    <a:pt x="351" y="60"/>
                  </a:cubicBezTo>
                  <a:cubicBezTo>
                    <a:pt x="351" y="60"/>
                    <a:pt x="350" y="60"/>
                    <a:pt x="350" y="60"/>
                  </a:cubicBezTo>
                  <a:cubicBezTo>
                    <a:pt x="350" y="61"/>
                    <a:pt x="351" y="61"/>
                    <a:pt x="353" y="59"/>
                  </a:cubicBezTo>
                  <a:cubicBezTo>
                    <a:pt x="354" y="58"/>
                    <a:pt x="355" y="58"/>
                    <a:pt x="356" y="58"/>
                  </a:cubicBezTo>
                  <a:cubicBezTo>
                    <a:pt x="357" y="58"/>
                    <a:pt x="356" y="57"/>
                    <a:pt x="356" y="56"/>
                  </a:cubicBezTo>
                  <a:cubicBezTo>
                    <a:pt x="356" y="55"/>
                    <a:pt x="359" y="54"/>
                    <a:pt x="360" y="55"/>
                  </a:cubicBezTo>
                  <a:cubicBezTo>
                    <a:pt x="361" y="55"/>
                    <a:pt x="361" y="55"/>
                    <a:pt x="360" y="55"/>
                  </a:cubicBezTo>
                  <a:cubicBezTo>
                    <a:pt x="359" y="55"/>
                    <a:pt x="358" y="56"/>
                    <a:pt x="358" y="57"/>
                  </a:cubicBezTo>
                  <a:cubicBezTo>
                    <a:pt x="358" y="58"/>
                    <a:pt x="358" y="58"/>
                    <a:pt x="358" y="58"/>
                  </a:cubicBezTo>
                  <a:cubicBezTo>
                    <a:pt x="358" y="59"/>
                    <a:pt x="357" y="59"/>
                    <a:pt x="357" y="59"/>
                  </a:cubicBezTo>
                  <a:cubicBezTo>
                    <a:pt x="357" y="60"/>
                    <a:pt x="357" y="60"/>
                    <a:pt x="357" y="60"/>
                  </a:cubicBezTo>
                  <a:cubicBezTo>
                    <a:pt x="356" y="60"/>
                    <a:pt x="354" y="60"/>
                    <a:pt x="354" y="61"/>
                  </a:cubicBezTo>
                  <a:cubicBezTo>
                    <a:pt x="354" y="62"/>
                    <a:pt x="353" y="62"/>
                    <a:pt x="353" y="63"/>
                  </a:cubicBezTo>
                  <a:cubicBezTo>
                    <a:pt x="352" y="64"/>
                    <a:pt x="350" y="64"/>
                    <a:pt x="349" y="66"/>
                  </a:cubicBezTo>
                  <a:cubicBezTo>
                    <a:pt x="348" y="68"/>
                    <a:pt x="346" y="68"/>
                    <a:pt x="346" y="69"/>
                  </a:cubicBezTo>
                  <a:cubicBezTo>
                    <a:pt x="346" y="69"/>
                    <a:pt x="344" y="69"/>
                    <a:pt x="344" y="69"/>
                  </a:cubicBezTo>
                  <a:cubicBezTo>
                    <a:pt x="343" y="69"/>
                    <a:pt x="344" y="70"/>
                    <a:pt x="343" y="71"/>
                  </a:cubicBezTo>
                  <a:cubicBezTo>
                    <a:pt x="342" y="73"/>
                    <a:pt x="341" y="74"/>
                    <a:pt x="341" y="76"/>
                  </a:cubicBezTo>
                  <a:cubicBezTo>
                    <a:pt x="341" y="78"/>
                    <a:pt x="342" y="82"/>
                    <a:pt x="342" y="83"/>
                  </a:cubicBezTo>
                  <a:cubicBezTo>
                    <a:pt x="343" y="84"/>
                    <a:pt x="343" y="86"/>
                    <a:pt x="343" y="87"/>
                  </a:cubicBezTo>
                  <a:cubicBezTo>
                    <a:pt x="343" y="87"/>
                    <a:pt x="343" y="88"/>
                    <a:pt x="344" y="88"/>
                  </a:cubicBezTo>
                  <a:cubicBezTo>
                    <a:pt x="344" y="88"/>
                    <a:pt x="345" y="87"/>
                    <a:pt x="346" y="86"/>
                  </a:cubicBezTo>
                  <a:cubicBezTo>
                    <a:pt x="346" y="86"/>
                    <a:pt x="346" y="85"/>
                    <a:pt x="347" y="85"/>
                  </a:cubicBezTo>
                  <a:cubicBezTo>
                    <a:pt x="347" y="85"/>
                    <a:pt x="347" y="83"/>
                    <a:pt x="347" y="83"/>
                  </a:cubicBezTo>
                  <a:cubicBezTo>
                    <a:pt x="347" y="83"/>
                    <a:pt x="348" y="83"/>
                    <a:pt x="348" y="82"/>
                  </a:cubicBezTo>
                  <a:cubicBezTo>
                    <a:pt x="349" y="82"/>
                    <a:pt x="349" y="82"/>
                    <a:pt x="350" y="82"/>
                  </a:cubicBezTo>
                  <a:cubicBezTo>
                    <a:pt x="350" y="82"/>
                    <a:pt x="350" y="81"/>
                    <a:pt x="350" y="80"/>
                  </a:cubicBezTo>
                  <a:cubicBezTo>
                    <a:pt x="350" y="80"/>
                    <a:pt x="351" y="79"/>
                    <a:pt x="352" y="78"/>
                  </a:cubicBezTo>
                  <a:cubicBezTo>
                    <a:pt x="352" y="78"/>
                    <a:pt x="353" y="79"/>
                    <a:pt x="354" y="78"/>
                  </a:cubicBezTo>
                  <a:cubicBezTo>
                    <a:pt x="355" y="77"/>
                    <a:pt x="354" y="76"/>
                    <a:pt x="354" y="76"/>
                  </a:cubicBezTo>
                  <a:cubicBezTo>
                    <a:pt x="353" y="76"/>
                    <a:pt x="354" y="74"/>
                    <a:pt x="355" y="74"/>
                  </a:cubicBezTo>
                  <a:cubicBezTo>
                    <a:pt x="356" y="73"/>
                    <a:pt x="356" y="74"/>
                    <a:pt x="357" y="74"/>
                  </a:cubicBezTo>
                  <a:cubicBezTo>
                    <a:pt x="357" y="73"/>
                    <a:pt x="356" y="72"/>
                    <a:pt x="356" y="72"/>
                  </a:cubicBezTo>
                  <a:cubicBezTo>
                    <a:pt x="355" y="72"/>
                    <a:pt x="355" y="71"/>
                    <a:pt x="356" y="70"/>
                  </a:cubicBezTo>
                  <a:cubicBezTo>
                    <a:pt x="357" y="69"/>
                    <a:pt x="357" y="69"/>
                    <a:pt x="356" y="69"/>
                  </a:cubicBezTo>
                  <a:cubicBezTo>
                    <a:pt x="355" y="69"/>
                    <a:pt x="355" y="69"/>
                    <a:pt x="355" y="69"/>
                  </a:cubicBezTo>
                  <a:cubicBezTo>
                    <a:pt x="354" y="69"/>
                    <a:pt x="354" y="68"/>
                    <a:pt x="354" y="67"/>
                  </a:cubicBezTo>
                  <a:cubicBezTo>
                    <a:pt x="355" y="66"/>
                    <a:pt x="356" y="66"/>
                    <a:pt x="356" y="65"/>
                  </a:cubicBezTo>
                  <a:cubicBezTo>
                    <a:pt x="356" y="64"/>
                    <a:pt x="357" y="63"/>
                    <a:pt x="358" y="63"/>
                  </a:cubicBezTo>
                  <a:cubicBezTo>
                    <a:pt x="358" y="62"/>
                    <a:pt x="359" y="63"/>
                    <a:pt x="359" y="63"/>
                  </a:cubicBezTo>
                  <a:cubicBezTo>
                    <a:pt x="360" y="63"/>
                    <a:pt x="360" y="63"/>
                    <a:pt x="360" y="63"/>
                  </a:cubicBezTo>
                  <a:cubicBezTo>
                    <a:pt x="361" y="63"/>
                    <a:pt x="361" y="61"/>
                    <a:pt x="362" y="61"/>
                  </a:cubicBezTo>
                  <a:cubicBezTo>
                    <a:pt x="363" y="61"/>
                    <a:pt x="362" y="62"/>
                    <a:pt x="363" y="63"/>
                  </a:cubicBezTo>
                  <a:cubicBezTo>
                    <a:pt x="363" y="63"/>
                    <a:pt x="363" y="63"/>
                    <a:pt x="364" y="62"/>
                  </a:cubicBezTo>
                  <a:cubicBezTo>
                    <a:pt x="366" y="61"/>
                    <a:pt x="368" y="61"/>
                    <a:pt x="369" y="61"/>
                  </a:cubicBezTo>
                  <a:cubicBezTo>
                    <a:pt x="370" y="62"/>
                    <a:pt x="370" y="63"/>
                    <a:pt x="371" y="63"/>
                  </a:cubicBezTo>
                  <a:cubicBezTo>
                    <a:pt x="371" y="62"/>
                    <a:pt x="371" y="62"/>
                    <a:pt x="372" y="61"/>
                  </a:cubicBezTo>
                  <a:cubicBezTo>
                    <a:pt x="372" y="61"/>
                    <a:pt x="374" y="61"/>
                    <a:pt x="374" y="60"/>
                  </a:cubicBezTo>
                  <a:cubicBezTo>
                    <a:pt x="375" y="59"/>
                    <a:pt x="375" y="60"/>
                    <a:pt x="376" y="59"/>
                  </a:cubicBezTo>
                  <a:cubicBezTo>
                    <a:pt x="376" y="58"/>
                    <a:pt x="377" y="59"/>
                    <a:pt x="377" y="58"/>
                  </a:cubicBezTo>
                  <a:cubicBezTo>
                    <a:pt x="377" y="58"/>
                    <a:pt x="378" y="57"/>
                    <a:pt x="380" y="57"/>
                  </a:cubicBezTo>
                  <a:cubicBezTo>
                    <a:pt x="382" y="56"/>
                    <a:pt x="384" y="55"/>
                    <a:pt x="384" y="55"/>
                  </a:cubicBezTo>
                  <a:cubicBezTo>
                    <a:pt x="384" y="54"/>
                    <a:pt x="385" y="54"/>
                    <a:pt x="385" y="55"/>
                  </a:cubicBezTo>
                  <a:cubicBezTo>
                    <a:pt x="385" y="55"/>
                    <a:pt x="386" y="55"/>
                    <a:pt x="387" y="55"/>
                  </a:cubicBezTo>
                  <a:cubicBezTo>
                    <a:pt x="388" y="55"/>
                    <a:pt x="388" y="56"/>
                    <a:pt x="389" y="55"/>
                  </a:cubicBezTo>
                  <a:cubicBezTo>
                    <a:pt x="390" y="54"/>
                    <a:pt x="389" y="54"/>
                    <a:pt x="389" y="53"/>
                  </a:cubicBezTo>
                  <a:cubicBezTo>
                    <a:pt x="389" y="53"/>
                    <a:pt x="388" y="52"/>
                    <a:pt x="388" y="51"/>
                  </a:cubicBezTo>
                  <a:cubicBezTo>
                    <a:pt x="388" y="51"/>
                    <a:pt x="387" y="49"/>
                    <a:pt x="386" y="50"/>
                  </a:cubicBezTo>
                  <a:cubicBezTo>
                    <a:pt x="386" y="50"/>
                    <a:pt x="385" y="49"/>
                    <a:pt x="385" y="49"/>
                  </a:cubicBezTo>
                  <a:cubicBezTo>
                    <a:pt x="385" y="48"/>
                    <a:pt x="385" y="48"/>
                    <a:pt x="385" y="48"/>
                  </a:cubicBezTo>
                  <a:cubicBezTo>
                    <a:pt x="384" y="48"/>
                    <a:pt x="383" y="48"/>
                    <a:pt x="383" y="48"/>
                  </a:cubicBezTo>
                  <a:cubicBezTo>
                    <a:pt x="383" y="47"/>
                    <a:pt x="384" y="47"/>
                    <a:pt x="385" y="47"/>
                  </a:cubicBezTo>
                  <a:cubicBezTo>
                    <a:pt x="386" y="48"/>
                    <a:pt x="386" y="48"/>
                    <a:pt x="386" y="48"/>
                  </a:cubicBezTo>
                  <a:cubicBezTo>
                    <a:pt x="386" y="48"/>
                    <a:pt x="388" y="48"/>
                    <a:pt x="388" y="48"/>
                  </a:cubicBezTo>
                  <a:cubicBezTo>
                    <a:pt x="389" y="48"/>
                    <a:pt x="391" y="47"/>
                    <a:pt x="391" y="47"/>
                  </a:cubicBezTo>
                  <a:cubicBezTo>
                    <a:pt x="391" y="46"/>
                    <a:pt x="391" y="46"/>
                    <a:pt x="391" y="46"/>
                  </a:cubicBezTo>
                  <a:cubicBezTo>
                    <a:pt x="392" y="45"/>
                    <a:pt x="392" y="45"/>
                    <a:pt x="391" y="44"/>
                  </a:cubicBezTo>
                  <a:cubicBezTo>
                    <a:pt x="391" y="44"/>
                    <a:pt x="391" y="44"/>
                    <a:pt x="391" y="44"/>
                  </a:cubicBezTo>
                  <a:cubicBezTo>
                    <a:pt x="392" y="44"/>
                    <a:pt x="392" y="43"/>
                    <a:pt x="392" y="43"/>
                  </a:cubicBezTo>
                  <a:cubicBezTo>
                    <a:pt x="392" y="43"/>
                    <a:pt x="392" y="43"/>
                    <a:pt x="393" y="43"/>
                  </a:cubicBezTo>
                  <a:cubicBezTo>
                    <a:pt x="394" y="42"/>
                    <a:pt x="393" y="43"/>
                    <a:pt x="393" y="44"/>
                  </a:cubicBezTo>
                  <a:cubicBezTo>
                    <a:pt x="392" y="44"/>
                    <a:pt x="393" y="45"/>
                    <a:pt x="393" y="45"/>
                  </a:cubicBezTo>
                  <a:cubicBezTo>
                    <a:pt x="394" y="46"/>
                    <a:pt x="395" y="46"/>
                    <a:pt x="396" y="45"/>
                  </a:cubicBezTo>
                  <a:cubicBezTo>
                    <a:pt x="396" y="45"/>
                    <a:pt x="398" y="46"/>
                    <a:pt x="399" y="46"/>
                  </a:cubicBezTo>
                  <a:cubicBezTo>
                    <a:pt x="399" y="47"/>
                    <a:pt x="399" y="48"/>
                    <a:pt x="400" y="48"/>
                  </a:cubicBezTo>
                  <a:cubicBezTo>
                    <a:pt x="401" y="48"/>
                    <a:pt x="402" y="48"/>
                    <a:pt x="402" y="49"/>
                  </a:cubicBezTo>
                  <a:cubicBezTo>
                    <a:pt x="402" y="49"/>
                    <a:pt x="403" y="49"/>
                    <a:pt x="403" y="49"/>
                  </a:cubicBezTo>
                  <a:cubicBezTo>
                    <a:pt x="404" y="49"/>
                    <a:pt x="404" y="50"/>
                    <a:pt x="404" y="49"/>
                  </a:cubicBezTo>
                  <a:cubicBezTo>
                    <a:pt x="405" y="49"/>
                    <a:pt x="405" y="50"/>
                    <a:pt x="405" y="49"/>
                  </a:cubicBezTo>
                  <a:cubicBezTo>
                    <a:pt x="406" y="49"/>
                    <a:pt x="404" y="48"/>
                    <a:pt x="404" y="48"/>
                  </a:cubicBezTo>
                  <a:cubicBezTo>
                    <a:pt x="405" y="48"/>
                    <a:pt x="405" y="48"/>
                    <a:pt x="405" y="48"/>
                  </a:cubicBezTo>
                  <a:cubicBezTo>
                    <a:pt x="406" y="48"/>
                    <a:pt x="405" y="47"/>
                    <a:pt x="406" y="47"/>
                  </a:cubicBezTo>
                  <a:cubicBezTo>
                    <a:pt x="406" y="47"/>
                    <a:pt x="406" y="45"/>
                    <a:pt x="405" y="45"/>
                  </a:cubicBezTo>
                  <a:cubicBezTo>
                    <a:pt x="405" y="45"/>
                    <a:pt x="405" y="45"/>
                    <a:pt x="406" y="45"/>
                  </a:cubicBezTo>
                  <a:close/>
                  <a:moveTo>
                    <a:pt x="105" y="169"/>
                  </a:moveTo>
                  <a:cubicBezTo>
                    <a:pt x="105" y="169"/>
                    <a:pt x="105" y="169"/>
                    <a:pt x="105" y="169"/>
                  </a:cubicBezTo>
                  <a:cubicBezTo>
                    <a:pt x="105" y="169"/>
                    <a:pt x="105" y="169"/>
                    <a:pt x="105" y="169"/>
                  </a:cubicBezTo>
                  <a:close/>
                  <a:moveTo>
                    <a:pt x="102" y="228"/>
                  </a:moveTo>
                  <a:cubicBezTo>
                    <a:pt x="102" y="228"/>
                    <a:pt x="100" y="226"/>
                    <a:pt x="100" y="225"/>
                  </a:cubicBezTo>
                  <a:cubicBezTo>
                    <a:pt x="100" y="223"/>
                    <a:pt x="101" y="222"/>
                    <a:pt x="100" y="221"/>
                  </a:cubicBezTo>
                  <a:cubicBezTo>
                    <a:pt x="100" y="220"/>
                    <a:pt x="99" y="219"/>
                    <a:pt x="100" y="218"/>
                  </a:cubicBezTo>
                  <a:cubicBezTo>
                    <a:pt x="100" y="218"/>
                    <a:pt x="100" y="218"/>
                    <a:pt x="100" y="218"/>
                  </a:cubicBezTo>
                  <a:cubicBezTo>
                    <a:pt x="101" y="218"/>
                    <a:pt x="102" y="221"/>
                    <a:pt x="101" y="222"/>
                  </a:cubicBezTo>
                  <a:cubicBezTo>
                    <a:pt x="101" y="223"/>
                    <a:pt x="101" y="223"/>
                    <a:pt x="101" y="223"/>
                  </a:cubicBezTo>
                  <a:cubicBezTo>
                    <a:pt x="101" y="224"/>
                    <a:pt x="102" y="226"/>
                    <a:pt x="102" y="227"/>
                  </a:cubicBezTo>
                  <a:cubicBezTo>
                    <a:pt x="102" y="227"/>
                    <a:pt x="102" y="227"/>
                    <a:pt x="102" y="228"/>
                  </a:cubicBezTo>
                  <a:close/>
                  <a:moveTo>
                    <a:pt x="53" y="137"/>
                  </a:moveTo>
                  <a:cubicBezTo>
                    <a:pt x="53" y="137"/>
                    <a:pt x="53" y="137"/>
                    <a:pt x="53" y="137"/>
                  </a:cubicBezTo>
                  <a:cubicBezTo>
                    <a:pt x="53" y="137"/>
                    <a:pt x="53" y="137"/>
                    <a:pt x="53" y="137"/>
                  </a:cubicBezTo>
                  <a:close/>
                  <a:moveTo>
                    <a:pt x="94" y="245"/>
                  </a:moveTo>
                  <a:cubicBezTo>
                    <a:pt x="94" y="245"/>
                    <a:pt x="94" y="245"/>
                    <a:pt x="94" y="245"/>
                  </a:cubicBezTo>
                  <a:cubicBezTo>
                    <a:pt x="94" y="245"/>
                    <a:pt x="94" y="245"/>
                    <a:pt x="94" y="245"/>
                  </a:cubicBezTo>
                  <a:cubicBezTo>
                    <a:pt x="94" y="245"/>
                    <a:pt x="94" y="245"/>
                    <a:pt x="94" y="245"/>
                  </a:cubicBezTo>
                  <a:close/>
                  <a:moveTo>
                    <a:pt x="93" y="215"/>
                  </a:moveTo>
                  <a:cubicBezTo>
                    <a:pt x="92" y="214"/>
                    <a:pt x="92" y="213"/>
                    <a:pt x="91" y="213"/>
                  </a:cubicBezTo>
                  <a:cubicBezTo>
                    <a:pt x="90" y="213"/>
                    <a:pt x="90" y="206"/>
                    <a:pt x="90" y="206"/>
                  </a:cubicBezTo>
                  <a:cubicBezTo>
                    <a:pt x="90" y="206"/>
                    <a:pt x="90" y="206"/>
                    <a:pt x="91" y="206"/>
                  </a:cubicBezTo>
                  <a:cubicBezTo>
                    <a:pt x="91" y="206"/>
                    <a:pt x="91" y="207"/>
                    <a:pt x="91" y="208"/>
                  </a:cubicBezTo>
                  <a:cubicBezTo>
                    <a:pt x="91" y="210"/>
                    <a:pt x="92" y="211"/>
                    <a:pt x="92" y="212"/>
                  </a:cubicBezTo>
                  <a:cubicBezTo>
                    <a:pt x="93" y="213"/>
                    <a:pt x="93" y="214"/>
                    <a:pt x="93" y="214"/>
                  </a:cubicBezTo>
                  <a:cubicBezTo>
                    <a:pt x="94" y="215"/>
                    <a:pt x="94" y="216"/>
                    <a:pt x="94" y="216"/>
                  </a:cubicBezTo>
                  <a:cubicBezTo>
                    <a:pt x="93" y="216"/>
                    <a:pt x="93" y="216"/>
                    <a:pt x="93" y="215"/>
                  </a:cubicBezTo>
                  <a:close/>
                  <a:moveTo>
                    <a:pt x="79" y="178"/>
                  </a:moveTo>
                  <a:cubicBezTo>
                    <a:pt x="79" y="178"/>
                    <a:pt x="79" y="178"/>
                    <a:pt x="79" y="178"/>
                  </a:cubicBezTo>
                  <a:cubicBezTo>
                    <a:pt x="79" y="178"/>
                    <a:pt x="79" y="178"/>
                    <a:pt x="79" y="178"/>
                  </a:cubicBezTo>
                  <a:close/>
                  <a:moveTo>
                    <a:pt x="78" y="177"/>
                  </a:moveTo>
                  <a:cubicBezTo>
                    <a:pt x="78" y="177"/>
                    <a:pt x="78" y="177"/>
                    <a:pt x="78" y="177"/>
                  </a:cubicBezTo>
                  <a:cubicBezTo>
                    <a:pt x="78" y="177"/>
                    <a:pt x="78" y="177"/>
                    <a:pt x="78" y="177"/>
                  </a:cubicBezTo>
                  <a:close/>
                  <a:moveTo>
                    <a:pt x="79" y="178"/>
                  </a:moveTo>
                  <a:cubicBezTo>
                    <a:pt x="79" y="178"/>
                    <a:pt x="79" y="178"/>
                    <a:pt x="79" y="178"/>
                  </a:cubicBezTo>
                  <a:cubicBezTo>
                    <a:pt x="79" y="178"/>
                    <a:pt x="79" y="178"/>
                    <a:pt x="79" y="178"/>
                  </a:cubicBezTo>
                  <a:close/>
                  <a:moveTo>
                    <a:pt x="92" y="204"/>
                  </a:moveTo>
                  <a:cubicBezTo>
                    <a:pt x="92" y="204"/>
                    <a:pt x="92" y="204"/>
                    <a:pt x="92" y="204"/>
                  </a:cubicBezTo>
                  <a:cubicBezTo>
                    <a:pt x="92" y="204"/>
                    <a:pt x="92" y="204"/>
                    <a:pt x="92" y="204"/>
                  </a:cubicBezTo>
                  <a:close/>
                  <a:moveTo>
                    <a:pt x="93" y="204"/>
                  </a:moveTo>
                  <a:cubicBezTo>
                    <a:pt x="93" y="204"/>
                    <a:pt x="93" y="204"/>
                    <a:pt x="93" y="204"/>
                  </a:cubicBezTo>
                  <a:cubicBezTo>
                    <a:pt x="93" y="204"/>
                    <a:pt x="93" y="204"/>
                    <a:pt x="93" y="204"/>
                  </a:cubicBezTo>
                  <a:cubicBezTo>
                    <a:pt x="93" y="204"/>
                    <a:pt x="93" y="204"/>
                    <a:pt x="93" y="204"/>
                  </a:cubicBezTo>
                  <a:close/>
                  <a:moveTo>
                    <a:pt x="92" y="202"/>
                  </a:moveTo>
                  <a:cubicBezTo>
                    <a:pt x="93" y="201"/>
                    <a:pt x="93" y="201"/>
                    <a:pt x="93" y="201"/>
                  </a:cubicBezTo>
                  <a:cubicBezTo>
                    <a:pt x="93" y="201"/>
                    <a:pt x="93" y="201"/>
                    <a:pt x="92" y="202"/>
                  </a:cubicBezTo>
                  <a:close/>
                  <a:moveTo>
                    <a:pt x="93" y="204"/>
                  </a:moveTo>
                  <a:cubicBezTo>
                    <a:pt x="94" y="204"/>
                    <a:pt x="94" y="204"/>
                    <a:pt x="94" y="204"/>
                  </a:cubicBezTo>
                  <a:cubicBezTo>
                    <a:pt x="94" y="204"/>
                    <a:pt x="94" y="204"/>
                    <a:pt x="93" y="204"/>
                  </a:cubicBezTo>
                  <a:close/>
                  <a:moveTo>
                    <a:pt x="93" y="201"/>
                  </a:moveTo>
                  <a:cubicBezTo>
                    <a:pt x="93" y="201"/>
                    <a:pt x="94" y="201"/>
                    <a:pt x="94" y="201"/>
                  </a:cubicBezTo>
                  <a:cubicBezTo>
                    <a:pt x="94" y="201"/>
                    <a:pt x="93" y="201"/>
                    <a:pt x="93" y="201"/>
                  </a:cubicBezTo>
                  <a:close/>
                  <a:moveTo>
                    <a:pt x="87" y="189"/>
                  </a:moveTo>
                  <a:cubicBezTo>
                    <a:pt x="86" y="187"/>
                    <a:pt x="86" y="187"/>
                    <a:pt x="86" y="187"/>
                  </a:cubicBezTo>
                  <a:cubicBezTo>
                    <a:pt x="87" y="189"/>
                    <a:pt x="87" y="189"/>
                    <a:pt x="87" y="189"/>
                  </a:cubicBezTo>
                  <a:close/>
                  <a:moveTo>
                    <a:pt x="61" y="195"/>
                  </a:moveTo>
                  <a:cubicBezTo>
                    <a:pt x="62" y="195"/>
                    <a:pt x="62" y="195"/>
                    <a:pt x="62" y="195"/>
                  </a:cubicBezTo>
                  <a:cubicBezTo>
                    <a:pt x="62" y="195"/>
                    <a:pt x="62" y="195"/>
                    <a:pt x="61" y="195"/>
                  </a:cubicBezTo>
                  <a:close/>
                  <a:moveTo>
                    <a:pt x="62" y="195"/>
                  </a:moveTo>
                  <a:cubicBezTo>
                    <a:pt x="62" y="195"/>
                    <a:pt x="62" y="195"/>
                    <a:pt x="62" y="195"/>
                  </a:cubicBezTo>
                  <a:cubicBezTo>
                    <a:pt x="62" y="195"/>
                    <a:pt x="62" y="195"/>
                    <a:pt x="62" y="195"/>
                  </a:cubicBezTo>
                  <a:close/>
                  <a:moveTo>
                    <a:pt x="66" y="194"/>
                  </a:moveTo>
                  <a:cubicBezTo>
                    <a:pt x="66" y="194"/>
                    <a:pt x="66" y="194"/>
                    <a:pt x="66" y="194"/>
                  </a:cubicBezTo>
                  <a:cubicBezTo>
                    <a:pt x="66" y="194"/>
                    <a:pt x="66" y="194"/>
                    <a:pt x="66" y="194"/>
                  </a:cubicBezTo>
                  <a:cubicBezTo>
                    <a:pt x="66" y="194"/>
                    <a:pt x="66" y="194"/>
                    <a:pt x="66" y="194"/>
                  </a:cubicBezTo>
                  <a:close/>
                  <a:moveTo>
                    <a:pt x="66" y="194"/>
                  </a:moveTo>
                  <a:cubicBezTo>
                    <a:pt x="66" y="194"/>
                    <a:pt x="66" y="195"/>
                    <a:pt x="65" y="195"/>
                  </a:cubicBezTo>
                  <a:cubicBezTo>
                    <a:pt x="66" y="195"/>
                    <a:pt x="66" y="194"/>
                    <a:pt x="66" y="194"/>
                  </a:cubicBezTo>
                  <a:close/>
                  <a:moveTo>
                    <a:pt x="65" y="195"/>
                  </a:moveTo>
                  <a:cubicBezTo>
                    <a:pt x="65" y="195"/>
                    <a:pt x="65" y="195"/>
                    <a:pt x="65" y="195"/>
                  </a:cubicBezTo>
                  <a:cubicBezTo>
                    <a:pt x="65" y="195"/>
                    <a:pt x="65" y="195"/>
                    <a:pt x="65" y="195"/>
                  </a:cubicBezTo>
                  <a:close/>
                  <a:moveTo>
                    <a:pt x="64" y="183"/>
                  </a:moveTo>
                  <a:cubicBezTo>
                    <a:pt x="64" y="183"/>
                    <a:pt x="64" y="183"/>
                    <a:pt x="64" y="184"/>
                  </a:cubicBezTo>
                  <a:cubicBezTo>
                    <a:pt x="64" y="183"/>
                    <a:pt x="64" y="183"/>
                    <a:pt x="64" y="183"/>
                  </a:cubicBezTo>
                  <a:close/>
                  <a:moveTo>
                    <a:pt x="62" y="173"/>
                  </a:moveTo>
                  <a:cubicBezTo>
                    <a:pt x="62" y="173"/>
                    <a:pt x="62" y="173"/>
                    <a:pt x="62" y="173"/>
                  </a:cubicBezTo>
                  <a:cubicBezTo>
                    <a:pt x="62" y="173"/>
                    <a:pt x="62" y="173"/>
                    <a:pt x="62" y="173"/>
                  </a:cubicBezTo>
                  <a:cubicBezTo>
                    <a:pt x="62" y="173"/>
                    <a:pt x="62" y="173"/>
                    <a:pt x="62" y="173"/>
                  </a:cubicBezTo>
                  <a:close/>
                  <a:moveTo>
                    <a:pt x="61" y="195"/>
                  </a:moveTo>
                  <a:cubicBezTo>
                    <a:pt x="61" y="195"/>
                    <a:pt x="61" y="195"/>
                    <a:pt x="61" y="195"/>
                  </a:cubicBezTo>
                  <a:cubicBezTo>
                    <a:pt x="61" y="195"/>
                    <a:pt x="61" y="195"/>
                    <a:pt x="61" y="195"/>
                  </a:cubicBezTo>
                  <a:close/>
                  <a:moveTo>
                    <a:pt x="59" y="195"/>
                  </a:moveTo>
                  <a:cubicBezTo>
                    <a:pt x="59" y="195"/>
                    <a:pt x="59" y="195"/>
                    <a:pt x="59" y="195"/>
                  </a:cubicBezTo>
                  <a:cubicBezTo>
                    <a:pt x="59" y="195"/>
                    <a:pt x="59" y="195"/>
                    <a:pt x="59" y="195"/>
                  </a:cubicBezTo>
                  <a:close/>
                  <a:moveTo>
                    <a:pt x="60" y="195"/>
                  </a:moveTo>
                  <a:cubicBezTo>
                    <a:pt x="60" y="195"/>
                    <a:pt x="60" y="195"/>
                    <a:pt x="60" y="195"/>
                  </a:cubicBezTo>
                  <a:cubicBezTo>
                    <a:pt x="60" y="195"/>
                    <a:pt x="60" y="195"/>
                    <a:pt x="60" y="195"/>
                  </a:cubicBezTo>
                  <a:cubicBezTo>
                    <a:pt x="60" y="195"/>
                    <a:pt x="60" y="195"/>
                    <a:pt x="60" y="195"/>
                  </a:cubicBezTo>
                  <a:close/>
                  <a:moveTo>
                    <a:pt x="79" y="235"/>
                  </a:moveTo>
                  <a:cubicBezTo>
                    <a:pt x="79" y="235"/>
                    <a:pt x="79" y="235"/>
                    <a:pt x="79" y="235"/>
                  </a:cubicBezTo>
                  <a:cubicBezTo>
                    <a:pt x="79" y="235"/>
                    <a:pt x="79" y="235"/>
                    <a:pt x="79" y="235"/>
                  </a:cubicBezTo>
                  <a:cubicBezTo>
                    <a:pt x="79" y="235"/>
                    <a:pt x="79" y="235"/>
                    <a:pt x="79" y="235"/>
                  </a:cubicBezTo>
                  <a:close/>
                  <a:moveTo>
                    <a:pt x="80" y="235"/>
                  </a:moveTo>
                  <a:cubicBezTo>
                    <a:pt x="80" y="235"/>
                    <a:pt x="80" y="235"/>
                    <a:pt x="80" y="235"/>
                  </a:cubicBezTo>
                  <a:cubicBezTo>
                    <a:pt x="80" y="235"/>
                    <a:pt x="80" y="235"/>
                    <a:pt x="80" y="235"/>
                  </a:cubicBezTo>
                  <a:close/>
                  <a:moveTo>
                    <a:pt x="81" y="235"/>
                  </a:moveTo>
                  <a:cubicBezTo>
                    <a:pt x="81" y="235"/>
                    <a:pt x="81" y="235"/>
                    <a:pt x="81" y="235"/>
                  </a:cubicBezTo>
                  <a:cubicBezTo>
                    <a:pt x="81" y="235"/>
                    <a:pt x="81" y="235"/>
                    <a:pt x="81" y="235"/>
                  </a:cubicBezTo>
                  <a:close/>
                  <a:moveTo>
                    <a:pt x="82" y="235"/>
                  </a:moveTo>
                  <a:cubicBezTo>
                    <a:pt x="82" y="235"/>
                    <a:pt x="82" y="235"/>
                    <a:pt x="82" y="235"/>
                  </a:cubicBezTo>
                  <a:cubicBezTo>
                    <a:pt x="82" y="235"/>
                    <a:pt x="82" y="235"/>
                    <a:pt x="82" y="235"/>
                  </a:cubicBezTo>
                  <a:close/>
                  <a:moveTo>
                    <a:pt x="98" y="218"/>
                  </a:moveTo>
                  <a:cubicBezTo>
                    <a:pt x="98" y="218"/>
                    <a:pt x="98" y="218"/>
                    <a:pt x="98" y="218"/>
                  </a:cubicBezTo>
                  <a:cubicBezTo>
                    <a:pt x="98" y="218"/>
                    <a:pt x="98" y="219"/>
                    <a:pt x="98" y="219"/>
                  </a:cubicBezTo>
                  <a:cubicBezTo>
                    <a:pt x="98" y="218"/>
                    <a:pt x="98" y="218"/>
                    <a:pt x="98" y="218"/>
                  </a:cubicBezTo>
                  <a:close/>
                  <a:moveTo>
                    <a:pt x="96" y="228"/>
                  </a:moveTo>
                  <a:cubicBezTo>
                    <a:pt x="96" y="228"/>
                    <a:pt x="96" y="228"/>
                    <a:pt x="96" y="228"/>
                  </a:cubicBezTo>
                  <a:cubicBezTo>
                    <a:pt x="96" y="228"/>
                    <a:pt x="96" y="228"/>
                    <a:pt x="96" y="228"/>
                  </a:cubicBezTo>
                  <a:close/>
                  <a:moveTo>
                    <a:pt x="93" y="229"/>
                  </a:moveTo>
                  <a:cubicBezTo>
                    <a:pt x="93" y="229"/>
                    <a:pt x="93" y="229"/>
                    <a:pt x="93" y="229"/>
                  </a:cubicBezTo>
                  <a:cubicBezTo>
                    <a:pt x="93" y="229"/>
                    <a:pt x="93" y="229"/>
                    <a:pt x="93" y="229"/>
                  </a:cubicBezTo>
                  <a:close/>
                  <a:moveTo>
                    <a:pt x="94" y="201"/>
                  </a:moveTo>
                  <a:cubicBezTo>
                    <a:pt x="94" y="201"/>
                    <a:pt x="94" y="201"/>
                    <a:pt x="94" y="201"/>
                  </a:cubicBezTo>
                  <a:cubicBezTo>
                    <a:pt x="94" y="201"/>
                    <a:pt x="94" y="201"/>
                    <a:pt x="94" y="201"/>
                  </a:cubicBezTo>
                  <a:close/>
                  <a:moveTo>
                    <a:pt x="94" y="192"/>
                  </a:moveTo>
                  <a:cubicBezTo>
                    <a:pt x="95" y="192"/>
                    <a:pt x="95" y="192"/>
                    <a:pt x="95" y="192"/>
                  </a:cubicBezTo>
                  <a:cubicBezTo>
                    <a:pt x="95" y="192"/>
                    <a:pt x="95" y="192"/>
                    <a:pt x="94" y="192"/>
                  </a:cubicBezTo>
                  <a:close/>
                  <a:moveTo>
                    <a:pt x="95" y="192"/>
                  </a:moveTo>
                  <a:cubicBezTo>
                    <a:pt x="95" y="192"/>
                    <a:pt x="95" y="192"/>
                    <a:pt x="95" y="191"/>
                  </a:cubicBezTo>
                  <a:cubicBezTo>
                    <a:pt x="95" y="192"/>
                    <a:pt x="95" y="192"/>
                    <a:pt x="95" y="192"/>
                  </a:cubicBezTo>
                  <a:close/>
                  <a:moveTo>
                    <a:pt x="94" y="192"/>
                  </a:moveTo>
                  <a:cubicBezTo>
                    <a:pt x="94" y="192"/>
                    <a:pt x="94" y="192"/>
                    <a:pt x="94" y="192"/>
                  </a:cubicBezTo>
                  <a:cubicBezTo>
                    <a:pt x="94" y="192"/>
                    <a:pt x="94" y="192"/>
                    <a:pt x="94" y="192"/>
                  </a:cubicBezTo>
                  <a:close/>
                  <a:moveTo>
                    <a:pt x="65" y="184"/>
                  </a:moveTo>
                  <a:cubicBezTo>
                    <a:pt x="64" y="184"/>
                    <a:pt x="64" y="184"/>
                    <a:pt x="64" y="184"/>
                  </a:cubicBezTo>
                  <a:cubicBezTo>
                    <a:pt x="65" y="184"/>
                    <a:pt x="65" y="184"/>
                    <a:pt x="65" y="184"/>
                  </a:cubicBezTo>
                  <a:cubicBezTo>
                    <a:pt x="65" y="184"/>
                    <a:pt x="65" y="184"/>
                    <a:pt x="65" y="184"/>
                  </a:cubicBezTo>
                  <a:close/>
                  <a:moveTo>
                    <a:pt x="61" y="172"/>
                  </a:moveTo>
                  <a:cubicBezTo>
                    <a:pt x="61" y="172"/>
                    <a:pt x="61" y="172"/>
                    <a:pt x="60" y="172"/>
                  </a:cubicBezTo>
                  <a:cubicBezTo>
                    <a:pt x="61" y="172"/>
                    <a:pt x="61" y="172"/>
                    <a:pt x="61" y="172"/>
                  </a:cubicBezTo>
                  <a:cubicBezTo>
                    <a:pt x="61" y="172"/>
                    <a:pt x="61" y="172"/>
                    <a:pt x="61" y="172"/>
                  </a:cubicBezTo>
                  <a:close/>
                  <a:moveTo>
                    <a:pt x="58" y="195"/>
                  </a:moveTo>
                  <a:cubicBezTo>
                    <a:pt x="58" y="195"/>
                    <a:pt x="58" y="195"/>
                    <a:pt x="58" y="195"/>
                  </a:cubicBezTo>
                  <a:cubicBezTo>
                    <a:pt x="58" y="195"/>
                    <a:pt x="58" y="195"/>
                    <a:pt x="58" y="195"/>
                  </a:cubicBezTo>
                  <a:close/>
                  <a:moveTo>
                    <a:pt x="58" y="195"/>
                  </a:moveTo>
                  <a:cubicBezTo>
                    <a:pt x="58" y="195"/>
                    <a:pt x="57" y="195"/>
                    <a:pt x="57" y="195"/>
                  </a:cubicBezTo>
                  <a:cubicBezTo>
                    <a:pt x="57" y="195"/>
                    <a:pt x="58" y="195"/>
                    <a:pt x="58" y="195"/>
                  </a:cubicBezTo>
                  <a:close/>
                  <a:moveTo>
                    <a:pt x="90" y="244"/>
                  </a:moveTo>
                  <a:cubicBezTo>
                    <a:pt x="90" y="244"/>
                    <a:pt x="90" y="243"/>
                    <a:pt x="90" y="243"/>
                  </a:cubicBezTo>
                  <a:cubicBezTo>
                    <a:pt x="90" y="243"/>
                    <a:pt x="90" y="244"/>
                    <a:pt x="90" y="244"/>
                  </a:cubicBezTo>
                  <a:cubicBezTo>
                    <a:pt x="90" y="244"/>
                    <a:pt x="90" y="244"/>
                    <a:pt x="90" y="244"/>
                  </a:cubicBezTo>
                  <a:cubicBezTo>
                    <a:pt x="90" y="244"/>
                    <a:pt x="90" y="244"/>
                    <a:pt x="90" y="244"/>
                  </a:cubicBezTo>
                  <a:cubicBezTo>
                    <a:pt x="90" y="244"/>
                    <a:pt x="90" y="244"/>
                    <a:pt x="90" y="244"/>
                  </a:cubicBezTo>
                  <a:close/>
                  <a:moveTo>
                    <a:pt x="93" y="244"/>
                  </a:moveTo>
                  <a:cubicBezTo>
                    <a:pt x="93" y="244"/>
                    <a:pt x="93" y="244"/>
                    <a:pt x="93" y="244"/>
                  </a:cubicBezTo>
                  <a:cubicBezTo>
                    <a:pt x="93" y="244"/>
                    <a:pt x="93" y="244"/>
                    <a:pt x="93" y="244"/>
                  </a:cubicBezTo>
                  <a:close/>
                  <a:moveTo>
                    <a:pt x="94" y="244"/>
                  </a:moveTo>
                  <a:cubicBezTo>
                    <a:pt x="94" y="244"/>
                    <a:pt x="94" y="244"/>
                    <a:pt x="93" y="244"/>
                  </a:cubicBezTo>
                  <a:cubicBezTo>
                    <a:pt x="94" y="244"/>
                    <a:pt x="94" y="244"/>
                    <a:pt x="94" y="244"/>
                  </a:cubicBezTo>
                  <a:close/>
                  <a:moveTo>
                    <a:pt x="96" y="252"/>
                  </a:moveTo>
                  <a:cubicBezTo>
                    <a:pt x="96" y="252"/>
                    <a:pt x="96" y="252"/>
                    <a:pt x="96" y="252"/>
                  </a:cubicBezTo>
                  <a:cubicBezTo>
                    <a:pt x="96" y="252"/>
                    <a:pt x="96" y="252"/>
                    <a:pt x="96" y="252"/>
                  </a:cubicBezTo>
                  <a:cubicBezTo>
                    <a:pt x="96" y="252"/>
                    <a:pt x="96" y="252"/>
                    <a:pt x="96" y="252"/>
                  </a:cubicBezTo>
                  <a:close/>
                  <a:moveTo>
                    <a:pt x="98" y="227"/>
                  </a:moveTo>
                  <a:cubicBezTo>
                    <a:pt x="98" y="227"/>
                    <a:pt x="98" y="227"/>
                    <a:pt x="98" y="227"/>
                  </a:cubicBezTo>
                  <a:cubicBezTo>
                    <a:pt x="98" y="227"/>
                    <a:pt x="98" y="227"/>
                    <a:pt x="98" y="227"/>
                  </a:cubicBezTo>
                  <a:cubicBezTo>
                    <a:pt x="98" y="227"/>
                    <a:pt x="98" y="227"/>
                    <a:pt x="98" y="227"/>
                  </a:cubicBezTo>
                  <a:cubicBezTo>
                    <a:pt x="98" y="227"/>
                    <a:pt x="98" y="227"/>
                    <a:pt x="98" y="227"/>
                  </a:cubicBezTo>
                  <a:close/>
                  <a:moveTo>
                    <a:pt x="99" y="219"/>
                  </a:moveTo>
                  <a:cubicBezTo>
                    <a:pt x="99" y="219"/>
                    <a:pt x="99" y="219"/>
                    <a:pt x="99" y="219"/>
                  </a:cubicBezTo>
                  <a:cubicBezTo>
                    <a:pt x="99" y="219"/>
                    <a:pt x="99" y="219"/>
                    <a:pt x="99" y="219"/>
                  </a:cubicBezTo>
                  <a:close/>
                  <a:moveTo>
                    <a:pt x="99" y="220"/>
                  </a:moveTo>
                  <a:cubicBezTo>
                    <a:pt x="99" y="220"/>
                    <a:pt x="99" y="220"/>
                    <a:pt x="99" y="220"/>
                  </a:cubicBezTo>
                  <a:cubicBezTo>
                    <a:pt x="99" y="220"/>
                    <a:pt x="99" y="220"/>
                    <a:pt x="99" y="220"/>
                  </a:cubicBezTo>
                  <a:close/>
                  <a:moveTo>
                    <a:pt x="99" y="219"/>
                  </a:moveTo>
                  <a:cubicBezTo>
                    <a:pt x="99" y="220"/>
                    <a:pt x="99" y="220"/>
                    <a:pt x="99" y="220"/>
                  </a:cubicBezTo>
                  <a:cubicBezTo>
                    <a:pt x="99" y="220"/>
                    <a:pt x="99" y="220"/>
                    <a:pt x="99" y="219"/>
                  </a:cubicBezTo>
                  <a:close/>
                  <a:moveTo>
                    <a:pt x="99" y="203"/>
                  </a:moveTo>
                  <a:cubicBezTo>
                    <a:pt x="98" y="203"/>
                    <a:pt x="100" y="204"/>
                    <a:pt x="99" y="204"/>
                  </a:cubicBezTo>
                  <a:cubicBezTo>
                    <a:pt x="98" y="204"/>
                    <a:pt x="97" y="204"/>
                    <a:pt x="96" y="204"/>
                  </a:cubicBezTo>
                  <a:cubicBezTo>
                    <a:pt x="95" y="204"/>
                    <a:pt x="95" y="203"/>
                    <a:pt x="96" y="201"/>
                  </a:cubicBezTo>
                  <a:cubicBezTo>
                    <a:pt x="96" y="200"/>
                    <a:pt x="97" y="199"/>
                    <a:pt x="97" y="199"/>
                  </a:cubicBezTo>
                  <a:cubicBezTo>
                    <a:pt x="98" y="199"/>
                    <a:pt x="99" y="199"/>
                    <a:pt x="100" y="199"/>
                  </a:cubicBezTo>
                  <a:cubicBezTo>
                    <a:pt x="101" y="199"/>
                    <a:pt x="101" y="199"/>
                    <a:pt x="101" y="200"/>
                  </a:cubicBezTo>
                  <a:cubicBezTo>
                    <a:pt x="101" y="200"/>
                    <a:pt x="100" y="200"/>
                    <a:pt x="100" y="201"/>
                  </a:cubicBezTo>
                  <a:cubicBezTo>
                    <a:pt x="100" y="201"/>
                    <a:pt x="100" y="201"/>
                    <a:pt x="100" y="201"/>
                  </a:cubicBezTo>
                  <a:cubicBezTo>
                    <a:pt x="100" y="202"/>
                    <a:pt x="99" y="203"/>
                    <a:pt x="99" y="203"/>
                  </a:cubicBezTo>
                  <a:close/>
                  <a:moveTo>
                    <a:pt x="105" y="170"/>
                  </a:moveTo>
                  <a:cubicBezTo>
                    <a:pt x="105" y="170"/>
                    <a:pt x="105" y="170"/>
                    <a:pt x="105" y="170"/>
                  </a:cubicBezTo>
                  <a:cubicBezTo>
                    <a:pt x="105" y="170"/>
                    <a:pt x="105" y="170"/>
                    <a:pt x="105" y="170"/>
                  </a:cubicBezTo>
                  <a:close/>
                  <a:moveTo>
                    <a:pt x="103" y="190"/>
                  </a:moveTo>
                  <a:cubicBezTo>
                    <a:pt x="104" y="190"/>
                    <a:pt x="104" y="190"/>
                    <a:pt x="104" y="190"/>
                  </a:cubicBezTo>
                  <a:cubicBezTo>
                    <a:pt x="104" y="190"/>
                    <a:pt x="104" y="190"/>
                    <a:pt x="103" y="190"/>
                  </a:cubicBezTo>
                  <a:close/>
                  <a:moveTo>
                    <a:pt x="65" y="151"/>
                  </a:moveTo>
                  <a:cubicBezTo>
                    <a:pt x="64" y="152"/>
                    <a:pt x="64" y="152"/>
                    <a:pt x="64" y="152"/>
                  </a:cubicBezTo>
                  <a:cubicBezTo>
                    <a:pt x="62" y="153"/>
                    <a:pt x="62" y="153"/>
                    <a:pt x="62" y="153"/>
                  </a:cubicBezTo>
                  <a:lnTo>
                    <a:pt x="65" y="151"/>
                  </a:lnTo>
                  <a:close/>
                  <a:moveTo>
                    <a:pt x="61" y="152"/>
                  </a:moveTo>
                  <a:cubicBezTo>
                    <a:pt x="61" y="152"/>
                    <a:pt x="60" y="152"/>
                    <a:pt x="60" y="152"/>
                  </a:cubicBezTo>
                  <a:cubicBezTo>
                    <a:pt x="60" y="152"/>
                    <a:pt x="61" y="152"/>
                    <a:pt x="61" y="152"/>
                  </a:cubicBezTo>
                  <a:close/>
                  <a:moveTo>
                    <a:pt x="60" y="152"/>
                  </a:moveTo>
                  <a:cubicBezTo>
                    <a:pt x="59" y="152"/>
                    <a:pt x="59" y="152"/>
                    <a:pt x="59" y="151"/>
                  </a:cubicBezTo>
                  <a:cubicBezTo>
                    <a:pt x="59" y="152"/>
                    <a:pt x="59" y="152"/>
                    <a:pt x="60" y="152"/>
                  </a:cubicBezTo>
                  <a:close/>
                  <a:moveTo>
                    <a:pt x="58" y="151"/>
                  </a:moveTo>
                  <a:cubicBezTo>
                    <a:pt x="58" y="151"/>
                    <a:pt x="58" y="151"/>
                    <a:pt x="58" y="151"/>
                  </a:cubicBezTo>
                  <a:cubicBezTo>
                    <a:pt x="58" y="151"/>
                    <a:pt x="58" y="151"/>
                    <a:pt x="58" y="151"/>
                  </a:cubicBezTo>
                  <a:cubicBezTo>
                    <a:pt x="58" y="151"/>
                    <a:pt x="58" y="151"/>
                    <a:pt x="58" y="151"/>
                  </a:cubicBezTo>
                  <a:close/>
                  <a:moveTo>
                    <a:pt x="59" y="151"/>
                  </a:moveTo>
                  <a:cubicBezTo>
                    <a:pt x="59" y="151"/>
                    <a:pt x="58" y="151"/>
                    <a:pt x="58" y="151"/>
                  </a:cubicBezTo>
                  <a:cubicBezTo>
                    <a:pt x="58" y="151"/>
                    <a:pt x="59" y="151"/>
                    <a:pt x="59" y="151"/>
                  </a:cubicBezTo>
                  <a:close/>
                  <a:moveTo>
                    <a:pt x="54" y="136"/>
                  </a:moveTo>
                  <a:cubicBezTo>
                    <a:pt x="54" y="136"/>
                    <a:pt x="54" y="136"/>
                    <a:pt x="54" y="137"/>
                  </a:cubicBezTo>
                  <a:cubicBezTo>
                    <a:pt x="54" y="136"/>
                    <a:pt x="54" y="136"/>
                    <a:pt x="54" y="136"/>
                  </a:cubicBezTo>
                  <a:close/>
                  <a:moveTo>
                    <a:pt x="54" y="137"/>
                  </a:moveTo>
                  <a:cubicBezTo>
                    <a:pt x="53" y="137"/>
                    <a:pt x="53" y="137"/>
                    <a:pt x="53" y="137"/>
                  </a:cubicBezTo>
                  <a:cubicBezTo>
                    <a:pt x="53" y="137"/>
                    <a:pt x="53" y="137"/>
                    <a:pt x="53" y="137"/>
                  </a:cubicBezTo>
                  <a:cubicBezTo>
                    <a:pt x="53" y="137"/>
                    <a:pt x="53" y="137"/>
                    <a:pt x="54" y="137"/>
                  </a:cubicBezTo>
                  <a:close/>
                  <a:moveTo>
                    <a:pt x="41" y="175"/>
                  </a:moveTo>
                  <a:cubicBezTo>
                    <a:pt x="41" y="175"/>
                    <a:pt x="41" y="175"/>
                    <a:pt x="41" y="175"/>
                  </a:cubicBezTo>
                  <a:cubicBezTo>
                    <a:pt x="41" y="175"/>
                    <a:pt x="41" y="175"/>
                    <a:pt x="41" y="175"/>
                  </a:cubicBezTo>
                  <a:cubicBezTo>
                    <a:pt x="41" y="175"/>
                    <a:pt x="41" y="175"/>
                    <a:pt x="41" y="175"/>
                  </a:cubicBezTo>
                  <a:close/>
                  <a:moveTo>
                    <a:pt x="36" y="177"/>
                  </a:moveTo>
                  <a:cubicBezTo>
                    <a:pt x="35" y="177"/>
                    <a:pt x="35" y="177"/>
                    <a:pt x="35" y="177"/>
                  </a:cubicBezTo>
                  <a:cubicBezTo>
                    <a:pt x="35" y="177"/>
                    <a:pt x="36" y="177"/>
                    <a:pt x="36" y="177"/>
                  </a:cubicBezTo>
                  <a:cubicBezTo>
                    <a:pt x="36" y="177"/>
                    <a:pt x="36" y="177"/>
                    <a:pt x="36" y="177"/>
                  </a:cubicBezTo>
                  <a:close/>
                  <a:moveTo>
                    <a:pt x="28" y="179"/>
                  </a:moveTo>
                  <a:cubicBezTo>
                    <a:pt x="28" y="180"/>
                    <a:pt x="28" y="180"/>
                    <a:pt x="28" y="180"/>
                  </a:cubicBezTo>
                  <a:cubicBezTo>
                    <a:pt x="28" y="180"/>
                    <a:pt x="28" y="180"/>
                    <a:pt x="28" y="180"/>
                  </a:cubicBezTo>
                  <a:cubicBezTo>
                    <a:pt x="28" y="180"/>
                    <a:pt x="28" y="180"/>
                    <a:pt x="28" y="179"/>
                  </a:cubicBezTo>
                  <a:close/>
                  <a:moveTo>
                    <a:pt x="33" y="154"/>
                  </a:moveTo>
                  <a:cubicBezTo>
                    <a:pt x="33" y="154"/>
                    <a:pt x="33" y="154"/>
                    <a:pt x="33" y="154"/>
                  </a:cubicBezTo>
                  <a:cubicBezTo>
                    <a:pt x="33" y="154"/>
                    <a:pt x="33" y="154"/>
                    <a:pt x="33" y="154"/>
                  </a:cubicBezTo>
                  <a:close/>
                  <a:moveTo>
                    <a:pt x="20" y="145"/>
                  </a:moveTo>
                  <a:cubicBezTo>
                    <a:pt x="20" y="146"/>
                    <a:pt x="21" y="146"/>
                    <a:pt x="21" y="146"/>
                  </a:cubicBezTo>
                  <a:cubicBezTo>
                    <a:pt x="21" y="146"/>
                    <a:pt x="20" y="146"/>
                    <a:pt x="20" y="145"/>
                  </a:cubicBezTo>
                  <a:close/>
                  <a:moveTo>
                    <a:pt x="22" y="147"/>
                  </a:moveTo>
                  <a:cubicBezTo>
                    <a:pt x="22" y="147"/>
                    <a:pt x="22" y="147"/>
                    <a:pt x="22" y="147"/>
                  </a:cubicBezTo>
                  <a:cubicBezTo>
                    <a:pt x="22" y="147"/>
                    <a:pt x="22" y="147"/>
                    <a:pt x="22" y="147"/>
                  </a:cubicBezTo>
                  <a:close/>
                  <a:moveTo>
                    <a:pt x="23" y="148"/>
                  </a:moveTo>
                  <a:cubicBezTo>
                    <a:pt x="23" y="148"/>
                    <a:pt x="23" y="148"/>
                    <a:pt x="24" y="148"/>
                  </a:cubicBezTo>
                  <a:cubicBezTo>
                    <a:pt x="23" y="148"/>
                    <a:pt x="23" y="148"/>
                    <a:pt x="23" y="148"/>
                  </a:cubicBezTo>
                  <a:close/>
                  <a:moveTo>
                    <a:pt x="18" y="179"/>
                  </a:moveTo>
                  <a:cubicBezTo>
                    <a:pt x="18" y="179"/>
                    <a:pt x="18" y="179"/>
                    <a:pt x="18" y="179"/>
                  </a:cubicBezTo>
                  <a:cubicBezTo>
                    <a:pt x="18" y="179"/>
                    <a:pt x="18" y="179"/>
                    <a:pt x="18" y="179"/>
                  </a:cubicBezTo>
                  <a:close/>
                  <a:moveTo>
                    <a:pt x="18" y="179"/>
                  </a:moveTo>
                  <a:cubicBezTo>
                    <a:pt x="18" y="179"/>
                    <a:pt x="18" y="179"/>
                    <a:pt x="18" y="179"/>
                  </a:cubicBezTo>
                  <a:cubicBezTo>
                    <a:pt x="18" y="179"/>
                    <a:pt x="18" y="179"/>
                    <a:pt x="18" y="179"/>
                  </a:cubicBezTo>
                  <a:cubicBezTo>
                    <a:pt x="18" y="179"/>
                    <a:pt x="18" y="179"/>
                    <a:pt x="18" y="179"/>
                  </a:cubicBezTo>
                  <a:close/>
                  <a:moveTo>
                    <a:pt x="11" y="174"/>
                  </a:moveTo>
                  <a:cubicBezTo>
                    <a:pt x="11" y="173"/>
                    <a:pt x="11" y="173"/>
                    <a:pt x="11" y="173"/>
                  </a:cubicBezTo>
                  <a:cubicBezTo>
                    <a:pt x="11" y="173"/>
                    <a:pt x="11" y="173"/>
                    <a:pt x="11" y="174"/>
                  </a:cubicBezTo>
                  <a:close/>
                  <a:moveTo>
                    <a:pt x="9" y="170"/>
                  </a:moveTo>
                  <a:cubicBezTo>
                    <a:pt x="9" y="170"/>
                    <a:pt x="9" y="170"/>
                    <a:pt x="9" y="170"/>
                  </a:cubicBezTo>
                  <a:cubicBezTo>
                    <a:pt x="9" y="170"/>
                    <a:pt x="9" y="170"/>
                    <a:pt x="9" y="170"/>
                  </a:cubicBezTo>
                  <a:cubicBezTo>
                    <a:pt x="9" y="170"/>
                    <a:pt x="9" y="170"/>
                    <a:pt x="9" y="170"/>
                  </a:cubicBezTo>
                  <a:close/>
                  <a:moveTo>
                    <a:pt x="11" y="174"/>
                  </a:moveTo>
                  <a:cubicBezTo>
                    <a:pt x="11" y="174"/>
                    <a:pt x="11" y="174"/>
                    <a:pt x="11" y="174"/>
                  </a:cubicBezTo>
                  <a:cubicBezTo>
                    <a:pt x="11" y="174"/>
                    <a:pt x="11" y="174"/>
                    <a:pt x="11" y="174"/>
                  </a:cubicBezTo>
                  <a:close/>
                  <a:moveTo>
                    <a:pt x="11" y="175"/>
                  </a:moveTo>
                  <a:cubicBezTo>
                    <a:pt x="11" y="175"/>
                    <a:pt x="11" y="175"/>
                    <a:pt x="11" y="175"/>
                  </a:cubicBezTo>
                  <a:cubicBezTo>
                    <a:pt x="11" y="175"/>
                    <a:pt x="11" y="175"/>
                    <a:pt x="11" y="175"/>
                  </a:cubicBezTo>
                  <a:close/>
                  <a:moveTo>
                    <a:pt x="9" y="169"/>
                  </a:moveTo>
                  <a:cubicBezTo>
                    <a:pt x="9" y="169"/>
                    <a:pt x="9" y="169"/>
                    <a:pt x="9" y="169"/>
                  </a:cubicBezTo>
                  <a:cubicBezTo>
                    <a:pt x="9" y="169"/>
                    <a:pt x="9" y="169"/>
                    <a:pt x="9" y="169"/>
                  </a:cubicBezTo>
                  <a:close/>
                  <a:moveTo>
                    <a:pt x="17" y="184"/>
                  </a:moveTo>
                  <a:cubicBezTo>
                    <a:pt x="17" y="184"/>
                    <a:pt x="17" y="184"/>
                    <a:pt x="17" y="184"/>
                  </a:cubicBezTo>
                  <a:cubicBezTo>
                    <a:pt x="17" y="184"/>
                    <a:pt x="17" y="184"/>
                    <a:pt x="17" y="184"/>
                  </a:cubicBezTo>
                  <a:cubicBezTo>
                    <a:pt x="17" y="184"/>
                    <a:pt x="17" y="184"/>
                    <a:pt x="17" y="184"/>
                  </a:cubicBezTo>
                  <a:close/>
                  <a:moveTo>
                    <a:pt x="18" y="184"/>
                  </a:moveTo>
                  <a:cubicBezTo>
                    <a:pt x="18" y="184"/>
                    <a:pt x="18" y="184"/>
                    <a:pt x="18" y="184"/>
                  </a:cubicBezTo>
                  <a:cubicBezTo>
                    <a:pt x="18" y="184"/>
                    <a:pt x="18" y="184"/>
                    <a:pt x="18" y="184"/>
                  </a:cubicBezTo>
                  <a:close/>
                  <a:moveTo>
                    <a:pt x="17" y="144"/>
                  </a:moveTo>
                  <a:cubicBezTo>
                    <a:pt x="17" y="144"/>
                    <a:pt x="18" y="144"/>
                    <a:pt x="18" y="144"/>
                  </a:cubicBezTo>
                  <a:cubicBezTo>
                    <a:pt x="18" y="144"/>
                    <a:pt x="17" y="144"/>
                    <a:pt x="17" y="144"/>
                  </a:cubicBezTo>
                  <a:close/>
                  <a:moveTo>
                    <a:pt x="18" y="144"/>
                  </a:moveTo>
                  <a:cubicBezTo>
                    <a:pt x="18" y="144"/>
                    <a:pt x="18" y="144"/>
                    <a:pt x="18" y="144"/>
                  </a:cubicBezTo>
                  <a:cubicBezTo>
                    <a:pt x="18" y="144"/>
                    <a:pt x="18" y="144"/>
                    <a:pt x="18" y="144"/>
                  </a:cubicBezTo>
                  <a:close/>
                  <a:moveTo>
                    <a:pt x="19" y="145"/>
                  </a:moveTo>
                  <a:cubicBezTo>
                    <a:pt x="19" y="145"/>
                    <a:pt x="19" y="145"/>
                    <a:pt x="19" y="145"/>
                  </a:cubicBezTo>
                  <a:cubicBezTo>
                    <a:pt x="19" y="145"/>
                    <a:pt x="19" y="145"/>
                    <a:pt x="19" y="145"/>
                  </a:cubicBezTo>
                  <a:close/>
                  <a:moveTo>
                    <a:pt x="23" y="178"/>
                  </a:moveTo>
                  <a:cubicBezTo>
                    <a:pt x="23" y="178"/>
                    <a:pt x="23" y="178"/>
                    <a:pt x="23" y="178"/>
                  </a:cubicBezTo>
                  <a:cubicBezTo>
                    <a:pt x="23" y="178"/>
                    <a:pt x="23" y="178"/>
                    <a:pt x="23" y="178"/>
                  </a:cubicBezTo>
                  <a:cubicBezTo>
                    <a:pt x="23" y="178"/>
                    <a:pt x="23" y="178"/>
                    <a:pt x="23" y="178"/>
                  </a:cubicBezTo>
                  <a:close/>
                  <a:moveTo>
                    <a:pt x="24" y="179"/>
                  </a:moveTo>
                  <a:cubicBezTo>
                    <a:pt x="24" y="179"/>
                    <a:pt x="24" y="179"/>
                    <a:pt x="23" y="179"/>
                  </a:cubicBezTo>
                  <a:cubicBezTo>
                    <a:pt x="24" y="179"/>
                    <a:pt x="24" y="179"/>
                    <a:pt x="24" y="179"/>
                  </a:cubicBezTo>
                  <a:close/>
                  <a:moveTo>
                    <a:pt x="25" y="149"/>
                  </a:moveTo>
                  <a:cubicBezTo>
                    <a:pt x="25" y="149"/>
                    <a:pt x="25" y="149"/>
                    <a:pt x="25" y="149"/>
                  </a:cubicBezTo>
                  <a:cubicBezTo>
                    <a:pt x="25" y="149"/>
                    <a:pt x="25" y="149"/>
                    <a:pt x="25" y="149"/>
                  </a:cubicBezTo>
                  <a:close/>
                  <a:moveTo>
                    <a:pt x="27" y="150"/>
                  </a:moveTo>
                  <a:cubicBezTo>
                    <a:pt x="27" y="150"/>
                    <a:pt x="27" y="150"/>
                    <a:pt x="27" y="150"/>
                  </a:cubicBezTo>
                  <a:cubicBezTo>
                    <a:pt x="27" y="150"/>
                    <a:pt x="27" y="150"/>
                    <a:pt x="27" y="150"/>
                  </a:cubicBezTo>
                  <a:close/>
                  <a:moveTo>
                    <a:pt x="34" y="169"/>
                  </a:moveTo>
                  <a:cubicBezTo>
                    <a:pt x="34" y="169"/>
                    <a:pt x="34" y="169"/>
                    <a:pt x="34" y="169"/>
                  </a:cubicBezTo>
                  <a:cubicBezTo>
                    <a:pt x="34" y="169"/>
                    <a:pt x="34" y="169"/>
                    <a:pt x="34" y="169"/>
                  </a:cubicBezTo>
                  <a:cubicBezTo>
                    <a:pt x="34" y="169"/>
                    <a:pt x="34" y="169"/>
                    <a:pt x="34" y="169"/>
                  </a:cubicBezTo>
                  <a:close/>
                  <a:moveTo>
                    <a:pt x="34" y="169"/>
                  </a:moveTo>
                  <a:cubicBezTo>
                    <a:pt x="33" y="169"/>
                    <a:pt x="33" y="169"/>
                    <a:pt x="33" y="169"/>
                  </a:cubicBezTo>
                  <a:cubicBezTo>
                    <a:pt x="33" y="169"/>
                    <a:pt x="33" y="169"/>
                    <a:pt x="34" y="169"/>
                  </a:cubicBezTo>
                  <a:close/>
                  <a:moveTo>
                    <a:pt x="34" y="155"/>
                  </a:moveTo>
                  <a:cubicBezTo>
                    <a:pt x="34" y="155"/>
                    <a:pt x="34" y="155"/>
                    <a:pt x="35" y="155"/>
                  </a:cubicBezTo>
                  <a:cubicBezTo>
                    <a:pt x="34" y="155"/>
                    <a:pt x="34" y="155"/>
                    <a:pt x="34" y="155"/>
                  </a:cubicBezTo>
                  <a:close/>
                  <a:moveTo>
                    <a:pt x="35" y="156"/>
                  </a:moveTo>
                  <a:cubicBezTo>
                    <a:pt x="35" y="156"/>
                    <a:pt x="36" y="156"/>
                    <a:pt x="36" y="156"/>
                  </a:cubicBezTo>
                  <a:cubicBezTo>
                    <a:pt x="36" y="156"/>
                    <a:pt x="35" y="156"/>
                    <a:pt x="35" y="156"/>
                  </a:cubicBezTo>
                  <a:close/>
                  <a:moveTo>
                    <a:pt x="39" y="175"/>
                  </a:moveTo>
                  <a:cubicBezTo>
                    <a:pt x="39" y="175"/>
                    <a:pt x="39" y="175"/>
                    <a:pt x="39" y="175"/>
                  </a:cubicBezTo>
                  <a:cubicBezTo>
                    <a:pt x="39" y="175"/>
                    <a:pt x="39" y="175"/>
                    <a:pt x="39" y="175"/>
                  </a:cubicBezTo>
                  <a:close/>
                  <a:moveTo>
                    <a:pt x="39" y="174"/>
                  </a:moveTo>
                  <a:cubicBezTo>
                    <a:pt x="39" y="174"/>
                    <a:pt x="39" y="174"/>
                    <a:pt x="39" y="175"/>
                  </a:cubicBezTo>
                  <a:cubicBezTo>
                    <a:pt x="39" y="174"/>
                    <a:pt x="39" y="174"/>
                    <a:pt x="39" y="174"/>
                  </a:cubicBezTo>
                  <a:close/>
                  <a:moveTo>
                    <a:pt x="40" y="174"/>
                  </a:moveTo>
                  <a:cubicBezTo>
                    <a:pt x="40" y="174"/>
                    <a:pt x="40" y="174"/>
                    <a:pt x="39" y="174"/>
                  </a:cubicBezTo>
                  <a:cubicBezTo>
                    <a:pt x="40" y="174"/>
                    <a:pt x="40" y="174"/>
                    <a:pt x="40" y="174"/>
                  </a:cubicBezTo>
                  <a:close/>
                  <a:moveTo>
                    <a:pt x="41" y="161"/>
                  </a:moveTo>
                  <a:cubicBezTo>
                    <a:pt x="41" y="161"/>
                    <a:pt x="41" y="161"/>
                    <a:pt x="41" y="161"/>
                  </a:cubicBezTo>
                  <a:cubicBezTo>
                    <a:pt x="41" y="161"/>
                    <a:pt x="41" y="161"/>
                    <a:pt x="41" y="161"/>
                  </a:cubicBezTo>
                  <a:close/>
                  <a:moveTo>
                    <a:pt x="42" y="161"/>
                  </a:moveTo>
                  <a:cubicBezTo>
                    <a:pt x="42" y="161"/>
                    <a:pt x="42" y="161"/>
                    <a:pt x="42" y="161"/>
                  </a:cubicBezTo>
                  <a:cubicBezTo>
                    <a:pt x="42" y="161"/>
                    <a:pt x="42" y="161"/>
                    <a:pt x="42" y="161"/>
                  </a:cubicBezTo>
                  <a:close/>
                  <a:moveTo>
                    <a:pt x="36" y="156"/>
                  </a:moveTo>
                  <a:cubicBezTo>
                    <a:pt x="36" y="156"/>
                    <a:pt x="36" y="156"/>
                    <a:pt x="36" y="156"/>
                  </a:cubicBezTo>
                  <a:cubicBezTo>
                    <a:pt x="36" y="156"/>
                    <a:pt x="36" y="156"/>
                    <a:pt x="36" y="156"/>
                  </a:cubicBezTo>
                  <a:close/>
                  <a:moveTo>
                    <a:pt x="6" y="175"/>
                  </a:moveTo>
                  <a:cubicBezTo>
                    <a:pt x="6" y="175"/>
                    <a:pt x="7" y="174"/>
                    <a:pt x="7" y="174"/>
                  </a:cubicBezTo>
                  <a:cubicBezTo>
                    <a:pt x="7" y="174"/>
                    <a:pt x="6" y="175"/>
                    <a:pt x="6" y="175"/>
                  </a:cubicBezTo>
                  <a:close/>
                  <a:moveTo>
                    <a:pt x="7" y="174"/>
                  </a:moveTo>
                  <a:cubicBezTo>
                    <a:pt x="7" y="174"/>
                    <a:pt x="7" y="174"/>
                    <a:pt x="7" y="174"/>
                  </a:cubicBezTo>
                  <a:cubicBezTo>
                    <a:pt x="7" y="174"/>
                    <a:pt x="7" y="174"/>
                    <a:pt x="7" y="174"/>
                  </a:cubicBezTo>
                  <a:close/>
                  <a:moveTo>
                    <a:pt x="7" y="174"/>
                  </a:moveTo>
                  <a:cubicBezTo>
                    <a:pt x="7" y="174"/>
                    <a:pt x="7" y="174"/>
                    <a:pt x="7" y="174"/>
                  </a:cubicBezTo>
                  <a:cubicBezTo>
                    <a:pt x="7" y="174"/>
                    <a:pt x="7" y="174"/>
                    <a:pt x="7" y="174"/>
                  </a:cubicBezTo>
                  <a:close/>
                  <a:moveTo>
                    <a:pt x="13" y="184"/>
                  </a:moveTo>
                  <a:cubicBezTo>
                    <a:pt x="13" y="183"/>
                    <a:pt x="13" y="183"/>
                    <a:pt x="13" y="183"/>
                  </a:cubicBezTo>
                  <a:cubicBezTo>
                    <a:pt x="13" y="183"/>
                    <a:pt x="13" y="183"/>
                    <a:pt x="13" y="184"/>
                  </a:cubicBezTo>
                  <a:close/>
                  <a:moveTo>
                    <a:pt x="13" y="183"/>
                  </a:moveTo>
                  <a:cubicBezTo>
                    <a:pt x="13" y="183"/>
                    <a:pt x="13" y="183"/>
                    <a:pt x="13" y="182"/>
                  </a:cubicBezTo>
                  <a:cubicBezTo>
                    <a:pt x="13" y="182"/>
                    <a:pt x="13" y="182"/>
                    <a:pt x="13" y="183"/>
                  </a:cubicBezTo>
                  <a:cubicBezTo>
                    <a:pt x="13" y="183"/>
                    <a:pt x="13" y="183"/>
                    <a:pt x="13" y="183"/>
                  </a:cubicBezTo>
                  <a:close/>
                  <a:moveTo>
                    <a:pt x="33" y="177"/>
                  </a:moveTo>
                  <a:cubicBezTo>
                    <a:pt x="33" y="177"/>
                    <a:pt x="33" y="177"/>
                    <a:pt x="33" y="177"/>
                  </a:cubicBezTo>
                  <a:cubicBezTo>
                    <a:pt x="33" y="177"/>
                    <a:pt x="33" y="177"/>
                    <a:pt x="33" y="177"/>
                  </a:cubicBezTo>
                  <a:close/>
                  <a:moveTo>
                    <a:pt x="34" y="177"/>
                  </a:moveTo>
                  <a:cubicBezTo>
                    <a:pt x="34" y="177"/>
                    <a:pt x="33" y="177"/>
                    <a:pt x="33" y="177"/>
                  </a:cubicBezTo>
                  <a:cubicBezTo>
                    <a:pt x="33" y="177"/>
                    <a:pt x="34" y="177"/>
                    <a:pt x="34" y="177"/>
                  </a:cubicBezTo>
                  <a:close/>
                  <a:moveTo>
                    <a:pt x="34" y="177"/>
                  </a:moveTo>
                  <a:cubicBezTo>
                    <a:pt x="34" y="177"/>
                    <a:pt x="34" y="177"/>
                    <a:pt x="34" y="177"/>
                  </a:cubicBezTo>
                  <a:cubicBezTo>
                    <a:pt x="34" y="177"/>
                    <a:pt x="34" y="177"/>
                    <a:pt x="34" y="177"/>
                  </a:cubicBezTo>
                  <a:close/>
                  <a:moveTo>
                    <a:pt x="39" y="175"/>
                  </a:moveTo>
                  <a:cubicBezTo>
                    <a:pt x="39" y="175"/>
                    <a:pt x="39" y="175"/>
                    <a:pt x="39" y="175"/>
                  </a:cubicBezTo>
                  <a:cubicBezTo>
                    <a:pt x="39" y="175"/>
                    <a:pt x="39" y="175"/>
                    <a:pt x="39" y="175"/>
                  </a:cubicBezTo>
                  <a:cubicBezTo>
                    <a:pt x="39" y="175"/>
                    <a:pt x="39" y="175"/>
                    <a:pt x="39" y="175"/>
                  </a:cubicBezTo>
                  <a:close/>
                  <a:moveTo>
                    <a:pt x="57" y="195"/>
                  </a:moveTo>
                  <a:cubicBezTo>
                    <a:pt x="57" y="195"/>
                    <a:pt x="57" y="195"/>
                    <a:pt x="57" y="195"/>
                  </a:cubicBezTo>
                  <a:cubicBezTo>
                    <a:pt x="56" y="195"/>
                    <a:pt x="56" y="195"/>
                    <a:pt x="56" y="195"/>
                  </a:cubicBezTo>
                  <a:lnTo>
                    <a:pt x="57" y="195"/>
                  </a:lnTo>
                  <a:close/>
                  <a:moveTo>
                    <a:pt x="92" y="244"/>
                  </a:moveTo>
                  <a:cubicBezTo>
                    <a:pt x="92" y="244"/>
                    <a:pt x="92" y="244"/>
                    <a:pt x="92" y="244"/>
                  </a:cubicBezTo>
                  <a:cubicBezTo>
                    <a:pt x="92" y="244"/>
                    <a:pt x="92" y="244"/>
                    <a:pt x="92" y="244"/>
                  </a:cubicBezTo>
                  <a:close/>
                  <a:moveTo>
                    <a:pt x="116" y="175"/>
                  </a:moveTo>
                  <a:cubicBezTo>
                    <a:pt x="116" y="175"/>
                    <a:pt x="116" y="175"/>
                    <a:pt x="116" y="175"/>
                  </a:cubicBezTo>
                  <a:cubicBezTo>
                    <a:pt x="116" y="175"/>
                    <a:pt x="116" y="175"/>
                    <a:pt x="116" y="175"/>
                  </a:cubicBezTo>
                  <a:close/>
                  <a:moveTo>
                    <a:pt x="105" y="168"/>
                  </a:moveTo>
                  <a:cubicBezTo>
                    <a:pt x="105" y="168"/>
                    <a:pt x="105" y="168"/>
                    <a:pt x="105" y="168"/>
                  </a:cubicBezTo>
                  <a:cubicBezTo>
                    <a:pt x="105" y="168"/>
                    <a:pt x="105" y="168"/>
                    <a:pt x="105" y="168"/>
                  </a:cubicBezTo>
                  <a:close/>
                  <a:moveTo>
                    <a:pt x="263" y="91"/>
                  </a:moveTo>
                  <a:cubicBezTo>
                    <a:pt x="263" y="91"/>
                    <a:pt x="264" y="91"/>
                    <a:pt x="264" y="91"/>
                  </a:cubicBezTo>
                  <a:cubicBezTo>
                    <a:pt x="264" y="91"/>
                    <a:pt x="263" y="91"/>
                    <a:pt x="263" y="91"/>
                  </a:cubicBezTo>
                  <a:close/>
                  <a:moveTo>
                    <a:pt x="263" y="91"/>
                  </a:moveTo>
                  <a:cubicBezTo>
                    <a:pt x="263" y="90"/>
                    <a:pt x="263" y="90"/>
                    <a:pt x="263" y="90"/>
                  </a:cubicBezTo>
                  <a:cubicBezTo>
                    <a:pt x="263" y="90"/>
                    <a:pt x="263" y="90"/>
                    <a:pt x="263" y="91"/>
                  </a:cubicBezTo>
                  <a:close/>
                  <a:moveTo>
                    <a:pt x="262" y="90"/>
                  </a:moveTo>
                  <a:cubicBezTo>
                    <a:pt x="262" y="90"/>
                    <a:pt x="262" y="90"/>
                    <a:pt x="262" y="90"/>
                  </a:cubicBezTo>
                  <a:cubicBezTo>
                    <a:pt x="262" y="90"/>
                    <a:pt x="262" y="90"/>
                    <a:pt x="262" y="90"/>
                  </a:cubicBezTo>
                  <a:close/>
                  <a:moveTo>
                    <a:pt x="245" y="170"/>
                  </a:moveTo>
                  <a:cubicBezTo>
                    <a:pt x="245" y="170"/>
                    <a:pt x="245" y="170"/>
                    <a:pt x="245" y="170"/>
                  </a:cubicBezTo>
                  <a:cubicBezTo>
                    <a:pt x="245" y="170"/>
                    <a:pt x="245" y="170"/>
                    <a:pt x="245" y="170"/>
                  </a:cubicBezTo>
                  <a:cubicBezTo>
                    <a:pt x="245" y="170"/>
                    <a:pt x="245" y="170"/>
                    <a:pt x="245" y="170"/>
                  </a:cubicBezTo>
                  <a:close/>
                  <a:moveTo>
                    <a:pt x="144" y="112"/>
                  </a:moveTo>
                  <a:cubicBezTo>
                    <a:pt x="144" y="112"/>
                    <a:pt x="144" y="112"/>
                    <a:pt x="144" y="112"/>
                  </a:cubicBezTo>
                  <a:cubicBezTo>
                    <a:pt x="144" y="112"/>
                    <a:pt x="144" y="112"/>
                    <a:pt x="144" y="112"/>
                  </a:cubicBezTo>
                  <a:close/>
                  <a:moveTo>
                    <a:pt x="150" y="101"/>
                  </a:moveTo>
                  <a:cubicBezTo>
                    <a:pt x="150" y="100"/>
                    <a:pt x="151" y="101"/>
                    <a:pt x="152" y="101"/>
                  </a:cubicBezTo>
                  <a:cubicBezTo>
                    <a:pt x="152" y="101"/>
                    <a:pt x="152" y="100"/>
                    <a:pt x="152" y="100"/>
                  </a:cubicBezTo>
                  <a:cubicBezTo>
                    <a:pt x="153" y="100"/>
                    <a:pt x="152" y="101"/>
                    <a:pt x="153" y="101"/>
                  </a:cubicBezTo>
                  <a:cubicBezTo>
                    <a:pt x="153" y="101"/>
                    <a:pt x="154" y="103"/>
                    <a:pt x="154" y="104"/>
                  </a:cubicBezTo>
                  <a:cubicBezTo>
                    <a:pt x="154" y="104"/>
                    <a:pt x="154" y="104"/>
                    <a:pt x="153" y="105"/>
                  </a:cubicBezTo>
                  <a:cubicBezTo>
                    <a:pt x="152" y="106"/>
                    <a:pt x="151" y="106"/>
                    <a:pt x="151" y="104"/>
                  </a:cubicBezTo>
                  <a:cubicBezTo>
                    <a:pt x="151" y="103"/>
                    <a:pt x="152" y="101"/>
                    <a:pt x="151" y="101"/>
                  </a:cubicBezTo>
                  <a:cubicBezTo>
                    <a:pt x="150" y="101"/>
                    <a:pt x="151" y="104"/>
                    <a:pt x="150" y="104"/>
                  </a:cubicBezTo>
                  <a:cubicBezTo>
                    <a:pt x="149" y="105"/>
                    <a:pt x="149" y="102"/>
                    <a:pt x="150" y="101"/>
                  </a:cubicBezTo>
                  <a:cubicBezTo>
                    <a:pt x="150" y="101"/>
                    <a:pt x="150" y="101"/>
                    <a:pt x="150" y="101"/>
                  </a:cubicBezTo>
                  <a:close/>
                  <a:moveTo>
                    <a:pt x="191" y="99"/>
                  </a:moveTo>
                  <a:cubicBezTo>
                    <a:pt x="191" y="99"/>
                    <a:pt x="190" y="100"/>
                    <a:pt x="189" y="100"/>
                  </a:cubicBezTo>
                  <a:cubicBezTo>
                    <a:pt x="187" y="100"/>
                    <a:pt x="184" y="99"/>
                    <a:pt x="182" y="100"/>
                  </a:cubicBezTo>
                  <a:cubicBezTo>
                    <a:pt x="181" y="102"/>
                    <a:pt x="182" y="103"/>
                    <a:pt x="181" y="103"/>
                  </a:cubicBezTo>
                  <a:cubicBezTo>
                    <a:pt x="180" y="103"/>
                    <a:pt x="180" y="100"/>
                    <a:pt x="181" y="100"/>
                  </a:cubicBezTo>
                  <a:cubicBezTo>
                    <a:pt x="182" y="99"/>
                    <a:pt x="184" y="98"/>
                    <a:pt x="186" y="99"/>
                  </a:cubicBezTo>
                  <a:cubicBezTo>
                    <a:pt x="188" y="99"/>
                    <a:pt x="190" y="98"/>
                    <a:pt x="191" y="99"/>
                  </a:cubicBezTo>
                  <a:close/>
                  <a:moveTo>
                    <a:pt x="206" y="92"/>
                  </a:moveTo>
                  <a:cubicBezTo>
                    <a:pt x="206" y="92"/>
                    <a:pt x="206" y="92"/>
                    <a:pt x="206" y="92"/>
                  </a:cubicBezTo>
                  <a:cubicBezTo>
                    <a:pt x="206" y="92"/>
                    <a:pt x="206" y="92"/>
                    <a:pt x="206" y="92"/>
                  </a:cubicBezTo>
                  <a:cubicBezTo>
                    <a:pt x="206" y="92"/>
                    <a:pt x="206" y="92"/>
                    <a:pt x="206" y="92"/>
                  </a:cubicBezTo>
                  <a:close/>
                  <a:moveTo>
                    <a:pt x="193" y="138"/>
                  </a:moveTo>
                  <a:cubicBezTo>
                    <a:pt x="193" y="138"/>
                    <a:pt x="193" y="138"/>
                    <a:pt x="193" y="138"/>
                  </a:cubicBezTo>
                  <a:cubicBezTo>
                    <a:pt x="193" y="138"/>
                    <a:pt x="193" y="138"/>
                    <a:pt x="193" y="138"/>
                  </a:cubicBezTo>
                  <a:close/>
                  <a:moveTo>
                    <a:pt x="193" y="110"/>
                  </a:moveTo>
                  <a:cubicBezTo>
                    <a:pt x="193" y="109"/>
                    <a:pt x="193" y="109"/>
                    <a:pt x="193" y="109"/>
                  </a:cubicBezTo>
                  <a:cubicBezTo>
                    <a:pt x="193" y="109"/>
                    <a:pt x="193" y="109"/>
                    <a:pt x="193" y="110"/>
                  </a:cubicBezTo>
                  <a:close/>
                  <a:moveTo>
                    <a:pt x="190" y="128"/>
                  </a:moveTo>
                  <a:cubicBezTo>
                    <a:pt x="190" y="128"/>
                    <a:pt x="190" y="128"/>
                    <a:pt x="190" y="128"/>
                  </a:cubicBezTo>
                  <a:cubicBezTo>
                    <a:pt x="190" y="128"/>
                    <a:pt x="190" y="128"/>
                    <a:pt x="190" y="128"/>
                  </a:cubicBezTo>
                  <a:close/>
                  <a:moveTo>
                    <a:pt x="190" y="129"/>
                  </a:moveTo>
                  <a:cubicBezTo>
                    <a:pt x="190" y="129"/>
                    <a:pt x="190" y="129"/>
                    <a:pt x="190" y="129"/>
                  </a:cubicBezTo>
                  <a:cubicBezTo>
                    <a:pt x="190" y="129"/>
                    <a:pt x="190" y="129"/>
                    <a:pt x="190" y="129"/>
                  </a:cubicBezTo>
                  <a:cubicBezTo>
                    <a:pt x="190" y="129"/>
                    <a:pt x="190" y="129"/>
                    <a:pt x="190" y="129"/>
                  </a:cubicBezTo>
                  <a:close/>
                  <a:moveTo>
                    <a:pt x="180" y="116"/>
                  </a:moveTo>
                  <a:cubicBezTo>
                    <a:pt x="180" y="116"/>
                    <a:pt x="180" y="116"/>
                    <a:pt x="180" y="116"/>
                  </a:cubicBezTo>
                  <a:cubicBezTo>
                    <a:pt x="180" y="116"/>
                    <a:pt x="180" y="116"/>
                    <a:pt x="180" y="116"/>
                  </a:cubicBezTo>
                  <a:cubicBezTo>
                    <a:pt x="180" y="116"/>
                    <a:pt x="180" y="116"/>
                    <a:pt x="180" y="116"/>
                  </a:cubicBezTo>
                  <a:close/>
                  <a:moveTo>
                    <a:pt x="174" y="115"/>
                  </a:moveTo>
                  <a:cubicBezTo>
                    <a:pt x="174" y="115"/>
                    <a:pt x="174" y="115"/>
                    <a:pt x="174" y="115"/>
                  </a:cubicBezTo>
                  <a:cubicBezTo>
                    <a:pt x="174" y="115"/>
                    <a:pt x="174" y="115"/>
                    <a:pt x="174" y="115"/>
                  </a:cubicBezTo>
                  <a:close/>
                  <a:moveTo>
                    <a:pt x="174" y="114"/>
                  </a:moveTo>
                  <a:cubicBezTo>
                    <a:pt x="174" y="114"/>
                    <a:pt x="175" y="114"/>
                    <a:pt x="175" y="114"/>
                  </a:cubicBezTo>
                  <a:cubicBezTo>
                    <a:pt x="175" y="114"/>
                    <a:pt x="174" y="114"/>
                    <a:pt x="174" y="114"/>
                  </a:cubicBezTo>
                  <a:close/>
                  <a:moveTo>
                    <a:pt x="175" y="114"/>
                  </a:moveTo>
                  <a:cubicBezTo>
                    <a:pt x="175" y="114"/>
                    <a:pt x="175" y="114"/>
                    <a:pt x="175" y="114"/>
                  </a:cubicBezTo>
                  <a:cubicBezTo>
                    <a:pt x="175" y="114"/>
                    <a:pt x="175" y="114"/>
                    <a:pt x="175" y="114"/>
                  </a:cubicBezTo>
                  <a:close/>
                  <a:moveTo>
                    <a:pt x="174" y="111"/>
                  </a:moveTo>
                  <a:cubicBezTo>
                    <a:pt x="174" y="111"/>
                    <a:pt x="174" y="111"/>
                    <a:pt x="174" y="111"/>
                  </a:cubicBezTo>
                  <a:cubicBezTo>
                    <a:pt x="174" y="111"/>
                    <a:pt x="174" y="111"/>
                    <a:pt x="174" y="111"/>
                  </a:cubicBezTo>
                  <a:close/>
                  <a:moveTo>
                    <a:pt x="169" y="122"/>
                  </a:moveTo>
                  <a:cubicBezTo>
                    <a:pt x="169" y="122"/>
                    <a:pt x="169" y="122"/>
                    <a:pt x="169" y="122"/>
                  </a:cubicBezTo>
                  <a:cubicBezTo>
                    <a:pt x="169" y="122"/>
                    <a:pt x="169" y="122"/>
                    <a:pt x="169" y="122"/>
                  </a:cubicBezTo>
                  <a:close/>
                  <a:moveTo>
                    <a:pt x="177" y="123"/>
                  </a:moveTo>
                  <a:cubicBezTo>
                    <a:pt x="177" y="123"/>
                    <a:pt x="177" y="123"/>
                    <a:pt x="176" y="123"/>
                  </a:cubicBezTo>
                  <a:cubicBezTo>
                    <a:pt x="177" y="123"/>
                    <a:pt x="177" y="123"/>
                    <a:pt x="177" y="123"/>
                  </a:cubicBezTo>
                  <a:close/>
                  <a:moveTo>
                    <a:pt x="177" y="123"/>
                  </a:moveTo>
                  <a:cubicBezTo>
                    <a:pt x="177" y="123"/>
                    <a:pt x="177" y="123"/>
                    <a:pt x="177" y="123"/>
                  </a:cubicBezTo>
                  <a:cubicBezTo>
                    <a:pt x="177" y="123"/>
                    <a:pt x="177" y="123"/>
                    <a:pt x="177" y="123"/>
                  </a:cubicBezTo>
                  <a:cubicBezTo>
                    <a:pt x="177" y="123"/>
                    <a:pt x="177" y="123"/>
                    <a:pt x="177" y="123"/>
                  </a:cubicBezTo>
                  <a:close/>
                  <a:moveTo>
                    <a:pt x="180" y="121"/>
                  </a:moveTo>
                  <a:cubicBezTo>
                    <a:pt x="180" y="121"/>
                    <a:pt x="179" y="122"/>
                    <a:pt x="179" y="122"/>
                  </a:cubicBezTo>
                  <a:cubicBezTo>
                    <a:pt x="179" y="122"/>
                    <a:pt x="180" y="121"/>
                    <a:pt x="180" y="121"/>
                  </a:cubicBezTo>
                  <a:close/>
                  <a:moveTo>
                    <a:pt x="182" y="122"/>
                  </a:moveTo>
                  <a:cubicBezTo>
                    <a:pt x="182" y="122"/>
                    <a:pt x="182" y="122"/>
                    <a:pt x="182" y="122"/>
                  </a:cubicBezTo>
                  <a:cubicBezTo>
                    <a:pt x="182" y="122"/>
                    <a:pt x="182" y="122"/>
                    <a:pt x="182" y="122"/>
                  </a:cubicBezTo>
                  <a:close/>
                  <a:moveTo>
                    <a:pt x="194" y="137"/>
                  </a:moveTo>
                  <a:cubicBezTo>
                    <a:pt x="194" y="137"/>
                    <a:pt x="194" y="137"/>
                    <a:pt x="194" y="138"/>
                  </a:cubicBezTo>
                  <a:cubicBezTo>
                    <a:pt x="194" y="138"/>
                    <a:pt x="194" y="138"/>
                    <a:pt x="194" y="138"/>
                  </a:cubicBezTo>
                  <a:cubicBezTo>
                    <a:pt x="194" y="138"/>
                    <a:pt x="194" y="137"/>
                    <a:pt x="194" y="137"/>
                  </a:cubicBezTo>
                  <a:close/>
                  <a:moveTo>
                    <a:pt x="174" y="111"/>
                  </a:moveTo>
                  <a:cubicBezTo>
                    <a:pt x="173" y="111"/>
                    <a:pt x="173" y="111"/>
                    <a:pt x="173" y="111"/>
                  </a:cubicBezTo>
                  <a:cubicBezTo>
                    <a:pt x="173" y="111"/>
                    <a:pt x="173" y="111"/>
                    <a:pt x="174" y="111"/>
                  </a:cubicBezTo>
                  <a:cubicBezTo>
                    <a:pt x="174" y="111"/>
                    <a:pt x="174" y="111"/>
                    <a:pt x="174" y="111"/>
                  </a:cubicBezTo>
                  <a:close/>
                  <a:moveTo>
                    <a:pt x="173" y="111"/>
                  </a:moveTo>
                  <a:cubicBezTo>
                    <a:pt x="173" y="111"/>
                    <a:pt x="173" y="111"/>
                    <a:pt x="172" y="111"/>
                  </a:cubicBezTo>
                  <a:cubicBezTo>
                    <a:pt x="173" y="111"/>
                    <a:pt x="173" y="111"/>
                    <a:pt x="173" y="111"/>
                  </a:cubicBezTo>
                  <a:close/>
                  <a:moveTo>
                    <a:pt x="155" y="125"/>
                  </a:moveTo>
                  <a:cubicBezTo>
                    <a:pt x="155" y="125"/>
                    <a:pt x="155" y="125"/>
                    <a:pt x="155" y="125"/>
                  </a:cubicBezTo>
                  <a:cubicBezTo>
                    <a:pt x="155" y="125"/>
                    <a:pt x="155" y="125"/>
                    <a:pt x="155" y="125"/>
                  </a:cubicBezTo>
                  <a:cubicBezTo>
                    <a:pt x="155" y="125"/>
                    <a:pt x="155" y="125"/>
                    <a:pt x="155" y="125"/>
                  </a:cubicBezTo>
                  <a:close/>
                  <a:moveTo>
                    <a:pt x="155" y="126"/>
                  </a:moveTo>
                  <a:cubicBezTo>
                    <a:pt x="155" y="126"/>
                    <a:pt x="155" y="126"/>
                    <a:pt x="155" y="126"/>
                  </a:cubicBezTo>
                  <a:cubicBezTo>
                    <a:pt x="155" y="126"/>
                    <a:pt x="155" y="126"/>
                    <a:pt x="155" y="126"/>
                  </a:cubicBezTo>
                  <a:close/>
                  <a:moveTo>
                    <a:pt x="166" y="121"/>
                  </a:moveTo>
                  <a:cubicBezTo>
                    <a:pt x="166" y="121"/>
                    <a:pt x="165" y="121"/>
                    <a:pt x="165" y="121"/>
                  </a:cubicBezTo>
                  <a:cubicBezTo>
                    <a:pt x="165" y="121"/>
                    <a:pt x="166" y="121"/>
                    <a:pt x="166" y="121"/>
                  </a:cubicBezTo>
                  <a:close/>
                  <a:moveTo>
                    <a:pt x="156" y="100"/>
                  </a:moveTo>
                  <a:cubicBezTo>
                    <a:pt x="155" y="100"/>
                    <a:pt x="153" y="99"/>
                    <a:pt x="153" y="99"/>
                  </a:cubicBezTo>
                  <a:cubicBezTo>
                    <a:pt x="153" y="98"/>
                    <a:pt x="156" y="99"/>
                    <a:pt x="156" y="100"/>
                  </a:cubicBezTo>
                  <a:close/>
                  <a:moveTo>
                    <a:pt x="144" y="111"/>
                  </a:moveTo>
                  <a:cubicBezTo>
                    <a:pt x="144" y="111"/>
                    <a:pt x="144" y="111"/>
                    <a:pt x="144" y="111"/>
                  </a:cubicBezTo>
                  <a:cubicBezTo>
                    <a:pt x="144" y="111"/>
                    <a:pt x="144" y="111"/>
                    <a:pt x="144" y="111"/>
                  </a:cubicBezTo>
                  <a:cubicBezTo>
                    <a:pt x="144" y="111"/>
                    <a:pt x="144" y="111"/>
                    <a:pt x="144" y="111"/>
                  </a:cubicBezTo>
                  <a:close/>
                  <a:moveTo>
                    <a:pt x="168" y="122"/>
                  </a:moveTo>
                  <a:cubicBezTo>
                    <a:pt x="168" y="121"/>
                    <a:pt x="168" y="121"/>
                    <a:pt x="168" y="121"/>
                  </a:cubicBezTo>
                  <a:cubicBezTo>
                    <a:pt x="168" y="121"/>
                    <a:pt x="168" y="121"/>
                    <a:pt x="168" y="122"/>
                  </a:cubicBezTo>
                  <a:close/>
                  <a:moveTo>
                    <a:pt x="169" y="122"/>
                  </a:moveTo>
                  <a:cubicBezTo>
                    <a:pt x="169" y="122"/>
                    <a:pt x="169" y="122"/>
                    <a:pt x="169" y="122"/>
                  </a:cubicBezTo>
                  <a:cubicBezTo>
                    <a:pt x="169" y="122"/>
                    <a:pt x="169" y="122"/>
                    <a:pt x="169" y="122"/>
                  </a:cubicBezTo>
                  <a:close/>
                  <a:moveTo>
                    <a:pt x="182" y="122"/>
                  </a:moveTo>
                  <a:cubicBezTo>
                    <a:pt x="182" y="122"/>
                    <a:pt x="182" y="122"/>
                    <a:pt x="182" y="122"/>
                  </a:cubicBezTo>
                  <a:cubicBezTo>
                    <a:pt x="183" y="122"/>
                    <a:pt x="183" y="122"/>
                    <a:pt x="183" y="122"/>
                  </a:cubicBezTo>
                  <a:cubicBezTo>
                    <a:pt x="183" y="122"/>
                    <a:pt x="183" y="122"/>
                    <a:pt x="182" y="122"/>
                  </a:cubicBezTo>
                  <a:cubicBezTo>
                    <a:pt x="182" y="122"/>
                    <a:pt x="182" y="122"/>
                    <a:pt x="182" y="122"/>
                  </a:cubicBezTo>
                  <a:close/>
                  <a:moveTo>
                    <a:pt x="194" y="138"/>
                  </a:moveTo>
                  <a:cubicBezTo>
                    <a:pt x="194" y="138"/>
                    <a:pt x="194" y="138"/>
                    <a:pt x="194" y="138"/>
                  </a:cubicBezTo>
                  <a:cubicBezTo>
                    <a:pt x="194" y="138"/>
                    <a:pt x="194" y="138"/>
                    <a:pt x="194" y="138"/>
                  </a:cubicBezTo>
                  <a:close/>
                  <a:moveTo>
                    <a:pt x="209" y="143"/>
                  </a:moveTo>
                  <a:cubicBezTo>
                    <a:pt x="209" y="143"/>
                    <a:pt x="209" y="144"/>
                    <a:pt x="209" y="144"/>
                  </a:cubicBezTo>
                  <a:cubicBezTo>
                    <a:pt x="209" y="144"/>
                    <a:pt x="209" y="143"/>
                    <a:pt x="209" y="143"/>
                  </a:cubicBezTo>
                  <a:close/>
                  <a:moveTo>
                    <a:pt x="215" y="143"/>
                  </a:moveTo>
                  <a:cubicBezTo>
                    <a:pt x="215" y="143"/>
                    <a:pt x="215" y="143"/>
                    <a:pt x="215" y="143"/>
                  </a:cubicBezTo>
                  <a:cubicBezTo>
                    <a:pt x="215" y="143"/>
                    <a:pt x="215" y="143"/>
                    <a:pt x="215" y="143"/>
                  </a:cubicBezTo>
                  <a:cubicBezTo>
                    <a:pt x="215" y="143"/>
                    <a:pt x="215" y="143"/>
                    <a:pt x="215" y="143"/>
                  </a:cubicBezTo>
                  <a:close/>
                  <a:moveTo>
                    <a:pt x="215" y="143"/>
                  </a:moveTo>
                  <a:cubicBezTo>
                    <a:pt x="215" y="143"/>
                    <a:pt x="215" y="143"/>
                    <a:pt x="215" y="142"/>
                  </a:cubicBezTo>
                  <a:cubicBezTo>
                    <a:pt x="215" y="143"/>
                    <a:pt x="215" y="143"/>
                    <a:pt x="215" y="143"/>
                  </a:cubicBezTo>
                  <a:close/>
                  <a:moveTo>
                    <a:pt x="207" y="92"/>
                  </a:moveTo>
                  <a:cubicBezTo>
                    <a:pt x="207" y="92"/>
                    <a:pt x="207" y="92"/>
                    <a:pt x="207" y="92"/>
                  </a:cubicBezTo>
                  <a:cubicBezTo>
                    <a:pt x="207" y="92"/>
                    <a:pt x="207" y="92"/>
                    <a:pt x="207" y="92"/>
                  </a:cubicBezTo>
                  <a:cubicBezTo>
                    <a:pt x="207" y="92"/>
                    <a:pt x="207" y="92"/>
                    <a:pt x="207" y="92"/>
                  </a:cubicBezTo>
                  <a:close/>
                  <a:moveTo>
                    <a:pt x="208" y="142"/>
                  </a:moveTo>
                  <a:cubicBezTo>
                    <a:pt x="208" y="142"/>
                    <a:pt x="208" y="142"/>
                    <a:pt x="208" y="142"/>
                  </a:cubicBezTo>
                  <a:cubicBezTo>
                    <a:pt x="208" y="142"/>
                    <a:pt x="208" y="142"/>
                    <a:pt x="208" y="142"/>
                  </a:cubicBezTo>
                  <a:cubicBezTo>
                    <a:pt x="208" y="142"/>
                    <a:pt x="208" y="142"/>
                    <a:pt x="208" y="142"/>
                  </a:cubicBezTo>
                  <a:close/>
                  <a:moveTo>
                    <a:pt x="208" y="142"/>
                  </a:moveTo>
                  <a:cubicBezTo>
                    <a:pt x="208" y="142"/>
                    <a:pt x="208" y="142"/>
                    <a:pt x="208" y="142"/>
                  </a:cubicBezTo>
                  <a:cubicBezTo>
                    <a:pt x="208" y="142"/>
                    <a:pt x="208" y="142"/>
                    <a:pt x="208" y="142"/>
                  </a:cubicBezTo>
                  <a:close/>
                  <a:moveTo>
                    <a:pt x="209" y="144"/>
                  </a:moveTo>
                  <a:cubicBezTo>
                    <a:pt x="209" y="144"/>
                    <a:pt x="209" y="144"/>
                    <a:pt x="209" y="144"/>
                  </a:cubicBezTo>
                  <a:cubicBezTo>
                    <a:pt x="209" y="144"/>
                    <a:pt x="209" y="144"/>
                    <a:pt x="209" y="144"/>
                  </a:cubicBezTo>
                  <a:close/>
                  <a:moveTo>
                    <a:pt x="209" y="144"/>
                  </a:moveTo>
                  <a:cubicBezTo>
                    <a:pt x="209" y="144"/>
                    <a:pt x="210" y="144"/>
                    <a:pt x="210" y="144"/>
                  </a:cubicBezTo>
                  <a:cubicBezTo>
                    <a:pt x="210" y="144"/>
                    <a:pt x="209" y="144"/>
                    <a:pt x="209" y="144"/>
                  </a:cubicBezTo>
                  <a:close/>
                  <a:moveTo>
                    <a:pt x="224" y="141"/>
                  </a:moveTo>
                  <a:cubicBezTo>
                    <a:pt x="224" y="141"/>
                    <a:pt x="224" y="141"/>
                    <a:pt x="224" y="141"/>
                  </a:cubicBezTo>
                  <a:cubicBezTo>
                    <a:pt x="224" y="141"/>
                    <a:pt x="224" y="141"/>
                    <a:pt x="224" y="141"/>
                  </a:cubicBezTo>
                  <a:close/>
                  <a:moveTo>
                    <a:pt x="223" y="141"/>
                  </a:moveTo>
                  <a:cubicBezTo>
                    <a:pt x="223" y="141"/>
                    <a:pt x="224" y="141"/>
                    <a:pt x="224" y="141"/>
                  </a:cubicBezTo>
                  <a:cubicBezTo>
                    <a:pt x="224" y="141"/>
                    <a:pt x="223" y="141"/>
                    <a:pt x="223" y="141"/>
                  </a:cubicBezTo>
                  <a:close/>
                  <a:moveTo>
                    <a:pt x="241" y="171"/>
                  </a:moveTo>
                  <a:cubicBezTo>
                    <a:pt x="241" y="171"/>
                    <a:pt x="241" y="171"/>
                    <a:pt x="240" y="171"/>
                  </a:cubicBezTo>
                  <a:cubicBezTo>
                    <a:pt x="241" y="171"/>
                    <a:pt x="241" y="171"/>
                    <a:pt x="241" y="171"/>
                  </a:cubicBezTo>
                  <a:close/>
                  <a:moveTo>
                    <a:pt x="234" y="154"/>
                  </a:moveTo>
                  <a:cubicBezTo>
                    <a:pt x="234" y="154"/>
                    <a:pt x="233" y="154"/>
                    <a:pt x="233" y="154"/>
                  </a:cubicBezTo>
                  <a:cubicBezTo>
                    <a:pt x="233" y="154"/>
                    <a:pt x="234" y="154"/>
                    <a:pt x="234" y="154"/>
                  </a:cubicBezTo>
                  <a:close/>
                  <a:moveTo>
                    <a:pt x="232" y="156"/>
                  </a:moveTo>
                  <a:cubicBezTo>
                    <a:pt x="232" y="156"/>
                    <a:pt x="232" y="156"/>
                    <a:pt x="232" y="156"/>
                  </a:cubicBezTo>
                  <a:cubicBezTo>
                    <a:pt x="232" y="156"/>
                    <a:pt x="232" y="156"/>
                    <a:pt x="232" y="156"/>
                  </a:cubicBezTo>
                  <a:close/>
                  <a:moveTo>
                    <a:pt x="230" y="158"/>
                  </a:moveTo>
                  <a:cubicBezTo>
                    <a:pt x="230" y="158"/>
                    <a:pt x="231" y="158"/>
                    <a:pt x="231" y="158"/>
                  </a:cubicBezTo>
                  <a:cubicBezTo>
                    <a:pt x="231" y="158"/>
                    <a:pt x="230" y="158"/>
                    <a:pt x="230" y="158"/>
                  </a:cubicBezTo>
                  <a:close/>
                  <a:moveTo>
                    <a:pt x="232" y="156"/>
                  </a:moveTo>
                  <a:cubicBezTo>
                    <a:pt x="232" y="156"/>
                    <a:pt x="232" y="156"/>
                    <a:pt x="232" y="156"/>
                  </a:cubicBezTo>
                  <a:cubicBezTo>
                    <a:pt x="232" y="156"/>
                    <a:pt x="232" y="156"/>
                    <a:pt x="232" y="156"/>
                  </a:cubicBezTo>
                  <a:cubicBezTo>
                    <a:pt x="232" y="156"/>
                    <a:pt x="232" y="156"/>
                    <a:pt x="232" y="156"/>
                  </a:cubicBezTo>
                  <a:close/>
                  <a:moveTo>
                    <a:pt x="235" y="154"/>
                  </a:moveTo>
                  <a:cubicBezTo>
                    <a:pt x="234" y="154"/>
                    <a:pt x="234" y="154"/>
                    <a:pt x="234" y="154"/>
                  </a:cubicBezTo>
                  <a:cubicBezTo>
                    <a:pt x="234" y="154"/>
                    <a:pt x="234" y="154"/>
                    <a:pt x="234" y="154"/>
                  </a:cubicBezTo>
                  <a:cubicBezTo>
                    <a:pt x="234" y="154"/>
                    <a:pt x="234" y="154"/>
                    <a:pt x="235" y="154"/>
                  </a:cubicBezTo>
                  <a:close/>
                  <a:moveTo>
                    <a:pt x="241" y="84"/>
                  </a:moveTo>
                  <a:cubicBezTo>
                    <a:pt x="242" y="82"/>
                    <a:pt x="245" y="81"/>
                    <a:pt x="247" y="79"/>
                  </a:cubicBezTo>
                  <a:cubicBezTo>
                    <a:pt x="248" y="77"/>
                    <a:pt x="249" y="75"/>
                    <a:pt x="249" y="75"/>
                  </a:cubicBezTo>
                  <a:cubicBezTo>
                    <a:pt x="250" y="75"/>
                    <a:pt x="249" y="80"/>
                    <a:pt x="247" y="82"/>
                  </a:cubicBezTo>
                  <a:cubicBezTo>
                    <a:pt x="245" y="83"/>
                    <a:pt x="242" y="84"/>
                    <a:pt x="242" y="85"/>
                  </a:cubicBezTo>
                  <a:cubicBezTo>
                    <a:pt x="242" y="86"/>
                    <a:pt x="238" y="87"/>
                    <a:pt x="238" y="86"/>
                  </a:cubicBezTo>
                  <a:cubicBezTo>
                    <a:pt x="237" y="86"/>
                    <a:pt x="241" y="86"/>
                    <a:pt x="241" y="84"/>
                  </a:cubicBezTo>
                  <a:close/>
                  <a:moveTo>
                    <a:pt x="207" y="92"/>
                  </a:moveTo>
                  <a:cubicBezTo>
                    <a:pt x="207" y="92"/>
                    <a:pt x="207" y="92"/>
                    <a:pt x="207" y="92"/>
                  </a:cubicBezTo>
                  <a:cubicBezTo>
                    <a:pt x="207" y="92"/>
                    <a:pt x="207" y="92"/>
                    <a:pt x="207" y="92"/>
                  </a:cubicBezTo>
                  <a:close/>
                  <a:moveTo>
                    <a:pt x="144" y="112"/>
                  </a:moveTo>
                  <a:cubicBezTo>
                    <a:pt x="144" y="112"/>
                    <a:pt x="144" y="112"/>
                    <a:pt x="144" y="112"/>
                  </a:cubicBezTo>
                  <a:cubicBezTo>
                    <a:pt x="144" y="112"/>
                    <a:pt x="144" y="112"/>
                    <a:pt x="144" y="112"/>
                  </a:cubicBezTo>
                  <a:close/>
                  <a:moveTo>
                    <a:pt x="144" y="112"/>
                  </a:moveTo>
                  <a:cubicBezTo>
                    <a:pt x="143" y="111"/>
                    <a:pt x="143" y="111"/>
                    <a:pt x="143" y="111"/>
                  </a:cubicBezTo>
                  <a:cubicBezTo>
                    <a:pt x="143" y="111"/>
                    <a:pt x="143" y="111"/>
                    <a:pt x="144" y="112"/>
                  </a:cubicBezTo>
                  <a:close/>
                  <a:moveTo>
                    <a:pt x="116" y="121"/>
                  </a:moveTo>
                  <a:cubicBezTo>
                    <a:pt x="117" y="121"/>
                    <a:pt x="117" y="121"/>
                    <a:pt x="117" y="121"/>
                  </a:cubicBezTo>
                  <a:cubicBezTo>
                    <a:pt x="117" y="121"/>
                    <a:pt x="117" y="121"/>
                    <a:pt x="117" y="121"/>
                  </a:cubicBezTo>
                  <a:lnTo>
                    <a:pt x="116" y="121"/>
                  </a:lnTo>
                  <a:close/>
                  <a:moveTo>
                    <a:pt x="119" y="112"/>
                  </a:moveTo>
                  <a:cubicBezTo>
                    <a:pt x="119" y="112"/>
                    <a:pt x="119" y="112"/>
                    <a:pt x="119" y="112"/>
                  </a:cubicBezTo>
                  <a:cubicBezTo>
                    <a:pt x="119" y="112"/>
                    <a:pt x="119" y="112"/>
                    <a:pt x="119" y="112"/>
                  </a:cubicBezTo>
                  <a:cubicBezTo>
                    <a:pt x="119" y="112"/>
                    <a:pt x="119" y="112"/>
                    <a:pt x="119" y="112"/>
                  </a:cubicBezTo>
                  <a:close/>
                  <a:moveTo>
                    <a:pt x="123" y="116"/>
                  </a:moveTo>
                  <a:cubicBezTo>
                    <a:pt x="122" y="116"/>
                    <a:pt x="122" y="116"/>
                    <a:pt x="122" y="116"/>
                  </a:cubicBezTo>
                  <a:cubicBezTo>
                    <a:pt x="122" y="116"/>
                    <a:pt x="122" y="116"/>
                    <a:pt x="123" y="116"/>
                  </a:cubicBezTo>
                  <a:close/>
                  <a:moveTo>
                    <a:pt x="122" y="116"/>
                  </a:moveTo>
                  <a:cubicBezTo>
                    <a:pt x="122" y="116"/>
                    <a:pt x="122" y="115"/>
                    <a:pt x="122" y="115"/>
                  </a:cubicBezTo>
                  <a:cubicBezTo>
                    <a:pt x="122" y="115"/>
                    <a:pt x="122" y="115"/>
                    <a:pt x="122" y="115"/>
                  </a:cubicBezTo>
                  <a:cubicBezTo>
                    <a:pt x="122" y="116"/>
                    <a:pt x="122" y="116"/>
                    <a:pt x="122" y="116"/>
                  </a:cubicBezTo>
                  <a:close/>
                  <a:moveTo>
                    <a:pt x="125" y="117"/>
                  </a:moveTo>
                  <a:cubicBezTo>
                    <a:pt x="125" y="117"/>
                    <a:pt x="125" y="117"/>
                    <a:pt x="125" y="117"/>
                  </a:cubicBezTo>
                  <a:cubicBezTo>
                    <a:pt x="125" y="117"/>
                    <a:pt x="125" y="117"/>
                    <a:pt x="125" y="117"/>
                  </a:cubicBezTo>
                  <a:close/>
                  <a:moveTo>
                    <a:pt x="123" y="112"/>
                  </a:moveTo>
                  <a:cubicBezTo>
                    <a:pt x="123" y="113"/>
                    <a:pt x="123" y="113"/>
                    <a:pt x="123" y="113"/>
                  </a:cubicBezTo>
                  <a:cubicBezTo>
                    <a:pt x="123" y="113"/>
                    <a:pt x="123" y="113"/>
                    <a:pt x="123" y="112"/>
                  </a:cubicBezTo>
                  <a:close/>
                  <a:moveTo>
                    <a:pt x="123" y="112"/>
                  </a:moveTo>
                  <a:cubicBezTo>
                    <a:pt x="123" y="112"/>
                    <a:pt x="123" y="112"/>
                    <a:pt x="123" y="112"/>
                  </a:cubicBezTo>
                  <a:cubicBezTo>
                    <a:pt x="123" y="112"/>
                    <a:pt x="123" y="112"/>
                    <a:pt x="123" y="112"/>
                  </a:cubicBezTo>
                  <a:cubicBezTo>
                    <a:pt x="123" y="112"/>
                    <a:pt x="123" y="112"/>
                    <a:pt x="123" y="112"/>
                  </a:cubicBezTo>
                  <a:close/>
                  <a:moveTo>
                    <a:pt x="121" y="115"/>
                  </a:moveTo>
                  <a:cubicBezTo>
                    <a:pt x="122" y="115"/>
                    <a:pt x="122" y="115"/>
                    <a:pt x="122" y="115"/>
                  </a:cubicBezTo>
                  <a:cubicBezTo>
                    <a:pt x="122" y="115"/>
                    <a:pt x="122" y="115"/>
                    <a:pt x="121" y="115"/>
                  </a:cubicBezTo>
                  <a:cubicBezTo>
                    <a:pt x="121" y="115"/>
                    <a:pt x="121" y="115"/>
                    <a:pt x="121" y="115"/>
                  </a:cubicBezTo>
                  <a:cubicBezTo>
                    <a:pt x="121" y="115"/>
                    <a:pt x="121" y="115"/>
                    <a:pt x="121" y="115"/>
                  </a:cubicBezTo>
                  <a:cubicBezTo>
                    <a:pt x="121" y="115"/>
                    <a:pt x="121" y="115"/>
                    <a:pt x="121" y="115"/>
                  </a:cubicBezTo>
                  <a:close/>
                  <a:moveTo>
                    <a:pt x="121" y="116"/>
                  </a:moveTo>
                  <a:cubicBezTo>
                    <a:pt x="121" y="116"/>
                    <a:pt x="121" y="116"/>
                    <a:pt x="121" y="116"/>
                  </a:cubicBezTo>
                  <a:cubicBezTo>
                    <a:pt x="121" y="116"/>
                    <a:pt x="121" y="116"/>
                    <a:pt x="121" y="116"/>
                  </a:cubicBezTo>
                  <a:close/>
                  <a:moveTo>
                    <a:pt x="121" y="115"/>
                  </a:moveTo>
                  <a:cubicBezTo>
                    <a:pt x="121" y="115"/>
                    <a:pt x="121" y="115"/>
                    <a:pt x="121" y="115"/>
                  </a:cubicBezTo>
                  <a:cubicBezTo>
                    <a:pt x="121" y="115"/>
                    <a:pt x="121" y="115"/>
                    <a:pt x="121" y="115"/>
                  </a:cubicBezTo>
                  <a:close/>
                  <a:moveTo>
                    <a:pt x="124" y="139"/>
                  </a:moveTo>
                  <a:cubicBezTo>
                    <a:pt x="124" y="139"/>
                    <a:pt x="124" y="139"/>
                    <a:pt x="123" y="139"/>
                  </a:cubicBezTo>
                  <a:cubicBezTo>
                    <a:pt x="124" y="139"/>
                    <a:pt x="124" y="139"/>
                    <a:pt x="124" y="139"/>
                  </a:cubicBezTo>
                  <a:close/>
                  <a:moveTo>
                    <a:pt x="124" y="139"/>
                  </a:moveTo>
                  <a:cubicBezTo>
                    <a:pt x="124" y="139"/>
                    <a:pt x="124" y="139"/>
                    <a:pt x="124" y="139"/>
                  </a:cubicBezTo>
                  <a:cubicBezTo>
                    <a:pt x="124" y="139"/>
                    <a:pt x="124" y="139"/>
                    <a:pt x="124" y="139"/>
                  </a:cubicBezTo>
                  <a:close/>
                  <a:moveTo>
                    <a:pt x="126" y="117"/>
                  </a:moveTo>
                  <a:cubicBezTo>
                    <a:pt x="126" y="117"/>
                    <a:pt x="127" y="117"/>
                    <a:pt x="127" y="116"/>
                  </a:cubicBezTo>
                  <a:cubicBezTo>
                    <a:pt x="127" y="117"/>
                    <a:pt x="126" y="117"/>
                    <a:pt x="126" y="117"/>
                  </a:cubicBezTo>
                  <a:close/>
                  <a:moveTo>
                    <a:pt x="125" y="110"/>
                  </a:moveTo>
                  <a:cubicBezTo>
                    <a:pt x="125" y="110"/>
                    <a:pt x="125" y="110"/>
                    <a:pt x="125" y="110"/>
                  </a:cubicBezTo>
                  <a:cubicBezTo>
                    <a:pt x="125" y="110"/>
                    <a:pt x="125" y="110"/>
                    <a:pt x="125" y="110"/>
                  </a:cubicBezTo>
                  <a:cubicBezTo>
                    <a:pt x="125" y="110"/>
                    <a:pt x="125" y="110"/>
                    <a:pt x="125" y="110"/>
                  </a:cubicBezTo>
                  <a:close/>
                  <a:moveTo>
                    <a:pt x="119" y="113"/>
                  </a:moveTo>
                  <a:cubicBezTo>
                    <a:pt x="119" y="113"/>
                    <a:pt x="119" y="113"/>
                    <a:pt x="119" y="113"/>
                  </a:cubicBezTo>
                  <a:cubicBezTo>
                    <a:pt x="119" y="113"/>
                    <a:pt x="119" y="113"/>
                    <a:pt x="119" y="113"/>
                  </a:cubicBezTo>
                  <a:close/>
                  <a:moveTo>
                    <a:pt x="119" y="112"/>
                  </a:moveTo>
                  <a:cubicBezTo>
                    <a:pt x="119" y="112"/>
                    <a:pt x="119" y="112"/>
                    <a:pt x="119" y="112"/>
                  </a:cubicBezTo>
                  <a:cubicBezTo>
                    <a:pt x="119" y="112"/>
                    <a:pt x="119" y="112"/>
                    <a:pt x="119" y="112"/>
                  </a:cubicBezTo>
                  <a:close/>
                  <a:moveTo>
                    <a:pt x="125" y="110"/>
                  </a:moveTo>
                  <a:cubicBezTo>
                    <a:pt x="124" y="110"/>
                    <a:pt x="124" y="110"/>
                    <a:pt x="124" y="110"/>
                  </a:cubicBezTo>
                  <a:cubicBezTo>
                    <a:pt x="124" y="110"/>
                    <a:pt x="124" y="110"/>
                    <a:pt x="125" y="110"/>
                  </a:cubicBezTo>
                  <a:close/>
                  <a:moveTo>
                    <a:pt x="88" y="69"/>
                  </a:moveTo>
                  <a:cubicBezTo>
                    <a:pt x="88" y="69"/>
                    <a:pt x="88" y="69"/>
                    <a:pt x="88" y="69"/>
                  </a:cubicBezTo>
                  <a:cubicBezTo>
                    <a:pt x="88" y="69"/>
                    <a:pt x="88" y="69"/>
                    <a:pt x="88" y="69"/>
                  </a:cubicBezTo>
                  <a:cubicBezTo>
                    <a:pt x="88" y="69"/>
                    <a:pt x="88" y="69"/>
                    <a:pt x="88" y="69"/>
                  </a:cubicBezTo>
                  <a:close/>
                  <a:moveTo>
                    <a:pt x="74" y="100"/>
                  </a:moveTo>
                  <a:cubicBezTo>
                    <a:pt x="74" y="100"/>
                    <a:pt x="74" y="100"/>
                    <a:pt x="74" y="100"/>
                  </a:cubicBezTo>
                  <a:cubicBezTo>
                    <a:pt x="74" y="100"/>
                    <a:pt x="74" y="100"/>
                    <a:pt x="74" y="100"/>
                  </a:cubicBezTo>
                  <a:cubicBezTo>
                    <a:pt x="74" y="100"/>
                    <a:pt x="74" y="100"/>
                    <a:pt x="74" y="100"/>
                  </a:cubicBezTo>
                  <a:close/>
                  <a:moveTo>
                    <a:pt x="80" y="86"/>
                  </a:moveTo>
                  <a:cubicBezTo>
                    <a:pt x="80" y="86"/>
                    <a:pt x="80" y="86"/>
                    <a:pt x="80" y="86"/>
                  </a:cubicBezTo>
                  <a:cubicBezTo>
                    <a:pt x="80" y="86"/>
                    <a:pt x="80" y="86"/>
                    <a:pt x="80" y="86"/>
                  </a:cubicBezTo>
                  <a:close/>
                  <a:moveTo>
                    <a:pt x="80" y="85"/>
                  </a:moveTo>
                  <a:cubicBezTo>
                    <a:pt x="80" y="85"/>
                    <a:pt x="80" y="85"/>
                    <a:pt x="80" y="84"/>
                  </a:cubicBezTo>
                  <a:cubicBezTo>
                    <a:pt x="80" y="85"/>
                    <a:pt x="80" y="85"/>
                    <a:pt x="80" y="85"/>
                  </a:cubicBezTo>
                  <a:close/>
                  <a:moveTo>
                    <a:pt x="80" y="85"/>
                  </a:moveTo>
                  <a:cubicBezTo>
                    <a:pt x="80" y="85"/>
                    <a:pt x="80" y="85"/>
                    <a:pt x="80" y="85"/>
                  </a:cubicBezTo>
                  <a:cubicBezTo>
                    <a:pt x="80" y="85"/>
                    <a:pt x="80" y="85"/>
                    <a:pt x="80" y="85"/>
                  </a:cubicBezTo>
                  <a:close/>
                  <a:moveTo>
                    <a:pt x="77" y="94"/>
                  </a:moveTo>
                  <a:cubicBezTo>
                    <a:pt x="77" y="94"/>
                    <a:pt x="77" y="94"/>
                    <a:pt x="78" y="94"/>
                  </a:cubicBezTo>
                  <a:cubicBezTo>
                    <a:pt x="77" y="94"/>
                    <a:pt x="77" y="94"/>
                    <a:pt x="77" y="94"/>
                  </a:cubicBezTo>
                  <a:close/>
                  <a:moveTo>
                    <a:pt x="78" y="92"/>
                  </a:moveTo>
                  <a:cubicBezTo>
                    <a:pt x="78" y="92"/>
                    <a:pt x="78" y="92"/>
                    <a:pt x="78" y="92"/>
                  </a:cubicBezTo>
                  <a:cubicBezTo>
                    <a:pt x="78" y="92"/>
                    <a:pt x="78" y="92"/>
                    <a:pt x="78" y="92"/>
                  </a:cubicBezTo>
                  <a:close/>
                  <a:moveTo>
                    <a:pt x="78" y="92"/>
                  </a:moveTo>
                  <a:cubicBezTo>
                    <a:pt x="78" y="91"/>
                    <a:pt x="78" y="91"/>
                    <a:pt x="78" y="91"/>
                  </a:cubicBezTo>
                  <a:cubicBezTo>
                    <a:pt x="78" y="91"/>
                    <a:pt x="78" y="91"/>
                    <a:pt x="78" y="92"/>
                  </a:cubicBezTo>
                  <a:close/>
                  <a:moveTo>
                    <a:pt x="78" y="104"/>
                  </a:moveTo>
                  <a:cubicBezTo>
                    <a:pt x="78" y="104"/>
                    <a:pt x="78" y="104"/>
                    <a:pt x="78" y="104"/>
                  </a:cubicBezTo>
                  <a:cubicBezTo>
                    <a:pt x="78" y="104"/>
                    <a:pt x="78" y="104"/>
                    <a:pt x="78" y="104"/>
                  </a:cubicBezTo>
                  <a:close/>
                  <a:moveTo>
                    <a:pt x="78" y="105"/>
                  </a:moveTo>
                  <a:cubicBezTo>
                    <a:pt x="78" y="105"/>
                    <a:pt x="78" y="105"/>
                    <a:pt x="78" y="105"/>
                  </a:cubicBezTo>
                  <a:cubicBezTo>
                    <a:pt x="78" y="105"/>
                    <a:pt x="78" y="105"/>
                    <a:pt x="78" y="105"/>
                  </a:cubicBezTo>
                  <a:cubicBezTo>
                    <a:pt x="78" y="105"/>
                    <a:pt x="78" y="105"/>
                    <a:pt x="78" y="105"/>
                  </a:cubicBezTo>
                  <a:close/>
                  <a:moveTo>
                    <a:pt x="79" y="95"/>
                  </a:moveTo>
                  <a:cubicBezTo>
                    <a:pt x="78" y="95"/>
                    <a:pt x="78" y="95"/>
                    <a:pt x="78" y="95"/>
                  </a:cubicBezTo>
                  <a:cubicBezTo>
                    <a:pt x="78" y="94"/>
                    <a:pt x="78" y="94"/>
                    <a:pt x="78" y="94"/>
                  </a:cubicBezTo>
                  <a:cubicBezTo>
                    <a:pt x="78" y="94"/>
                    <a:pt x="78" y="94"/>
                    <a:pt x="78" y="94"/>
                  </a:cubicBezTo>
                  <a:cubicBezTo>
                    <a:pt x="78" y="94"/>
                    <a:pt x="78" y="94"/>
                    <a:pt x="78" y="95"/>
                  </a:cubicBezTo>
                  <a:cubicBezTo>
                    <a:pt x="78" y="95"/>
                    <a:pt x="79" y="95"/>
                    <a:pt x="79" y="95"/>
                  </a:cubicBezTo>
                  <a:cubicBezTo>
                    <a:pt x="79" y="95"/>
                    <a:pt x="79" y="95"/>
                    <a:pt x="79" y="95"/>
                  </a:cubicBezTo>
                  <a:close/>
                  <a:moveTo>
                    <a:pt x="86" y="94"/>
                  </a:moveTo>
                  <a:cubicBezTo>
                    <a:pt x="86" y="94"/>
                    <a:pt x="86" y="94"/>
                    <a:pt x="86" y="94"/>
                  </a:cubicBezTo>
                  <a:cubicBezTo>
                    <a:pt x="86" y="94"/>
                    <a:pt x="86" y="94"/>
                    <a:pt x="86" y="94"/>
                  </a:cubicBezTo>
                  <a:close/>
                  <a:moveTo>
                    <a:pt x="87" y="94"/>
                  </a:moveTo>
                  <a:cubicBezTo>
                    <a:pt x="87" y="94"/>
                    <a:pt x="87" y="94"/>
                    <a:pt x="86" y="94"/>
                  </a:cubicBezTo>
                  <a:cubicBezTo>
                    <a:pt x="87" y="94"/>
                    <a:pt x="87" y="94"/>
                    <a:pt x="87" y="94"/>
                  </a:cubicBezTo>
                  <a:close/>
                  <a:moveTo>
                    <a:pt x="88" y="94"/>
                  </a:moveTo>
                  <a:cubicBezTo>
                    <a:pt x="88" y="94"/>
                    <a:pt x="88" y="94"/>
                    <a:pt x="87" y="94"/>
                  </a:cubicBezTo>
                  <a:cubicBezTo>
                    <a:pt x="88" y="94"/>
                    <a:pt x="88" y="94"/>
                    <a:pt x="88" y="94"/>
                  </a:cubicBezTo>
                  <a:close/>
                  <a:moveTo>
                    <a:pt x="87" y="74"/>
                  </a:moveTo>
                  <a:cubicBezTo>
                    <a:pt x="86" y="74"/>
                    <a:pt x="86" y="74"/>
                    <a:pt x="86" y="75"/>
                  </a:cubicBezTo>
                  <a:cubicBezTo>
                    <a:pt x="86" y="75"/>
                    <a:pt x="86" y="74"/>
                    <a:pt x="86" y="74"/>
                  </a:cubicBezTo>
                  <a:cubicBezTo>
                    <a:pt x="86" y="74"/>
                    <a:pt x="86" y="74"/>
                    <a:pt x="87" y="74"/>
                  </a:cubicBezTo>
                  <a:close/>
                  <a:moveTo>
                    <a:pt x="80" y="79"/>
                  </a:moveTo>
                  <a:cubicBezTo>
                    <a:pt x="80" y="79"/>
                    <a:pt x="80" y="79"/>
                    <a:pt x="80" y="79"/>
                  </a:cubicBezTo>
                  <a:cubicBezTo>
                    <a:pt x="80" y="79"/>
                    <a:pt x="80" y="79"/>
                    <a:pt x="80" y="79"/>
                  </a:cubicBezTo>
                  <a:cubicBezTo>
                    <a:pt x="80" y="79"/>
                    <a:pt x="80" y="79"/>
                    <a:pt x="80" y="79"/>
                  </a:cubicBezTo>
                  <a:close/>
                  <a:moveTo>
                    <a:pt x="80" y="79"/>
                  </a:moveTo>
                  <a:cubicBezTo>
                    <a:pt x="80" y="79"/>
                    <a:pt x="80" y="79"/>
                    <a:pt x="80" y="79"/>
                  </a:cubicBezTo>
                  <a:cubicBezTo>
                    <a:pt x="80" y="79"/>
                    <a:pt x="80" y="79"/>
                    <a:pt x="80" y="79"/>
                  </a:cubicBezTo>
                  <a:close/>
                  <a:moveTo>
                    <a:pt x="79" y="78"/>
                  </a:moveTo>
                  <a:cubicBezTo>
                    <a:pt x="79" y="78"/>
                    <a:pt x="79" y="78"/>
                    <a:pt x="79" y="78"/>
                  </a:cubicBezTo>
                  <a:cubicBezTo>
                    <a:pt x="79" y="78"/>
                    <a:pt x="79" y="78"/>
                    <a:pt x="79" y="78"/>
                  </a:cubicBezTo>
                  <a:close/>
                  <a:moveTo>
                    <a:pt x="79" y="78"/>
                  </a:moveTo>
                  <a:cubicBezTo>
                    <a:pt x="79" y="78"/>
                    <a:pt x="78" y="78"/>
                    <a:pt x="78" y="78"/>
                  </a:cubicBezTo>
                  <a:cubicBezTo>
                    <a:pt x="78" y="78"/>
                    <a:pt x="78" y="78"/>
                    <a:pt x="78" y="78"/>
                  </a:cubicBezTo>
                  <a:cubicBezTo>
                    <a:pt x="78" y="78"/>
                    <a:pt x="78" y="78"/>
                    <a:pt x="79" y="78"/>
                  </a:cubicBezTo>
                  <a:cubicBezTo>
                    <a:pt x="79" y="78"/>
                    <a:pt x="79" y="78"/>
                    <a:pt x="79" y="78"/>
                  </a:cubicBezTo>
                  <a:cubicBezTo>
                    <a:pt x="79" y="78"/>
                    <a:pt x="79" y="78"/>
                    <a:pt x="79" y="78"/>
                  </a:cubicBezTo>
                  <a:close/>
                  <a:moveTo>
                    <a:pt x="78" y="77"/>
                  </a:moveTo>
                  <a:cubicBezTo>
                    <a:pt x="79" y="77"/>
                    <a:pt x="79" y="77"/>
                    <a:pt x="79" y="77"/>
                  </a:cubicBezTo>
                  <a:cubicBezTo>
                    <a:pt x="79" y="77"/>
                    <a:pt x="79" y="77"/>
                    <a:pt x="78" y="77"/>
                  </a:cubicBezTo>
                  <a:close/>
                  <a:moveTo>
                    <a:pt x="68" y="94"/>
                  </a:moveTo>
                  <a:cubicBezTo>
                    <a:pt x="68" y="95"/>
                    <a:pt x="68" y="95"/>
                    <a:pt x="68" y="95"/>
                  </a:cubicBezTo>
                  <a:cubicBezTo>
                    <a:pt x="68" y="95"/>
                    <a:pt x="68" y="95"/>
                    <a:pt x="68" y="95"/>
                  </a:cubicBezTo>
                  <a:cubicBezTo>
                    <a:pt x="68" y="95"/>
                    <a:pt x="68" y="95"/>
                    <a:pt x="68" y="94"/>
                  </a:cubicBezTo>
                  <a:close/>
                  <a:moveTo>
                    <a:pt x="67" y="94"/>
                  </a:moveTo>
                  <a:cubicBezTo>
                    <a:pt x="67" y="94"/>
                    <a:pt x="67" y="94"/>
                    <a:pt x="68" y="94"/>
                  </a:cubicBezTo>
                  <a:cubicBezTo>
                    <a:pt x="67" y="94"/>
                    <a:pt x="67" y="94"/>
                    <a:pt x="67" y="94"/>
                  </a:cubicBezTo>
                  <a:close/>
                  <a:moveTo>
                    <a:pt x="66" y="99"/>
                  </a:moveTo>
                  <a:cubicBezTo>
                    <a:pt x="66" y="99"/>
                    <a:pt x="66" y="99"/>
                    <a:pt x="66" y="99"/>
                  </a:cubicBezTo>
                  <a:cubicBezTo>
                    <a:pt x="66" y="99"/>
                    <a:pt x="66" y="99"/>
                    <a:pt x="66" y="99"/>
                  </a:cubicBezTo>
                  <a:cubicBezTo>
                    <a:pt x="66" y="99"/>
                    <a:pt x="66" y="99"/>
                    <a:pt x="66" y="98"/>
                  </a:cubicBezTo>
                  <a:cubicBezTo>
                    <a:pt x="66" y="99"/>
                    <a:pt x="66" y="99"/>
                    <a:pt x="66" y="99"/>
                  </a:cubicBezTo>
                  <a:cubicBezTo>
                    <a:pt x="66" y="99"/>
                    <a:pt x="66" y="99"/>
                    <a:pt x="66" y="99"/>
                  </a:cubicBezTo>
                  <a:close/>
                  <a:moveTo>
                    <a:pt x="67" y="93"/>
                  </a:moveTo>
                  <a:cubicBezTo>
                    <a:pt x="67" y="93"/>
                    <a:pt x="67" y="93"/>
                    <a:pt x="67" y="93"/>
                  </a:cubicBezTo>
                  <a:cubicBezTo>
                    <a:pt x="67" y="93"/>
                    <a:pt x="67" y="93"/>
                    <a:pt x="67" y="93"/>
                  </a:cubicBezTo>
                  <a:close/>
                  <a:moveTo>
                    <a:pt x="64" y="87"/>
                  </a:moveTo>
                  <a:cubicBezTo>
                    <a:pt x="64" y="87"/>
                    <a:pt x="64" y="87"/>
                    <a:pt x="64" y="87"/>
                  </a:cubicBezTo>
                  <a:cubicBezTo>
                    <a:pt x="64" y="87"/>
                    <a:pt x="64" y="87"/>
                    <a:pt x="64" y="87"/>
                  </a:cubicBezTo>
                  <a:cubicBezTo>
                    <a:pt x="64" y="87"/>
                    <a:pt x="64" y="87"/>
                    <a:pt x="64" y="87"/>
                  </a:cubicBezTo>
                  <a:close/>
                  <a:moveTo>
                    <a:pt x="62" y="93"/>
                  </a:moveTo>
                  <a:cubicBezTo>
                    <a:pt x="62" y="93"/>
                    <a:pt x="62" y="93"/>
                    <a:pt x="62" y="93"/>
                  </a:cubicBezTo>
                  <a:cubicBezTo>
                    <a:pt x="62" y="93"/>
                    <a:pt x="62" y="93"/>
                    <a:pt x="62" y="93"/>
                  </a:cubicBezTo>
                  <a:cubicBezTo>
                    <a:pt x="62" y="93"/>
                    <a:pt x="62" y="93"/>
                    <a:pt x="62" y="93"/>
                  </a:cubicBezTo>
                  <a:close/>
                  <a:moveTo>
                    <a:pt x="61" y="93"/>
                  </a:moveTo>
                  <a:cubicBezTo>
                    <a:pt x="61" y="93"/>
                    <a:pt x="61" y="94"/>
                    <a:pt x="61" y="94"/>
                  </a:cubicBezTo>
                  <a:cubicBezTo>
                    <a:pt x="61" y="94"/>
                    <a:pt x="61" y="93"/>
                    <a:pt x="61" y="93"/>
                  </a:cubicBezTo>
                  <a:close/>
                  <a:moveTo>
                    <a:pt x="61" y="94"/>
                  </a:moveTo>
                  <a:cubicBezTo>
                    <a:pt x="61" y="94"/>
                    <a:pt x="61" y="94"/>
                    <a:pt x="61" y="94"/>
                  </a:cubicBezTo>
                  <a:cubicBezTo>
                    <a:pt x="61" y="94"/>
                    <a:pt x="61" y="94"/>
                    <a:pt x="61" y="94"/>
                  </a:cubicBezTo>
                  <a:close/>
                  <a:moveTo>
                    <a:pt x="59" y="98"/>
                  </a:moveTo>
                  <a:cubicBezTo>
                    <a:pt x="59" y="98"/>
                    <a:pt x="59" y="98"/>
                    <a:pt x="59" y="98"/>
                  </a:cubicBezTo>
                  <a:cubicBezTo>
                    <a:pt x="59" y="98"/>
                    <a:pt x="59" y="98"/>
                    <a:pt x="59" y="98"/>
                  </a:cubicBezTo>
                  <a:close/>
                  <a:moveTo>
                    <a:pt x="66" y="98"/>
                  </a:moveTo>
                  <a:cubicBezTo>
                    <a:pt x="66" y="98"/>
                    <a:pt x="66" y="97"/>
                    <a:pt x="66" y="97"/>
                  </a:cubicBezTo>
                  <a:cubicBezTo>
                    <a:pt x="66" y="97"/>
                    <a:pt x="66" y="98"/>
                    <a:pt x="66" y="98"/>
                  </a:cubicBezTo>
                  <a:cubicBezTo>
                    <a:pt x="66" y="98"/>
                    <a:pt x="66" y="98"/>
                    <a:pt x="66" y="98"/>
                  </a:cubicBezTo>
                  <a:cubicBezTo>
                    <a:pt x="66" y="98"/>
                    <a:pt x="66" y="98"/>
                    <a:pt x="66" y="98"/>
                  </a:cubicBezTo>
                  <a:cubicBezTo>
                    <a:pt x="66" y="98"/>
                    <a:pt x="66" y="98"/>
                    <a:pt x="66" y="98"/>
                  </a:cubicBezTo>
                  <a:close/>
                  <a:moveTo>
                    <a:pt x="66" y="99"/>
                  </a:moveTo>
                  <a:cubicBezTo>
                    <a:pt x="66" y="99"/>
                    <a:pt x="66" y="99"/>
                    <a:pt x="66" y="99"/>
                  </a:cubicBezTo>
                  <a:cubicBezTo>
                    <a:pt x="66" y="99"/>
                    <a:pt x="66" y="99"/>
                    <a:pt x="66" y="99"/>
                  </a:cubicBezTo>
                  <a:close/>
                  <a:moveTo>
                    <a:pt x="72" y="103"/>
                  </a:moveTo>
                  <a:cubicBezTo>
                    <a:pt x="72" y="103"/>
                    <a:pt x="72" y="103"/>
                    <a:pt x="72" y="103"/>
                  </a:cubicBezTo>
                  <a:cubicBezTo>
                    <a:pt x="72" y="103"/>
                    <a:pt x="72" y="103"/>
                    <a:pt x="72" y="103"/>
                  </a:cubicBezTo>
                  <a:close/>
                  <a:moveTo>
                    <a:pt x="71" y="106"/>
                  </a:moveTo>
                  <a:cubicBezTo>
                    <a:pt x="71" y="106"/>
                    <a:pt x="71" y="106"/>
                    <a:pt x="71" y="106"/>
                  </a:cubicBezTo>
                  <a:cubicBezTo>
                    <a:pt x="71" y="106"/>
                    <a:pt x="71" y="106"/>
                    <a:pt x="71" y="106"/>
                  </a:cubicBezTo>
                  <a:close/>
                  <a:moveTo>
                    <a:pt x="72" y="105"/>
                  </a:moveTo>
                  <a:cubicBezTo>
                    <a:pt x="72" y="104"/>
                    <a:pt x="72" y="104"/>
                    <a:pt x="72" y="103"/>
                  </a:cubicBezTo>
                  <a:cubicBezTo>
                    <a:pt x="72" y="104"/>
                    <a:pt x="72" y="104"/>
                    <a:pt x="72" y="105"/>
                  </a:cubicBezTo>
                  <a:close/>
                  <a:moveTo>
                    <a:pt x="72" y="106"/>
                  </a:moveTo>
                  <a:cubicBezTo>
                    <a:pt x="72" y="106"/>
                    <a:pt x="72" y="106"/>
                    <a:pt x="72" y="106"/>
                  </a:cubicBezTo>
                  <a:cubicBezTo>
                    <a:pt x="72" y="106"/>
                    <a:pt x="72" y="106"/>
                    <a:pt x="72" y="106"/>
                  </a:cubicBezTo>
                  <a:close/>
                  <a:moveTo>
                    <a:pt x="72" y="106"/>
                  </a:moveTo>
                  <a:cubicBezTo>
                    <a:pt x="72" y="105"/>
                    <a:pt x="72" y="105"/>
                    <a:pt x="72" y="105"/>
                  </a:cubicBezTo>
                  <a:cubicBezTo>
                    <a:pt x="72" y="105"/>
                    <a:pt x="72" y="105"/>
                    <a:pt x="72" y="106"/>
                  </a:cubicBezTo>
                  <a:close/>
                  <a:moveTo>
                    <a:pt x="73" y="100"/>
                  </a:moveTo>
                  <a:cubicBezTo>
                    <a:pt x="73" y="100"/>
                    <a:pt x="73" y="100"/>
                    <a:pt x="72" y="100"/>
                  </a:cubicBezTo>
                  <a:cubicBezTo>
                    <a:pt x="73" y="100"/>
                    <a:pt x="73" y="100"/>
                    <a:pt x="73" y="100"/>
                  </a:cubicBezTo>
                  <a:close/>
                  <a:moveTo>
                    <a:pt x="72" y="100"/>
                  </a:moveTo>
                  <a:cubicBezTo>
                    <a:pt x="72" y="100"/>
                    <a:pt x="72" y="100"/>
                    <a:pt x="72" y="100"/>
                  </a:cubicBezTo>
                  <a:cubicBezTo>
                    <a:pt x="72" y="100"/>
                    <a:pt x="72" y="100"/>
                    <a:pt x="72" y="100"/>
                  </a:cubicBezTo>
                  <a:close/>
                  <a:moveTo>
                    <a:pt x="74" y="109"/>
                  </a:moveTo>
                  <a:cubicBezTo>
                    <a:pt x="74" y="109"/>
                    <a:pt x="74" y="109"/>
                    <a:pt x="74" y="109"/>
                  </a:cubicBezTo>
                  <a:cubicBezTo>
                    <a:pt x="74" y="109"/>
                    <a:pt x="74" y="109"/>
                    <a:pt x="74" y="109"/>
                  </a:cubicBezTo>
                  <a:cubicBezTo>
                    <a:pt x="74" y="109"/>
                    <a:pt x="74" y="109"/>
                    <a:pt x="74" y="109"/>
                  </a:cubicBezTo>
                  <a:close/>
                  <a:moveTo>
                    <a:pt x="74" y="109"/>
                  </a:moveTo>
                  <a:cubicBezTo>
                    <a:pt x="74" y="109"/>
                    <a:pt x="74" y="109"/>
                    <a:pt x="73" y="109"/>
                  </a:cubicBezTo>
                  <a:cubicBezTo>
                    <a:pt x="74" y="109"/>
                    <a:pt x="74" y="109"/>
                    <a:pt x="74" y="109"/>
                  </a:cubicBezTo>
                  <a:close/>
                  <a:moveTo>
                    <a:pt x="78" y="109"/>
                  </a:moveTo>
                  <a:cubicBezTo>
                    <a:pt x="78" y="109"/>
                    <a:pt x="78" y="108"/>
                    <a:pt x="78" y="108"/>
                  </a:cubicBezTo>
                  <a:cubicBezTo>
                    <a:pt x="78" y="108"/>
                    <a:pt x="78" y="109"/>
                    <a:pt x="78" y="109"/>
                  </a:cubicBezTo>
                  <a:cubicBezTo>
                    <a:pt x="78" y="109"/>
                    <a:pt x="78" y="109"/>
                    <a:pt x="78" y="109"/>
                  </a:cubicBezTo>
                  <a:cubicBezTo>
                    <a:pt x="78" y="109"/>
                    <a:pt x="78" y="109"/>
                    <a:pt x="78" y="109"/>
                  </a:cubicBezTo>
                  <a:cubicBezTo>
                    <a:pt x="78" y="109"/>
                    <a:pt x="78" y="109"/>
                    <a:pt x="78" y="109"/>
                  </a:cubicBezTo>
                  <a:close/>
                  <a:moveTo>
                    <a:pt x="86" y="110"/>
                  </a:moveTo>
                  <a:cubicBezTo>
                    <a:pt x="86" y="110"/>
                    <a:pt x="86" y="110"/>
                    <a:pt x="86" y="110"/>
                  </a:cubicBezTo>
                  <a:cubicBezTo>
                    <a:pt x="86" y="110"/>
                    <a:pt x="86" y="110"/>
                    <a:pt x="86" y="110"/>
                  </a:cubicBezTo>
                  <a:close/>
                  <a:moveTo>
                    <a:pt x="89" y="101"/>
                  </a:moveTo>
                  <a:cubicBezTo>
                    <a:pt x="89" y="101"/>
                    <a:pt x="89" y="101"/>
                    <a:pt x="90" y="101"/>
                  </a:cubicBezTo>
                  <a:cubicBezTo>
                    <a:pt x="89" y="101"/>
                    <a:pt x="89" y="101"/>
                    <a:pt x="89" y="101"/>
                  </a:cubicBezTo>
                  <a:cubicBezTo>
                    <a:pt x="89" y="101"/>
                    <a:pt x="89" y="101"/>
                    <a:pt x="89" y="101"/>
                  </a:cubicBezTo>
                  <a:close/>
                  <a:moveTo>
                    <a:pt x="90" y="100"/>
                  </a:moveTo>
                  <a:cubicBezTo>
                    <a:pt x="90" y="100"/>
                    <a:pt x="90" y="100"/>
                    <a:pt x="90" y="100"/>
                  </a:cubicBezTo>
                  <a:cubicBezTo>
                    <a:pt x="90" y="100"/>
                    <a:pt x="90" y="100"/>
                    <a:pt x="90" y="100"/>
                  </a:cubicBezTo>
                  <a:close/>
                  <a:moveTo>
                    <a:pt x="90" y="100"/>
                  </a:moveTo>
                  <a:cubicBezTo>
                    <a:pt x="90" y="101"/>
                    <a:pt x="90" y="101"/>
                    <a:pt x="90" y="101"/>
                  </a:cubicBezTo>
                  <a:cubicBezTo>
                    <a:pt x="90" y="101"/>
                    <a:pt x="90" y="101"/>
                    <a:pt x="90" y="100"/>
                  </a:cubicBezTo>
                  <a:close/>
                  <a:moveTo>
                    <a:pt x="91" y="32"/>
                  </a:moveTo>
                  <a:cubicBezTo>
                    <a:pt x="91" y="32"/>
                    <a:pt x="91" y="32"/>
                    <a:pt x="91" y="32"/>
                  </a:cubicBezTo>
                  <a:cubicBezTo>
                    <a:pt x="91" y="32"/>
                    <a:pt x="91" y="32"/>
                    <a:pt x="91" y="32"/>
                  </a:cubicBezTo>
                  <a:cubicBezTo>
                    <a:pt x="91" y="32"/>
                    <a:pt x="91" y="32"/>
                    <a:pt x="91" y="32"/>
                  </a:cubicBezTo>
                  <a:close/>
                  <a:moveTo>
                    <a:pt x="92" y="32"/>
                  </a:moveTo>
                  <a:cubicBezTo>
                    <a:pt x="92" y="32"/>
                    <a:pt x="92" y="32"/>
                    <a:pt x="92" y="31"/>
                  </a:cubicBezTo>
                  <a:cubicBezTo>
                    <a:pt x="92" y="32"/>
                    <a:pt x="92" y="32"/>
                    <a:pt x="92" y="32"/>
                  </a:cubicBezTo>
                  <a:close/>
                  <a:moveTo>
                    <a:pt x="75" y="33"/>
                  </a:moveTo>
                  <a:cubicBezTo>
                    <a:pt x="75" y="33"/>
                    <a:pt x="75" y="33"/>
                    <a:pt x="75" y="33"/>
                  </a:cubicBezTo>
                  <a:cubicBezTo>
                    <a:pt x="75" y="33"/>
                    <a:pt x="76" y="33"/>
                    <a:pt x="76" y="33"/>
                  </a:cubicBezTo>
                  <a:cubicBezTo>
                    <a:pt x="75" y="33"/>
                    <a:pt x="75" y="33"/>
                    <a:pt x="75" y="33"/>
                  </a:cubicBezTo>
                  <a:close/>
                  <a:moveTo>
                    <a:pt x="89" y="73"/>
                  </a:moveTo>
                  <a:cubicBezTo>
                    <a:pt x="89" y="73"/>
                    <a:pt x="89" y="73"/>
                    <a:pt x="89" y="73"/>
                  </a:cubicBezTo>
                  <a:cubicBezTo>
                    <a:pt x="89" y="73"/>
                    <a:pt x="89" y="73"/>
                    <a:pt x="89" y="73"/>
                  </a:cubicBezTo>
                  <a:cubicBezTo>
                    <a:pt x="89" y="73"/>
                    <a:pt x="89" y="73"/>
                    <a:pt x="89" y="73"/>
                  </a:cubicBezTo>
                  <a:close/>
                  <a:moveTo>
                    <a:pt x="89" y="72"/>
                  </a:moveTo>
                  <a:cubicBezTo>
                    <a:pt x="89" y="72"/>
                    <a:pt x="89" y="72"/>
                    <a:pt x="89" y="72"/>
                  </a:cubicBezTo>
                  <a:cubicBezTo>
                    <a:pt x="89" y="72"/>
                    <a:pt x="89" y="72"/>
                    <a:pt x="89" y="72"/>
                  </a:cubicBezTo>
                  <a:close/>
                  <a:moveTo>
                    <a:pt x="71" y="91"/>
                  </a:moveTo>
                  <a:cubicBezTo>
                    <a:pt x="71" y="91"/>
                    <a:pt x="71" y="91"/>
                    <a:pt x="71" y="91"/>
                  </a:cubicBezTo>
                  <a:cubicBezTo>
                    <a:pt x="71" y="91"/>
                    <a:pt x="71" y="91"/>
                    <a:pt x="71" y="91"/>
                  </a:cubicBezTo>
                  <a:cubicBezTo>
                    <a:pt x="71" y="91"/>
                    <a:pt x="71" y="91"/>
                    <a:pt x="71" y="91"/>
                  </a:cubicBezTo>
                  <a:close/>
                  <a:moveTo>
                    <a:pt x="64" y="87"/>
                  </a:moveTo>
                  <a:cubicBezTo>
                    <a:pt x="64" y="87"/>
                    <a:pt x="64" y="86"/>
                    <a:pt x="64" y="86"/>
                  </a:cubicBezTo>
                  <a:cubicBezTo>
                    <a:pt x="64" y="86"/>
                    <a:pt x="64" y="87"/>
                    <a:pt x="64" y="87"/>
                  </a:cubicBezTo>
                  <a:close/>
                  <a:moveTo>
                    <a:pt x="53" y="97"/>
                  </a:moveTo>
                  <a:cubicBezTo>
                    <a:pt x="53" y="97"/>
                    <a:pt x="53" y="97"/>
                    <a:pt x="53" y="97"/>
                  </a:cubicBezTo>
                  <a:cubicBezTo>
                    <a:pt x="53" y="97"/>
                    <a:pt x="53" y="97"/>
                    <a:pt x="53" y="97"/>
                  </a:cubicBezTo>
                  <a:close/>
                  <a:moveTo>
                    <a:pt x="53" y="96"/>
                  </a:moveTo>
                  <a:cubicBezTo>
                    <a:pt x="53" y="96"/>
                    <a:pt x="53" y="96"/>
                    <a:pt x="53" y="96"/>
                  </a:cubicBezTo>
                  <a:cubicBezTo>
                    <a:pt x="53" y="96"/>
                    <a:pt x="53" y="96"/>
                    <a:pt x="53" y="96"/>
                  </a:cubicBezTo>
                  <a:cubicBezTo>
                    <a:pt x="53" y="96"/>
                    <a:pt x="53" y="96"/>
                    <a:pt x="53" y="96"/>
                  </a:cubicBezTo>
                  <a:close/>
                  <a:moveTo>
                    <a:pt x="55" y="98"/>
                  </a:moveTo>
                  <a:cubicBezTo>
                    <a:pt x="55" y="98"/>
                    <a:pt x="55" y="98"/>
                    <a:pt x="55" y="98"/>
                  </a:cubicBezTo>
                  <a:cubicBezTo>
                    <a:pt x="55" y="98"/>
                    <a:pt x="55" y="98"/>
                    <a:pt x="55" y="98"/>
                  </a:cubicBezTo>
                  <a:close/>
                  <a:moveTo>
                    <a:pt x="48" y="101"/>
                  </a:moveTo>
                  <a:cubicBezTo>
                    <a:pt x="48" y="101"/>
                    <a:pt x="48" y="101"/>
                    <a:pt x="48" y="101"/>
                  </a:cubicBezTo>
                  <a:cubicBezTo>
                    <a:pt x="48" y="101"/>
                    <a:pt x="48" y="101"/>
                    <a:pt x="48" y="101"/>
                  </a:cubicBezTo>
                  <a:close/>
                  <a:moveTo>
                    <a:pt x="46" y="87"/>
                  </a:moveTo>
                  <a:cubicBezTo>
                    <a:pt x="46" y="87"/>
                    <a:pt x="46" y="86"/>
                    <a:pt x="46" y="86"/>
                  </a:cubicBezTo>
                  <a:cubicBezTo>
                    <a:pt x="46" y="86"/>
                    <a:pt x="46" y="87"/>
                    <a:pt x="46" y="87"/>
                  </a:cubicBezTo>
                  <a:close/>
                  <a:moveTo>
                    <a:pt x="46" y="90"/>
                  </a:moveTo>
                  <a:cubicBezTo>
                    <a:pt x="46" y="89"/>
                    <a:pt x="46" y="89"/>
                    <a:pt x="46" y="89"/>
                  </a:cubicBezTo>
                  <a:cubicBezTo>
                    <a:pt x="46" y="89"/>
                    <a:pt x="46" y="90"/>
                    <a:pt x="46" y="90"/>
                  </a:cubicBezTo>
                  <a:cubicBezTo>
                    <a:pt x="46" y="90"/>
                    <a:pt x="46" y="90"/>
                    <a:pt x="46" y="90"/>
                  </a:cubicBezTo>
                  <a:close/>
                  <a:moveTo>
                    <a:pt x="47" y="91"/>
                  </a:moveTo>
                  <a:cubicBezTo>
                    <a:pt x="47" y="91"/>
                    <a:pt x="47" y="91"/>
                    <a:pt x="47" y="91"/>
                  </a:cubicBezTo>
                  <a:cubicBezTo>
                    <a:pt x="47" y="91"/>
                    <a:pt x="47" y="91"/>
                    <a:pt x="47" y="91"/>
                  </a:cubicBezTo>
                  <a:cubicBezTo>
                    <a:pt x="47" y="91"/>
                    <a:pt x="47" y="91"/>
                    <a:pt x="47" y="91"/>
                  </a:cubicBezTo>
                  <a:close/>
                  <a:moveTo>
                    <a:pt x="49" y="96"/>
                  </a:moveTo>
                  <a:cubicBezTo>
                    <a:pt x="49" y="96"/>
                    <a:pt x="49" y="96"/>
                    <a:pt x="49" y="96"/>
                  </a:cubicBezTo>
                  <a:cubicBezTo>
                    <a:pt x="49" y="96"/>
                    <a:pt x="49" y="96"/>
                    <a:pt x="49" y="96"/>
                  </a:cubicBezTo>
                  <a:cubicBezTo>
                    <a:pt x="49" y="96"/>
                    <a:pt x="49" y="96"/>
                    <a:pt x="49" y="96"/>
                  </a:cubicBezTo>
                  <a:close/>
                  <a:moveTo>
                    <a:pt x="49" y="95"/>
                  </a:moveTo>
                  <a:cubicBezTo>
                    <a:pt x="49" y="95"/>
                    <a:pt x="49" y="95"/>
                    <a:pt x="49" y="95"/>
                  </a:cubicBezTo>
                  <a:cubicBezTo>
                    <a:pt x="49" y="95"/>
                    <a:pt x="49" y="95"/>
                    <a:pt x="49" y="95"/>
                  </a:cubicBezTo>
                  <a:close/>
                  <a:moveTo>
                    <a:pt x="45" y="91"/>
                  </a:moveTo>
                  <a:cubicBezTo>
                    <a:pt x="45" y="91"/>
                    <a:pt x="45" y="91"/>
                    <a:pt x="46" y="91"/>
                  </a:cubicBezTo>
                  <a:cubicBezTo>
                    <a:pt x="46" y="91"/>
                    <a:pt x="46" y="91"/>
                    <a:pt x="46" y="91"/>
                  </a:cubicBezTo>
                  <a:cubicBezTo>
                    <a:pt x="45" y="91"/>
                    <a:pt x="45" y="91"/>
                    <a:pt x="45" y="91"/>
                  </a:cubicBezTo>
                  <a:close/>
                  <a:moveTo>
                    <a:pt x="46" y="91"/>
                  </a:moveTo>
                  <a:cubicBezTo>
                    <a:pt x="46" y="91"/>
                    <a:pt x="46" y="91"/>
                    <a:pt x="46" y="91"/>
                  </a:cubicBezTo>
                  <a:cubicBezTo>
                    <a:pt x="46" y="91"/>
                    <a:pt x="46" y="91"/>
                    <a:pt x="46" y="91"/>
                  </a:cubicBezTo>
                  <a:close/>
                  <a:moveTo>
                    <a:pt x="60" y="98"/>
                  </a:moveTo>
                  <a:cubicBezTo>
                    <a:pt x="60" y="98"/>
                    <a:pt x="60" y="98"/>
                    <a:pt x="60" y="98"/>
                  </a:cubicBezTo>
                  <a:cubicBezTo>
                    <a:pt x="60" y="98"/>
                    <a:pt x="60" y="98"/>
                    <a:pt x="60" y="98"/>
                  </a:cubicBezTo>
                  <a:cubicBezTo>
                    <a:pt x="60" y="98"/>
                    <a:pt x="60" y="98"/>
                    <a:pt x="60" y="98"/>
                  </a:cubicBezTo>
                  <a:close/>
                  <a:moveTo>
                    <a:pt x="70" y="107"/>
                  </a:moveTo>
                  <a:cubicBezTo>
                    <a:pt x="70" y="108"/>
                    <a:pt x="70" y="108"/>
                    <a:pt x="70" y="108"/>
                  </a:cubicBezTo>
                  <a:cubicBezTo>
                    <a:pt x="70" y="108"/>
                    <a:pt x="70" y="108"/>
                    <a:pt x="70" y="107"/>
                  </a:cubicBezTo>
                  <a:close/>
                  <a:moveTo>
                    <a:pt x="71" y="107"/>
                  </a:moveTo>
                  <a:cubicBezTo>
                    <a:pt x="71" y="107"/>
                    <a:pt x="71" y="107"/>
                    <a:pt x="70" y="107"/>
                  </a:cubicBezTo>
                  <a:cubicBezTo>
                    <a:pt x="71" y="107"/>
                    <a:pt x="71" y="107"/>
                    <a:pt x="71" y="107"/>
                  </a:cubicBezTo>
                  <a:close/>
                  <a:moveTo>
                    <a:pt x="72" y="109"/>
                  </a:moveTo>
                  <a:cubicBezTo>
                    <a:pt x="72" y="109"/>
                    <a:pt x="72" y="109"/>
                    <a:pt x="72" y="109"/>
                  </a:cubicBezTo>
                  <a:cubicBezTo>
                    <a:pt x="72" y="109"/>
                    <a:pt x="72" y="109"/>
                    <a:pt x="72" y="109"/>
                  </a:cubicBezTo>
                  <a:close/>
                  <a:moveTo>
                    <a:pt x="72" y="108"/>
                  </a:moveTo>
                  <a:cubicBezTo>
                    <a:pt x="72" y="108"/>
                    <a:pt x="72" y="108"/>
                    <a:pt x="72" y="108"/>
                  </a:cubicBezTo>
                  <a:cubicBezTo>
                    <a:pt x="72" y="108"/>
                    <a:pt x="72" y="108"/>
                    <a:pt x="72" y="108"/>
                  </a:cubicBezTo>
                  <a:cubicBezTo>
                    <a:pt x="72" y="108"/>
                    <a:pt x="72" y="108"/>
                    <a:pt x="72" y="108"/>
                  </a:cubicBezTo>
                  <a:close/>
                  <a:moveTo>
                    <a:pt x="73" y="108"/>
                  </a:moveTo>
                  <a:cubicBezTo>
                    <a:pt x="73" y="109"/>
                    <a:pt x="73" y="109"/>
                    <a:pt x="73" y="109"/>
                  </a:cubicBezTo>
                  <a:cubicBezTo>
                    <a:pt x="73" y="109"/>
                    <a:pt x="73" y="109"/>
                    <a:pt x="73" y="108"/>
                  </a:cubicBezTo>
                  <a:close/>
                  <a:moveTo>
                    <a:pt x="75" y="113"/>
                  </a:moveTo>
                  <a:cubicBezTo>
                    <a:pt x="75" y="113"/>
                    <a:pt x="75" y="113"/>
                    <a:pt x="75" y="113"/>
                  </a:cubicBezTo>
                  <a:cubicBezTo>
                    <a:pt x="75" y="113"/>
                    <a:pt x="75" y="113"/>
                    <a:pt x="75" y="113"/>
                  </a:cubicBezTo>
                  <a:cubicBezTo>
                    <a:pt x="75" y="113"/>
                    <a:pt x="75" y="113"/>
                    <a:pt x="75" y="113"/>
                  </a:cubicBezTo>
                  <a:cubicBezTo>
                    <a:pt x="75" y="113"/>
                    <a:pt x="75" y="113"/>
                    <a:pt x="75" y="113"/>
                  </a:cubicBezTo>
                  <a:cubicBezTo>
                    <a:pt x="75" y="113"/>
                    <a:pt x="75" y="113"/>
                    <a:pt x="75" y="113"/>
                  </a:cubicBezTo>
                  <a:close/>
                  <a:moveTo>
                    <a:pt x="75" y="113"/>
                  </a:moveTo>
                  <a:cubicBezTo>
                    <a:pt x="75" y="113"/>
                    <a:pt x="75" y="113"/>
                    <a:pt x="75" y="113"/>
                  </a:cubicBezTo>
                  <a:cubicBezTo>
                    <a:pt x="75" y="113"/>
                    <a:pt x="75" y="113"/>
                    <a:pt x="75" y="113"/>
                  </a:cubicBezTo>
                  <a:cubicBezTo>
                    <a:pt x="75" y="113"/>
                    <a:pt x="75" y="113"/>
                    <a:pt x="75" y="113"/>
                  </a:cubicBezTo>
                  <a:cubicBezTo>
                    <a:pt x="75" y="113"/>
                    <a:pt x="75" y="113"/>
                    <a:pt x="75" y="113"/>
                  </a:cubicBezTo>
                  <a:close/>
                  <a:moveTo>
                    <a:pt x="86" y="110"/>
                  </a:moveTo>
                  <a:cubicBezTo>
                    <a:pt x="86" y="111"/>
                    <a:pt x="86" y="111"/>
                    <a:pt x="86" y="111"/>
                  </a:cubicBezTo>
                  <a:cubicBezTo>
                    <a:pt x="86" y="111"/>
                    <a:pt x="86" y="111"/>
                    <a:pt x="86" y="110"/>
                  </a:cubicBezTo>
                  <a:close/>
                  <a:moveTo>
                    <a:pt x="96" y="84"/>
                  </a:moveTo>
                  <a:cubicBezTo>
                    <a:pt x="96" y="84"/>
                    <a:pt x="96" y="84"/>
                    <a:pt x="96" y="84"/>
                  </a:cubicBezTo>
                  <a:cubicBezTo>
                    <a:pt x="96" y="84"/>
                    <a:pt x="96" y="84"/>
                    <a:pt x="96" y="84"/>
                  </a:cubicBezTo>
                  <a:cubicBezTo>
                    <a:pt x="96" y="84"/>
                    <a:pt x="96" y="84"/>
                    <a:pt x="96" y="84"/>
                  </a:cubicBezTo>
                  <a:close/>
                  <a:moveTo>
                    <a:pt x="96" y="83"/>
                  </a:moveTo>
                  <a:cubicBezTo>
                    <a:pt x="96" y="83"/>
                    <a:pt x="96" y="83"/>
                    <a:pt x="96" y="84"/>
                  </a:cubicBezTo>
                  <a:cubicBezTo>
                    <a:pt x="96" y="83"/>
                    <a:pt x="96" y="83"/>
                    <a:pt x="96" y="83"/>
                  </a:cubicBezTo>
                  <a:close/>
                  <a:moveTo>
                    <a:pt x="96" y="84"/>
                  </a:moveTo>
                  <a:cubicBezTo>
                    <a:pt x="96" y="84"/>
                    <a:pt x="96" y="84"/>
                    <a:pt x="96" y="84"/>
                  </a:cubicBezTo>
                  <a:cubicBezTo>
                    <a:pt x="96" y="84"/>
                    <a:pt x="96" y="84"/>
                    <a:pt x="96" y="84"/>
                  </a:cubicBezTo>
                  <a:close/>
                  <a:moveTo>
                    <a:pt x="114" y="128"/>
                  </a:moveTo>
                  <a:cubicBezTo>
                    <a:pt x="114" y="128"/>
                    <a:pt x="114" y="128"/>
                    <a:pt x="114" y="128"/>
                  </a:cubicBezTo>
                  <a:cubicBezTo>
                    <a:pt x="114" y="128"/>
                    <a:pt x="114" y="128"/>
                    <a:pt x="114" y="128"/>
                  </a:cubicBezTo>
                  <a:close/>
                  <a:moveTo>
                    <a:pt x="113" y="128"/>
                  </a:moveTo>
                  <a:cubicBezTo>
                    <a:pt x="113" y="128"/>
                    <a:pt x="113" y="128"/>
                    <a:pt x="113" y="128"/>
                  </a:cubicBezTo>
                  <a:cubicBezTo>
                    <a:pt x="113" y="128"/>
                    <a:pt x="113" y="128"/>
                    <a:pt x="113" y="128"/>
                  </a:cubicBezTo>
                  <a:close/>
                  <a:moveTo>
                    <a:pt x="111" y="129"/>
                  </a:moveTo>
                  <a:cubicBezTo>
                    <a:pt x="111" y="129"/>
                    <a:pt x="111" y="129"/>
                    <a:pt x="111" y="129"/>
                  </a:cubicBezTo>
                  <a:cubicBezTo>
                    <a:pt x="111" y="129"/>
                    <a:pt x="111" y="129"/>
                    <a:pt x="111" y="129"/>
                  </a:cubicBezTo>
                  <a:close/>
                  <a:moveTo>
                    <a:pt x="109" y="130"/>
                  </a:moveTo>
                  <a:cubicBezTo>
                    <a:pt x="109" y="130"/>
                    <a:pt x="109" y="130"/>
                    <a:pt x="109" y="130"/>
                  </a:cubicBezTo>
                  <a:cubicBezTo>
                    <a:pt x="109" y="130"/>
                    <a:pt x="109" y="130"/>
                    <a:pt x="109" y="130"/>
                  </a:cubicBezTo>
                  <a:close/>
                  <a:moveTo>
                    <a:pt x="109" y="130"/>
                  </a:moveTo>
                  <a:cubicBezTo>
                    <a:pt x="108" y="131"/>
                    <a:pt x="108" y="131"/>
                    <a:pt x="108" y="131"/>
                  </a:cubicBezTo>
                  <a:cubicBezTo>
                    <a:pt x="108" y="131"/>
                    <a:pt x="108" y="131"/>
                    <a:pt x="109" y="130"/>
                  </a:cubicBezTo>
                  <a:close/>
                  <a:moveTo>
                    <a:pt x="108" y="131"/>
                  </a:moveTo>
                  <a:cubicBezTo>
                    <a:pt x="108" y="131"/>
                    <a:pt x="107" y="131"/>
                    <a:pt x="107" y="131"/>
                  </a:cubicBezTo>
                  <a:cubicBezTo>
                    <a:pt x="107" y="131"/>
                    <a:pt x="108" y="131"/>
                    <a:pt x="108" y="131"/>
                  </a:cubicBezTo>
                  <a:close/>
                  <a:moveTo>
                    <a:pt x="103" y="135"/>
                  </a:moveTo>
                  <a:cubicBezTo>
                    <a:pt x="103" y="135"/>
                    <a:pt x="103" y="135"/>
                    <a:pt x="103" y="135"/>
                  </a:cubicBezTo>
                  <a:cubicBezTo>
                    <a:pt x="103" y="135"/>
                    <a:pt x="103" y="135"/>
                    <a:pt x="103" y="135"/>
                  </a:cubicBezTo>
                  <a:close/>
                  <a:moveTo>
                    <a:pt x="103" y="139"/>
                  </a:moveTo>
                  <a:cubicBezTo>
                    <a:pt x="103" y="139"/>
                    <a:pt x="103" y="139"/>
                    <a:pt x="103" y="138"/>
                  </a:cubicBezTo>
                  <a:cubicBezTo>
                    <a:pt x="103" y="139"/>
                    <a:pt x="103" y="139"/>
                    <a:pt x="103" y="139"/>
                  </a:cubicBezTo>
                  <a:close/>
                  <a:moveTo>
                    <a:pt x="103" y="134"/>
                  </a:moveTo>
                  <a:cubicBezTo>
                    <a:pt x="103" y="134"/>
                    <a:pt x="103" y="133"/>
                    <a:pt x="103" y="133"/>
                  </a:cubicBezTo>
                  <a:cubicBezTo>
                    <a:pt x="103" y="133"/>
                    <a:pt x="103" y="134"/>
                    <a:pt x="103" y="134"/>
                  </a:cubicBezTo>
                  <a:close/>
                  <a:moveTo>
                    <a:pt x="103" y="133"/>
                  </a:moveTo>
                  <a:cubicBezTo>
                    <a:pt x="103" y="132"/>
                    <a:pt x="103" y="132"/>
                    <a:pt x="103" y="132"/>
                  </a:cubicBezTo>
                  <a:cubicBezTo>
                    <a:pt x="103" y="132"/>
                    <a:pt x="103" y="132"/>
                    <a:pt x="103" y="133"/>
                  </a:cubicBezTo>
                  <a:close/>
                  <a:moveTo>
                    <a:pt x="111" y="133"/>
                  </a:moveTo>
                  <a:cubicBezTo>
                    <a:pt x="111" y="133"/>
                    <a:pt x="111" y="133"/>
                    <a:pt x="111" y="133"/>
                  </a:cubicBezTo>
                  <a:cubicBezTo>
                    <a:pt x="111" y="133"/>
                    <a:pt x="111" y="133"/>
                    <a:pt x="111" y="133"/>
                  </a:cubicBezTo>
                  <a:close/>
                  <a:moveTo>
                    <a:pt x="112" y="133"/>
                  </a:moveTo>
                  <a:cubicBezTo>
                    <a:pt x="111" y="133"/>
                    <a:pt x="111" y="133"/>
                    <a:pt x="111" y="133"/>
                  </a:cubicBezTo>
                  <a:cubicBezTo>
                    <a:pt x="111" y="133"/>
                    <a:pt x="111" y="133"/>
                    <a:pt x="112" y="133"/>
                  </a:cubicBezTo>
                  <a:close/>
                  <a:moveTo>
                    <a:pt x="112" y="133"/>
                  </a:moveTo>
                  <a:cubicBezTo>
                    <a:pt x="112" y="133"/>
                    <a:pt x="112" y="133"/>
                    <a:pt x="112" y="133"/>
                  </a:cubicBezTo>
                  <a:cubicBezTo>
                    <a:pt x="112" y="133"/>
                    <a:pt x="112" y="133"/>
                    <a:pt x="112" y="133"/>
                  </a:cubicBezTo>
                  <a:close/>
                  <a:moveTo>
                    <a:pt x="135" y="161"/>
                  </a:moveTo>
                  <a:cubicBezTo>
                    <a:pt x="135" y="161"/>
                    <a:pt x="135" y="161"/>
                    <a:pt x="135" y="161"/>
                  </a:cubicBezTo>
                  <a:cubicBezTo>
                    <a:pt x="135" y="161"/>
                    <a:pt x="135" y="161"/>
                    <a:pt x="135" y="161"/>
                  </a:cubicBezTo>
                  <a:close/>
                  <a:moveTo>
                    <a:pt x="139" y="160"/>
                  </a:moveTo>
                  <a:cubicBezTo>
                    <a:pt x="139" y="160"/>
                    <a:pt x="139" y="160"/>
                    <a:pt x="140" y="160"/>
                  </a:cubicBezTo>
                  <a:cubicBezTo>
                    <a:pt x="139" y="160"/>
                    <a:pt x="139" y="160"/>
                    <a:pt x="139" y="160"/>
                  </a:cubicBezTo>
                  <a:close/>
                  <a:moveTo>
                    <a:pt x="142" y="159"/>
                  </a:moveTo>
                  <a:cubicBezTo>
                    <a:pt x="142" y="159"/>
                    <a:pt x="142" y="159"/>
                    <a:pt x="142" y="159"/>
                  </a:cubicBezTo>
                  <a:cubicBezTo>
                    <a:pt x="142" y="159"/>
                    <a:pt x="142" y="159"/>
                    <a:pt x="142" y="159"/>
                  </a:cubicBezTo>
                  <a:close/>
                  <a:moveTo>
                    <a:pt x="140" y="160"/>
                  </a:moveTo>
                  <a:cubicBezTo>
                    <a:pt x="140" y="159"/>
                    <a:pt x="140" y="159"/>
                    <a:pt x="141" y="159"/>
                  </a:cubicBezTo>
                  <a:cubicBezTo>
                    <a:pt x="140" y="159"/>
                    <a:pt x="140" y="159"/>
                    <a:pt x="140" y="160"/>
                  </a:cubicBezTo>
                  <a:close/>
                  <a:moveTo>
                    <a:pt x="141" y="159"/>
                  </a:moveTo>
                  <a:cubicBezTo>
                    <a:pt x="141" y="159"/>
                    <a:pt x="141" y="159"/>
                    <a:pt x="142" y="159"/>
                  </a:cubicBezTo>
                  <a:cubicBezTo>
                    <a:pt x="141" y="159"/>
                    <a:pt x="141" y="159"/>
                    <a:pt x="141" y="159"/>
                  </a:cubicBezTo>
                  <a:close/>
                  <a:moveTo>
                    <a:pt x="142" y="153"/>
                  </a:moveTo>
                  <a:cubicBezTo>
                    <a:pt x="142" y="153"/>
                    <a:pt x="142" y="153"/>
                    <a:pt x="142" y="153"/>
                  </a:cubicBezTo>
                  <a:cubicBezTo>
                    <a:pt x="142" y="153"/>
                    <a:pt x="142" y="153"/>
                    <a:pt x="142" y="153"/>
                  </a:cubicBezTo>
                  <a:close/>
                  <a:moveTo>
                    <a:pt x="142" y="153"/>
                  </a:moveTo>
                  <a:cubicBezTo>
                    <a:pt x="142" y="153"/>
                    <a:pt x="141" y="153"/>
                    <a:pt x="141" y="153"/>
                  </a:cubicBezTo>
                  <a:cubicBezTo>
                    <a:pt x="141" y="153"/>
                    <a:pt x="142" y="153"/>
                    <a:pt x="142" y="153"/>
                  </a:cubicBezTo>
                  <a:close/>
                  <a:moveTo>
                    <a:pt x="141" y="153"/>
                  </a:moveTo>
                  <a:cubicBezTo>
                    <a:pt x="141" y="153"/>
                    <a:pt x="141" y="153"/>
                    <a:pt x="140" y="153"/>
                  </a:cubicBezTo>
                  <a:cubicBezTo>
                    <a:pt x="141" y="153"/>
                    <a:pt x="141" y="153"/>
                    <a:pt x="141" y="153"/>
                  </a:cubicBezTo>
                  <a:close/>
                  <a:moveTo>
                    <a:pt x="140" y="153"/>
                  </a:moveTo>
                  <a:cubicBezTo>
                    <a:pt x="140" y="153"/>
                    <a:pt x="140" y="153"/>
                    <a:pt x="140" y="153"/>
                  </a:cubicBezTo>
                  <a:cubicBezTo>
                    <a:pt x="140" y="153"/>
                    <a:pt x="140" y="153"/>
                    <a:pt x="140" y="153"/>
                  </a:cubicBezTo>
                  <a:close/>
                  <a:moveTo>
                    <a:pt x="139" y="153"/>
                  </a:moveTo>
                  <a:cubicBezTo>
                    <a:pt x="139" y="153"/>
                    <a:pt x="139" y="153"/>
                    <a:pt x="139" y="153"/>
                  </a:cubicBezTo>
                  <a:cubicBezTo>
                    <a:pt x="139" y="153"/>
                    <a:pt x="139" y="153"/>
                    <a:pt x="139" y="153"/>
                  </a:cubicBezTo>
                  <a:close/>
                  <a:moveTo>
                    <a:pt x="138" y="153"/>
                  </a:moveTo>
                  <a:cubicBezTo>
                    <a:pt x="138" y="153"/>
                    <a:pt x="138" y="153"/>
                    <a:pt x="138" y="153"/>
                  </a:cubicBezTo>
                  <a:cubicBezTo>
                    <a:pt x="138" y="153"/>
                    <a:pt x="138" y="153"/>
                    <a:pt x="138" y="153"/>
                  </a:cubicBezTo>
                  <a:close/>
                  <a:moveTo>
                    <a:pt x="138" y="153"/>
                  </a:moveTo>
                  <a:cubicBezTo>
                    <a:pt x="138" y="153"/>
                    <a:pt x="138" y="153"/>
                    <a:pt x="138" y="153"/>
                  </a:cubicBezTo>
                  <a:cubicBezTo>
                    <a:pt x="138" y="153"/>
                    <a:pt x="138" y="153"/>
                    <a:pt x="138" y="153"/>
                  </a:cubicBezTo>
                  <a:close/>
                  <a:moveTo>
                    <a:pt x="138" y="160"/>
                  </a:moveTo>
                  <a:cubicBezTo>
                    <a:pt x="137" y="160"/>
                    <a:pt x="137" y="161"/>
                    <a:pt x="136" y="161"/>
                  </a:cubicBezTo>
                  <a:cubicBezTo>
                    <a:pt x="136" y="161"/>
                    <a:pt x="136" y="161"/>
                    <a:pt x="136" y="161"/>
                  </a:cubicBezTo>
                  <a:cubicBezTo>
                    <a:pt x="137" y="161"/>
                    <a:pt x="137" y="160"/>
                    <a:pt x="138" y="160"/>
                  </a:cubicBezTo>
                  <a:close/>
                  <a:moveTo>
                    <a:pt x="140" y="122"/>
                  </a:moveTo>
                  <a:cubicBezTo>
                    <a:pt x="140" y="122"/>
                    <a:pt x="138" y="123"/>
                    <a:pt x="136" y="123"/>
                  </a:cubicBezTo>
                  <a:cubicBezTo>
                    <a:pt x="134" y="123"/>
                    <a:pt x="134" y="121"/>
                    <a:pt x="132" y="121"/>
                  </a:cubicBezTo>
                  <a:cubicBezTo>
                    <a:pt x="131" y="121"/>
                    <a:pt x="130" y="120"/>
                    <a:pt x="130" y="118"/>
                  </a:cubicBezTo>
                  <a:cubicBezTo>
                    <a:pt x="130" y="118"/>
                    <a:pt x="130" y="118"/>
                    <a:pt x="130" y="117"/>
                  </a:cubicBezTo>
                  <a:cubicBezTo>
                    <a:pt x="131" y="116"/>
                    <a:pt x="132" y="114"/>
                    <a:pt x="131" y="113"/>
                  </a:cubicBezTo>
                  <a:cubicBezTo>
                    <a:pt x="131" y="113"/>
                    <a:pt x="130" y="112"/>
                    <a:pt x="130" y="111"/>
                  </a:cubicBezTo>
                  <a:cubicBezTo>
                    <a:pt x="128" y="109"/>
                    <a:pt x="127" y="108"/>
                    <a:pt x="127" y="107"/>
                  </a:cubicBezTo>
                  <a:cubicBezTo>
                    <a:pt x="127" y="106"/>
                    <a:pt x="128" y="106"/>
                    <a:pt x="127" y="105"/>
                  </a:cubicBezTo>
                  <a:cubicBezTo>
                    <a:pt x="125" y="103"/>
                    <a:pt x="127" y="103"/>
                    <a:pt x="128" y="102"/>
                  </a:cubicBezTo>
                  <a:cubicBezTo>
                    <a:pt x="128" y="101"/>
                    <a:pt x="130" y="100"/>
                    <a:pt x="131" y="100"/>
                  </a:cubicBezTo>
                  <a:cubicBezTo>
                    <a:pt x="131" y="100"/>
                    <a:pt x="131" y="100"/>
                    <a:pt x="131" y="100"/>
                  </a:cubicBezTo>
                  <a:cubicBezTo>
                    <a:pt x="131" y="100"/>
                    <a:pt x="131" y="100"/>
                    <a:pt x="131" y="100"/>
                  </a:cubicBezTo>
                  <a:cubicBezTo>
                    <a:pt x="131" y="100"/>
                    <a:pt x="131" y="100"/>
                    <a:pt x="131" y="100"/>
                  </a:cubicBezTo>
                  <a:cubicBezTo>
                    <a:pt x="131" y="100"/>
                    <a:pt x="131" y="100"/>
                    <a:pt x="131" y="100"/>
                  </a:cubicBezTo>
                  <a:cubicBezTo>
                    <a:pt x="131" y="99"/>
                    <a:pt x="131" y="99"/>
                    <a:pt x="131" y="99"/>
                  </a:cubicBezTo>
                  <a:cubicBezTo>
                    <a:pt x="132" y="98"/>
                    <a:pt x="134" y="98"/>
                    <a:pt x="136" y="98"/>
                  </a:cubicBezTo>
                  <a:cubicBezTo>
                    <a:pt x="137" y="98"/>
                    <a:pt x="138" y="98"/>
                    <a:pt x="139" y="99"/>
                  </a:cubicBezTo>
                  <a:cubicBezTo>
                    <a:pt x="139" y="99"/>
                    <a:pt x="139" y="101"/>
                    <a:pt x="139" y="101"/>
                  </a:cubicBezTo>
                  <a:cubicBezTo>
                    <a:pt x="139" y="102"/>
                    <a:pt x="138" y="102"/>
                    <a:pt x="137" y="102"/>
                  </a:cubicBezTo>
                  <a:cubicBezTo>
                    <a:pt x="136" y="102"/>
                    <a:pt x="134" y="102"/>
                    <a:pt x="134" y="103"/>
                  </a:cubicBezTo>
                  <a:cubicBezTo>
                    <a:pt x="135" y="103"/>
                    <a:pt x="135" y="105"/>
                    <a:pt x="134" y="104"/>
                  </a:cubicBezTo>
                  <a:cubicBezTo>
                    <a:pt x="133" y="103"/>
                    <a:pt x="132" y="105"/>
                    <a:pt x="133" y="105"/>
                  </a:cubicBezTo>
                  <a:cubicBezTo>
                    <a:pt x="134" y="105"/>
                    <a:pt x="135" y="105"/>
                    <a:pt x="135" y="106"/>
                  </a:cubicBezTo>
                  <a:cubicBezTo>
                    <a:pt x="135" y="106"/>
                    <a:pt x="135" y="108"/>
                    <a:pt x="135" y="107"/>
                  </a:cubicBezTo>
                  <a:cubicBezTo>
                    <a:pt x="136" y="107"/>
                    <a:pt x="136" y="108"/>
                    <a:pt x="137" y="108"/>
                  </a:cubicBezTo>
                  <a:cubicBezTo>
                    <a:pt x="138" y="108"/>
                    <a:pt x="138" y="108"/>
                    <a:pt x="138" y="109"/>
                  </a:cubicBezTo>
                  <a:cubicBezTo>
                    <a:pt x="137" y="110"/>
                    <a:pt x="138" y="112"/>
                    <a:pt x="138" y="112"/>
                  </a:cubicBezTo>
                  <a:cubicBezTo>
                    <a:pt x="138" y="111"/>
                    <a:pt x="138" y="111"/>
                    <a:pt x="139" y="110"/>
                  </a:cubicBezTo>
                  <a:cubicBezTo>
                    <a:pt x="139" y="110"/>
                    <a:pt x="139" y="110"/>
                    <a:pt x="139" y="110"/>
                  </a:cubicBezTo>
                  <a:cubicBezTo>
                    <a:pt x="141" y="110"/>
                    <a:pt x="140" y="112"/>
                    <a:pt x="141" y="112"/>
                  </a:cubicBezTo>
                  <a:cubicBezTo>
                    <a:pt x="142" y="112"/>
                    <a:pt x="143" y="113"/>
                    <a:pt x="142" y="113"/>
                  </a:cubicBezTo>
                  <a:cubicBezTo>
                    <a:pt x="141" y="113"/>
                    <a:pt x="141" y="114"/>
                    <a:pt x="140" y="113"/>
                  </a:cubicBezTo>
                  <a:cubicBezTo>
                    <a:pt x="139" y="113"/>
                    <a:pt x="138" y="113"/>
                    <a:pt x="138" y="113"/>
                  </a:cubicBezTo>
                  <a:cubicBezTo>
                    <a:pt x="138" y="114"/>
                    <a:pt x="138" y="115"/>
                    <a:pt x="139" y="115"/>
                  </a:cubicBezTo>
                  <a:cubicBezTo>
                    <a:pt x="139" y="115"/>
                    <a:pt x="139" y="116"/>
                    <a:pt x="139" y="116"/>
                  </a:cubicBezTo>
                  <a:cubicBezTo>
                    <a:pt x="138" y="117"/>
                    <a:pt x="140" y="116"/>
                    <a:pt x="140" y="117"/>
                  </a:cubicBezTo>
                  <a:cubicBezTo>
                    <a:pt x="140" y="117"/>
                    <a:pt x="140" y="117"/>
                    <a:pt x="140" y="118"/>
                  </a:cubicBezTo>
                  <a:cubicBezTo>
                    <a:pt x="140" y="119"/>
                    <a:pt x="140" y="120"/>
                    <a:pt x="140" y="121"/>
                  </a:cubicBezTo>
                  <a:cubicBezTo>
                    <a:pt x="140" y="121"/>
                    <a:pt x="140" y="122"/>
                    <a:pt x="140" y="122"/>
                  </a:cubicBezTo>
                  <a:close/>
                  <a:moveTo>
                    <a:pt x="154" y="138"/>
                  </a:moveTo>
                  <a:cubicBezTo>
                    <a:pt x="154" y="138"/>
                    <a:pt x="154" y="138"/>
                    <a:pt x="154" y="138"/>
                  </a:cubicBezTo>
                  <a:cubicBezTo>
                    <a:pt x="154" y="138"/>
                    <a:pt x="154" y="138"/>
                    <a:pt x="154" y="138"/>
                  </a:cubicBezTo>
                  <a:close/>
                  <a:moveTo>
                    <a:pt x="155" y="139"/>
                  </a:moveTo>
                  <a:cubicBezTo>
                    <a:pt x="155" y="139"/>
                    <a:pt x="155" y="139"/>
                    <a:pt x="155" y="139"/>
                  </a:cubicBezTo>
                  <a:cubicBezTo>
                    <a:pt x="155" y="139"/>
                    <a:pt x="155" y="139"/>
                    <a:pt x="155" y="139"/>
                  </a:cubicBezTo>
                  <a:close/>
                  <a:moveTo>
                    <a:pt x="187" y="127"/>
                  </a:moveTo>
                  <a:cubicBezTo>
                    <a:pt x="187" y="127"/>
                    <a:pt x="187" y="126"/>
                    <a:pt x="187" y="126"/>
                  </a:cubicBezTo>
                  <a:cubicBezTo>
                    <a:pt x="187" y="126"/>
                    <a:pt x="187" y="127"/>
                    <a:pt x="187" y="127"/>
                  </a:cubicBezTo>
                  <a:close/>
                  <a:moveTo>
                    <a:pt x="187" y="126"/>
                  </a:moveTo>
                  <a:cubicBezTo>
                    <a:pt x="187" y="126"/>
                    <a:pt x="187" y="126"/>
                    <a:pt x="187" y="126"/>
                  </a:cubicBezTo>
                  <a:cubicBezTo>
                    <a:pt x="187" y="126"/>
                    <a:pt x="187" y="126"/>
                    <a:pt x="187" y="126"/>
                  </a:cubicBezTo>
                  <a:close/>
                  <a:moveTo>
                    <a:pt x="187" y="126"/>
                  </a:moveTo>
                  <a:cubicBezTo>
                    <a:pt x="187" y="126"/>
                    <a:pt x="187" y="126"/>
                    <a:pt x="187" y="126"/>
                  </a:cubicBezTo>
                  <a:cubicBezTo>
                    <a:pt x="187" y="125"/>
                    <a:pt x="187" y="125"/>
                    <a:pt x="187" y="125"/>
                  </a:cubicBezTo>
                  <a:cubicBezTo>
                    <a:pt x="187" y="125"/>
                    <a:pt x="187" y="126"/>
                    <a:pt x="187" y="126"/>
                  </a:cubicBezTo>
                  <a:close/>
                  <a:moveTo>
                    <a:pt x="188" y="125"/>
                  </a:moveTo>
                  <a:cubicBezTo>
                    <a:pt x="188" y="125"/>
                    <a:pt x="188" y="125"/>
                    <a:pt x="188" y="125"/>
                  </a:cubicBezTo>
                  <a:cubicBezTo>
                    <a:pt x="188" y="125"/>
                    <a:pt x="188" y="125"/>
                    <a:pt x="188" y="125"/>
                  </a:cubicBezTo>
                  <a:close/>
                  <a:moveTo>
                    <a:pt x="189" y="126"/>
                  </a:moveTo>
                  <a:cubicBezTo>
                    <a:pt x="189" y="126"/>
                    <a:pt x="189" y="126"/>
                    <a:pt x="189" y="126"/>
                  </a:cubicBezTo>
                  <a:cubicBezTo>
                    <a:pt x="189" y="126"/>
                    <a:pt x="189" y="126"/>
                    <a:pt x="189" y="126"/>
                  </a:cubicBezTo>
                  <a:cubicBezTo>
                    <a:pt x="189" y="126"/>
                    <a:pt x="189" y="126"/>
                    <a:pt x="189" y="126"/>
                  </a:cubicBezTo>
                  <a:close/>
                  <a:moveTo>
                    <a:pt x="216" y="156"/>
                  </a:moveTo>
                  <a:cubicBezTo>
                    <a:pt x="216" y="156"/>
                    <a:pt x="216" y="156"/>
                    <a:pt x="216" y="156"/>
                  </a:cubicBezTo>
                  <a:cubicBezTo>
                    <a:pt x="216" y="156"/>
                    <a:pt x="216" y="156"/>
                    <a:pt x="216" y="156"/>
                  </a:cubicBezTo>
                  <a:close/>
                  <a:moveTo>
                    <a:pt x="216" y="155"/>
                  </a:moveTo>
                  <a:cubicBezTo>
                    <a:pt x="216" y="155"/>
                    <a:pt x="216" y="155"/>
                    <a:pt x="216" y="155"/>
                  </a:cubicBezTo>
                  <a:cubicBezTo>
                    <a:pt x="216" y="155"/>
                    <a:pt x="216" y="155"/>
                    <a:pt x="216" y="155"/>
                  </a:cubicBezTo>
                  <a:close/>
                  <a:moveTo>
                    <a:pt x="216" y="156"/>
                  </a:moveTo>
                  <a:cubicBezTo>
                    <a:pt x="216" y="156"/>
                    <a:pt x="216" y="156"/>
                    <a:pt x="216" y="156"/>
                  </a:cubicBezTo>
                  <a:cubicBezTo>
                    <a:pt x="216" y="156"/>
                    <a:pt x="216" y="156"/>
                    <a:pt x="216" y="156"/>
                  </a:cubicBezTo>
                  <a:close/>
                  <a:moveTo>
                    <a:pt x="216" y="155"/>
                  </a:moveTo>
                  <a:cubicBezTo>
                    <a:pt x="216" y="155"/>
                    <a:pt x="216" y="155"/>
                    <a:pt x="216" y="155"/>
                  </a:cubicBezTo>
                  <a:cubicBezTo>
                    <a:pt x="216" y="155"/>
                    <a:pt x="216" y="155"/>
                    <a:pt x="216" y="155"/>
                  </a:cubicBezTo>
                  <a:cubicBezTo>
                    <a:pt x="216" y="155"/>
                    <a:pt x="216" y="155"/>
                    <a:pt x="216" y="155"/>
                  </a:cubicBezTo>
                  <a:close/>
                  <a:moveTo>
                    <a:pt x="224" y="141"/>
                  </a:moveTo>
                  <a:cubicBezTo>
                    <a:pt x="224" y="141"/>
                    <a:pt x="224" y="141"/>
                    <a:pt x="224" y="141"/>
                  </a:cubicBezTo>
                  <a:cubicBezTo>
                    <a:pt x="224" y="141"/>
                    <a:pt x="224" y="141"/>
                    <a:pt x="224" y="141"/>
                  </a:cubicBezTo>
                  <a:cubicBezTo>
                    <a:pt x="224" y="141"/>
                    <a:pt x="224" y="141"/>
                    <a:pt x="224" y="141"/>
                  </a:cubicBezTo>
                  <a:close/>
                  <a:moveTo>
                    <a:pt x="230" y="158"/>
                  </a:moveTo>
                  <a:cubicBezTo>
                    <a:pt x="230" y="158"/>
                    <a:pt x="230" y="158"/>
                    <a:pt x="230" y="158"/>
                  </a:cubicBezTo>
                  <a:cubicBezTo>
                    <a:pt x="230" y="158"/>
                    <a:pt x="230" y="158"/>
                    <a:pt x="230" y="158"/>
                  </a:cubicBezTo>
                  <a:close/>
                  <a:moveTo>
                    <a:pt x="245" y="171"/>
                  </a:moveTo>
                  <a:cubicBezTo>
                    <a:pt x="245" y="171"/>
                    <a:pt x="245" y="171"/>
                    <a:pt x="245" y="172"/>
                  </a:cubicBezTo>
                  <a:cubicBezTo>
                    <a:pt x="245" y="171"/>
                    <a:pt x="245" y="171"/>
                    <a:pt x="245" y="17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6">
              <a:extLst>
                <a:ext uri="{FF2B5EF4-FFF2-40B4-BE49-F238E27FC236}">
                  <a16:creationId xmlns:a16="http://schemas.microsoft.com/office/drawing/2014/main" id="{9F501F80-93F2-4057-AADD-115691D55036}"/>
                </a:ext>
              </a:extLst>
            </p:cNvPr>
            <p:cNvSpPr>
              <a:spLocks/>
            </p:cNvSpPr>
            <p:nvPr/>
          </p:nvSpPr>
          <p:spPr bwMode="auto">
            <a:xfrm>
              <a:off x="2714" y="3421"/>
              <a:ext cx="10" cy="7"/>
            </a:xfrm>
            <a:custGeom>
              <a:avLst/>
              <a:gdLst>
                <a:gd name="T0" fmla="*/ 1 w 4"/>
                <a:gd name="T1" fmla="*/ 1 h 3"/>
                <a:gd name="T2" fmla="*/ 0 w 4"/>
                <a:gd name="T3" fmla="*/ 2 h 3"/>
                <a:gd name="T4" fmla="*/ 4 w 4"/>
                <a:gd name="T5" fmla="*/ 1 h 3"/>
                <a:gd name="T6" fmla="*/ 1 w 4"/>
                <a:gd name="T7" fmla="*/ 1 h 3"/>
              </a:gdLst>
              <a:ahLst/>
              <a:cxnLst>
                <a:cxn ang="0">
                  <a:pos x="T0" y="T1"/>
                </a:cxn>
                <a:cxn ang="0">
                  <a:pos x="T2" y="T3"/>
                </a:cxn>
                <a:cxn ang="0">
                  <a:pos x="T4" y="T5"/>
                </a:cxn>
                <a:cxn ang="0">
                  <a:pos x="T6" y="T7"/>
                </a:cxn>
              </a:cxnLst>
              <a:rect l="0" t="0" r="r" b="b"/>
              <a:pathLst>
                <a:path w="4" h="3">
                  <a:moveTo>
                    <a:pt x="1" y="1"/>
                  </a:moveTo>
                  <a:cubicBezTo>
                    <a:pt x="1" y="1"/>
                    <a:pt x="0" y="1"/>
                    <a:pt x="0" y="2"/>
                  </a:cubicBezTo>
                  <a:cubicBezTo>
                    <a:pt x="1" y="3"/>
                    <a:pt x="4" y="2"/>
                    <a:pt x="4" y="1"/>
                  </a:cubicBezTo>
                  <a:cubicBezTo>
                    <a:pt x="4" y="0"/>
                    <a:pt x="2" y="0"/>
                    <a:pt x="1"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7">
              <a:extLst>
                <a:ext uri="{FF2B5EF4-FFF2-40B4-BE49-F238E27FC236}">
                  <a16:creationId xmlns:a16="http://schemas.microsoft.com/office/drawing/2014/main" id="{770304F2-6BDA-403E-B72C-B624E967C959}"/>
                </a:ext>
              </a:extLst>
            </p:cNvPr>
            <p:cNvSpPr>
              <a:spLocks/>
            </p:cNvSpPr>
            <p:nvPr/>
          </p:nvSpPr>
          <p:spPr bwMode="auto">
            <a:xfrm>
              <a:off x="1819" y="3744"/>
              <a:ext cx="5" cy="10"/>
            </a:xfrm>
            <a:custGeom>
              <a:avLst/>
              <a:gdLst>
                <a:gd name="T0" fmla="*/ 1 w 2"/>
                <a:gd name="T1" fmla="*/ 1 h 4"/>
                <a:gd name="T2" fmla="*/ 0 w 2"/>
                <a:gd name="T3" fmla="*/ 2 h 4"/>
                <a:gd name="T4" fmla="*/ 1 w 2"/>
                <a:gd name="T5" fmla="*/ 3 h 4"/>
                <a:gd name="T6" fmla="*/ 2 w 2"/>
                <a:gd name="T7" fmla="*/ 4 h 4"/>
                <a:gd name="T8" fmla="*/ 1 w 2"/>
                <a:gd name="T9" fmla="*/ 3 h 4"/>
                <a:gd name="T10" fmla="*/ 1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1" y="1"/>
                  </a:moveTo>
                  <a:cubicBezTo>
                    <a:pt x="1" y="0"/>
                    <a:pt x="0" y="1"/>
                    <a:pt x="0" y="2"/>
                  </a:cubicBezTo>
                  <a:cubicBezTo>
                    <a:pt x="0" y="2"/>
                    <a:pt x="1" y="3"/>
                    <a:pt x="1" y="3"/>
                  </a:cubicBezTo>
                  <a:cubicBezTo>
                    <a:pt x="1" y="3"/>
                    <a:pt x="2" y="4"/>
                    <a:pt x="2" y="4"/>
                  </a:cubicBezTo>
                  <a:cubicBezTo>
                    <a:pt x="2" y="3"/>
                    <a:pt x="1" y="3"/>
                    <a:pt x="1" y="3"/>
                  </a:cubicBezTo>
                  <a:cubicBezTo>
                    <a:pt x="1" y="2"/>
                    <a:pt x="1" y="2"/>
                    <a:pt x="1"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8">
              <a:extLst>
                <a:ext uri="{FF2B5EF4-FFF2-40B4-BE49-F238E27FC236}">
                  <a16:creationId xmlns:a16="http://schemas.microsoft.com/office/drawing/2014/main" id="{FEE3252A-E991-49AB-88BA-ACF936CFEE6A}"/>
                </a:ext>
              </a:extLst>
            </p:cNvPr>
            <p:cNvSpPr>
              <a:spLocks/>
            </p:cNvSpPr>
            <p:nvPr/>
          </p:nvSpPr>
          <p:spPr bwMode="auto">
            <a:xfrm>
              <a:off x="1898" y="3816"/>
              <a:ext cx="4" cy="4"/>
            </a:xfrm>
            <a:custGeom>
              <a:avLst/>
              <a:gdLst>
                <a:gd name="T0" fmla="*/ 0 w 2"/>
                <a:gd name="T1" fmla="*/ 2 h 2"/>
                <a:gd name="T2" fmla="*/ 2 w 2"/>
                <a:gd name="T3" fmla="*/ 2 h 2"/>
                <a:gd name="T4" fmla="*/ 2 w 2"/>
                <a:gd name="T5" fmla="*/ 1 h 2"/>
                <a:gd name="T6" fmla="*/ 0 w 2"/>
                <a:gd name="T7" fmla="*/ 1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1" y="2"/>
                    <a:pt x="1" y="2"/>
                    <a:pt x="2" y="2"/>
                  </a:cubicBezTo>
                  <a:cubicBezTo>
                    <a:pt x="2" y="2"/>
                    <a:pt x="2" y="1"/>
                    <a:pt x="2" y="1"/>
                  </a:cubicBezTo>
                  <a:cubicBezTo>
                    <a:pt x="1" y="0"/>
                    <a:pt x="0" y="1"/>
                    <a:pt x="0" y="1"/>
                  </a:cubicBezTo>
                  <a:cubicBezTo>
                    <a:pt x="1" y="1"/>
                    <a:pt x="0" y="2"/>
                    <a:pt x="0"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9">
              <a:extLst>
                <a:ext uri="{FF2B5EF4-FFF2-40B4-BE49-F238E27FC236}">
                  <a16:creationId xmlns:a16="http://schemas.microsoft.com/office/drawing/2014/main" id="{76CDB07C-CBF1-4180-92BA-6A158D634885}"/>
                </a:ext>
              </a:extLst>
            </p:cNvPr>
            <p:cNvSpPr>
              <a:spLocks/>
            </p:cNvSpPr>
            <p:nvPr/>
          </p:nvSpPr>
          <p:spPr bwMode="auto">
            <a:xfrm>
              <a:off x="2753" y="3909"/>
              <a:ext cx="21" cy="5"/>
            </a:xfrm>
            <a:custGeom>
              <a:avLst/>
              <a:gdLst>
                <a:gd name="T0" fmla="*/ 7 w 9"/>
                <a:gd name="T1" fmla="*/ 1 h 2"/>
                <a:gd name="T2" fmla="*/ 8 w 9"/>
                <a:gd name="T3" fmla="*/ 0 h 2"/>
                <a:gd name="T4" fmla="*/ 4 w 9"/>
                <a:gd name="T5" fmla="*/ 1 h 2"/>
                <a:gd name="T6" fmla="*/ 0 w 9"/>
                <a:gd name="T7" fmla="*/ 1 h 2"/>
                <a:gd name="T8" fmla="*/ 3 w 9"/>
                <a:gd name="T9" fmla="*/ 2 h 2"/>
                <a:gd name="T10" fmla="*/ 7 w 9"/>
                <a:gd name="T11" fmla="*/ 1 h 2"/>
              </a:gdLst>
              <a:ahLst/>
              <a:cxnLst>
                <a:cxn ang="0">
                  <a:pos x="T0" y="T1"/>
                </a:cxn>
                <a:cxn ang="0">
                  <a:pos x="T2" y="T3"/>
                </a:cxn>
                <a:cxn ang="0">
                  <a:pos x="T4" y="T5"/>
                </a:cxn>
                <a:cxn ang="0">
                  <a:pos x="T6" y="T7"/>
                </a:cxn>
                <a:cxn ang="0">
                  <a:pos x="T8" y="T9"/>
                </a:cxn>
                <a:cxn ang="0">
                  <a:pos x="T10" y="T11"/>
                </a:cxn>
              </a:cxnLst>
              <a:rect l="0" t="0" r="r" b="b"/>
              <a:pathLst>
                <a:path w="9" h="2">
                  <a:moveTo>
                    <a:pt x="7" y="1"/>
                  </a:moveTo>
                  <a:cubicBezTo>
                    <a:pt x="8" y="1"/>
                    <a:pt x="9" y="0"/>
                    <a:pt x="8" y="0"/>
                  </a:cubicBezTo>
                  <a:cubicBezTo>
                    <a:pt x="6" y="0"/>
                    <a:pt x="5" y="1"/>
                    <a:pt x="4" y="1"/>
                  </a:cubicBezTo>
                  <a:cubicBezTo>
                    <a:pt x="2" y="0"/>
                    <a:pt x="0" y="1"/>
                    <a:pt x="0" y="1"/>
                  </a:cubicBezTo>
                  <a:cubicBezTo>
                    <a:pt x="0" y="2"/>
                    <a:pt x="2" y="2"/>
                    <a:pt x="3" y="2"/>
                  </a:cubicBezTo>
                  <a:cubicBezTo>
                    <a:pt x="5" y="2"/>
                    <a:pt x="6" y="1"/>
                    <a:pt x="7"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50">
              <a:extLst>
                <a:ext uri="{FF2B5EF4-FFF2-40B4-BE49-F238E27FC236}">
                  <a16:creationId xmlns:a16="http://schemas.microsoft.com/office/drawing/2014/main" id="{C9F1B5D8-DABA-43A8-8895-56B75A4249BB}"/>
                </a:ext>
              </a:extLst>
            </p:cNvPr>
            <p:cNvSpPr>
              <a:spLocks/>
            </p:cNvSpPr>
            <p:nvPr/>
          </p:nvSpPr>
          <p:spPr bwMode="auto">
            <a:xfrm>
              <a:off x="2733" y="3909"/>
              <a:ext cx="17" cy="7"/>
            </a:xfrm>
            <a:custGeom>
              <a:avLst/>
              <a:gdLst>
                <a:gd name="T0" fmla="*/ 3 w 7"/>
                <a:gd name="T1" fmla="*/ 0 h 3"/>
                <a:gd name="T2" fmla="*/ 2 w 7"/>
                <a:gd name="T3" fmla="*/ 0 h 3"/>
                <a:gd name="T4" fmla="*/ 1 w 7"/>
                <a:gd name="T5" fmla="*/ 1 h 3"/>
                <a:gd name="T6" fmla="*/ 4 w 7"/>
                <a:gd name="T7" fmla="*/ 2 h 3"/>
                <a:gd name="T8" fmla="*/ 6 w 7"/>
                <a:gd name="T9" fmla="*/ 1 h 3"/>
                <a:gd name="T10" fmla="*/ 3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3" y="0"/>
                  </a:moveTo>
                  <a:cubicBezTo>
                    <a:pt x="3" y="1"/>
                    <a:pt x="2" y="1"/>
                    <a:pt x="2" y="0"/>
                  </a:cubicBezTo>
                  <a:cubicBezTo>
                    <a:pt x="1" y="0"/>
                    <a:pt x="0" y="1"/>
                    <a:pt x="1" y="1"/>
                  </a:cubicBezTo>
                  <a:cubicBezTo>
                    <a:pt x="1" y="2"/>
                    <a:pt x="2" y="3"/>
                    <a:pt x="4" y="2"/>
                  </a:cubicBezTo>
                  <a:cubicBezTo>
                    <a:pt x="5" y="1"/>
                    <a:pt x="6" y="2"/>
                    <a:pt x="6" y="1"/>
                  </a:cubicBezTo>
                  <a:cubicBezTo>
                    <a:pt x="7" y="0"/>
                    <a:pt x="4" y="0"/>
                    <a:pt x="3" y="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51">
              <a:extLst>
                <a:ext uri="{FF2B5EF4-FFF2-40B4-BE49-F238E27FC236}">
                  <a16:creationId xmlns:a16="http://schemas.microsoft.com/office/drawing/2014/main" id="{CBC4725A-B717-4440-AA6D-B889A76E1B50}"/>
                </a:ext>
              </a:extLst>
            </p:cNvPr>
            <p:cNvSpPr>
              <a:spLocks/>
            </p:cNvSpPr>
            <p:nvPr/>
          </p:nvSpPr>
          <p:spPr bwMode="auto">
            <a:xfrm>
              <a:off x="2781" y="3883"/>
              <a:ext cx="7" cy="7"/>
            </a:xfrm>
            <a:custGeom>
              <a:avLst/>
              <a:gdLst>
                <a:gd name="T0" fmla="*/ 0 w 3"/>
                <a:gd name="T1" fmla="*/ 1 h 3"/>
                <a:gd name="T2" fmla="*/ 3 w 3"/>
                <a:gd name="T3" fmla="*/ 2 h 3"/>
                <a:gd name="T4" fmla="*/ 0 w 3"/>
                <a:gd name="T5" fmla="*/ 1 h 3"/>
              </a:gdLst>
              <a:ahLst/>
              <a:cxnLst>
                <a:cxn ang="0">
                  <a:pos x="T0" y="T1"/>
                </a:cxn>
                <a:cxn ang="0">
                  <a:pos x="T2" y="T3"/>
                </a:cxn>
                <a:cxn ang="0">
                  <a:pos x="T4" y="T5"/>
                </a:cxn>
              </a:cxnLst>
              <a:rect l="0" t="0" r="r" b="b"/>
              <a:pathLst>
                <a:path w="3" h="3">
                  <a:moveTo>
                    <a:pt x="0" y="1"/>
                  </a:moveTo>
                  <a:cubicBezTo>
                    <a:pt x="1" y="2"/>
                    <a:pt x="2" y="3"/>
                    <a:pt x="3" y="2"/>
                  </a:cubicBezTo>
                  <a:cubicBezTo>
                    <a:pt x="3" y="1"/>
                    <a:pt x="0" y="0"/>
                    <a:pt x="0"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2">
              <a:extLst>
                <a:ext uri="{FF2B5EF4-FFF2-40B4-BE49-F238E27FC236}">
                  <a16:creationId xmlns:a16="http://schemas.microsoft.com/office/drawing/2014/main" id="{8EF370B3-BF65-4B67-AEC8-DAFCF5F23B73}"/>
                </a:ext>
              </a:extLst>
            </p:cNvPr>
            <p:cNvSpPr>
              <a:spLocks/>
            </p:cNvSpPr>
            <p:nvPr/>
          </p:nvSpPr>
          <p:spPr bwMode="auto">
            <a:xfrm>
              <a:off x="2791" y="3883"/>
              <a:ext cx="14" cy="4"/>
            </a:xfrm>
            <a:custGeom>
              <a:avLst/>
              <a:gdLst>
                <a:gd name="T0" fmla="*/ 1 w 6"/>
                <a:gd name="T1" fmla="*/ 1 h 2"/>
                <a:gd name="T2" fmla="*/ 3 w 6"/>
                <a:gd name="T3" fmla="*/ 2 h 2"/>
                <a:gd name="T4" fmla="*/ 6 w 6"/>
                <a:gd name="T5" fmla="*/ 2 h 2"/>
                <a:gd name="T6" fmla="*/ 4 w 6"/>
                <a:gd name="T7" fmla="*/ 0 h 2"/>
                <a:gd name="T8" fmla="*/ 1 w 6"/>
                <a:gd name="T9" fmla="*/ 1 h 2"/>
              </a:gdLst>
              <a:ahLst/>
              <a:cxnLst>
                <a:cxn ang="0">
                  <a:pos x="T0" y="T1"/>
                </a:cxn>
                <a:cxn ang="0">
                  <a:pos x="T2" y="T3"/>
                </a:cxn>
                <a:cxn ang="0">
                  <a:pos x="T4" y="T5"/>
                </a:cxn>
                <a:cxn ang="0">
                  <a:pos x="T6" y="T7"/>
                </a:cxn>
                <a:cxn ang="0">
                  <a:pos x="T8" y="T9"/>
                </a:cxn>
              </a:cxnLst>
              <a:rect l="0" t="0" r="r" b="b"/>
              <a:pathLst>
                <a:path w="6" h="2">
                  <a:moveTo>
                    <a:pt x="1" y="1"/>
                  </a:moveTo>
                  <a:cubicBezTo>
                    <a:pt x="1" y="2"/>
                    <a:pt x="2" y="2"/>
                    <a:pt x="3" y="2"/>
                  </a:cubicBezTo>
                  <a:cubicBezTo>
                    <a:pt x="4" y="2"/>
                    <a:pt x="5" y="2"/>
                    <a:pt x="6" y="2"/>
                  </a:cubicBezTo>
                  <a:cubicBezTo>
                    <a:pt x="6" y="2"/>
                    <a:pt x="6" y="1"/>
                    <a:pt x="4" y="0"/>
                  </a:cubicBezTo>
                  <a:cubicBezTo>
                    <a:pt x="3" y="0"/>
                    <a:pt x="0" y="0"/>
                    <a:pt x="1"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3">
              <a:extLst>
                <a:ext uri="{FF2B5EF4-FFF2-40B4-BE49-F238E27FC236}">
                  <a16:creationId xmlns:a16="http://schemas.microsoft.com/office/drawing/2014/main" id="{63A57555-2C01-454F-8F22-325494D74939}"/>
                </a:ext>
              </a:extLst>
            </p:cNvPr>
            <p:cNvSpPr>
              <a:spLocks/>
            </p:cNvSpPr>
            <p:nvPr/>
          </p:nvSpPr>
          <p:spPr bwMode="auto">
            <a:xfrm>
              <a:off x="2788" y="3859"/>
              <a:ext cx="10" cy="14"/>
            </a:xfrm>
            <a:custGeom>
              <a:avLst/>
              <a:gdLst>
                <a:gd name="T0" fmla="*/ 2 w 4"/>
                <a:gd name="T1" fmla="*/ 2 h 6"/>
                <a:gd name="T2" fmla="*/ 0 w 4"/>
                <a:gd name="T3" fmla="*/ 1 h 6"/>
                <a:gd name="T4" fmla="*/ 2 w 4"/>
                <a:gd name="T5" fmla="*/ 6 h 6"/>
                <a:gd name="T6" fmla="*/ 2 w 4"/>
                <a:gd name="T7" fmla="*/ 4 h 6"/>
                <a:gd name="T8" fmla="*/ 3 w 4"/>
                <a:gd name="T9" fmla="*/ 2 h 6"/>
                <a:gd name="T10" fmla="*/ 2 w 4"/>
                <a:gd name="T11" fmla="*/ 2 h 6"/>
              </a:gdLst>
              <a:ahLst/>
              <a:cxnLst>
                <a:cxn ang="0">
                  <a:pos x="T0" y="T1"/>
                </a:cxn>
                <a:cxn ang="0">
                  <a:pos x="T2" y="T3"/>
                </a:cxn>
                <a:cxn ang="0">
                  <a:pos x="T4" y="T5"/>
                </a:cxn>
                <a:cxn ang="0">
                  <a:pos x="T6" y="T7"/>
                </a:cxn>
                <a:cxn ang="0">
                  <a:pos x="T8" y="T9"/>
                </a:cxn>
                <a:cxn ang="0">
                  <a:pos x="T10" y="T11"/>
                </a:cxn>
              </a:cxnLst>
              <a:rect l="0" t="0" r="r" b="b"/>
              <a:pathLst>
                <a:path w="4" h="6">
                  <a:moveTo>
                    <a:pt x="2" y="2"/>
                  </a:moveTo>
                  <a:cubicBezTo>
                    <a:pt x="2" y="2"/>
                    <a:pt x="1" y="0"/>
                    <a:pt x="0" y="1"/>
                  </a:cubicBezTo>
                  <a:cubicBezTo>
                    <a:pt x="0" y="2"/>
                    <a:pt x="1" y="6"/>
                    <a:pt x="2" y="6"/>
                  </a:cubicBezTo>
                  <a:cubicBezTo>
                    <a:pt x="2" y="5"/>
                    <a:pt x="1" y="4"/>
                    <a:pt x="2" y="4"/>
                  </a:cubicBezTo>
                  <a:cubicBezTo>
                    <a:pt x="4" y="4"/>
                    <a:pt x="3" y="3"/>
                    <a:pt x="3" y="2"/>
                  </a:cubicBezTo>
                  <a:cubicBezTo>
                    <a:pt x="3" y="2"/>
                    <a:pt x="2" y="2"/>
                    <a:pt x="2"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4">
              <a:extLst>
                <a:ext uri="{FF2B5EF4-FFF2-40B4-BE49-F238E27FC236}">
                  <a16:creationId xmlns:a16="http://schemas.microsoft.com/office/drawing/2014/main" id="{0B73E1FE-FF28-4110-9939-E478911E1392}"/>
                </a:ext>
              </a:extLst>
            </p:cNvPr>
            <p:cNvSpPr>
              <a:spLocks/>
            </p:cNvSpPr>
            <p:nvPr/>
          </p:nvSpPr>
          <p:spPr bwMode="auto">
            <a:xfrm>
              <a:off x="2748" y="3914"/>
              <a:ext cx="9" cy="7"/>
            </a:xfrm>
            <a:custGeom>
              <a:avLst/>
              <a:gdLst>
                <a:gd name="T0" fmla="*/ 4 w 4"/>
                <a:gd name="T1" fmla="*/ 2 h 3"/>
                <a:gd name="T2" fmla="*/ 0 w 4"/>
                <a:gd name="T3" fmla="*/ 1 h 3"/>
                <a:gd name="T4" fmla="*/ 2 w 4"/>
                <a:gd name="T5" fmla="*/ 2 h 3"/>
                <a:gd name="T6" fmla="*/ 4 w 4"/>
                <a:gd name="T7" fmla="*/ 2 h 3"/>
              </a:gdLst>
              <a:ahLst/>
              <a:cxnLst>
                <a:cxn ang="0">
                  <a:pos x="T0" y="T1"/>
                </a:cxn>
                <a:cxn ang="0">
                  <a:pos x="T2" y="T3"/>
                </a:cxn>
                <a:cxn ang="0">
                  <a:pos x="T4" y="T5"/>
                </a:cxn>
                <a:cxn ang="0">
                  <a:pos x="T6" y="T7"/>
                </a:cxn>
              </a:cxnLst>
              <a:rect l="0" t="0" r="r" b="b"/>
              <a:pathLst>
                <a:path w="4" h="3">
                  <a:moveTo>
                    <a:pt x="4" y="2"/>
                  </a:moveTo>
                  <a:cubicBezTo>
                    <a:pt x="4" y="1"/>
                    <a:pt x="0" y="0"/>
                    <a:pt x="0" y="1"/>
                  </a:cubicBezTo>
                  <a:cubicBezTo>
                    <a:pt x="1" y="1"/>
                    <a:pt x="2" y="1"/>
                    <a:pt x="2" y="2"/>
                  </a:cubicBezTo>
                  <a:cubicBezTo>
                    <a:pt x="3" y="2"/>
                    <a:pt x="4" y="3"/>
                    <a:pt x="4"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5">
              <a:extLst>
                <a:ext uri="{FF2B5EF4-FFF2-40B4-BE49-F238E27FC236}">
                  <a16:creationId xmlns:a16="http://schemas.microsoft.com/office/drawing/2014/main" id="{432A5743-75A5-4D48-AA6F-FFECD941D2EE}"/>
                </a:ext>
              </a:extLst>
            </p:cNvPr>
            <p:cNvSpPr>
              <a:spLocks/>
            </p:cNvSpPr>
            <p:nvPr/>
          </p:nvSpPr>
          <p:spPr bwMode="auto">
            <a:xfrm>
              <a:off x="2745" y="3861"/>
              <a:ext cx="34" cy="36"/>
            </a:xfrm>
            <a:custGeom>
              <a:avLst/>
              <a:gdLst>
                <a:gd name="T0" fmla="*/ 1 w 14"/>
                <a:gd name="T1" fmla="*/ 9 h 15"/>
                <a:gd name="T2" fmla="*/ 2 w 14"/>
                <a:gd name="T3" fmla="*/ 11 h 15"/>
                <a:gd name="T4" fmla="*/ 3 w 14"/>
                <a:gd name="T5" fmla="*/ 13 h 15"/>
                <a:gd name="T6" fmla="*/ 3 w 14"/>
                <a:gd name="T7" fmla="*/ 15 h 15"/>
                <a:gd name="T8" fmla="*/ 4 w 14"/>
                <a:gd name="T9" fmla="*/ 13 h 15"/>
                <a:gd name="T10" fmla="*/ 4 w 14"/>
                <a:gd name="T11" fmla="*/ 10 h 15"/>
                <a:gd name="T12" fmla="*/ 5 w 14"/>
                <a:gd name="T13" fmla="*/ 10 h 15"/>
                <a:gd name="T14" fmla="*/ 6 w 14"/>
                <a:gd name="T15" fmla="*/ 12 h 15"/>
                <a:gd name="T16" fmla="*/ 8 w 14"/>
                <a:gd name="T17" fmla="*/ 13 h 15"/>
                <a:gd name="T18" fmla="*/ 8 w 14"/>
                <a:gd name="T19" fmla="*/ 11 h 15"/>
                <a:gd name="T20" fmla="*/ 8 w 14"/>
                <a:gd name="T21" fmla="*/ 9 h 15"/>
                <a:gd name="T22" fmla="*/ 7 w 14"/>
                <a:gd name="T23" fmla="*/ 7 h 15"/>
                <a:gd name="T24" fmla="*/ 10 w 14"/>
                <a:gd name="T25" fmla="*/ 5 h 15"/>
                <a:gd name="T26" fmla="*/ 6 w 14"/>
                <a:gd name="T27" fmla="*/ 6 h 15"/>
                <a:gd name="T28" fmla="*/ 4 w 14"/>
                <a:gd name="T29" fmla="*/ 4 h 15"/>
                <a:gd name="T30" fmla="*/ 10 w 14"/>
                <a:gd name="T31" fmla="*/ 3 h 15"/>
                <a:gd name="T32" fmla="*/ 14 w 14"/>
                <a:gd name="T33" fmla="*/ 1 h 15"/>
                <a:gd name="T34" fmla="*/ 11 w 14"/>
                <a:gd name="T35" fmla="*/ 2 h 15"/>
                <a:gd name="T36" fmla="*/ 6 w 14"/>
                <a:gd name="T37" fmla="*/ 1 h 15"/>
                <a:gd name="T38" fmla="*/ 4 w 14"/>
                <a:gd name="T39" fmla="*/ 2 h 15"/>
                <a:gd name="T40" fmla="*/ 3 w 14"/>
                <a:gd name="T41" fmla="*/ 5 h 15"/>
                <a:gd name="T42" fmla="*/ 1 w 14"/>
                <a:gd name="T43"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5">
                  <a:moveTo>
                    <a:pt x="1" y="9"/>
                  </a:moveTo>
                  <a:cubicBezTo>
                    <a:pt x="0" y="11"/>
                    <a:pt x="1" y="11"/>
                    <a:pt x="2" y="11"/>
                  </a:cubicBezTo>
                  <a:cubicBezTo>
                    <a:pt x="3" y="11"/>
                    <a:pt x="3" y="12"/>
                    <a:pt x="3" y="13"/>
                  </a:cubicBezTo>
                  <a:cubicBezTo>
                    <a:pt x="3" y="14"/>
                    <a:pt x="2" y="15"/>
                    <a:pt x="3" y="15"/>
                  </a:cubicBezTo>
                  <a:cubicBezTo>
                    <a:pt x="4" y="15"/>
                    <a:pt x="5" y="14"/>
                    <a:pt x="4" y="13"/>
                  </a:cubicBezTo>
                  <a:cubicBezTo>
                    <a:pt x="4" y="13"/>
                    <a:pt x="4" y="10"/>
                    <a:pt x="4" y="10"/>
                  </a:cubicBezTo>
                  <a:cubicBezTo>
                    <a:pt x="4" y="9"/>
                    <a:pt x="6" y="9"/>
                    <a:pt x="5" y="10"/>
                  </a:cubicBezTo>
                  <a:cubicBezTo>
                    <a:pt x="5" y="11"/>
                    <a:pt x="6" y="11"/>
                    <a:pt x="6" y="12"/>
                  </a:cubicBezTo>
                  <a:cubicBezTo>
                    <a:pt x="6" y="14"/>
                    <a:pt x="7" y="13"/>
                    <a:pt x="8" y="13"/>
                  </a:cubicBezTo>
                  <a:cubicBezTo>
                    <a:pt x="9" y="12"/>
                    <a:pt x="9" y="12"/>
                    <a:pt x="8" y="11"/>
                  </a:cubicBezTo>
                  <a:cubicBezTo>
                    <a:pt x="7" y="10"/>
                    <a:pt x="9" y="9"/>
                    <a:pt x="8" y="9"/>
                  </a:cubicBezTo>
                  <a:cubicBezTo>
                    <a:pt x="7" y="8"/>
                    <a:pt x="6" y="7"/>
                    <a:pt x="7" y="7"/>
                  </a:cubicBezTo>
                  <a:cubicBezTo>
                    <a:pt x="8" y="7"/>
                    <a:pt x="10" y="6"/>
                    <a:pt x="10" y="5"/>
                  </a:cubicBezTo>
                  <a:cubicBezTo>
                    <a:pt x="10" y="4"/>
                    <a:pt x="6" y="5"/>
                    <a:pt x="6" y="6"/>
                  </a:cubicBezTo>
                  <a:cubicBezTo>
                    <a:pt x="6" y="7"/>
                    <a:pt x="3" y="6"/>
                    <a:pt x="4" y="4"/>
                  </a:cubicBezTo>
                  <a:cubicBezTo>
                    <a:pt x="4" y="2"/>
                    <a:pt x="9" y="2"/>
                    <a:pt x="10" y="3"/>
                  </a:cubicBezTo>
                  <a:cubicBezTo>
                    <a:pt x="11" y="3"/>
                    <a:pt x="13" y="2"/>
                    <a:pt x="14" y="1"/>
                  </a:cubicBezTo>
                  <a:cubicBezTo>
                    <a:pt x="14" y="0"/>
                    <a:pt x="12" y="1"/>
                    <a:pt x="11" y="2"/>
                  </a:cubicBezTo>
                  <a:cubicBezTo>
                    <a:pt x="10" y="2"/>
                    <a:pt x="8" y="2"/>
                    <a:pt x="6" y="1"/>
                  </a:cubicBezTo>
                  <a:cubicBezTo>
                    <a:pt x="5" y="1"/>
                    <a:pt x="5" y="2"/>
                    <a:pt x="4" y="2"/>
                  </a:cubicBezTo>
                  <a:cubicBezTo>
                    <a:pt x="3" y="2"/>
                    <a:pt x="3" y="5"/>
                    <a:pt x="3" y="5"/>
                  </a:cubicBezTo>
                  <a:cubicBezTo>
                    <a:pt x="2" y="5"/>
                    <a:pt x="2" y="7"/>
                    <a:pt x="1" y="9"/>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6">
              <a:extLst>
                <a:ext uri="{FF2B5EF4-FFF2-40B4-BE49-F238E27FC236}">
                  <a16:creationId xmlns:a16="http://schemas.microsoft.com/office/drawing/2014/main" id="{E48F6D7A-ADC3-4E15-B84E-F7112861D494}"/>
                </a:ext>
              </a:extLst>
            </p:cNvPr>
            <p:cNvSpPr>
              <a:spLocks/>
            </p:cNvSpPr>
            <p:nvPr/>
          </p:nvSpPr>
          <p:spPr bwMode="auto">
            <a:xfrm>
              <a:off x="2769" y="3909"/>
              <a:ext cx="19" cy="12"/>
            </a:xfrm>
            <a:custGeom>
              <a:avLst/>
              <a:gdLst>
                <a:gd name="T0" fmla="*/ 3 w 8"/>
                <a:gd name="T1" fmla="*/ 3 h 5"/>
                <a:gd name="T2" fmla="*/ 3 w 8"/>
                <a:gd name="T3" fmla="*/ 3 h 5"/>
                <a:gd name="T4" fmla="*/ 4 w 8"/>
                <a:gd name="T5" fmla="*/ 2 h 5"/>
                <a:gd name="T6" fmla="*/ 4 w 8"/>
                <a:gd name="T7" fmla="*/ 2 h 5"/>
                <a:gd name="T8" fmla="*/ 8 w 8"/>
                <a:gd name="T9" fmla="*/ 0 h 5"/>
                <a:gd name="T10" fmla="*/ 5 w 8"/>
                <a:gd name="T11" fmla="*/ 0 h 5"/>
                <a:gd name="T12" fmla="*/ 3 w 8"/>
                <a:gd name="T13" fmla="*/ 1 h 5"/>
                <a:gd name="T14" fmla="*/ 3 w 8"/>
                <a:gd name="T15" fmla="*/ 2 h 5"/>
                <a:gd name="T16" fmla="*/ 3 w 8"/>
                <a:gd name="T17" fmla="*/ 2 h 5"/>
                <a:gd name="T18" fmla="*/ 2 w 8"/>
                <a:gd name="T19" fmla="*/ 2 h 5"/>
                <a:gd name="T20" fmla="*/ 2 w 8"/>
                <a:gd name="T21" fmla="*/ 2 h 5"/>
                <a:gd name="T22" fmla="*/ 2 w 8"/>
                <a:gd name="T23" fmla="*/ 2 h 5"/>
                <a:gd name="T24" fmla="*/ 1 w 8"/>
                <a:gd name="T25" fmla="*/ 4 h 5"/>
                <a:gd name="T26" fmla="*/ 3 w 8"/>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3" y="3"/>
                  </a:moveTo>
                  <a:cubicBezTo>
                    <a:pt x="3" y="3"/>
                    <a:pt x="3" y="3"/>
                    <a:pt x="3" y="3"/>
                  </a:cubicBezTo>
                  <a:cubicBezTo>
                    <a:pt x="4" y="3"/>
                    <a:pt x="4" y="2"/>
                    <a:pt x="4" y="2"/>
                  </a:cubicBezTo>
                  <a:cubicBezTo>
                    <a:pt x="4" y="2"/>
                    <a:pt x="4" y="2"/>
                    <a:pt x="4" y="2"/>
                  </a:cubicBezTo>
                  <a:cubicBezTo>
                    <a:pt x="5" y="2"/>
                    <a:pt x="8" y="1"/>
                    <a:pt x="8" y="0"/>
                  </a:cubicBezTo>
                  <a:cubicBezTo>
                    <a:pt x="8" y="0"/>
                    <a:pt x="6" y="0"/>
                    <a:pt x="5" y="0"/>
                  </a:cubicBezTo>
                  <a:cubicBezTo>
                    <a:pt x="4" y="0"/>
                    <a:pt x="4" y="1"/>
                    <a:pt x="3" y="1"/>
                  </a:cubicBezTo>
                  <a:cubicBezTo>
                    <a:pt x="3" y="2"/>
                    <a:pt x="3" y="2"/>
                    <a:pt x="3" y="2"/>
                  </a:cubicBezTo>
                  <a:cubicBezTo>
                    <a:pt x="3" y="2"/>
                    <a:pt x="3" y="2"/>
                    <a:pt x="3" y="2"/>
                  </a:cubicBezTo>
                  <a:cubicBezTo>
                    <a:pt x="3" y="2"/>
                    <a:pt x="2" y="2"/>
                    <a:pt x="2" y="2"/>
                  </a:cubicBezTo>
                  <a:cubicBezTo>
                    <a:pt x="2" y="2"/>
                    <a:pt x="2" y="2"/>
                    <a:pt x="2" y="2"/>
                  </a:cubicBezTo>
                  <a:cubicBezTo>
                    <a:pt x="2" y="2"/>
                    <a:pt x="2" y="2"/>
                    <a:pt x="2" y="2"/>
                  </a:cubicBezTo>
                  <a:cubicBezTo>
                    <a:pt x="1" y="3"/>
                    <a:pt x="0" y="4"/>
                    <a:pt x="1" y="4"/>
                  </a:cubicBezTo>
                  <a:cubicBezTo>
                    <a:pt x="1" y="5"/>
                    <a:pt x="3" y="4"/>
                    <a:pt x="3"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7">
              <a:extLst>
                <a:ext uri="{FF2B5EF4-FFF2-40B4-BE49-F238E27FC236}">
                  <a16:creationId xmlns:a16="http://schemas.microsoft.com/office/drawing/2014/main" id="{9ED398BC-4AF7-408B-B5DE-16246CC9B08A}"/>
                </a:ext>
              </a:extLst>
            </p:cNvPr>
            <p:cNvSpPr>
              <a:spLocks/>
            </p:cNvSpPr>
            <p:nvPr/>
          </p:nvSpPr>
          <p:spPr bwMode="auto">
            <a:xfrm>
              <a:off x="2653" y="3873"/>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1"/>
                    <a:pt x="0" y="2"/>
                    <a:pt x="1" y="2"/>
                  </a:cubicBezTo>
                  <a:cubicBezTo>
                    <a:pt x="1" y="2"/>
                    <a:pt x="0" y="0"/>
                    <a:pt x="0"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8">
              <a:extLst>
                <a:ext uri="{FF2B5EF4-FFF2-40B4-BE49-F238E27FC236}">
                  <a16:creationId xmlns:a16="http://schemas.microsoft.com/office/drawing/2014/main" id="{07D4199B-6870-4345-B609-2488EF093B1D}"/>
                </a:ext>
              </a:extLst>
            </p:cNvPr>
            <p:cNvSpPr>
              <a:spLocks/>
            </p:cNvSpPr>
            <p:nvPr/>
          </p:nvSpPr>
          <p:spPr bwMode="auto">
            <a:xfrm>
              <a:off x="2636" y="3842"/>
              <a:ext cx="55" cy="57"/>
            </a:xfrm>
            <a:custGeom>
              <a:avLst/>
              <a:gdLst>
                <a:gd name="T0" fmla="*/ 16 w 23"/>
                <a:gd name="T1" fmla="*/ 10 h 24"/>
                <a:gd name="T2" fmla="*/ 15 w 23"/>
                <a:gd name="T3" fmla="*/ 10 h 24"/>
                <a:gd name="T4" fmla="*/ 14 w 23"/>
                <a:gd name="T5" fmla="*/ 9 h 24"/>
                <a:gd name="T6" fmla="*/ 13 w 23"/>
                <a:gd name="T7" fmla="*/ 8 h 24"/>
                <a:gd name="T8" fmla="*/ 11 w 23"/>
                <a:gd name="T9" fmla="*/ 7 h 24"/>
                <a:gd name="T10" fmla="*/ 9 w 23"/>
                <a:gd name="T11" fmla="*/ 6 h 24"/>
                <a:gd name="T12" fmla="*/ 6 w 23"/>
                <a:gd name="T13" fmla="*/ 3 h 24"/>
                <a:gd name="T14" fmla="*/ 3 w 23"/>
                <a:gd name="T15" fmla="*/ 1 h 24"/>
                <a:gd name="T16" fmla="*/ 1 w 23"/>
                <a:gd name="T17" fmla="*/ 1 h 24"/>
                <a:gd name="T18" fmla="*/ 3 w 23"/>
                <a:gd name="T19" fmla="*/ 4 h 24"/>
                <a:gd name="T20" fmla="*/ 6 w 23"/>
                <a:gd name="T21" fmla="*/ 7 h 24"/>
                <a:gd name="T22" fmla="*/ 8 w 23"/>
                <a:gd name="T23" fmla="*/ 11 h 24"/>
                <a:gd name="T24" fmla="*/ 11 w 23"/>
                <a:gd name="T25" fmla="*/ 16 h 24"/>
                <a:gd name="T26" fmla="*/ 14 w 23"/>
                <a:gd name="T27" fmla="*/ 19 h 24"/>
                <a:gd name="T28" fmla="*/ 18 w 23"/>
                <a:gd name="T29" fmla="*/ 22 h 24"/>
                <a:gd name="T30" fmla="*/ 19 w 23"/>
                <a:gd name="T31" fmla="*/ 23 h 24"/>
                <a:gd name="T32" fmla="*/ 21 w 23"/>
                <a:gd name="T33" fmla="*/ 23 h 24"/>
                <a:gd name="T34" fmla="*/ 21 w 23"/>
                <a:gd name="T35" fmla="*/ 20 h 24"/>
                <a:gd name="T36" fmla="*/ 22 w 23"/>
                <a:gd name="T37" fmla="*/ 18 h 24"/>
                <a:gd name="T38" fmla="*/ 23 w 23"/>
                <a:gd name="T39" fmla="*/ 18 h 24"/>
                <a:gd name="T40" fmla="*/ 23 w 23"/>
                <a:gd name="T41" fmla="*/ 17 h 24"/>
                <a:gd name="T42" fmla="*/ 21 w 23"/>
                <a:gd name="T43" fmla="*/ 15 h 24"/>
                <a:gd name="T44" fmla="*/ 21 w 23"/>
                <a:gd name="T45" fmla="*/ 16 h 24"/>
                <a:gd name="T46" fmla="*/ 22 w 23"/>
                <a:gd name="T47" fmla="*/ 17 h 24"/>
                <a:gd name="T48" fmla="*/ 20 w 23"/>
                <a:gd name="T49" fmla="*/ 16 h 24"/>
                <a:gd name="T50" fmla="*/ 19 w 23"/>
                <a:gd name="T51" fmla="*/ 15 h 24"/>
                <a:gd name="T52" fmla="*/ 17 w 23"/>
                <a:gd name="T53" fmla="*/ 14 h 24"/>
                <a:gd name="T54" fmla="*/ 17 w 23"/>
                <a:gd name="T55" fmla="*/ 12 h 24"/>
                <a:gd name="T56" fmla="*/ 16 w 23"/>
                <a:gd name="T5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4">
                  <a:moveTo>
                    <a:pt x="16" y="10"/>
                  </a:moveTo>
                  <a:cubicBezTo>
                    <a:pt x="16" y="10"/>
                    <a:pt x="15" y="10"/>
                    <a:pt x="15" y="10"/>
                  </a:cubicBezTo>
                  <a:cubicBezTo>
                    <a:pt x="15" y="9"/>
                    <a:pt x="14" y="9"/>
                    <a:pt x="14" y="9"/>
                  </a:cubicBezTo>
                  <a:cubicBezTo>
                    <a:pt x="13" y="8"/>
                    <a:pt x="13" y="8"/>
                    <a:pt x="13" y="8"/>
                  </a:cubicBezTo>
                  <a:cubicBezTo>
                    <a:pt x="12" y="7"/>
                    <a:pt x="12" y="7"/>
                    <a:pt x="11" y="7"/>
                  </a:cubicBezTo>
                  <a:cubicBezTo>
                    <a:pt x="11" y="7"/>
                    <a:pt x="10" y="7"/>
                    <a:pt x="9" y="6"/>
                  </a:cubicBezTo>
                  <a:cubicBezTo>
                    <a:pt x="9" y="5"/>
                    <a:pt x="6" y="4"/>
                    <a:pt x="6" y="3"/>
                  </a:cubicBezTo>
                  <a:cubicBezTo>
                    <a:pt x="6" y="2"/>
                    <a:pt x="5" y="1"/>
                    <a:pt x="3" y="1"/>
                  </a:cubicBezTo>
                  <a:cubicBezTo>
                    <a:pt x="2" y="1"/>
                    <a:pt x="1" y="0"/>
                    <a:pt x="1" y="1"/>
                  </a:cubicBezTo>
                  <a:cubicBezTo>
                    <a:pt x="0" y="2"/>
                    <a:pt x="2" y="4"/>
                    <a:pt x="3" y="4"/>
                  </a:cubicBezTo>
                  <a:cubicBezTo>
                    <a:pt x="4" y="5"/>
                    <a:pt x="5" y="7"/>
                    <a:pt x="6" y="7"/>
                  </a:cubicBezTo>
                  <a:cubicBezTo>
                    <a:pt x="7" y="7"/>
                    <a:pt x="7" y="11"/>
                    <a:pt x="8" y="11"/>
                  </a:cubicBezTo>
                  <a:cubicBezTo>
                    <a:pt x="9" y="11"/>
                    <a:pt x="11" y="14"/>
                    <a:pt x="11" y="16"/>
                  </a:cubicBezTo>
                  <a:cubicBezTo>
                    <a:pt x="12" y="17"/>
                    <a:pt x="13" y="18"/>
                    <a:pt x="14" y="19"/>
                  </a:cubicBezTo>
                  <a:cubicBezTo>
                    <a:pt x="15" y="20"/>
                    <a:pt x="17" y="22"/>
                    <a:pt x="18" y="22"/>
                  </a:cubicBezTo>
                  <a:cubicBezTo>
                    <a:pt x="18" y="23"/>
                    <a:pt x="18" y="24"/>
                    <a:pt x="19" y="23"/>
                  </a:cubicBezTo>
                  <a:cubicBezTo>
                    <a:pt x="19" y="23"/>
                    <a:pt x="20" y="23"/>
                    <a:pt x="21" y="23"/>
                  </a:cubicBezTo>
                  <a:cubicBezTo>
                    <a:pt x="21" y="23"/>
                    <a:pt x="22" y="21"/>
                    <a:pt x="21" y="20"/>
                  </a:cubicBezTo>
                  <a:cubicBezTo>
                    <a:pt x="21" y="20"/>
                    <a:pt x="22" y="19"/>
                    <a:pt x="22" y="18"/>
                  </a:cubicBezTo>
                  <a:cubicBezTo>
                    <a:pt x="22" y="18"/>
                    <a:pt x="22" y="18"/>
                    <a:pt x="23" y="18"/>
                  </a:cubicBezTo>
                  <a:cubicBezTo>
                    <a:pt x="23" y="18"/>
                    <a:pt x="23" y="17"/>
                    <a:pt x="23" y="17"/>
                  </a:cubicBezTo>
                  <a:cubicBezTo>
                    <a:pt x="22" y="16"/>
                    <a:pt x="22" y="15"/>
                    <a:pt x="21" y="15"/>
                  </a:cubicBezTo>
                  <a:cubicBezTo>
                    <a:pt x="20" y="15"/>
                    <a:pt x="20" y="16"/>
                    <a:pt x="21" y="16"/>
                  </a:cubicBezTo>
                  <a:cubicBezTo>
                    <a:pt x="21" y="16"/>
                    <a:pt x="22" y="16"/>
                    <a:pt x="22" y="17"/>
                  </a:cubicBezTo>
                  <a:cubicBezTo>
                    <a:pt x="21" y="17"/>
                    <a:pt x="21" y="16"/>
                    <a:pt x="20" y="16"/>
                  </a:cubicBezTo>
                  <a:cubicBezTo>
                    <a:pt x="20" y="17"/>
                    <a:pt x="20" y="15"/>
                    <a:pt x="19" y="15"/>
                  </a:cubicBezTo>
                  <a:cubicBezTo>
                    <a:pt x="18" y="15"/>
                    <a:pt x="18" y="14"/>
                    <a:pt x="17" y="14"/>
                  </a:cubicBezTo>
                  <a:cubicBezTo>
                    <a:pt x="16" y="14"/>
                    <a:pt x="16" y="13"/>
                    <a:pt x="17" y="12"/>
                  </a:cubicBezTo>
                  <a:cubicBezTo>
                    <a:pt x="18" y="12"/>
                    <a:pt x="16" y="11"/>
                    <a:pt x="16" y="1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9">
              <a:extLst>
                <a:ext uri="{FF2B5EF4-FFF2-40B4-BE49-F238E27FC236}">
                  <a16:creationId xmlns:a16="http://schemas.microsoft.com/office/drawing/2014/main" id="{360A065C-AF44-4DB4-9B82-D23A5D68FAED}"/>
                </a:ext>
              </a:extLst>
            </p:cNvPr>
            <p:cNvSpPr>
              <a:spLocks/>
            </p:cNvSpPr>
            <p:nvPr/>
          </p:nvSpPr>
          <p:spPr bwMode="auto">
            <a:xfrm>
              <a:off x="2645" y="3861"/>
              <a:ext cx="5" cy="7"/>
            </a:xfrm>
            <a:custGeom>
              <a:avLst/>
              <a:gdLst>
                <a:gd name="T0" fmla="*/ 0 w 2"/>
                <a:gd name="T1" fmla="*/ 1 h 3"/>
                <a:gd name="T2" fmla="*/ 1 w 2"/>
                <a:gd name="T3" fmla="*/ 2 h 3"/>
                <a:gd name="T4" fmla="*/ 0 w 2"/>
                <a:gd name="T5" fmla="*/ 1 h 3"/>
              </a:gdLst>
              <a:ahLst/>
              <a:cxnLst>
                <a:cxn ang="0">
                  <a:pos x="T0" y="T1"/>
                </a:cxn>
                <a:cxn ang="0">
                  <a:pos x="T2" y="T3"/>
                </a:cxn>
                <a:cxn ang="0">
                  <a:pos x="T4" y="T5"/>
                </a:cxn>
              </a:cxnLst>
              <a:rect l="0" t="0" r="r" b="b"/>
              <a:pathLst>
                <a:path w="2" h="3">
                  <a:moveTo>
                    <a:pt x="0" y="1"/>
                  </a:moveTo>
                  <a:cubicBezTo>
                    <a:pt x="0" y="1"/>
                    <a:pt x="1" y="3"/>
                    <a:pt x="1" y="2"/>
                  </a:cubicBezTo>
                  <a:cubicBezTo>
                    <a:pt x="2" y="2"/>
                    <a:pt x="0" y="0"/>
                    <a:pt x="0"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60">
              <a:extLst>
                <a:ext uri="{FF2B5EF4-FFF2-40B4-BE49-F238E27FC236}">
                  <a16:creationId xmlns:a16="http://schemas.microsoft.com/office/drawing/2014/main" id="{11DE9B18-55F9-453C-97D0-DE9FDE55B87C}"/>
                </a:ext>
              </a:extLst>
            </p:cNvPr>
            <p:cNvSpPr>
              <a:spLocks/>
            </p:cNvSpPr>
            <p:nvPr/>
          </p:nvSpPr>
          <p:spPr bwMode="auto">
            <a:xfrm>
              <a:off x="2698" y="3837"/>
              <a:ext cx="52" cy="53"/>
            </a:xfrm>
            <a:custGeom>
              <a:avLst/>
              <a:gdLst>
                <a:gd name="T0" fmla="*/ 1 w 22"/>
                <a:gd name="T1" fmla="*/ 12 h 22"/>
                <a:gd name="T2" fmla="*/ 2 w 22"/>
                <a:gd name="T3" fmla="*/ 15 h 22"/>
                <a:gd name="T4" fmla="*/ 4 w 22"/>
                <a:gd name="T5" fmla="*/ 17 h 22"/>
                <a:gd name="T6" fmla="*/ 6 w 22"/>
                <a:gd name="T7" fmla="*/ 20 h 22"/>
                <a:gd name="T8" fmla="*/ 7 w 22"/>
                <a:gd name="T9" fmla="*/ 21 h 22"/>
                <a:gd name="T10" fmla="*/ 10 w 22"/>
                <a:gd name="T11" fmla="*/ 20 h 22"/>
                <a:gd name="T12" fmla="*/ 13 w 22"/>
                <a:gd name="T13" fmla="*/ 21 h 22"/>
                <a:gd name="T14" fmla="*/ 15 w 22"/>
                <a:gd name="T15" fmla="*/ 21 h 22"/>
                <a:gd name="T16" fmla="*/ 17 w 22"/>
                <a:gd name="T17" fmla="*/ 17 h 22"/>
                <a:gd name="T18" fmla="*/ 18 w 22"/>
                <a:gd name="T19" fmla="*/ 13 h 22"/>
                <a:gd name="T20" fmla="*/ 21 w 22"/>
                <a:gd name="T21" fmla="*/ 12 h 22"/>
                <a:gd name="T22" fmla="*/ 20 w 22"/>
                <a:gd name="T23" fmla="*/ 10 h 22"/>
                <a:gd name="T24" fmla="*/ 19 w 22"/>
                <a:gd name="T25" fmla="*/ 9 h 22"/>
                <a:gd name="T26" fmla="*/ 18 w 22"/>
                <a:gd name="T27" fmla="*/ 7 h 22"/>
                <a:gd name="T28" fmla="*/ 19 w 22"/>
                <a:gd name="T29" fmla="*/ 5 h 22"/>
                <a:gd name="T30" fmla="*/ 19 w 22"/>
                <a:gd name="T31" fmla="*/ 5 h 22"/>
                <a:gd name="T32" fmla="*/ 20 w 22"/>
                <a:gd name="T33" fmla="*/ 4 h 22"/>
                <a:gd name="T34" fmla="*/ 22 w 22"/>
                <a:gd name="T35" fmla="*/ 3 h 22"/>
                <a:gd name="T36" fmla="*/ 21 w 22"/>
                <a:gd name="T37" fmla="*/ 2 h 22"/>
                <a:gd name="T38" fmla="*/ 19 w 22"/>
                <a:gd name="T39" fmla="*/ 2 h 22"/>
                <a:gd name="T40" fmla="*/ 17 w 22"/>
                <a:gd name="T41" fmla="*/ 0 h 22"/>
                <a:gd name="T42" fmla="*/ 15 w 22"/>
                <a:gd name="T43" fmla="*/ 2 h 22"/>
                <a:gd name="T44" fmla="*/ 14 w 22"/>
                <a:gd name="T45" fmla="*/ 3 h 22"/>
                <a:gd name="T46" fmla="*/ 14 w 22"/>
                <a:gd name="T47" fmla="*/ 4 h 22"/>
                <a:gd name="T48" fmla="*/ 13 w 22"/>
                <a:gd name="T49" fmla="*/ 4 h 22"/>
                <a:gd name="T50" fmla="*/ 12 w 22"/>
                <a:gd name="T51" fmla="*/ 4 h 22"/>
                <a:gd name="T52" fmla="*/ 12 w 22"/>
                <a:gd name="T53" fmla="*/ 4 h 22"/>
                <a:gd name="T54" fmla="*/ 10 w 22"/>
                <a:gd name="T55" fmla="*/ 7 h 22"/>
                <a:gd name="T56" fmla="*/ 7 w 22"/>
                <a:gd name="T57" fmla="*/ 8 h 22"/>
                <a:gd name="T58" fmla="*/ 6 w 22"/>
                <a:gd name="T59" fmla="*/ 10 h 22"/>
                <a:gd name="T60" fmla="*/ 3 w 22"/>
                <a:gd name="T61" fmla="*/ 10 h 22"/>
                <a:gd name="T62" fmla="*/ 2 w 22"/>
                <a:gd name="T63" fmla="*/ 10 h 22"/>
                <a:gd name="T64" fmla="*/ 1 w 22"/>
                <a:gd name="T65"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2">
                  <a:moveTo>
                    <a:pt x="1" y="12"/>
                  </a:moveTo>
                  <a:cubicBezTo>
                    <a:pt x="2" y="13"/>
                    <a:pt x="2" y="14"/>
                    <a:pt x="2" y="15"/>
                  </a:cubicBezTo>
                  <a:cubicBezTo>
                    <a:pt x="3" y="16"/>
                    <a:pt x="4" y="16"/>
                    <a:pt x="4" y="17"/>
                  </a:cubicBezTo>
                  <a:cubicBezTo>
                    <a:pt x="4" y="18"/>
                    <a:pt x="5" y="20"/>
                    <a:pt x="6" y="20"/>
                  </a:cubicBezTo>
                  <a:cubicBezTo>
                    <a:pt x="7" y="19"/>
                    <a:pt x="7" y="20"/>
                    <a:pt x="7" y="21"/>
                  </a:cubicBezTo>
                  <a:cubicBezTo>
                    <a:pt x="8" y="21"/>
                    <a:pt x="9" y="20"/>
                    <a:pt x="10" y="20"/>
                  </a:cubicBezTo>
                  <a:cubicBezTo>
                    <a:pt x="11" y="20"/>
                    <a:pt x="12" y="21"/>
                    <a:pt x="13" y="21"/>
                  </a:cubicBezTo>
                  <a:cubicBezTo>
                    <a:pt x="13" y="22"/>
                    <a:pt x="14" y="21"/>
                    <a:pt x="15" y="21"/>
                  </a:cubicBezTo>
                  <a:cubicBezTo>
                    <a:pt x="17" y="21"/>
                    <a:pt x="16" y="17"/>
                    <a:pt x="17" y="17"/>
                  </a:cubicBezTo>
                  <a:cubicBezTo>
                    <a:pt x="18" y="16"/>
                    <a:pt x="18" y="15"/>
                    <a:pt x="18" y="13"/>
                  </a:cubicBezTo>
                  <a:cubicBezTo>
                    <a:pt x="18" y="12"/>
                    <a:pt x="21" y="12"/>
                    <a:pt x="21" y="12"/>
                  </a:cubicBezTo>
                  <a:cubicBezTo>
                    <a:pt x="22" y="11"/>
                    <a:pt x="21" y="11"/>
                    <a:pt x="20" y="10"/>
                  </a:cubicBezTo>
                  <a:cubicBezTo>
                    <a:pt x="19" y="10"/>
                    <a:pt x="20" y="9"/>
                    <a:pt x="19" y="9"/>
                  </a:cubicBezTo>
                  <a:cubicBezTo>
                    <a:pt x="19" y="8"/>
                    <a:pt x="18" y="7"/>
                    <a:pt x="18" y="7"/>
                  </a:cubicBezTo>
                  <a:cubicBezTo>
                    <a:pt x="19" y="7"/>
                    <a:pt x="18" y="6"/>
                    <a:pt x="19" y="5"/>
                  </a:cubicBezTo>
                  <a:cubicBezTo>
                    <a:pt x="19" y="5"/>
                    <a:pt x="19" y="5"/>
                    <a:pt x="19" y="5"/>
                  </a:cubicBezTo>
                  <a:cubicBezTo>
                    <a:pt x="20" y="5"/>
                    <a:pt x="21" y="4"/>
                    <a:pt x="20" y="4"/>
                  </a:cubicBezTo>
                  <a:cubicBezTo>
                    <a:pt x="20" y="4"/>
                    <a:pt x="22" y="4"/>
                    <a:pt x="22" y="3"/>
                  </a:cubicBezTo>
                  <a:cubicBezTo>
                    <a:pt x="22" y="3"/>
                    <a:pt x="21" y="2"/>
                    <a:pt x="21" y="2"/>
                  </a:cubicBezTo>
                  <a:cubicBezTo>
                    <a:pt x="20" y="2"/>
                    <a:pt x="19" y="2"/>
                    <a:pt x="19" y="2"/>
                  </a:cubicBezTo>
                  <a:cubicBezTo>
                    <a:pt x="19" y="1"/>
                    <a:pt x="18" y="0"/>
                    <a:pt x="17" y="0"/>
                  </a:cubicBezTo>
                  <a:cubicBezTo>
                    <a:pt x="16" y="0"/>
                    <a:pt x="15" y="2"/>
                    <a:pt x="15" y="2"/>
                  </a:cubicBezTo>
                  <a:cubicBezTo>
                    <a:pt x="15" y="3"/>
                    <a:pt x="14" y="3"/>
                    <a:pt x="14" y="3"/>
                  </a:cubicBezTo>
                  <a:cubicBezTo>
                    <a:pt x="14" y="4"/>
                    <a:pt x="14" y="4"/>
                    <a:pt x="14" y="4"/>
                  </a:cubicBezTo>
                  <a:cubicBezTo>
                    <a:pt x="14" y="4"/>
                    <a:pt x="13" y="4"/>
                    <a:pt x="13" y="4"/>
                  </a:cubicBezTo>
                  <a:cubicBezTo>
                    <a:pt x="13" y="5"/>
                    <a:pt x="12" y="4"/>
                    <a:pt x="12" y="4"/>
                  </a:cubicBezTo>
                  <a:cubicBezTo>
                    <a:pt x="12" y="4"/>
                    <a:pt x="12" y="4"/>
                    <a:pt x="12" y="4"/>
                  </a:cubicBezTo>
                  <a:cubicBezTo>
                    <a:pt x="11" y="4"/>
                    <a:pt x="10" y="6"/>
                    <a:pt x="10" y="7"/>
                  </a:cubicBezTo>
                  <a:cubicBezTo>
                    <a:pt x="10" y="8"/>
                    <a:pt x="9" y="8"/>
                    <a:pt x="7" y="8"/>
                  </a:cubicBezTo>
                  <a:cubicBezTo>
                    <a:pt x="5" y="8"/>
                    <a:pt x="6" y="10"/>
                    <a:pt x="6" y="10"/>
                  </a:cubicBezTo>
                  <a:cubicBezTo>
                    <a:pt x="5" y="11"/>
                    <a:pt x="4" y="10"/>
                    <a:pt x="3" y="10"/>
                  </a:cubicBezTo>
                  <a:cubicBezTo>
                    <a:pt x="3" y="10"/>
                    <a:pt x="3" y="10"/>
                    <a:pt x="2" y="10"/>
                  </a:cubicBezTo>
                  <a:cubicBezTo>
                    <a:pt x="2" y="10"/>
                    <a:pt x="0" y="12"/>
                    <a:pt x="1" y="1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1">
              <a:extLst>
                <a:ext uri="{FF2B5EF4-FFF2-40B4-BE49-F238E27FC236}">
                  <a16:creationId xmlns:a16="http://schemas.microsoft.com/office/drawing/2014/main" id="{015ED07C-6F54-4A43-92B2-2A3B9E4EA02D}"/>
                </a:ext>
              </a:extLst>
            </p:cNvPr>
            <p:cNvSpPr>
              <a:spLocks/>
            </p:cNvSpPr>
            <p:nvPr/>
          </p:nvSpPr>
          <p:spPr bwMode="auto">
            <a:xfrm>
              <a:off x="2686" y="3897"/>
              <a:ext cx="50" cy="17"/>
            </a:xfrm>
            <a:custGeom>
              <a:avLst/>
              <a:gdLst>
                <a:gd name="T0" fmla="*/ 17 w 21"/>
                <a:gd name="T1" fmla="*/ 6 h 7"/>
                <a:gd name="T2" fmla="*/ 19 w 21"/>
                <a:gd name="T3" fmla="*/ 6 h 7"/>
                <a:gd name="T4" fmla="*/ 17 w 21"/>
                <a:gd name="T5" fmla="*/ 5 h 7"/>
                <a:gd name="T6" fmla="*/ 14 w 21"/>
                <a:gd name="T7" fmla="*/ 4 h 7"/>
                <a:gd name="T8" fmla="*/ 16 w 21"/>
                <a:gd name="T9" fmla="*/ 3 h 7"/>
                <a:gd name="T10" fmla="*/ 14 w 21"/>
                <a:gd name="T11" fmla="*/ 3 h 7"/>
                <a:gd name="T12" fmla="*/ 10 w 21"/>
                <a:gd name="T13" fmla="*/ 2 h 7"/>
                <a:gd name="T14" fmla="*/ 5 w 21"/>
                <a:gd name="T15" fmla="*/ 1 h 7"/>
                <a:gd name="T16" fmla="*/ 1 w 21"/>
                <a:gd name="T17" fmla="*/ 1 h 7"/>
                <a:gd name="T18" fmla="*/ 0 w 21"/>
                <a:gd name="T19" fmla="*/ 2 h 7"/>
                <a:gd name="T20" fmla="*/ 1 w 21"/>
                <a:gd name="T21" fmla="*/ 2 h 7"/>
                <a:gd name="T22" fmla="*/ 2 w 21"/>
                <a:gd name="T23" fmla="*/ 4 h 7"/>
                <a:gd name="T24" fmla="*/ 6 w 21"/>
                <a:gd name="T25" fmla="*/ 4 h 7"/>
                <a:gd name="T26" fmla="*/ 10 w 21"/>
                <a:gd name="T27" fmla="*/ 5 h 7"/>
                <a:gd name="T28" fmla="*/ 15 w 21"/>
                <a:gd name="T29" fmla="*/ 6 h 7"/>
                <a:gd name="T30" fmla="*/ 17 w 21"/>
                <a:gd name="T3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7">
                  <a:moveTo>
                    <a:pt x="17" y="6"/>
                  </a:moveTo>
                  <a:cubicBezTo>
                    <a:pt x="18" y="5"/>
                    <a:pt x="18" y="7"/>
                    <a:pt x="19" y="6"/>
                  </a:cubicBezTo>
                  <a:cubicBezTo>
                    <a:pt x="21" y="5"/>
                    <a:pt x="18" y="5"/>
                    <a:pt x="17" y="5"/>
                  </a:cubicBezTo>
                  <a:cubicBezTo>
                    <a:pt x="17" y="4"/>
                    <a:pt x="15" y="4"/>
                    <a:pt x="14" y="4"/>
                  </a:cubicBezTo>
                  <a:cubicBezTo>
                    <a:pt x="13" y="4"/>
                    <a:pt x="15" y="3"/>
                    <a:pt x="16" y="3"/>
                  </a:cubicBezTo>
                  <a:cubicBezTo>
                    <a:pt x="17" y="2"/>
                    <a:pt x="16" y="2"/>
                    <a:pt x="14" y="3"/>
                  </a:cubicBezTo>
                  <a:cubicBezTo>
                    <a:pt x="12" y="3"/>
                    <a:pt x="10" y="1"/>
                    <a:pt x="10" y="2"/>
                  </a:cubicBezTo>
                  <a:cubicBezTo>
                    <a:pt x="10" y="3"/>
                    <a:pt x="6" y="2"/>
                    <a:pt x="5" y="1"/>
                  </a:cubicBezTo>
                  <a:cubicBezTo>
                    <a:pt x="5" y="1"/>
                    <a:pt x="1" y="0"/>
                    <a:pt x="1" y="1"/>
                  </a:cubicBezTo>
                  <a:cubicBezTo>
                    <a:pt x="0" y="2"/>
                    <a:pt x="0" y="1"/>
                    <a:pt x="0" y="2"/>
                  </a:cubicBezTo>
                  <a:cubicBezTo>
                    <a:pt x="0" y="3"/>
                    <a:pt x="1" y="2"/>
                    <a:pt x="1" y="2"/>
                  </a:cubicBezTo>
                  <a:cubicBezTo>
                    <a:pt x="2" y="2"/>
                    <a:pt x="2" y="3"/>
                    <a:pt x="2" y="4"/>
                  </a:cubicBezTo>
                  <a:cubicBezTo>
                    <a:pt x="3" y="4"/>
                    <a:pt x="6" y="4"/>
                    <a:pt x="6" y="4"/>
                  </a:cubicBezTo>
                  <a:cubicBezTo>
                    <a:pt x="6" y="3"/>
                    <a:pt x="8" y="4"/>
                    <a:pt x="10" y="5"/>
                  </a:cubicBezTo>
                  <a:cubicBezTo>
                    <a:pt x="11" y="6"/>
                    <a:pt x="13" y="6"/>
                    <a:pt x="15" y="6"/>
                  </a:cubicBezTo>
                  <a:cubicBezTo>
                    <a:pt x="16" y="5"/>
                    <a:pt x="17" y="6"/>
                    <a:pt x="17" y="6"/>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2">
              <a:extLst>
                <a:ext uri="{FF2B5EF4-FFF2-40B4-BE49-F238E27FC236}">
                  <a16:creationId xmlns:a16="http://schemas.microsoft.com/office/drawing/2014/main" id="{3CED4201-6E6E-4F1E-829E-DE621EF77451}"/>
                </a:ext>
              </a:extLst>
            </p:cNvPr>
            <p:cNvSpPr>
              <a:spLocks/>
            </p:cNvSpPr>
            <p:nvPr/>
          </p:nvSpPr>
          <p:spPr bwMode="auto">
            <a:xfrm>
              <a:off x="2695" y="3883"/>
              <a:ext cx="3"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0"/>
                    <a:pt x="0" y="1"/>
                  </a:cubicBezTo>
                  <a:cubicBezTo>
                    <a:pt x="0" y="2"/>
                    <a:pt x="1" y="1"/>
                    <a:pt x="1" y="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3">
              <a:extLst>
                <a:ext uri="{FF2B5EF4-FFF2-40B4-BE49-F238E27FC236}">
                  <a16:creationId xmlns:a16="http://schemas.microsoft.com/office/drawing/2014/main" id="{349E8CEC-9629-4C3E-9513-4F6EF1A3D330}"/>
                </a:ext>
              </a:extLst>
            </p:cNvPr>
            <p:cNvSpPr>
              <a:spLocks/>
            </p:cNvSpPr>
            <p:nvPr/>
          </p:nvSpPr>
          <p:spPr bwMode="auto">
            <a:xfrm>
              <a:off x="2252" y="3677"/>
              <a:ext cx="15" cy="7"/>
            </a:xfrm>
            <a:custGeom>
              <a:avLst/>
              <a:gdLst>
                <a:gd name="T0" fmla="*/ 4 w 6"/>
                <a:gd name="T1" fmla="*/ 0 h 3"/>
                <a:gd name="T2" fmla="*/ 2 w 6"/>
                <a:gd name="T3" fmla="*/ 0 h 3"/>
                <a:gd name="T4" fmla="*/ 0 w 6"/>
                <a:gd name="T5" fmla="*/ 1 h 3"/>
                <a:gd name="T6" fmla="*/ 2 w 6"/>
                <a:gd name="T7" fmla="*/ 2 h 3"/>
                <a:gd name="T8" fmla="*/ 4 w 6"/>
                <a:gd name="T9" fmla="*/ 3 h 3"/>
                <a:gd name="T10" fmla="*/ 5 w 6"/>
                <a:gd name="T11" fmla="*/ 2 h 3"/>
                <a:gd name="T12" fmla="*/ 6 w 6"/>
                <a:gd name="T13" fmla="*/ 0 h 3"/>
                <a:gd name="T14" fmla="*/ 4 w 6"/>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4" y="0"/>
                  </a:moveTo>
                  <a:cubicBezTo>
                    <a:pt x="3" y="0"/>
                    <a:pt x="2" y="0"/>
                    <a:pt x="2" y="0"/>
                  </a:cubicBezTo>
                  <a:cubicBezTo>
                    <a:pt x="1" y="0"/>
                    <a:pt x="0" y="0"/>
                    <a:pt x="0" y="1"/>
                  </a:cubicBezTo>
                  <a:cubicBezTo>
                    <a:pt x="0" y="1"/>
                    <a:pt x="1" y="2"/>
                    <a:pt x="2" y="2"/>
                  </a:cubicBezTo>
                  <a:cubicBezTo>
                    <a:pt x="3" y="2"/>
                    <a:pt x="4" y="3"/>
                    <a:pt x="4" y="3"/>
                  </a:cubicBezTo>
                  <a:cubicBezTo>
                    <a:pt x="5" y="3"/>
                    <a:pt x="5" y="3"/>
                    <a:pt x="5" y="2"/>
                  </a:cubicBezTo>
                  <a:cubicBezTo>
                    <a:pt x="5" y="1"/>
                    <a:pt x="6" y="0"/>
                    <a:pt x="6" y="0"/>
                  </a:cubicBezTo>
                  <a:cubicBezTo>
                    <a:pt x="6" y="0"/>
                    <a:pt x="5" y="0"/>
                    <a:pt x="4" y="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4">
              <a:extLst>
                <a:ext uri="{FF2B5EF4-FFF2-40B4-BE49-F238E27FC236}">
                  <a16:creationId xmlns:a16="http://schemas.microsoft.com/office/drawing/2014/main" id="{D97EFA2A-B574-4266-A300-7B44328BBB63}"/>
                </a:ext>
              </a:extLst>
            </p:cNvPr>
            <p:cNvSpPr>
              <a:spLocks/>
            </p:cNvSpPr>
            <p:nvPr/>
          </p:nvSpPr>
          <p:spPr bwMode="auto">
            <a:xfrm>
              <a:off x="2231" y="3660"/>
              <a:ext cx="10" cy="15"/>
            </a:xfrm>
            <a:custGeom>
              <a:avLst/>
              <a:gdLst>
                <a:gd name="T0" fmla="*/ 0 w 4"/>
                <a:gd name="T1" fmla="*/ 1 h 6"/>
                <a:gd name="T2" fmla="*/ 1 w 4"/>
                <a:gd name="T3" fmla="*/ 3 h 6"/>
                <a:gd name="T4" fmla="*/ 2 w 4"/>
                <a:gd name="T5" fmla="*/ 5 h 6"/>
                <a:gd name="T6" fmla="*/ 3 w 4"/>
                <a:gd name="T7" fmla="*/ 4 h 6"/>
                <a:gd name="T8" fmla="*/ 3 w 4"/>
                <a:gd name="T9" fmla="*/ 1 h 6"/>
                <a:gd name="T10" fmla="*/ 2 w 4"/>
                <a:gd name="T11" fmla="*/ 0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cubicBezTo>
                    <a:pt x="0" y="1"/>
                    <a:pt x="1" y="2"/>
                    <a:pt x="1" y="3"/>
                  </a:cubicBezTo>
                  <a:cubicBezTo>
                    <a:pt x="1" y="4"/>
                    <a:pt x="1" y="6"/>
                    <a:pt x="2" y="5"/>
                  </a:cubicBezTo>
                  <a:cubicBezTo>
                    <a:pt x="2" y="4"/>
                    <a:pt x="3" y="5"/>
                    <a:pt x="3" y="4"/>
                  </a:cubicBezTo>
                  <a:cubicBezTo>
                    <a:pt x="4" y="4"/>
                    <a:pt x="3" y="2"/>
                    <a:pt x="3" y="1"/>
                  </a:cubicBezTo>
                  <a:cubicBezTo>
                    <a:pt x="4" y="0"/>
                    <a:pt x="2" y="0"/>
                    <a:pt x="2" y="0"/>
                  </a:cubicBezTo>
                  <a:cubicBezTo>
                    <a:pt x="1" y="1"/>
                    <a:pt x="0" y="0"/>
                    <a:pt x="0"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5">
              <a:extLst>
                <a:ext uri="{FF2B5EF4-FFF2-40B4-BE49-F238E27FC236}">
                  <a16:creationId xmlns:a16="http://schemas.microsoft.com/office/drawing/2014/main" id="{DFAA0D63-6A86-427F-9B60-1AFDD69DA6A8}"/>
                </a:ext>
              </a:extLst>
            </p:cNvPr>
            <p:cNvSpPr>
              <a:spLocks/>
            </p:cNvSpPr>
            <p:nvPr/>
          </p:nvSpPr>
          <p:spPr bwMode="auto">
            <a:xfrm>
              <a:off x="1841" y="3844"/>
              <a:ext cx="188" cy="194"/>
            </a:xfrm>
            <a:custGeom>
              <a:avLst/>
              <a:gdLst>
                <a:gd name="T0" fmla="*/ 71 w 79"/>
                <a:gd name="T1" fmla="*/ 18 h 81"/>
                <a:gd name="T2" fmla="*/ 59 w 79"/>
                <a:gd name="T3" fmla="*/ 17 h 81"/>
                <a:gd name="T4" fmla="*/ 52 w 79"/>
                <a:gd name="T5" fmla="*/ 13 h 81"/>
                <a:gd name="T6" fmla="*/ 51 w 79"/>
                <a:gd name="T7" fmla="*/ 12 h 81"/>
                <a:gd name="T8" fmla="*/ 46 w 79"/>
                <a:gd name="T9" fmla="*/ 10 h 81"/>
                <a:gd name="T10" fmla="*/ 45 w 79"/>
                <a:gd name="T11" fmla="*/ 2 h 81"/>
                <a:gd name="T12" fmla="*/ 39 w 79"/>
                <a:gd name="T13" fmla="*/ 5 h 81"/>
                <a:gd name="T14" fmla="*/ 33 w 79"/>
                <a:gd name="T15" fmla="*/ 7 h 81"/>
                <a:gd name="T16" fmla="*/ 29 w 79"/>
                <a:gd name="T17" fmla="*/ 7 h 81"/>
                <a:gd name="T18" fmla="*/ 28 w 79"/>
                <a:gd name="T19" fmla="*/ 0 h 81"/>
                <a:gd name="T20" fmla="*/ 22 w 79"/>
                <a:gd name="T21" fmla="*/ 3 h 81"/>
                <a:gd name="T22" fmla="*/ 19 w 79"/>
                <a:gd name="T23" fmla="*/ 2 h 81"/>
                <a:gd name="T24" fmla="*/ 21 w 79"/>
                <a:gd name="T25" fmla="*/ 5 h 81"/>
                <a:gd name="T26" fmla="*/ 18 w 79"/>
                <a:gd name="T27" fmla="*/ 8 h 81"/>
                <a:gd name="T28" fmla="*/ 15 w 79"/>
                <a:gd name="T29" fmla="*/ 8 h 81"/>
                <a:gd name="T30" fmla="*/ 8 w 79"/>
                <a:gd name="T31" fmla="*/ 7 h 81"/>
                <a:gd name="T32" fmla="*/ 8 w 79"/>
                <a:gd name="T33" fmla="*/ 10 h 81"/>
                <a:gd name="T34" fmla="*/ 8 w 79"/>
                <a:gd name="T35" fmla="*/ 19 h 81"/>
                <a:gd name="T36" fmla="*/ 2 w 79"/>
                <a:gd name="T37" fmla="*/ 21 h 81"/>
                <a:gd name="T38" fmla="*/ 0 w 79"/>
                <a:gd name="T39" fmla="*/ 25 h 81"/>
                <a:gd name="T40" fmla="*/ 3 w 79"/>
                <a:gd name="T41" fmla="*/ 29 h 81"/>
                <a:gd name="T42" fmla="*/ 7 w 79"/>
                <a:gd name="T43" fmla="*/ 30 h 81"/>
                <a:gd name="T44" fmla="*/ 11 w 79"/>
                <a:gd name="T45" fmla="*/ 32 h 81"/>
                <a:gd name="T46" fmla="*/ 17 w 79"/>
                <a:gd name="T47" fmla="*/ 30 h 81"/>
                <a:gd name="T48" fmla="*/ 22 w 79"/>
                <a:gd name="T49" fmla="*/ 36 h 81"/>
                <a:gd name="T50" fmla="*/ 26 w 79"/>
                <a:gd name="T51" fmla="*/ 38 h 81"/>
                <a:gd name="T52" fmla="*/ 28 w 79"/>
                <a:gd name="T53" fmla="*/ 42 h 81"/>
                <a:gd name="T54" fmla="*/ 33 w 79"/>
                <a:gd name="T55" fmla="*/ 46 h 81"/>
                <a:gd name="T56" fmla="*/ 32 w 79"/>
                <a:gd name="T57" fmla="*/ 51 h 81"/>
                <a:gd name="T58" fmla="*/ 35 w 79"/>
                <a:gd name="T59" fmla="*/ 56 h 81"/>
                <a:gd name="T60" fmla="*/ 39 w 79"/>
                <a:gd name="T61" fmla="*/ 59 h 81"/>
                <a:gd name="T62" fmla="*/ 40 w 79"/>
                <a:gd name="T63" fmla="*/ 66 h 81"/>
                <a:gd name="T64" fmla="*/ 33 w 79"/>
                <a:gd name="T65" fmla="*/ 73 h 81"/>
                <a:gd name="T66" fmla="*/ 36 w 79"/>
                <a:gd name="T67" fmla="*/ 75 h 81"/>
                <a:gd name="T68" fmla="*/ 41 w 79"/>
                <a:gd name="T69" fmla="*/ 78 h 81"/>
                <a:gd name="T70" fmla="*/ 43 w 79"/>
                <a:gd name="T71" fmla="*/ 77 h 81"/>
                <a:gd name="T72" fmla="*/ 45 w 79"/>
                <a:gd name="T73" fmla="*/ 75 h 81"/>
                <a:gd name="T74" fmla="*/ 50 w 79"/>
                <a:gd name="T75" fmla="*/ 69 h 81"/>
                <a:gd name="T76" fmla="*/ 51 w 79"/>
                <a:gd name="T77" fmla="*/ 62 h 81"/>
                <a:gd name="T78" fmla="*/ 57 w 79"/>
                <a:gd name="T79" fmla="*/ 58 h 81"/>
                <a:gd name="T80" fmla="*/ 64 w 79"/>
                <a:gd name="T81" fmla="*/ 57 h 81"/>
                <a:gd name="T82" fmla="*/ 67 w 79"/>
                <a:gd name="T83" fmla="*/ 53 h 81"/>
                <a:gd name="T84" fmla="*/ 69 w 79"/>
                <a:gd name="T85" fmla="*/ 47 h 81"/>
                <a:gd name="T86" fmla="*/ 70 w 79"/>
                <a:gd name="T87" fmla="*/ 40 h 81"/>
                <a:gd name="T88" fmla="*/ 71 w 79"/>
                <a:gd name="T89" fmla="*/ 36 h 81"/>
                <a:gd name="T90" fmla="*/ 75 w 79"/>
                <a:gd name="T91"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1">
                  <a:moveTo>
                    <a:pt x="78" y="22"/>
                  </a:moveTo>
                  <a:cubicBezTo>
                    <a:pt x="77" y="20"/>
                    <a:pt x="77" y="21"/>
                    <a:pt x="76" y="21"/>
                  </a:cubicBezTo>
                  <a:cubicBezTo>
                    <a:pt x="75" y="21"/>
                    <a:pt x="73" y="20"/>
                    <a:pt x="71" y="18"/>
                  </a:cubicBezTo>
                  <a:cubicBezTo>
                    <a:pt x="69" y="16"/>
                    <a:pt x="67" y="16"/>
                    <a:pt x="65" y="16"/>
                  </a:cubicBezTo>
                  <a:cubicBezTo>
                    <a:pt x="64" y="17"/>
                    <a:pt x="62" y="16"/>
                    <a:pt x="61" y="15"/>
                  </a:cubicBezTo>
                  <a:cubicBezTo>
                    <a:pt x="61" y="15"/>
                    <a:pt x="60" y="16"/>
                    <a:pt x="59" y="17"/>
                  </a:cubicBezTo>
                  <a:cubicBezTo>
                    <a:pt x="58" y="17"/>
                    <a:pt x="59" y="16"/>
                    <a:pt x="59" y="15"/>
                  </a:cubicBezTo>
                  <a:cubicBezTo>
                    <a:pt x="59" y="14"/>
                    <a:pt x="57" y="13"/>
                    <a:pt x="55" y="12"/>
                  </a:cubicBezTo>
                  <a:cubicBezTo>
                    <a:pt x="53" y="11"/>
                    <a:pt x="52" y="12"/>
                    <a:pt x="52" y="13"/>
                  </a:cubicBezTo>
                  <a:cubicBezTo>
                    <a:pt x="52" y="14"/>
                    <a:pt x="51" y="12"/>
                    <a:pt x="50" y="14"/>
                  </a:cubicBezTo>
                  <a:cubicBezTo>
                    <a:pt x="50" y="15"/>
                    <a:pt x="49" y="14"/>
                    <a:pt x="49" y="14"/>
                  </a:cubicBezTo>
                  <a:cubicBezTo>
                    <a:pt x="50" y="13"/>
                    <a:pt x="51" y="12"/>
                    <a:pt x="51" y="12"/>
                  </a:cubicBezTo>
                  <a:cubicBezTo>
                    <a:pt x="51" y="11"/>
                    <a:pt x="48" y="10"/>
                    <a:pt x="47" y="10"/>
                  </a:cubicBezTo>
                  <a:cubicBezTo>
                    <a:pt x="46" y="11"/>
                    <a:pt x="47" y="12"/>
                    <a:pt x="46" y="12"/>
                  </a:cubicBezTo>
                  <a:cubicBezTo>
                    <a:pt x="45" y="12"/>
                    <a:pt x="46" y="10"/>
                    <a:pt x="46" y="10"/>
                  </a:cubicBezTo>
                  <a:cubicBezTo>
                    <a:pt x="47" y="10"/>
                    <a:pt x="48" y="9"/>
                    <a:pt x="48" y="8"/>
                  </a:cubicBezTo>
                  <a:cubicBezTo>
                    <a:pt x="49" y="7"/>
                    <a:pt x="47" y="7"/>
                    <a:pt x="47" y="6"/>
                  </a:cubicBezTo>
                  <a:cubicBezTo>
                    <a:pt x="46" y="5"/>
                    <a:pt x="46" y="2"/>
                    <a:pt x="45" y="2"/>
                  </a:cubicBezTo>
                  <a:cubicBezTo>
                    <a:pt x="44" y="3"/>
                    <a:pt x="43" y="4"/>
                    <a:pt x="43" y="5"/>
                  </a:cubicBezTo>
                  <a:cubicBezTo>
                    <a:pt x="42" y="6"/>
                    <a:pt x="42" y="6"/>
                    <a:pt x="41" y="6"/>
                  </a:cubicBezTo>
                  <a:cubicBezTo>
                    <a:pt x="40" y="6"/>
                    <a:pt x="39" y="6"/>
                    <a:pt x="39" y="5"/>
                  </a:cubicBezTo>
                  <a:cubicBezTo>
                    <a:pt x="39" y="5"/>
                    <a:pt x="37" y="5"/>
                    <a:pt x="37" y="5"/>
                  </a:cubicBezTo>
                  <a:cubicBezTo>
                    <a:pt x="36" y="5"/>
                    <a:pt x="36" y="6"/>
                    <a:pt x="36" y="7"/>
                  </a:cubicBezTo>
                  <a:cubicBezTo>
                    <a:pt x="35" y="7"/>
                    <a:pt x="34" y="6"/>
                    <a:pt x="33" y="7"/>
                  </a:cubicBezTo>
                  <a:cubicBezTo>
                    <a:pt x="33" y="7"/>
                    <a:pt x="33" y="7"/>
                    <a:pt x="32" y="7"/>
                  </a:cubicBezTo>
                  <a:cubicBezTo>
                    <a:pt x="32" y="8"/>
                    <a:pt x="31" y="7"/>
                    <a:pt x="31" y="8"/>
                  </a:cubicBezTo>
                  <a:cubicBezTo>
                    <a:pt x="31" y="8"/>
                    <a:pt x="30" y="8"/>
                    <a:pt x="29" y="7"/>
                  </a:cubicBezTo>
                  <a:cubicBezTo>
                    <a:pt x="28" y="6"/>
                    <a:pt x="28" y="4"/>
                    <a:pt x="29" y="3"/>
                  </a:cubicBezTo>
                  <a:cubicBezTo>
                    <a:pt x="29" y="3"/>
                    <a:pt x="29" y="2"/>
                    <a:pt x="28" y="2"/>
                  </a:cubicBezTo>
                  <a:cubicBezTo>
                    <a:pt x="28" y="1"/>
                    <a:pt x="28" y="0"/>
                    <a:pt x="28" y="0"/>
                  </a:cubicBezTo>
                  <a:cubicBezTo>
                    <a:pt x="27" y="0"/>
                    <a:pt x="27" y="1"/>
                    <a:pt x="26" y="1"/>
                  </a:cubicBezTo>
                  <a:cubicBezTo>
                    <a:pt x="26" y="1"/>
                    <a:pt x="24" y="2"/>
                    <a:pt x="24" y="2"/>
                  </a:cubicBezTo>
                  <a:cubicBezTo>
                    <a:pt x="23" y="2"/>
                    <a:pt x="22" y="2"/>
                    <a:pt x="22" y="3"/>
                  </a:cubicBezTo>
                  <a:cubicBezTo>
                    <a:pt x="22" y="3"/>
                    <a:pt x="22" y="3"/>
                    <a:pt x="22" y="3"/>
                  </a:cubicBezTo>
                  <a:cubicBezTo>
                    <a:pt x="22" y="2"/>
                    <a:pt x="20" y="3"/>
                    <a:pt x="20" y="2"/>
                  </a:cubicBezTo>
                  <a:cubicBezTo>
                    <a:pt x="20" y="2"/>
                    <a:pt x="18" y="2"/>
                    <a:pt x="19" y="2"/>
                  </a:cubicBezTo>
                  <a:cubicBezTo>
                    <a:pt x="19" y="3"/>
                    <a:pt x="19" y="3"/>
                    <a:pt x="19" y="4"/>
                  </a:cubicBezTo>
                  <a:cubicBezTo>
                    <a:pt x="19" y="5"/>
                    <a:pt x="20" y="4"/>
                    <a:pt x="20" y="5"/>
                  </a:cubicBezTo>
                  <a:cubicBezTo>
                    <a:pt x="20" y="6"/>
                    <a:pt x="21" y="5"/>
                    <a:pt x="21" y="5"/>
                  </a:cubicBezTo>
                  <a:cubicBezTo>
                    <a:pt x="21" y="5"/>
                    <a:pt x="21" y="6"/>
                    <a:pt x="21" y="6"/>
                  </a:cubicBezTo>
                  <a:cubicBezTo>
                    <a:pt x="20" y="6"/>
                    <a:pt x="20" y="7"/>
                    <a:pt x="20" y="7"/>
                  </a:cubicBezTo>
                  <a:cubicBezTo>
                    <a:pt x="19" y="8"/>
                    <a:pt x="19" y="7"/>
                    <a:pt x="18" y="8"/>
                  </a:cubicBezTo>
                  <a:cubicBezTo>
                    <a:pt x="18" y="8"/>
                    <a:pt x="17" y="9"/>
                    <a:pt x="17" y="9"/>
                  </a:cubicBezTo>
                  <a:cubicBezTo>
                    <a:pt x="17" y="8"/>
                    <a:pt x="16" y="9"/>
                    <a:pt x="16" y="9"/>
                  </a:cubicBezTo>
                  <a:cubicBezTo>
                    <a:pt x="15" y="9"/>
                    <a:pt x="15" y="9"/>
                    <a:pt x="15" y="8"/>
                  </a:cubicBezTo>
                  <a:cubicBezTo>
                    <a:pt x="14" y="8"/>
                    <a:pt x="14" y="7"/>
                    <a:pt x="13" y="6"/>
                  </a:cubicBezTo>
                  <a:cubicBezTo>
                    <a:pt x="13" y="7"/>
                    <a:pt x="12" y="7"/>
                    <a:pt x="11" y="7"/>
                  </a:cubicBezTo>
                  <a:cubicBezTo>
                    <a:pt x="10" y="7"/>
                    <a:pt x="8" y="7"/>
                    <a:pt x="8" y="7"/>
                  </a:cubicBezTo>
                  <a:cubicBezTo>
                    <a:pt x="8" y="8"/>
                    <a:pt x="8" y="8"/>
                    <a:pt x="9" y="8"/>
                  </a:cubicBezTo>
                  <a:cubicBezTo>
                    <a:pt x="9" y="8"/>
                    <a:pt x="10" y="9"/>
                    <a:pt x="9" y="9"/>
                  </a:cubicBezTo>
                  <a:cubicBezTo>
                    <a:pt x="8" y="10"/>
                    <a:pt x="8" y="9"/>
                    <a:pt x="8" y="10"/>
                  </a:cubicBezTo>
                  <a:cubicBezTo>
                    <a:pt x="8" y="11"/>
                    <a:pt x="9" y="12"/>
                    <a:pt x="9" y="13"/>
                  </a:cubicBezTo>
                  <a:cubicBezTo>
                    <a:pt x="9" y="14"/>
                    <a:pt x="9" y="15"/>
                    <a:pt x="9" y="16"/>
                  </a:cubicBezTo>
                  <a:cubicBezTo>
                    <a:pt x="9" y="17"/>
                    <a:pt x="8" y="19"/>
                    <a:pt x="8" y="19"/>
                  </a:cubicBezTo>
                  <a:cubicBezTo>
                    <a:pt x="7" y="19"/>
                    <a:pt x="7" y="18"/>
                    <a:pt x="6" y="19"/>
                  </a:cubicBezTo>
                  <a:cubicBezTo>
                    <a:pt x="5" y="19"/>
                    <a:pt x="5" y="19"/>
                    <a:pt x="4" y="20"/>
                  </a:cubicBezTo>
                  <a:cubicBezTo>
                    <a:pt x="3" y="20"/>
                    <a:pt x="2" y="20"/>
                    <a:pt x="2" y="21"/>
                  </a:cubicBezTo>
                  <a:cubicBezTo>
                    <a:pt x="2" y="22"/>
                    <a:pt x="1" y="22"/>
                    <a:pt x="1" y="23"/>
                  </a:cubicBezTo>
                  <a:cubicBezTo>
                    <a:pt x="2" y="23"/>
                    <a:pt x="1" y="23"/>
                    <a:pt x="0" y="24"/>
                  </a:cubicBezTo>
                  <a:cubicBezTo>
                    <a:pt x="0" y="24"/>
                    <a:pt x="1" y="25"/>
                    <a:pt x="0" y="25"/>
                  </a:cubicBezTo>
                  <a:cubicBezTo>
                    <a:pt x="0" y="26"/>
                    <a:pt x="0" y="26"/>
                    <a:pt x="1" y="27"/>
                  </a:cubicBezTo>
                  <a:cubicBezTo>
                    <a:pt x="1" y="27"/>
                    <a:pt x="2" y="28"/>
                    <a:pt x="2" y="29"/>
                  </a:cubicBezTo>
                  <a:cubicBezTo>
                    <a:pt x="1" y="29"/>
                    <a:pt x="2" y="29"/>
                    <a:pt x="3" y="29"/>
                  </a:cubicBezTo>
                  <a:cubicBezTo>
                    <a:pt x="3" y="29"/>
                    <a:pt x="3" y="30"/>
                    <a:pt x="4" y="30"/>
                  </a:cubicBezTo>
                  <a:cubicBezTo>
                    <a:pt x="5" y="30"/>
                    <a:pt x="5" y="31"/>
                    <a:pt x="6" y="30"/>
                  </a:cubicBezTo>
                  <a:cubicBezTo>
                    <a:pt x="6" y="30"/>
                    <a:pt x="7" y="29"/>
                    <a:pt x="7" y="30"/>
                  </a:cubicBezTo>
                  <a:cubicBezTo>
                    <a:pt x="7" y="31"/>
                    <a:pt x="6" y="33"/>
                    <a:pt x="7" y="33"/>
                  </a:cubicBezTo>
                  <a:cubicBezTo>
                    <a:pt x="8" y="32"/>
                    <a:pt x="9" y="32"/>
                    <a:pt x="10" y="33"/>
                  </a:cubicBezTo>
                  <a:cubicBezTo>
                    <a:pt x="10" y="33"/>
                    <a:pt x="11" y="33"/>
                    <a:pt x="11" y="32"/>
                  </a:cubicBezTo>
                  <a:cubicBezTo>
                    <a:pt x="12" y="32"/>
                    <a:pt x="12" y="32"/>
                    <a:pt x="13" y="31"/>
                  </a:cubicBezTo>
                  <a:cubicBezTo>
                    <a:pt x="14" y="31"/>
                    <a:pt x="15" y="30"/>
                    <a:pt x="15" y="30"/>
                  </a:cubicBezTo>
                  <a:cubicBezTo>
                    <a:pt x="16" y="30"/>
                    <a:pt x="17" y="30"/>
                    <a:pt x="17" y="30"/>
                  </a:cubicBezTo>
                  <a:cubicBezTo>
                    <a:pt x="17" y="31"/>
                    <a:pt x="17" y="33"/>
                    <a:pt x="18" y="34"/>
                  </a:cubicBezTo>
                  <a:cubicBezTo>
                    <a:pt x="19" y="35"/>
                    <a:pt x="19" y="36"/>
                    <a:pt x="20" y="36"/>
                  </a:cubicBezTo>
                  <a:cubicBezTo>
                    <a:pt x="21" y="36"/>
                    <a:pt x="21" y="36"/>
                    <a:pt x="22" y="36"/>
                  </a:cubicBezTo>
                  <a:cubicBezTo>
                    <a:pt x="22" y="36"/>
                    <a:pt x="22" y="37"/>
                    <a:pt x="22" y="37"/>
                  </a:cubicBezTo>
                  <a:cubicBezTo>
                    <a:pt x="23" y="37"/>
                    <a:pt x="24" y="37"/>
                    <a:pt x="24" y="37"/>
                  </a:cubicBezTo>
                  <a:cubicBezTo>
                    <a:pt x="24" y="38"/>
                    <a:pt x="26" y="38"/>
                    <a:pt x="26" y="38"/>
                  </a:cubicBezTo>
                  <a:cubicBezTo>
                    <a:pt x="27" y="38"/>
                    <a:pt x="27" y="39"/>
                    <a:pt x="27" y="39"/>
                  </a:cubicBezTo>
                  <a:cubicBezTo>
                    <a:pt x="27" y="40"/>
                    <a:pt x="28" y="40"/>
                    <a:pt x="27" y="41"/>
                  </a:cubicBezTo>
                  <a:cubicBezTo>
                    <a:pt x="27" y="41"/>
                    <a:pt x="27" y="42"/>
                    <a:pt x="28" y="42"/>
                  </a:cubicBezTo>
                  <a:cubicBezTo>
                    <a:pt x="28" y="43"/>
                    <a:pt x="28" y="43"/>
                    <a:pt x="30" y="43"/>
                  </a:cubicBezTo>
                  <a:cubicBezTo>
                    <a:pt x="31" y="43"/>
                    <a:pt x="31" y="43"/>
                    <a:pt x="31" y="44"/>
                  </a:cubicBezTo>
                  <a:cubicBezTo>
                    <a:pt x="31" y="45"/>
                    <a:pt x="32" y="45"/>
                    <a:pt x="33" y="46"/>
                  </a:cubicBezTo>
                  <a:cubicBezTo>
                    <a:pt x="33" y="47"/>
                    <a:pt x="32" y="48"/>
                    <a:pt x="32" y="49"/>
                  </a:cubicBezTo>
                  <a:cubicBezTo>
                    <a:pt x="32" y="49"/>
                    <a:pt x="32" y="50"/>
                    <a:pt x="32" y="50"/>
                  </a:cubicBezTo>
                  <a:cubicBezTo>
                    <a:pt x="32" y="51"/>
                    <a:pt x="32" y="51"/>
                    <a:pt x="32" y="51"/>
                  </a:cubicBezTo>
                  <a:cubicBezTo>
                    <a:pt x="31" y="52"/>
                    <a:pt x="32" y="52"/>
                    <a:pt x="32" y="54"/>
                  </a:cubicBezTo>
                  <a:cubicBezTo>
                    <a:pt x="32" y="55"/>
                    <a:pt x="32" y="55"/>
                    <a:pt x="33" y="55"/>
                  </a:cubicBezTo>
                  <a:cubicBezTo>
                    <a:pt x="35" y="55"/>
                    <a:pt x="34" y="56"/>
                    <a:pt x="35" y="56"/>
                  </a:cubicBezTo>
                  <a:cubicBezTo>
                    <a:pt x="35" y="55"/>
                    <a:pt x="36" y="57"/>
                    <a:pt x="36" y="57"/>
                  </a:cubicBezTo>
                  <a:cubicBezTo>
                    <a:pt x="36" y="58"/>
                    <a:pt x="37" y="59"/>
                    <a:pt x="37" y="59"/>
                  </a:cubicBezTo>
                  <a:cubicBezTo>
                    <a:pt x="37" y="59"/>
                    <a:pt x="38" y="59"/>
                    <a:pt x="39" y="59"/>
                  </a:cubicBezTo>
                  <a:cubicBezTo>
                    <a:pt x="40" y="59"/>
                    <a:pt x="39" y="62"/>
                    <a:pt x="39" y="63"/>
                  </a:cubicBezTo>
                  <a:cubicBezTo>
                    <a:pt x="39" y="63"/>
                    <a:pt x="40" y="63"/>
                    <a:pt x="40" y="63"/>
                  </a:cubicBezTo>
                  <a:cubicBezTo>
                    <a:pt x="40" y="63"/>
                    <a:pt x="41" y="65"/>
                    <a:pt x="40" y="66"/>
                  </a:cubicBezTo>
                  <a:cubicBezTo>
                    <a:pt x="40" y="66"/>
                    <a:pt x="39" y="67"/>
                    <a:pt x="38" y="67"/>
                  </a:cubicBezTo>
                  <a:cubicBezTo>
                    <a:pt x="37" y="68"/>
                    <a:pt x="35" y="69"/>
                    <a:pt x="35" y="71"/>
                  </a:cubicBezTo>
                  <a:cubicBezTo>
                    <a:pt x="34" y="71"/>
                    <a:pt x="33" y="72"/>
                    <a:pt x="33" y="73"/>
                  </a:cubicBezTo>
                  <a:cubicBezTo>
                    <a:pt x="33" y="73"/>
                    <a:pt x="33" y="73"/>
                    <a:pt x="33" y="73"/>
                  </a:cubicBezTo>
                  <a:cubicBezTo>
                    <a:pt x="34" y="73"/>
                    <a:pt x="34" y="73"/>
                    <a:pt x="35" y="73"/>
                  </a:cubicBezTo>
                  <a:cubicBezTo>
                    <a:pt x="36" y="74"/>
                    <a:pt x="36" y="75"/>
                    <a:pt x="36" y="75"/>
                  </a:cubicBezTo>
                  <a:cubicBezTo>
                    <a:pt x="36" y="75"/>
                    <a:pt x="37" y="74"/>
                    <a:pt x="37" y="74"/>
                  </a:cubicBezTo>
                  <a:cubicBezTo>
                    <a:pt x="38" y="75"/>
                    <a:pt x="39" y="76"/>
                    <a:pt x="39" y="76"/>
                  </a:cubicBezTo>
                  <a:cubicBezTo>
                    <a:pt x="40" y="76"/>
                    <a:pt x="41" y="77"/>
                    <a:pt x="41" y="78"/>
                  </a:cubicBezTo>
                  <a:cubicBezTo>
                    <a:pt x="41" y="78"/>
                    <a:pt x="40" y="80"/>
                    <a:pt x="41" y="81"/>
                  </a:cubicBezTo>
                  <a:cubicBezTo>
                    <a:pt x="41" y="80"/>
                    <a:pt x="41" y="80"/>
                    <a:pt x="42" y="80"/>
                  </a:cubicBezTo>
                  <a:cubicBezTo>
                    <a:pt x="43" y="79"/>
                    <a:pt x="43" y="78"/>
                    <a:pt x="43" y="77"/>
                  </a:cubicBezTo>
                  <a:cubicBezTo>
                    <a:pt x="44" y="76"/>
                    <a:pt x="43" y="76"/>
                    <a:pt x="44" y="75"/>
                  </a:cubicBezTo>
                  <a:cubicBezTo>
                    <a:pt x="45" y="74"/>
                    <a:pt x="44" y="73"/>
                    <a:pt x="45" y="73"/>
                  </a:cubicBezTo>
                  <a:cubicBezTo>
                    <a:pt x="47" y="72"/>
                    <a:pt x="46" y="73"/>
                    <a:pt x="45" y="75"/>
                  </a:cubicBezTo>
                  <a:cubicBezTo>
                    <a:pt x="44" y="76"/>
                    <a:pt x="44" y="76"/>
                    <a:pt x="46" y="75"/>
                  </a:cubicBezTo>
                  <a:cubicBezTo>
                    <a:pt x="47" y="74"/>
                    <a:pt x="47" y="73"/>
                    <a:pt x="48" y="71"/>
                  </a:cubicBezTo>
                  <a:cubicBezTo>
                    <a:pt x="49" y="70"/>
                    <a:pt x="49" y="69"/>
                    <a:pt x="50" y="69"/>
                  </a:cubicBezTo>
                  <a:cubicBezTo>
                    <a:pt x="51" y="69"/>
                    <a:pt x="51" y="67"/>
                    <a:pt x="51" y="66"/>
                  </a:cubicBezTo>
                  <a:cubicBezTo>
                    <a:pt x="51" y="65"/>
                    <a:pt x="50" y="64"/>
                    <a:pt x="51" y="63"/>
                  </a:cubicBezTo>
                  <a:cubicBezTo>
                    <a:pt x="51" y="63"/>
                    <a:pt x="51" y="62"/>
                    <a:pt x="51" y="62"/>
                  </a:cubicBezTo>
                  <a:cubicBezTo>
                    <a:pt x="52" y="62"/>
                    <a:pt x="53" y="61"/>
                    <a:pt x="54" y="60"/>
                  </a:cubicBezTo>
                  <a:cubicBezTo>
                    <a:pt x="55" y="59"/>
                    <a:pt x="55" y="59"/>
                    <a:pt x="56" y="59"/>
                  </a:cubicBezTo>
                  <a:cubicBezTo>
                    <a:pt x="57" y="59"/>
                    <a:pt x="57" y="58"/>
                    <a:pt x="57" y="58"/>
                  </a:cubicBezTo>
                  <a:cubicBezTo>
                    <a:pt x="58" y="58"/>
                    <a:pt x="59" y="58"/>
                    <a:pt x="59" y="57"/>
                  </a:cubicBezTo>
                  <a:cubicBezTo>
                    <a:pt x="59" y="57"/>
                    <a:pt x="61" y="57"/>
                    <a:pt x="62" y="57"/>
                  </a:cubicBezTo>
                  <a:cubicBezTo>
                    <a:pt x="63" y="57"/>
                    <a:pt x="64" y="57"/>
                    <a:pt x="64" y="57"/>
                  </a:cubicBezTo>
                  <a:cubicBezTo>
                    <a:pt x="64" y="56"/>
                    <a:pt x="65" y="55"/>
                    <a:pt x="65" y="55"/>
                  </a:cubicBezTo>
                  <a:cubicBezTo>
                    <a:pt x="66" y="55"/>
                    <a:pt x="66" y="55"/>
                    <a:pt x="66" y="54"/>
                  </a:cubicBezTo>
                  <a:cubicBezTo>
                    <a:pt x="66" y="53"/>
                    <a:pt x="66" y="53"/>
                    <a:pt x="67" y="53"/>
                  </a:cubicBezTo>
                  <a:cubicBezTo>
                    <a:pt x="67" y="52"/>
                    <a:pt x="67" y="51"/>
                    <a:pt x="68" y="51"/>
                  </a:cubicBezTo>
                  <a:cubicBezTo>
                    <a:pt x="68" y="50"/>
                    <a:pt x="68" y="50"/>
                    <a:pt x="68" y="50"/>
                  </a:cubicBezTo>
                  <a:cubicBezTo>
                    <a:pt x="68" y="49"/>
                    <a:pt x="69" y="48"/>
                    <a:pt x="69" y="47"/>
                  </a:cubicBezTo>
                  <a:cubicBezTo>
                    <a:pt x="69" y="47"/>
                    <a:pt x="69" y="47"/>
                    <a:pt x="70" y="46"/>
                  </a:cubicBezTo>
                  <a:cubicBezTo>
                    <a:pt x="70" y="46"/>
                    <a:pt x="69" y="45"/>
                    <a:pt x="70" y="44"/>
                  </a:cubicBezTo>
                  <a:cubicBezTo>
                    <a:pt x="70" y="42"/>
                    <a:pt x="70" y="41"/>
                    <a:pt x="70" y="40"/>
                  </a:cubicBezTo>
                  <a:cubicBezTo>
                    <a:pt x="70" y="39"/>
                    <a:pt x="70" y="37"/>
                    <a:pt x="70" y="37"/>
                  </a:cubicBezTo>
                  <a:cubicBezTo>
                    <a:pt x="71" y="37"/>
                    <a:pt x="71" y="36"/>
                    <a:pt x="70" y="36"/>
                  </a:cubicBezTo>
                  <a:cubicBezTo>
                    <a:pt x="70" y="36"/>
                    <a:pt x="70" y="35"/>
                    <a:pt x="71" y="36"/>
                  </a:cubicBezTo>
                  <a:cubicBezTo>
                    <a:pt x="71" y="36"/>
                    <a:pt x="71" y="36"/>
                    <a:pt x="72" y="36"/>
                  </a:cubicBezTo>
                  <a:cubicBezTo>
                    <a:pt x="72" y="36"/>
                    <a:pt x="73" y="34"/>
                    <a:pt x="73" y="33"/>
                  </a:cubicBezTo>
                  <a:cubicBezTo>
                    <a:pt x="74" y="32"/>
                    <a:pt x="75" y="32"/>
                    <a:pt x="75" y="31"/>
                  </a:cubicBezTo>
                  <a:cubicBezTo>
                    <a:pt x="76" y="31"/>
                    <a:pt x="77" y="30"/>
                    <a:pt x="78" y="28"/>
                  </a:cubicBezTo>
                  <a:cubicBezTo>
                    <a:pt x="79" y="25"/>
                    <a:pt x="78" y="23"/>
                    <a:pt x="78" y="2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6">
              <a:extLst>
                <a:ext uri="{FF2B5EF4-FFF2-40B4-BE49-F238E27FC236}">
                  <a16:creationId xmlns:a16="http://schemas.microsoft.com/office/drawing/2014/main" id="{CF75E898-B404-400C-903E-F0B7B6E4C26E}"/>
                </a:ext>
              </a:extLst>
            </p:cNvPr>
            <p:cNvSpPr>
              <a:spLocks/>
            </p:cNvSpPr>
            <p:nvPr/>
          </p:nvSpPr>
          <p:spPr bwMode="auto">
            <a:xfrm>
              <a:off x="1848" y="3326"/>
              <a:ext cx="288" cy="215"/>
            </a:xfrm>
            <a:custGeom>
              <a:avLst/>
              <a:gdLst>
                <a:gd name="T0" fmla="*/ 106 w 121"/>
                <a:gd name="T1" fmla="*/ 10 h 90"/>
                <a:gd name="T2" fmla="*/ 97 w 121"/>
                <a:gd name="T3" fmla="*/ 14 h 90"/>
                <a:gd name="T4" fmla="*/ 97 w 121"/>
                <a:gd name="T5" fmla="*/ 9 h 90"/>
                <a:gd name="T6" fmla="*/ 86 w 121"/>
                <a:gd name="T7" fmla="*/ 8 h 90"/>
                <a:gd name="T8" fmla="*/ 96 w 121"/>
                <a:gd name="T9" fmla="*/ 6 h 90"/>
                <a:gd name="T10" fmla="*/ 96 w 121"/>
                <a:gd name="T11" fmla="*/ 3 h 90"/>
                <a:gd name="T12" fmla="*/ 82 w 121"/>
                <a:gd name="T13" fmla="*/ 0 h 90"/>
                <a:gd name="T14" fmla="*/ 69 w 121"/>
                <a:gd name="T15" fmla="*/ 1 h 90"/>
                <a:gd name="T16" fmla="*/ 59 w 121"/>
                <a:gd name="T17" fmla="*/ 2 h 90"/>
                <a:gd name="T18" fmla="*/ 51 w 121"/>
                <a:gd name="T19" fmla="*/ 5 h 90"/>
                <a:gd name="T20" fmla="*/ 49 w 121"/>
                <a:gd name="T21" fmla="*/ 6 h 90"/>
                <a:gd name="T22" fmla="*/ 43 w 121"/>
                <a:gd name="T23" fmla="*/ 8 h 90"/>
                <a:gd name="T24" fmla="*/ 38 w 121"/>
                <a:gd name="T25" fmla="*/ 10 h 90"/>
                <a:gd name="T26" fmla="*/ 28 w 121"/>
                <a:gd name="T27" fmla="*/ 8 h 90"/>
                <a:gd name="T28" fmla="*/ 23 w 121"/>
                <a:gd name="T29" fmla="*/ 12 h 90"/>
                <a:gd name="T30" fmla="*/ 15 w 121"/>
                <a:gd name="T31" fmla="*/ 17 h 90"/>
                <a:gd name="T32" fmla="*/ 0 w 121"/>
                <a:gd name="T33" fmla="*/ 25 h 90"/>
                <a:gd name="T34" fmla="*/ 9 w 121"/>
                <a:gd name="T35" fmla="*/ 28 h 90"/>
                <a:gd name="T36" fmla="*/ 2 w 121"/>
                <a:gd name="T37" fmla="*/ 30 h 90"/>
                <a:gd name="T38" fmla="*/ 8 w 121"/>
                <a:gd name="T39" fmla="*/ 34 h 90"/>
                <a:gd name="T40" fmla="*/ 16 w 121"/>
                <a:gd name="T41" fmla="*/ 33 h 90"/>
                <a:gd name="T42" fmla="*/ 28 w 121"/>
                <a:gd name="T43" fmla="*/ 37 h 90"/>
                <a:gd name="T44" fmla="*/ 34 w 121"/>
                <a:gd name="T45" fmla="*/ 45 h 90"/>
                <a:gd name="T46" fmla="*/ 35 w 121"/>
                <a:gd name="T47" fmla="*/ 52 h 90"/>
                <a:gd name="T48" fmla="*/ 43 w 121"/>
                <a:gd name="T49" fmla="*/ 55 h 90"/>
                <a:gd name="T50" fmla="*/ 42 w 121"/>
                <a:gd name="T51" fmla="*/ 57 h 90"/>
                <a:gd name="T52" fmla="*/ 41 w 121"/>
                <a:gd name="T53" fmla="*/ 62 h 90"/>
                <a:gd name="T54" fmla="*/ 39 w 121"/>
                <a:gd name="T55" fmla="*/ 68 h 90"/>
                <a:gd name="T56" fmla="*/ 41 w 121"/>
                <a:gd name="T57" fmla="*/ 76 h 90"/>
                <a:gd name="T58" fmla="*/ 45 w 121"/>
                <a:gd name="T59" fmla="*/ 81 h 90"/>
                <a:gd name="T60" fmla="*/ 50 w 121"/>
                <a:gd name="T61" fmla="*/ 87 h 90"/>
                <a:gd name="T62" fmla="*/ 58 w 121"/>
                <a:gd name="T63" fmla="*/ 90 h 90"/>
                <a:gd name="T64" fmla="*/ 60 w 121"/>
                <a:gd name="T65" fmla="*/ 83 h 90"/>
                <a:gd name="T66" fmla="*/ 63 w 121"/>
                <a:gd name="T67" fmla="*/ 79 h 90"/>
                <a:gd name="T68" fmla="*/ 64 w 121"/>
                <a:gd name="T69" fmla="*/ 75 h 90"/>
                <a:gd name="T70" fmla="*/ 67 w 121"/>
                <a:gd name="T71" fmla="*/ 72 h 90"/>
                <a:gd name="T72" fmla="*/ 70 w 121"/>
                <a:gd name="T73" fmla="*/ 72 h 90"/>
                <a:gd name="T74" fmla="*/ 81 w 121"/>
                <a:gd name="T75" fmla="*/ 65 h 90"/>
                <a:gd name="T76" fmla="*/ 87 w 121"/>
                <a:gd name="T77" fmla="*/ 63 h 90"/>
                <a:gd name="T78" fmla="*/ 101 w 121"/>
                <a:gd name="T79" fmla="*/ 57 h 90"/>
                <a:gd name="T80" fmla="*/ 94 w 121"/>
                <a:gd name="T81" fmla="*/ 55 h 90"/>
                <a:gd name="T82" fmla="*/ 101 w 121"/>
                <a:gd name="T83" fmla="*/ 56 h 90"/>
                <a:gd name="T84" fmla="*/ 99 w 121"/>
                <a:gd name="T85" fmla="*/ 49 h 90"/>
                <a:gd name="T86" fmla="*/ 96 w 121"/>
                <a:gd name="T87" fmla="*/ 46 h 90"/>
                <a:gd name="T88" fmla="*/ 104 w 121"/>
                <a:gd name="T89" fmla="*/ 44 h 90"/>
                <a:gd name="T90" fmla="*/ 107 w 121"/>
                <a:gd name="T91" fmla="*/ 40 h 90"/>
                <a:gd name="T92" fmla="*/ 105 w 121"/>
                <a:gd name="T93" fmla="*/ 34 h 90"/>
                <a:gd name="T94" fmla="*/ 103 w 121"/>
                <a:gd name="T95" fmla="*/ 31 h 90"/>
                <a:gd name="T96" fmla="*/ 104 w 121"/>
                <a:gd name="T97" fmla="*/ 28 h 90"/>
                <a:gd name="T98" fmla="*/ 101 w 121"/>
                <a:gd name="T99" fmla="*/ 27 h 90"/>
                <a:gd name="T100" fmla="*/ 109 w 121"/>
                <a:gd name="T101" fmla="*/ 18 h 90"/>
                <a:gd name="T102" fmla="*/ 107 w 121"/>
                <a:gd name="T103" fmla="*/ 16 h 90"/>
                <a:gd name="T104" fmla="*/ 110 w 121"/>
                <a:gd name="T105" fmla="*/ 14 h 90"/>
                <a:gd name="T106" fmla="*/ 121 w 121"/>
                <a:gd name="T10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90">
                  <a:moveTo>
                    <a:pt x="114" y="8"/>
                  </a:moveTo>
                  <a:cubicBezTo>
                    <a:pt x="112" y="8"/>
                    <a:pt x="110" y="8"/>
                    <a:pt x="110" y="10"/>
                  </a:cubicBezTo>
                  <a:cubicBezTo>
                    <a:pt x="110" y="11"/>
                    <a:pt x="107" y="10"/>
                    <a:pt x="106" y="10"/>
                  </a:cubicBezTo>
                  <a:cubicBezTo>
                    <a:pt x="105" y="11"/>
                    <a:pt x="105" y="9"/>
                    <a:pt x="104" y="9"/>
                  </a:cubicBezTo>
                  <a:cubicBezTo>
                    <a:pt x="103" y="10"/>
                    <a:pt x="102" y="11"/>
                    <a:pt x="100" y="12"/>
                  </a:cubicBezTo>
                  <a:cubicBezTo>
                    <a:pt x="99" y="13"/>
                    <a:pt x="98" y="14"/>
                    <a:pt x="97" y="14"/>
                  </a:cubicBezTo>
                  <a:cubicBezTo>
                    <a:pt x="96" y="14"/>
                    <a:pt x="99" y="12"/>
                    <a:pt x="100" y="10"/>
                  </a:cubicBezTo>
                  <a:cubicBezTo>
                    <a:pt x="102" y="9"/>
                    <a:pt x="101" y="7"/>
                    <a:pt x="99" y="7"/>
                  </a:cubicBezTo>
                  <a:cubicBezTo>
                    <a:pt x="97" y="7"/>
                    <a:pt x="98" y="9"/>
                    <a:pt x="97" y="9"/>
                  </a:cubicBezTo>
                  <a:cubicBezTo>
                    <a:pt x="96" y="9"/>
                    <a:pt x="91" y="12"/>
                    <a:pt x="90" y="11"/>
                  </a:cubicBezTo>
                  <a:cubicBezTo>
                    <a:pt x="90" y="10"/>
                    <a:pt x="94" y="9"/>
                    <a:pt x="94" y="8"/>
                  </a:cubicBezTo>
                  <a:cubicBezTo>
                    <a:pt x="94" y="8"/>
                    <a:pt x="89" y="8"/>
                    <a:pt x="86" y="8"/>
                  </a:cubicBezTo>
                  <a:cubicBezTo>
                    <a:pt x="84" y="8"/>
                    <a:pt x="80" y="10"/>
                    <a:pt x="79" y="9"/>
                  </a:cubicBezTo>
                  <a:cubicBezTo>
                    <a:pt x="79" y="8"/>
                    <a:pt x="85" y="7"/>
                    <a:pt x="87" y="7"/>
                  </a:cubicBezTo>
                  <a:cubicBezTo>
                    <a:pt x="90" y="7"/>
                    <a:pt x="94" y="7"/>
                    <a:pt x="96" y="6"/>
                  </a:cubicBezTo>
                  <a:cubicBezTo>
                    <a:pt x="98" y="6"/>
                    <a:pt x="101" y="6"/>
                    <a:pt x="102" y="5"/>
                  </a:cubicBezTo>
                  <a:cubicBezTo>
                    <a:pt x="102" y="4"/>
                    <a:pt x="100" y="3"/>
                    <a:pt x="98" y="3"/>
                  </a:cubicBezTo>
                  <a:cubicBezTo>
                    <a:pt x="97" y="3"/>
                    <a:pt x="95" y="3"/>
                    <a:pt x="96" y="3"/>
                  </a:cubicBezTo>
                  <a:cubicBezTo>
                    <a:pt x="96" y="2"/>
                    <a:pt x="93" y="2"/>
                    <a:pt x="93" y="1"/>
                  </a:cubicBezTo>
                  <a:cubicBezTo>
                    <a:pt x="93" y="1"/>
                    <a:pt x="89" y="1"/>
                    <a:pt x="88" y="1"/>
                  </a:cubicBezTo>
                  <a:cubicBezTo>
                    <a:pt x="87" y="0"/>
                    <a:pt x="84" y="0"/>
                    <a:pt x="82" y="0"/>
                  </a:cubicBezTo>
                  <a:cubicBezTo>
                    <a:pt x="79" y="0"/>
                    <a:pt x="74" y="0"/>
                    <a:pt x="73" y="0"/>
                  </a:cubicBezTo>
                  <a:cubicBezTo>
                    <a:pt x="72" y="0"/>
                    <a:pt x="71" y="1"/>
                    <a:pt x="70" y="1"/>
                  </a:cubicBezTo>
                  <a:cubicBezTo>
                    <a:pt x="69" y="0"/>
                    <a:pt x="68" y="1"/>
                    <a:pt x="69" y="1"/>
                  </a:cubicBezTo>
                  <a:cubicBezTo>
                    <a:pt x="70" y="3"/>
                    <a:pt x="67" y="3"/>
                    <a:pt x="67" y="2"/>
                  </a:cubicBezTo>
                  <a:cubicBezTo>
                    <a:pt x="67" y="1"/>
                    <a:pt x="65" y="1"/>
                    <a:pt x="64" y="2"/>
                  </a:cubicBezTo>
                  <a:cubicBezTo>
                    <a:pt x="63" y="2"/>
                    <a:pt x="59" y="1"/>
                    <a:pt x="59" y="2"/>
                  </a:cubicBezTo>
                  <a:cubicBezTo>
                    <a:pt x="58" y="2"/>
                    <a:pt x="53" y="2"/>
                    <a:pt x="52" y="2"/>
                  </a:cubicBezTo>
                  <a:cubicBezTo>
                    <a:pt x="51" y="3"/>
                    <a:pt x="54" y="4"/>
                    <a:pt x="54" y="4"/>
                  </a:cubicBezTo>
                  <a:cubicBezTo>
                    <a:pt x="54" y="5"/>
                    <a:pt x="50" y="4"/>
                    <a:pt x="51" y="5"/>
                  </a:cubicBezTo>
                  <a:cubicBezTo>
                    <a:pt x="51" y="6"/>
                    <a:pt x="54" y="7"/>
                    <a:pt x="56" y="8"/>
                  </a:cubicBezTo>
                  <a:cubicBezTo>
                    <a:pt x="57" y="10"/>
                    <a:pt x="55" y="9"/>
                    <a:pt x="53" y="8"/>
                  </a:cubicBezTo>
                  <a:cubicBezTo>
                    <a:pt x="52" y="7"/>
                    <a:pt x="50" y="7"/>
                    <a:pt x="49" y="6"/>
                  </a:cubicBezTo>
                  <a:cubicBezTo>
                    <a:pt x="48" y="5"/>
                    <a:pt x="44" y="4"/>
                    <a:pt x="43" y="5"/>
                  </a:cubicBezTo>
                  <a:cubicBezTo>
                    <a:pt x="42" y="6"/>
                    <a:pt x="46" y="7"/>
                    <a:pt x="46" y="8"/>
                  </a:cubicBezTo>
                  <a:cubicBezTo>
                    <a:pt x="46" y="9"/>
                    <a:pt x="43" y="8"/>
                    <a:pt x="43" y="8"/>
                  </a:cubicBezTo>
                  <a:cubicBezTo>
                    <a:pt x="43" y="8"/>
                    <a:pt x="41" y="6"/>
                    <a:pt x="39" y="6"/>
                  </a:cubicBezTo>
                  <a:cubicBezTo>
                    <a:pt x="38" y="6"/>
                    <a:pt x="39" y="7"/>
                    <a:pt x="39" y="8"/>
                  </a:cubicBezTo>
                  <a:cubicBezTo>
                    <a:pt x="39" y="10"/>
                    <a:pt x="37" y="11"/>
                    <a:pt x="38" y="10"/>
                  </a:cubicBezTo>
                  <a:cubicBezTo>
                    <a:pt x="38" y="9"/>
                    <a:pt x="38" y="6"/>
                    <a:pt x="36" y="6"/>
                  </a:cubicBezTo>
                  <a:cubicBezTo>
                    <a:pt x="35" y="5"/>
                    <a:pt x="32" y="7"/>
                    <a:pt x="30" y="7"/>
                  </a:cubicBezTo>
                  <a:cubicBezTo>
                    <a:pt x="29" y="7"/>
                    <a:pt x="27" y="7"/>
                    <a:pt x="28" y="8"/>
                  </a:cubicBezTo>
                  <a:cubicBezTo>
                    <a:pt x="29" y="9"/>
                    <a:pt x="28" y="9"/>
                    <a:pt x="27" y="8"/>
                  </a:cubicBezTo>
                  <a:cubicBezTo>
                    <a:pt x="25" y="8"/>
                    <a:pt x="21" y="8"/>
                    <a:pt x="22" y="9"/>
                  </a:cubicBezTo>
                  <a:cubicBezTo>
                    <a:pt x="23" y="10"/>
                    <a:pt x="23" y="11"/>
                    <a:pt x="23" y="12"/>
                  </a:cubicBezTo>
                  <a:cubicBezTo>
                    <a:pt x="22" y="13"/>
                    <a:pt x="21" y="11"/>
                    <a:pt x="19" y="11"/>
                  </a:cubicBezTo>
                  <a:cubicBezTo>
                    <a:pt x="17" y="12"/>
                    <a:pt x="10" y="15"/>
                    <a:pt x="10" y="16"/>
                  </a:cubicBezTo>
                  <a:cubicBezTo>
                    <a:pt x="11" y="17"/>
                    <a:pt x="14" y="16"/>
                    <a:pt x="15" y="17"/>
                  </a:cubicBezTo>
                  <a:cubicBezTo>
                    <a:pt x="16" y="18"/>
                    <a:pt x="15" y="20"/>
                    <a:pt x="13" y="21"/>
                  </a:cubicBezTo>
                  <a:cubicBezTo>
                    <a:pt x="12" y="22"/>
                    <a:pt x="7" y="21"/>
                    <a:pt x="7" y="22"/>
                  </a:cubicBezTo>
                  <a:cubicBezTo>
                    <a:pt x="7" y="23"/>
                    <a:pt x="0" y="23"/>
                    <a:pt x="0" y="25"/>
                  </a:cubicBezTo>
                  <a:cubicBezTo>
                    <a:pt x="0" y="25"/>
                    <a:pt x="0" y="26"/>
                    <a:pt x="1" y="26"/>
                  </a:cubicBezTo>
                  <a:cubicBezTo>
                    <a:pt x="2" y="26"/>
                    <a:pt x="3" y="26"/>
                    <a:pt x="4" y="27"/>
                  </a:cubicBezTo>
                  <a:cubicBezTo>
                    <a:pt x="5" y="28"/>
                    <a:pt x="8" y="28"/>
                    <a:pt x="9" y="28"/>
                  </a:cubicBezTo>
                  <a:cubicBezTo>
                    <a:pt x="11" y="27"/>
                    <a:pt x="13" y="28"/>
                    <a:pt x="12" y="29"/>
                  </a:cubicBezTo>
                  <a:cubicBezTo>
                    <a:pt x="12" y="30"/>
                    <a:pt x="8" y="28"/>
                    <a:pt x="7" y="29"/>
                  </a:cubicBezTo>
                  <a:cubicBezTo>
                    <a:pt x="6" y="30"/>
                    <a:pt x="2" y="29"/>
                    <a:pt x="2" y="30"/>
                  </a:cubicBezTo>
                  <a:cubicBezTo>
                    <a:pt x="2" y="31"/>
                    <a:pt x="4" y="31"/>
                    <a:pt x="6" y="31"/>
                  </a:cubicBezTo>
                  <a:cubicBezTo>
                    <a:pt x="7" y="31"/>
                    <a:pt x="6" y="32"/>
                    <a:pt x="6" y="33"/>
                  </a:cubicBezTo>
                  <a:cubicBezTo>
                    <a:pt x="6" y="33"/>
                    <a:pt x="7" y="33"/>
                    <a:pt x="8" y="34"/>
                  </a:cubicBezTo>
                  <a:cubicBezTo>
                    <a:pt x="10" y="35"/>
                    <a:pt x="12" y="35"/>
                    <a:pt x="11" y="34"/>
                  </a:cubicBezTo>
                  <a:cubicBezTo>
                    <a:pt x="11" y="33"/>
                    <a:pt x="13" y="33"/>
                    <a:pt x="13" y="34"/>
                  </a:cubicBezTo>
                  <a:cubicBezTo>
                    <a:pt x="14" y="34"/>
                    <a:pt x="15" y="33"/>
                    <a:pt x="16" y="33"/>
                  </a:cubicBezTo>
                  <a:cubicBezTo>
                    <a:pt x="17" y="34"/>
                    <a:pt x="18" y="32"/>
                    <a:pt x="19" y="33"/>
                  </a:cubicBezTo>
                  <a:cubicBezTo>
                    <a:pt x="19" y="34"/>
                    <a:pt x="24" y="34"/>
                    <a:pt x="25" y="35"/>
                  </a:cubicBezTo>
                  <a:cubicBezTo>
                    <a:pt x="26" y="35"/>
                    <a:pt x="28" y="36"/>
                    <a:pt x="28" y="37"/>
                  </a:cubicBezTo>
                  <a:cubicBezTo>
                    <a:pt x="28" y="38"/>
                    <a:pt x="29" y="39"/>
                    <a:pt x="31" y="39"/>
                  </a:cubicBezTo>
                  <a:cubicBezTo>
                    <a:pt x="32" y="40"/>
                    <a:pt x="33" y="42"/>
                    <a:pt x="33" y="43"/>
                  </a:cubicBezTo>
                  <a:cubicBezTo>
                    <a:pt x="33" y="44"/>
                    <a:pt x="34" y="44"/>
                    <a:pt x="34" y="45"/>
                  </a:cubicBezTo>
                  <a:cubicBezTo>
                    <a:pt x="34" y="45"/>
                    <a:pt x="34" y="46"/>
                    <a:pt x="35" y="47"/>
                  </a:cubicBezTo>
                  <a:cubicBezTo>
                    <a:pt x="36" y="48"/>
                    <a:pt x="33" y="48"/>
                    <a:pt x="34" y="49"/>
                  </a:cubicBezTo>
                  <a:cubicBezTo>
                    <a:pt x="35" y="50"/>
                    <a:pt x="33" y="52"/>
                    <a:pt x="35" y="52"/>
                  </a:cubicBezTo>
                  <a:cubicBezTo>
                    <a:pt x="37" y="52"/>
                    <a:pt x="37" y="51"/>
                    <a:pt x="38" y="51"/>
                  </a:cubicBezTo>
                  <a:cubicBezTo>
                    <a:pt x="39" y="51"/>
                    <a:pt x="38" y="52"/>
                    <a:pt x="39" y="53"/>
                  </a:cubicBezTo>
                  <a:cubicBezTo>
                    <a:pt x="39" y="53"/>
                    <a:pt x="41" y="53"/>
                    <a:pt x="43" y="55"/>
                  </a:cubicBezTo>
                  <a:cubicBezTo>
                    <a:pt x="44" y="56"/>
                    <a:pt x="43" y="56"/>
                    <a:pt x="42" y="55"/>
                  </a:cubicBezTo>
                  <a:cubicBezTo>
                    <a:pt x="40" y="54"/>
                    <a:pt x="36" y="55"/>
                    <a:pt x="36" y="55"/>
                  </a:cubicBezTo>
                  <a:cubicBezTo>
                    <a:pt x="36" y="55"/>
                    <a:pt x="41" y="58"/>
                    <a:pt x="42" y="57"/>
                  </a:cubicBezTo>
                  <a:cubicBezTo>
                    <a:pt x="43" y="57"/>
                    <a:pt x="44" y="59"/>
                    <a:pt x="43" y="59"/>
                  </a:cubicBezTo>
                  <a:cubicBezTo>
                    <a:pt x="43" y="60"/>
                    <a:pt x="43" y="61"/>
                    <a:pt x="43" y="62"/>
                  </a:cubicBezTo>
                  <a:cubicBezTo>
                    <a:pt x="43" y="63"/>
                    <a:pt x="42" y="62"/>
                    <a:pt x="41" y="62"/>
                  </a:cubicBezTo>
                  <a:cubicBezTo>
                    <a:pt x="40" y="62"/>
                    <a:pt x="39" y="63"/>
                    <a:pt x="39" y="64"/>
                  </a:cubicBezTo>
                  <a:cubicBezTo>
                    <a:pt x="39" y="65"/>
                    <a:pt x="38" y="65"/>
                    <a:pt x="37" y="67"/>
                  </a:cubicBezTo>
                  <a:cubicBezTo>
                    <a:pt x="37" y="68"/>
                    <a:pt x="39" y="68"/>
                    <a:pt x="39" y="68"/>
                  </a:cubicBezTo>
                  <a:cubicBezTo>
                    <a:pt x="40" y="69"/>
                    <a:pt x="38" y="69"/>
                    <a:pt x="38" y="70"/>
                  </a:cubicBezTo>
                  <a:cubicBezTo>
                    <a:pt x="38" y="71"/>
                    <a:pt x="40" y="73"/>
                    <a:pt x="41" y="73"/>
                  </a:cubicBezTo>
                  <a:cubicBezTo>
                    <a:pt x="41" y="73"/>
                    <a:pt x="41" y="75"/>
                    <a:pt x="41" y="76"/>
                  </a:cubicBezTo>
                  <a:cubicBezTo>
                    <a:pt x="41" y="77"/>
                    <a:pt x="42" y="76"/>
                    <a:pt x="42" y="77"/>
                  </a:cubicBezTo>
                  <a:cubicBezTo>
                    <a:pt x="42" y="79"/>
                    <a:pt x="43" y="79"/>
                    <a:pt x="43" y="79"/>
                  </a:cubicBezTo>
                  <a:cubicBezTo>
                    <a:pt x="43" y="80"/>
                    <a:pt x="45" y="80"/>
                    <a:pt x="45" y="81"/>
                  </a:cubicBezTo>
                  <a:cubicBezTo>
                    <a:pt x="44" y="82"/>
                    <a:pt x="45" y="83"/>
                    <a:pt x="45" y="84"/>
                  </a:cubicBezTo>
                  <a:cubicBezTo>
                    <a:pt x="46" y="84"/>
                    <a:pt x="47" y="85"/>
                    <a:pt x="48" y="86"/>
                  </a:cubicBezTo>
                  <a:cubicBezTo>
                    <a:pt x="48" y="87"/>
                    <a:pt x="49" y="88"/>
                    <a:pt x="50" y="87"/>
                  </a:cubicBezTo>
                  <a:cubicBezTo>
                    <a:pt x="51" y="87"/>
                    <a:pt x="51" y="88"/>
                    <a:pt x="52" y="88"/>
                  </a:cubicBezTo>
                  <a:cubicBezTo>
                    <a:pt x="53" y="88"/>
                    <a:pt x="54" y="88"/>
                    <a:pt x="54" y="89"/>
                  </a:cubicBezTo>
                  <a:cubicBezTo>
                    <a:pt x="54" y="90"/>
                    <a:pt x="57" y="90"/>
                    <a:pt x="58" y="90"/>
                  </a:cubicBezTo>
                  <a:cubicBezTo>
                    <a:pt x="58" y="90"/>
                    <a:pt x="59" y="89"/>
                    <a:pt x="59" y="89"/>
                  </a:cubicBezTo>
                  <a:cubicBezTo>
                    <a:pt x="60" y="88"/>
                    <a:pt x="60" y="86"/>
                    <a:pt x="60" y="86"/>
                  </a:cubicBezTo>
                  <a:cubicBezTo>
                    <a:pt x="61" y="85"/>
                    <a:pt x="61" y="83"/>
                    <a:pt x="60" y="83"/>
                  </a:cubicBezTo>
                  <a:cubicBezTo>
                    <a:pt x="59" y="82"/>
                    <a:pt x="60" y="81"/>
                    <a:pt x="61" y="82"/>
                  </a:cubicBezTo>
                  <a:cubicBezTo>
                    <a:pt x="62" y="82"/>
                    <a:pt x="62" y="80"/>
                    <a:pt x="62" y="80"/>
                  </a:cubicBezTo>
                  <a:cubicBezTo>
                    <a:pt x="63" y="80"/>
                    <a:pt x="63" y="79"/>
                    <a:pt x="63" y="79"/>
                  </a:cubicBezTo>
                  <a:cubicBezTo>
                    <a:pt x="64" y="79"/>
                    <a:pt x="64" y="78"/>
                    <a:pt x="63" y="77"/>
                  </a:cubicBezTo>
                  <a:cubicBezTo>
                    <a:pt x="63" y="77"/>
                    <a:pt x="63" y="76"/>
                    <a:pt x="64" y="76"/>
                  </a:cubicBezTo>
                  <a:cubicBezTo>
                    <a:pt x="65" y="76"/>
                    <a:pt x="65" y="75"/>
                    <a:pt x="64" y="75"/>
                  </a:cubicBezTo>
                  <a:cubicBezTo>
                    <a:pt x="63" y="74"/>
                    <a:pt x="63" y="73"/>
                    <a:pt x="64" y="74"/>
                  </a:cubicBezTo>
                  <a:cubicBezTo>
                    <a:pt x="65" y="75"/>
                    <a:pt x="66" y="74"/>
                    <a:pt x="65" y="74"/>
                  </a:cubicBezTo>
                  <a:cubicBezTo>
                    <a:pt x="65" y="73"/>
                    <a:pt x="66" y="73"/>
                    <a:pt x="67" y="72"/>
                  </a:cubicBezTo>
                  <a:cubicBezTo>
                    <a:pt x="68" y="72"/>
                    <a:pt x="69" y="72"/>
                    <a:pt x="69" y="71"/>
                  </a:cubicBezTo>
                  <a:cubicBezTo>
                    <a:pt x="68" y="70"/>
                    <a:pt x="70" y="70"/>
                    <a:pt x="70" y="71"/>
                  </a:cubicBezTo>
                  <a:cubicBezTo>
                    <a:pt x="69" y="71"/>
                    <a:pt x="69" y="72"/>
                    <a:pt x="70" y="72"/>
                  </a:cubicBezTo>
                  <a:cubicBezTo>
                    <a:pt x="71" y="71"/>
                    <a:pt x="72" y="72"/>
                    <a:pt x="74" y="71"/>
                  </a:cubicBezTo>
                  <a:cubicBezTo>
                    <a:pt x="76" y="70"/>
                    <a:pt x="78" y="69"/>
                    <a:pt x="78" y="67"/>
                  </a:cubicBezTo>
                  <a:cubicBezTo>
                    <a:pt x="79" y="66"/>
                    <a:pt x="81" y="66"/>
                    <a:pt x="81" y="65"/>
                  </a:cubicBezTo>
                  <a:cubicBezTo>
                    <a:pt x="80" y="64"/>
                    <a:pt x="81" y="63"/>
                    <a:pt x="82" y="64"/>
                  </a:cubicBezTo>
                  <a:cubicBezTo>
                    <a:pt x="84" y="65"/>
                    <a:pt x="83" y="63"/>
                    <a:pt x="84" y="63"/>
                  </a:cubicBezTo>
                  <a:cubicBezTo>
                    <a:pt x="86" y="63"/>
                    <a:pt x="86" y="63"/>
                    <a:pt x="87" y="63"/>
                  </a:cubicBezTo>
                  <a:cubicBezTo>
                    <a:pt x="89" y="63"/>
                    <a:pt x="93" y="62"/>
                    <a:pt x="94" y="61"/>
                  </a:cubicBezTo>
                  <a:cubicBezTo>
                    <a:pt x="96" y="60"/>
                    <a:pt x="99" y="59"/>
                    <a:pt x="100" y="58"/>
                  </a:cubicBezTo>
                  <a:cubicBezTo>
                    <a:pt x="101" y="57"/>
                    <a:pt x="102" y="56"/>
                    <a:pt x="101" y="57"/>
                  </a:cubicBezTo>
                  <a:cubicBezTo>
                    <a:pt x="100" y="57"/>
                    <a:pt x="98" y="57"/>
                    <a:pt x="97" y="57"/>
                  </a:cubicBezTo>
                  <a:cubicBezTo>
                    <a:pt x="96" y="57"/>
                    <a:pt x="94" y="56"/>
                    <a:pt x="93" y="57"/>
                  </a:cubicBezTo>
                  <a:cubicBezTo>
                    <a:pt x="92" y="57"/>
                    <a:pt x="92" y="55"/>
                    <a:pt x="94" y="55"/>
                  </a:cubicBezTo>
                  <a:cubicBezTo>
                    <a:pt x="95" y="55"/>
                    <a:pt x="94" y="55"/>
                    <a:pt x="94" y="53"/>
                  </a:cubicBezTo>
                  <a:cubicBezTo>
                    <a:pt x="94" y="52"/>
                    <a:pt x="96" y="53"/>
                    <a:pt x="97" y="54"/>
                  </a:cubicBezTo>
                  <a:cubicBezTo>
                    <a:pt x="98" y="56"/>
                    <a:pt x="99" y="56"/>
                    <a:pt x="101" y="56"/>
                  </a:cubicBezTo>
                  <a:cubicBezTo>
                    <a:pt x="103" y="55"/>
                    <a:pt x="101" y="54"/>
                    <a:pt x="102" y="53"/>
                  </a:cubicBezTo>
                  <a:cubicBezTo>
                    <a:pt x="102" y="52"/>
                    <a:pt x="97" y="50"/>
                    <a:pt x="97" y="49"/>
                  </a:cubicBezTo>
                  <a:cubicBezTo>
                    <a:pt x="96" y="48"/>
                    <a:pt x="98" y="48"/>
                    <a:pt x="99" y="49"/>
                  </a:cubicBezTo>
                  <a:cubicBezTo>
                    <a:pt x="101" y="50"/>
                    <a:pt x="101" y="48"/>
                    <a:pt x="101" y="47"/>
                  </a:cubicBezTo>
                  <a:cubicBezTo>
                    <a:pt x="101" y="46"/>
                    <a:pt x="98" y="46"/>
                    <a:pt x="97" y="47"/>
                  </a:cubicBezTo>
                  <a:cubicBezTo>
                    <a:pt x="95" y="48"/>
                    <a:pt x="94" y="46"/>
                    <a:pt x="96" y="46"/>
                  </a:cubicBezTo>
                  <a:cubicBezTo>
                    <a:pt x="98" y="45"/>
                    <a:pt x="96" y="44"/>
                    <a:pt x="97" y="44"/>
                  </a:cubicBezTo>
                  <a:cubicBezTo>
                    <a:pt x="97" y="43"/>
                    <a:pt x="100" y="46"/>
                    <a:pt x="101" y="45"/>
                  </a:cubicBezTo>
                  <a:cubicBezTo>
                    <a:pt x="102" y="45"/>
                    <a:pt x="103" y="45"/>
                    <a:pt x="104" y="44"/>
                  </a:cubicBezTo>
                  <a:cubicBezTo>
                    <a:pt x="105" y="43"/>
                    <a:pt x="102" y="43"/>
                    <a:pt x="102" y="42"/>
                  </a:cubicBezTo>
                  <a:cubicBezTo>
                    <a:pt x="101" y="41"/>
                    <a:pt x="105" y="41"/>
                    <a:pt x="106" y="41"/>
                  </a:cubicBezTo>
                  <a:cubicBezTo>
                    <a:pt x="107" y="42"/>
                    <a:pt x="107" y="40"/>
                    <a:pt x="107" y="40"/>
                  </a:cubicBezTo>
                  <a:cubicBezTo>
                    <a:pt x="106" y="40"/>
                    <a:pt x="102" y="39"/>
                    <a:pt x="103" y="38"/>
                  </a:cubicBezTo>
                  <a:cubicBezTo>
                    <a:pt x="104" y="37"/>
                    <a:pt x="105" y="38"/>
                    <a:pt x="106" y="37"/>
                  </a:cubicBezTo>
                  <a:cubicBezTo>
                    <a:pt x="108" y="37"/>
                    <a:pt x="107" y="34"/>
                    <a:pt x="105" y="34"/>
                  </a:cubicBezTo>
                  <a:cubicBezTo>
                    <a:pt x="104" y="34"/>
                    <a:pt x="102" y="33"/>
                    <a:pt x="102" y="33"/>
                  </a:cubicBezTo>
                  <a:cubicBezTo>
                    <a:pt x="102" y="32"/>
                    <a:pt x="100" y="32"/>
                    <a:pt x="100" y="31"/>
                  </a:cubicBezTo>
                  <a:cubicBezTo>
                    <a:pt x="101" y="31"/>
                    <a:pt x="102" y="32"/>
                    <a:pt x="103" y="31"/>
                  </a:cubicBezTo>
                  <a:cubicBezTo>
                    <a:pt x="105" y="30"/>
                    <a:pt x="107" y="31"/>
                    <a:pt x="109" y="31"/>
                  </a:cubicBezTo>
                  <a:cubicBezTo>
                    <a:pt x="110" y="31"/>
                    <a:pt x="108" y="28"/>
                    <a:pt x="107" y="29"/>
                  </a:cubicBezTo>
                  <a:cubicBezTo>
                    <a:pt x="107" y="29"/>
                    <a:pt x="104" y="29"/>
                    <a:pt x="104" y="28"/>
                  </a:cubicBezTo>
                  <a:cubicBezTo>
                    <a:pt x="104" y="27"/>
                    <a:pt x="106" y="28"/>
                    <a:pt x="107" y="28"/>
                  </a:cubicBezTo>
                  <a:cubicBezTo>
                    <a:pt x="107" y="27"/>
                    <a:pt x="103" y="25"/>
                    <a:pt x="103" y="27"/>
                  </a:cubicBezTo>
                  <a:cubicBezTo>
                    <a:pt x="102" y="28"/>
                    <a:pt x="100" y="27"/>
                    <a:pt x="101" y="27"/>
                  </a:cubicBezTo>
                  <a:cubicBezTo>
                    <a:pt x="102" y="26"/>
                    <a:pt x="103" y="24"/>
                    <a:pt x="102" y="23"/>
                  </a:cubicBezTo>
                  <a:cubicBezTo>
                    <a:pt x="102" y="22"/>
                    <a:pt x="106" y="22"/>
                    <a:pt x="106" y="20"/>
                  </a:cubicBezTo>
                  <a:cubicBezTo>
                    <a:pt x="105" y="19"/>
                    <a:pt x="108" y="18"/>
                    <a:pt x="109" y="18"/>
                  </a:cubicBezTo>
                  <a:cubicBezTo>
                    <a:pt x="111" y="18"/>
                    <a:pt x="109" y="17"/>
                    <a:pt x="108" y="17"/>
                  </a:cubicBezTo>
                  <a:cubicBezTo>
                    <a:pt x="107" y="17"/>
                    <a:pt x="105" y="18"/>
                    <a:pt x="105" y="18"/>
                  </a:cubicBezTo>
                  <a:cubicBezTo>
                    <a:pt x="104" y="17"/>
                    <a:pt x="106" y="16"/>
                    <a:pt x="107" y="16"/>
                  </a:cubicBezTo>
                  <a:cubicBezTo>
                    <a:pt x="108" y="16"/>
                    <a:pt x="111" y="16"/>
                    <a:pt x="112" y="16"/>
                  </a:cubicBezTo>
                  <a:cubicBezTo>
                    <a:pt x="113" y="15"/>
                    <a:pt x="111" y="14"/>
                    <a:pt x="109" y="15"/>
                  </a:cubicBezTo>
                  <a:cubicBezTo>
                    <a:pt x="107" y="15"/>
                    <a:pt x="107" y="14"/>
                    <a:pt x="110" y="14"/>
                  </a:cubicBezTo>
                  <a:cubicBezTo>
                    <a:pt x="112" y="14"/>
                    <a:pt x="112" y="13"/>
                    <a:pt x="114" y="13"/>
                  </a:cubicBezTo>
                  <a:cubicBezTo>
                    <a:pt x="116" y="13"/>
                    <a:pt x="115" y="12"/>
                    <a:pt x="116" y="12"/>
                  </a:cubicBezTo>
                  <a:cubicBezTo>
                    <a:pt x="118" y="12"/>
                    <a:pt x="121" y="11"/>
                    <a:pt x="121" y="10"/>
                  </a:cubicBezTo>
                  <a:cubicBezTo>
                    <a:pt x="121" y="9"/>
                    <a:pt x="116" y="8"/>
                    <a:pt x="114" y="8"/>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7">
              <a:extLst>
                <a:ext uri="{FF2B5EF4-FFF2-40B4-BE49-F238E27FC236}">
                  <a16:creationId xmlns:a16="http://schemas.microsoft.com/office/drawing/2014/main" id="{C90BA3DB-BBA0-49A2-8405-21F2078639A1}"/>
                </a:ext>
              </a:extLst>
            </p:cNvPr>
            <p:cNvSpPr>
              <a:spLocks/>
            </p:cNvSpPr>
            <p:nvPr/>
          </p:nvSpPr>
          <p:spPr bwMode="auto">
            <a:xfrm>
              <a:off x="1931" y="3460"/>
              <a:ext cx="14" cy="11"/>
            </a:xfrm>
            <a:custGeom>
              <a:avLst/>
              <a:gdLst>
                <a:gd name="T0" fmla="*/ 6 w 6"/>
                <a:gd name="T1" fmla="*/ 3 h 5"/>
                <a:gd name="T2" fmla="*/ 5 w 6"/>
                <a:gd name="T3" fmla="*/ 2 h 5"/>
                <a:gd name="T4" fmla="*/ 1 w 6"/>
                <a:gd name="T5" fmla="*/ 1 h 5"/>
                <a:gd name="T6" fmla="*/ 0 w 6"/>
                <a:gd name="T7" fmla="*/ 3 h 5"/>
                <a:gd name="T8" fmla="*/ 3 w 6"/>
                <a:gd name="T9" fmla="*/ 4 h 5"/>
                <a:gd name="T10" fmla="*/ 6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6" y="3"/>
                  </a:moveTo>
                  <a:cubicBezTo>
                    <a:pt x="6" y="2"/>
                    <a:pt x="5" y="3"/>
                    <a:pt x="5" y="2"/>
                  </a:cubicBezTo>
                  <a:cubicBezTo>
                    <a:pt x="4" y="0"/>
                    <a:pt x="1" y="0"/>
                    <a:pt x="1" y="1"/>
                  </a:cubicBezTo>
                  <a:cubicBezTo>
                    <a:pt x="1" y="1"/>
                    <a:pt x="0" y="2"/>
                    <a:pt x="0" y="3"/>
                  </a:cubicBezTo>
                  <a:cubicBezTo>
                    <a:pt x="1" y="3"/>
                    <a:pt x="2" y="3"/>
                    <a:pt x="3" y="4"/>
                  </a:cubicBezTo>
                  <a:cubicBezTo>
                    <a:pt x="3" y="5"/>
                    <a:pt x="6" y="4"/>
                    <a:pt x="6"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8">
              <a:extLst>
                <a:ext uri="{FF2B5EF4-FFF2-40B4-BE49-F238E27FC236}">
                  <a16:creationId xmlns:a16="http://schemas.microsoft.com/office/drawing/2014/main" id="{EC2710B3-665F-4D8C-A318-B6400FAB8D23}"/>
                </a:ext>
              </a:extLst>
            </p:cNvPr>
            <p:cNvSpPr>
              <a:spLocks/>
            </p:cNvSpPr>
            <p:nvPr/>
          </p:nvSpPr>
          <p:spPr bwMode="auto">
            <a:xfrm>
              <a:off x="2622" y="3352"/>
              <a:ext cx="28" cy="19"/>
            </a:xfrm>
            <a:custGeom>
              <a:avLst/>
              <a:gdLst>
                <a:gd name="T0" fmla="*/ 3 w 12"/>
                <a:gd name="T1" fmla="*/ 5 h 8"/>
                <a:gd name="T2" fmla="*/ 2 w 12"/>
                <a:gd name="T3" fmla="*/ 6 h 8"/>
                <a:gd name="T4" fmla="*/ 1 w 12"/>
                <a:gd name="T5" fmla="*/ 7 h 8"/>
                <a:gd name="T6" fmla="*/ 3 w 12"/>
                <a:gd name="T7" fmla="*/ 8 h 8"/>
                <a:gd name="T8" fmla="*/ 5 w 12"/>
                <a:gd name="T9" fmla="*/ 7 h 8"/>
                <a:gd name="T10" fmla="*/ 11 w 12"/>
                <a:gd name="T11" fmla="*/ 5 h 8"/>
                <a:gd name="T12" fmla="*/ 11 w 12"/>
                <a:gd name="T13" fmla="*/ 3 h 8"/>
                <a:gd name="T14" fmla="*/ 10 w 12"/>
                <a:gd name="T15" fmla="*/ 2 h 8"/>
                <a:gd name="T16" fmla="*/ 9 w 12"/>
                <a:gd name="T17" fmla="*/ 0 h 8"/>
                <a:gd name="T18" fmla="*/ 6 w 12"/>
                <a:gd name="T19" fmla="*/ 1 h 8"/>
                <a:gd name="T20" fmla="*/ 4 w 12"/>
                <a:gd name="T21" fmla="*/ 3 h 8"/>
                <a:gd name="T22" fmla="*/ 3 w 12"/>
                <a:gd name="T23" fmla="*/ 4 h 8"/>
                <a:gd name="T24" fmla="*/ 3 w 12"/>
                <a:gd name="T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3" y="5"/>
                  </a:moveTo>
                  <a:cubicBezTo>
                    <a:pt x="4" y="6"/>
                    <a:pt x="4" y="6"/>
                    <a:pt x="2" y="6"/>
                  </a:cubicBezTo>
                  <a:cubicBezTo>
                    <a:pt x="1" y="6"/>
                    <a:pt x="0" y="7"/>
                    <a:pt x="1" y="7"/>
                  </a:cubicBezTo>
                  <a:cubicBezTo>
                    <a:pt x="2" y="7"/>
                    <a:pt x="2" y="8"/>
                    <a:pt x="3" y="8"/>
                  </a:cubicBezTo>
                  <a:cubicBezTo>
                    <a:pt x="4" y="8"/>
                    <a:pt x="5" y="7"/>
                    <a:pt x="5" y="7"/>
                  </a:cubicBezTo>
                  <a:cubicBezTo>
                    <a:pt x="5" y="6"/>
                    <a:pt x="9" y="5"/>
                    <a:pt x="11" y="5"/>
                  </a:cubicBezTo>
                  <a:cubicBezTo>
                    <a:pt x="12" y="5"/>
                    <a:pt x="10" y="3"/>
                    <a:pt x="11" y="3"/>
                  </a:cubicBezTo>
                  <a:cubicBezTo>
                    <a:pt x="12" y="3"/>
                    <a:pt x="12" y="3"/>
                    <a:pt x="10" y="2"/>
                  </a:cubicBezTo>
                  <a:cubicBezTo>
                    <a:pt x="9" y="2"/>
                    <a:pt x="9" y="1"/>
                    <a:pt x="9" y="0"/>
                  </a:cubicBezTo>
                  <a:cubicBezTo>
                    <a:pt x="8" y="0"/>
                    <a:pt x="8" y="1"/>
                    <a:pt x="6" y="1"/>
                  </a:cubicBezTo>
                  <a:cubicBezTo>
                    <a:pt x="4" y="2"/>
                    <a:pt x="3" y="2"/>
                    <a:pt x="4" y="3"/>
                  </a:cubicBezTo>
                  <a:cubicBezTo>
                    <a:pt x="5" y="3"/>
                    <a:pt x="4" y="4"/>
                    <a:pt x="3" y="4"/>
                  </a:cubicBezTo>
                  <a:cubicBezTo>
                    <a:pt x="2" y="4"/>
                    <a:pt x="2" y="5"/>
                    <a:pt x="3" y="5"/>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9">
              <a:extLst>
                <a:ext uri="{FF2B5EF4-FFF2-40B4-BE49-F238E27FC236}">
                  <a16:creationId xmlns:a16="http://schemas.microsoft.com/office/drawing/2014/main" id="{B6022D79-0D30-480E-A3D2-9670A1BC0D0A}"/>
                </a:ext>
              </a:extLst>
            </p:cNvPr>
            <p:cNvSpPr>
              <a:spLocks/>
            </p:cNvSpPr>
            <p:nvPr/>
          </p:nvSpPr>
          <p:spPr bwMode="auto">
            <a:xfrm>
              <a:off x="2617" y="3352"/>
              <a:ext cx="9" cy="5"/>
            </a:xfrm>
            <a:custGeom>
              <a:avLst/>
              <a:gdLst>
                <a:gd name="T0" fmla="*/ 3 w 4"/>
                <a:gd name="T1" fmla="*/ 1 h 2"/>
                <a:gd name="T2" fmla="*/ 1 w 4"/>
                <a:gd name="T3" fmla="*/ 2 h 2"/>
                <a:gd name="T4" fmla="*/ 3 w 4"/>
                <a:gd name="T5" fmla="*/ 1 h 2"/>
              </a:gdLst>
              <a:ahLst/>
              <a:cxnLst>
                <a:cxn ang="0">
                  <a:pos x="T0" y="T1"/>
                </a:cxn>
                <a:cxn ang="0">
                  <a:pos x="T2" y="T3"/>
                </a:cxn>
                <a:cxn ang="0">
                  <a:pos x="T4" y="T5"/>
                </a:cxn>
              </a:cxnLst>
              <a:rect l="0" t="0" r="r" b="b"/>
              <a:pathLst>
                <a:path w="4" h="2">
                  <a:moveTo>
                    <a:pt x="3" y="1"/>
                  </a:moveTo>
                  <a:cubicBezTo>
                    <a:pt x="4" y="0"/>
                    <a:pt x="0" y="1"/>
                    <a:pt x="1" y="2"/>
                  </a:cubicBezTo>
                  <a:cubicBezTo>
                    <a:pt x="1" y="2"/>
                    <a:pt x="3" y="2"/>
                    <a:pt x="3"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70">
              <a:extLst>
                <a:ext uri="{FF2B5EF4-FFF2-40B4-BE49-F238E27FC236}">
                  <a16:creationId xmlns:a16="http://schemas.microsoft.com/office/drawing/2014/main" id="{633CAB8D-7F0E-41A0-9316-E1EA8C3C2C59}"/>
                </a:ext>
              </a:extLst>
            </p:cNvPr>
            <p:cNvSpPr>
              <a:spLocks/>
            </p:cNvSpPr>
            <p:nvPr/>
          </p:nvSpPr>
          <p:spPr bwMode="auto">
            <a:xfrm>
              <a:off x="2491" y="3354"/>
              <a:ext cx="14" cy="5"/>
            </a:xfrm>
            <a:custGeom>
              <a:avLst/>
              <a:gdLst>
                <a:gd name="T0" fmla="*/ 3 w 6"/>
                <a:gd name="T1" fmla="*/ 2 h 2"/>
                <a:gd name="T2" fmla="*/ 4 w 6"/>
                <a:gd name="T3" fmla="*/ 0 h 2"/>
                <a:gd name="T4" fmla="*/ 2 w 6"/>
                <a:gd name="T5" fmla="*/ 1 h 2"/>
                <a:gd name="T6" fmla="*/ 0 w 6"/>
                <a:gd name="T7" fmla="*/ 2 h 2"/>
                <a:gd name="T8" fmla="*/ 3 w 6"/>
                <a:gd name="T9" fmla="*/ 2 h 2"/>
              </a:gdLst>
              <a:ahLst/>
              <a:cxnLst>
                <a:cxn ang="0">
                  <a:pos x="T0" y="T1"/>
                </a:cxn>
                <a:cxn ang="0">
                  <a:pos x="T2" y="T3"/>
                </a:cxn>
                <a:cxn ang="0">
                  <a:pos x="T4" y="T5"/>
                </a:cxn>
                <a:cxn ang="0">
                  <a:pos x="T6" y="T7"/>
                </a:cxn>
                <a:cxn ang="0">
                  <a:pos x="T8" y="T9"/>
                </a:cxn>
              </a:cxnLst>
              <a:rect l="0" t="0" r="r" b="b"/>
              <a:pathLst>
                <a:path w="6" h="2">
                  <a:moveTo>
                    <a:pt x="3" y="2"/>
                  </a:moveTo>
                  <a:cubicBezTo>
                    <a:pt x="6" y="2"/>
                    <a:pt x="5" y="0"/>
                    <a:pt x="4" y="0"/>
                  </a:cubicBezTo>
                  <a:cubicBezTo>
                    <a:pt x="3" y="0"/>
                    <a:pt x="3" y="1"/>
                    <a:pt x="2" y="1"/>
                  </a:cubicBezTo>
                  <a:cubicBezTo>
                    <a:pt x="2" y="1"/>
                    <a:pt x="0" y="1"/>
                    <a:pt x="0" y="2"/>
                  </a:cubicBezTo>
                  <a:cubicBezTo>
                    <a:pt x="1" y="2"/>
                    <a:pt x="2" y="2"/>
                    <a:pt x="3"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71">
              <a:extLst>
                <a:ext uri="{FF2B5EF4-FFF2-40B4-BE49-F238E27FC236}">
                  <a16:creationId xmlns:a16="http://schemas.microsoft.com/office/drawing/2014/main" id="{AF28DD2C-EBAB-4C8F-AAD7-3CBAD39EBFE8}"/>
                </a:ext>
              </a:extLst>
            </p:cNvPr>
            <p:cNvSpPr>
              <a:spLocks/>
            </p:cNvSpPr>
            <p:nvPr/>
          </p:nvSpPr>
          <p:spPr bwMode="auto">
            <a:xfrm>
              <a:off x="2631" y="3364"/>
              <a:ext cx="31" cy="17"/>
            </a:xfrm>
            <a:custGeom>
              <a:avLst/>
              <a:gdLst>
                <a:gd name="T0" fmla="*/ 2 w 13"/>
                <a:gd name="T1" fmla="*/ 2 h 7"/>
                <a:gd name="T2" fmla="*/ 1 w 13"/>
                <a:gd name="T3" fmla="*/ 4 h 7"/>
                <a:gd name="T4" fmla="*/ 2 w 13"/>
                <a:gd name="T5" fmla="*/ 4 h 7"/>
                <a:gd name="T6" fmla="*/ 4 w 13"/>
                <a:gd name="T7" fmla="*/ 6 h 7"/>
                <a:gd name="T8" fmla="*/ 10 w 13"/>
                <a:gd name="T9" fmla="*/ 7 h 7"/>
                <a:gd name="T10" fmla="*/ 11 w 13"/>
                <a:gd name="T11" fmla="*/ 5 h 7"/>
                <a:gd name="T12" fmla="*/ 12 w 13"/>
                <a:gd name="T13" fmla="*/ 3 h 7"/>
                <a:gd name="T14" fmla="*/ 9 w 13"/>
                <a:gd name="T15" fmla="*/ 2 h 7"/>
                <a:gd name="T16" fmla="*/ 8 w 13"/>
                <a:gd name="T17" fmla="*/ 1 h 7"/>
                <a:gd name="T18" fmla="*/ 2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2" y="2"/>
                  </a:moveTo>
                  <a:cubicBezTo>
                    <a:pt x="2" y="3"/>
                    <a:pt x="0" y="3"/>
                    <a:pt x="1" y="4"/>
                  </a:cubicBezTo>
                  <a:cubicBezTo>
                    <a:pt x="1" y="4"/>
                    <a:pt x="2" y="4"/>
                    <a:pt x="2" y="4"/>
                  </a:cubicBezTo>
                  <a:cubicBezTo>
                    <a:pt x="3" y="4"/>
                    <a:pt x="3" y="6"/>
                    <a:pt x="4" y="6"/>
                  </a:cubicBezTo>
                  <a:cubicBezTo>
                    <a:pt x="5" y="5"/>
                    <a:pt x="8" y="7"/>
                    <a:pt x="10" y="7"/>
                  </a:cubicBezTo>
                  <a:cubicBezTo>
                    <a:pt x="11" y="7"/>
                    <a:pt x="12" y="5"/>
                    <a:pt x="11" y="5"/>
                  </a:cubicBezTo>
                  <a:cubicBezTo>
                    <a:pt x="11" y="5"/>
                    <a:pt x="11" y="4"/>
                    <a:pt x="12" y="3"/>
                  </a:cubicBezTo>
                  <a:cubicBezTo>
                    <a:pt x="13" y="2"/>
                    <a:pt x="9" y="1"/>
                    <a:pt x="9" y="2"/>
                  </a:cubicBezTo>
                  <a:cubicBezTo>
                    <a:pt x="9" y="3"/>
                    <a:pt x="8" y="2"/>
                    <a:pt x="8" y="1"/>
                  </a:cubicBezTo>
                  <a:cubicBezTo>
                    <a:pt x="7" y="0"/>
                    <a:pt x="2" y="1"/>
                    <a:pt x="2"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72">
              <a:extLst>
                <a:ext uri="{FF2B5EF4-FFF2-40B4-BE49-F238E27FC236}">
                  <a16:creationId xmlns:a16="http://schemas.microsoft.com/office/drawing/2014/main" id="{ABA398EC-F961-4841-BBAB-A0C6CA1A0630}"/>
                </a:ext>
              </a:extLst>
            </p:cNvPr>
            <p:cNvSpPr>
              <a:spLocks/>
            </p:cNvSpPr>
            <p:nvPr/>
          </p:nvSpPr>
          <p:spPr bwMode="auto">
            <a:xfrm>
              <a:off x="2564" y="3436"/>
              <a:ext cx="5"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1"/>
                    <a:pt x="1" y="1"/>
                  </a:cubicBezTo>
                  <a:cubicBezTo>
                    <a:pt x="2" y="2"/>
                    <a:pt x="2" y="2"/>
                    <a:pt x="2"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73">
              <a:extLst>
                <a:ext uri="{FF2B5EF4-FFF2-40B4-BE49-F238E27FC236}">
                  <a16:creationId xmlns:a16="http://schemas.microsoft.com/office/drawing/2014/main" id="{3D4F3536-DC39-4EFE-8D64-BDA88F8748B9}"/>
                </a:ext>
              </a:extLst>
            </p:cNvPr>
            <p:cNvSpPr>
              <a:spLocks/>
            </p:cNvSpPr>
            <p:nvPr/>
          </p:nvSpPr>
          <p:spPr bwMode="auto">
            <a:xfrm>
              <a:off x="2524" y="3433"/>
              <a:ext cx="9" cy="3"/>
            </a:xfrm>
            <a:custGeom>
              <a:avLst/>
              <a:gdLst>
                <a:gd name="T0" fmla="*/ 4 w 4"/>
                <a:gd name="T1" fmla="*/ 1 h 1"/>
                <a:gd name="T2" fmla="*/ 1 w 4"/>
                <a:gd name="T3" fmla="*/ 0 h 1"/>
                <a:gd name="T4" fmla="*/ 1 w 4"/>
                <a:gd name="T5" fmla="*/ 1 h 1"/>
                <a:gd name="T6" fmla="*/ 4 w 4"/>
                <a:gd name="T7" fmla="*/ 1 h 1"/>
              </a:gdLst>
              <a:ahLst/>
              <a:cxnLst>
                <a:cxn ang="0">
                  <a:pos x="T0" y="T1"/>
                </a:cxn>
                <a:cxn ang="0">
                  <a:pos x="T2" y="T3"/>
                </a:cxn>
                <a:cxn ang="0">
                  <a:pos x="T4" y="T5"/>
                </a:cxn>
                <a:cxn ang="0">
                  <a:pos x="T6" y="T7"/>
                </a:cxn>
              </a:cxnLst>
              <a:rect l="0" t="0" r="r" b="b"/>
              <a:pathLst>
                <a:path w="4" h="1">
                  <a:moveTo>
                    <a:pt x="4" y="1"/>
                  </a:moveTo>
                  <a:cubicBezTo>
                    <a:pt x="4" y="0"/>
                    <a:pt x="3" y="0"/>
                    <a:pt x="1" y="0"/>
                  </a:cubicBezTo>
                  <a:cubicBezTo>
                    <a:pt x="0" y="0"/>
                    <a:pt x="0" y="1"/>
                    <a:pt x="1" y="1"/>
                  </a:cubicBezTo>
                  <a:cubicBezTo>
                    <a:pt x="1" y="1"/>
                    <a:pt x="3" y="1"/>
                    <a:pt x="4"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4">
              <a:extLst>
                <a:ext uri="{FF2B5EF4-FFF2-40B4-BE49-F238E27FC236}">
                  <a16:creationId xmlns:a16="http://schemas.microsoft.com/office/drawing/2014/main" id="{50882223-CB78-45DC-8954-DF32E47AAB19}"/>
                </a:ext>
              </a:extLst>
            </p:cNvPr>
            <p:cNvSpPr>
              <a:spLocks/>
            </p:cNvSpPr>
            <p:nvPr/>
          </p:nvSpPr>
          <p:spPr bwMode="auto">
            <a:xfrm>
              <a:off x="2474" y="3354"/>
              <a:ext cx="14" cy="10"/>
            </a:xfrm>
            <a:custGeom>
              <a:avLst/>
              <a:gdLst>
                <a:gd name="T0" fmla="*/ 6 w 6"/>
                <a:gd name="T1" fmla="*/ 2 h 4"/>
                <a:gd name="T2" fmla="*/ 5 w 6"/>
                <a:gd name="T3" fmla="*/ 1 h 4"/>
                <a:gd name="T4" fmla="*/ 2 w 6"/>
                <a:gd name="T5" fmla="*/ 1 h 4"/>
                <a:gd name="T6" fmla="*/ 0 w 6"/>
                <a:gd name="T7" fmla="*/ 3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cubicBezTo>
                    <a:pt x="6" y="2"/>
                    <a:pt x="5" y="2"/>
                    <a:pt x="5" y="1"/>
                  </a:cubicBezTo>
                  <a:cubicBezTo>
                    <a:pt x="5" y="0"/>
                    <a:pt x="2" y="0"/>
                    <a:pt x="2" y="1"/>
                  </a:cubicBezTo>
                  <a:cubicBezTo>
                    <a:pt x="2" y="2"/>
                    <a:pt x="0" y="2"/>
                    <a:pt x="0" y="3"/>
                  </a:cubicBezTo>
                  <a:cubicBezTo>
                    <a:pt x="2" y="4"/>
                    <a:pt x="6" y="3"/>
                    <a:pt x="6"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5">
              <a:extLst>
                <a:ext uri="{FF2B5EF4-FFF2-40B4-BE49-F238E27FC236}">
                  <a16:creationId xmlns:a16="http://schemas.microsoft.com/office/drawing/2014/main" id="{A2368F19-571F-40C5-AE27-6691FBC80D75}"/>
                </a:ext>
              </a:extLst>
            </p:cNvPr>
            <p:cNvSpPr>
              <a:spLocks/>
            </p:cNvSpPr>
            <p:nvPr/>
          </p:nvSpPr>
          <p:spPr bwMode="auto">
            <a:xfrm>
              <a:off x="2879" y="3412"/>
              <a:ext cx="24" cy="9"/>
            </a:xfrm>
            <a:custGeom>
              <a:avLst/>
              <a:gdLst>
                <a:gd name="T0" fmla="*/ 5 w 10"/>
                <a:gd name="T1" fmla="*/ 4 h 4"/>
                <a:gd name="T2" fmla="*/ 10 w 10"/>
                <a:gd name="T3" fmla="*/ 3 h 4"/>
                <a:gd name="T4" fmla="*/ 7 w 10"/>
                <a:gd name="T5" fmla="*/ 2 h 4"/>
                <a:gd name="T6" fmla="*/ 5 w 10"/>
                <a:gd name="T7" fmla="*/ 2 h 4"/>
                <a:gd name="T8" fmla="*/ 2 w 10"/>
                <a:gd name="T9" fmla="*/ 1 h 4"/>
                <a:gd name="T10" fmla="*/ 1 w 10"/>
                <a:gd name="T11" fmla="*/ 2 h 4"/>
                <a:gd name="T12" fmla="*/ 5 w 1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5" y="4"/>
                  </a:moveTo>
                  <a:cubicBezTo>
                    <a:pt x="8" y="4"/>
                    <a:pt x="10" y="4"/>
                    <a:pt x="10" y="3"/>
                  </a:cubicBezTo>
                  <a:cubicBezTo>
                    <a:pt x="10" y="2"/>
                    <a:pt x="8" y="2"/>
                    <a:pt x="7" y="2"/>
                  </a:cubicBezTo>
                  <a:cubicBezTo>
                    <a:pt x="6" y="2"/>
                    <a:pt x="6" y="1"/>
                    <a:pt x="5" y="2"/>
                  </a:cubicBezTo>
                  <a:cubicBezTo>
                    <a:pt x="4" y="2"/>
                    <a:pt x="2" y="2"/>
                    <a:pt x="2" y="1"/>
                  </a:cubicBezTo>
                  <a:cubicBezTo>
                    <a:pt x="1" y="0"/>
                    <a:pt x="0" y="2"/>
                    <a:pt x="1" y="2"/>
                  </a:cubicBezTo>
                  <a:cubicBezTo>
                    <a:pt x="2" y="2"/>
                    <a:pt x="3" y="4"/>
                    <a:pt x="5" y="4"/>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6">
              <a:extLst>
                <a:ext uri="{FF2B5EF4-FFF2-40B4-BE49-F238E27FC236}">
                  <a16:creationId xmlns:a16="http://schemas.microsoft.com/office/drawing/2014/main" id="{6F91D403-4C1E-45AA-B0A5-7D7D462B799B}"/>
                </a:ext>
              </a:extLst>
            </p:cNvPr>
            <p:cNvSpPr>
              <a:spLocks/>
            </p:cNvSpPr>
            <p:nvPr/>
          </p:nvSpPr>
          <p:spPr bwMode="auto">
            <a:xfrm>
              <a:off x="3033" y="3450"/>
              <a:ext cx="22" cy="7"/>
            </a:xfrm>
            <a:custGeom>
              <a:avLst/>
              <a:gdLst>
                <a:gd name="T0" fmla="*/ 4 w 9"/>
                <a:gd name="T1" fmla="*/ 3 h 3"/>
                <a:gd name="T2" fmla="*/ 8 w 9"/>
                <a:gd name="T3" fmla="*/ 2 h 3"/>
                <a:gd name="T4" fmla="*/ 6 w 9"/>
                <a:gd name="T5" fmla="*/ 1 h 3"/>
                <a:gd name="T6" fmla="*/ 1 w 9"/>
                <a:gd name="T7" fmla="*/ 3 h 3"/>
                <a:gd name="T8" fmla="*/ 4 w 9"/>
                <a:gd name="T9" fmla="*/ 3 h 3"/>
              </a:gdLst>
              <a:ahLst/>
              <a:cxnLst>
                <a:cxn ang="0">
                  <a:pos x="T0" y="T1"/>
                </a:cxn>
                <a:cxn ang="0">
                  <a:pos x="T2" y="T3"/>
                </a:cxn>
                <a:cxn ang="0">
                  <a:pos x="T4" y="T5"/>
                </a:cxn>
                <a:cxn ang="0">
                  <a:pos x="T6" y="T7"/>
                </a:cxn>
                <a:cxn ang="0">
                  <a:pos x="T8" y="T9"/>
                </a:cxn>
              </a:cxnLst>
              <a:rect l="0" t="0" r="r" b="b"/>
              <a:pathLst>
                <a:path w="9" h="3">
                  <a:moveTo>
                    <a:pt x="4" y="3"/>
                  </a:moveTo>
                  <a:cubicBezTo>
                    <a:pt x="5" y="3"/>
                    <a:pt x="7" y="2"/>
                    <a:pt x="8" y="2"/>
                  </a:cubicBezTo>
                  <a:cubicBezTo>
                    <a:pt x="9" y="2"/>
                    <a:pt x="8" y="1"/>
                    <a:pt x="6" y="1"/>
                  </a:cubicBezTo>
                  <a:cubicBezTo>
                    <a:pt x="3" y="0"/>
                    <a:pt x="0" y="2"/>
                    <a:pt x="1" y="3"/>
                  </a:cubicBezTo>
                  <a:cubicBezTo>
                    <a:pt x="2" y="3"/>
                    <a:pt x="3" y="2"/>
                    <a:pt x="4"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7">
              <a:extLst>
                <a:ext uri="{FF2B5EF4-FFF2-40B4-BE49-F238E27FC236}">
                  <a16:creationId xmlns:a16="http://schemas.microsoft.com/office/drawing/2014/main" id="{7E15E3E2-B06B-490C-B693-A7FD06E5905E}"/>
                </a:ext>
              </a:extLst>
            </p:cNvPr>
            <p:cNvSpPr>
              <a:spLocks/>
            </p:cNvSpPr>
            <p:nvPr/>
          </p:nvSpPr>
          <p:spPr bwMode="auto">
            <a:xfrm>
              <a:off x="2848" y="3424"/>
              <a:ext cx="7" cy="4"/>
            </a:xfrm>
            <a:custGeom>
              <a:avLst/>
              <a:gdLst>
                <a:gd name="T0" fmla="*/ 3 w 3"/>
                <a:gd name="T1" fmla="*/ 1 h 2"/>
                <a:gd name="T2" fmla="*/ 1 w 3"/>
                <a:gd name="T3" fmla="*/ 2 h 2"/>
                <a:gd name="T4" fmla="*/ 3 w 3"/>
                <a:gd name="T5" fmla="*/ 1 h 2"/>
              </a:gdLst>
              <a:ahLst/>
              <a:cxnLst>
                <a:cxn ang="0">
                  <a:pos x="T0" y="T1"/>
                </a:cxn>
                <a:cxn ang="0">
                  <a:pos x="T2" y="T3"/>
                </a:cxn>
                <a:cxn ang="0">
                  <a:pos x="T4" y="T5"/>
                </a:cxn>
              </a:cxnLst>
              <a:rect l="0" t="0" r="r" b="b"/>
              <a:pathLst>
                <a:path w="3" h="2">
                  <a:moveTo>
                    <a:pt x="3" y="1"/>
                  </a:moveTo>
                  <a:cubicBezTo>
                    <a:pt x="3" y="0"/>
                    <a:pt x="0" y="1"/>
                    <a:pt x="1" y="2"/>
                  </a:cubicBezTo>
                  <a:cubicBezTo>
                    <a:pt x="2" y="2"/>
                    <a:pt x="3" y="2"/>
                    <a:pt x="3"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8">
              <a:extLst>
                <a:ext uri="{FF2B5EF4-FFF2-40B4-BE49-F238E27FC236}">
                  <a16:creationId xmlns:a16="http://schemas.microsoft.com/office/drawing/2014/main" id="{033CBF4F-6820-45CC-9EFF-424EB134526D}"/>
                </a:ext>
              </a:extLst>
            </p:cNvPr>
            <p:cNvSpPr>
              <a:spLocks/>
            </p:cNvSpPr>
            <p:nvPr/>
          </p:nvSpPr>
          <p:spPr bwMode="auto">
            <a:xfrm>
              <a:off x="2833" y="3405"/>
              <a:ext cx="41" cy="16"/>
            </a:xfrm>
            <a:custGeom>
              <a:avLst/>
              <a:gdLst>
                <a:gd name="T0" fmla="*/ 3 w 17"/>
                <a:gd name="T1" fmla="*/ 7 h 7"/>
                <a:gd name="T2" fmla="*/ 6 w 17"/>
                <a:gd name="T3" fmla="*/ 6 h 7"/>
                <a:gd name="T4" fmla="*/ 8 w 17"/>
                <a:gd name="T5" fmla="*/ 7 h 7"/>
                <a:gd name="T6" fmla="*/ 12 w 17"/>
                <a:gd name="T7" fmla="*/ 6 h 7"/>
                <a:gd name="T8" fmla="*/ 11 w 17"/>
                <a:gd name="T9" fmla="*/ 4 h 7"/>
                <a:gd name="T10" fmla="*/ 13 w 17"/>
                <a:gd name="T11" fmla="*/ 4 h 7"/>
                <a:gd name="T12" fmla="*/ 15 w 17"/>
                <a:gd name="T13" fmla="*/ 6 h 7"/>
                <a:gd name="T14" fmla="*/ 17 w 17"/>
                <a:gd name="T15" fmla="*/ 4 h 7"/>
                <a:gd name="T16" fmla="*/ 16 w 17"/>
                <a:gd name="T17" fmla="*/ 3 h 7"/>
                <a:gd name="T18" fmla="*/ 12 w 17"/>
                <a:gd name="T19" fmla="*/ 2 h 7"/>
                <a:gd name="T20" fmla="*/ 9 w 17"/>
                <a:gd name="T21" fmla="*/ 3 h 7"/>
                <a:gd name="T22" fmla="*/ 5 w 17"/>
                <a:gd name="T23" fmla="*/ 1 h 7"/>
                <a:gd name="T24" fmla="*/ 2 w 17"/>
                <a:gd name="T25" fmla="*/ 5 h 7"/>
                <a:gd name="T26" fmla="*/ 3 w 17"/>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7">
                  <a:moveTo>
                    <a:pt x="3" y="7"/>
                  </a:moveTo>
                  <a:cubicBezTo>
                    <a:pt x="4" y="7"/>
                    <a:pt x="6" y="6"/>
                    <a:pt x="6" y="6"/>
                  </a:cubicBezTo>
                  <a:cubicBezTo>
                    <a:pt x="7" y="6"/>
                    <a:pt x="7" y="7"/>
                    <a:pt x="8" y="7"/>
                  </a:cubicBezTo>
                  <a:cubicBezTo>
                    <a:pt x="9" y="6"/>
                    <a:pt x="10" y="6"/>
                    <a:pt x="12" y="6"/>
                  </a:cubicBezTo>
                  <a:cubicBezTo>
                    <a:pt x="13" y="6"/>
                    <a:pt x="11" y="5"/>
                    <a:pt x="11" y="4"/>
                  </a:cubicBezTo>
                  <a:cubicBezTo>
                    <a:pt x="12" y="3"/>
                    <a:pt x="13" y="4"/>
                    <a:pt x="13" y="4"/>
                  </a:cubicBezTo>
                  <a:cubicBezTo>
                    <a:pt x="12" y="5"/>
                    <a:pt x="13" y="6"/>
                    <a:pt x="15" y="6"/>
                  </a:cubicBezTo>
                  <a:cubicBezTo>
                    <a:pt x="17" y="6"/>
                    <a:pt x="16" y="5"/>
                    <a:pt x="17" y="4"/>
                  </a:cubicBezTo>
                  <a:cubicBezTo>
                    <a:pt x="17" y="4"/>
                    <a:pt x="17" y="4"/>
                    <a:pt x="16" y="3"/>
                  </a:cubicBezTo>
                  <a:cubicBezTo>
                    <a:pt x="15" y="2"/>
                    <a:pt x="13" y="2"/>
                    <a:pt x="12" y="2"/>
                  </a:cubicBezTo>
                  <a:cubicBezTo>
                    <a:pt x="10" y="1"/>
                    <a:pt x="9" y="1"/>
                    <a:pt x="9" y="3"/>
                  </a:cubicBezTo>
                  <a:cubicBezTo>
                    <a:pt x="9" y="4"/>
                    <a:pt x="6" y="1"/>
                    <a:pt x="5" y="1"/>
                  </a:cubicBezTo>
                  <a:cubicBezTo>
                    <a:pt x="4" y="0"/>
                    <a:pt x="0" y="4"/>
                    <a:pt x="2" y="5"/>
                  </a:cubicBezTo>
                  <a:cubicBezTo>
                    <a:pt x="3" y="6"/>
                    <a:pt x="3" y="6"/>
                    <a:pt x="3" y="7"/>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9">
              <a:extLst>
                <a:ext uri="{FF2B5EF4-FFF2-40B4-BE49-F238E27FC236}">
                  <a16:creationId xmlns:a16="http://schemas.microsoft.com/office/drawing/2014/main" id="{13198D6C-B9F5-4FA5-BE53-4B73CC31A08F}"/>
                </a:ext>
              </a:extLst>
            </p:cNvPr>
            <p:cNvSpPr>
              <a:spLocks/>
            </p:cNvSpPr>
            <p:nvPr/>
          </p:nvSpPr>
          <p:spPr bwMode="auto">
            <a:xfrm>
              <a:off x="2853" y="3428"/>
              <a:ext cx="16" cy="8"/>
            </a:xfrm>
            <a:custGeom>
              <a:avLst/>
              <a:gdLst>
                <a:gd name="T0" fmla="*/ 6 w 7"/>
                <a:gd name="T1" fmla="*/ 3 h 3"/>
                <a:gd name="T2" fmla="*/ 3 w 7"/>
                <a:gd name="T3" fmla="*/ 0 h 3"/>
                <a:gd name="T4" fmla="*/ 0 w 7"/>
                <a:gd name="T5" fmla="*/ 2 h 3"/>
                <a:gd name="T6" fmla="*/ 6 w 7"/>
                <a:gd name="T7" fmla="*/ 3 h 3"/>
              </a:gdLst>
              <a:ahLst/>
              <a:cxnLst>
                <a:cxn ang="0">
                  <a:pos x="T0" y="T1"/>
                </a:cxn>
                <a:cxn ang="0">
                  <a:pos x="T2" y="T3"/>
                </a:cxn>
                <a:cxn ang="0">
                  <a:pos x="T4" y="T5"/>
                </a:cxn>
                <a:cxn ang="0">
                  <a:pos x="T6" y="T7"/>
                </a:cxn>
              </a:cxnLst>
              <a:rect l="0" t="0" r="r" b="b"/>
              <a:pathLst>
                <a:path w="7" h="3">
                  <a:moveTo>
                    <a:pt x="6" y="3"/>
                  </a:moveTo>
                  <a:cubicBezTo>
                    <a:pt x="7" y="3"/>
                    <a:pt x="5" y="1"/>
                    <a:pt x="3" y="0"/>
                  </a:cubicBezTo>
                  <a:cubicBezTo>
                    <a:pt x="2" y="0"/>
                    <a:pt x="0" y="2"/>
                    <a:pt x="0" y="2"/>
                  </a:cubicBezTo>
                  <a:cubicBezTo>
                    <a:pt x="1" y="3"/>
                    <a:pt x="5" y="3"/>
                    <a:pt x="6"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80">
              <a:extLst>
                <a:ext uri="{FF2B5EF4-FFF2-40B4-BE49-F238E27FC236}">
                  <a16:creationId xmlns:a16="http://schemas.microsoft.com/office/drawing/2014/main" id="{8F714E02-7FB9-480E-B70F-54E529B55BE3}"/>
                </a:ext>
              </a:extLst>
            </p:cNvPr>
            <p:cNvSpPr>
              <a:spLocks/>
            </p:cNvSpPr>
            <p:nvPr/>
          </p:nvSpPr>
          <p:spPr bwMode="auto">
            <a:xfrm>
              <a:off x="2655" y="3371"/>
              <a:ext cx="31" cy="19"/>
            </a:xfrm>
            <a:custGeom>
              <a:avLst/>
              <a:gdLst>
                <a:gd name="T0" fmla="*/ 1 w 13"/>
                <a:gd name="T1" fmla="*/ 7 h 8"/>
                <a:gd name="T2" fmla="*/ 6 w 13"/>
                <a:gd name="T3" fmla="*/ 7 h 8"/>
                <a:gd name="T4" fmla="*/ 13 w 13"/>
                <a:gd name="T5" fmla="*/ 4 h 8"/>
                <a:gd name="T6" fmla="*/ 11 w 13"/>
                <a:gd name="T7" fmla="*/ 3 h 8"/>
                <a:gd name="T8" fmla="*/ 8 w 13"/>
                <a:gd name="T9" fmla="*/ 3 h 8"/>
                <a:gd name="T10" fmla="*/ 8 w 13"/>
                <a:gd name="T11" fmla="*/ 2 h 8"/>
                <a:gd name="T12" fmla="*/ 7 w 13"/>
                <a:gd name="T13" fmla="*/ 1 h 8"/>
                <a:gd name="T14" fmla="*/ 5 w 13"/>
                <a:gd name="T15" fmla="*/ 2 h 8"/>
                <a:gd name="T16" fmla="*/ 4 w 13"/>
                <a:gd name="T17" fmla="*/ 3 h 8"/>
                <a:gd name="T18" fmla="*/ 3 w 13"/>
                <a:gd name="T19" fmla="*/ 4 h 8"/>
                <a:gd name="T20" fmla="*/ 1 w 13"/>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8">
                  <a:moveTo>
                    <a:pt x="1" y="7"/>
                  </a:moveTo>
                  <a:cubicBezTo>
                    <a:pt x="2" y="8"/>
                    <a:pt x="5" y="7"/>
                    <a:pt x="6" y="7"/>
                  </a:cubicBezTo>
                  <a:cubicBezTo>
                    <a:pt x="8" y="7"/>
                    <a:pt x="13" y="5"/>
                    <a:pt x="13" y="4"/>
                  </a:cubicBezTo>
                  <a:cubicBezTo>
                    <a:pt x="13" y="4"/>
                    <a:pt x="11" y="4"/>
                    <a:pt x="11" y="3"/>
                  </a:cubicBezTo>
                  <a:cubicBezTo>
                    <a:pt x="10" y="2"/>
                    <a:pt x="8" y="3"/>
                    <a:pt x="8" y="3"/>
                  </a:cubicBezTo>
                  <a:cubicBezTo>
                    <a:pt x="7" y="4"/>
                    <a:pt x="7" y="3"/>
                    <a:pt x="8" y="2"/>
                  </a:cubicBezTo>
                  <a:cubicBezTo>
                    <a:pt x="9" y="1"/>
                    <a:pt x="7" y="0"/>
                    <a:pt x="7" y="1"/>
                  </a:cubicBezTo>
                  <a:cubicBezTo>
                    <a:pt x="7" y="2"/>
                    <a:pt x="5" y="1"/>
                    <a:pt x="5" y="2"/>
                  </a:cubicBezTo>
                  <a:cubicBezTo>
                    <a:pt x="5" y="2"/>
                    <a:pt x="4" y="3"/>
                    <a:pt x="4" y="3"/>
                  </a:cubicBezTo>
                  <a:cubicBezTo>
                    <a:pt x="4" y="4"/>
                    <a:pt x="3" y="3"/>
                    <a:pt x="3" y="4"/>
                  </a:cubicBezTo>
                  <a:cubicBezTo>
                    <a:pt x="2" y="6"/>
                    <a:pt x="0" y="7"/>
                    <a:pt x="1" y="7"/>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81">
              <a:extLst>
                <a:ext uri="{FF2B5EF4-FFF2-40B4-BE49-F238E27FC236}">
                  <a16:creationId xmlns:a16="http://schemas.microsoft.com/office/drawing/2014/main" id="{3E9D521B-6CA0-4D9A-8896-47282BAC62FA}"/>
                </a:ext>
              </a:extLst>
            </p:cNvPr>
            <p:cNvSpPr>
              <a:spLocks/>
            </p:cNvSpPr>
            <p:nvPr/>
          </p:nvSpPr>
          <p:spPr bwMode="auto">
            <a:xfrm>
              <a:off x="2857" y="3581"/>
              <a:ext cx="15" cy="53"/>
            </a:xfrm>
            <a:custGeom>
              <a:avLst/>
              <a:gdLst>
                <a:gd name="T0" fmla="*/ 4 w 6"/>
                <a:gd name="T1" fmla="*/ 7 h 22"/>
                <a:gd name="T2" fmla="*/ 3 w 6"/>
                <a:gd name="T3" fmla="*/ 2 h 22"/>
                <a:gd name="T4" fmla="*/ 2 w 6"/>
                <a:gd name="T5" fmla="*/ 0 h 22"/>
                <a:gd name="T6" fmla="*/ 1 w 6"/>
                <a:gd name="T7" fmla="*/ 2 h 22"/>
                <a:gd name="T8" fmla="*/ 1 w 6"/>
                <a:gd name="T9" fmla="*/ 4 h 22"/>
                <a:gd name="T10" fmla="*/ 1 w 6"/>
                <a:gd name="T11" fmla="*/ 8 h 22"/>
                <a:gd name="T12" fmla="*/ 1 w 6"/>
                <a:gd name="T13" fmla="*/ 16 h 22"/>
                <a:gd name="T14" fmla="*/ 1 w 6"/>
                <a:gd name="T15" fmla="*/ 21 h 22"/>
                <a:gd name="T16" fmla="*/ 2 w 6"/>
                <a:gd name="T17" fmla="*/ 20 h 22"/>
                <a:gd name="T18" fmla="*/ 4 w 6"/>
                <a:gd name="T19" fmla="*/ 22 h 22"/>
                <a:gd name="T20" fmla="*/ 3 w 6"/>
                <a:gd name="T21" fmla="*/ 20 h 22"/>
                <a:gd name="T22" fmla="*/ 2 w 6"/>
                <a:gd name="T23" fmla="*/ 17 h 22"/>
                <a:gd name="T24" fmla="*/ 3 w 6"/>
                <a:gd name="T25" fmla="*/ 14 h 22"/>
                <a:gd name="T26" fmla="*/ 5 w 6"/>
                <a:gd name="T27" fmla="*/ 14 h 22"/>
                <a:gd name="T28" fmla="*/ 6 w 6"/>
                <a:gd name="T29" fmla="*/ 14 h 22"/>
                <a:gd name="T30" fmla="*/ 4 w 6"/>
                <a:gd name="T31"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2">
                  <a:moveTo>
                    <a:pt x="4" y="7"/>
                  </a:moveTo>
                  <a:cubicBezTo>
                    <a:pt x="3" y="5"/>
                    <a:pt x="4" y="3"/>
                    <a:pt x="3" y="2"/>
                  </a:cubicBezTo>
                  <a:cubicBezTo>
                    <a:pt x="2" y="2"/>
                    <a:pt x="3" y="0"/>
                    <a:pt x="2" y="0"/>
                  </a:cubicBezTo>
                  <a:cubicBezTo>
                    <a:pt x="1" y="0"/>
                    <a:pt x="2" y="2"/>
                    <a:pt x="1" y="2"/>
                  </a:cubicBezTo>
                  <a:cubicBezTo>
                    <a:pt x="0" y="2"/>
                    <a:pt x="1" y="3"/>
                    <a:pt x="1" y="4"/>
                  </a:cubicBezTo>
                  <a:cubicBezTo>
                    <a:pt x="0" y="5"/>
                    <a:pt x="1" y="7"/>
                    <a:pt x="1" y="8"/>
                  </a:cubicBezTo>
                  <a:cubicBezTo>
                    <a:pt x="2" y="9"/>
                    <a:pt x="1" y="15"/>
                    <a:pt x="1" y="16"/>
                  </a:cubicBezTo>
                  <a:cubicBezTo>
                    <a:pt x="2" y="17"/>
                    <a:pt x="0" y="21"/>
                    <a:pt x="1" y="21"/>
                  </a:cubicBezTo>
                  <a:cubicBezTo>
                    <a:pt x="1" y="22"/>
                    <a:pt x="1" y="20"/>
                    <a:pt x="2" y="20"/>
                  </a:cubicBezTo>
                  <a:cubicBezTo>
                    <a:pt x="3" y="20"/>
                    <a:pt x="3" y="21"/>
                    <a:pt x="4" y="22"/>
                  </a:cubicBezTo>
                  <a:cubicBezTo>
                    <a:pt x="4" y="22"/>
                    <a:pt x="4" y="20"/>
                    <a:pt x="3" y="20"/>
                  </a:cubicBezTo>
                  <a:cubicBezTo>
                    <a:pt x="3" y="20"/>
                    <a:pt x="2" y="18"/>
                    <a:pt x="2" y="17"/>
                  </a:cubicBezTo>
                  <a:cubicBezTo>
                    <a:pt x="2" y="17"/>
                    <a:pt x="3" y="15"/>
                    <a:pt x="3" y="14"/>
                  </a:cubicBezTo>
                  <a:cubicBezTo>
                    <a:pt x="3" y="13"/>
                    <a:pt x="4" y="13"/>
                    <a:pt x="5" y="14"/>
                  </a:cubicBezTo>
                  <a:cubicBezTo>
                    <a:pt x="6" y="15"/>
                    <a:pt x="6" y="14"/>
                    <a:pt x="6" y="14"/>
                  </a:cubicBezTo>
                  <a:cubicBezTo>
                    <a:pt x="5" y="13"/>
                    <a:pt x="4" y="8"/>
                    <a:pt x="4" y="7"/>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82">
              <a:extLst>
                <a:ext uri="{FF2B5EF4-FFF2-40B4-BE49-F238E27FC236}">
                  <a16:creationId xmlns:a16="http://schemas.microsoft.com/office/drawing/2014/main" id="{7FC4F618-8163-40ED-9C6F-54616E5E5455}"/>
                </a:ext>
              </a:extLst>
            </p:cNvPr>
            <p:cNvSpPr>
              <a:spLocks/>
            </p:cNvSpPr>
            <p:nvPr/>
          </p:nvSpPr>
          <p:spPr bwMode="auto">
            <a:xfrm>
              <a:off x="2283" y="3572"/>
              <a:ext cx="17" cy="7"/>
            </a:xfrm>
            <a:custGeom>
              <a:avLst/>
              <a:gdLst>
                <a:gd name="T0" fmla="*/ 5 w 7"/>
                <a:gd name="T1" fmla="*/ 1 h 3"/>
                <a:gd name="T2" fmla="*/ 4 w 7"/>
                <a:gd name="T3" fmla="*/ 1 h 3"/>
                <a:gd name="T4" fmla="*/ 3 w 7"/>
                <a:gd name="T5" fmla="*/ 1 h 3"/>
                <a:gd name="T6" fmla="*/ 3 w 7"/>
                <a:gd name="T7" fmla="*/ 1 h 3"/>
                <a:gd name="T8" fmla="*/ 3 w 7"/>
                <a:gd name="T9" fmla="*/ 2 h 3"/>
                <a:gd name="T10" fmla="*/ 2 w 7"/>
                <a:gd name="T11" fmla="*/ 2 h 3"/>
                <a:gd name="T12" fmla="*/ 0 w 7"/>
                <a:gd name="T13" fmla="*/ 2 h 3"/>
                <a:gd name="T14" fmla="*/ 0 w 7"/>
                <a:gd name="T15" fmla="*/ 2 h 3"/>
                <a:gd name="T16" fmla="*/ 1 w 7"/>
                <a:gd name="T17" fmla="*/ 3 h 3"/>
                <a:gd name="T18" fmla="*/ 6 w 7"/>
                <a:gd name="T19" fmla="*/ 3 h 3"/>
                <a:gd name="T20" fmla="*/ 7 w 7"/>
                <a:gd name="T21" fmla="*/ 2 h 3"/>
                <a:gd name="T22" fmla="*/ 5 w 7"/>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3">
                  <a:moveTo>
                    <a:pt x="5" y="1"/>
                  </a:moveTo>
                  <a:cubicBezTo>
                    <a:pt x="5" y="1"/>
                    <a:pt x="4" y="1"/>
                    <a:pt x="4" y="1"/>
                  </a:cubicBezTo>
                  <a:cubicBezTo>
                    <a:pt x="4" y="0"/>
                    <a:pt x="4" y="0"/>
                    <a:pt x="3" y="1"/>
                  </a:cubicBezTo>
                  <a:cubicBezTo>
                    <a:pt x="3" y="1"/>
                    <a:pt x="3" y="1"/>
                    <a:pt x="3" y="1"/>
                  </a:cubicBezTo>
                  <a:cubicBezTo>
                    <a:pt x="4" y="1"/>
                    <a:pt x="2" y="1"/>
                    <a:pt x="3" y="2"/>
                  </a:cubicBezTo>
                  <a:cubicBezTo>
                    <a:pt x="3" y="2"/>
                    <a:pt x="2" y="2"/>
                    <a:pt x="2" y="2"/>
                  </a:cubicBezTo>
                  <a:cubicBezTo>
                    <a:pt x="2" y="1"/>
                    <a:pt x="0" y="2"/>
                    <a:pt x="0" y="2"/>
                  </a:cubicBezTo>
                  <a:cubicBezTo>
                    <a:pt x="0" y="2"/>
                    <a:pt x="0" y="2"/>
                    <a:pt x="0" y="2"/>
                  </a:cubicBezTo>
                  <a:cubicBezTo>
                    <a:pt x="1" y="3"/>
                    <a:pt x="1" y="3"/>
                    <a:pt x="1" y="3"/>
                  </a:cubicBezTo>
                  <a:cubicBezTo>
                    <a:pt x="2" y="3"/>
                    <a:pt x="5" y="3"/>
                    <a:pt x="6" y="3"/>
                  </a:cubicBezTo>
                  <a:cubicBezTo>
                    <a:pt x="6" y="3"/>
                    <a:pt x="7" y="2"/>
                    <a:pt x="7" y="2"/>
                  </a:cubicBezTo>
                  <a:cubicBezTo>
                    <a:pt x="7" y="1"/>
                    <a:pt x="6" y="1"/>
                    <a:pt x="5"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83">
              <a:extLst>
                <a:ext uri="{FF2B5EF4-FFF2-40B4-BE49-F238E27FC236}">
                  <a16:creationId xmlns:a16="http://schemas.microsoft.com/office/drawing/2014/main" id="{9C49BFC6-8DE2-4C45-9D95-0D31794155F0}"/>
                </a:ext>
              </a:extLst>
            </p:cNvPr>
            <p:cNvSpPr>
              <a:spLocks/>
            </p:cNvSpPr>
            <p:nvPr/>
          </p:nvSpPr>
          <p:spPr bwMode="auto">
            <a:xfrm>
              <a:off x="2417" y="3467"/>
              <a:ext cx="14" cy="9"/>
            </a:xfrm>
            <a:custGeom>
              <a:avLst/>
              <a:gdLst>
                <a:gd name="T0" fmla="*/ 2 w 6"/>
                <a:gd name="T1" fmla="*/ 2 h 4"/>
                <a:gd name="T2" fmla="*/ 5 w 6"/>
                <a:gd name="T3" fmla="*/ 2 h 4"/>
                <a:gd name="T4" fmla="*/ 4 w 6"/>
                <a:gd name="T5" fmla="*/ 0 h 4"/>
                <a:gd name="T6" fmla="*/ 2 w 6"/>
                <a:gd name="T7" fmla="*/ 2 h 4"/>
              </a:gdLst>
              <a:ahLst/>
              <a:cxnLst>
                <a:cxn ang="0">
                  <a:pos x="T0" y="T1"/>
                </a:cxn>
                <a:cxn ang="0">
                  <a:pos x="T2" y="T3"/>
                </a:cxn>
                <a:cxn ang="0">
                  <a:pos x="T4" y="T5"/>
                </a:cxn>
                <a:cxn ang="0">
                  <a:pos x="T6" y="T7"/>
                </a:cxn>
              </a:cxnLst>
              <a:rect l="0" t="0" r="r" b="b"/>
              <a:pathLst>
                <a:path w="6" h="4">
                  <a:moveTo>
                    <a:pt x="2" y="2"/>
                  </a:moveTo>
                  <a:cubicBezTo>
                    <a:pt x="3" y="4"/>
                    <a:pt x="5" y="2"/>
                    <a:pt x="5" y="2"/>
                  </a:cubicBezTo>
                  <a:cubicBezTo>
                    <a:pt x="6" y="1"/>
                    <a:pt x="5" y="1"/>
                    <a:pt x="4" y="0"/>
                  </a:cubicBezTo>
                  <a:cubicBezTo>
                    <a:pt x="2" y="0"/>
                    <a:pt x="0" y="1"/>
                    <a:pt x="2"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4">
              <a:extLst>
                <a:ext uri="{FF2B5EF4-FFF2-40B4-BE49-F238E27FC236}">
                  <a16:creationId xmlns:a16="http://schemas.microsoft.com/office/drawing/2014/main" id="{D6CC5AD5-2C23-4ABF-87CC-B17E6F2161F1}"/>
                </a:ext>
              </a:extLst>
            </p:cNvPr>
            <p:cNvSpPr>
              <a:spLocks/>
            </p:cNvSpPr>
            <p:nvPr/>
          </p:nvSpPr>
          <p:spPr bwMode="auto">
            <a:xfrm>
              <a:off x="2405" y="3357"/>
              <a:ext cx="17" cy="7"/>
            </a:xfrm>
            <a:custGeom>
              <a:avLst/>
              <a:gdLst>
                <a:gd name="T0" fmla="*/ 4 w 7"/>
                <a:gd name="T1" fmla="*/ 2 h 3"/>
                <a:gd name="T2" fmla="*/ 7 w 7"/>
                <a:gd name="T3" fmla="*/ 1 h 3"/>
                <a:gd name="T4" fmla="*/ 3 w 7"/>
                <a:gd name="T5" fmla="*/ 1 h 3"/>
                <a:gd name="T6" fmla="*/ 0 w 7"/>
                <a:gd name="T7" fmla="*/ 1 h 3"/>
                <a:gd name="T8" fmla="*/ 4 w 7"/>
                <a:gd name="T9" fmla="*/ 2 h 3"/>
              </a:gdLst>
              <a:ahLst/>
              <a:cxnLst>
                <a:cxn ang="0">
                  <a:pos x="T0" y="T1"/>
                </a:cxn>
                <a:cxn ang="0">
                  <a:pos x="T2" y="T3"/>
                </a:cxn>
                <a:cxn ang="0">
                  <a:pos x="T4" y="T5"/>
                </a:cxn>
                <a:cxn ang="0">
                  <a:pos x="T6" y="T7"/>
                </a:cxn>
                <a:cxn ang="0">
                  <a:pos x="T8" y="T9"/>
                </a:cxn>
              </a:cxnLst>
              <a:rect l="0" t="0" r="r" b="b"/>
              <a:pathLst>
                <a:path w="7" h="3">
                  <a:moveTo>
                    <a:pt x="4" y="2"/>
                  </a:moveTo>
                  <a:cubicBezTo>
                    <a:pt x="5" y="0"/>
                    <a:pt x="7" y="1"/>
                    <a:pt x="7" y="1"/>
                  </a:cubicBezTo>
                  <a:cubicBezTo>
                    <a:pt x="7" y="0"/>
                    <a:pt x="4" y="0"/>
                    <a:pt x="3" y="1"/>
                  </a:cubicBezTo>
                  <a:cubicBezTo>
                    <a:pt x="2" y="1"/>
                    <a:pt x="0" y="1"/>
                    <a:pt x="0" y="1"/>
                  </a:cubicBezTo>
                  <a:cubicBezTo>
                    <a:pt x="1" y="2"/>
                    <a:pt x="2" y="3"/>
                    <a:pt x="4"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5">
              <a:extLst>
                <a:ext uri="{FF2B5EF4-FFF2-40B4-BE49-F238E27FC236}">
                  <a16:creationId xmlns:a16="http://schemas.microsoft.com/office/drawing/2014/main" id="{B46365B3-7296-4B33-AE4B-D6CC397E4E74}"/>
                </a:ext>
              </a:extLst>
            </p:cNvPr>
            <p:cNvSpPr>
              <a:spLocks/>
            </p:cNvSpPr>
            <p:nvPr/>
          </p:nvSpPr>
          <p:spPr bwMode="auto">
            <a:xfrm>
              <a:off x="2714" y="3421"/>
              <a:ext cx="10" cy="7"/>
            </a:xfrm>
            <a:custGeom>
              <a:avLst/>
              <a:gdLst>
                <a:gd name="T0" fmla="*/ 1 w 4"/>
                <a:gd name="T1" fmla="*/ 1 h 3"/>
                <a:gd name="T2" fmla="*/ 0 w 4"/>
                <a:gd name="T3" fmla="*/ 2 h 3"/>
                <a:gd name="T4" fmla="*/ 4 w 4"/>
                <a:gd name="T5" fmla="*/ 1 h 3"/>
                <a:gd name="T6" fmla="*/ 1 w 4"/>
                <a:gd name="T7" fmla="*/ 1 h 3"/>
              </a:gdLst>
              <a:ahLst/>
              <a:cxnLst>
                <a:cxn ang="0">
                  <a:pos x="T0" y="T1"/>
                </a:cxn>
                <a:cxn ang="0">
                  <a:pos x="T2" y="T3"/>
                </a:cxn>
                <a:cxn ang="0">
                  <a:pos x="T4" y="T5"/>
                </a:cxn>
                <a:cxn ang="0">
                  <a:pos x="T6" y="T7"/>
                </a:cxn>
              </a:cxnLst>
              <a:rect l="0" t="0" r="r" b="b"/>
              <a:pathLst>
                <a:path w="4" h="3">
                  <a:moveTo>
                    <a:pt x="1" y="1"/>
                  </a:moveTo>
                  <a:cubicBezTo>
                    <a:pt x="1" y="1"/>
                    <a:pt x="0" y="1"/>
                    <a:pt x="0" y="2"/>
                  </a:cubicBezTo>
                  <a:cubicBezTo>
                    <a:pt x="1" y="3"/>
                    <a:pt x="4" y="2"/>
                    <a:pt x="4" y="1"/>
                  </a:cubicBezTo>
                  <a:cubicBezTo>
                    <a:pt x="4" y="0"/>
                    <a:pt x="2" y="0"/>
                    <a:pt x="1"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6">
              <a:extLst>
                <a:ext uri="{FF2B5EF4-FFF2-40B4-BE49-F238E27FC236}">
                  <a16:creationId xmlns:a16="http://schemas.microsoft.com/office/drawing/2014/main" id="{C5ACA599-86A0-4467-886F-5A93842A46FB}"/>
                </a:ext>
              </a:extLst>
            </p:cNvPr>
            <p:cNvSpPr>
              <a:spLocks noEditPoints="1"/>
            </p:cNvSpPr>
            <p:nvPr/>
          </p:nvSpPr>
          <p:spPr bwMode="auto">
            <a:xfrm>
              <a:off x="2319" y="3393"/>
              <a:ext cx="772" cy="267"/>
            </a:xfrm>
            <a:custGeom>
              <a:avLst/>
              <a:gdLst>
                <a:gd name="T0" fmla="*/ 306 w 324"/>
                <a:gd name="T1" fmla="*/ 35 h 112"/>
                <a:gd name="T2" fmla="*/ 281 w 324"/>
                <a:gd name="T3" fmla="*/ 31 h 112"/>
                <a:gd name="T4" fmla="*/ 252 w 324"/>
                <a:gd name="T5" fmla="*/ 26 h 112"/>
                <a:gd name="T6" fmla="*/ 233 w 324"/>
                <a:gd name="T7" fmla="*/ 22 h 112"/>
                <a:gd name="T8" fmla="*/ 221 w 324"/>
                <a:gd name="T9" fmla="*/ 24 h 112"/>
                <a:gd name="T10" fmla="*/ 201 w 324"/>
                <a:gd name="T11" fmla="*/ 24 h 112"/>
                <a:gd name="T12" fmla="*/ 192 w 324"/>
                <a:gd name="T13" fmla="*/ 15 h 112"/>
                <a:gd name="T14" fmla="*/ 170 w 324"/>
                <a:gd name="T15" fmla="*/ 17 h 112"/>
                <a:gd name="T16" fmla="*/ 157 w 324"/>
                <a:gd name="T17" fmla="*/ 17 h 112"/>
                <a:gd name="T18" fmla="*/ 169 w 324"/>
                <a:gd name="T19" fmla="*/ 6 h 112"/>
                <a:gd name="T20" fmla="*/ 154 w 324"/>
                <a:gd name="T21" fmla="*/ 1 h 112"/>
                <a:gd name="T22" fmla="*/ 139 w 324"/>
                <a:gd name="T23" fmla="*/ 6 h 112"/>
                <a:gd name="T24" fmla="*/ 122 w 324"/>
                <a:gd name="T25" fmla="*/ 10 h 112"/>
                <a:gd name="T26" fmla="*/ 120 w 324"/>
                <a:gd name="T27" fmla="*/ 15 h 112"/>
                <a:gd name="T28" fmla="*/ 103 w 324"/>
                <a:gd name="T29" fmla="*/ 21 h 112"/>
                <a:gd name="T30" fmla="*/ 97 w 324"/>
                <a:gd name="T31" fmla="*/ 24 h 112"/>
                <a:gd name="T32" fmla="*/ 101 w 324"/>
                <a:gd name="T33" fmla="*/ 34 h 112"/>
                <a:gd name="T34" fmla="*/ 93 w 324"/>
                <a:gd name="T35" fmla="*/ 41 h 112"/>
                <a:gd name="T36" fmla="*/ 91 w 324"/>
                <a:gd name="T37" fmla="*/ 39 h 112"/>
                <a:gd name="T38" fmla="*/ 92 w 324"/>
                <a:gd name="T39" fmla="*/ 20 h 112"/>
                <a:gd name="T40" fmla="*/ 83 w 324"/>
                <a:gd name="T41" fmla="*/ 33 h 112"/>
                <a:gd name="T42" fmla="*/ 67 w 324"/>
                <a:gd name="T43" fmla="*/ 31 h 112"/>
                <a:gd name="T44" fmla="*/ 54 w 324"/>
                <a:gd name="T45" fmla="*/ 35 h 112"/>
                <a:gd name="T46" fmla="*/ 38 w 324"/>
                <a:gd name="T47" fmla="*/ 37 h 112"/>
                <a:gd name="T48" fmla="*/ 33 w 324"/>
                <a:gd name="T49" fmla="*/ 42 h 112"/>
                <a:gd name="T50" fmla="*/ 21 w 324"/>
                <a:gd name="T51" fmla="*/ 48 h 112"/>
                <a:gd name="T52" fmla="*/ 10 w 324"/>
                <a:gd name="T53" fmla="*/ 39 h 112"/>
                <a:gd name="T54" fmla="*/ 15 w 324"/>
                <a:gd name="T55" fmla="*/ 32 h 112"/>
                <a:gd name="T56" fmla="*/ 3 w 324"/>
                <a:gd name="T57" fmla="*/ 33 h 112"/>
                <a:gd name="T58" fmla="*/ 6 w 324"/>
                <a:gd name="T59" fmla="*/ 48 h 112"/>
                <a:gd name="T60" fmla="*/ 3 w 324"/>
                <a:gd name="T61" fmla="*/ 62 h 112"/>
                <a:gd name="T62" fmla="*/ 4 w 324"/>
                <a:gd name="T63" fmla="*/ 74 h 112"/>
                <a:gd name="T64" fmla="*/ 11 w 324"/>
                <a:gd name="T65" fmla="*/ 84 h 112"/>
                <a:gd name="T66" fmla="*/ 23 w 324"/>
                <a:gd name="T67" fmla="*/ 90 h 112"/>
                <a:gd name="T68" fmla="*/ 21 w 324"/>
                <a:gd name="T69" fmla="*/ 99 h 112"/>
                <a:gd name="T70" fmla="*/ 34 w 324"/>
                <a:gd name="T71" fmla="*/ 108 h 112"/>
                <a:gd name="T72" fmla="*/ 43 w 324"/>
                <a:gd name="T73" fmla="*/ 99 h 112"/>
                <a:gd name="T74" fmla="*/ 43 w 324"/>
                <a:gd name="T75" fmla="*/ 90 h 112"/>
                <a:gd name="T76" fmla="*/ 58 w 324"/>
                <a:gd name="T77" fmla="*/ 88 h 112"/>
                <a:gd name="T78" fmla="*/ 68 w 324"/>
                <a:gd name="T79" fmla="*/ 84 h 112"/>
                <a:gd name="T80" fmla="*/ 87 w 324"/>
                <a:gd name="T81" fmla="*/ 76 h 112"/>
                <a:gd name="T82" fmla="*/ 98 w 324"/>
                <a:gd name="T83" fmla="*/ 79 h 112"/>
                <a:gd name="T84" fmla="*/ 116 w 324"/>
                <a:gd name="T85" fmla="*/ 91 h 112"/>
                <a:gd name="T86" fmla="*/ 133 w 324"/>
                <a:gd name="T87" fmla="*/ 90 h 112"/>
                <a:gd name="T88" fmla="*/ 145 w 324"/>
                <a:gd name="T89" fmla="*/ 86 h 112"/>
                <a:gd name="T90" fmla="*/ 165 w 324"/>
                <a:gd name="T91" fmla="*/ 92 h 112"/>
                <a:gd name="T92" fmla="*/ 184 w 324"/>
                <a:gd name="T93" fmla="*/ 85 h 112"/>
                <a:gd name="T94" fmla="*/ 201 w 324"/>
                <a:gd name="T95" fmla="*/ 92 h 112"/>
                <a:gd name="T96" fmla="*/ 207 w 324"/>
                <a:gd name="T97" fmla="*/ 103 h 112"/>
                <a:gd name="T98" fmla="*/ 224 w 324"/>
                <a:gd name="T99" fmla="*/ 88 h 112"/>
                <a:gd name="T100" fmla="*/ 218 w 324"/>
                <a:gd name="T101" fmla="*/ 81 h 112"/>
                <a:gd name="T102" fmla="*/ 227 w 324"/>
                <a:gd name="T103" fmla="*/ 66 h 112"/>
                <a:gd name="T104" fmla="*/ 248 w 324"/>
                <a:gd name="T105" fmla="*/ 66 h 112"/>
                <a:gd name="T106" fmla="*/ 263 w 324"/>
                <a:gd name="T107" fmla="*/ 59 h 112"/>
                <a:gd name="T108" fmla="*/ 267 w 324"/>
                <a:gd name="T109" fmla="*/ 61 h 112"/>
                <a:gd name="T110" fmla="*/ 260 w 324"/>
                <a:gd name="T111" fmla="*/ 83 h 112"/>
                <a:gd name="T112" fmla="*/ 268 w 324"/>
                <a:gd name="T113" fmla="*/ 69 h 112"/>
                <a:gd name="T114" fmla="*/ 287 w 324"/>
                <a:gd name="T115" fmla="*/ 60 h 112"/>
                <a:gd name="T116" fmla="*/ 298 w 324"/>
                <a:gd name="T117" fmla="*/ 48 h 112"/>
                <a:gd name="T118" fmla="*/ 306 w 324"/>
                <a:gd name="T119" fmla="*/ 45 h 112"/>
                <a:gd name="T120" fmla="*/ 319 w 324"/>
                <a:gd name="T121" fmla="*/ 45 h 112"/>
                <a:gd name="T122" fmla="*/ 162 w 324"/>
                <a:gd name="T123" fmla="*/ 7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4" h="112">
                  <a:moveTo>
                    <a:pt x="324" y="43"/>
                  </a:moveTo>
                  <a:cubicBezTo>
                    <a:pt x="323" y="43"/>
                    <a:pt x="321" y="42"/>
                    <a:pt x="321" y="41"/>
                  </a:cubicBezTo>
                  <a:cubicBezTo>
                    <a:pt x="320" y="41"/>
                    <a:pt x="318" y="40"/>
                    <a:pt x="318" y="41"/>
                  </a:cubicBezTo>
                  <a:cubicBezTo>
                    <a:pt x="318" y="41"/>
                    <a:pt x="317" y="41"/>
                    <a:pt x="317" y="40"/>
                  </a:cubicBezTo>
                  <a:cubicBezTo>
                    <a:pt x="317" y="40"/>
                    <a:pt x="314" y="40"/>
                    <a:pt x="314" y="40"/>
                  </a:cubicBezTo>
                  <a:cubicBezTo>
                    <a:pt x="314" y="41"/>
                    <a:pt x="315" y="41"/>
                    <a:pt x="315" y="41"/>
                  </a:cubicBezTo>
                  <a:cubicBezTo>
                    <a:pt x="316" y="42"/>
                    <a:pt x="315" y="42"/>
                    <a:pt x="315" y="42"/>
                  </a:cubicBezTo>
                  <a:cubicBezTo>
                    <a:pt x="315" y="43"/>
                    <a:pt x="314" y="42"/>
                    <a:pt x="314" y="42"/>
                  </a:cubicBezTo>
                  <a:cubicBezTo>
                    <a:pt x="313" y="41"/>
                    <a:pt x="314" y="40"/>
                    <a:pt x="314" y="40"/>
                  </a:cubicBezTo>
                  <a:cubicBezTo>
                    <a:pt x="314" y="39"/>
                    <a:pt x="313" y="39"/>
                    <a:pt x="313" y="39"/>
                  </a:cubicBezTo>
                  <a:cubicBezTo>
                    <a:pt x="313" y="38"/>
                    <a:pt x="310" y="37"/>
                    <a:pt x="309" y="36"/>
                  </a:cubicBezTo>
                  <a:cubicBezTo>
                    <a:pt x="308" y="36"/>
                    <a:pt x="306" y="36"/>
                    <a:pt x="306" y="35"/>
                  </a:cubicBezTo>
                  <a:cubicBezTo>
                    <a:pt x="306" y="34"/>
                    <a:pt x="304" y="34"/>
                    <a:pt x="303" y="34"/>
                  </a:cubicBezTo>
                  <a:cubicBezTo>
                    <a:pt x="302" y="33"/>
                    <a:pt x="299" y="31"/>
                    <a:pt x="297" y="31"/>
                  </a:cubicBezTo>
                  <a:cubicBezTo>
                    <a:pt x="296" y="31"/>
                    <a:pt x="296" y="30"/>
                    <a:pt x="296" y="30"/>
                  </a:cubicBezTo>
                  <a:cubicBezTo>
                    <a:pt x="295" y="31"/>
                    <a:pt x="292" y="30"/>
                    <a:pt x="291" y="30"/>
                  </a:cubicBezTo>
                  <a:cubicBezTo>
                    <a:pt x="290" y="30"/>
                    <a:pt x="290" y="31"/>
                    <a:pt x="289" y="31"/>
                  </a:cubicBezTo>
                  <a:cubicBezTo>
                    <a:pt x="288" y="30"/>
                    <a:pt x="285" y="29"/>
                    <a:pt x="285" y="30"/>
                  </a:cubicBezTo>
                  <a:cubicBezTo>
                    <a:pt x="284" y="30"/>
                    <a:pt x="284" y="31"/>
                    <a:pt x="284" y="31"/>
                  </a:cubicBezTo>
                  <a:cubicBezTo>
                    <a:pt x="283" y="31"/>
                    <a:pt x="284" y="31"/>
                    <a:pt x="285" y="32"/>
                  </a:cubicBezTo>
                  <a:cubicBezTo>
                    <a:pt x="286" y="33"/>
                    <a:pt x="285" y="34"/>
                    <a:pt x="284" y="34"/>
                  </a:cubicBezTo>
                  <a:cubicBezTo>
                    <a:pt x="283" y="35"/>
                    <a:pt x="282" y="34"/>
                    <a:pt x="282" y="33"/>
                  </a:cubicBezTo>
                  <a:cubicBezTo>
                    <a:pt x="281" y="33"/>
                    <a:pt x="280" y="33"/>
                    <a:pt x="280" y="32"/>
                  </a:cubicBezTo>
                  <a:cubicBezTo>
                    <a:pt x="279" y="31"/>
                    <a:pt x="280" y="31"/>
                    <a:pt x="281" y="31"/>
                  </a:cubicBezTo>
                  <a:cubicBezTo>
                    <a:pt x="281" y="32"/>
                    <a:pt x="282" y="32"/>
                    <a:pt x="282" y="31"/>
                  </a:cubicBezTo>
                  <a:cubicBezTo>
                    <a:pt x="282" y="30"/>
                    <a:pt x="281" y="30"/>
                    <a:pt x="280" y="30"/>
                  </a:cubicBezTo>
                  <a:cubicBezTo>
                    <a:pt x="279" y="30"/>
                    <a:pt x="278" y="31"/>
                    <a:pt x="277" y="32"/>
                  </a:cubicBezTo>
                  <a:cubicBezTo>
                    <a:pt x="276" y="32"/>
                    <a:pt x="273" y="32"/>
                    <a:pt x="272" y="31"/>
                  </a:cubicBezTo>
                  <a:cubicBezTo>
                    <a:pt x="272" y="31"/>
                    <a:pt x="267" y="31"/>
                    <a:pt x="266" y="32"/>
                  </a:cubicBezTo>
                  <a:cubicBezTo>
                    <a:pt x="266" y="32"/>
                    <a:pt x="266" y="33"/>
                    <a:pt x="266" y="33"/>
                  </a:cubicBezTo>
                  <a:cubicBezTo>
                    <a:pt x="266" y="34"/>
                    <a:pt x="265" y="32"/>
                    <a:pt x="265" y="31"/>
                  </a:cubicBezTo>
                  <a:cubicBezTo>
                    <a:pt x="265" y="31"/>
                    <a:pt x="265" y="31"/>
                    <a:pt x="264" y="31"/>
                  </a:cubicBezTo>
                  <a:cubicBezTo>
                    <a:pt x="263" y="31"/>
                    <a:pt x="262" y="31"/>
                    <a:pt x="263" y="31"/>
                  </a:cubicBezTo>
                  <a:cubicBezTo>
                    <a:pt x="263" y="30"/>
                    <a:pt x="262" y="30"/>
                    <a:pt x="263" y="29"/>
                  </a:cubicBezTo>
                  <a:cubicBezTo>
                    <a:pt x="264" y="29"/>
                    <a:pt x="262" y="27"/>
                    <a:pt x="260" y="26"/>
                  </a:cubicBezTo>
                  <a:cubicBezTo>
                    <a:pt x="258" y="26"/>
                    <a:pt x="254" y="26"/>
                    <a:pt x="252" y="26"/>
                  </a:cubicBezTo>
                  <a:cubicBezTo>
                    <a:pt x="251" y="27"/>
                    <a:pt x="249" y="27"/>
                    <a:pt x="248" y="27"/>
                  </a:cubicBezTo>
                  <a:cubicBezTo>
                    <a:pt x="247" y="27"/>
                    <a:pt x="248" y="26"/>
                    <a:pt x="247" y="26"/>
                  </a:cubicBezTo>
                  <a:cubicBezTo>
                    <a:pt x="247" y="25"/>
                    <a:pt x="245" y="25"/>
                    <a:pt x="245" y="25"/>
                  </a:cubicBezTo>
                  <a:cubicBezTo>
                    <a:pt x="245" y="25"/>
                    <a:pt x="244" y="25"/>
                    <a:pt x="244" y="25"/>
                  </a:cubicBezTo>
                  <a:cubicBezTo>
                    <a:pt x="244" y="24"/>
                    <a:pt x="242" y="24"/>
                    <a:pt x="242" y="24"/>
                  </a:cubicBezTo>
                  <a:cubicBezTo>
                    <a:pt x="241" y="24"/>
                    <a:pt x="241" y="23"/>
                    <a:pt x="241" y="23"/>
                  </a:cubicBezTo>
                  <a:cubicBezTo>
                    <a:pt x="242" y="23"/>
                    <a:pt x="244" y="23"/>
                    <a:pt x="243" y="22"/>
                  </a:cubicBezTo>
                  <a:cubicBezTo>
                    <a:pt x="242" y="22"/>
                    <a:pt x="237" y="21"/>
                    <a:pt x="237" y="21"/>
                  </a:cubicBezTo>
                  <a:cubicBezTo>
                    <a:pt x="236" y="22"/>
                    <a:pt x="237" y="22"/>
                    <a:pt x="235" y="23"/>
                  </a:cubicBezTo>
                  <a:cubicBezTo>
                    <a:pt x="234" y="24"/>
                    <a:pt x="233" y="24"/>
                    <a:pt x="233" y="23"/>
                  </a:cubicBezTo>
                  <a:cubicBezTo>
                    <a:pt x="233" y="23"/>
                    <a:pt x="235" y="23"/>
                    <a:pt x="235" y="22"/>
                  </a:cubicBezTo>
                  <a:cubicBezTo>
                    <a:pt x="235" y="22"/>
                    <a:pt x="233" y="22"/>
                    <a:pt x="233" y="22"/>
                  </a:cubicBezTo>
                  <a:cubicBezTo>
                    <a:pt x="232" y="21"/>
                    <a:pt x="233" y="21"/>
                    <a:pt x="234" y="21"/>
                  </a:cubicBezTo>
                  <a:cubicBezTo>
                    <a:pt x="234" y="21"/>
                    <a:pt x="236" y="21"/>
                    <a:pt x="236" y="21"/>
                  </a:cubicBezTo>
                  <a:cubicBezTo>
                    <a:pt x="236" y="21"/>
                    <a:pt x="235" y="21"/>
                    <a:pt x="234" y="20"/>
                  </a:cubicBezTo>
                  <a:cubicBezTo>
                    <a:pt x="233" y="20"/>
                    <a:pt x="230" y="20"/>
                    <a:pt x="228" y="20"/>
                  </a:cubicBezTo>
                  <a:cubicBezTo>
                    <a:pt x="227" y="20"/>
                    <a:pt x="226" y="19"/>
                    <a:pt x="225" y="19"/>
                  </a:cubicBezTo>
                  <a:cubicBezTo>
                    <a:pt x="224" y="19"/>
                    <a:pt x="224" y="20"/>
                    <a:pt x="225" y="20"/>
                  </a:cubicBezTo>
                  <a:cubicBezTo>
                    <a:pt x="225" y="20"/>
                    <a:pt x="224" y="21"/>
                    <a:pt x="223" y="21"/>
                  </a:cubicBezTo>
                  <a:cubicBezTo>
                    <a:pt x="222" y="20"/>
                    <a:pt x="221" y="21"/>
                    <a:pt x="221" y="22"/>
                  </a:cubicBezTo>
                  <a:cubicBezTo>
                    <a:pt x="222" y="23"/>
                    <a:pt x="222" y="22"/>
                    <a:pt x="223" y="22"/>
                  </a:cubicBezTo>
                  <a:cubicBezTo>
                    <a:pt x="223" y="22"/>
                    <a:pt x="222" y="23"/>
                    <a:pt x="222" y="23"/>
                  </a:cubicBezTo>
                  <a:cubicBezTo>
                    <a:pt x="223" y="23"/>
                    <a:pt x="223" y="24"/>
                    <a:pt x="223" y="24"/>
                  </a:cubicBezTo>
                  <a:cubicBezTo>
                    <a:pt x="223" y="25"/>
                    <a:pt x="222" y="25"/>
                    <a:pt x="221" y="24"/>
                  </a:cubicBezTo>
                  <a:cubicBezTo>
                    <a:pt x="221" y="24"/>
                    <a:pt x="220" y="24"/>
                    <a:pt x="219" y="24"/>
                  </a:cubicBezTo>
                  <a:cubicBezTo>
                    <a:pt x="219" y="24"/>
                    <a:pt x="218" y="24"/>
                    <a:pt x="219" y="25"/>
                  </a:cubicBezTo>
                  <a:cubicBezTo>
                    <a:pt x="220" y="25"/>
                    <a:pt x="220" y="25"/>
                    <a:pt x="219" y="25"/>
                  </a:cubicBezTo>
                  <a:cubicBezTo>
                    <a:pt x="218" y="26"/>
                    <a:pt x="218" y="24"/>
                    <a:pt x="217" y="24"/>
                  </a:cubicBezTo>
                  <a:cubicBezTo>
                    <a:pt x="217" y="25"/>
                    <a:pt x="215" y="24"/>
                    <a:pt x="214" y="24"/>
                  </a:cubicBezTo>
                  <a:cubicBezTo>
                    <a:pt x="213" y="24"/>
                    <a:pt x="213" y="25"/>
                    <a:pt x="212" y="25"/>
                  </a:cubicBezTo>
                  <a:cubicBezTo>
                    <a:pt x="211" y="25"/>
                    <a:pt x="209" y="24"/>
                    <a:pt x="209" y="24"/>
                  </a:cubicBezTo>
                  <a:cubicBezTo>
                    <a:pt x="209" y="23"/>
                    <a:pt x="208" y="23"/>
                    <a:pt x="208" y="23"/>
                  </a:cubicBezTo>
                  <a:cubicBezTo>
                    <a:pt x="207" y="24"/>
                    <a:pt x="207" y="25"/>
                    <a:pt x="207" y="26"/>
                  </a:cubicBezTo>
                  <a:cubicBezTo>
                    <a:pt x="206" y="26"/>
                    <a:pt x="206" y="27"/>
                    <a:pt x="206" y="27"/>
                  </a:cubicBezTo>
                  <a:cubicBezTo>
                    <a:pt x="205" y="27"/>
                    <a:pt x="205" y="27"/>
                    <a:pt x="204" y="27"/>
                  </a:cubicBezTo>
                  <a:cubicBezTo>
                    <a:pt x="204" y="27"/>
                    <a:pt x="201" y="25"/>
                    <a:pt x="201" y="24"/>
                  </a:cubicBezTo>
                  <a:cubicBezTo>
                    <a:pt x="201" y="23"/>
                    <a:pt x="200" y="22"/>
                    <a:pt x="200" y="22"/>
                  </a:cubicBezTo>
                  <a:cubicBezTo>
                    <a:pt x="199" y="22"/>
                    <a:pt x="200" y="22"/>
                    <a:pt x="200" y="22"/>
                  </a:cubicBezTo>
                  <a:cubicBezTo>
                    <a:pt x="201" y="22"/>
                    <a:pt x="201" y="22"/>
                    <a:pt x="202" y="22"/>
                  </a:cubicBezTo>
                  <a:cubicBezTo>
                    <a:pt x="202" y="22"/>
                    <a:pt x="202" y="21"/>
                    <a:pt x="201" y="21"/>
                  </a:cubicBezTo>
                  <a:cubicBezTo>
                    <a:pt x="201" y="21"/>
                    <a:pt x="201" y="20"/>
                    <a:pt x="201" y="20"/>
                  </a:cubicBezTo>
                  <a:cubicBezTo>
                    <a:pt x="202" y="20"/>
                    <a:pt x="200" y="19"/>
                    <a:pt x="201" y="19"/>
                  </a:cubicBezTo>
                  <a:cubicBezTo>
                    <a:pt x="201" y="19"/>
                    <a:pt x="201" y="18"/>
                    <a:pt x="200" y="18"/>
                  </a:cubicBezTo>
                  <a:cubicBezTo>
                    <a:pt x="200" y="18"/>
                    <a:pt x="199" y="17"/>
                    <a:pt x="199" y="17"/>
                  </a:cubicBezTo>
                  <a:cubicBezTo>
                    <a:pt x="199" y="17"/>
                    <a:pt x="196" y="17"/>
                    <a:pt x="197" y="17"/>
                  </a:cubicBezTo>
                  <a:cubicBezTo>
                    <a:pt x="197" y="17"/>
                    <a:pt x="196" y="17"/>
                    <a:pt x="196" y="17"/>
                  </a:cubicBezTo>
                  <a:cubicBezTo>
                    <a:pt x="196" y="17"/>
                    <a:pt x="195" y="17"/>
                    <a:pt x="194" y="16"/>
                  </a:cubicBezTo>
                  <a:cubicBezTo>
                    <a:pt x="192" y="16"/>
                    <a:pt x="192" y="15"/>
                    <a:pt x="192" y="15"/>
                  </a:cubicBezTo>
                  <a:cubicBezTo>
                    <a:pt x="191" y="15"/>
                    <a:pt x="191" y="16"/>
                    <a:pt x="191" y="16"/>
                  </a:cubicBezTo>
                  <a:cubicBezTo>
                    <a:pt x="190" y="16"/>
                    <a:pt x="189" y="16"/>
                    <a:pt x="190" y="17"/>
                  </a:cubicBezTo>
                  <a:cubicBezTo>
                    <a:pt x="190" y="18"/>
                    <a:pt x="190" y="18"/>
                    <a:pt x="190" y="19"/>
                  </a:cubicBezTo>
                  <a:cubicBezTo>
                    <a:pt x="190" y="19"/>
                    <a:pt x="189" y="19"/>
                    <a:pt x="189" y="19"/>
                  </a:cubicBezTo>
                  <a:cubicBezTo>
                    <a:pt x="188" y="18"/>
                    <a:pt x="188" y="19"/>
                    <a:pt x="186" y="19"/>
                  </a:cubicBezTo>
                  <a:cubicBezTo>
                    <a:pt x="185" y="18"/>
                    <a:pt x="184" y="19"/>
                    <a:pt x="184" y="18"/>
                  </a:cubicBezTo>
                  <a:cubicBezTo>
                    <a:pt x="183" y="18"/>
                    <a:pt x="183" y="18"/>
                    <a:pt x="183" y="18"/>
                  </a:cubicBezTo>
                  <a:cubicBezTo>
                    <a:pt x="183" y="19"/>
                    <a:pt x="180" y="18"/>
                    <a:pt x="180" y="18"/>
                  </a:cubicBezTo>
                  <a:cubicBezTo>
                    <a:pt x="180" y="17"/>
                    <a:pt x="180" y="17"/>
                    <a:pt x="181" y="17"/>
                  </a:cubicBezTo>
                  <a:cubicBezTo>
                    <a:pt x="181" y="17"/>
                    <a:pt x="180" y="16"/>
                    <a:pt x="179" y="17"/>
                  </a:cubicBezTo>
                  <a:cubicBezTo>
                    <a:pt x="178" y="17"/>
                    <a:pt x="177" y="16"/>
                    <a:pt x="175" y="16"/>
                  </a:cubicBezTo>
                  <a:cubicBezTo>
                    <a:pt x="174" y="16"/>
                    <a:pt x="171" y="16"/>
                    <a:pt x="170" y="17"/>
                  </a:cubicBezTo>
                  <a:cubicBezTo>
                    <a:pt x="170" y="17"/>
                    <a:pt x="171" y="18"/>
                    <a:pt x="170" y="18"/>
                  </a:cubicBezTo>
                  <a:cubicBezTo>
                    <a:pt x="169" y="18"/>
                    <a:pt x="170" y="16"/>
                    <a:pt x="170" y="16"/>
                  </a:cubicBezTo>
                  <a:cubicBezTo>
                    <a:pt x="170" y="15"/>
                    <a:pt x="169" y="15"/>
                    <a:pt x="169" y="15"/>
                  </a:cubicBezTo>
                  <a:cubicBezTo>
                    <a:pt x="169" y="16"/>
                    <a:pt x="167" y="16"/>
                    <a:pt x="167" y="16"/>
                  </a:cubicBezTo>
                  <a:cubicBezTo>
                    <a:pt x="166" y="15"/>
                    <a:pt x="166" y="15"/>
                    <a:pt x="164" y="15"/>
                  </a:cubicBezTo>
                  <a:cubicBezTo>
                    <a:pt x="163" y="14"/>
                    <a:pt x="162" y="16"/>
                    <a:pt x="162" y="16"/>
                  </a:cubicBezTo>
                  <a:cubicBezTo>
                    <a:pt x="162" y="16"/>
                    <a:pt x="163" y="16"/>
                    <a:pt x="163" y="16"/>
                  </a:cubicBezTo>
                  <a:cubicBezTo>
                    <a:pt x="163" y="17"/>
                    <a:pt x="161" y="17"/>
                    <a:pt x="161" y="17"/>
                  </a:cubicBezTo>
                  <a:cubicBezTo>
                    <a:pt x="161" y="17"/>
                    <a:pt x="159" y="18"/>
                    <a:pt x="158" y="18"/>
                  </a:cubicBezTo>
                  <a:cubicBezTo>
                    <a:pt x="156" y="18"/>
                    <a:pt x="156" y="18"/>
                    <a:pt x="155" y="19"/>
                  </a:cubicBezTo>
                  <a:cubicBezTo>
                    <a:pt x="154" y="20"/>
                    <a:pt x="154" y="18"/>
                    <a:pt x="155" y="18"/>
                  </a:cubicBezTo>
                  <a:cubicBezTo>
                    <a:pt x="156" y="17"/>
                    <a:pt x="157" y="17"/>
                    <a:pt x="157" y="17"/>
                  </a:cubicBezTo>
                  <a:cubicBezTo>
                    <a:pt x="157" y="16"/>
                    <a:pt x="158" y="16"/>
                    <a:pt x="159" y="16"/>
                  </a:cubicBezTo>
                  <a:cubicBezTo>
                    <a:pt x="160" y="16"/>
                    <a:pt x="160" y="15"/>
                    <a:pt x="161" y="15"/>
                  </a:cubicBezTo>
                  <a:cubicBezTo>
                    <a:pt x="161" y="15"/>
                    <a:pt x="163" y="14"/>
                    <a:pt x="163" y="14"/>
                  </a:cubicBezTo>
                  <a:cubicBezTo>
                    <a:pt x="163" y="13"/>
                    <a:pt x="166" y="12"/>
                    <a:pt x="166" y="12"/>
                  </a:cubicBezTo>
                  <a:cubicBezTo>
                    <a:pt x="167" y="12"/>
                    <a:pt x="167" y="11"/>
                    <a:pt x="167" y="11"/>
                  </a:cubicBezTo>
                  <a:cubicBezTo>
                    <a:pt x="167" y="11"/>
                    <a:pt x="169" y="11"/>
                    <a:pt x="170" y="10"/>
                  </a:cubicBezTo>
                  <a:cubicBezTo>
                    <a:pt x="170" y="10"/>
                    <a:pt x="170" y="9"/>
                    <a:pt x="170" y="9"/>
                  </a:cubicBezTo>
                  <a:cubicBezTo>
                    <a:pt x="170" y="9"/>
                    <a:pt x="170" y="9"/>
                    <a:pt x="170" y="8"/>
                  </a:cubicBezTo>
                  <a:cubicBezTo>
                    <a:pt x="169" y="8"/>
                    <a:pt x="170" y="8"/>
                    <a:pt x="171" y="8"/>
                  </a:cubicBezTo>
                  <a:cubicBezTo>
                    <a:pt x="171" y="8"/>
                    <a:pt x="171" y="7"/>
                    <a:pt x="170" y="7"/>
                  </a:cubicBezTo>
                  <a:cubicBezTo>
                    <a:pt x="170" y="7"/>
                    <a:pt x="170" y="7"/>
                    <a:pt x="170" y="6"/>
                  </a:cubicBezTo>
                  <a:cubicBezTo>
                    <a:pt x="169" y="6"/>
                    <a:pt x="169" y="6"/>
                    <a:pt x="169" y="6"/>
                  </a:cubicBezTo>
                  <a:cubicBezTo>
                    <a:pt x="169" y="5"/>
                    <a:pt x="169" y="5"/>
                    <a:pt x="168" y="4"/>
                  </a:cubicBezTo>
                  <a:cubicBezTo>
                    <a:pt x="168" y="4"/>
                    <a:pt x="167" y="5"/>
                    <a:pt x="166" y="4"/>
                  </a:cubicBezTo>
                  <a:cubicBezTo>
                    <a:pt x="166" y="4"/>
                    <a:pt x="164" y="3"/>
                    <a:pt x="164" y="4"/>
                  </a:cubicBezTo>
                  <a:cubicBezTo>
                    <a:pt x="164" y="4"/>
                    <a:pt x="163" y="3"/>
                    <a:pt x="162" y="4"/>
                  </a:cubicBezTo>
                  <a:cubicBezTo>
                    <a:pt x="162" y="4"/>
                    <a:pt x="160" y="4"/>
                    <a:pt x="160" y="4"/>
                  </a:cubicBezTo>
                  <a:cubicBezTo>
                    <a:pt x="159" y="3"/>
                    <a:pt x="159" y="4"/>
                    <a:pt x="159" y="4"/>
                  </a:cubicBezTo>
                  <a:cubicBezTo>
                    <a:pt x="159" y="5"/>
                    <a:pt x="157" y="5"/>
                    <a:pt x="156" y="5"/>
                  </a:cubicBezTo>
                  <a:cubicBezTo>
                    <a:pt x="156" y="5"/>
                    <a:pt x="158" y="3"/>
                    <a:pt x="158" y="3"/>
                  </a:cubicBezTo>
                  <a:cubicBezTo>
                    <a:pt x="158" y="2"/>
                    <a:pt x="154" y="3"/>
                    <a:pt x="154" y="3"/>
                  </a:cubicBezTo>
                  <a:cubicBezTo>
                    <a:pt x="154" y="2"/>
                    <a:pt x="153" y="2"/>
                    <a:pt x="152" y="2"/>
                  </a:cubicBezTo>
                  <a:cubicBezTo>
                    <a:pt x="151" y="2"/>
                    <a:pt x="152" y="2"/>
                    <a:pt x="153" y="2"/>
                  </a:cubicBezTo>
                  <a:cubicBezTo>
                    <a:pt x="153" y="2"/>
                    <a:pt x="154" y="1"/>
                    <a:pt x="154" y="1"/>
                  </a:cubicBezTo>
                  <a:cubicBezTo>
                    <a:pt x="155" y="1"/>
                    <a:pt x="155" y="1"/>
                    <a:pt x="155" y="0"/>
                  </a:cubicBezTo>
                  <a:cubicBezTo>
                    <a:pt x="154" y="0"/>
                    <a:pt x="154" y="0"/>
                    <a:pt x="153" y="0"/>
                  </a:cubicBezTo>
                  <a:cubicBezTo>
                    <a:pt x="152" y="0"/>
                    <a:pt x="151" y="0"/>
                    <a:pt x="151" y="0"/>
                  </a:cubicBezTo>
                  <a:cubicBezTo>
                    <a:pt x="150" y="0"/>
                    <a:pt x="150" y="0"/>
                    <a:pt x="148" y="0"/>
                  </a:cubicBezTo>
                  <a:cubicBezTo>
                    <a:pt x="147" y="0"/>
                    <a:pt x="147" y="1"/>
                    <a:pt x="146" y="2"/>
                  </a:cubicBezTo>
                  <a:cubicBezTo>
                    <a:pt x="145" y="2"/>
                    <a:pt x="144" y="3"/>
                    <a:pt x="145" y="3"/>
                  </a:cubicBezTo>
                  <a:cubicBezTo>
                    <a:pt x="145" y="4"/>
                    <a:pt x="145" y="4"/>
                    <a:pt x="145" y="4"/>
                  </a:cubicBezTo>
                  <a:cubicBezTo>
                    <a:pt x="145" y="5"/>
                    <a:pt x="145" y="5"/>
                    <a:pt x="144" y="5"/>
                  </a:cubicBezTo>
                  <a:cubicBezTo>
                    <a:pt x="143" y="5"/>
                    <a:pt x="141" y="5"/>
                    <a:pt x="141" y="5"/>
                  </a:cubicBezTo>
                  <a:cubicBezTo>
                    <a:pt x="141" y="6"/>
                    <a:pt x="142" y="6"/>
                    <a:pt x="142" y="6"/>
                  </a:cubicBezTo>
                  <a:cubicBezTo>
                    <a:pt x="142" y="6"/>
                    <a:pt x="141" y="6"/>
                    <a:pt x="141" y="6"/>
                  </a:cubicBezTo>
                  <a:cubicBezTo>
                    <a:pt x="140" y="6"/>
                    <a:pt x="139" y="6"/>
                    <a:pt x="139" y="6"/>
                  </a:cubicBezTo>
                  <a:cubicBezTo>
                    <a:pt x="139" y="7"/>
                    <a:pt x="138" y="7"/>
                    <a:pt x="138" y="6"/>
                  </a:cubicBezTo>
                  <a:cubicBezTo>
                    <a:pt x="137" y="6"/>
                    <a:pt x="137" y="7"/>
                    <a:pt x="136" y="7"/>
                  </a:cubicBezTo>
                  <a:cubicBezTo>
                    <a:pt x="136" y="6"/>
                    <a:pt x="137" y="6"/>
                    <a:pt x="137" y="5"/>
                  </a:cubicBezTo>
                  <a:cubicBezTo>
                    <a:pt x="137" y="5"/>
                    <a:pt x="135" y="5"/>
                    <a:pt x="135" y="6"/>
                  </a:cubicBezTo>
                  <a:cubicBezTo>
                    <a:pt x="135" y="6"/>
                    <a:pt x="134" y="6"/>
                    <a:pt x="134" y="6"/>
                  </a:cubicBezTo>
                  <a:cubicBezTo>
                    <a:pt x="134" y="6"/>
                    <a:pt x="133" y="6"/>
                    <a:pt x="133" y="6"/>
                  </a:cubicBezTo>
                  <a:cubicBezTo>
                    <a:pt x="132" y="7"/>
                    <a:pt x="131" y="6"/>
                    <a:pt x="131" y="7"/>
                  </a:cubicBezTo>
                  <a:cubicBezTo>
                    <a:pt x="130" y="7"/>
                    <a:pt x="132" y="7"/>
                    <a:pt x="132" y="7"/>
                  </a:cubicBezTo>
                  <a:cubicBezTo>
                    <a:pt x="132" y="8"/>
                    <a:pt x="129" y="8"/>
                    <a:pt x="129" y="8"/>
                  </a:cubicBezTo>
                  <a:cubicBezTo>
                    <a:pt x="128" y="8"/>
                    <a:pt x="127" y="8"/>
                    <a:pt x="126" y="8"/>
                  </a:cubicBezTo>
                  <a:cubicBezTo>
                    <a:pt x="125" y="8"/>
                    <a:pt x="125" y="9"/>
                    <a:pt x="124" y="9"/>
                  </a:cubicBezTo>
                  <a:cubicBezTo>
                    <a:pt x="123" y="9"/>
                    <a:pt x="123" y="9"/>
                    <a:pt x="122" y="10"/>
                  </a:cubicBezTo>
                  <a:cubicBezTo>
                    <a:pt x="122" y="10"/>
                    <a:pt x="121" y="10"/>
                    <a:pt x="121" y="10"/>
                  </a:cubicBezTo>
                  <a:cubicBezTo>
                    <a:pt x="120" y="10"/>
                    <a:pt x="119" y="10"/>
                    <a:pt x="120" y="10"/>
                  </a:cubicBezTo>
                  <a:cubicBezTo>
                    <a:pt x="121" y="10"/>
                    <a:pt x="120" y="11"/>
                    <a:pt x="120" y="11"/>
                  </a:cubicBezTo>
                  <a:cubicBezTo>
                    <a:pt x="119" y="11"/>
                    <a:pt x="118" y="11"/>
                    <a:pt x="119" y="11"/>
                  </a:cubicBezTo>
                  <a:cubicBezTo>
                    <a:pt x="120" y="11"/>
                    <a:pt x="120" y="12"/>
                    <a:pt x="120" y="12"/>
                  </a:cubicBezTo>
                  <a:cubicBezTo>
                    <a:pt x="119" y="12"/>
                    <a:pt x="118" y="12"/>
                    <a:pt x="118" y="12"/>
                  </a:cubicBezTo>
                  <a:cubicBezTo>
                    <a:pt x="118" y="12"/>
                    <a:pt x="118" y="13"/>
                    <a:pt x="119" y="12"/>
                  </a:cubicBezTo>
                  <a:cubicBezTo>
                    <a:pt x="119" y="12"/>
                    <a:pt x="120" y="13"/>
                    <a:pt x="120" y="13"/>
                  </a:cubicBezTo>
                  <a:cubicBezTo>
                    <a:pt x="120" y="14"/>
                    <a:pt x="119" y="13"/>
                    <a:pt x="118" y="13"/>
                  </a:cubicBezTo>
                  <a:cubicBezTo>
                    <a:pt x="118" y="14"/>
                    <a:pt x="118" y="14"/>
                    <a:pt x="119" y="14"/>
                  </a:cubicBezTo>
                  <a:cubicBezTo>
                    <a:pt x="120" y="14"/>
                    <a:pt x="119" y="14"/>
                    <a:pt x="120" y="14"/>
                  </a:cubicBezTo>
                  <a:cubicBezTo>
                    <a:pt x="120" y="15"/>
                    <a:pt x="120" y="15"/>
                    <a:pt x="120" y="15"/>
                  </a:cubicBezTo>
                  <a:cubicBezTo>
                    <a:pt x="120" y="15"/>
                    <a:pt x="120" y="15"/>
                    <a:pt x="120" y="15"/>
                  </a:cubicBezTo>
                  <a:cubicBezTo>
                    <a:pt x="120" y="16"/>
                    <a:pt x="119" y="16"/>
                    <a:pt x="119" y="16"/>
                  </a:cubicBezTo>
                  <a:cubicBezTo>
                    <a:pt x="119" y="15"/>
                    <a:pt x="117" y="15"/>
                    <a:pt x="117" y="16"/>
                  </a:cubicBezTo>
                  <a:cubicBezTo>
                    <a:pt x="117" y="16"/>
                    <a:pt x="117" y="16"/>
                    <a:pt x="116" y="16"/>
                  </a:cubicBezTo>
                  <a:cubicBezTo>
                    <a:pt x="116" y="15"/>
                    <a:pt x="115" y="16"/>
                    <a:pt x="113" y="16"/>
                  </a:cubicBezTo>
                  <a:cubicBezTo>
                    <a:pt x="112" y="16"/>
                    <a:pt x="109" y="16"/>
                    <a:pt x="108" y="16"/>
                  </a:cubicBezTo>
                  <a:cubicBezTo>
                    <a:pt x="107" y="17"/>
                    <a:pt x="107" y="18"/>
                    <a:pt x="107" y="18"/>
                  </a:cubicBezTo>
                  <a:cubicBezTo>
                    <a:pt x="108" y="19"/>
                    <a:pt x="107" y="19"/>
                    <a:pt x="107" y="20"/>
                  </a:cubicBezTo>
                  <a:cubicBezTo>
                    <a:pt x="107" y="20"/>
                    <a:pt x="109" y="21"/>
                    <a:pt x="110" y="21"/>
                  </a:cubicBezTo>
                  <a:cubicBezTo>
                    <a:pt x="111" y="21"/>
                    <a:pt x="112" y="22"/>
                    <a:pt x="111" y="23"/>
                  </a:cubicBezTo>
                  <a:cubicBezTo>
                    <a:pt x="111" y="24"/>
                    <a:pt x="109" y="23"/>
                    <a:pt x="108" y="22"/>
                  </a:cubicBezTo>
                  <a:cubicBezTo>
                    <a:pt x="107" y="21"/>
                    <a:pt x="104" y="21"/>
                    <a:pt x="103" y="21"/>
                  </a:cubicBezTo>
                  <a:cubicBezTo>
                    <a:pt x="103" y="21"/>
                    <a:pt x="103" y="20"/>
                    <a:pt x="102" y="20"/>
                  </a:cubicBezTo>
                  <a:cubicBezTo>
                    <a:pt x="101" y="20"/>
                    <a:pt x="100" y="21"/>
                    <a:pt x="101" y="21"/>
                  </a:cubicBezTo>
                  <a:cubicBezTo>
                    <a:pt x="101" y="21"/>
                    <a:pt x="102" y="21"/>
                    <a:pt x="102" y="21"/>
                  </a:cubicBezTo>
                  <a:cubicBezTo>
                    <a:pt x="101" y="22"/>
                    <a:pt x="102" y="22"/>
                    <a:pt x="103" y="22"/>
                  </a:cubicBezTo>
                  <a:cubicBezTo>
                    <a:pt x="104" y="22"/>
                    <a:pt x="102" y="23"/>
                    <a:pt x="101" y="22"/>
                  </a:cubicBezTo>
                  <a:cubicBezTo>
                    <a:pt x="100" y="22"/>
                    <a:pt x="99" y="22"/>
                    <a:pt x="99" y="23"/>
                  </a:cubicBezTo>
                  <a:cubicBezTo>
                    <a:pt x="99" y="23"/>
                    <a:pt x="100" y="25"/>
                    <a:pt x="101" y="25"/>
                  </a:cubicBezTo>
                  <a:cubicBezTo>
                    <a:pt x="103" y="25"/>
                    <a:pt x="103" y="26"/>
                    <a:pt x="103" y="26"/>
                  </a:cubicBezTo>
                  <a:cubicBezTo>
                    <a:pt x="104" y="26"/>
                    <a:pt x="103" y="26"/>
                    <a:pt x="103" y="26"/>
                  </a:cubicBezTo>
                  <a:cubicBezTo>
                    <a:pt x="102" y="27"/>
                    <a:pt x="101" y="26"/>
                    <a:pt x="101" y="25"/>
                  </a:cubicBezTo>
                  <a:cubicBezTo>
                    <a:pt x="100" y="25"/>
                    <a:pt x="98" y="25"/>
                    <a:pt x="97" y="25"/>
                  </a:cubicBezTo>
                  <a:cubicBezTo>
                    <a:pt x="97" y="25"/>
                    <a:pt x="98" y="24"/>
                    <a:pt x="97" y="24"/>
                  </a:cubicBezTo>
                  <a:cubicBezTo>
                    <a:pt x="97" y="23"/>
                    <a:pt x="97" y="23"/>
                    <a:pt x="98" y="22"/>
                  </a:cubicBezTo>
                  <a:cubicBezTo>
                    <a:pt x="98" y="21"/>
                    <a:pt x="98" y="20"/>
                    <a:pt x="97" y="19"/>
                  </a:cubicBezTo>
                  <a:cubicBezTo>
                    <a:pt x="96" y="19"/>
                    <a:pt x="96" y="20"/>
                    <a:pt x="96" y="20"/>
                  </a:cubicBezTo>
                  <a:cubicBezTo>
                    <a:pt x="96" y="20"/>
                    <a:pt x="96" y="21"/>
                    <a:pt x="96" y="22"/>
                  </a:cubicBezTo>
                  <a:cubicBezTo>
                    <a:pt x="95" y="23"/>
                    <a:pt x="93" y="23"/>
                    <a:pt x="93" y="23"/>
                  </a:cubicBezTo>
                  <a:cubicBezTo>
                    <a:pt x="93" y="24"/>
                    <a:pt x="92" y="24"/>
                    <a:pt x="93" y="25"/>
                  </a:cubicBezTo>
                  <a:cubicBezTo>
                    <a:pt x="93" y="25"/>
                    <a:pt x="95" y="27"/>
                    <a:pt x="95" y="27"/>
                  </a:cubicBezTo>
                  <a:cubicBezTo>
                    <a:pt x="95" y="28"/>
                    <a:pt x="93" y="30"/>
                    <a:pt x="94" y="31"/>
                  </a:cubicBezTo>
                  <a:cubicBezTo>
                    <a:pt x="94" y="32"/>
                    <a:pt x="93" y="32"/>
                    <a:pt x="94" y="33"/>
                  </a:cubicBezTo>
                  <a:cubicBezTo>
                    <a:pt x="94" y="33"/>
                    <a:pt x="95" y="33"/>
                    <a:pt x="95" y="33"/>
                  </a:cubicBezTo>
                  <a:cubicBezTo>
                    <a:pt x="96" y="33"/>
                    <a:pt x="97" y="33"/>
                    <a:pt x="98" y="32"/>
                  </a:cubicBezTo>
                  <a:cubicBezTo>
                    <a:pt x="99" y="32"/>
                    <a:pt x="101" y="33"/>
                    <a:pt x="101" y="34"/>
                  </a:cubicBezTo>
                  <a:cubicBezTo>
                    <a:pt x="102" y="34"/>
                    <a:pt x="102" y="35"/>
                    <a:pt x="102" y="35"/>
                  </a:cubicBezTo>
                  <a:cubicBezTo>
                    <a:pt x="103" y="36"/>
                    <a:pt x="101" y="36"/>
                    <a:pt x="101" y="37"/>
                  </a:cubicBezTo>
                  <a:cubicBezTo>
                    <a:pt x="101" y="38"/>
                    <a:pt x="103" y="38"/>
                    <a:pt x="104" y="38"/>
                  </a:cubicBezTo>
                  <a:cubicBezTo>
                    <a:pt x="104" y="39"/>
                    <a:pt x="102" y="38"/>
                    <a:pt x="101" y="38"/>
                  </a:cubicBezTo>
                  <a:cubicBezTo>
                    <a:pt x="101" y="38"/>
                    <a:pt x="101" y="37"/>
                    <a:pt x="100" y="37"/>
                  </a:cubicBezTo>
                  <a:cubicBezTo>
                    <a:pt x="100" y="37"/>
                    <a:pt x="101" y="36"/>
                    <a:pt x="101" y="35"/>
                  </a:cubicBezTo>
                  <a:cubicBezTo>
                    <a:pt x="101" y="35"/>
                    <a:pt x="100" y="35"/>
                    <a:pt x="100" y="34"/>
                  </a:cubicBezTo>
                  <a:cubicBezTo>
                    <a:pt x="100" y="34"/>
                    <a:pt x="99" y="33"/>
                    <a:pt x="99" y="33"/>
                  </a:cubicBezTo>
                  <a:cubicBezTo>
                    <a:pt x="98" y="33"/>
                    <a:pt x="96" y="34"/>
                    <a:pt x="96" y="34"/>
                  </a:cubicBezTo>
                  <a:cubicBezTo>
                    <a:pt x="95" y="35"/>
                    <a:pt x="96" y="36"/>
                    <a:pt x="96" y="37"/>
                  </a:cubicBezTo>
                  <a:cubicBezTo>
                    <a:pt x="96" y="38"/>
                    <a:pt x="94" y="39"/>
                    <a:pt x="94" y="39"/>
                  </a:cubicBezTo>
                  <a:cubicBezTo>
                    <a:pt x="94" y="40"/>
                    <a:pt x="94" y="40"/>
                    <a:pt x="93" y="41"/>
                  </a:cubicBezTo>
                  <a:cubicBezTo>
                    <a:pt x="92" y="41"/>
                    <a:pt x="91" y="41"/>
                    <a:pt x="91" y="42"/>
                  </a:cubicBezTo>
                  <a:cubicBezTo>
                    <a:pt x="91" y="43"/>
                    <a:pt x="90" y="42"/>
                    <a:pt x="89" y="42"/>
                  </a:cubicBezTo>
                  <a:cubicBezTo>
                    <a:pt x="89" y="42"/>
                    <a:pt x="88" y="42"/>
                    <a:pt x="87" y="42"/>
                  </a:cubicBezTo>
                  <a:cubicBezTo>
                    <a:pt x="86" y="42"/>
                    <a:pt x="86" y="42"/>
                    <a:pt x="85" y="42"/>
                  </a:cubicBezTo>
                  <a:cubicBezTo>
                    <a:pt x="85" y="42"/>
                    <a:pt x="84" y="41"/>
                    <a:pt x="84" y="41"/>
                  </a:cubicBezTo>
                  <a:cubicBezTo>
                    <a:pt x="85" y="40"/>
                    <a:pt x="85" y="41"/>
                    <a:pt x="86" y="41"/>
                  </a:cubicBezTo>
                  <a:cubicBezTo>
                    <a:pt x="86" y="42"/>
                    <a:pt x="86" y="41"/>
                    <a:pt x="87" y="41"/>
                  </a:cubicBezTo>
                  <a:cubicBezTo>
                    <a:pt x="87" y="41"/>
                    <a:pt x="87" y="42"/>
                    <a:pt x="88" y="42"/>
                  </a:cubicBezTo>
                  <a:cubicBezTo>
                    <a:pt x="89" y="42"/>
                    <a:pt x="88" y="41"/>
                    <a:pt x="89" y="41"/>
                  </a:cubicBezTo>
                  <a:cubicBezTo>
                    <a:pt x="89" y="41"/>
                    <a:pt x="89" y="41"/>
                    <a:pt x="89" y="41"/>
                  </a:cubicBezTo>
                  <a:cubicBezTo>
                    <a:pt x="89" y="40"/>
                    <a:pt x="90" y="40"/>
                    <a:pt x="90" y="40"/>
                  </a:cubicBezTo>
                  <a:cubicBezTo>
                    <a:pt x="91" y="40"/>
                    <a:pt x="90" y="39"/>
                    <a:pt x="91" y="39"/>
                  </a:cubicBezTo>
                  <a:cubicBezTo>
                    <a:pt x="91" y="39"/>
                    <a:pt x="91" y="38"/>
                    <a:pt x="91" y="38"/>
                  </a:cubicBezTo>
                  <a:cubicBezTo>
                    <a:pt x="92" y="38"/>
                    <a:pt x="92" y="38"/>
                    <a:pt x="92" y="38"/>
                  </a:cubicBezTo>
                  <a:cubicBezTo>
                    <a:pt x="93" y="38"/>
                    <a:pt x="93" y="37"/>
                    <a:pt x="93" y="37"/>
                  </a:cubicBezTo>
                  <a:cubicBezTo>
                    <a:pt x="92" y="36"/>
                    <a:pt x="93" y="36"/>
                    <a:pt x="93" y="35"/>
                  </a:cubicBezTo>
                  <a:cubicBezTo>
                    <a:pt x="94" y="35"/>
                    <a:pt x="94" y="35"/>
                    <a:pt x="93" y="35"/>
                  </a:cubicBezTo>
                  <a:cubicBezTo>
                    <a:pt x="93" y="34"/>
                    <a:pt x="92" y="34"/>
                    <a:pt x="92" y="33"/>
                  </a:cubicBezTo>
                  <a:cubicBezTo>
                    <a:pt x="92" y="32"/>
                    <a:pt x="91" y="31"/>
                    <a:pt x="92" y="31"/>
                  </a:cubicBezTo>
                  <a:cubicBezTo>
                    <a:pt x="92" y="30"/>
                    <a:pt x="92" y="30"/>
                    <a:pt x="92" y="29"/>
                  </a:cubicBezTo>
                  <a:cubicBezTo>
                    <a:pt x="92" y="29"/>
                    <a:pt x="92" y="28"/>
                    <a:pt x="92" y="27"/>
                  </a:cubicBezTo>
                  <a:cubicBezTo>
                    <a:pt x="92" y="26"/>
                    <a:pt x="91" y="25"/>
                    <a:pt x="90" y="25"/>
                  </a:cubicBezTo>
                  <a:cubicBezTo>
                    <a:pt x="90" y="24"/>
                    <a:pt x="90" y="24"/>
                    <a:pt x="91" y="23"/>
                  </a:cubicBezTo>
                  <a:cubicBezTo>
                    <a:pt x="92" y="23"/>
                    <a:pt x="92" y="20"/>
                    <a:pt x="92" y="20"/>
                  </a:cubicBezTo>
                  <a:cubicBezTo>
                    <a:pt x="92" y="19"/>
                    <a:pt x="90" y="19"/>
                    <a:pt x="90" y="19"/>
                  </a:cubicBezTo>
                  <a:cubicBezTo>
                    <a:pt x="89" y="19"/>
                    <a:pt x="86" y="19"/>
                    <a:pt x="86" y="19"/>
                  </a:cubicBezTo>
                  <a:cubicBezTo>
                    <a:pt x="85" y="19"/>
                    <a:pt x="85" y="19"/>
                    <a:pt x="85" y="20"/>
                  </a:cubicBezTo>
                  <a:cubicBezTo>
                    <a:pt x="84" y="21"/>
                    <a:pt x="84" y="21"/>
                    <a:pt x="83" y="23"/>
                  </a:cubicBezTo>
                  <a:cubicBezTo>
                    <a:pt x="83" y="24"/>
                    <a:pt x="81" y="25"/>
                    <a:pt x="81" y="25"/>
                  </a:cubicBezTo>
                  <a:cubicBezTo>
                    <a:pt x="80" y="25"/>
                    <a:pt x="80" y="26"/>
                    <a:pt x="80" y="27"/>
                  </a:cubicBezTo>
                  <a:cubicBezTo>
                    <a:pt x="80" y="27"/>
                    <a:pt x="81" y="27"/>
                    <a:pt x="81" y="27"/>
                  </a:cubicBezTo>
                  <a:cubicBezTo>
                    <a:pt x="81" y="27"/>
                    <a:pt x="81" y="28"/>
                    <a:pt x="81" y="28"/>
                  </a:cubicBezTo>
                  <a:cubicBezTo>
                    <a:pt x="80" y="29"/>
                    <a:pt x="81" y="29"/>
                    <a:pt x="81" y="29"/>
                  </a:cubicBezTo>
                  <a:cubicBezTo>
                    <a:pt x="80" y="30"/>
                    <a:pt x="80" y="30"/>
                    <a:pt x="80" y="31"/>
                  </a:cubicBezTo>
                  <a:cubicBezTo>
                    <a:pt x="80" y="31"/>
                    <a:pt x="82" y="31"/>
                    <a:pt x="82" y="32"/>
                  </a:cubicBezTo>
                  <a:cubicBezTo>
                    <a:pt x="83" y="32"/>
                    <a:pt x="83" y="33"/>
                    <a:pt x="83" y="33"/>
                  </a:cubicBezTo>
                  <a:cubicBezTo>
                    <a:pt x="84" y="34"/>
                    <a:pt x="84" y="33"/>
                    <a:pt x="84" y="34"/>
                  </a:cubicBezTo>
                  <a:cubicBezTo>
                    <a:pt x="85" y="34"/>
                    <a:pt x="83" y="36"/>
                    <a:pt x="83" y="36"/>
                  </a:cubicBezTo>
                  <a:cubicBezTo>
                    <a:pt x="83" y="36"/>
                    <a:pt x="81" y="34"/>
                    <a:pt x="81" y="34"/>
                  </a:cubicBezTo>
                  <a:cubicBezTo>
                    <a:pt x="80" y="33"/>
                    <a:pt x="78" y="33"/>
                    <a:pt x="77" y="32"/>
                  </a:cubicBezTo>
                  <a:cubicBezTo>
                    <a:pt x="77" y="32"/>
                    <a:pt x="76" y="32"/>
                    <a:pt x="75" y="31"/>
                  </a:cubicBezTo>
                  <a:cubicBezTo>
                    <a:pt x="74" y="31"/>
                    <a:pt x="73" y="30"/>
                    <a:pt x="71" y="30"/>
                  </a:cubicBezTo>
                  <a:cubicBezTo>
                    <a:pt x="69" y="30"/>
                    <a:pt x="68" y="30"/>
                    <a:pt x="68" y="30"/>
                  </a:cubicBezTo>
                  <a:cubicBezTo>
                    <a:pt x="67" y="30"/>
                    <a:pt x="67" y="29"/>
                    <a:pt x="66" y="29"/>
                  </a:cubicBezTo>
                  <a:cubicBezTo>
                    <a:pt x="65" y="29"/>
                    <a:pt x="64" y="28"/>
                    <a:pt x="64" y="28"/>
                  </a:cubicBezTo>
                  <a:cubicBezTo>
                    <a:pt x="63" y="29"/>
                    <a:pt x="63" y="30"/>
                    <a:pt x="64" y="30"/>
                  </a:cubicBezTo>
                  <a:cubicBezTo>
                    <a:pt x="65" y="30"/>
                    <a:pt x="65" y="30"/>
                    <a:pt x="66" y="30"/>
                  </a:cubicBezTo>
                  <a:cubicBezTo>
                    <a:pt x="67" y="30"/>
                    <a:pt x="67" y="31"/>
                    <a:pt x="67" y="31"/>
                  </a:cubicBezTo>
                  <a:cubicBezTo>
                    <a:pt x="67" y="32"/>
                    <a:pt x="67" y="33"/>
                    <a:pt x="68" y="33"/>
                  </a:cubicBezTo>
                  <a:cubicBezTo>
                    <a:pt x="68" y="33"/>
                    <a:pt x="68" y="34"/>
                    <a:pt x="67" y="34"/>
                  </a:cubicBezTo>
                  <a:cubicBezTo>
                    <a:pt x="66" y="34"/>
                    <a:pt x="66" y="34"/>
                    <a:pt x="66" y="35"/>
                  </a:cubicBezTo>
                  <a:cubicBezTo>
                    <a:pt x="66" y="35"/>
                    <a:pt x="66" y="35"/>
                    <a:pt x="65" y="35"/>
                  </a:cubicBezTo>
                  <a:cubicBezTo>
                    <a:pt x="64" y="35"/>
                    <a:pt x="65" y="34"/>
                    <a:pt x="65" y="34"/>
                  </a:cubicBezTo>
                  <a:cubicBezTo>
                    <a:pt x="65" y="34"/>
                    <a:pt x="64" y="33"/>
                    <a:pt x="64" y="33"/>
                  </a:cubicBezTo>
                  <a:cubicBezTo>
                    <a:pt x="63" y="33"/>
                    <a:pt x="61" y="34"/>
                    <a:pt x="61" y="35"/>
                  </a:cubicBezTo>
                  <a:cubicBezTo>
                    <a:pt x="60" y="35"/>
                    <a:pt x="59" y="34"/>
                    <a:pt x="57" y="35"/>
                  </a:cubicBezTo>
                  <a:cubicBezTo>
                    <a:pt x="56" y="35"/>
                    <a:pt x="56" y="36"/>
                    <a:pt x="55" y="36"/>
                  </a:cubicBezTo>
                  <a:cubicBezTo>
                    <a:pt x="55" y="36"/>
                    <a:pt x="53" y="36"/>
                    <a:pt x="53" y="36"/>
                  </a:cubicBezTo>
                  <a:cubicBezTo>
                    <a:pt x="52" y="35"/>
                    <a:pt x="53" y="35"/>
                    <a:pt x="53" y="35"/>
                  </a:cubicBezTo>
                  <a:cubicBezTo>
                    <a:pt x="54" y="35"/>
                    <a:pt x="54" y="35"/>
                    <a:pt x="54" y="35"/>
                  </a:cubicBezTo>
                  <a:cubicBezTo>
                    <a:pt x="53" y="34"/>
                    <a:pt x="54" y="34"/>
                    <a:pt x="54" y="33"/>
                  </a:cubicBezTo>
                  <a:cubicBezTo>
                    <a:pt x="54" y="33"/>
                    <a:pt x="52" y="34"/>
                    <a:pt x="52" y="34"/>
                  </a:cubicBezTo>
                  <a:cubicBezTo>
                    <a:pt x="51" y="34"/>
                    <a:pt x="52" y="35"/>
                    <a:pt x="51" y="35"/>
                  </a:cubicBezTo>
                  <a:cubicBezTo>
                    <a:pt x="51" y="35"/>
                    <a:pt x="51" y="35"/>
                    <a:pt x="50" y="35"/>
                  </a:cubicBezTo>
                  <a:cubicBezTo>
                    <a:pt x="50" y="34"/>
                    <a:pt x="46" y="35"/>
                    <a:pt x="46" y="36"/>
                  </a:cubicBezTo>
                  <a:cubicBezTo>
                    <a:pt x="45" y="37"/>
                    <a:pt x="44" y="37"/>
                    <a:pt x="44" y="37"/>
                  </a:cubicBezTo>
                  <a:cubicBezTo>
                    <a:pt x="44" y="38"/>
                    <a:pt x="42" y="38"/>
                    <a:pt x="42" y="38"/>
                  </a:cubicBezTo>
                  <a:cubicBezTo>
                    <a:pt x="41" y="38"/>
                    <a:pt x="41" y="39"/>
                    <a:pt x="41" y="40"/>
                  </a:cubicBezTo>
                  <a:cubicBezTo>
                    <a:pt x="41" y="41"/>
                    <a:pt x="39" y="40"/>
                    <a:pt x="38" y="40"/>
                  </a:cubicBezTo>
                  <a:cubicBezTo>
                    <a:pt x="37" y="40"/>
                    <a:pt x="37" y="39"/>
                    <a:pt x="36" y="39"/>
                  </a:cubicBezTo>
                  <a:cubicBezTo>
                    <a:pt x="36" y="39"/>
                    <a:pt x="36" y="38"/>
                    <a:pt x="36" y="38"/>
                  </a:cubicBezTo>
                  <a:cubicBezTo>
                    <a:pt x="36" y="37"/>
                    <a:pt x="37" y="38"/>
                    <a:pt x="38" y="37"/>
                  </a:cubicBezTo>
                  <a:cubicBezTo>
                    <a:pt x="38" y="37"/>
                    <a:pt x="39" y="37"/>
                    <a:pt x="39" y="37"/>
                  </a:cubicBezTo>
                  <a:cubicBezTo>
                    <a:pt x="40" y="37"/>
                    <a:pt x="38" y="36"/>
                    <a:pt x="38" y="35"/>
                  </a:cubicBezTo>
                  <a:cubicBezTo>
                    <a:pt x="38" y="34"/>
                    <a:pt x="36" y="34"/>
                    <a:pt x="36" y="34"/>
                  </a:cubicBezTo>
                  <a:cubicBezTo>
                    <a:pt x="35" y="35"/>
                    <a:pt x="34" y="34"/>
                    <a:pt x="33" y="34"/>
                  </a:cubicBezTo>
                  <a:cubicBezTo>
                    <a:pt x="33" y="34"/>
                    <a:pt x="33" y="35"/>
                    <a:pt x="33" y="35"/>
                  </a:cubicBezTo>
                  <a:cubicBezTo>
                    <a:pt x="34" y="35"/>
                    <a:pt x="34" y="36"/>
                    <a:pt x="34" y="36"/>
                  </a:cubicBezTo>
                  <a:cubicBezTo>
                    <a:pt x="34" y="37"/>
                    <a:pt x="34" y="38"/>
                    <a:pt x="33" y="38"/>
                  </a:cubicBezTo>
                  <a:cubicBezTo>
                    <a:pt x="33" y="39"/>
                    <a:pt x="33" y="39"/>
                    <a:pt x="34" y="39"/>
                  </a:cubicBezTo>
                  <a:cubicBezTo>
                    <a:pt x="35" y="39"/>
                    <a:pt x="35" y="40"/>
                    <a:pt x="35" y="41"/>
                  </a:cubicBezTo>
                  <a:cubicBezTo>
                    <a:pt x="35" y="42"/>
                    <a:pt x="34" y="42"/>
                    <a:pt x="34" y="42"/>
                  </a:cubicBezTo>
                  <a:cubicBezTo>
                    <a:pt x="34" y="43"/>
                    <a:pt x="33" y="42"/>
                    <a:pt x="33" y="42"/>
                  </a:cubicBezTo>
                  <a:cubicBezTo>
                    <a:pt x="33" y="43"/>
                    <a:pt x="33" y="42"/>
                    <a:pt x="33" y="42"/>
                  </a:cubicBezTo>
                  <a:cubicBezTo>
                    <a:pt x="33" y="41"/>
                    <a:pt x="31" y="42"/>
                    <a:pt x="31" y="41"/>
                  </a:cubicBezTo>
                  <a:cubicBezTo>
                    <a:pt x="30" y="41"/>
                    <a:pt x="30" y="42"/>
                    <a:pt x="29" y="42"/>
                  </a:cubicBezTo>
                  <a:cubicBezTo>
                    <a:pt x="29" y="43"/>
                    <a:pt x="28" y="43"/>
                    <a:pt x="28" y="43"/>
                  </a:cubicBezTo>
                  <a:cubicBezTo>
                    <a:pt x="27" y="43"/>
                    <a:pt x="26" y="44"/>
                    <a:pt x="26" y="44"/>
                  </a:cubicBezTo>
                  <a:cubicBezTo>
                    <a:pt x="25" y="45"/>
                    <a:pt x="25" y="45"/>
                    <a:pt x="26" y="46"/>
                  </a:cubicBezTo>
                  <a:cubicBezTo>
                    <a:pt x="27" y="47"/>
                    <a:pt x="27" y="47"/>
                    <a:pt x="27" y="47"/>
                  </a:cubicBezTo>
                  <a:cubicBezTo>
                    <a:pt x="27" y="48"/>
                    <a:pt x="25" y="48"/>
                    <a:pt x="24" y="47"/>
                  </a:cubicBezTo>
                  <a:cubicBezTo>
                    <a:pt x="24" y="47"/>
                    <a:pt x="23" y="47"/>
                    <a:pt x="22" y="47"/>
                  </a:cubicBezTo>
                  <a:cubicBezTo>
                    <a:pt x="22" y="47"/>
                    <a:pt x="21" y="46"/>
                    <a:pt x="20" y="46"/>
                  </a:cubicBezTo>
                  <a:cubicBezTo>
                    <a:pt x="19" y="46"/>
                    <a:pt x="19" y="46"/>
                    <a:pt x="19" y="47"/>
                  </a:cubicBezTo>
                  <a:cubicBezTo>
                    <a:pt x="19" y="47"/>
                    <a:pt x="19" y="47"/>
                    <a:pt x="19" y="48"/>
                  </a:cubicBezTo>
                  <a:cubicBezTo>
                    <a:pt x="20" y="48"/>
                    <a:pt x="21" y="48"/>
                    <a:pt x="21" y="48"/>
                  </a:cubicBezTo>
                  <a:cubicBezTo>
                    <a:pt x="22" y="48"/>
                    <a:pt x="22" y="49"/>
                    <a:pt x="21" y="50"/>
                  </a:cubicBezTo>
                  <a:cubicBezTo>
                    <a:pt x="21" y="50"/>
                    <a:pt x="20" y="50"/>
                    <a:pt x="20" y="50"/>
                  </a:cubicBezTo>
                  <a:cubicBezTo>
                    <a:pt x="20" y="50"/>
                    <a:pt x="18" y="50"/>
                    <a:pt x="18" y="49"/>
                  </a:cubicBezTo>
                  <a:cubicBezTo>
                    <a:pt x="18" y="49"/>
                    <a:pt x="17" y="48"/>
                    <a:pt x="17" y="48"/>
                  </a:cubicBezTo>
                  <a:cubicBezTo>
                    <a:pt x="16" y="49"/>
                    <a:pt x="16" y="48"/>
                    <a:pt x="16" y="47"/>
                  </a:cubicBezTo>
                  <a:cubicBezTo>
                    <a:pt x="16" y="47"/>
                    <a:pt x="15" y="46"/>
                    <a:pt x="15" y="46"/>
                  </a:cubicBezTo>
                  <a:cubicBezTo>
                    <a:pt x="15" y="46"/>
                    <a:pt x="15" y="45"/>
                    <a:pt x="15" y="45"/>
                  </a:cubicBezTo>
                  <a:cubicBezTo>
                    <a:pt x="16" y="44"/>
                    <a:pt x="15" y="44"/>
                    <a:pt x="15" y="43"/>
                  </a:cubicBezTo>
                  <a:cubicBezTo>
                    <a:pt x="15" y="43"/>
                    <a:pt x="15" y="42"/>
                    <a:pt x="14" y="42"/>
                  </a:cubicBezTo>
                  <a:cubicBezTo>
                    <a:pt x="13" y="42"/>
                    <a:pt x="13" y="41"/>
                    <a:pt x="13" y="41"/>
                  </a:cubicBezTo>
                  <a:cubicBezTo>
                    <a:pt x="12" y="41"/>
                    <a:pt x="11" y="40"/>
                    <a:pt x="11" y="40"/>
                  </a:cubicBezTo>
                  <a:cubicBezTo>
                    <a:pt x="11" y="39"/>
                    <a:pt x="10" y="39"/>
                    <a:pt x="10" y="39"/>
                  </a:cubicBezTo>
                  <a:cubicBezTo>
                    <a:pt x="10" y="39"/>
                    <a:pt x="11" y="39"/>
                    <a:pt x="12" y="40"/>
                  </a:cubicBezTo>
                  <a:cubicBezTo>
                    <a:pt x="12" y="40"/>
                    <a:pt x="13" y="41"/>
                    <a:pt x="14" y="41"/>
                  </a:cubicBezTo>
                  <a:cubicBezTo>
                    <a:pt x="16" y="41"/>
                    <a:pt x="16" y="42"/>
                    <a:pt x="18" y="42"/>
                  </a:cubicBezTo>
                  <a:cubicBezTo>
                    <a:pt x="19" y="42"/>
                    <a:pt x="20" y="42"/>
                    <a:pt x="22" y="43"/>
                  </a:cubicBezTo>
                  <a:cubicBezTo>
                    <a:pt x="25" y="43"/>
                    <a:pt x="27" y="41"/>
                    <a:pt x="28" y="40"/>
                  </a:cubicBezTo>
                  <a:cubicBezTo>
                    <a:pt x="29" y="39"/>
                    <a:pt x="28" y="38"/>
                    <a:pt x="28" y="38"/>
                  </a:cubicBezTo>
                  <a:cubicBezTo>
                    <a:pt x="28" y="37"/>
                    <a:pt x="27" y="37"/>
                    <a:pt x="27" y="37"/>
                  </a:cubicBezTo>
                  <a:cubicBezTo>
                    <a:pt x="27" y="37"/>
                    <a:pt x="26" y="36"/>
                    <a:pt x="25" y="36"/>
                  </a:cubicBezTo>
                  <a:cubicBezTo>
                    <a:pt x="24" y="36"/>
                    <a:pt x="24" y="35"/>
                    <a:pt x="24" y="35"/>
                  </a:cubicBezTo>
                  <a:cubicBezTo>
                    <a:pt x="23" y="35"/>
                    <a:pt x="22" y="35"/>
                    <a:pt x="21" y="34"/>
                  </a:cubicBezTo>
                  <a:cubicBezTo>
                    <a:pt x="19" y="32"/>
                    <a:pt x="16" y="31"/>
                    <a:pt x="16" y="32"/>
                  </a:cubicBezTo>
                  <a:cubicBezTo>
                    <a:pt x="16" y="32"/>
                    <a:pt x="15" y="32"/>
                    <a:pt x="15" y="32"/>
                  </a:cubicBezTo>
                  <a:cubicBezTo>
                    <a:pt x="15" y="31"/>
                    <a:pt x="14" y="31"/>
                    <a:pt x="14" y="32"/>
                  </a:cubicBezTo>
                  <a:cubicBezTo>
                    <a:pt x="13" y="32"/>
                    <a:pt x="13" y="31"/>
                    <a:pt x="12" y="31"/>
                  </a:cubicBezTo>
                  <a:cubicBezTo>
                    <a:pt x="11" y="32"/>
                    <a:pt x="10" y="31"/>
                    <a:pt x="11" y="31"/>
                  </a:cubicBezTo>
                  <a:cubicBezTo>
                    <a:pt x="11" y="31"/>
                    <a:pt x="12" y="31"/>
                    <a:pt x="12" y="30"/>
                  </a:cubicBezTo>
                  <a:cubicBezTo>
                    <a:pt x="12" y="30"/>
                    <a:pt x="12" y="30"/>
                    <a:pt x="11" y="30"/>
                  </a:cubicBezTo>
                  <a:cubicBezTo>
                    <a:pt x="10" y="29"/>
                    <a:pt x="9" y="30"/>
                    <a:pt x="9" y="30"/>
                  </a:cubicBezTo>
                  <a:cubicBezTo>
                    <a:pt x="9" y="30"/>
                    <a:pt x="9" y="30"/>
                    <a:pt x="8" y="30"/>
                  </a:cubicBezTo>
                  <a:cubicBezTo>
                    <a:pt x="8" y="30"/>
                    <a:pt x="8" y="30"/>
                    <a:pt x="8" y="30"/>
                  </a:cubicBezTo>
                  <a:cubicBezTo>
                    <a:pt x="8" y="31"/>
                    <a:pt x="7" y="31"/>
                    <a:pt x="7" y="31"/>
                  </a:cubicBezTo>
                  <a:cubicBezTo>
                    <a:pt x="6" y="30"/>
                    <a:pt x="6" y="31"/>
                    <a:pt x="5" y="31"/>
                  </a:cubicBezTo>
                  <a:cubicBezTo>
                    <a:pt x="5" y="31"/>
                    <a:pt x="4" y="32"/>
                    <a:pt x="4" y="33"/>
                  </a:cubicBezTo>
                  <a:cubicBezTo>
                    <a:pt x="4" y="33"/>
                    <a:pt x="3" y="33"/>
                    <a:pt x="3" y="33"/>
                  </a:cubicBezTo>
                  <a:cubicBezTo>
                    <a:pt x="3" y="33"/>
                    <a:pt x="3" y="34"/>
                    <a:pt x="3" y="34"/>
                  </a:cubicBezTo>
                  <a:cubicBezTo>
                    <a:pt x="3" y="35"/>
                    <a:pt x="3" y="35"/>
                    <a:pt x="3" y="35"/>
                  </a:cubicBezTo>
                  <a:cubicBezTo>
                    <a:pt x="4" y="36"/>
                    <a:pt x="4" y="36"/>
                    <a:pt x="4" y="36"/>
                  </a:cubicBezTo>
                  <a:cubicBezTo>
                    <a:pt x="5" y="36"/>
                    <a:pt x="6" y="37"/>
                    <a:pt x="6" y="37"/>
                  </a:cubicBezTo>
                  <a:cubicBezTo>
                    <a:pt x="6" y="38"/>
                    <a:pt x="5" y="39"/>
                    <a:pt x="5" y="39"/>
                  </a:cubicBezTo>
                  <a:cubicBezTo>
                    <a:pt x="4" y="39"/>
                    <a:pt x="4" y="40"/>
                    <a:pt x="4" y="40"/>
                  </a:cubicBezTo>
                  <a:cubicBezTo>
                    <a:pt x="4" y="40"/>
                    <a:pt x="5" y="42"/>
                    <a:pt x="6" y="43"/>
                  </a:cubicBezTo>
                  <a:cubicBezTo>
                    <a:pt x="7" y="44"/>
                    <a:pt x="6" y="44"/>
                    <a:pt x="5" y="44"/>
                  </a:cubicBezTo>
                  <a:cubicBezTo>
                    <a:pt x="5" y="45"/>
                    <a:pt x="5" y="45"/>
                    <a:pt x="6" y="46"/>
                  </a:cubicBezTo>
                  <a:cubicBezTo>
                    <a:pt x="6" y="46"/>
                    <a:pt x="5" y="46"/>
                    <a:pt x="5" y="46"/>
                  </a:cubicBezTo>
                  <a:cubicBezTo>
                    <a:pt x="5" y="47"/>
                    <a:pt x="6" y="47"/>
                    <a:pt x="6" y="47"/>
                  </a:cubicBezTo>
                  <a:cubicBezTo>
                    <a:pt x="6" y="47"/>
                    <a:pt x="6" y="48"/>
                    <a:pt x="6" y="48"/>
                  </a:cubicBezTo>
                  <a:cubicBezTo>
                    <a:pt x="6" y="48"/>
                    <a:pt x="7" y="48"/>
                    <a:pt x="7" y="49"/>
                  </a:cubicBezTo>
                  <a:cubicBezTo>
                    <a:pt x="7" y="50"/>
                    <a:pt x="6" y="50"/>
                    <a:pt x="6" y="50"/>
                  </a:cubicBezTo>
                  <a:cubicBezTo>
                    <a:pt x="6" y="51"/>
                    <a:pt x="7" y="51"/>
                    <a:pt x="8" y="52"/>
                  </a:cubicBezTo>
                  <a:cubicBezTo>
                    <a:pt x="9" y="53"/>
                    <a:pt x="9" y="53"/>
                    <a:pt x="9" y="54"/>
                  </a:cubicBezTo>
                  <a:cubicBezTo>
                    <a:pt x="8" y="55"/>
                    <a:pt x="6" y="55"/>
                    <a:pt x="6" y="57"/>
                  </a:cubicBezTo>
                  <a:cubicBezTo>
                    <a:pt x="5" y="58"/>
                    <a:pt x="4" y="58"/>
                    <a:pt x="3" y="59"/>
                  </a:cubicBezTo>
                  <a:cubicBezTo>
                    <a:pt x="2" y="59"/>
                    <a:pt x="2" y="60"/>
                    <a:pt x="2" y="60"/>
                  </a:cubicBezTo>
                  <a:cubicBezTo>
                    <a:pt x="2" y="60"/>
                    <a:pt x="2" y="60"/>
                    <a:pt x="3" y="60"/>
                  </a:cubicBezTo>
                  <a:cubicBezTo>
                    <a:pt x="3" y="60"/>
                    <a:pt x="3" y="61"/>
                    <a:pt x="4" y="61"/>
                  </a:cubicBezTo>
                  <a:cubicBezTo>
                    <a:pt x="4" y="62"/>
                    <a:pt x="5" y="61"/>
                    <a:pt x="6" y="62"/>
                  </a:cubicBezTo>
                  <a:cubicBezTo>
                    <a:pt x="6" y="62"/>
                    <a:pt x="5" y="62"/>
                    <a:pt x="5" y="62"/>
                  </a:cubicBezTo>
                  <a:cubicBezTo>
                    <a:pt x="4" y="62"/>
                    <a:pt x="4" y="62"/>
                    <a:pt x="3" y="62"/>
                  </a:cubicBezTo>
                  <a:cubicBezTo>
                    <a:pt x="2" y="63"/>
                    <a:pt x="2" y="63"/>
                    <a:pt x="2" y="63"/>
                  </a:cubicBezTo>
                  <a:cubicBezTo>
                    <a:pt x="2" y="64"/>
                    <a:pt x="2" y="64"/>
                    <a:pt x="1" y="65"/>
                  </a:cubicBezTo>
                  <a:cubicBezTo>
                    <a:pt x="1" y="65"/>
                    <a:pt x="1" y="65"/>
                    <a:pt x="1" y="66"/>
                  </a:cubicBezTo>
                  <a:cubicBezTo>
                    <a:pt x="1" y="66"/>
                    <a:pt x="1" y="66"/>
                    <a:pt x="1" y="67"/>
                  </a:cubicBezTo>
                  <a:cubicBezTo>
                    <a:pt x="1" y="67"/>
                    <a:pt x="1" y="67"/>
                    <a:pt x="1" y="68"/>
                  </a:cubicBezTo>
                  <a:cubicBezTo>
                    <a:pt x="2" y="68"/>
                    <a:pt x="1" y="68"/>
                    <a:pt x="1" y="68"/>
                  </a:cubicBezTo>
                  <a:cubicBezTo>
                    <a:pt x="0" y="69"/>
                    <a:pt x="1" y="69"/>
                    <a:pt x="1" y="69"/>
                  </a:cubicBezTo>
                  <a:cubicBezTo>
                    <a:pt x="1" y="70"/>
                    <a:pt x="1" y="70"/>
                    <a:pt x="1" y="71"/>
                  </a:cubicBezTo>
                  <a:cubicBezTo>
                    <a:pt x="1" y="71"/>
                    <a:pt x="2" y="71"/>
                    <a:pt x="2" y="72"/>
                  </a:cubicBezTo>
                  <a:cubicBezTo>
                    <a:pt x="2" y="72"/>
                    <a:pt x="2" y="73"/>
                    <a:pt x="2" y="73"/>
                  </a:cubicBezTo>
                  <a:cubicBezTo>
                    <a:pt x="3" y="73"/>
                    <a:pt x="3" y="74"/>
                    <a:pt x="3" y="73"/>
                  </a:cubicBezTo>
                  <a:cubicBezTo>
                    <a:pt x="4" y="73"/>
                    <a:pt x="4" y="73"/>
                    <a:pt x="4" y="74"/>
                  </a:cubicBezTo>
                  <a:cubicBezTo>
                    <a:pt x="5" y="74"/>
                    <a:pt x="5" y="74"/>
                    <a:pt x="5" y="74"/>
                  </a:cubicBezTo>
                  <a:cubicBezTo>
                    <a:pt x="6" y="74"/>
                    <a:pt x="7" y="74"/>
                    <a:pt x="7" y="74"/>
                  </a:cubicBezTo>
                  <a:cubicBezTo>
                    <a:pt x="8" y="75"/>
                    <a:pt x="7" y="75"/>
                    <a:pt x="8" y="76"/>
                  </a:cubicBezTo>
                  <a:cubicBezTo>
                    <a:pt x="8" y="76"/>
                    <a:pt x="7" y="77"/>
                    <a:pt x="8" y="77"/>
                  </a:cubicBezTo>
                  <a:cubicBezTo>
                    <a:pt x="8" y="77"/>
                    <a:pt x="8" y="78"/>
                    <a:pt x="9" y="78"/>
                  </a:cubicBezTo>
                  <a:cubicBezTo>
                    <a:pt x="9" y="79"/>
                    <a:pt x="9" y="79"/>
                    <a:pt x="10" y="79"/>
                  </a:cubicBezTo>
                  <a:cubicBezTo>
                    <a:pt x="10" y="80"/>
                    <a:pt x="11" y="80"/>
                    <a:pt x="11" y="81"/>
                  </a:cubicBezTo>
                  <a:cubicBezTo>
                    <a:pt x="11" y="81"/>
                    <a:pt x="10" y="81"/>
                    <a:pt x="10" y="81"/>
                  </a:cubicBezTo>
                  <a:cubicBezTo>
                    <a:pt x="9" y="82"/>
                    <a:pt x="9" y="81"/>
                    <a:pt x="8" y="81"/>
                  </a:cubicBezTo>
                  <a:cubicBezTo>
                    <a:pt x="8" y="82"/>
                    <a:pt x="9" y="82"/>
                    <a:pt x="9" y="83"/>
                  </a:cubicBezTo>
                  <a:cubicBezTo>
                    <a:pt x="9" y="84"/>
                    <a:pt x="9" y="84"/>
                    <a:pt x="10" y="84"/>
                  </a:cubicBezTo>
                  <a:cubicBezTo>
                    <a:pt x="10" y="84"/>
                    <a:pt x="10" y="84"/>
                    <a:pt x="11" y="84"/>
                  </a:cubicBezTo>
                  <a:cubicBezTo>
                    <a:pt x="11" y="83"/>
                    <a:pt x="12" y="84"/>
                    <a:pt x="12" y="84"/>
                  </a:cubicBezTo>
                  <a:cubicBezTo>
                    <a:pt x="12" y="83"/>
                    <a:pt x="13" y="83"/>
                    <a:pt x="13" y="84"/>
                  </a:cubicBezTo>
                  <a:cubicBezTo>
                    <a:pt x="14" y="84"/>
                    <a:pt x="14" y="85"/>
                    <a:pt x="14" y="85"/>
                  </a:cubicBezTo>
                  <a:cubicBezTo>
                    <a:pt x="14" y="86"/>
                    <a:pt x="14" y="86"/>
                    <a:pt x="14" y="86"/>
                  </a:cubicBezTo>
                  <a:cubicBezTo>
                    <a:pt x="14" y="87"/>
                    <a:pt x="15" y="87"/>
                    <a:pt x="16" y="87"/>
                  </a:cubicBezTo>
                  <a:cubicBezTo>
                    <a:pt x="16" y="87"/>
                    <a:pt x="17" y="88"/>
                    <a:pt x="17" y="88"/>
                  </a:cubicBezTo>
                  <a:cubicBezTo>
                    <a:pt x="16" y="89"/>
                    <a:pt x="17" y="89"/>
                    <a:pt x="17" y="89"/>
                  </a:cubicBezTo>
                  <a:cubicBezTo>
                    <a:pt x="18" y="89"/>
                    <a:pt x="18" y="89"/>
                    <a:pt x="18" y="89"/>
                  </a:cubicBezTo>
                  <a:cubicBezTo>
                    <a:pt x="19" y="89"/>
                    <a:pt x="19" y="89"/>
                    <a:pt x="19" y="89"/>
                  </a:cubicBezTo>
                  <a:cubicBezTo>
                    <a:pt x="20" y="89"/>
                    <a:pt x="20" y="89"/>
                    <a:pt x="20" y="89"/>
                  </a:cubicBezTo>
                  <a:cubicBezTo>
                    <a:pt x="21" y="89"/>
                    <a:pt x="21" y="90"/>
                    <a:pt x="21" y="90"/>
                  </a:cubicBezTo>
                  <a:cubicBezTo>
                    <a:pt x="21" y="90"/>
                    <a:pt x="22" y="90"/>
                    <a:pt x="23" y="90"/>
                  </a:cubicBezTo>
                  <a:cubicBezTo>
                    <a:pt x="23" y="90"/>
                    <a:pt x="24" y="90"/>
                    <a:pt x="25" y="91"/>
                  </a:cubicBezTo>
                  <a:cubicBezTo>
                    <a:pt x="25" y="91"/>
                    <a:pt x="26" y="91"/>
                    <a:pt x="26" y="91"/>
                  </a:cubicBezTo>
                  <a:cubicBezTo>
                    <a:pt x="26" y="92"/>
                    <a:pt x="25" y="92"/>
                    <a:pt x="25" y="92"/>
                  </a:cubicBezTo>
                  <a:cubicBezTo>
                    <a:pt x="25" y="92"/>
                    <a:pt x="26" y="93"/>
                    <a:pt x="26" y="93"/>
                  </a:cubicBezTo>
                  <a:cubicBezTo>
                    <a:pt x="26" y="93"/>
                    <a:pt x="25" y="93"/>
                    <a:pt x="25" y="93"/>
                  </a:cubicBezTo>
                  <a:cubicBezTo>
                    <a:pt x="25" y="93"/>
                    <a:pt x="25" y="94"/>
                    <a:pt x="25" y="94"/>
                  </a:cubicBezTo>
                  <a:cubicBezTo>
                    <a:pt x="25" y="94"/>
                    <a:pt x="25" y="95"/>
                    <a:pt x="25" y="95"/>
                  </a:cubicBezTo>
                  <a:cubicBezTo>
                    <a:pt x="25" y="95"/>
                    <a:pt x="24" y="95"/>
                    <a:pt x="23" y="95"/>
                  </a:cubicBezTo>
                  <a:cubicBezTo>
                    <a:pt x="23" y="95"/>
                    <a:pt x="22" y="96"/>
                    <a:pt x="22" y="96"/>
                  </a:cubicBezTo>
                  <a:cubicBezTo>
                    <a:pt x="22" y="96"/>
                    <a:pt x="22" y="97"/>
                    <a:pt x="22" y="97"/>
                  </a:cubicBezTo>
                  <a:cubicBezTo>
                    <a:pt x="23" y="97"/>
                    <a:pt x="24" y="97"/>
                    <a:pt x="24" y="97"/>
                  </a:cubicBezTo>
                  <a:cubicBezTo>
                    <a:pt x="24" y="97"/>
                    <a:pt x="22" y="98"/>
                    <a:pt x="21" y="99"/>
                  </a:cubicBezTo>
                  <a:cubicBezTo>
                    <a:pt x="21" y="99"/>
                    <a:pt x="22" y="99"/>
                    <a:pt x="22" y="100"/>
                  </a:cubicBezTo>
                  <a:cubicBezTo>
                    <a:pt x="22" y="100"/>
                    <a:pt x="21" y="100"/>
                    <a:pt x="21" y="101"/>
                  </a:cubicBezTo>
                  <a:cubicBezTo>
                    <a:pt x="21" y="101"/>
                    <a:pt x="20" y="102"/>
                    <a:pt x="20" y="102"/>
                  </a:cubicBezTo>
                  <a:cubicBezTo>
                    <a:pt x="19" y="102"/>
                    <a:pt x="19" y="102"/>
                    <a:pt x="19" y="102"/>
                  </a:cubicBezTo>
                  <a:cubicBezTo>
                    <a:pt x="20" y="102"/>
                    <a:pt x="20" y="103"/>
                    <a:pt x="21" y="103"/>
                  </a:cubicBezTo>
                  <a:cubicBezTo>
                    <a:pt x="22" y="104"/>
                    <a:pt x="23" y="105"/>
                    <a:pt x="25" y="106"/>
                  </a:cubicBezTo>
                  <a:cubicBezTo>
                    <a:pt x="25" y="106"/>
                    <a:pt x="25" y="106"/>
                    <a:pt x="25" y="106"/>
                  </a:cubicBezTo>
                  <a:cubicBezTo>
                    <a:pt x="25" y="106"/>
                    <a:pt x="26" y="106"/>
                    <a:pt x="26" y="106"/>
                  </a:cubicBezTo>
                  <a:cubicBezTo>
                    <a:pt x="26" y="106"/>
                    <a:pt x="28" y="106"/>
                    <a:pt x="28" y="107"/>
                  </a:cubicBezTo>
                  <a:cubicBezTo>
                    <a:pt x="29" y="107"/>
                    <a:pt x="31" y="107"/>
                    <a:pt x="31" y="107"/>
                  </a:cubicBezTo>
                  <a:cubicBezTo>
                    <a:pt x="32" y="107"/>
                    <a:pt x="32" y="108"/>
                    <a:pt x="32" y="108"/>
                  </a:cubicBezTo>
                  <a:cubicBezTo>
                    <a:pt x="33" y="108"/>
                    <a:pt x="33" y="109"/>
                    <a:pt x="34" y="108"/>
                  </a:cubicBezTo>
                  <a:cubicBezTo>
                    <a:pt x="34" y="108"/>
                    <a:pt x="35" y="108"/>
                    <a:pt x="36" y="108"/>
                  </a:cubicBezTo>
                  <a:cubicBezTo>
                    <a:pt x="36" y="108"/>
                    <a:pt x="36" y="108"/>
                    <a:pt x="36" y="108"/>
                  </a:cubicBezTo>
                  <a:cubicBezTo>
                    <a:pt x="37" y="108"/>
                    <a:pt x="37" y="110"/>
                    <a:pt x="37" y="110"/>
                  </a:cubicBezTo>
                  <a:cubicBezTo>
                    <a:pt x="37" y="110"/>
                    <a:pt x="38" y="110"/>
                    <a:pt x="39" y="111"/>
                  </a:cubicBezTo>
                  <a:cubicBezTo>
                    <a:pt x="40" y="111"/>
                    <a:pt x="40" y="112"/>
                    <a:pt x="40" y="112"/>
                  </a:cubicBezTo>
                  <a:cubicBezTo>
                    <a:pt x="41" y="112"/>
                    <a:pt x="41" y="112"/>
                    <a:pt x="41" y="112"/>
                  </a:cubicBezTo>
                  <a:cubicBezTo>
                    <a:pt x="41" y="111"/>
                    <a:pt x="42" y="111"/>
                    <a:pt x="43" y="111"/>
                  </a:cubicBezTo>
                  <a:cubicBezTo>
                    <a:pt x="41" y="109"/>
                    <a:pt x="40" y="108"/>
                    <a:pt x="40" y="107"/>
                  </a:cubicBezTo>
                  <a:cubicBezTo>
                    <a:pt x="40" y="106"/>
                    <a:pt x="41" y="106"/>
                    <a:pt x="40" y="105"/>
                  </a:cubicBezTo>
                  <a:cubicBezTo>
                    <a:pt x="38" y="103"/>
                    <a:pt x="40" y="103"/>
                    <a:pt x="41" y="102"/>
                  </a:cubicBezTo>
                  <a:cubicBezTo>
                    <a:pt x="41" y="101"/>
                    <a:pt x="43" y="100"/>
                    <a:pt x="44" y="100"/>
                  </a:cubicBezTo>
                  <a:cubicBezTo>
                    <a:pt x="44" y="99"/>
                    <a:pt x="44" y="99"/>
                    <a:pt x="43" y="99"/>
                  </a:cubicBezTo>
                  <a:cubicBezTo>
                    <a:pt x="43" y="99"/>
                    <a:pt x="42" y="98"/>
                    <a:pt x="43" y="98"/>
                  </a:cubicBezTo>
                  <a:cubicBezTo>
                    <a:pt x="44" y="98"/>
                    <a:pt x="43" y="98"/>
                    <a:pt x="43" y="97"/>
                  </a:cubicBezTo>
                  <a:cubicBezTo>
                    <a:pt x="42" y="96"/>
                    <a:pt x="42" y="96"/>
                    <a:pt x="41" y="96"/>
                  </a:cubicBezTo>
                  <a:cubicBezTo>
                    <a:pt x="41" y="96"/>
                    <a:pt x="41" y="96"/>
                    <a:pt x="40" y="96"/>
                  </a:cubicBezTo>
                  <a:cubicBezTo>
                    <a:pt x="40" y="96"/>
                    <a:pt x="40" y="95"/>
                    <a:pt x="40" y="95"/>
                  </a:cubicBezTo>
                  <a:cubicBezTo>
                    <a:pt x="40" y="94"/>
                    <a:pt x="39" y="94"/>
                    <a:pt x="39" y="94"/>
                  </a:cubicBezTo>
                  <a:cubicBezTo>
                    <a:pt x="38" y="94"/>
                    <a:pt x="39" y="93"/>
                    <a:pt x="39" y="93"/>
                  </a:cubicBezTo>
                  <a:cubicBezTo>
                    <a:pt x="39" y="93"/>
                    <a:pt x="40" y="92"/>
                    <a:pt x="40" y="92"/>
                  </a:cubicBezTo>
                  <a:cubicBezTo>
                    <a:pt x="40" y="92"/>
                    <a:pt x="39" y="92"/>
                    <a:pt x="39" y="91"/>
                  </a:cubicBezTo>
                  <a:cubicBezTo>
                    <a:pt x="39" y="90"/>
                    <a:pt x="40" y="90"/>
                    <a:pt x="40" y="90"/>
                  </a:cubicBezTo>
                  <a:cubicBezTo>
                    <a:pt x="40" y="89"/>
                    <a:pt x="41" y="89"/>
                    <a:pt x="41" y="89"/>
                  </a:cubicBezTo>
                  <a:cubicBezTo>
                    <a:pt x="42" y="90"/>
                    <a:pt x="42" y="91"/>
                    <a:pt x="43" y="90"/>
                  </a:cubicBezTo>
                  <a:cubicBezTo>
                    <a:pt x="44" y="90"/>
                    <a:pt x="43" y="90"/>
                    <a:pt x="43" y="89"/>
                  </a:cubicBezTo>
                  <a:cubicBezTo>
                    <a:pt x="43" y="89"/>
                    <a:pt x="43" y="88"/>
                    <a:pt x="44" y="88"/>
                  </a:cubicBezTo>
                  <a:cubicBezTo>
                    <a:pt x="44" y="88"/>
                    <a:pt x="44" y="87"/>
                    <a:pt x="45" y="87"/>
                  </a:cubicBezTo>
                  <a:cubicBezTo>
                    <a:pt x="45" y="87"/>
                    <a:pt x="46" y="86"/>
                    <a:pt x="47" y="86"/>
                  </a:cubicBezTo>
                  <a:cubicBezTo>
                    <a:pt x="47" y="86"/>
                    <a:pt x="48" y="86"/>
                    <a:pt x="48" y="86"/>
                  </a:cubicBezTo>
                  <a:cubicBezTo>
                    <a:pt x="49" y="86"/>
                    <a:pt x="49" y="86"/>
                    <a:pt x="49" y="86"/>
                  </a:cubicBezTo>
                  <a:cubicBezTo>
                    <a:pt x="50" y="85"/>
                    <a:pt x="51" y="85"/>
                    <a:pt x="51" y="86"/>
                  </a:cubicBezTo>
                  <a:cubicBezTo>
                    <a:pt x="51" y="86"/>
                    <a:pt x="52" y="86"/>
                    <a:pt x="53" y="86"/>
                  </a:cubicBezTo>
                  <a:cubicBezTo>
                    <a:pt x="53" y="87"/>
                    <a:pt x="55" y="88"/>
                    <a:pt x="55" y="88"/>
                  </a:cubicBezTo>
                  <a:cubicBezTo>
                    <a:pt x="55" y="88"/>
                    <a:pt x="55" y="89"/>
                    <a:pt x="55" y="88"/>
                  </a:cubicBezTo>
                  <a:cubicBezTo>
                    <a:pt x="55" y="88"/>
                    <a:pt x="56" y="88"/>
                    <a:pt x="56" y="88"/>
                  </a:cubicBezTo>
                  <a:cubicBezTo>
                    <a:pt x="57" y="89"/>
                    <a:pt x="58" y="88"/>
                    <a:pt x="58" y="88"/>
                  </a:cubicBezTo>
                  <a:cubicBezTo>
                    <a:pt x="58" y="88"/>
                    <a:pt x="60" y="87"/>
                    <a:pt x="60" y="87"/>
                  </a:cubicBezTo>
                  <a:cubicBezTo>
                    <a:pt x="61" y="88"/>
                    <a:pt x="61" y="88"/>
                    <a:pt x="61" y="87"/>
                  </a:cubicBezTo>
                  <a:cubicBezTo>
                    <a:pt x="62" y="87"/>
                    <a:pt x="63" y="87"/>
                    <a:pt x="63" y="88"/>
                  </a:cubicBezTo>
                  <a:cubicBezTo>
                    <a:pt x="63" y="88"/>
                    <a:pt x="64" y="88"/>
                    <a:pt x="64" y="88"/>
                  </a:cubicBezTo>
                  <a:cubicBezTo>
                    <a:pt x="65" y="88"/>
                    <a:pt x="65" y="89"/>
                    <a:pt x="65" y="89"/>
                  </a:cubicBezTo>
                  <a:cubicBezTo>
                    <a:pt x="66" y="89"/>
                    <a:pt x="66" y="88"/>
                    <a:pt x="66" y="88"/>
                  </a:cubicBezTo>
                  <a:cubicBezTo>
                    <a:pt x="67" y="88"/>
                    <a:pt x="67" y="88"/>
                    <a:pt x="68" y="88"/>
                  </a:cubicBezTo>
                  <a:cubicBezTo>
                    <a:pt x="68" y="88"/>
                    <a:pt x="69" y="88"/>
                    <a:pt x="69" y="88"/>
                  </a:cubicBezTo>
                  <a:cubicBezTo>
                    <a:pt x="69" y="87"/>
                    <a:pt x="69" y="86"/>
                    <a:pt x="68" y="86"/>
                  </a:cubicBezTo>
                  <a:cubicBezTo>
                    <a:pt x="68" y="86"/>
                    <a:pt x="67" y="86"/>
                    <a:pt x="67" y="86"/>
                  </a:cubicBezTo>
                  <a:cubicBezTo>
                    <a:pt x="66" y="86"/>
                    <a:pt x="66" y="85"/>
                    <a:pt x="66" y="85"/>
                  </a:cubicBezTo>
                  <a:cubicBezTo>
                    <a:pt x="67" y="85"/>
                    <a:pt x="68" y="84"/>
                    <a:pt x="68" y="84"/>
                  </a:cubicBezTo>
                  <a:cubicBezTo>
                    <a:pt x="67" y="83"/>
                    <a:pt x="67" y="82"/>
                    <a:pt x="68" y="82"/>
                  </a:cubicBezTo>
                  <a:cubicBezTo>
                    <a:pt x="69" y="82"/>
                    <a:pt x="70" y="82"/>
                    <a:pt x="70" y="82"/>
                  </a:cubicBezTo>
                  <a:cubicBezTo>
                    <a:pt x="70" y="82"/>
                    <a:pt x="69" y="82"/>
                    <a:pt x="68" y="81"/>
                  </a:cubicBezTo>
                  <a:cubicBezTo>
                    <a:pt x="68" y="81"/>
                    <a:pt x="68" y="80"/>
                    <a:pt x="68" y="79"/>
                  </a:cubicBezTo>
                  <a:cubicBezTo>
                    <a:pt x="69" y="79"/>
                    <a:pt x="69" y="80"/>
                    <a:pt x="70" y="79"/>
                  </a:cubicBezTo>
                  <a:cubicBezTo>
                    <a:pt x="70" y="79"/>
                    <a:pt x="72" y="80"/>
                    <a:pt x="72" y="79"/>
                  </a:cubicBezTo>
                  <a:cubicBezTo>
                    <a:pt x="73" y="79"/>
                    <a:pt x="75" y="78"/>
                    <a:pt x="75" y="78"/>
                  </a:cubicBezTo>
                  <a:cubicBezTo>
                    <a:pt x="76" y="78"/>
                    <a:pt x="77" y="78"/>
                    <a:pt x="77" y="78"/>
                  </a:cubicBezTo>
                  <a:cubicBezTo>
                    <a:pt x="78" y="78"/>
                    <a:pt x="80" y="78"/>
                    <a:pt x="80" y="77"/>
                  </a:cubicBezTo>
                  <a:cubicBezTo>
                    <a:pt x="81" y="77"/>
                    <a:pt x="83" y="77"/>
                    <a:pt x="83" y="76"/>
                  </a:cubicBezTo>
                  <a:cubicBezTo>
                    <a:pt x="83" y="76"/>
                    <a:pt x="85" y="76"/>
                    <a:pt x="86" y="76"/>
                  </a:cubicBezTo>
                  <a:cubicBezTo>
                    <a:pt x="86" y="76"/>
                    <a:pt x="87" y="76"/>
                    <a:pt x="87" y="76"/>
                  </a:cubicBezTo>
                  <a:cubicBezTo>
                    <a:pt x="87" y="76"/>
                    <a:pt x="88" y="76"/>
                    <a:pt x="88" y="77"/>
                  </a:cubicBezTo>
                  <a:cubicBezTo>
                    <a:pt x="88" y="77"/>
                    <a:pt x="89" y="78"/>
                    <a:pt x="89" y="78"/>
                  </a:cubicBezTo>
                  <a:cubicBezTo>
                    <a:pt x="89" y="79"/>
                    <a:pt x="88" y="79"/>
                    <a:pt x="88" y="79"/>
                  </a:cubicBezTo>
                  <a:cubicBezTo>
                    <a:pt x="89" y="79"/>
                    <a:pt x="90" y="79"/>
                    <a:pt x="90" y="79"/>
                  </a:cubicBezTo>
                  <a:cubicBezTo>
                    <a:pt x="91" y="78"/>
                    <a:pt x="91" y="79"/>
                    <a:pt x="91" y="79"/>
                  </a:cubicBezTo>
                  <a:cubicBezTo>
                    <a:pt x="91" y="80"/>
                    <a:pt x="92" y="80"/>
                    <a:pt x="92" y="79"/>
                  </a:cubicBezTo>
                  <a:cubicBezTo>
                    <a:pt x="92" y="79"/>
                    <a:pt x="92" y="79"/>
                    <a:pt x="93" y="79"/>
                  </a:cubicBezTo>
                  <a:cubicBezTo>
                    <a:pt x="93" y="80"/>
                    <a:pt x="94" y="79"/>
                    <a:pt x="94" y="80"/>
                  </a:cubicBezTo>
                  <a:cubicBezTo>
                    <a:pt x="94" y="80"/>
                    <a:pt x="92" y="80"/>
                    <a:pt x="93" y="81"/>
                  </a:cubicBezTo>
                  <a:cubicBezTo>
                    <a:pt x="93" y="81"/>
                    <a:pt x="94" y="80"/>
                    <a:pt x="94" y="81"/>
                  </a:cubicBezTo>
                  <a:cubicBezTo>
                    <a:pt x="95" y="81"/>
                    <a:pt x="96" y="80"/>
                    <a:pt x="97" y="80"/>
                  </a:cubicBezTo>
                  <a:cubicBezTo>
                    <a:pt x="97" y="80"/>
                    <a:pt x="98" y="79"/>
                    <a:pt x="98" y="79"/>
                  </a:cubicBezTo>
                  <a:cubicBezTo>
                    <a:pt x="99" y="78"/>
                    <a:pt x="100" y="78"/>
                    <a:pt x="100" y="79"/>
                  </a:cubicBezTo>
                  <a:cubicBezTo>
                    <a:pt x="99" y="79"/>
                    <a:pt x="99" y="80"/>
                    <a:pt x="100" y="80"/>
                  </a:cubicBezTo>
                  <a:cubicBezTo>
                    <a:pt x="102" y="81"/>
                    <a:pt x="103" y="83"/>
                    <a:pt x="104" y="85"/>
                  </a:cubicBezTo>
                  <a:cubicBezTo>
                    <a:pt x="105" y="86"/>
                    <a:pt x="105" y="88"/>
                    <a:pt x="106" y="88"/>
                  </a:cubicBezTo>
                  <a:cubicBezTo>
                    <a:pt x="106" y="88"/>
                    <a:pt x="106" y="87"/>
                    <a:pt x="107" y="87"/>
                  </a:cubicBezTo>
                  <a:cubicBezTo>
                    <a:pt x="108" y="87"/>
                    <a:pt x="108" y="88"/>
                    <a:pt x="109" y="88"/>
                  </a:cubicBezTo>
                  <a:cubicBezTo>
                    <a:pt x="109" y="88"/>
                    <a:pt x="110" y="88"/>
                    <a:pt x="111" y="88"/>
                  </a:cubicBezTo>
                  <a:cubicBezTo>
                    <a:pt x="111" y="88"/>
                    <a:pt x="112" y="87"/>
                    <a:pt x="113" y="88"/>
                  </a:cubicBezTo>
                  <a:cubicBezTo>
                    <a:pt x="113" y="88"/>
                    <a:pt x="113" y="88"/>
                    <a:pt x="114" y="89"/>
                  </a:cubicBezTo>
                  <a:cubicBezTo>
                    <a:pt x="114" y="90"/>
                    <a:pt x="115" y="90"/>
                    <a:pt x="115" y="90"/>
                  </a:cubicBezTo>
                  <a:cubicBezTo>
                    <a:pt x="115" y="90"/>
                    <a:pt x="115" y="90"/>
                    <a:pt x="115" y="91"/>
                  </a:cubicBezTo>
                  <a:cubicBezTo>
                    <a:pt x="115" y="91"/>
                    <a:pt x="116" y="91"/>
                    <a:pt x="116" y="91"/>
                  </a:cubicBezTo>
                  <a:cubicBezTo>
                    <a:pt x="117" y="91"/>
                    <a:pt x="118" y="91"/>
                    <a:pt x="118" y="91"/>
                  </a:cubicBezTo>
                  <a:cubicBezTo>
                    <a:pt x="118" y="91"/>
                    <a:pt x="119" y="91"/>
                    <a:pt x="119" y="91"/>
                  </a:cubicBezTo>
                  <a:cubicBezTo>
                    <a:pt x="119" y="92"/>
                    <a:pt x="119" y="92"/>
                    <a:pt x="120" y="92"/>
                  </a:cubicBezTo>
                  <a:cubicBezTo>
                    <a:pt x="120" y="92"/>
                    <a:pt x="121" y="92"/>
                    <a:pt x="121" y="92"/>
                  </a:cubicBezTo>
                  <a:cubicBezTo>
                    <a:pt x="121" y="92"/>
                    <a:pt x="122" y="92"/>
                    <a:pt x="122" y="92"/>
                  </a:cubicBezTo>
                  <a:cubicBezTo>
                    <a:pt x="122" y="92"/>
                    <a:pt x="124" y="91"/>
                    <a:pt x="124" y="91"/>
                  </a:cubicBezTo>
                  <a:cubicBezTo>
                    <a:pt x="124" y="90"/>
                    <a:pt x="125" y="90"/>
                    <a:pt x="125" y="90"/>
                  </a:cubicBezTo>
                  <a:cubicBezTo>
                    <a:pt x="126" y="90"/>
                    <a:pt x="127" y="89"/>
                    <a:pt x="127" y="89"/>
                  </a:cubicBezTo>
                  <a:cubicBezTo>
                    <a:pt x="127" y="89"/>
                    <a:pt x="128" y="89"/>
                    <a:pt x="128" y="88"/>
                  </a:cubicBezTo>
                  <a:cubicBezTo>
                    <a:pt x="128" y="88"/>
                    <a:pt x="129" y="88"/>
                    <a:pt x="130" y="88"/>
                  </a:cubicBezTo>
                  <a:cubicBezTo>
                    <a:pt x="130" y="88"/>
                    <a:pt x="132" y="89"/>
                    <a:pt x="132" y="89"/>
                  </a:cubicBezTo>
                  <a:cubicBezTo>
                    <a:pt x="133" y="89"/>
                    <a:pt x="133" y="90"/>
                    <a:pt x="133" y="90"/>
                  </a:cubicBezTo>
                  <a:cubicBezTo>
                    <a:pt x="133" y="90"/>
                    <a:pt x="134" y="91"/>
                    <a:pt x="135" y="90"/>
                  </a:cubicBezTo>
                  <a:cubicBezTo>
                    <a:pt x="135" y="90"/>
                    <a:pt x="136" y="90"/>
                    <a:pt x="136" y="90"/>
                  </a:cubicBezTo>
                  <a:cubicBezTo>
                    <a:pt x="137" y="91"/>
                    <a:pt x="137" y="91"/>
                    <a:pt x="138" y="91"/>
                  </a:cubicBezTo>
                  <a:cubicBezTo>
                    <a:pt x="138" y="90"/>
                    <a:pt x="139" y="90"/>
                    <a:pt x="139" y="90"/>
                  </a:cubicBezTo>
                  <a:cubicBezTo>
                    <a:pt x="139" y="90"/>
                    <a:pt x="140" y="89"/>
                    <a:pt x="139" y="89"/>
                  </a:cubicBezTo>
                  <a:cubicBezTo>
                    <a:pt x="139" y="89"/>
                    <a:pt x="139" y="88"/>
                    <a:pt x="139" y="87"/>
                  </a:cubicBezTo>
                  <a:cubicBezTo>
                    <a:pt x="138" y="87"/>
                    <a:pt x="139" y="87"/>
                    <a:pt x="139" y="86"/>
                  </a:cubicBezTo>
                  <a:cubicBezTo>
                    <a:pt x="139" y="86"/>
                    <a:pt x="140" y="86"/>
                    <a:pt x="140" y="85"/>
                  </a:cubicBezTo>
                  <a:cubicBezTo>
                    <a:pt x="141" y="85"/>
                    <a:pt x="141" y="85"/>
                    <a:pt x="141" y="85"/>
                  </a:cubicBezTo>
                  <a:cubicBezTo>
                    <a:pt x="142" y="85"/>
                    <a:pt x="142" y="85"/>
                    <a:pt x="143" y="85"/>
                  </a:cubicBezTo>
                  <a:cubicBezTo>
                    <a:pt x="143" y="86"/>
                    <a:pt x="143" y="86"/>
                    <a:pt x="144" y="86"/>
                  </a:cubicBezTo>
                  <a:cubicBezTo>
                    <a:pt x="144" y="86"/>
                    <a:pt x="145" y="86"/>
                    <a:pt x="145" y="86"/>
                  </a:cubicBezTo>
                  <a:cubicBezTo>
                    <a:pt x="146" y="86"/>
                    <a:pt x="147" y="86"/>
                    <a:pt x="147" y="87"/>
                  </a:cubicBezTo>
                  <a:cubicBezTo>
                    <a:pt x="147" y="87"/>
                    <a:pt x="147" y="88"/>
                    <a:pt x="147" y="89"/>
                  </a:cubicBezTo>
                  <a:cubicBezTo>
                    <a:pt x="148" y="89"/>
                    <a:pt x="148" y="90"/>
                    <a:pt x="149" y="89"/>
                  </a:cubicBezTo>
                  <a:cubicBezTo>
                    <a:pt x="149" y="89"/>
                    <a:pt x="150" y="90"/>
                    <a:pt x="150" y="90"/>
                  </a:cubicBezTo>
                  <a:cubicBezTo>
                    <a:pt x="151" y="90"/>
                    <a:pt x="152" y="89"/>
                    <a:pt x="152" y="89"/>
                  </a:cubicBezTo>
                  <a:cubicBezTo>
                    <a:pt x="152" y="89"/>
                    <a:pt x="153" y="89"/>
                    <a:pt x="154" y="89"/>
                  </a:cubicBezTo>
                  <a:cubicBezTo>
                    <a:pt x="154" y="89"/>
                    <a:pt x="155" y="90"/>
                    <a:pt x="155" y="89"/>
                  </a:cubicBezTo>
                  <a:cubicBezTo>
                    <a:pt x="156" y="89"/>
                    <a:pt x="157" y="90"/>
                    <a:pt x="157" y="90"/>
                  </a:cubicBezTo>
                  <a:cubicBezTo>
                    <a:pt x="157" y="90"/>
                    <a:pt x="159" y="90"/>
                    <a:pt x="159" y="91"/>
                  </a:cubicBezTo>
                  <a:cubicBezTo>
                    <a:pt x="159" y="91"/>
                    <a:pt x="159" y="91"/>
                    <a:pt x="160" y="92"/>
                  </a:cubicBezTo>
                  <a:cubicBezTo>
                    <a:pt x="160" y="92"/>
                    <a:pt x="162" y="92"/>
                    <a:pt x="162" y="92"/>
                  </a:cubicBezTo>
                  <a:cubicBezTo>
                    <a:pt x="163" y="93"/>
                    <a:pt x="165" y="92"/>
                    <a:pt x="165" y="92"/>
                  </a:cubicBezTo>
                  <a:cubicBezTo>
                    <a:pt x="165" y="92"/>
                    <a:pt x="167" y="92"/>
                    <a:pt x="167" y="92"/>
                  </a:cubicBezTo>
                  <a:cubicBezTo>
                    <a:pt x="168" y="91"/>
                    <a:pt x="169" y="91"/>
                    <a:pt x="169" y="91"/>
                  </a:cubicBezTo>
                  <a:cubicBezTo>
                    <a:pt x="169" y="91"/>
                    <a:pt x="170" y="90"/>
                    <a:pt x="171" y="90"/>
                  </a:cubicBezTo>
                  <a:cubicBezTo>
                    <a:pt x="171" y="90"/>
                    <a:pt x="173" y="90"/>
                    <a:pt x="173" y="90"/>
                  </a:cubicBezTo>
                  <a:cubicBezTo>
                    <a:pt x="173" y="90"/>
                    <a:pt x="174" y="91"/>
                    <a:pt x="175" y="90"/>
                  </a:cubicBezTo>
                  <a:cubicBezTo>
                    <a:pt x="175" y="90"/>
                    <a:pt x="176" y="90"/>
                    <a:pt x="177" y="91"/>
                  </a:cubicBezTo>
                  <a:cubicBezTo>
                    <a:pt x="177" y="91"/>
                    <a:pt x="178" y="92"/>
                    <a:pt x="179" y="91"/>
                  </a:cubicBezTo>
                  <a:cubicBezTo>
                    <a:pt x="179" y="91"/>
                    <a:pt x="180" y="90"/>
                    <a:pt x="180" y="90"/>
                  </a:cubicBezTo>
                  <a:cubicBezTo>
                    <a:pt x="181" y="90"/>
                    <a:pt x="181" y="90"/>
                    <a:pt x="181" y="90"/>
                  </a:cubicBezTo>
                  <a:cubicBezTo>
                    <a:pt x="181" y="89"/>
                    <a:pt x="182" y="88"/>
                    <a:pt x="182" y="87"/>
                  </a:cubicBezTo>
                  <a:cubicBezTo>
                    <a:pt x="182" y="87"/>
                    <a:pt x="183" y="86"/>
                    <a:pt x="184" y="86"/>
                  </a:cubicBezTo>
                  <a:cubicBezTo>
                    <a:pt x="184" y="85"/>
                    <a:pt x="184" y="85"/>
                    <a:pt x="184" y="85"/>
                  </a:cubicBezTo>
                  <a:cubicBezTo>
                    <a:pt x="184" y="84"/>
                    <a:pt x="184" y="83"/>
                    <a:pt x="184" y="83"/>
                  </a:cubicBezTo>
                  <a:cubicBezTo>
                    <a:pt x="183" y="83"/>
                    <a:pt x="183" y="83"/>
                    <a:pt x="184" y="82"/>
                  </a:cubicBezTo>
                  <a:cubicBezTo>
                    <a:pt x="184" y="81"/>
                    <a:pt x="186" y="81"/>
                    <a:pt x="186" y="81"/>
                  </a:cubicBezTo>
                  <a:cubicBezTo>
                    <a:pt x="186" y="81"/>
                    <a:pt x="188" y="81"/>
                    <a:pt x="189" y="81"/>
                  </a:cubicBezTo>
                  <a:cubicBezTo>
                    <a:pt x="190" y="81"/>
                    <a:pt x="190" y="81"/>
                    <a:pt x="191" y="81"/>
                  </a:cubicBezTo>
                  <a:cubicBezTo>
                    <a:pt x="192" y="82"/>
                    <a:pt x="193" y="82"/>
                    <a:pt x="194" y="82"/>
                  </a:cubicBezTo>
                  <a:cubicBezTo>
                    <a:pt x="194" y="83"/>
                    <a:pt x="195" y="83"/>
                    <a:pt x="195" y="84"/>
                  </a:cubicBezTo>
                  <a:cubicBezTo>
                    <a:pt x="195" y="84"/>
                    <a:pt x="196" y="84"/>
                    <a:pt x="196" y="85"/>
                  </a:cubicBezTo>
                  <a:cubicBezTo>
                    <a:pt x="196" y="87"/>
                    <a:pt x="197" y="87"/>
                    <a:pt x="197" y="88"/>
                  </a:cubicBezTo>
                  <a:cubicBezTo>
                    <a:pt x="197" y="88"/>
                    <a:pt x="198" y="90"/>
                    <a:pt x="198" y="90"/>
                  </a:cubicBezTo>
                  <a:cubicBezTo>
                    <a:pt x="198" y="91"/>
                    <a:pt x="198" y="91"/>
                    <a:pt x="199" y="91"/>
                  </a:cubicBezTo>
                  <a:cubicBezTo>
                    <a:pt x="200" y="91"/>
                    <a:pt x="201" y="92"/>
                    <a:pt x="201" y="92"/>
                  </a:cubicBezTo>
                  <a:cubicBezTo>
                    <a:pt x="201" y="92"/>
                    <a:pt x="202" y="92"/>
                    <a:pt x="203" y="93"/>
                  </a:cubicBezTo>
                  <a:cubicBezTo>
                    <a:pt x="203" y="93"/>
                    <a:pt x="204" y="93"/>
                    <a:pt x="204" y="94"/>
                  </a:cubicBezTo>
                  <a:cubicBezTo>
                    <a:pt x="204" y="94"/>
                    <a:pt x="205" y="95"/>
                    <a:pt x="205" y="96"/>
                  </a:cubicBezTo>
                  <a:cubicBezTo>
                    <a:pt x="205" y="96"/>
                    <a:pt x="206" y="96"/>
                    <a:pt x="207" y="96"/>
                  </a:cubicBezTo>
                  <a:cubicBezTo>
                    <a:pt x="207" y="96"/>
                    <a:pt x="208" y="97"/>
                    <a:pt x="208" y="96"/>
                  </a:cubicBezTo>
                  <a:cubicBezTo>
                    <a:pt x="209" y="95"/>
                    <a:pt x="210" y="95"/>
                    <a:pt x="210" y="95"/>
                  </a:cubicBezTo>
                  <a:cubicBezTo>
                    <a:pt x="211" y="95"/>
                    <a:pt x="212" y="95"/>
                    <a:pt x="212" y="96"/>
                  </a:cubicBezTo>
                  <a:cubicBezTo>
                    <a:pt x="212" y="97"/>
                    <a:pt x="212" y="97"/>
                    <a:pt x="212" y="97"/>
                  </a:cubicBezTo>
                  <a:cubicBezTo>
                    <a:pt x="211" y="98"/>
                    <a:pt x="211" y="99"/>
                    <a:pt x="211" y="100"/>
                  </a:cubicBezTo>
                  <a:cubicBezTo>
                    <a:pt x="211" y="100"/>
                    <a:pt x="210" y="101"/>
                    <a:pt x="210" y="101"/>
                  </a:cubicBezTo>
                  <a:cubicBezTo>
                    <a:pt x="210" y="102"/>
                    <a:pt x="209" y="102"/>
                    <a:pt x="209" y="103"/>
                  </a:cubicBezTo>
                  <a:cubicBezTo>
                    <a:pt x="209" y="103"/>
                    <a:pt x="208" y="103"/>
                    <a:pt x="207" y="103"/>
                  </a:cubicBezTo>
                  <a:cubicBezTo>
                    <a:pt x="206" y="102"/>
                    <a:pt x="206" y="103"/>
                    <a:pt x="205" y="103"/>
                  </a:cubicBezTo>
                  <a:cubicBezTo>
                    <a:pt x="205" y="103"/>
                    <a:pt x="205" y="104"/>
                    <a:pt x="205" y="105"/>
                  </a:cubicBezTo>
                  <a:cubicBezTo>
                    <a:pt x="205" y="105"/>
                    <a:pt x="205" y="106"/>
                    <a:pt x="205" y="106"/>
                  </a:cubicBezTo>
                  <a:cubicBezTo>
                    <a:pt x="205" y="107"/>
                    <a:pt x="205" y="107"/>
                    <a:pt x="205" y="108"/>
                  </a:cubicBezTo>
                  <a:cubicBezTo>
                    <a:pt x="206" y="108"/>
                    <a:pt x="207" y="107"/>
                    <a:pt x="207" y="107"/>
                  </a:cubicBezTo>
                  <a:cubicBezTo>
                    <a:pt x="208" y="107"/>
                    <a:pt x="208" y="109"/>
                    <a:pt x="209" y="109"/>
                  </a:cubicBezTo>
                  <a:cubicBezTo>
                    <a:pt x="210" y="109"/>
                    <a:pt x="214" y="106"/>
                    <a:pt x="214" y="106"/>
                  </a:cubicBezTo>
                  <a:cubicBezTo>
                    <a:pt x="214" y="105"/>
                    <a:pt x="216" y="103"/>
                    <a:pt x="217" y="102"/>
                  </a:cubicBezTo>
                  <a:cubicBezTo>
                    <a:pt x="218" y="101"/>
                    <a:pt x="219" y="100"/>
                    <a:pt x="220" y="98"/>
                  </a:cubicBezTo>
                  <a:cubicBezTo>
                    <a:pt x="220" y="98"/>
                    <a:pt x="222" y="96"/>
                    <a:pt x="222" y="95"/>
                  </a:cubicBezTo>
                  <a:cubicBezTo>
                    <a:pt x="222" y="95"/>
                    <a:pt x="223" y="95"/>
                    <a:pt x="223" y="93"/>
                  </a:cubicBezTo>
                  <a:cubicBezTo>
                    <a:pt x="224" y="92"/>
                    <a:pt x="224" y="88"/>
                    <a:pt x="224" y="88"/>
                  </a:cubicBezTo>
                  <a:cubicBezTo>
                    <a:pt x="224" y="88"/>
                    <a:pt x="224" y="87"/>
                    <a:pt x="225" y="87"/>
                  </a:cubicBezTo>
                  <a:cubicBezTo>
                    <a:pt x="225" y="87"/>
                    <a:pt x="225" y="86"/>
                    <a:pt x="225" y="86"/>
                  </a:cubicBezTo>
                  <a:cubicBezTo>
                    <a:pt x="226" y="85"/>
                    <a:pt x="226" y="85"/>
                    <a:pt x="226" y="84"/>
                  </a:cubicBezTo>
                  <a:cubicBezTo>
                    <a:pt x="225" y="84"/>
                    <a:pt x="226" y="83"/>
                    <a:pt x="225" y="83"/>
                  </a:cubicBezTo>
                  <a:cubicBezTo>
                    <a:pt x="225" y="83"/>
                    <a:pt x="225" y="82"/>
                    <a:pt x="226" y="82"/>
                  </a:cubicBezTo>
                  <a:cubicBezTo>
                    <a:pt x="226" y="82"/>
                    <a:pt x="225" y="81"/>
                    <a:pt x="225" y="81"/>
                  </a:cubicBezTo>
                  <a:cubicBezTo>
                    <a:pt x="224" y="81"/>
                    <a:pt x="224" y="81"/>
                    <a:pt x="224" y="80"/>
                  </a:cubicBezTo>
                  <a:cubicBezTo>
                    <a:pt x="224" y="80"/>
                    <a:pt x="223" y="79"/>
                    <a:pt x="222" y="79"/>
                  </a:cubicBezTo>
                  <a:cubicBezTo>
                    <a:pt x="222" y="79"/>
                    <a:pt x="220" y="79"/>
                    <a:pt x="220" y="79"/>
                  </a:cubicBezTo>
                  <a:cubicBezTo>
                    <a:pt x="221" y="80"/>
                    <a:pt x="220" y="80"/>
                    <a:pt x="220" y="80"/>
                  </a:cubicBezTo>
                  <a:cubicBezTo>
                    <a:pt x="220" y="80"/>
                    <a:pt x="220" y="80"/>
                    <a:pt x="219" y="81"/>
                  </a:cubicBezTo>
                  <a:cubicBezTo>
                    <a:pt x="219" y="81"/>
                    <a:pt x="218" y="81"/>
                    <a:pt x="218" y="81"/>
                  </a:cubicBezTo>
                  <a:cubicBezTo>
                    <a:pt x="219" y="80"/>
                    <a:pt x="218" y="80"/>
                    <a:pt x="218" y="79"/>
                  </a:cubicBezTo>
                  <a:cubicBezTo>
                    <a:pt x="218" y="79"/>
                    <a:pt x="219" y="78"/>
                    <a:pt x="218" y="79"/>
                  </a:cubicBezTo>
                  <a:cubicBezTo>
                    <a:pt x="217" y="79"/>
                    <a:pt x="217" y="80"/>
                    <a:pt x="217" y="80"/>
                  </a:cubicBezTo>
                  <a:cubicBezTo>
                    <a:pt x="216" y="80"/>
                    <a:pt x="216" y="79"/>
                    <a:pt x="217" y="78"/>
                  </a:cubicBezTo>
                  <a:cubicBezTo>
                    <a:pt x="217" y="78"/>
                    <a:pt x="216" y="78"/>
                    <a:pt x="214" y="78"/>
                  </a:cubicBezTo>
                  <a:cubicBezTo>
                    <a:pt x="213" y="78"/>
                    <a:pt x="213" y="77"/>
                    <a:pt x="214" y="77"/>
                  </a:cubicBezTo>
                  <a:cubicBezTo>
                    <a:pt x="215" y="76"/>
                    <a:pt x="215" y="76"/>
                    <a:pt x="216" y="75"/>
                  </a:cubicBezTo>
                  <a:cubicBezTo>
                    <a:pt x="216" y="75"/>
                    <a:pt x="217" y="74"/>
                    <a:pt x="218" y="74"/>
                  </a:cubicBezTo>
                  <a:cubicBezTo>
                    <a:pt x="219" y="73"/>
                    <a:pt x="219" y="73"/>
                    <a:pt x="219" y="72"/>
                  </a:cubicBezTo>
                  <a:cubicBezTo>
                    <a:pt x="219" y="72"/>
                    <a:pt x="221" y="71"/>
                    <a:pt x="222" y="70"/>
                  </a:cubicBezTo>
                  <a:cubicBezTo>
                    <a:pt x="223" y="69"/>
                    <a:pt x="224" y="69"/>
                    <a:pt x="224" y="68"/>
                  </a:cubicBezTo>
                  <a:cubicBezTo>
                    <a:pt x="225" y="67"/>
                    <a:pt x="226" y="67"/>
                    <a:pt x="227" y="66"/>
                  </a:cubicBezTo>
                  <a:cubicBezTo>
                    <a:pt x="227" y="66"/>
                    <a:pt x="229" y="65"/>
                    <a:pt x="230" y="64"/>
                  </a:cubicBezTo>
                  <a:cubicBezTo>
                    <a:pt x="232" y="64"/>
                    <a:pt x="234" y="64"/>
                    <a:pt x="235" y="65"/>
                  </a:cubicBezTo>
                  <a:cubicBezTo>
                    <a:pt x="235" y="65"/>
                    <a:pt x="235" y="65"/>
                    <a:pt x="236" y="65"/>
                  </a:cubicBezTo>
                  <a:cubicBezTo>
                    <a:pt x="236" y="64"/>
                    <a:pt x="236" y="65"/>
                    <a:pt x="237" y="65"/>
                  </a:cubicBezTo>
                  <a:cubicBezTo>
                    <a:pt x="238" y="65"/>
                    <a:pt x="239" y="64"/>
                    <a:pt x="239" y="64"/>
                  </a:cubicBezTo>
                  <a:cubicBezTo>
                    <a:pt x="240" y="65"/>
                    <a:pt x="241" y="65"/>
                    <a:pt x="241" y="64"/>
                  </a:cubicBezTo>
                  <a:cubicBezTo>
                    <a:pt x="241" y="63"/>
                    <a:pt x="243" y="63"/>
                    <a:pt x="244" y="64"/>
                  </a:cubicBezTo>
                  <a:cubicBezTo>
                    <a:pt x="244" y="64"/>
                    <a:pt x="245" y="64"/>
                    <a:pt x="245" y="64"/>
                  </a:cubicBezTo>
                  <a:cubicBezTo>
                    <a:pt x="246" y="63"/>
                    <a:pt x="246" y="65"/>
                    <a:pt x="247" y="65"/>
                  </a:cubicBezTo>
                  <a:cubicBezTo>
                    <a:pt x="247" y="65"/>
                    <a:pt x="247" y="65"/>
                    <a:pt x="246" y="65"/>
                  </a:cubicBezTo>
                  <a:cubicBezTo>
                    <a:pt x="246" y="65"/>
                    <a:pt x="245" y="66"/>
                    <a:pt x="246" y="66"/>
                  </a:cubicBezTo>
                  <a:cubicBezTo>
                    <a:pt x="246" y="66"/>
                    <a:pt x="247" y="66"/>
                    <a:pt x="248" y="66"/>
                  </a:cubicBezTo>
                  <a:cubicBezTo>
                    <a:pt x="248" y="66"/>
                    <a:pt x="249" y="66"/>
                    <a:pt x="250" y="65"/>
                  </a:cubicBezTo>
                  <a:cubicBezTo>
                    <a:pt x="250" y="65"/>
                    <a:pt x="251" y="66"/>
                    <a:pt x="251" y="65"/>
                  </a:cubicBezTo>
                  <a:cubicBezTo>
                    <a:pt x="252" y="65"/>
                    <a:pt x="253" y="65"/>
                    <a:pt x="253" y="65"/>
                  </a:cubicBezTo>
                  <a:cubicBezTo>
                    <a:pt x="254" y="65"/>
                    <a:pt x="253" y="64"/>
                    <a:pt x="252" y="64"/>
                  </a:cubicBezTo>
                  <a:cubicBezTo>
                    <a:pt x="252" y="64"/>
                    <a:pt x="252" y="64"/>
                    <a:pt x="252" y="62"/>
                  </a:cubicBezTo>
                  <a:cubicBezTo>
                    <a:pt x="253" y="61"/>
                    <a:pt x="254" y="61"/>
                    <a:pt x="255" y="60"/>
                  </a:cubicBezTo>
                  <a:cubicBezTo>
                    <a:pt x="256" y="59"/>
                    <a:pt x="257" y="60"/>
                    <a:pt x="257" y="59"/>
                  </a:cubicBezTo>
                  <a:cubicBezTo>
                    <a:pt x="257" y="59"/>
                    <a:pt x="257" y="57"/>
                    <a:pt x="258" y="57"/>
                  </a:cubicBezTo>
                  <a:cubicBezTo>
                    <a:pt x="258" y="57"/>
                    <a:pt x="260" y="57"/>
                    <a:pt x="261" y="57"/>
                  </a:cubicBezTo>
                  <a:cubicBezTo>
                    <a:pt x="262" y="56"/>
                    <a:pt x="262" y="57"/>
                    <a:pt x="262" y="57"/>
                  </a:cubicBezTo>
                  <a:cubicBezTo>
                    <a:pt x="263" y="58"/>
                    <a:pt x="263" y="57"/>
                    <a:pt x="264" y="57"/>
                  </a:cubicBezTo>
                  <a:cubicBezTo>
                    <a:pt x="264" y="57"/>
                    <a:pt x="263" y="58"/>
                    <a:pt x="263" y="59"/>
                  </a:cubicBezTo>
                  <a:cubicBezTo>
                    <a:pt x="262" y="60"/>
                    <a:pt x="263" y="59"/>
                    <a:pt x="264" y="60"/>
                  </a:cubicBezTo>
                  <a:cubicBezTo>
                    <a:pt x="264" y="60"/>
                    <a:pt x="263" y="60"/>
                    <a:pt x="263" y="60"/>
                  </a:cubicBezTo>
                  <a:cubicBezTo>
                    <a:pt x="263" y="61"/>
                    <a:pt x="264" y="61"/>
                    <a:pt x="266" y="59"/>
                  </a:cubicBezTo>
                  <a:cubicBezTo>
                    <a:pt x="267" y="58"/>
                    <a:pt x="268" y="58"/>
                    <a:pt x="269" y="58"/>
                  </a:cubicBezTo>
                  <a:cubicBezTo>
                    <a:pt x="270" y="58"/>
                    <a:pt x="269" y="57"/>
                    <a:pt x="269" y="56"/>
                  </a:cubicBezTo>
                  <a:cubicBezTo>
                    <a:pt x="269" y="55"/>
                    <a:pt x="272" y="54"/>
                    <a:pt x="273" y="55"/>
                  </a:cubicBezTo>
                  <a:cubicBezTo>
                    <a:pt x="274" y="55"/>
                    <a:pt x="274" y="55"/>
                    <a:pt x="273" y="55"/>
                  </a:cubicBezTo>
                  <a:cubicBezTo>
                    <a:pt x="272" y="55"/>
                    <a:pt x="271" y="56"/>
                    <a:pt x="271" y="57"/>
                  </a:cubicBezTo>
                  <a:cubicBezTo>
                    <a:pt x="271" y="58"/>
                    <a:pt x="271" y="58"/>
                    <a:pt x="271" y="58"/>
                  </a:cubicBezTo>
                  <a:cubicBezTo>
                    <a:pt x="271" y="59"/>
                    <a:pt x="270" y="59"/>
                    <a:pt x="270" y="59"/>
                  </a:cubicBezTo>
                  <a:cubicBezTo>
                    <a:pt x="270" y="60"/>
                    <a:pt x="270" y="60"/>
                    <a:pt x="270" y="60"/>
                  </a:cubicBezTo>
                  <a:cubicBezTo>
                    <a:pt x="269" y="60"/>
                    <a:pt x="267" y="60"/>
                    <a:pt x="267" y="61"/>
                  </a:cubicBezTo>
                  <a:cubicBezTo>
                    <a:pt x="267" y="62"/>
                    <a:pt x="266" y="62"/>
                    <a:pt x="266" y="63"/>
                  </a:cubicBezTo>
                  <a:cubicBezTo>
                    <a:pt x="265" y="64"/>
                    <a:pt x="263" y="64"/>
                    <a:pt x="262" y="66"/>
                  </a:cubicBezTo>
                  <a:cubicBezTo>
                    <a:pt x="261" y="68"/>
                    <a:pt x="259" y="68"/>
                    <a:pt x="259" y="69"/>
                  </a:cubicBezTo>
                  <a:cubicBezTo>
                    <a:pt x="259" y="69"/>
                    <a:pt x="257" y="69"/>
                    <a:pt x="257" y="69"/>
                  </a:cubicBezTo>
                  <a:cubicBezTo>
                    <a:pt x="256" y="69"/>
                    <a:pt x="257" y="70"/>
                    <a:pt x="256" y="71"/>
                  </a:cubicBezTo>
                  <a:cubicBezTo>
                    <a:pt x="255" y="73"/>
                    <a:pt x="254" y="74"/>
                    <a:pt x="254" y="76"/>
                  </a:cubicBezTo>
                  <a:cubicBezTo>
                    <a:pt x="254" y="78"/>
                    <a:pt x="255" y="82"/>
                    <a:pt x="255" y="83"/>
                  </a:cubicBezTo>
                  <a:cubicBezTo>
                    <a:pt x="256" y="84"/>
                    <a:pt x="256" y="86"/>
                    <a:pt x="256" y="87"/>
                  </a:cubicBezTo>
                  <a:cubicBezTo>
                    <a:pt x="256" y="87"/>
                    <a:pt x="256" y="88"/>
                    <a:pt x="257" y="88"/>
                  </a:cubicBezTo>
                  <a:cubicBezTo>
                    <a:pt x="257" y="88"/>
                    <a:pt x="258" y="87"/>
                    <a:pt x="259" y="86"/>
                  </a:cubicBezTo>
                  <a:cubicBezTo>
                    <a:pt x="259" y="86"/>
                    <a:pt x="259" y="85"/>
                    <a:pt x="260" y="85"/>
                  </a:cubicBezTo>
                  <a:cubicBezTo>
                    <a:pt x="260" y="85"/>
                    <a:pt x="260" y="83"/>
                    <a:pt x="260" y="83"/>
                  </a:cubicBezTo>
                  <a:cubicBezTo>
                    <a:pt x="260" y="83"/>
                    <a:pt x="261" y="83"/>
                    <a:pt x="261" y="82"/>
                  </a:cubicBezTo>
                  <a:cubicBezTo>
                    <a:pt x="262" y="82"/>
                    <a:pt x="262" y="82"/>
                    <a:pt x="263" y="82"/>
                  </a:cubicBezTo>
                  <a:cubicBezTo>
                    <a:pt x="263" y="82"/>
                    <a:pt x="263" y="81"/>
                    <a:pt x="263" y="80"/>
                  </a:cubicBezTo>
                  <a:cubicBezTo>
                    <a:pt x="263" y="80"/>
                    <a:pt x="264" y="79"/>
                    <a:pt x="265" y="78"/>
                  </a:cubicBezTo>
                  <a:cubicBezTo>
                    <a:pt x="265" y="78"/>
                    <a:pt x="266" y="79"/>
                    <a:pt x="267" y="78"/>
                  </a:cubicBezTo>
                  <a:cubicBezTo>
                    <a:pt x="268" y="77"/>
                    <a:pt x="267" y="76"/>
                    <a:pt x="267" y="76"/>
                  </a:cubicBezTo>
                  <a:cubicBezTo>
                    <a:pt x="266" y="76"/>
                    <a:pt x="267" y="74"/>
                    <a:pt x="268" y="74"/>
                  </a:cubicBezTo>
                  <a:cubicBezTo>
                    <a:pt x="269" y="73"/>
                    <a:pt x="269" y="74"/>
                    <a:pt x="270" y="74"/>
                  </a:cubicBezTo>
                  <a:cubicBezTo>
                    <a:pt x="270" y="73"/>
                    <a:pt x="269" y="72"/>
                    <a:pt x="269" y="72"/>
                  </a:cubicBezTo>
                  <a:cubicBezTo>
                    <a:pt x="268" y="72"/>
                    <a:pt x="268" y="71"/>
                    <a:pt x="269" y="70"/>
                  </a:cubicBezTo>
                  <a:cubicBezTo>
                    <a:pt x="270" y="69"/>
                    <a:pt x="270" y="69"/>
                    <a:pt x="269" y="69"/>
                  </a:cubicBezTo>
                  <a:cubicBezTo>
                    <a:pt x="268" y="69"/>
                    <a:pt x="268" y="69"/>
                    <a:pt x="268" y="69"/>
                  </a:cubicBezTo>
                  <a:cubicBezTo>
                    <a:pt x="267" y="69"/>
                    <a:pt x="267" y="68"/>
                    <a:pt x="267" y="67"/>
                  </a:cubicBezTo>
                  <a:cubicBezTo>
                    <a:pt x="268" y="66"/>
                    <a:pt x="269" y="66"/>
                    <a:pt x="269" y="65"/>
                  </a:cubicBezTo>
                  <a:cubicBezTo>
                    <a:pt x="269" y="64"/>
                    <a:pt x="270" y="63"/>
                    <a:pt x="271" y="63"/>
                  </a:cubicBezTo>
                  <a:cubicBezTo>
                    <a:pt x="271" y="62"/>
                    <a:pt x="272" y="63"/>
                    <a:pt x="272" y="63"/>
                  </a:cubicBezTo>
                  <a:cubicBezTo>
                    <a:pt x="273" y="63"/>
                    <a:pt x="273" y="63"/>
                    <a:pt x="273" y="63"/>
                  </a:cubicBezTo>
                  <a:cubicBezTo>
                    <a:pt x="274" y="63"/>
                    <a:pt x="274" y="61"/>
                    <a:pt x="275" y="61"/>
                  </a:cubicBezTo>
                  <a:cubicBezTo>
                    <a:pt x="276" y="61"/>
                    <a:pt x="275" y="62"/>
                    <a:pt x="276" y="63"/>
                  </a:cubicBezTo>
                  <a:cubicBezTo>
                    <a:pt x="276" y="63"/>
                    <a:pt x="276" y="63"/>
                    <a:pt x="277" y="62"/>
                  </a:cubicBezTo>
                  <a:cubicBezTo>
                    <a:pt x="279" y="61"/>
                    <a:pt x="281" y="61"/>
                    <a:pt x="282" y="61"/>
                  </a:cubicBezTo>
                  <a:cubicBezTo>
                    <a:pt x="283" y="62"/>
                    <a:pt x="283" y="63"/>
                    <a:pt x="284" y="63"/>
                  </a:cubicBezTo>
                  <a:cubicBezTo>
                    <a:pt x="284" y="62"/>
                    <a:pt x="284" y="62"/>
                    <a:pt x="285" y="61"/>
                  </a:cubicBezTo>
                  <a:cubicBezTo>
                    <a:pt x="285" y="61"/>
                    <a:pt x="287" y="61"/>
                    <a:pt x="287" y="60"/>
                  </a:cubicBezTo>
                  <a:cubicBezTo>
                    <a:pt x="288" y="59"/>
                    <a:pt x="288" y="60"/>
                    <a:pt x="289" y="59"/>
                  </a:cubicBezTo>
                  <a:cubicBezTo>
                    <a:pt x="289" y="58"/>
                    <a:pt x="290" y="59"/>
                    <a:pt x="290" y="58"/>
                  </a:cubicBezTo>
                  <a:cubicBezTo>
                    <a:pt x="290" y="58"/>
                    <a:pt x="291" y="57"/>
                    <a:pt x="293" y="57"/>
                  </a:cubicBezTo>
                  <a:cubicBezTo>
                    <a:pt x="295" y="56"/>
                    <a:pt x="297" y="55"/>
                    <a:pt x="297" y="55"/>
                  </a:cubicBezTo>
                  <a:cubicBezTo>
                    <a:pt x="297" y="54"/>
                    <a:pt x="298" y="54"/>
                    <a:pt x="298" y="55"/>
                  </a:cubicBezTo>
                  <a:cubicBezTo>
                    <a:pt x="298" y="55"/>
                    <a:pt x="299" y="55"/>
                    <a:pt x="300" y="55"/>
                  </a:cubicBezTo>
                  <a:cubicBezTo>
                    <a:pt x="301" y="55"/>
                    <a:pt x="301" y="56"/>
                    <a:pt x="302" y="55"/>
                  </a:cubicBezTo>
                  <a:cubicBezTo>
                    <a:pt x="303" y="54"/>
                    <a:pt x="302" y="54"/>
                    <a:pt x="302" y="53"/>
                  </a:cubicBezTo>
                  <a:cubicBezTo>
                    <a:pt x="302" y="53"/>
                    <a:pt x="301" y="52"/>
                    <a:pt x="301" y="51"/>
                  </a:cubicBezTo>
                  <a:cubicBezTo>
                    <a:pt x="301" y="51"/>
                    <a:pt x="300" y="49"/>
                    <a:pt x="299" y="50"/>
                  </a:cubicBezTo>
                  <a:cubicBezTo>
                    <a:pt x="299" y="50"/>
                    <a:pt x="298" y="49"/>
                    <a:pt x="298" y="49"/>
                  </a:cubicBezTo>
                  <a:cubicBezTo>
                    <a:pt x="298" y="48"/>
                    <a:pt x="298" y="48"/>
                    <a:pt x="298" y="48"/>
                  </a:cubicBezTo>
                  <a:cubicBezTo>
                    <a:pt x="297" y="48"/>
                    <a:pt x="296" y="48"/>
                    <a:pt x="296" y="48"/>
                  </a:cubicBezTo>
                  <a:cubicBezTo>
                    <a:pt x="296" y="47"/>
                    <a:pt x="297" y="47"/>
                    <a:pt x="298" y="47"/>
                  </a:cubicBezTo>
                  <a:cubicBezTo>
                    <a:pt x="299" y="48"/>
                    <a:pt x="299" y="48"/>
                    <a:pt x="299" y="48"/>
                  </a:cubicBezTo>
                  <a:cubicBezTo>
                    <a:pt x="299" y="48"/>
                    <a:pt x="301" y="48"/>
                    <a:pt x="301" y="48"/>
                  </a:cubicBezTo>
                  <a:cubicBezTo>
                    <a:pt x="302" y="48"/>
                    <a:pt x="304" y="47"/>
                    <a:pt x="304" y="47"/>
                  </a:cubicBezTo>
                  <a:cubicBezTo>
                    <a:pt x="304" y="46"/>
                    <a:pt x="304" y="46"/>
                    <a:pt x="304" y="46"/>
                  </a:cubicBezTo>
                  <a:cubicBezTo>
                    <a:pt x="305" y="45"/>
                    <a:pt x="305" y="45"/>
                    <a:pt x="304" y="44"/>
                  </a:cubicBezTo>
                  <a:cubicBezTo>
                    <a:pt x="304" y="44"/>
                    <a:pt x="304" y="44"/>
                    <a:pt x="304" y="44"/>
                  </a:cubicBezTo>
                  <a:cubicBezTo>
                    <a:pt x="305" y="44"/>
                    <a:pt x="305" y="43"/>
                    <a:pt x="305" y="43"/>
                  </a:cubicBezTo>
                  <a:cubicBezTo>
                    <a:pt x="305" y="43"/>
                    <a:pt x="305" y="43"/>
                    <a:pt x="306" y="43"/>
                  </a:cubicBezTo>
                  <a:cubicBezTo>
                    <a:pt x="307" y="42"/>
                    <a:pt x="306" y="43"/>
                    <a:pt x="306" y="44"/>
                  </a:cubicBezTo>
                  <a:cubicBezTo>
                    <a:pt x="305" y="44"/>
                    <a:pt x="306" y="45"/>
                    <a:pt x="306" y="45"/>
                  </a:cubicBezTo>
                  <a:cubicBezTo>
                    <a:pt x="307" y="46"/>
                    <a:pt x="308" y="46"/>
                    <a:pt x="309" y="45"/>
                  </a:cubicBezTo>
                  <a:cubicBezTo>
                    <a:pt x="309" y="45"/>
                    <a:pt x="311" y="46"/>
                    <a:pt x="312" y="46"/>
                  </a:cubicBezTo>
                  <a:cubicBezTo>
                    <a:pt x="312" y="47"/>
                    <a:pt x="312" y="48"/>
                    <a:pt x="313" y="48"/>
                  </a:cubicBezTo>
                  <a:cubicBezTo>
                    <a:pt x="314" y="48"/>
                    <a:pt x="315" y="48"/>
                    <a:pt x="315" y="49"/>
                  </a:cubicBezTo>
                  <a:cubicBezTo>
                    <a:pt x="315" y="49"/>
                    <a:pt x="316" y="49"/>
                    <a:pt x="316" y="49"/>
                  </a:cubicBezTo>
                  <a:cubicBezTo>
                    <a:pt x="317" y="49"/>
                    <a:pt x="317" y="50"/>
                    <a:pt x="317" y="49"/>
                  </a:cubicBezTo>
                  <a:cubicBezTo>
                    <a:pt x="318" y="49"/>
                    <a:pt x="318" y="50"/>
                    <a:pt x="318" y="49"/>
                  </a:cubicBezTo>
                  <a:cubicBezTo>
                    <a:pt x="319" y="49"/>
                    <a:pt x="317" y="48"/>
                    <a:pt x="317" y="48"/>
                  </a:cubicBezTo>
                  <a:cubicBezTo>
                    <a:pt x="318" y="48"/>
                    <a:pt x="318" y="48"/>
                    <a:pt x="318" y="48"/>
                  </a:cubicBezTo>
                  <a:cubicBezTo>
                    <a:pt x="319" y="48"/>
                    <a:pt x="318" y="47"/>
                    <a:pt x="319" y="47"/>
                  </a:cubicBezTo>
                  <a:cubicBezTo>
                    <a:pt x="319" y="47"/>
                    <a:pt x="319" y="45"/>
                    <a:pt x="318" y="45"/>
                  </a:cubicBezTo>
                  <a:cubicBezTo>
                    <a:pt x="318" y="45"/>
                    <a:pt x="318" y="45"/>
                    <a:pt x="319" y="45"/>
                  </a:cubicBezTo>
                  <a:cubicBezTo>
                    <a:pt x="320" y="46"/>
                    <a:pt x="321" y="46"/>
                    <a:pt x="321" y="46"/>
                  </a:cubicBezTo>
                  <a:cubicBezTo>
                    <a:pt x="322" y="46"/>
                    <a:pt x="321" y="45"/>
                    <a:pt x="321" y="45"/>
                  </a:cubicBezTo>
                  <a:cubicBezTo>
                    <a:pt x="320" y="45"/>
                    <a:pt x="321" y="45"/>
                    <a:pt x="321" y="45"/>
                  </a:cubicBezTo>
                  <a:cubicBezTo>
                    <a:pt x="322" y="45"/>
                    <a:pt x="322" y="45"/>
                    <a:pt x="322" y="45"/>
                  </a:cubicBezTo>
                  <a:cubicBezTo>
                    <a:pt x="322" y="45"/>
                    <a:pt x="323" y="44"/>
                    <a:pt x="323" y="44"/>
                  </a:cubicBezTo>
                  <a:cubicBezTo>
                    <a:pt x="324" y="44"/>
                    <a:pt x="324" y="44"/>
                    <a:pt x="324" y="43"/>
                  </a:cubicBezTo>
                  <a:close/>
                  <a:moveTo>
                    <a:pt x="160" y="82"/>
                  </a:moveTo>
                  <a:cubicBezTo>
                    <a:pt x="158" y="83"/>
                    <a:pt x="155" y="84"/>
                    <a:pt x="155" y="85"/>
                  </a:cubicBezTo>
                  <a:cubicBezTo>
                    <a:pt x="155" y="86"/>
                    <a:pt x="151" y="87"/>
                    <a:pt x="151" y="86"/>
                  </a:cubicBezTo>
                  <a:cubicBezTo>
                    <a:pt x="150" y="86"/>
                    <a:pt x="154" y="86"/>
                    <a:pt x="154" y="84"/>
                  </a:cubicBezTo>
                  <a:cubicBezTo>
                    <a:pt x="155" y="82"/>
                    <a:pt x="158" y="81"/>
                    <a:pt x="160" y="79"/>
                  </a:cubicBezTo>
                  <a:cubicBezTo>
                    <a:pt x="161" y="77"/>
                    <a:pt x="162" y="75"/>
                    <a:pt x="162" y="75"/>
                  </a:cubicBezTo>
                  <a:cubicBezTo>
                    <a:pt x="163" y="75"/>
                    <a:pt x="162" y="80"/>
                    <a:pt x="160" y="8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7">
              <a:extLst>
                <a:ext uri="{FF2B5EF4-FFF2-40B4-BE49-F238E27FC236}">
                  <a16:creationId xmlns:a16="http://schemas.microsoft.com/office/drawing/2014/main" id="{70A81BA7-B78F-486D-A534-6396B51E8A6F}"/>
                </a:ext>
              </a:extLst>
            </p:cNvPr>
            <p:cNvSpPr>
              <a:spLocks/>
            </p:cNvSpPr>
            <p:nvPr/>
          </p:nvSpPr>
          <p:spPr bwMode="auto">
            <a:xfrm>
              <a:off x="2433" y="3397"/>
              <a:ext cx="89" cy="63"/>
            </a:xfrm>
            <a:custGeom>
              <a:avLst/>
              <a:gdLst>
                <a:gd name="T0" fmla="*/ 3 w 37"/>
                <a:gd name="T1" fmla="*/ 22 h 26"/>
                <a:gd name="T2" fmla="*/ 3 w 37"/>
                <a:gd name="T3" fmla="*/ 23 h 26"/>
                <a:gd name="T4" fmla="*/ 4 w 37"/>
                <a:gd name="T5" fmla="*/ 22 h 26"/>
                <a:gd name="T6" fmla="*/ 5 w 37"/>
                <a:gd name="T7" fmla="*/ 24 h 26"/>
                <a:gd name="T8" fmla="*/ 8 w 37"/>
                <a:gd name="T9" fmla="*/ 25 h 26"/>
                <a:gd name="T10" fmla="*/ 13 w 37"/>
                <a:gd name="T11" fmla="*/ 25 h 26"/>
                <a:gd name="T12" fmla="*/ 10 w 37"/>
                <a:gd name="T13" fmla="*/ 23 h 26"/>
                <a:gd name="T14" fmla="*/ 10 w 37"/>
                <a:gd name="T15" fmla="*/ 18 h 26"/>
                <a:gd name="T16" fmla="*/ 11 w 37"/>
                <a:gd name="T17" fmla="*/ 16 h 26"/>
                <a:gd name="T18" fmla="*/ 13 w 37"/>
                <a:gd name="T19" fmla="*/ 14 h 26"/>
                <a:gd name="T20" fmla="*/ 14 w 37"/>
                <a:gd name="T21" fmla="*/ 13 h 26"/>
                <a:gd name="T22" fmla="*/ 15 w 37"/>
                <a:gd name="T23" fmla="*/ 11 h 26"/>
                <a:gd name="T24" fmla="*/ 17 w 37"/>
                <a:gd name="T25" fmla="*/ 10 h 26"/>
                <a:gd name="T26" fmla="*/ 20 w 37"/>
                <a:gd name="T27" fmla="*/ 9 h 26"/>
                <a:gd name="T28" fmla="*/ 31 w 37"/>
                <a:gd name="T29" fmla="*/ 5 h 26"/>
                <a:gd name="T30" fmla="*/ 36 w 37"/>
                <a:gd name="T31" fmla="*/ 1 h 26"/>
                <a:gd name="T32" fmla="*/ 30 w 37"/>
                <a:gd name="T33" fmla="*/ 2 h 26"/>
                <a:gd name="T34" fmla="*/ 26 w 37"/>
                <a:gd name="T35" fmla="*/ 3 h 26"/>
                <a:gd name="T36" fmla="*/ 23 w 37"/>
                <a:gd name="T37" fmla="*/ 3 h 26"/>
                <a:gd name="T38" fmla="*/ 20 w 37"/>
                <a:gd name="T39" fmla="*/ 4 h 26"/>
                <a:gd name="T40" fmla="*/ 17 w 37"/>
                <a:gd name="T41" fmla="*/ 5 h 26"/>
                <a:gd name="T42" fmla="*/ 15 w 37"/>
                <a:gd name="T43" fmla="*/ 6 h 26"/>
                <a:gd name="T44" fmla="*/ 13 w 37"/>
                <a:gd name="T45" fmla="*/ 7 h 26"/>
                <a:gd name="T46" fmla="*/ 11 w 37"/>
                <a:gd name="T47" fmla="*/ 7 h 26"/>
                <a:gd name="T48" fmla="*/ 11 w 37"/>
                <a:gd name="T49" fmla="*/ 9 h 26"/>
                <a:gd name="T50" fmla="*/ 10 w 37"/>
                <a:gd name="T51" fmla="*/ 10 h 26"/>
                <a:gd name="T52" fmla="*/ 9 w 37"/>
                <a:gd name="T53" fmla="*/ 11 h 26"/>
                <a:gd name="T54" fmla="*/ 7 w 37"/>
                <a:gd name="T55" fmla="*/ 12 h 26"/>
                <a:gd name="T56" fmla="*/ 7 w 37"/>
                <a:gd name="T57" fmla="*/ 14 h 26"/>
                <a:gd name="T58" fmla="*/ 7 w 37"/>
                <a:gd name="T59" fmla="*/ 15 h 26"/>
                <a:gd name="T60" fmla="*/ 5 w 37"/>
                <a:gd name="T61" fmla="*/ 16 h 26"/>
                <a:gd name="T62" fmla="*/ 4 w 37"/>
                <a:gd name="T63" fmla="*/ 17 h 26"/>
                <a:gd name="T64" fmla="*/ 4 w 37"/>
                <a:gd name="T65" fmla="*/ 18 h 26"/>
                <a:gd name="T66" fmla="*/ 3 w 37"/>
                <a:gd name="T67" fmla="*/ 19 h 26"/>
                <a:gd name="T68" fmla="*/ 1 w 37"/>
                <a:gd name="T69" fmla="*/ 20 h 26"/>
                <a:gd name="T70" fmla="*/ 3 w 37"/>
                <a:gd name="T7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26">
                  <a:moveTo>
                    <a:pt x="3" y="22"/>
                  </a:moveTo>
                  <a:cubicBezTo>
                    <a:pt x="3" y="22"/>
                    <a:pt x="2" y="23"/>
                    <a:pt x="3" y="23"/>
                  </a:cubicBezTo>
                  <a:cubicBezTo>
                    <a:pt x="4" y="24"/>
                    <a:pt x="4" y="23"/>
                    <a:pt x="4" y="22"/>
                  </a:cubicBezTo>
                  <a:cubicBezTo>
                    <a:pt x="3" y="21"/>
                    <a:pt x="6" y="23"/>
                    <a:pt x="5" y="24"/>
                  </a:cubicBezTo>
                  <a:cubicBezTo>
                    <a:pt x="4" y="24"/>
                    <a:pt x="7" y="25"/>
                    <a:pt x="8" y="25"/>
                  </a:cubicBezTo>
                  <a:cubicBezTo>
                    <a:pt x="9" y="25"/>
                    <a:pt x="13" y="26"/>
                    <a:pt x="13" y="25"/>
                  </a:cubicBezTo>
                  <a:cubicBezTo>
                    <a:pt x="13" y="24"/>
                    <a:pt x="11" y="24"/>
                    <a:pt x="10" y="23"/>
                  </a:cubicBezTo>
                  <a:cubicBezTo>
                    <a:pt x="9" y="21"/>
                    <a:pt x="8" y="19"/>
                    <a:pt x="10" y="18"/>
                  </a:cubicBezTo>
                  <a:cubicBezTo>
                    <a:pt x="11" y="17"/>
                    <a:pt x="10" y="17"/>
                    <a:pt x="11" y="16"/>
                  </a:cubicBezTo>
                  <a:cubicBezTo>
                    <a:pt x="13" y="15"/>
                    <a:pt x="12" y="14"/>
                    <a:pt x="13" y="14"/>
                  </a:cubicBezTo>
                  <a:cubicBezTo>
                    <a:pt x="14" y="14"/>
                    <a:pt x="13" y="13"/>
                    <a:pt x="14" y="13"/>
                  </a:cubicBezTo>
                  <a:cubicBezTo>
                    <a:pt x="15" y="12"/>
                    <a:pt x="15" y="11"/>
                    <a:pt x="15" y="11"/>
                  </a:cubicBezTo>
                  <a:cubicBezTo>
                    <a:pt x="15" y="10"/>
                    <a:pt x="16" y="11"/>
                    <a:pt x="17" y="10"/>
                  </a:cubicBezTo>
                  <a:cubicBezTo>
                    <a:pt x="18" y="9"/>
                    <a:pt x="19" y="10"/>
                    <a:pt x="20" y="9"/>
                  </a:cubicBezTo>
                  <a:cubicBezTo>
                    <a:pt x="20" y="8"/>
                    <a:pt x="27" y="6"/>
                    <a:pt x="31" y="5"/>
                  </a:cubicBezTo>
                  <a:cubicBezTo>
                    <a:pt x="34" y="4"/>
                    <a:pt x="37" y="2"/>
                    <a:pt x="36" y="1"/>
                  </a:cubicBezTo>
                  <a:cubicBezTo>
                    <a:pt x="34" y="0"/>
                    <a:pt x="31" y="2"/>
                    <a:pt x="30" y="2"/>
                  </a:cubicBezTo>
                  <a:cubicBezTo>
                    <a:pt x="29" y="3"/>
                    <a:pt x="27" y="3"/>
                    <a:pt x="26" y="3"/>
                  </a:cubicBezTo>
                  <a:cubicBezTo>
                    <a:pt x="26" y="4"/>
                    <a:pt x="24" y="4"/>
                    <a:pt x="23" y="3"/>
                  </a:cubicBezTo>
                  <a:cubicBezTo>
                    <a:pt x="22" y="3"/>
                    <a:pt x="20" y="4"/>
                    <a:pt x="20" y="4"/>
                  </a:cubicBezTo>
                  <a:cubicBezTo>
                    <a:pt x="19" y="4"/>
                    <a:pt x="18" y="5"/>
                    <a:pt x="17" y="5"/>
                  </a:cubicBezTo>
                  <a:cubicBezTo>
                    <a:pt x="16" y="5"/>
                    <a:pt x="15" y="5"/>
                    <a:pt x="15" y="6"/>
                  </a:cubicBezTo>
                  <a:cubicBezTo>
                    <a:pt x="14" y="6"/>
                    <a:pt x="13" y="6"/>
                    <a:pt x="13" y="7"/>
                  </a:cubicBezTo>
                  <a:cubicBezTo>
                    <a:pt x="13" y="7"/>
                    <a:pt x="12" y="8"/>
                    <a:pt x="11" y="7"/>
                  </a:cubicBezTo>
                  <a:cubicBezTo>
                    <a:pt x="11" y="7"/>
                    <a:pt x="10" y="8"/>
                    <a:pt x="11" y="9"/>
                  </a:cubicBezTo>
                  <a:cubicBezTo>
                    <a:pt x="12" y="10"/>
                    <a:pt x="9" y="10"/>
                    <a:pt x="10" y="10"/>
                  </a:cubicBezTo>
                  <a:cubicBezTo>
                    <a:pt x="10" y="11"/>
                    <a:pt x="9" y="11"/>
                    <a:pt x="9" y="11"/>
                  </a:cubicBezTo>
                  <a:cubicBezTo>
                    <a:pt x="9" y="12"/>
                    <a:pt x="8" y="12"/>
                    <a:pt x="7" y="12"/>
                  </a:cubicBezTo>
                  <a:cubicBezTo>
                    <a:pt x="7" y="12"/>
                    <a:pt x="6" y="14"/>
                    <a:pt x="7" y="14"/>
                  </a:cubicBezTo>
                  <a:cubicBezTo>
                    <a:pt x="8" y="14"/>
                    <a:pt x="7" y="14"/>
                    <a:pt x="7" y="15"/>
                  </a:cubicBezTo>
                  <a:cubicBezTo>
                    <a:pt x="7" y="16"/>
                    <a:pt x="5" y="15"/>
                    <a:pt x="5" y="16"/>
                  </a:cubicBezTo>
                  <a:cubicBezTo>
                    <a:pt x="5" y="16"/>
                    <a:pt x="5" y="17"/>
                    <a:pt x="4" y="17"/>
                  </a:cubicBezTo>
                  <a:cubicBezTo>
                    <a:pt x="2" y="17"/>
                    <a:pt x="4" y="17"/>
                    <a:pt x="4" y="18"/>
                  </a:cubicBezTo>
                  <a:cubicBezTo>
                    <a:pt x="4" y="19"/>
                    <a:pt x="3" y="18"/>
                    <a:pt x="3" y="19"/>
                  </a:cubicBezTo>
                  <a:cubicBezTo>
                    <a:pt x="3" y="20"/>
                    <a:pt x="1" y="19"/>
                    <a:pt x="1" y="20"/>
                  </a:cubicBezTo>
                  <a:cubicBezTo>
                    <a:pt x="0" y="22"/>
                    <a:pt x="2" y="22"/>
                    <a:pt x="3" y="2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8">
              <a:extLst>
                <a:ext uri="{FF2B5EF4-FFF2-40B4-BE49-F238E27FC236}">
                  <a16:creationId xmlns:a16="http://schemas.microsoft.com/office/drawing/2014/main" id="{A36197E3-B49D-471B-8718-662A9E7DFCEE}"/>
                </a:ext>
              </a:extLst>
            </p:cNvPr>
            <p:cNvSpPr>
              <a:spLocks/>
            </p:cNvSpPr>
            <p:nvPr/>
          </p:nvSpPr>
          <p:spPr bwMode="auto">
            <a:xfrm>
              <a:off x="2414" y="3354"/>
              <a:ext cx="22" cy="12"/>
            </a:xfrm>
            <a:custGeom>
              <a:avLst/>
              <a:gdLst>
                <a:gd name="T0" fmla="*/ 2 w 9"/>
                <a:gd name="T1" fmla="*/ 3 h 5"/>
                <a:gd name="T2" fmla="*/ 1 w 9"/>
                <a:gd name="T3" fmla="*/ 4 h 5"/>
                <a:gd name="T4" fmla="*/ 4 w 9"/>
                <a:gd name="T5" fmla="*/ 4 h 5"/>
                <a:gd name="T6" fmla="*/ 5 w 9"/>
                <a:gd name="T7" fmla="*/ 4 h 5"/>
                <a:gd name="T8" fmla="*/ 8 w 9"/>
                <a:gd name="T9" fmla="*/ 2 h 5"/>
                <a:gd name="T10" fmla="*/ 8 w 9"/>
                <a:gd name="T11" fmla="*/ 1 h 5"/>
                <a:gd name="T12" fmla="*/ 5 w 9"/>
                <a:gd name="T13" fmla="*/ 2 h 5"/>
                <a:gd name="T14" fmla="*/ 2 w 9"/>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2" y="3"/>
                  </a:moveTo>
                  <a:cubicBezTo>
                    <a:pt x="2" y="4"/>
                    <a:pt x="0" y="3"/>
                    <a:pt x="1" y="4"/>
                  </a:cubicBezTo>
                  <a:cubicBezTo>
                    <a:pt x="1" y="5"/>
                    <a:pt x="4" y="5"/>
                    <a:pt x="4" y="4"/>
                  </a:cubicBezTo>
                  <a:cubicBezTo>
                    <a:pt x="4" y="4"/>
                    <a:pt x="5" y="4"/>
                    <a:pt x="5" y="4"/>
                  </a:cubicBezTo>
                  <a:cubicBezTo>
                    <a:pt x="5" y="3"/>
                    <a:pt x="6" y="3"/>
                    <a:pt x="8" y="2"/>
                  </a:cubicBezTo>
                  <a:cubicBezTo>
                    <a:pt x="9" y="2"/>
                    <a:pt x="9" y="2"/>
                    <a:pt x="8" y="1"/>
                  </a:cubicBezTo>
                  <a:cubicBezTo>
                    <a:pt x="6" y="0"/>
                    <a:pt x="4" y="1"/>
                    <a:pt x="5" y="2"/>
                  </a:cubicBezTo>
                  <a:cubicBezTo>
                    <a:pt x="6" y="3"/>
                    <a:pt x="3" y="2"/>
                    <a:pt x="2" y="3"/>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9">
              <a:extLst>
                <a:ext uri="{FF2B5EF4-FFF2-40B4-BE49-F238E27FC236}">
                  <a16:creationId xmlns:a16="http://schemas.microsoft.com/office/drawing/2014/main" id="{57927058-0829-4421-AF19-B9AAE2BE93DB}"/>
                </a:ext>
              </a:extLst>
            </p:cNvPr>
            <p:cNvSpPr>
              <a:spLocks/>
            </p:cNvSpPr>
            <p:nvPr/>
          </p:nvSpPr>
          <p:spPr bwMode="auto">
            <a:xfrm>
              <a:off x="2457" y="3350"/>
              <a:ext cx="17" cy="4"/>
            </a:xfrm>
            <a:custGeom>
              <a:avLst/>
              <a:gdLst>
                <a:gd name="T0" fmla="*/ 3 w 7"/>
                <a:gd name="T1" fmla="*/ 2 h 2"/>
                <a:gd name="T2" fmla="*/ 5 w 7"/>
                <a:gd name="T3" fmla="*/ 1 h 2"/>
                <a:gd name="T4" fmla="*/ 6 w 7"/>
                <a:gd name="T5" fmla="*/ 1 h 2"/>
                <a:gd name="T6" fmla="*/ 3 w 7"/>
                <a:gd name="T7" fmla="*/ 1 h 2"/>
                <a:gd name="T8" fmla="*/ 0 w 7"/>
                <a:gd name="T9" fmla="*/ 1 h 2"/>
                <a:gd name="T10" fmla="*/ 3 w 7"/>
                <a:gd name="T11" fmla="*/ 2 h 2"/>
              </a:gdLst>
              <a:ahLst/>
              <a:cxnLst>
                <a:cxn ang="0">
                  <a:pos x="T0" y="T1"/>
                </a:cxn>
                <a:cxn ang="0">
                  <a:pos x="T2" y="T3"/>
                </a:cxn>
                <a:cxn ang="0">
                  <a:pos x="T4" y="T5"/>
                </a:cxn>
                <a:cxn ang="0">
                  <a:pos x="T6" y="T7"/>
                </a:cxn>
                <a:cxn ang="0">
                  <a:pos x="T8" y="T9"/>
                </a:cxn>
                <a:cxn ang="0">
                  <a:pos x="T10" y="T11"/>
                </a:cxn>
              </a:cxnLst>
              <a:rect l="0" t="0" r="r" b="b"/>
              <a:pathLst>
                <a:path w="7" h="2">
                  <a:moveTo>
                    <a:pt x="3" y="2"/>
                  </a:moveTo>
                  <a:cubicBezTo>
                    <a:pt x="4" y="2"/>
                    <a:pt x="4" y="1"/>
                    <a:pt x="5" y="1"/>
                  </a:cubicBezTo>
                  <a:cubicBezTo>
                    <a:pt x="6" y="1"/>
                    <a:pt x="7" y="1"/>
                    <a:pt x="6" y="1"/>
                  </a:cubicBezTo>
                  <a:cubicBezTo>
                    <a:pt x="6" y="0"/>
                    <a:pt x="2" y="0"/>
                    <a:pt x="3" y="1"/>
                  </a:cubicBezTo>
                  <a:cubicBezTo>
                    <a:pt x="3" y="1"/>
                    <a:pt x="0" y="1"/>
                    <a:pt x="0" y="1"/>
                  </a:cubicBezTo>
                  <a:cubicBezTo>
                    <a:pt x="0" y="2"/>
                    <a:pt x="1" y="2"/>
                    <a:pt x="3"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90">
              <a:extLst>
                <a:ext uri="{FF2B5EF4-FFF2-40B4-BE49-F238E27FC236}">
                  <a16:creationId xmlns:a16="http://schemas.microsoft.com/office/drawing/2014/main" id="{B38BE53A-18B2-4A65-818A-E3810851D7DA}"/>
                </a:ext>
              </a:extLst>
            </p:cNvPr>
            <p:cNvSpPr>
              <a:spLocks/>
            </p:cNvSpPr>
            <p:nvPr/>
          </p:nvSpPr>
          <p:spPr bwMode="auto">
            <a:xfrm>
              <a:off x="2448" y="3354"/>
              <a:ext cx="19" cy="8"/>
            </a:xfrm>
            <a:custGeom>
              <a:avLst/>
              <a:gdLst>
                <a:gd name="T0" fmla="*/ 1 w 8"/>
                <a:gd name="T1" fmla="*/ 2 h 3"/>
                <a:gd name="T2" fmla="*/ 8 w 8"/>
                <a:gd name="T3" fmla="*/ 1 h 3"/>
                <a:gd name="T4" fmla="*/ 4 w 8"/>
                <a:gd name="T5" fmla="*/ 0 h 3"/>
                <a:gd name="T6" fmla="*/ 3 w 8"/>
                <a:gd name="T7" fmla="*/ 1 h 3"/>
                <a:gd name="T8" fmla="*/ 1 w 8"/>
                <a:gd name="T9" fmla="*/ 2 h 3"/>
              </a:gdLst>
              <a:ahLst/>
              <a:cxnLst>
                <a:cxn ang="0">
                  <a:pos x="T0" y="T1"/>
                </a:cxn>
                <a:cxn ang="0">
                  <a:pos x="T2" y="T3"/>
                </a:cxn>
                <a:cxn ang="0">
                  <a:pos x="T4" y="T5"/>
                </a:cxn>
                <a:cxn ang="0">
                  <a:pos x="T6" y="T7"/>
                </a:cxn>
                <a:cxn ang="0">
                  <a:pos x="T8" y="T9"/>
                </a:cxn>
              </a:cxnLst>
              <a:rect l="0" t="0" r="r" b="b"/>
              <a:pathLst>
                <a:path w="8" h="3">
                  <a:moveTo>
                    <a:pt x="1" y="2"/>
                  </a:moveTo>
                  <a:cubicBezTo>
                    <a:pt x="2" y="3"/>
                    <a:pt x="8" y="2"/>
                    <a:pt x="8" y="1"/>
                  </a:cubicBezTo>
                  <a:cubicBezTo>
                    <a:pt x="8" y="0"/>
                    <a:pt x="6" y="1"/>
                    <a:pt x="4" y="0"/>
                  </a:cubicBezTo>
                  <a:cubicBezTo>
                    <a:pt x="3" y="0"/>
                    <a:pt x="2" y="0"/>
                    <a:pt x="3" y="1"/>
                  </a:cubicBezTo>
                  <a:cubicBezTo>
                    <a:pt x="3" y="1"/>
                    <a:pt x="0" y="1"/>
                    <a:pt x="1" y="2"/>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91">
              <a:extLst>
                <a:ext uri="{FF2B5EF4-FFF2-40B4-BE49-F238E27FC236}">
                  <a16:creationId xmlns:a16="http://schemas.microsoft.com/office/drawing/2014/main" id="{86EA87E6-B07D-4FB8-B369-1CA7FF97F02F}"/>
                </a:ext>
              </a:extLst>
            </p:cNvPr>
            <p:cNvSpPr>
              <a:spLocks/>
            </p:cNvSpPr>
            <p:nvPr/>
          </p:nvSpPr>
          <p:spPr bwMode="auto">
            <a:xfrm>
              <a:off x="2457" y="3362"/>
              <a:ext cx="17" cy="4"/>
            </a:xfrm>
            <a:custGeom>
              <a:avLst/>
              <a:gdLst>
                <a:gd name="T0" fmla="*/ 3 w 7"/>
                <a:gd name="T1" fmla="*/ 0 h 2"/>
                <a:gd name="T2" fmla="*/ 2 w 7"/>
                <a:gd name="T3" fmla="*/ 1 h 2"/>
                <a:gd name="T4" fmla="*/ 0 w 7"/>
                <a:gd name="T5" fmla="*/ 2 h 2"/>
                <a:gd name="T6" fmla="*/ 5 w 7"/>
                <a:gd name="T7" fmla="*/ 2 h 2"/>
                <a:gd name="T8" fmla="*/ 7 w 7"/>
                <a:gd name="T9" fmla="*/ 1 h 2"/>
                <a:gd name="T10" fmla="*/ 3 w 7"/>
                <a:gd name="T11" fmla="*/ 0 h 2"/>
              </a:gdLst>
              <a:ahLst/>
              <a:cxnLst>
                <a:cxn ang="0">
                  <a:pos x="T0" y="T1"/>
                </a:cxn>
                <a:cxn ang="0">
                  <a:pos x="T2" y="T3"/>
                </a:cxn>
                <a:cxn ang="0">
                  <a:pos x="T4" y="T5"/>
                </a:cxn>
                <a:cxn ang="0">
                  <a:pos x="T6" y="T7"/>
                </a:cxn>
                <a:cxn ang="0">
                  <a:pos x="T8" y="T9"/>
                </a:cxn>
                <a:cxn ang="0">
                  <a:pos x="T10" y="T11"/>
                </a:cxn>
              </a:cxnLst>
              <a:rect l="0" t="0" r="r" b="b"/>
              <a:pathLst>
                <a:path w="7" h="2">
                  <a:moveTo>
                    <a:pt x="3" y="0"/>
                  </a:moveTo>
                  <a:cubicBezTo>
                    <a:pt x="3" y="1"/>
                    <a:pt x="3" y="1"/>
                    <a:pt x="2" y="1"/>
                  </a:cubicBezTo>
                  <a:cubicBezTo>
                    <a:pt x="0" y="1"/>
                    <a:pt x="0" y="1"/>
                    <a:pt x="0" y="2"/>
                  </a:cubicBezTo>
                  <a:cubicBezTo>
                    <a:pt x="1" y="2"/>
                    <a:pt x="4" y="2"/>
                    <a:pt x="5" y="2"/>
                  </a:cubicBezTo>
                  <a:cubicBezTo>
                    <a:pt x="5" y="1"/>
                    <a:pt x="7" y="1"/>
                    <a:pt x="7" y="1"/>
                  </a:cubicBezTo>
                  <a:cubicBezTo>
                    <a:pt x="7" y="0"/>
                    <a:pt x="3" y="0"/>
                    <a:pt x="3" y="0"/>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92">
              <a:extLst>
                <a:ext uri="{FF2B5EF4-FFF2-40B4-BE49-F238E27FC236}">
                  <a16:creationId xmlns:a16="http://schemas.microsoft.com/office/drawing/2014/main" id="{D4C1FA92-AD9C-43AA-8608-BCD5147E0A83}"/>
                </a:ext>
              </a:extLst>
            </p:cNvPr>
            <p:cNvSpPr>
              <a:spLocks/>
            </p:cNvSpPr>
            <p:nvPr/>
          </p:nvSpPr>
          <p:spPr bwMode="auto">
            <a:xfrm>
              <a:off x="2438" y="3362"/>
              <a:ext cx="7" cy="4"/>
            </a:xfrm>
            <a:custGeom>
              <a:avLst/>
              <a:gdLst>
                <a:gd name="T0" fmla="*/ 3 w 3"/>
                <a:gd name="T1" fmla="*/ 1 h 2"/>
                <a:gd name="T2" fmla="*/ 1 w 3"/>
                <a:gd name="T3" fmla="*/ 1 h 2"/>
                <a:gd name="T4" fmla="*/ 3 w 3"/>
                <a:gd name="T5" fmla="*/ 1 h 2"/>
              </a:gdLst>
              <a:ahLst/>
              <a:cxnLst>
                <a:cxn ang="0">
                  <a:pos x="T0" y="T1"/>
                </a:cxn>
                <a:cxn ang="0">
                  <a:pos x="T2" y="T3"/>
                </a:cxn>
                <a:cxn ang="0">
                  <a:pos x="T4" y="T5"/>
                </a:cxn>
              </a:cxnLst>
              <a:rect l="0" t="0" r="r" b="b"/>
              <a:pathLst>
                <a:path w="3" h="2">
                  <a:moveTo>
                    <a:pt x="3" y="1"/>
                  </a:moveTo>
                  <a:cubicBezTo>
                    <a:pt x="3" y="0"/>
                    <a:pt x="0" y="1"/>
                    <a:pt x="1" y="1"/>
                  </a:cubicBezTo>
                  <a:cubicBezTo>
                    <a:pt x="1" y="1"/>
                    <a:pt x="3" y="2"/>
                    <a:pt x="3" y="1"/>
                  </a:cubicBezTo>
                  <a:close/>
                </a:path>
              </a:pathLst>
            </a:custGeom>
            <a:solidFill>
              <a:srgbClr val="B0BE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4" name="Group 195">
            <a:extLst>
              <a:ext uri="{FF2B5EF4-FFF2-40B4-BE49-F238E27FC236}">
                <a16:creationId xmlns:a16="http://schemas.microsoft.com/office/drawing/2014/main" id="{64023B57-4690-48EC-B241-BEDE46D3C80E}"/>
              </a:ext>
            </a:extLst>
          </p:cNvPr>
          <p:cNvGrpSpPr>
            <a:grpSpLocks noChangeAspect="1"/>
          </p:cNvGrpSpPr>
          <p:nvPr/>
        </p:nvGrpSpPr>
        <p:grpSpPr bwMode="auto">
          <a:xfrm>
            <a:off x="3361651" y="6058798"/>
            <a:ext cx="147349" cy="208915"/>
            <a:chOff x="0" y="1"/>
            <a:chExt cx="359" cy="509"/>
          </a:xfrm>
        </p:grpSpPr>
        <p:sp>
          <p:nvSpPr>
            <p:cNvPr id="196" name="Freeform 196">
              <a:extLst>
                <a:ext uri="{FF2B5EF4-FFF2-40B4-BE49-F238E27FC236}">
                  <a16:creationId xmlns:a16="http://schemas.microsoft.com/office/drawing/2014/main" id="{3D035B01-BD14-4E85-9CA5-1CD1908558D5}"/>
                </a:ext>
              </a:extLst>
            </p:cNvPr>
            <p:cNvSpPr>
              <a:spLocks/>
            </p:cNvSpPr>
            <p:nvPr/>
          </p:nvSpPr>
          <p:spPr bwMode="auto">
            <a:xfrm>
              <a:off x="0" y="1"/>
              <a:ext cx="359" cy="509"/>
            </a:xfrm>
            <a:custGeom>
              <a:avLst/>
              <a:gdLst>
                <a:gd name="T0" fmla="*/ 378 w 378"/>
                <a:gd name="T1" fmla="*/ 204 h 537"/>
                <a:gd name="T2" fmla="*/ 189 w 378"/>
                <a:gd name="T3" fmla="*/ 537 h 537"/>
                <a:gd name="T4" fmla="*/ 0 w 378"/>
                <a:gd name="T5" fmla="*/ 204 h 537"/>
                <a:gd name="T6" fmla="*/ 189 w 378"/>
                <a:gd name="T7" fmla="*/ 0 h 537"/>
                <a:gd name="T8" fmla="*/ 378 w 378"/>
                <a:gd name="T9" fmla="*/ 204 h 537"/>
              </a:gdLst>
              <a:ahLst/>
              <a:cxnLst>
                <a:cxn ang="0">
                  <a:pos x="T0" y="T1"/>
                </a:cxn>
                <a:cxn ang="0">
                  <a:pos x="T2" y="T3"/>
                </a:cxn>
                <a:cxn ang="0">
                  <a:pos x="T4" y="T5"/>
                </a:cxn>
                <a:cxn ang="0">
                  <a:pos x="T6" y="T7"/>
                </a:cxn>
                <a:cxn ang="0">
                  <a:pos x="T8" y="T9"/>
                </a:cxn>
              </a:cxnLst>
              <a:rect l="0" t="0" r="r" b="b"/>
              <a:pathLst>
                <a:path w="378" h="537">
                  <a:moveTo>
                    <a:pt x="378" y="204"/>
                  </a:moveTo>
                  <a:cubicBezTo>
                    <a:pt x="378" y="338"/>
                    <a:pt x="189" y="537"/>
                    <a:pt x="189" y="537"/>
                  </a:cubicBezTo>
                  <a:cubicBezTo>
                    <a:pt x="189" y="537"/>
                    <a:pt x="0" y="338"/>
                    <a:pt x="0" y="204"/>
                  </a:cubicBezTo>
                  <a:cubicBezTo>
                    <a:pt x="0" y="70"/>
                    <a:pt x="85" y="0"/>
                    <a:pt x="189" y="0"/>
                  </a:cubicBezTo>
                  <a:cubicBezTo>
                    <a:pt x="293" y="0"/>
                    <a:pt x="378" y="70"/>
                    <a:pt x="378" y="204"/>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197">
              <a:extLst>
                <a:ext uri="{FF2B5EF4-FFF2-40B4-BE49-F238E27FC236}">
                  <a16:creationId xmlns:a16="http://schemas.microsoft.com/office/drawing/2014/main" id="{EDA94175-4D97-4B06-88C6-1B08E2AF3B5B}"/>
                </a:ext>
              </a:extLst>
            </p:cNvPr>
            <p:cNvSpPr>
              <a:spLocks noChangeArrowheads="1"/>
            </p:cNvSpPr>
            <p:nvPr/>
          </p:nvSpPr>
          <p:spPr bwMode="auto">
            <a:xfrm>
              <a:off x="57" y="61"/>
              <a:ext cx="245" cy="2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8" name="Group 195">
            <a:extLst>
              <a:ext uri="{FF2B5EF4-FFF2-40B4-BE49-F238E27FC236}">
                <a16:creationId xmlns:a16="http://schemas.microsoft.com/office/drawing/2014/main" id="{95396BE6-9F8C-4470-8182-DD2290BC8747}"/>
              </a:ext>
            </a:extLst>
          </p:cNvPr>
          <p:cNvGrpSpPr>
            <a:grpSpLocks noChangeAspect="1"/>
          </p:cNvGrpSpPr>
          <p:nvPr/>
        </p:nvGrpSpPr>
        <p:grpSpPr bwMode="auto">
          <a:xfrm>
            <a:off x="3005417" y="5502313"/>
            <a:ext cx="147349" cy="208915"/>
            <a:chOff x="0" y="1"/>
            <a:chExt cx="359" cy="509"/>
          </a:xfrm>
        </p:grpSpPr>
        <p:sp>
          <p:nvSpPr>
            <p:cNvPr id="199" name="Freeform 196">
              <a:extLst>
                <a:ext uri="{FF2B5EF4-FFF2-40B4-BE49-F238E27FC236}">
                  <a16:creationId xmlns:a16="http://schemas.microsoft.com/office/drawing/2014/main" id="{631F52BB-5A83-4906-9A58-A28576175D6F}"/>
                </a:ext>
              </a:extLst>
            </p:cNvPr>
            <p:cNvSpPr>
              <a:spLocks/>
            </p:cNvSpPr>
            <p:nvPr/>
          </p:nvSpPr>
          <p:spPr bwMode="auto">
            <a:xfrm>
              <a:off x="0" y="1"/>
              <a:ext cx="359" cy="509"/>
            </a:xfrm>
            <a:custGeom>
              <a:avLst/>
              <a:gdLst>
                <a:gd name="T0" fmla="*/ 378 w 378"/>
                <a:gd name="T1" fmla="*/ 204 h 537"/>
                <a:gd name="T2" fmla="*/ 189 w 378"/>
                <a:gd name="T3" fmla="*/ 537 h 537"/>
                <a:gd name="T4" fmla="*/ 0 w 378"/>
                <a:gd name="T5" fmla="*/ 204 h 537"/>
                <a:gd name="T6" fmla="*/ 189 w 378"/>
                <a:gd name="T7" fmla="*/ 0 h 537"/>
                <a:gd name="T8" fmla="*/ 378 w 378"/>
                <a:gd name="T9" fmla="*/ 204 h 537"/>
              </a:gdLst>
              <a:ahLst/>
              <a:cxnLst>
                <a:cxn ang="0">
                  <a:pos x="T0" y="T1"/>
                </a:cxn>
                <a:cxn ang="0">
                  <a:pos x="T2" y="T3"/>
                </a:cxn>
                <a:cxn ang="0">
                  <a:pos x="T4" y="T5"/>
                </a:cxn>
                <a:cxn ang="0">
                  <a:pos x="T6" y="T7"/>
                </a:cxn>
                <a:cxn ang="0">
                  <a:pos x="T8" y="T9"/>
                </a:cxn>
              </a:cxnLst>
              <a:rect l="0" t="0" r="r" b="b"/>
              <a:pathLst>
                <a:path w="378" h="537">
                  <a:moveTo>
                    <a:pt x="378" y="204"/>
                  </a:moveTo>
                  <a:cubicBezTo>
                    <a:pt x="378" y="338"/>
                    <a:pt x="189" y="537"/>
                    <a:pt x="189" y="537"/>
                  </a:cubicBezTo>
                  <a:cubicBezTo>
                    <a:pt x="189" y="537"/>
                    <a:pt x="0" y="338"/>
                    <a:pt x="0" y="204"/>
                  </a:cubicBezTo>
                  <a:cubicBezTo>
                    <a:pt x="0" y="70"/>
                    <a:pt x="85" y="0"/>
                    <a:pt x="189" y="0"/>
                  </a:cubicBezTo>
                  <a:cubicBezTo>
                    <a:pt x="293" y="0"/>
                    <a:pt x="378" y="70"/>
                    <a:pt x="378" y="204"/>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197">
              <a:extLst>
                <a:ext uri="{FF2B5EF4-FFF2-40B4-BE49-F238E27FC236}">
                  <a16:creationId xmlns:a16="http://schemas.microsoft.com/office/drawing/2014/main" id="{4E2236C7-DD4B-4156-8CCD-21EFB6C3A2F6}"/>
                </a:ext>
              </a:extLst>
            </p:cNvPr>
            <p:cNvSpPr>
              <a:spLocks noChangeArrowheads="1"/>
            </p:cNvSpPr>
            <p:nvPr/>
          </p:nvSpPr>
          <p:spPr bwMode="auto">
            <a:xfrm>
              <a:off x="57" y="61"/>
              <a:ext cx="245" cy="2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1" name="Group 195">
            <a:extLst>
              <a:ext uri="{FF2B5EF4-FFF2-40B4-BE49-F238E27FC236}">
                <a16:creationId xmlns:a16="http://schemas.microsoft.com/office/drawing/2014/main" id="{324B8E18-EB52-479B-ABA6-26D7B1AEEB6E}"/>
              </a:ext>
            </a:extLst>
          </p:cNvPr>
          <p:cNvGrpSpPr>
            <a:grpSpLocks noChangeAspect="1"/>
          </p:cNvGrpSpPr>
          <p:nvPr/>
        </p:nvGrpSpPr>
        <p:grpSpPr bwMode="auto">
          <a:xfrm>
            <a:off x="4521441" y="5556288"/>
            <a:ext cx="147349" cy="208915"/>
            <a:chOff x="0" y="1"/>
            <a:chExt cx="359" cy="509"/>
          </a:xfrm>
        </p:grpSpPr>
        <p:sp>
          <p:nvSpPr>
            <p:cNvPr id="202" name="Freeform 196">
              <a:extLst>
                <a:ext uri="{FF2B5EF4-FFF2-40B4-BE49-F238E27FC236}">
                  <a16:creationId xmlns:a16="http://schemas.microsoft.com/office/drawing/2014/main" id="{056BCC11-6760-4D88-825D-93C62873D0AF}"/>
                </a:ext>
              </a:extLst>
            </p:cNvPr>
            <p:cNvSpPr>
              <a:spLocks/>
            </p:cNvSpPr>
            <p:nvPr/>
          </p:nvSpPr>
          <p:spPr bwMode="auto">
            <a:xfrm>
              <a:off x="0" y="1"/>
              <a:ext cx="359" cy="509"/>
            </a:xfrm>
            <a:custGeom>
              <a:avLst/>
              <a:gdLst>
                <a:gd name="T0" fmla="*/ 378 w 378"/>
                <a:gd name="T1" fmla="*/ 204 h 537"/>
                <a:gd name="T2" fmla="*/ 189 w 378"/>
                <a:gd name="T3" fmla="*/ 537 h 537"/>
                <a:gd name="T4" fmla="*/ 0 w 378"/>
                <a:gd name="T5" fmla="*/ 204 h 537"/>
                <a:gd name="T6" fmla="*/ 189 w 378"/>
                <a:gd name="T7" fmla="*/ 0 h 537"/>
                <a:gd name="T8" fmla="*/ 378 w 378"/>
                <a:gd name="T9" fmla="*/ 204 h 537"/>
              </a:gdLst>
              <a:ahLst/>
              <a:cxnLst>
                <a:cxn ang="0">
                  <a:pos x="T0" y="T1"/>
                </a:cxn>
                <a:cxn ang="0">
                  <a:pos x="T2" y="T3"/>
                </a:cxn>
                <a:cxn ang="0">
                  <a:pos x="T4" y="T5"/>
                </a:cxn>
                <a:cxn ang="0">
                  <a:pos x="T6" y="T7"/>
                </a:cxn>
                <a:cxn ang="0">
                  <a:pos x="T8" y="T9"/>
                </a:cxn>
              </a:cxnLst>
              <a:rect l="0" t="0" r="r" b="b"/>
              <a:pathLst>
                <a:path w="378" h="537">
                  <a:moveTo>
                    <a:pt x="378" y="204"/>
                  </a:moveTo>
                  <a:cubicBezTo>
                    <a:pt x="378" y="338"/>
                    <a:pt x="189" y="537"/>
                    <a:pt x="189" y="537"/>
                  </a:cubicBezTo>
                  <a:cubicBezTo>
                    <a:pt x="189" y="537"/>
                    <a:pt x="0" y="338"/>
                    <a:pt x="0" y="204"/>
                  </a:cubicBezTo>
                  <a:cubicBezTo>
                    <a:pt x="0" y="70"/>
                    <a:pt x="85" y="0"/>
                    <a:pt x="189" y="0"/>
                  </a:cubicBezTo>
                  <a:cubicBezTo>
                    <a:pt x="293" y="0"/>
                    <a:pt x="378" y="70"/>
                    <a:pt x="378" y="204"/>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197">
              <a:extLst>
                <a:ext uri="{FF2B5EF4-FFF2-40B4-BE49-F238E27FC236}">
                  <a16:creationId xmlns:a16="http://schemas.microsoft.com/office/drawing/2014/main" id="{7AB04FD6-1FDE-4202-BCC5-59025959449E}"/>
                </a:ext>
              </a:extLst>
            </p:cNvPr>
            <p:cNvSpPr>
              <a:spLocks noChangeArrowheads="1"/>
            </p:cNvSpPr>
            <p:nvPr/>
          </p:nvSpPr>
          <p:spPr bwMode="auto">
            <a:xfrm>
              <a:off x="57" y="61"/>
              <a:ext cx="245" cy="2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4" name="Group 195">
            <a:extLst>
              <a:ext uri="{FF2B5EF4-FFF2-40B4-BE49-F238E27FC236}">
                <a16:creationId xmlns:a16="http://schemas.microsoft.com/office/drawing/2014/main" id="{803F6EAD-681D-4D3C-AA0B-E38D0B1CBF99}"/>
              </a:ext>
            </a:extLst>
          </p:cNvPr>
          <p:cNvGrpSpPr>
            <a:grpSpLocks noChangeAspect="1"/>
          </p:cNvGrpSpPr>
          <p:nvPr/>
        </p:nvGrpSpPr>
        <p:grpSpPr bwMode="auto">
          <a:xfrm>
            <a:off x="3545129" y="5297526"/>
            <a:ext cx="147349" cy="208915"/>
            <a:chOff x="0" y="1"/>
            <a:chExt cx="359" cy="509"/>
          </a:xfrm>
        </p:grpSpPr>
        <p:sp>
          <p:nvSpPr>
            <p:cNvPr id="205" name="Freeform 196">
              <a:extLst>
                <a:ext uri="{FF2B5EF4-FFF2-40B4-BE49-F238E27FC236}">
                  <a16:creationId xmlns:a16="http://schemas.microsoft.com/office/drawing/2014/main" id="{5422BD1E-35F3-435C-A3E9-7F432D05B8B6}"/>
                </a:ext>
              </a:extLst>
            </p:cNvPr>
            <p:cNvSpPr>
              <a:spLocks/>
            </p:cNvSpPr>
            <p:nvPr/>
          </p:nvSpPr>
          <p:spPr bwMode="auto">
            <a:xfrm>
              <a:off x="0" y="1"/>
              <a:ext cx="359" cy="509"/>
            </a:xfrm>
            <a:custGeom>
              <a:avLst/>
              <a:gdLst>
                <a:gd name="T0" fmla="*/ 378 w 378"/>
                <a:gd name="T1" fmla="*/ 204 h 537"/>
                <a:gd name="T2" fmla="*/ 189 w 378"/>
                <a:gd name="T3" fmla="*/ 537 h 537"/>
                <a:gd name="T4" fmla="*/ 0 w 378"/>
                <a:gd name="T5" fmla="*/ 204 h 537"/>
                <a:gd name="T6" fmla="*/ 189 w 378"/>
                <a:gd name="T7" fmla="*/ 0 h 537"/>
                <a:gd name="T8" fmla="*/ 378 w 378"/>
                <a:gd name="T9" fmla="*/ 204 h 537"/>
              </a:gdLst>
              <a:ahLst/>
              <a:cxnLst>
                <a:cxn ang="0">
                  <a:pos x="T0" y="T1"/>
                </a:cxn>
                <a:cxn ang="0">
                  <a:pos x="T2" y="T3"/>
                </a:cxn>
                <a:cxn ang="0">
                  <a:pos x="T4" y="T5"/>
                </a:cxn>
                <a:cxn ang="0">
                  <a:pos x="T6" y="T7"/>
                </a:cxn>
                <a:cxn ang="0">
                  <a:pos x="T8" y="T9"/>
                </a:cxn>
              </a:cxnLst>
              <a:rect l="0" t="0" r="r" b="b"/>
              <a:pathLst>
                <a:path w="378" h="537">
                  <a:moveTo>
                    <a:pt x="378" y="204"/>
                  </a:moveTo>
                  <a:cubicBezTo>
                    <a:pt x="378" y="338"/>
                    <a:pt x="189" y="537"/>
                    <a:pt x="189" y="537"/>
                  </a:cubicBezTo>
                  <a:cubicBezTo>
                    <a:pt x="189" y="537"/>
                    <a:pt x="0" y="338"/>
                    <a:pt x="0" y="204"/>
                  </a:cubicBezTo>
                  <a:cubicBezTo>
                    <a:pt x="0" y="70"/>
                    <a:pt x="85" y="0"/>
                    <a:pt x="189" y="0"/>
                  </a:cubicBezTo>
                  <a:cubicBezTo>
                    <a:pt x="293" y="0"/>
                    <a:pt x="378" y="70"/>
                    <a:pt x="378" y="204"/>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97">
              <a:extLst>
                <a:ext uri="{FF2B5EF4-FFF2-40B4-BE49-F238E27FC236}">
                  <a16:creationId xmlns:a16="http://schemas.microsoft.com/office/drawing/2014/main" id="{57989957-ECCF-4282-9AEA-86294F3B9CC2}"/>
                </a:ext>
              </a:extLst>
            </p:cNvPr>
            <p:cNvSpPr>
              <a:spLocks noChangeArrowheads="1"/>
            </p:cNvSpPr>
            <p:nvPr/>
          </p:nvSpPr>
          <p:spPr bwMode="auto">
            <a:xfrm>
              <a:off x="57" y="61"/>
              <a:ext cx="245" cy="2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6" name="Group 228">
            <a:extLst>
              <a:ext uri="{FF2B5EF4-FFF2-40B4-BE49-F238E27FC236}">
                <a16:creationId xmlns:a16="http://schemas.microsoft.com/office/drawing/2014/main" id="{548D0D43-6624-4CB8-B81E-DBAD0F3BD100}"/>
              </a:ext>
            </a:extLst>
          </p:cNvPr>
          <p:cNvGrpSpPr>
            <a:grpSpLocks noChangeAspect="1"/>
          </p:cNvGrpSpPr>
          <p:nvPr/>
        </p:nvGrpSpPr>
        <p:grpSpPr bwMode="auto">
          <a:xfrm>
            <a:off x="1816097" y="468312"/>
            <a:ext cx="976313" cy="982663"/>
            <a:chOff x="1016" y="295"/>
            <a:chExt cx="615" cy="619"/>
          </a:xfrm>
        </p:grpSpPr>
        <p:sp>
          <p:nvSpPr>
            <p:cNvPr id="238" name="Freeform 229">
              <a:extLst>
                <a:ext uri="{FF2B5EF4-FFF2-40B4-BE49-F238E27FC236}">
                  <a16:creationId xmlns:a16="http://schemas.microsoft.com/office/drawing/2014/main" id="{A2541DF4-287B-45B8-82AE-10AB156DBCC0}"/>
                </a:ext>
              </a:extLst>
            </p:cNvPr>
            <p:cNvSpPr>
              <a:spLocks/>
            </p:cNvSpPr>
            <p:nvPr/>
          </p:nvSpPr>
          <p:spPr bwMode="auto">
            <a:xfrm>
              <a:off x="1191" y="295"/>
              <a:ext cx="440" cy="439"/>
            </a:xfrm>
            <a:custGeom>
              <a:avLst/>
              <a:gdLst>
                <a:gd name="T0" fmla="*/ 350 w 358"/>
                <a:gd name="T1" fmla="*/ 8 h 358"/>
                <a:gd name="T2" fmla="*/ 190 w 358"/>
                <a:gd name="T3" fmla="*/ 66 h 358"/>
                <a:gd name="T4" fmla="*/ 7 w 358"/>
                <a:gd name="T5" fmla="*/ 250 h 358"/>
                <a:gd name="T6" fmla="*/ 7 w 358"/>
                <a:gd name="T7" fmla="*/ 274 h 358"/>
                <a:gd name="T8" fmla="*/ 84 w 358"/>
                <a:gd name="T9" fmla="*/ 351 h 358"/>
                <a:gd name="T10" fmla="*/ 108 w 358"/>
                <a:gd name="T11" fmla="*/ 351 h 358"/>
                <a:gd name="T12" fmla="*/ 292 w 358"/>
                <a:gd name="T13" fmla="*/ 168 h 358"/>
                <a:gd name="T14" fmla="*/ 350 w 358"/>
                <a:gd name="T15" fmla="*/ 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358">
                  <a:moveTo>
                    <a:pt x="350" y="8"/>
                  </a:moveTo>
                  <a:cubicBezTo>
                    <a:pt x="288" y="0"/>
                    <a:pt x="236" y="21"/>
                    <a:pt x="190" y="66"/>
                  </a:cubicBezTo>
                  <a:cubicBezTo>
                    <a:pt x="7" y="250"/>
                    <a:pt x="7" y="250"/>
                    <a:pt x="7" y="250"/>
                  </a:cubicBezTo>
                  <a:cubicBezTo>
                    <a:pt x="0" y="257"/>
                    <a:pt x="0" y="268"/>
                    <a:pt x="7" y="274"/>
                  </a:cubicBezTo>
                  <a:cubicBezTo>
                    <a:pt x="84" y="351"/>
                    <a:pt x="84" y="351"/>
                    <a:pt x="84" y="351"/>
                  </a:cubicBezTo>
                  <a:cubicBezTo>
                    <a:pt x="91" y="358"/>
                    <a:pt x="101" y="358"/>
                    <a:pt x="108" y="351"/>
                  </a:cubicBezTo>
                  <a:cubicBezTo>
                    <a:pt x="292" y="168"/>
                    <a:pt x="292" y="168"/>
                    <a:pt x="292" y="168"/>
                  </a:cubicBezTo>
                  <a:cubicBezTo>
                    <a:pt x="337" y="122"/>
                    <a:pt x="358" y="70"/>
                    <a:pt x="350" y="8"/>
                  </a:cubicBezTo>
                  <a:close/>
                </a:path>
              </a:pathLst>
            </a:custGeom>
            <a:noFill/>
            <a:ln w="2222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Freeform 230">
              <a:extLst>
                <a:ext uri="{FF2B5EF4-FFF2-40B4-BE49-F238E27FC236}">
                  <a16:creationId xmlns:a16="http://schemas.microsoft.com/office/drawing/2014/main" id="{282ED097-C1D9-4AB5-8D98-3CA0D857FFA2}"/>
                </a:ext>
              </a:extLst>
            </p:cNvPr>
            <p:cNvSpPr>
              <a:spLocks/>
            </p:cNvSpPr>
            <p:nvPr/>
          </p:nvSpPr>
          <p:spPr bwMode="auto">
            <a:xfrm>
              <a:off x="1161" y="645"/>
              <a:ext cx="120" cy="119"/>
            </a:xfrm>
            <a:custGeom>
              <a:avLst/>
              <a:gdLst>
                <a:gd name="T0" fmla="*/ 98 w 98"/>
                <a:gd name="T1" fmla="*/ 55 h 97"/>
                <a:gd name="T2" fmla="*/ 74 w 98"/>
                <a:gd name="T3" fmla="*/ 92 h 97"/>
                <a:gd name="T4" fmla="*/ 62 w 98"/>
                <a:gd name="T5" fmla="*/ 94 h 97"/>
                <a:gd name="T6" fmla="*/ 4 w 98"/>
                <a:gd name="T7" fmla="*/ 36 h 97"/>
                <a:gd name="T8" fmla="*/ 5 w 98"/>
                <a:gd name="T9" fmla="*/ 24 h 97"/>
                <a:gd name="T10" fmla="*/ 43 w 98"/>
                <a:gd name="T11" fmla="*/ 0 h 97"/>
              </a:gdLst>
              <a:ahLst/>
              <a:cxnLst>
                <a:cxn ang="0">
                  <a:pos x="T0" y="T1"/>
                </a:cxn>
                <a:cxn ang="0">
                  <a:pos x="T2" y="T3"/>
                </a:cxn>
                <a:cxn ang="0">
                  <a:pos x="T4" y="T5"/>
                </a:cxn>
                <a:cxn ang="0">
                  <a:pos x="T6" y="T7"/>
                </a:cxn>
                <a:cxn ang="0">
                  <a:pos x="T8" y="T9"/>
                </a:cxn>
                <a:cxn ang="0">
                  <a:pos x="T10" y="T11"/>
                </a:cxn>
              </a:cxnLst>
              <a:rect l="0" t="0" r="r" b="b"/>
              <a:pathLst>
                <a:path w="98" h="97">
                  <a:moveTo>
                    <a:pt x="98" y="55"/>
                  </a:moveTo>
                  <a:cubicBezTo>
                    <a:pt x="74" y="92"/>
                    <a:pt x="74" y="92"/>
                    <a:pt x="74" y="92"/>
                  </a:cubicBezTo>
                  <a:cubicBezTo>
                    <a:pt x="71" y="97"/>
                    <a:pt x="65" y="97"/>
                    <a:pt x="62" y="94"/>
                  </a:cubicBezTo>
                  <a:cubicBezTo>
                    <a:pt x="4" y="36"/>
                    <a:pt x="4" y="36"/>
                    <a:pt x="4" y="36"/>
                  </a:cubicBezTo>
                  <a:cubicBezTo>
                    <a:pt x="0" y="33"/>
                    <a:pt x="1" y="27"/>
                    <a:pt x="5" y="24"/>
                  </a:cubicBezTo>
                  <a:cubicBezTo>
                    <a:pt x="43" y="0"/>
                    <a:pt x="43" y="0"/>
                    <a:pt x="43" y="0"/>
                  </a:cubicBezTo>
                </a:path>
              </a:pathLst>
            </a:custGeom>
            <a:noFill/>
            <a:ln w="2222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Freeform 231">
              <a:extLst>
                <a:ext uri="{FF2B5EF4-FFF2-40B4-BE49-F238E27FC236}">
                  <a16:creationId xmlns:a16="http://schemas.microsoft.com/office/drawing/2014/main" id="{67709F22-C7CC-4FE6-AF1E-77964FFD984C}"/>
                </a:ext>
              </a:extLst>
            </p:cNvPr>
            <p:cNvSpPr>
              <a:spLocks/>
            </p:cNvSpPr>
            <p:nvPr/>
          </p:nvSpPr>
          <p:spPr bwMode="auto">
            <a:xfrm>
              <a:off x="1346" y="635"/>
              <a:ext cx="70" cy="194"/>
            </a:xfrm>
            <a:custGeom>
              <a:avLst/>
              <a:gdLst>
                <a:gd name="T0" fmla="*/ 70 w 70"/>
                <a:gd name="T1" fmla="*/ 0 h 194"/>
                <a:gd name="T2" fmla="*/ 70 w 70"/>
                <a:gd name="T3" fmla="*/ 124 h 194"/>
                <a:gd name="T4" fmla="*/ 0 w 70"/>
                <a:gd name="T5" fmla="*/ 194 h 194"/>
                <a:gd name="T6" fmla="*/ 0 w 70"/>
                <a:gd name="T7" fmla="*/ 123 h 194"/>
              </a:gdLst>
              <a:ahLst/>
              <a:cxnLst>
                <a:cxn ang="0">
                  <a:pos x="T0" y="T1"/>
                </a:cxn>
                <a:cxn ang="0">
                  <a:pos x="T2" y="T3"/>
                </a:cxn>
                <a:cxn ang="0">
                  <a:pos x="T4" y="T5"/>
                </a:cxn>
                <a:cxn ang="0">
                  <a:pos x="T6" y="T7"/>
                </a:cxn>
              </a:cxnLst>
              <a:rect l="0" t="0" r="r" b="b"/>
              <a:pathLst>
                <a:path w="70" h="194">
                  <a:moveTo>
                    <a:pt x="70" y="0"/>
                  </a:moveTo>
                  <a:lnTo>
                    <a:pt x="70" y="124"/>
                  </a:lnTo>
                  <a:lnTo>
                    <a:pt x="0" y="194"/>
                  </a:lnTo>
                  <a:lnTo>
                    <a:pt x="0" y="123"/>
                  </a:lnTo>
                </a:path>
              </a:pathLst>
            </a:custGeom>
            <a:noFill/>
            <a:ln w="2222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Freeform 232">
              <a:extLst>
                <a:ext uri="{FF2B5EF4-FFF2-40B4-BE49-F238E27FC236}">
                  <a16:creationId xmlns:a16="http://schemas.microsoft.com/office/drawing/2014/main" id="{AECB236E-871F-40AF-905F-BFA374AFB883}"/>
                </a:ext>
              </a:extLst>
            </p:cNvPr>
            <p:cNvSpPr>
              <a:spLocks/>
            </p:cNvSpPr>
            <p:nvPr/>
          </p:nvSpPr>
          <p:spPr bwMode="auto">
            <a:xfrm>
              <a:off x="1097" y="510"/>
              <a:ext cx="194" cy="70"/>
            </a:xfrm>
            <a:custGeom>
              <a:avLst/>
              <a:gdLst>
                <a:gd name="T0" fmla="*/ 194 w 194"/>
                <a:gd name="T1" fmla="*/ 0 h 70"/>
                <a:gd name="T2" fmla="*/ 70 w 194"/>
                <a:gd name="T3" fmla="*/ 0 h 70"/>
                <a:gd name="T4" fmla="*/ 0 w 194"/>
                <a:gd name="T5" fmla="*/ 70 h 70"/>
                <a:gd name="T6" fmla="*/ 71 w 194"/>
                <a:gd name="T7" fmla="*/ 70 h 70"/>
              </a:gdLst>
              <a:ahLst/>
              <a:cxnLst>
                <a:cxn ang="0">
                  <a:pos x="T0" y="T1"/>
                </a:cxn>
                <a:cxn ang="0">
                  <a:pos x="T2" y="T3"/>
                </a:cxn>
                <a:cxn ang="0">
                  <a:pos x="T4" y="T5"/>
                </a:cxn>
                <a:cxn ang="0">
                  <a:pos x="T6" y="T7"/>
                </a:cxn>
              </a:cxnLst>
              <a:rect l="0" t="0" r="r" b="b"/>
              <a:pathLst>
                <a:path w="194" h="70">
                  <a:moveTo>
                    <a:pt x="194" y="0"/>
                  </a:moveTo>
                  <a:lnTo>
                    <a:pt x="70" y="0"/>
                  </a:lnTo>
                  <a:lnTo>
                    <a:pt x="0" y="70"/>
                  </a:lnTo>
                  <a:lnTo>
                    <a:pt x="71" y="70"/>
                  </a:lnTo>
                </a:path>
              </a:pathLst>
            </a:custGeom>
            <a:noFill/>
            <a:ln w="2222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Freeform 233">
              <a:extLst>
                <a:ext uri="{FF2B5EF4-FFF2-40B4-BE49-F238E27FC236}">
                  <a16:creationId xmlns:a16="http://schemas.microsoft.com/office/drawing/2014/main" id="{8216B5A8-4F46-49A2-9059-8A5B5A18C0D8}"/>
                </a:ext>
              </a:extLst>
            </p:cNvPr>
            <p:cNvSpPr>
              <a:spLocks/>
            </p:cNvSpPr>
            <p:nvPr/>
          </p:nvSpPr>
          <p:spPr bwMode="auto">
            <a:xfrm>
              <a:off x="1475" y="337"/>
              <a:ext cx="114" cy="114"/>
            </a:xfrm>
            <a:custGeom>
              <a:avLst/>
              <a:gdLst>
                <a:gd name="T0" fmla="*/ 93 w 93"/>
                <a:gd name="T1" fmla="*/ 93 h 93"/>
                <a:gd name="T2" fmla="*/ 36 w 93"/>
                <a:gd name="T3" fmla="*/ 57 h 93"/>
                <a:gd name="T4" fmla="*/ 0 w 93"/>
                <a:gd name="T5" fmla="*/ 0 h 93"/>
              </a:gdLst>
              <a:ahLst/>
              <a:cxnLst>
                <a:cxn ang="0">
                  <a:pos x="T0" y="T1"/>
                </a:cxn>
                <a:cxn ang="0">
                  <a:pos x="T2" y="T3"/>
                </a:cxn>
                <a:cxn ang="0">
                  <a:pos x="T4" y="T5"/>
                </a:cxn>
              </a:cxnLst>
              <a:rect l="0" t="0" r="r" b="b"/>
              <a:pathLst>
                <a:path w="93" h="93">
                  <a:moveTo>
                    <a:pt x="93" y="93"/>
                  </a:moveTo>
                  <a:cubicBezTo>
                    <a:pt x="73" y="86"/>
                    <a:pt x="53" y="74"/>
                    <a:pt x="36" y="57"/>
                  </a:cubicBezTo>
                  <a:cubicBezTo>
                    <a:pt x="19" y="40"/>
                    <a:pt x="7" y="20"/>
                    <a:pt x="0" y="0"/>
                  </a:cubicBezTo>
                </a:path>
              </a:pathLst>
            </a:custGeom>
            <a:noFill/>
            <a:ln w="2222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Freeform 234">
              <a:extLst>
                <a:ext uri="{FF2B5EF4-FFF2-40B4-BE49-F238E27FC236}">
                  <a16:creationId xmlns:a16="http://schemas.microsoft.com/office/drawing/2014/main" id="{3D9157AC-9A1A-4049-A661-A456018B6C72}"/>
                </a:ext>
              </a:extLst>
            </p:cNvPr>
            <p:cNvSpPr>
              <a:spLocks/>
            </p:cNvSpPr>
            <p:nvPr/>
          </p:nvSpPr>
          <p:spPr bwMode="auto">
            <a:xfrm>
              <a:off x="1016" y="741"/>
              <a:ext cx="173" cy="173"/>
            </a:xfrm>
            <a:custGeom>
              <a:avLst/>
              <a:gdLst>
                <a:gd name="T0" fmla="*/ 73 w 141"/>
                <a:gd name="T1" fmla="*/ 0 h 141"/>
                <a:gd name="T2" fmla="*/ 16 w 141"/>
                <a:gd name="T3" fmla="*/ 125 h 141"/>
                <a:gd name="T4" fmla="*/ 141 w 141"/>
                <a:gd name="T5" fmla="*/ 68 h 141"/>
              </a:gdLst>
              <a:ahLst/>
              <a:cxnLst>
                <a:cxn ang="0">
                  <a:pos x="T0" y="T1"/>
                </a:cxn>
                <a:cxn ang="0">
                  <a:pos x="T2" y="T3"/>
                </a:cxn>
                <a:cxn ang="0">
                  <a:pos x="T4" y="T5"/>
                </a:cxn>
              </a:cxnLst>
              <a:rect l="0" t="0" r="r" b="b"/>
              <a:pathLst>
                <a:path w="141" h="141">
                  <a:moveTo>
                    <a:pt x="73" y="0"/>
                  </a:moveTo>
                  <a:cubicBezTo>
                    <a:pt x="0" y="74"/>
                    <a:pt x="16" y="125"/>
                    <a:pt x="16" y="125"/>
                  </a:cubicBezTo>
                  <a:cubicBezTo>
                    <a:pt x="16" y="125"/>
                    <a:pt x="68" y="141"/>
                    <a:pt x="141" y="68"/>
                  </a:cubicBezTo>
                </a:path>
              </a:pathLst>
            </a:custGeom>
            <a:noFill/>
            <a:ln w="22225"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35">
              <a:extLst>
                <a:ext uri="{FF2B5EF4-FFF2-40B4-BE49-F238E27FC236}">
                  <a16:creationId xmlns:a16="http://schemas.microsoft.com/office/drawing/2014/main" id="{1EC8F5A4-10DE-478C-93D2-E87E3DDC8AF8}"/>
                </a:ext>
              </a:extLst>
            </p:cNvPr>
            <p:cNvSpPr>
              <a:spLocks noChangeShapeType="1"/>
            </p:cNvSpPr>
            <p:nvPr/>
          </p:nvSpPr>
          <p:spPr bwMode="auto">
            <a:xfrm flipH="1">
              <a:off x="1124" y="763"/>
              <a:ext cx="44" cy="44"/>
            </a:xfrm>
            <a:prstGeom prst="line">
              <a:avLst/>
            </a:prstGeom>
            <a:noFill/>
            <a:ln w="22225"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Freeform 236">
              <a:extLst>
                <a:ext uri="{FF2B5EF4-FFF2-40B4-BE49-F238E27FC236}">
                  <a16:creationId xmlns:a16="http://schemas.microsoft.com/office/drawing/2014/main" id="{91622178-A99E-4DD5-9B85-32CDE94C943A}"/>
                </a:ext>
              </a:extLst>
            </p:cNvPr>
            <p:cNvSpPr>
              <a:spLocks/>
            </p:cNvSpPr>
            <p:nvPr/>
          </p:nvSpPr>
          <p:spPr bwMode="auto">
            <a:xfrm>
              <a:off x="1227" y="564"/>
              <a:ext cx="219" cy="135"/>
            </a:xfrm>
            <a:custGeom>
              <a:avLst/>
              <a:gdLst>
                <a:gd name="T0" fmla="*/ 0 w 178"/>
                <a:gd name="T1" fmla="*/ 43 h 110"/>
                <a:gd name="T2" fmla="*/ 67 w 178"/>
                <a:gd name="T3" fmla="*/ 110 h 110"/>
                <a:gd name="T4" fmla="*/ 178 w 178"/>
                <a:gd name="T5" fmla="*/ 0 h 110"/>
                <a:gd name="T6" fmla="*/ 121 w 178"/>
                <a:gd name="T7" fmla="*/ 34 h 110"/>
                <a:gd name="T8" fmla="*/ 9 w 178"/>
                <a:gd name="T9" fmla="*/ 46 h 110"/>
                <a:gd name="T10" fmla="*/ 0 w 178"/>
                <a:gd name="T11" fmla="*/ 43 h 110"/>
              </a:gdLst>
              <a:ahLst/>
              <a:cxnLst>
                <a:cxn ang="0">
                  <a:pos x="T0" y="T1"/>
                </a:cxn>
                <a:cxn ang="0">
                  <a:pos x="T2" y="T3"/>
                </a:cxn>
                <a:cxn ang="0">
                  <a:pos x="T4" y="T5"/>
                </a:cxn>
                <a:cxn ang="0">
                  <a:pos x="T6" y="T7"/>
                </a:cxn>
                <a:cxn ang="0">
                  <a:pos x="T8" y="T9"/>
                </a:cxn>
                <a:cxn ang="0">
                  <a:pos x="T10" y="T11"/>
                </a:cxn>
              </a:cxnLst>
              <a:rect l="0" t="0" r="r" b="b"/>
              <a:pathLst>
                <a:path w="178" h="110">
                  <a:moveTo>
                    <a:pt x="0" y="43"/>
                  </a:moveTo>
                  <a:cubicBezTo>
                    <a:pt x="67" y="110"/>
                    <a:pt x="67" y="110"/>
                    <a:pt x="67" y="110"/>
                  </a:cubicBezTo>
                  <a:cubicBezTo>
                    <a:pt x="178" y="0"/>
                    <a:pt x="178" y="0"/>
                    <a:pt x="178" y="0"/>
                  </a:cubicBezTo>
                  <a:cubicBezTo>
                    <a:pt x="121" y="34"/>
                    <a:pt x="121" y="34"/>
                    <a:pt x="121" y="34"/>
                  </a:cubicBezTo>
                  <a:cubicBezTo>
                    <a:pt x="87" y="54"/>
                    <a:pt x="46" y="59"/>
                    <a:pt x="9" y="46"/>
                  </a:cubicBezTo>
                  <a:lnTo>
                    <a:pt x="0" y="43"/>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7" name="Group 239">
            <a:extLst>
              <a:ext uri="{FF2B5EF4-FFF2-40B4-BE49-F238E27FC236}">
                <a16:creationId xmlns:a16="http://schemas.microsoft.com/office/drawing/2014/main" id="{B4AE820F-F29F-41B4-A63C-0636026F2E30}"/>
              </a:ext>
            </a:extLst>
          </p:cNvPr>
          <p:cNvGrpSpPr>
            <a:grpSpLocks noChangeAspect="1"/>
          </p:cNvGrpSpPr>
          <p:nvPr/>
        </p:nvGrpSpPr>
        <p:grpSpPr bwMode="auto">
          <a:xfrm>
            <a:off x="4847908" y="236844"/>
            <a:ext cx="1069975" cy="1173163"/>
            <a:chOff x="2963" y="148"/>
            <a:chExt cx="674" cy="739"/>
          </a:xfrm>
        </p:grpSpPr>
        <p:sp>
          <p:nvSpPr>
            <p:cNvPr id="248" name="AutoShape 238">
              <a:extLst>
                <a:ext uri="{FF2B5EF4-FFF2-40B4-BE49-F238E27FC236}">
                  <a16:creationId xmlns:a16="http://schemas.microsoft.com/office/drawing/2014/main" id="{79CC7ACD-F213-48B0-B83B-CFD8B1F6841B}"/>
                </a:ext>
              </a:extLst>
            </p:cNvPr>
            <p:cNvSpPr>
              <a:spLocks noChangeAspect="1" noChangeArrowheads="1" noTextEdit="1"/>
            </p:cNvSpPr>
            <p:nvPr/>
          </p:nvSpPr>
          <p:spPr bwMode="auto">
            <a:xfrm>
              <a:off x="2963" y="148"/>
              <a:ext cx="674" cy="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40">
              <a:extLst>
                <a:ext uri="{FF2B5EF4-FFF2-40B4-BE49-F238E27FC236}">
                  <a16:creationId xmlns:a16="http://schemas.microsoft.com/office/drawing/2014/main" id="{6ACF4629-4F0B-47D4-BF02-B05DCD788685}"/>
                </a:ext>
              </a:extLst>
            </p:cNvPr>
            <p:cNvSpPr>
              <a:spLocks/>
            </p:cNvSpPr>
            <p:nvPr/>
          </p:nvSpPr>
          <p:spPr bwMode="auto">
            <a:xfrm>
              <a:off x="3465" y="703"/>
              <a:ext cx="60" cy="121"/>
            </a:xfrm>
            <a:custGeom>
              <a:avLst/>
              <a:gdLst>
                <a:gd name="T0" fmla="*/ 0 w 47"/>
                <a:gd name="T1" fmla="*/ 71 h 95"/>
                <a:gd name="T2" fmla="*/ 24 w 47"/>
                <a:gd name="T3" fmla="*/ 95 h 95"/>
                <a:gd name="T4" fmla="*/ 47 w 47"/>
                <a:gd name="T5" fmla="*/ 71 h 95"/>
                <a:gd name="T6" fmla="*/ 24 w 47"/>
                <a:gd name="T7" fmla="*/ 47 h 95"/>
                <a:gd name="T8" fmla="*/ 0 w 47"/>
                <a:gd name="T9" fmla="*/ 24 h 95"/>
                <a:gd name="T10" fmla="*/ 24 w 47"/>
                <a:gd name="T11" fmla="*/ 0 h 95"/>
                <a:gd name="T12" fmla="*/ 47 w 47"/>
                <a:gd name="T13" fmla="*/ 24 h 95"/>
              </a:gdLst>
              <a:ahLst/>
              <a:cxnLst>
                <a:cxn ang="0">
                  <a:pos x="T0" y="T1"/>
                </a:cxn>
                <a:cxn ang="0">
                  <a:pos x="T2" y="T3"/>
                </a:cxn>
                <a:cxn ang="0">
                  <a:pos x="T4" y="T5"/>
                </a:cxn>
                <a:cxn ang="0">
                  <a:pos x="T6" y="T7"/>
                </a:cxn>
                <a:cxn ang="0">
                  <a:pos x="T8" y="T9"/>
                </a:cxn>
                <a:cxn ang="0">
                  <a:pos x="T10" y="T11"/>
                </a:cxn>
                <a:cxn ang="0">
                  <a:pos x="T12" y="T13"/>
                </a:cxn>
              </a:cxnLst>
              <a:rect l="0" t="0" r="r" b="b"/>
              <a:pathLst>
                <a:path w="47" h="95">
                  <a:moveTo>
                    <a:pt x="0" y="71"/>
                  </a:moveTo>
                  <a:cubicBezTo>
                    <a:pt x="0" y="84"/>
                    <a:pt x="11" y="95"/>
                    <a:pt x="24" y="95"/>
                  </a:cubicBezTo>
                  <a:cubicBezTo>
                    <a:pt x="37" y="95"/>
                    <a:pt x="47" y="84"/>
                    <a:pt x="47" y="71"/>
                  </a:cubicBezTo>
                  <a:cubicBezTo>
                    <a:pt x="47" y="58"/>
                    <a:pt x="38" y="52"/>
                    <a:pt x="24" y="47"/>
                  </a:cubicBezTo>
                  <a:cubicBezTo>
                    <a:pt x="11" y="43"/>
                    <a:pt x="0" y="37"/>
                    <a:pt x="0" y="24"/>
                  </a:cubicBezTo>
                  <a:cubicBezTo>
                    <a:pt x="0" y="11"/>
                    <a:pt x="11" y="0"/>
                    <a:pt x="24" y="0"/>
                  </a:cubicBezTo>
                  <a:cubicBezTo>
                    <a:pt x="37" y="0"/>
                    <a:pt x="47" y="11"/>
                    <a:pt x="47" y="24"/>
                  </a:cubicBezTo>
                </a:path>
              </a:pathLst>
            </a:custGeom>
            <a:noFill/>
            <a:ln w="254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1">
              <a:extLst>
                <a:ext uri="{FF2B5EF4-FFF2-40B4-BE49-F238E27FC236}">
                  <a16:creationId xmlns:a16="http://schemas.microsoft.com/office/drawing/2014/main" id="{E49A828E-26A5-4A72-A5FA-82757FB7AC76}"/>
                </a:ext>
              </a:extLst>
            </p:cNvPr>
            <p:cNvSpPr>
              <a:spLocks noChangeShapeType="1"/>
            </p:cNvSpPr>
            <p:nvPr/>
          </p:nvSpPr>
          <p:spPr bwMode="auto">
            <a:xfrm>
              <a:off x="3495" y="687"/>
              <a:ext cx="0" cy="17"/>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42">
              <a:extLst>
                <a:ext uri="{FF2B5EF4-FFF2-40B4-BE49-F238E27FC236}">
                  <a16:creationId xmlns:a16="http://schemas.microsoft.com/office/drawing/2014/main" id="{280EA22B-148D-4D34-9DF5-A099B26867EC}"/>
                </a:ext>
              </a:extLst>
            </p:cNvPr>
            <p:cNvSpPr>
              <a:spLocks noChangeShapeType="1"/>
            </p:cNvSpPr>
            <p:nvPr/>
          </p:nvSpPr>
          <p:spPr bwMode="auto">
            <a:xfrm>
              <a:off x="3495" y="824"/>
              <a:ext cx="0" cy="17"/>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Oval 243">
              <a:extLst>
                <a:ext uri="{FF2B5EF4-FFF2-40B4-BE49-F238E27FC236}">
                  <a16:creationId xmlns:a16="http://schemas.microsoft.com/office/drawing/2014/main" id="{71A31B5A-8E04-4375-83FE-7EF91B0891E7}"/>
                </a:ext>
              </a:extLst>
            </p:cNvPr>
            <p:cNvSpPr>
              <a:spLocks noChangeArrowheads="1"/>
            </p:cNvSpPr>
            <p:nvPr/>
          </p:nvSpPr>
          <p:spPr bwMode="auto">
            <a:xfrm>
              <a:off x="3378" y="647"/>
              <a:ext cx="235" cy="234"/>
            </a:xfrm>
            <a:prstGeom prst="ellipse">
              <a:avLst/>
            </a:prstGeom>
            <a:noFill/>
            <a:ln w="254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Freeform 244">
              <a:extLst>
                <a:ext uri="{FF2B5EF4-FFF2-40B4-BE49-F238E27FC236}">
                  <a16:creationId xmlns:a16="http://schemas.microsoft.com/office/drawing/2014/main" id="{FBDC5CB4-2A59-42C2-8DEE-3AAD3D5ACF23}"/>
                </a:ext>
              </a:extLst>
            </p:cNvPr>
            <p:cNvSpPr>
              <a:spLocks/>
            </p:cNvSpPr>
            <p:nvPr/>
          </p:nvSpPr>
          <p:spPr bwMode="auto">
            <a:xfrm>
              <a:off x="3295" y="218"/>
              <a:ext cx="73" cy="63"/>
            </a:xfrm>
            <a:custGeom>
              <a:avLst/>
              <a:gdLst>
                <a:gd name="T0" fmla="*/ 57 w 57"/>
                <a:gd name="T1" fmla="*/ 49 h 49"/>
                <a:gd name="T2" fmla="*/ 57 w 57"/>
                <a:gd name="T3" fmla="*/ 28 h 49"/>
                <a:gd name="T4" fmla="*/ 28 w 57"/>
                <a:gd name="T5" fmla="*/ 0 h 49"/>
                <a:gd name="T6" fmla="*/ 28 w 57"/>
                <a:gd name="T7" fmla="*/ 0 h 49"/>
                <a:gd name="T8" fmla="*/ 0 w 57"/>
                <a:gd name="T9" fmla="*/ 28 h 49"/>
                <a:gd name="T10" fmla="*/ 0 w 57"/>
                <a:gd name="T11" fmla="*/ 49 h 49"/>
              </a:gdLst>
              <a:ahLst/>
              <a:cxnLst>
                <a:cxn ang="0">
                  <a:pos x="T0" y="T1"/>
                </a:cxn>
                <a:cxn ang="0">
                  <a:pos x="T2" y="T3"/>
                </a:cxn>
                <a:cxn ang="0">
                  <a:pos x="T4" y="T5"/>
                </a:cxn>
                <a:cxn ang="0">
                  <a:pos x="T6" y="T7"/>
                </a:cxn>
                <a:cxn ang="0">
                  <a:pos x="T8" y="T9"/>
                </a:cxn>
                <a:cxn ang="0">
                  <a:pos x="T10" y="T11"/>
                </a:cxn>
              </a:cxnLst>
              <a:rect l="0" t="0" r="r" b="b"/>
              <a:pathLst>
                <a:path w="57" h="49">
                  <a:moveTo>
                    <a:pt x="57" y="49"/>
                  </a:moveTo>
                  <a:cubicBezTo>
                    <a:pt x="57" y="28"/>
                    <a:pt x="57" y="28"/>
                    <a:pt x="57" y="28"/>
                  </a:cubicBezTo>
                  <a:cubicBezTo>
                    <a:pt x="57" y="13"/>
                    <a:pt x="44" y="0"/>
                    <a:pt x="28" y="0"/>
                  </a:cubicBezTo>
                  <a:cubicBezTo>
                    <a:pt x="28" y="0"/>
                    <a:pt x="28" y="0"/>
                    <a:pt x="28" y="0"/>
                  </a:cubicBezTo>
                  <a:cubicBezTo>
                    <a:pt x="12" y="0"/>
                    <a:pt x="0" y="13"/>
                    <a:pt x="0" y="28"/>
                  </a:cubicBezTo>
                  <a:cubicBezTo>
                    <a:pt x="0" y="49"/>
                    <a:pt x="0" y="49"/>
                    <a:pt x="0" y="49"/>
                  </a:cubicBezTo>
                </a:path>
              </a:pathLst>
            </a:custGeom>
            <a:noFill/>
            <a:ln w="254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45">
              <a:extLst>
                <a:ext uri="{FF2B5EF4-FFF2-40B4-BE49-F238E27FC236}">
                  <a16:creationId xmlns:a16="http://schemas.microsoft.com/office/drawing/2014/main" id="{CBCD1A87-5BC7-4EDC-B737-A288491FF3F9}"/>
                </a:ext>
              </a:extLst>
            </p:cNvPr>
            <p:cNvSpPr>
              <a:spLocks noChangeShapeType="1"/>
            </p:cNvSpPr>
            <p:nvPr/>
          </p:nvSpPr>
          <p:spPr bwMode="auto">
            <a:xfrm flipV="1">
              <a:off x="3331" y="157"/>
              <a:ext cx="0" cy="61"/>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Freeform 246">
              <a:extLst>
                <a:ext uri="{FF2B5EF4-FFF2-40B4-BE49-F238E27FC236}">
                  <a16:creationId xmlns:a16="http://schemas.microsoft.com/office/drawing/2014/main" id="{36B9E495-F5F5-4F15-ACB1-4D481A38AF59}"/>
                </a:ext>
              </a:extLst>
            </p:cNvPr>
            <p:cNvSpPr>
              <a:spLocks/>
            </p:cNvSpPr>
            <p:nvPr/>
          </p:nvSpPr>
          <p:spPr bwMode="auto">
            <a:xfrm>
              <a:off x="3222" y="364"/>
              <a:ext cx="217" cy="453"/>
            </a:xfrm>
            <a:custGeom>
              <a:avLst/>
              <a:gdLst>
                <a:gd name="T0" fmla="*/ 170 w 170"/>
                <a:gd name="T1" fmla="*/ 206 h 355"/>
                <a:gd name="T2" fmla="*/ 170 w 170"/>
                <a:gd name="T3" fmla="*/ 85 h 355"/>
                <a:gd name="T4" fmla="*/ 85 w 170"/>
                <a:gd name="T5" fmla="*/ 0 h 355"/>
                <a:gd name="T6" fmla="*/ 0 w 170"/>
                <a:gd name="T7" fmla="*/ 85 h 355"/>
                <a:gd name="T8" fmla="*/ 0 w 170"/>
                <a:gd name="T9" fmla="*/ 355 h 355"/>
              </a:gdLst>
              <a:ahLst/>
              <a:cxnLst>
                <a:cxn ang="0">
                  <a:pos x="T0" y="T1"/>
                </a:cxn>
                <a:cxn ang="0">
                  <a:pos x="T2" y="T3"/>
                </a:cxn>
                <a:cxn ang="0">
                  <a:pos x="T4" y="T5"/>
                </a:cxn>
                <a:cxn ang="0">
                  <a:pos x="T6" y="T7"/>
                </a:cxn>
                <a:cxn ang="0">
                  <a:pos x="T8" y="T9"/>
                </a:cxn>
              </a:cxnLst>
              <a:rect l="0" t="0" r="r" b="b"/>
              <a:pathLst>
                <a:path w="170" h="355">
                  <a:moveTo>
                    <a:pt x="170" y="206"/>
                  </a:moveTo>
                  <a:cubicBezTo>
                    <a:pt x="170" y="85"/>
                    <a:pt x="170" y="85"/>
                    <a:pt x="170" y="85"/>
                  </a:cubicBezTo>
                  <a:cubicBezTo>
                    <a:pt x="170" y="38"/>
                    <a:pt x="132" y="0"/>
                    <a:pt x="85" y="0"/>
                  </a:cubicBezTo>
                  <a:cubicBezTo>
                    <a:pt x="38" y="0"/>
                    <a:pt x="0" y="38"/>
                    <a:pt x="0" y="85"/>
                  </a:cubicBezTo>
                  <a:cubicBezTo>
                    <a:pt x="0" y="355"/>
                    <a:pt x="0" y="355"/>
                    <a:pt x="0" y="355"/>
                  </a:cubicBezTo>
                </a:path>
              </a:pathLst>
            </a:custGeom>
            <a:noFill/>
            <a:ln w="254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Freeform 247">
              <a:extLst>
                <a:ext uri="{FF2B5EF4-FFF2-40B4-BE49-F238E27FC236}">
                  <a16:creationId xmlns:a16="http://schemas.microsoft.com/office/drawing/2014/main" id="{457D9662-E2DE-4E3E-9054-0A010ED084F7}"/>
                </a:ext>
              </a:extLst>
            </p:cNvPr>
            <p:cNvSpPr>
              <a:spLocks/>
            </p:cNvSpPr>
            <p:nvPr/>
          </p:nvSpPr>
          <p:spPr bwMode="auto">
            <a:xfrm>
              <a:off x="3249" y="279"/>
              <a:ext cx="163" cy="122"/>
            </a:xfrm>
            <a:custGeom>
              <a:avLst/>
              <a:gdLst>
                <a:gd name="T0" fmla="*/ 128 w 128"/>
                <a:gd name="T1" fmla="*/ 95 h 95"/>
                <a:gd name="T2" fmla="*/ 128 w 128"/>
                <a:gd name="T3" fmla="*/ 63 h 95"/>
                <a:gd name="T4" fmla="*/ 64 w 128"/>
                <a:gd name="T5" fmla="*/ 0 h 95"/>
                <a:gd name="T6" fmla="*/ 0 w 128"/>
                <a:gd name="T7" fmla="*/ 63 h 95"/>
                <a:gd name="T8" fmla="*/ 0 w 128"/>
                <a:gd name="T9" fmla="*/ 95 h 95"/>
              </a:gdLst>
              <a:ahLst/>
              <a:cxnLst>
                <a:cxn ang="0">
                  <a:pos x="T0" y="T1"/>
                </a:cxn>
                <a:cxn ang="0">
                  <a:pos x="T2" y="T3"/>
                </a:cxn>
                <a:cxn ang="0">
                  <a:pos x="T4" y="T5"/>
                </a:cxn>
                <a:cxn ang="0">
                  <a:pos x="T6" y="T7"/>
                </a:cxn>
                <a:cxn ang="0">
                  <a:pos x="T8" y="T9"/>
                </a:cxn>
              </a:cxnLst>
              <a:rect l="0" t="0" r="r" b="b"/>
              <a:pathLst>
                <a:path w="128" h="95">
                  <a:moveTo>
                    <a:pt x="128" y="95"/>
                  </a:moveTo>
                  <a:cubicBezTo>
                    <a:pt x="128" y="63"/>
                    <a:pt x="128" y="63"/>
                    <a:pt x="128" y="63"/>
                  </a:cubicBezTo>
                  <a:cubicBezTo>
                    <a:pt x="128" y="28"/>
                    <a:pt x="99" y="0"/>
                    <a:pt x="64" y="0"/>
                  </a:cubicBezTo>
                  <a:cubicBezTo>
                    <a:pt x="29" y="0"/>
                    <a:pt x="0" y="28"/>
                    <a:pt x="0" y="63"/>
                  </a:cubicBezTo>
                  <a:cubicBezTo>
                    <a:pt x="0" y="95"/>
                    <a:pt x="0" y="95"/>
                    <a:pt x="0" y="95"/>
                  </a:cubicBezTo>
                </a:path>
              </a:pathLst>
            </a:custGeom>
            <a:noFill/>
            <a:ln w="254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48">
              <a:extLst>
                <a:ext uri="{FF2B5EF4-FFF2-40B4-BE49-F238E27FC236}">
                  <a16:creationId xmlns:a16="http://schemas.microsoft.com/office/drawing/2014/main" id="{6564D621-5F88-4F1C-BC38-DB07AB8D33C8}"/>
                </a:ext>
              </a:extLst>
            </p:cNvPr>
            <p:cNvSpPr>
              <a:spLocks noChangeShapeType="1"/>
            </p:cNvSpPr>
            <p:nvPr/>
          </p:nvSpPr>
          <p:spPr bwMode="auto">
            <a:xfrm>
              <a:off x="3374" y="591"/>
              <a:ext cx="0" cy="15"/>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49">
              <a:extLst>
                <a:ext uri="{FF2B5EF4-FFF2-40B4-BE49-F238E27FC236}">
                  <a16:creationId xmlns:a16="http://schemas.microsoft.com/office/drawing/2014/main" id="{AA872C6D-1499-4AA1-8AB9-DEEF06E0041C}"/>
                </a:ext>
              </a:extLst>
            </p:cNvPr>
            <p:cNvSpPr>
              <a:spLocks noChangeShapeType="1"/>
            </p:cNvSpPr>
            <p:nvPr/>
          </p:nvSpPr>
          <p:spPr bwMode="auto">
            <a:xfrm>
              <a:off x="3374" y="639"/>
              <a:ext cx="0" cy="16"/>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0">
              <a:extLst>
                <a:ext uri="{FF2B5EF4-FFF2-40B4-BE49-F238E27FC236}">
                  <a16:creationId xmlns:a16="http://schemas.microsoft.com/office/drawing/2014/main" id="{B9F0BCA1-0701-4F80-9247-9DAC1FCD8731}"/>
                </a:ext>
              </a:extLst>
            </p:cNvPr>
            <p:cNvSpPr>
              <a:spLocks noChangeShapeType="1"/>
            </p:cNvSpPr>
            <p:nvPr/>
          </p:nvSpPr>
          <p:spPr bwMode="auto">
            <a:xfrm>
              <a:off x="3331" y="591"/>
              <a:ext cx="0" cy="15"/>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1">
              <a:extLst>
                <a:ext uri="{FF2B5EF4-FFF2-40B4-BE49-F238E27FC236}">
                  <a16:creationId xmlns:a16="http://schemas.microsoft.com/office/drawing/2014/main" id="{8C763807-37C2-4952-AC69-87502F8852E3}"/>
                </a:ext>
              </a:extLst>
            </p:cNvPr>
            <p:cNvSpPr>
              <a:spLocks noChangeShapeType="1"/>
            </p:cNvSpPr>
            <p:nvPr/>
          </p:nvSpPr>
          <p:spPr bwMode="auto">
            <a:xfrm>
              <a:off x="3331" y="639"/>
              <a:ext cx="0" cy="16"/>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52">
              <a:extLst>
                <a:ext uri="{FF2B5EF4-FFF2-40B4-BE49-F238E27FC236}">
                  <a16:creationId xmlns:a16="http://schemas.microsoft.com/office/drawing/2014/main" id="{6D039776-8577-4658-9139-C5F7DC2F0489}"/>
                </a:ext>
              </a:extLst>
            </p:cNvPr>
            <p:cNvSpPr>
              <a:spLocks noChangeShapeType="1"/>
            </p:cNvSpPr>
            <p:nvPr/>
          </p:nvSpPr>
          <p:spPr bwMode="auto">
            <a:xfrm>
              <a:off x="3331" y="688"/>
              <a:ext cx="0" cy="15"/>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53">
              <a:extLst>
                <a:ext uri="{FF2B5EF4-FFF2-40B4-BE49-F238E27FC236}">
                  <a16:creationId xmlns:a16="http://schemas.microsoft.com/office/drawing/2014/main" id="{7FA53B45-9A06-4D7C-B737-C6A171CB9A92}"/>
                </a:ext>
              </a:extLst>
            </p:cNvPr>
            <p:cNvSpPr>
              <a:spLocks noChangeShapeType="1"/>
            </p:cNvSpPr>
            <p:nvPr/>
          </p:nvSpPr>
          <p:spPr bwMode="auto">
            <a:xfrm>
              <a:off x="3287" y="591"/>
              <a:ext cx="0" cy="15"/>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54">
              <a:extLst>
                <a:ext uri="{FF2B5EF4-FFF2-40B4-BE49-F238E27FC236}">
                  <a16:creationId xmlns:a16="http://schemas.microsoft.com/office/drawing/2014/main" id="{010AA94B-68B4-4527-AA6B-C7E0C306C009}"/>
                </a:ext>
              </a:extLst>
            </p:cNvPr>
            <p:cNvSpPr>
              <a:spLocks noChangeShapeType="1"/>
            </p:cNvSpPr>
            <p:nvPr/>
          </p:nvSpPr>
          <p:spPr bwMode="auto">
            <a:xfrm>
              <a:off x="3287" y="639"/>
              <a:ext cx="0" cy="16"/>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55">
              <a:extLst>
                <a:ext uri="{FF2B5EF4-FFF2-40B4-BE49-F238E27FC236}">
                  <a16:creationId xmlns:a16="http://schemas.microsoft.com/office/drawing/2014/main" id="{DBE60CC4-4EEC-417C-BFC7-3DCBD0B8E524}"/>
                </a:ext>
              </a:extLst>
            </p:cNvPr>
            <p:cNvSpPr>
              <a:spLocks noChangeShapeType="1"/>
            </p:cNvSpPr>
            <p:nvPr/>
          </p:nvSpPr>
          <p:spPr bwMode="auto">
            <a:xfrm>
              <a:off x="3287" y="688"/>
              <a:ext cx="0" cy="15"/>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56">
              <a:extLst>
                <a:ext uri="{FF2B5EF4-FFF2-40B4-BE49-F238E27FC236}">
                  <a16:creationId xmlns:a16="http://schemas.microsoft.com/office/drawing/2014/main" id="{EC5F207A-E164-4A17-BF22-D1F10C0B0AE2}"/>
                </a:ext>
              </a:extLst>
            </p:cNvPr>
            <p:cNvSpPr>
              <a:spLocks noChangeShapeType="1"/>
            </p:cNvSpPr>
            <p:nvPr/>
          </p:nvSpPr>
          <p:spPr bwMode="auto">
            <a:xfrm>
              <a:off x="3374" y="542"/>
              <a:ext cx="0" cy="16"/>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57">
              <a:extLst>
                <a:ext uri="{FF2B5EF4-FFF2-40B4-BE49-F238E27FC236}">
                  <a16:creationId xmlns:a16="http://schemas.microsoft.com/office/drawing/2014/main" id="{1E882885-C897-491A-AAE6-74E51AACAD40}"/>
                </a:ext>
              </a:extLst>
            </p:cNvPr>
            <p:cNvSpPr>
              <a:spLocks noChangeShapeType="1"/>
            </p:cNvSpPr>
            <p:nvPr/>
          </p:nvSpPr>
          <p:spPr bwMode="auto">
            <a:xfrm>
              <a:off x="3331" y="542"/>
              <a:ext cx="0" cy="16"/>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58">
              <a:extLst>
                <a:ext uri="{FF2B5EF4-FFF2-40B4-BE49-F238E27FC236}">
                  <a16:creationId xmlns:a16="http://schemas.microsoft.com/office/drawing/2014/main" id="{208450B2-B1A4-40BB-95F1-EA47EAC73D61}"/>
                </a:ext>
              </a:extLst>
            </p:cNvPr>
            <p:cNvSpPr>
              <a:spLocks noChangeShapeType="1"/>
            </p:cNvSpPr>
            <p:nvPr/>
          </p:nvSpPr>
          <p:spPr bwMode="auto">
            <a:xfrm>
              <a:off x="3287" y="542"/>
              <a:ext cx="0" cy="16"/>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59">
              <a:extLst>
                <a:ext uri="{FF2B5EF4-FFF2-40B4-BE49-F238E27FC236}">
                  <a16:creationId xmlns:a16="http://schemas.microsoft.com/office/drawing/2014/main" id="{6B70CFF4-A246-4C88-9AF2-ADDF43F86DE4}"/>
                </a:ext>
              </a:extLst>
            </p:cNvPr>
            <p:cNvSpPr>
              <a:spLocks noChangeShapeType="1"/>
            </p:cNvSpPr>
            <p:nvPr/>
          </p:nvSpPr>
          <p:spPr bwMode="auto">
            <a:xfrm flipH="1">
              <a:off x="3439" y="487"/>
              <a:ext cx="46" cy="0"/>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0">
              <a:extLst>
                <a:ext uri="{FF2B5EF4-FFF2-40B4-BE49-F238E27FC236}">
                  <a16:creationId xmlns:a16="http://schemas.microsoft.com/office/drawing/2014/main" id="{35C0B8BF-E64F-4EA5-AA7A-221793D85DF4}"/>
                </a:ext>
              </a:extLst>
            </p:cNvPr>
            <p:cNvSpPr>
              <a:spLocks noChangeShapeType="1"/>
            </p:cNvSpPr>
            <p:nvPr/>
          </p:nvSpPr>
          <p:spPr bwMode="auto">
            <a:xfrm flipV="1">
              <a:off x="3628" y="487"/>
              <a:ext cx="0" cy="201"/>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1">
              <a:extLst>
                <a:ext uri="{FF2B5EF4-FFF2-40B4-BE49-F238E27FC236}">
                  <a16:creationId xmlns:a16="http://schemas.microsoft.com/office/drawing/2014/main" id="{79E151C7-9D5E-4F3C-B18A-5B1B9867D9E2}"/>
                </a:ext>
              </a:extLst>
            </p:cNvPr>
            <p:cNvSpPr>
              <a:spLocks noChangeShapeType="1"/>
            </p:cNvSpPr>
            <p:nvPr/>
          </p:nvSpPr>
          <p:spPr bwMode="auto">
            <a:xfrm>
              <a:off x="2969" y="482"/>
              <a:ext cx="0" cy="335"/>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62">
              <a:extLst>
                <a:ext uri="{FF2B5EF4-FFF2-40B4-BE49-F238E27FC236}">
                  <a16:creationId xmlns:a16="http://schemas.microsoft.com/office/drawing/2014/main" id="{D29DB821-4EF7-4E70-865D-44A38C85A7AA}"/>
                </a:ext>
              </a:extLst>
            </p:cNvPr>
            <p:cNvSpPr>
              <a:spLocks noChangeShapeType="1"/>
            </p:cNvSpPr>
            <p:nvPr/>
          </p:nvSpPr>
          <p:spPr bwMode="auto">
            <a:xfrm flipV="1">
              <a:off x="3175" y="482"/>
              <a:ext cx="0" cy="335"/>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Freeform 263">
              <a:extLst>
                <a:ext uri="{FF2B5EF4-FFF2-40B4-BE49-F238E27FC236}">
                  <a16:creationId xmlns:a16="http://schemas.microsoft.com/office/drawing/2014/main" id="{1D8958C2-5252-4EE3-8F17-9AA3ED7C3F5B}"/>
                </a:ext>
              </a:extLst>
            </p:cNvPr>
            <p:cNvSpPr>
              <a:spLocks/>
            </p:cNvSpPr>
            <p:nvPr/>
          </p:nvSpPr>
          <p:spPr bwMode="auto">
            <a:xfrm>
              <a:off x="2997" y="402"/>
              <a:ext cx="151" cy="59"/>
            </a:xfrm>
            <a:custGeom>
              <a:avLst/>
              <a:gdLst>
                <a:gd name="T0" fmla="*/ 151 w 151"/>
                <a:gd name="T1" fmla="*/ 59 h 59"/>
                <a:gd name="T2" fmla="*/ 151 w 151"/>
                <a:gd name="T3" fmla="*/ 0 h 59"/>
                <a:gd name="T4" fmla="*/ 0 w 151"/>
                <a:gd name="T5" fmla="*/ 0 h 59"/>
                <a:gd name="T6" fmla="*/ 0 w 151"/>
                <a:gd name="T7" fmla="*/ 59 h 59"/>
              </a:gdLst>
              <a:ahLst/>
              <a:cxnLst>
                <a:cxn ang="0">
                  <a:pos x="T0" y="T1"/>
                </a:cxn>
                <a:cxn ang="0">
                  <a:pos x="T2" y="T3"/>
                </a:cxn>
                <a:cxn ang="0">
                  <a:pos x="T4" y="T5"/>
                </a:cxn>
                <a:cxn ang="0">
                  <a:pos x="T6" y="T7"/>
                </a:cxn>
              </a:cxnLst>
              <a:rect l="0" t="0" r="r" b="b"/>
              <a:pathLst>
                <a:path w="151" h="59">
                  <a:moveTo>
                    <a:pt x="151" y="59"/>
                  </a:moveTo>
                  <a:lnTo>
                    <a:pt x="151" y="0"/>
                  </a:lnTo>
                  <a:lnTo>
                    <a:pt x="0" y="0"/>
                  </a:lnTo>
                  <a:lnTo>
                    <a:pt x="0" y="59"/>
                  </a:lnTo>
                </a:path>
              </a:pathLst>
            </a:custGeom>
            <a:noFill/>
            <a:ln w="254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Freeform 264">
              <a:extLst>
                <a:ext uri="{FF2B5EF4-FFF2-40B4-BE49-F238E27FC236}">
                  <a16:creationId xmlns:a16="http://schemas.microsoft.com/office/drawing/2014/main" id="{49971331-9504-4D4B-A3A9-95283119360F}"/>
                </a:ext>
              </a:extLst>
            </p:cNvPr>
            <p:cNvSpPr>
              <a:spLocks/>
            </p:cNvSpPr>
            <p:nvPr/>
          </p:nvSpPr>
          <p:spPr bwMode="auto">
            <a:xfrm>
              <a:off x="3022" y="341"/>
              <a:ext cx="101" cy="61"/>
            </a:xfrm>
            <a:custGeom>
              <a:avLst/>
              <a:gdLst>
                <a:gd name="T0" fmla="*/ 79 w 79"/>
                <a:gd name="T1" fmla="*/ 48 h 48"/>
                <a:gd name="T2" fmla="*/ 79 w 79"/>
                <a:gd name="T3" fmla="*/ 14 h 48"/>
                <a:gd name="T4" fmla="*/ 66 w 79"/>
                <a:gd name="T5" fmla="*/ 0 h 48"/>
                <a:gd name="T6" fmla="*/ 14 w 79"/>
                <a:gd name="T7" fmla="*/ 0 h 48"/>
                <a:gd name="T8" fmla="*/ 0 w 79"/>
                <a:gd name="T9" fmla="*/ 14 h 48"/>
                <a:gd name="T10" fmla="*/ 0 w 79"/>
                <a:gd name="T11" fmla="*/ 48 h 48"/>
              </a:gdLst>
              <a:ahLst/>
              <a:cxnLst>
                <a:cxn ang="0">
                  <a:pos x="T0" y="T1"/>
                </a:cxn>
                <a:cxn ang="0">
                  <a:pos x="T2" y="T3"/>
                </a:cxn>
                <a:cxn ang="0">
                  <a:pos x="T4" y="T5"/>
                </a:cxn>
                <a:cxn ang="0">
                  <a:pos x="T6" y="T7"/>
                </a:cxn>
                <a:cxn ang="0">
                  <a:pos x="T8" y="T9"/>
                </a:cxn>
                <a:cxn ang="0">
                  <a:pos x="T10" y="T11"/>
                </a:cxn>
              </a:cxnLst>
              <a:rect l="0" t="0" r="r" b="b"/>
              <a:pathLst>
                <a:path w="79" h="48">
                  <a:moveTo>
                    <a:pt x="79" y="48"/>
                  </a:moveTo>
                  <a:cubicBezTo>
                    <a:pt x="79" y="14"/>
                    <a:pt x="79" y="14"/>
                    <a:pt x="79" y="14"/>
                  </a:cubicBezTo>
                  <a:cubicBezTo>
                    <a:pt x="79" y="6"/>
                    <a:pt x="73" y="0"/>
                    <a:pt x="66" y="0"/>
                  </a:cubicBezTo>
                  <a:cubicBezTo>
                    <a:pt x="14" y="0"/>
                    <a:pt x="14" y="0"/>
                    <a:pt x="14" y="0"/>
                  </a:cubicBezTo>
                  <a:cubicBezTo>
                    <a:pt x="6" y="0"/>
                    <a:pt x="0" y="6"/>
                    <a:pt x="0" y="14"/>
                  </a:cubicBezTo>
                  <a:cubicBezTo>
                    <a:pt x="0" y="48"/>
                    <a:pt x="0" y="48"/>
                    <a:pt x="0" y="48"/>
                  </a:cubicBezTo>
                </a:path>
              </a:pathLst>
            </a:custGeom>
            <a:noFill/>
            <a:ln w="254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Freeform 265">
              <a:extLst>
                <a:ext uri="{FF2B5EF4-FFF2-40B4-BE49-F238E27FC236}">
                  <a16:creationId xmlns:a16="http://schemas.microsoft.com/office/drawing/2014/main" id="{112AB91F-C988-48FE-8A60-2A4FFEF3E34C}"/>
                </a:ext>
              </a:extLst>
            </p:cNvPr>
            <p:cNvSpPr>
              <a:spLocks/>
            </p:cNvSpPr>
            <p:nvPr/>
          </p:nvSpPr>
          <p:spPr bwMode="auto">
            <a:xfrm>
              <a:off x="2969" y="461"/>
              <a:ext cx="59" cy="111"/>
            </a:xfrm>
            <a:custGeom>
              <a:avLst/>
              <a:gdLst>
                <a:gd name="T0" fmla="*/ 0 w 46"/>
                <a:gd name="T1" fmla="*/ 87 h 87"/>
                <a:gd name="T2" fmla="*/ 0 w 46"/>
                <a:gd name="T3" fmla="*/ 14 h 87"/>
                <a:gd name="T4" fmla="*/ 14 w 46"/>
                <a:gd name="T5" fmla="*/ 0 h 87"/>
                <a:gd name="T6" fmla="*/ 46 w 46"/>
                <a:gd name="T7" fmla="*/ 0 h 87"/>
                <a:gd name="T8" fmla="*/ 46 w 46"/>
                <a:gd name="T9" fmla="*/ 79 h 87"/>
              </a:gdLst>
              <a:ahLst/>
              <a:cxnLst>
                <a:cxn ang="0">
                  <a:pos x="T0" y="T1"/>
                </a:cxn>
                <a:cxn ang="0">
                  <a:pos x="T2" y="T3"/>
                </a:cxn>
                <a:cxn ang="0">
                  <a:pos x="T4" y="T5"/>
                </a:cxn>
                <a:cxn ang="0">
                  <a:pos x="T6" y="T7"/>
                </a:cxn>
                <a:cxn ang="0">
                  <a:pos x="T8" y="T9"/>
                </a:cxn>
              </a:cxnLst>
              <a:rect l="0" t="0" r="r" b="b"/>
              <a:pathLst>
                <a:path w="46" h="87">
                  <a:moveTo>
                    <a:pt x="0" y="87"/>
                  </a:moveTo>
                  <a:cubicBezTo>
                    <a:pt x="0" y="14"/>
                    <a:pt x="0" y="14"/>
                    <a:pt x="0" y="14"/>
                  </a:cubicBezTo>
                  <a:cubicBezTo>
                    <a:pt x="0" y="6"/>
                    <a:pt x="6" y="0"/>
                    <a:pt x="14" y="0"/>
                  </a:cubicBezTo>
                  <a:cubicBezTo>
                    <a:pt x="46" y="0"/>
                    <a:pt x="46" y="0"/>
                    <a:pt x="46" y="0"/>
                  </a:cubicBezTo>
                  <a:cubicBezTo>
                    <a:pt x="46" y="79"/>
                    <a:pt x="46" y="79"/>
                    <a:pt x="46" y="79"/>
                  </a:cubicBezTo>
                </a:path>
              </a:pathLst>
            </a:custGeom>
            <a:noFill/>
            <a:ln w="254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Freeform 266">
              <a:extLst>
                <a:ext uri="{FF2B5EF4-FFF2-40B4-BE49-F238E27FC236}">
                  <a16:creationId xmlns:a16="http://schemas.microsoft.com/office/drawing/2014/main" id="{525828CD-54F2-460B-8BBB-ACF73255FF56}"/>
                </a:ext>
              </a:extLst>
            </p:cNvPr>
            <p:cNvSpPr>
              <a:spLocks/>
            </p:cNvSpPr>
            <p:nvPr/>
          </p:nvSpPr>
          <p:spPr bwMode="auto">
            <a:xfrm>
              <a:off x="3116" y="461"/>
              <a:ext cx="59" cy="111"/>
            </a:xfrm>
            <a:custGeom>
              <a:avLst/>
              <a:gdLst>
                <a:gd name="T0" fmla="*/ 0 w 46"/>
                <a:gd name="T1" fmla="*/ 79 h 87"/>
                <a:gd name="T2" fmla="*/ 0 w 46"/>
                <a:gd name="T3" fmla="*/ 0 h 87"/>
                <a:gd name="T4" fmla="*/ 32 w 46"/>
                <a:gd name="T5" fmla="*/ 0 h 87"/>
                <a:gd name="T6" fmla="*/ 46 w 46"/>
                <a:gd name="T7" fmla="*/ 14 h 87"/>
                <a:gd name="T8" fmla="*/ 46 w 46"/>
                <a:gd name="T9" fmla="*/ 87 h 87"/>
              </a:gdLst>
              <a:ahLst/>
              <a:cxnLst>
                <a:cxn ang="0">
                  <a:pos x="T0" y="T1"/>
                </a:cxn>
                <a:cxn ang="0">
                  <a:pos x="T2" y="T3"/>
                </a:cxn>
                <a:cxn ang="0">
                  <a:pos x="T4" y="T5"/>
                </a:cxn>
                <a:cxn ang="0">
                  <a:pos x="T6" y="T7"/>
                </a:cxn>
                <a:cxn ang="0">
                  <a:pos x="T8" y="T9"/>
                </a:cxn>
              </a:cxnLst>
              <a:rect l="0" t="0" r="r" b="b"/>
              <a:pathLst>
                <a:path w="46" h="87">
                  <a:moveTo>
                    <a:pt x="0" y="79"/>
                  </a:moveTo>
                  <a:cubicBezTo>
                    <a:pt x="0" y="0"/>
                    <a:pt x="0" y="0"/>
                    <a:pt x="0" y="0"/>
                  </a:cubicBezTo>
                  <a:cubicBezTo>
                    <a:pt x="32" y="0"/>
                    <a:pt x="32" y="0"/>
                    <a:pt x="32" y="0"/>
                  </a:cubicBezTo>
                  <a:cubicBezTo>
                    <a:pt x="40" y="0"/>
                    <a:pt x="46" y="6"/>
                    <a:pt x="46" y="14"/>
                  </a:cubicBezTo>
                  <a:cubicBezTo>
                    <a:pt x="46" y="87"/>
                    <a:pt x="46" y="87"/>
                    <a:pt x="46" y="87"/>
                  </a:cubicBezTo>
                </a:path>
              </a:pathLst>
            </a:custGeom>
            <a:noFill/>
            <a:ln w="254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Freeform 267">
              <a:extLst>
                <a:ext uri="{FF2B5EF4-FFF2-40B4-BE49-F238E27FC236}">
                  <a16:creationId xmlns:a16="http://schemas.microsoft.com/office/drawing/2014/main" id="{2E723AC4-F41C-4658-A2C1-3152604733FF}"/>
                </a:ext>
              </a:extLst>
            </p:cNvPr>
            <p:cNvSpPr>
              <a:spLocks/>
            </p:cNvSpPr>
            <p:nvPr/>
          </p:nvSpPr>
          <p:spPr bwMode="auto">
            <a:xfrm>
              <a:off x="3253" y="394"/>
              <a:ext cx="155" cy="93"/>
            </a:xfrm>
            <a:custGeom>
              <a:avLst/>
              <a:gdLst>
                <a:gd name="T0" fmla="*/ 61 w 122"/>
                <a:gd name="T1" fmla="*/ 0 h 73"/>
                <a:gd name="T2" fmla="*/ 0 w 122"/>
                <a:gd name="T3" fmla="*/ 61 h 73"/>
                <a:gd name="T4" fmla="*/ 0 w 122"/>
                <a:gd name="T5" fmla="*/ 73 h 73"/>
                <a:gd name="T6" fmla="*/ 122 w 122"/>
                <a:gd name="T7" fmla="*/ 73 h 73"/>
                <a:gd name="T8" fmla="*/ 122 w 122"/>
                <a:gd name="T9" fmla="*/ 61 h 73"/>
                <a:gd name="T10" fmla="*/ 61 w 122"/>
                <a:gd name="T11" fmla="*/ 0 h 73"/>
              </a:gdLst>
              <a:ahLst/>
              <a:cxnLst>
                <a:cxn ang="0">
                  <a:pos x="T0" y="T1"/>
                </a:cxn>
                <a:cxn ang="0">
                  <a:pos x="T2" y="T3"/>
                </a:cxn>
                <a:cxn ang="0">
                  <a:pos x="T4" y="T5"/>
                </a:cxn>
                <a:cxn ang="0">
                  <a:pos x="T6" y="T7"/>
                </a:cxn>
                <a:cxn ang="0">
                  <a:pos x="T8" y="T9"/>
                </a:cxn>
                <a:cxn ang="0">
                  <a:pos x="T10" y="T11"/>
                </a:cxn>
              </a:cxnLst>
              <a:rect l="0" t="0" r="r" b="b"/>
              <a:pathLst>
                <a:path w="122" h="73">
                  <a:moveTo>
                    <a:pt x="61" y="0"/>
                  </a:moveTo>
                  <a:cubicBezTo>
                    <a:pt x="27" y="0"/>
                    <a:pt x="0" y="27"/>
                    <a:pt x="0" y="61"/>
                  </a:cubicBezTo>
                  <a:cubicBezTo>
                    <a:pt x="0" y="73"/>
                    <a:pt x="0" y="73"/>
                    <a:pt x="0" y="73"/>
                  </a:cubicBezTo>
                  <a:cubicBezTo>
                    <a:pt x="122" y="73"/>
                    <a:pt x="122" y="73"/>
                    <a:pt x="122" y="73"/>
                  </a:cubicBezTo>
                  <a:cubicBezTo>
                    <a:pt x="122" y="61"/>
                    <a:pt x="122" y="61"/>
                    <a:pt x="122" y="61"/>
                  </a:cubicBezTo>
                  <a:cubicBezTo>
                    <a:pt x="122" y="27"/>
                    <a:pt x="95" y="0"/>
                    <a:pt x="61"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Line 268">
              <a:extLst>
                <a:ext uri="{FF2B5EF4-FFF2-40B4-BE49-F238E27FC236}">
                  <a16:creationId xmlns:a16="http://schemas.microsoft.com/office/drawing/2014/main" id="{2546121F-2944-4476-BAB3-F22F69FA3EE0}"/>
                </a:ext>
              </a:extLst>
            </p:cNvPr>
            <p:cNvSpPr>
              <a:spLocks noChangeShapeType="1"/>
            </p:cNvSpPr>
            <p:nvPr/>
          </p:nvSpPr>
          <p:spPr bwMode="auto">
            <a:xfrm>
              <a:off x="3022" y="602"/>
              <a:ext cx="34" cy="0"/>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269">
              <a:extLst>
                <a:ext uri="{FF2B5EF4-FFF2-40B4-BE49-F238E27FC236}">
                  <a16:creationId xmlns:a16="http://schemas.microsoft.com/office/drawing/2014/main" id="{0E3EB78E-32B1-49CF-863D-DCB1CB5318CB}"/>
                </a:ext>
              </a:extLst>
            </p:cNvPr>
            <p:cNvSpPr>
              <a:spLocks noChangeShapeType="1"/>
            </p:cNvSpPr>
            <p:nvPr/>
          </p:nvSpPr>
          <p:spPr bwMode="auto">
            <a:xfrm>
              <a:off x="3022" y="638"/>
              <a:ext cx="34" cy="0"/>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270">
              <a:extLst>
                <a:ext uri="{FF2B5EF4-FFF2-40B4-BE49-F238E27FC236}">
                  <a16:creationId xmlns:a16="http://schemas.microsoft.com/office/drawing/2014/main" id="{9EEB43F2-53FA-4342-9911-7D406944EFE3}"/>
                </a:ext>
              </a:extLst>
            </p:cNvPr>
            <p:cNvSpPr>
              <a:spLocks noChangeShapeType="1"/>
            </p:cNvSpPr>
            <p:nvPr/>
          </p:nvSpPr>
          <p:spPr bwMode="auto">
            <a:xfrm>
              <a:off x="3022" y="674"/>
              <a:ext cx="34" cy="0"/>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271">
              <a:extLst>
                <a:ext uri="{FF2B5EF4-FFF2-40B4-BE49-F238E27FC236}">
                  <a16:creationId xmlns:a16="http://schemas.microsoft.com/office/drawing/2014/main" id="{1C3AACA7-C393-4A69-8550-C3AF9618B96E}"/>
                </a:ext>
              </a:extLst>
            </p:cNvPr>
            <p:cNvSpPr>
              <a:spLocks noChangeShapeType="1"/>
            </p:cNvSpPr>
            <p:nvPr/>
          </p:nvSpPr>
          <p:spPr bwMode="auto">
            <a:xfrm>
              <a:off x="3022" y="711"/>
              <a:ext cx="34" cy="0"/>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272">
              <a:extLst>
                <a:ext uri="{FF2B5EF4-FFF2-40B4-BE49-F238E27FC236}">
                  <a16:creationId xmlns:a16="http://schemas.microsoft.com/office/drawing/2014/main" id="{D590AFDA-906D-4AC2-BBC7-1F7C08D57234}"/>
                </a:ext>
              </a:extLst>
            </p:cNvPr>
            <p:cNvSpPr>
              <a:spLocks noChangeShapeType="1"/>
            </p:cNvSpPr>
            <p:nvPr/>
          </p:nvSpPr>
          <p:spPr bwMode="auto">
            <a:xfrm>
              <a:off x="3527" y="491"/>
              <a:ext cx="59" cy="0"/>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273">
              <a:extLst>
                <a:ext uri="{FF2B5EF4-FFF2-40B4-BE49-F238E27FC236}">
                  <a16:creationId xmlns:a16="http://schemas.microsoft.com/office/drawing/2014/main" id="{E06C02D3-8898-4404-B9AE-5E71C2542E34}"/>
                </a:ext>
              </a:extLst>
            </p:cNvPr>
            <p:cNvSpPr>
              <a:spLocks noChangeShapeType="1"/>
            </p:cNvSpPr>
            <p:nvPr/>
          </p:nvSpPr>
          <p:spPr bwMode="auto">
            <a:xfrm>
              <a:off x="3527" y="535"/>
              <a:ext cx="59" cy="0"/>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274">
              <a:extLst>
                <a:ext uri="{FF2B5EF4-FFF2-40B4-BE49-F238E27FC236}">
                  <a16:creationId xmlns:a16="http://schemas.microsoft.com/office/drawing/2014/main" id="{BBCF0387-7660-4546-99F8-56E94688BEA6}"/>
                </a:ext>
              </a:extLst>
            </p:cNvPr>
            <p:cNvSpPr>
              <a:spLocks noChangeShapeType="1"/>
            </p:cNvSpPr>
            <p:nvPr/>
          </p:nvSpPr>
          <p:spPr bwMode="auto">
            <a:xfrm>
              <a:off x="3527" y="578"/>
              <a:ext cx="59" cy="0"/>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275">
              <a:extLst>
                <a:ext uri="{FF2B5EF4-FFF2-40B4-BE49-F238E27FC236}">
                  <a16:creationId xmlns:a16="http://schemas.microsoft.com/office/drawing/2014/main" id="{76B4B186-0441-4B61-B428-56B487214B93}"/>
                </a:ext>
              </a:extLst>
            </p:cNvPr>
            <p:cNvSpPr>
              <a:spLocks noChangeShapeType="1"/>
            </p:cNvSpPr>
            <p:nvPr/>
          </p:nvSpPr>
          <p:spPr bwMode="auto">
            <a:xfrm flipH="1">
              <a:off x="3088" y="602"/>
              <a:ext cx="36" cy="0"/>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276">
              <a:extLst>
                <a:ext uri="{FF2B5EF4-FFF2-40B4-BE49-F238E27FC236}">
                  <a16:creationId xmlns:a16="http://schemas.microsoft.com/office/drawing/2014/main" id="{5D3AEAEB-85F9-4B93-9550-82B1E50EF7CB}"/>
                </a:ext>
              </a:extLst>
            </p:cNvPr>
            <p:cNvSpPr>
              <a:spLocks noChangeShapeType="1"/>
            </p:cNvSpPr>
            <p:nvPr/>
          </p:nvSpPr>
          <p:spPr bwMode="auto">
            <a:xfrm flipH="1">
              <a:off x="3088" y="638"/>
              <a:ext cx="36" cy="0"/>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277">
              <a:extLst>
                <a:ext uri="{FF2B5EF4-FFF2-40B4-BE49-F238E27FC236}">
                  <a16:creationId xmlns:a16="http://schemas.microsoft.com/office/drawing/2014/main" id="{9FDCAFA3-C326-44D7-A6F5-E73F527BA8BA}"/>
                </a:ext>
              </a:extLst>
            </p:cNvPr>
            <p:cNvSpPr>
              <a:spLocks noChangeShapeType="1"/>
            </p:cNvSpPr>
            <p:nvPr/>
          </p:nvSpPr>
          <p:spPr bwMode="auto">
            <a:xfrm flipH="1">
              <a:off x="3088" y="674"/>
              <a:ext cx="36" cy="0"/>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278">
              <a:extLst>
                <a:ext uri="{FF2B5EF4-FFF2-40B4-BE49-F238E27FC236}">
                  <a16:creationId xmlns:a16="http://schemas.microsoft.com/office/drawing/2014/main" id="{562C5FFC-7417-402D-95EA-07BC0389F42B}"/>
                </a:ext>
              </a:extLst>
            </p:cNvPr>
            <p:cNvSpPr>
              <a:spLocks noChangeShapeType="1"/>
            </p:cNvSpPr>
            <p:nvPr/>
          </p:nvSpPr>
          <p:spPr bwMode="auto">
            <a:xfrm flipH="1">
              <a:off x="3088" y="711"/>
              <a:ext cx="36" cy="0"/>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Freeform 279">
              <a:extLst>
                <a:ext uri="{FF2B5EF4-FFF2-40B4-BE49-F238E27FC236}">
                  <a16:creationId xmlns:a16="http://schemas.microsoft.com/office/drawing/2014/main" id="{1C725648-9EDA-4D86-BB48-2785125F3E6A}"/>
                </a:ext>
              </a:extLst>
            </p:cNvPr>
            <p:cNvSpPr>
              <a:spLocks/>
            </p:cNvSpPr>
            <p:nvPr/>
          </p:nvSpPr>
          <p:spPr bwMode="auto">
            <a:xfrm>
              <a:off x="3485" y="416"/>
              <a:ext cx="143" cy="71"/>
            </a:xfrm>
            <a:custGeom>
              <a:avLst/>
              <a:gdLst>
                <a:gd name="T0" fmla="*/ 112 w 112"/>
                <a:gd name="T1" fmla="*/ 56 h 56"/>
                <a:gd name="T2" fmla="*/ 56 w 112"/>
                <a:gd name="T3" fmla="*/ 0 h 56"/>
                <a:gd name="T4" fmla="*/ 0 w 112"/>
                <a:gd name="T5" fmla="*/ 56 h 56"/>
              </a:gdLst>
              <a:ahLst/>
              <a:cxnLst>
                <a:cxn ang="0">
                  <a:pos x="T0" y="T1"/>
                </a:cxn>
                <a:cxn ang="0">
                  <a:pos x="T2" y="T3"/>
                </a:cxn>
                <a:cxn ang="0">
                  <a:pos x="T4" y="T5"/>
                </a:cxn>
              </a:cxnLst>
              <a:rect l="0" t="0" r="r" b="b"/>
              <a:pathLst>
                <a:path w="112" h="56">
                  <a:moveTo>
                    <a:pt x="112" y="56"/>
                  </a:moveTo>
                  <a:cubicBezTo>
                    <a:pt x="112" y="25"/>
                    <a:pt x="87" y="0"/>
                    <a:pt x="56" y="0"/>
                  </a:cubicBezTo>
                  <a:cubicBezTo>
                    <a:pt x="25" y="0"/>
                    <a:pt x="0" y="25"/>
                    <a:pt x="0" y="56"/>
                  </a:cubicBezTo>
                </a:path>
              </a:pathLst>
            </a:custGeom>
            <a:noFill/>
            <a:ln w="2540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280">
              <a:extLst>
                <a:ext uri="{FF2B5EF4-FFF2-40B4-BE49-F238E27FC236}">
                  <a16:creationId xmlns:a16="http://schemas.microsoft.com/office/drawing/2014/main" id="{A6719968-6C1E-42A5-90B6-C0298AE87E51}"/>
                </a:ext>
              </a:extLst>
            </p:cNvPr>
            <p:cNvSpPr>
              <a:spLocks noChangeShapeType="1"/>
            </p:cNvSpPr>
            <p:nvPr/>
          </p:nvSpPr>
          <p:spPr bwMode="auto">
            <a:xfrm flipV="1">
              <a:off x="3557" y="379"/>
              <a:ext cx="0" cy="37"/>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281">
              <a:extLst>
                <a:ext uri="{FF2B5EF4-FFF2-40B4-BE49-F238E27FC236}">
                  <a16:creationId xmlns:a16="http://schemas.microsoft.com/office/drawing/2014/main" id="{CA99CA3C-61B6-4BF2-B7D0-C0020B0057EE}"/>
                </a:ext>
              </a:extLst>
            </p:cNvPr>
            <p:cNvSpPr>
              <a:spLocks noChangeShapeType="1"/>
            </p:cNvSpPr>
            <p:nvPr/>
          </p:nvSpPr>
          <p:spPr bwMode="auto">
            <a:xfrm>
              <a:off x="3485" y="487"/>
              <a:ext cx="0" cy="129"/>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282">
              <a:extLst>
                <a:ext uri="{FF2B5EF4-FFF2-40B4-BE49-F238E27FC236}">
                  <a16:creationId xmlns:a16="http://schemas.microsoft.com/office/drawing/2014/main" id="{6CFD410F-54F7-4F75-9E1D-7A8BB1C56C3F}"/>
                </a:ext>
              </a:extLst>
            </p:cNvPr>
            <p:cNvSpPr>
              <a:spLocks noChangeShapeType="1"/>
            </p:cNvSpPr>
            <p:nvPr/>
          </p:nvSpPr>
          <p:spPr bwMode="auto">
            <a:xfrm flipV="1">
              <a:off x="3073" y="264"/>
              <a:ext cx="0" cy="77"/>
            </a:xfrm>
            <a:prstGeom prst="line">
              <a:avLst/>
            </a:prstGeom>
            <a:noFill/>
            <a:ln w="2540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93" name="Group 285">
            <a:extLst>
              <a:ext uri="{FF2B5EF4-FFF2-40B4-BE49-F238E27FC236}">
                <a16:creationId xmlns:a16="http://schemas.microsoft.com/office/drawing/2014/main" id="{0D0E232B-5C3A-412E-8052-6982972D0D20}"/>
              </a:ext>
            </a:extLst>
          </p:cNvPr>
          <p:cNvGrpSpPr>
            <a:grpSpLocks noChangeAspect="1"/>
          </p:cNvGrpSpPr>
          <p:nvPr/>
        </p:nvGrpSpPr>
        <p:grpSpPr bwMode="auto">
          <a:xfrm>
            <a:off x="6476996" y="5519738"/>
            <a:ext cx="920750" cy="898525"/>
            <a:chOff x="3952" y="3477"/>
            <a:chExt cx="580" cy="566"/>
          </a:xfrm>
        </p:grpSpPr>
        <p:sp>
          <p:nvSpPr>
            <p:cNvPr id="294" name="AutoShape 284">
              <a:extLst>
                <a:ext uri="{FF2B5EF4-FFF2-40B4-BE49-F238E27FC236}">
                  <a16:creationId xmlns:a16="http://schemas.microsoft.com/office/drawing/2014/main" id="{343CB1E7-1480-41B5-BB7C-04E18F5E9E1C}"/>
                </a:ext>
              </a:extLst>
            </p:cNvPr>
            <p:cNvSpPr>
              <a:spLocks noChangeAspect="1" noChangeArrowheads="1" noTextEdit="1"/>
            </p:cNvSpPr>
            <p:nvPr/>
          </p:nvSpPr>
          <p:spPr bwMode="auto">
            <a:xfrm>
              <a:off x="3952" y="3477"/>
              <a:ext cx="58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Line 286">
              <a:extLst>
                <a:ext uri="{FF2B5EF4-FFF2-40B4-BE49-F238E27FC236}">
                  <a16:creationId xmlns:a16="http://schemas.microsoft.com/office/drawing/2014/main" id="{9338869D-4BFB-4E37-8908-B7F5F4A36924}"/>
                </a:ext>
              </a:extLst>
            </p:cNvPr>
            <p:cNvSpPr>
              <a:spLocks noChangeShapeType="1"/>
            </p:cNvSpPr>
            <p:nvPr/>
          </p:nvSpPr>
          <p:spPr bwMode="auto">
            <a:xfrm>
              <a:off x="4095" y="3660"/>
              <a:ext cx="0" cy="55"/>
            </a:xfrm>
            <a:prstGeom prst="line">
              <a:avLst/>
            </a:prstGeom>
            <a:noFill/>
            <a:ln w="23813"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Oval 287">
              <a:extLst>
                <a:ext uri="{FF2B5EF4-FFF2-40B4-BE49-F238E27FC236}">
                  <a16:creationId xmlns:a16="http://schemas.microsoft.com/office/drawing/2014/main" id="{B55057A8-3807-4C83-954B-D0CE447E8893}"/>
                </a:ext>
              </a:extLst>
            </p:cNvPr>
            <p:cNvSpPr>
              <a:spLocks noChangeArrowheads="1"/>
            </p:cNvSpPr>
            <p:nvPr/>
          </p:nvSpPr>
          <p:spPr bwMode="auto">
            <a:xfrm>
              <a:off x="4034" y="3526"/>
              <a:ext cx="64" cy="62"/>
            </a:xfrm>
            <a:prstGeom prst="ellipse">
              <a:avLst/>
            </a:prstGeom>
            <a:noFill/>
            <a:ln w="2381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Freeform 288">
              <a:extLst>
                <a:ext uri="{FF2B5EF4-FFF2-40B4-BE49-F238E27FC236}">
                  <a16:creationId xmlns:a16="http://schemas.microsoft.com/office/drawing/2014/main" id="{0CEF3A35-34CB-4DFA-9FB5-019699FE7B9A}"/>
                </a:ext>
              </a:extLst>
            </p:cNvPr>
            <p:cNvSpPr>
              <a:spLocks/>
            </p:cNvSpPr>
            <p:nvPr/>
          </p:nvSpPr>
          <p:spPr bwMode="auto">
            <a:xfrm>
              <a:off x="4006" y="3614"/>
              <a:ext cx="120" cy="101"/>
            </a:xfrm>
            <a:custGeom>
              <a:avLst/>
              <a:gdLst>
                <a:gd name="T0" fmla="*/ 0 w 98"/>
                <a:gd name="T1" fmla="*/ 82 h 82"/>
                <a:gd name="T2" fmla="*/ 0 w 98"/>
                <a:gd name="T3" fmla="*/ 17 h 82"/>
                <a:gd name="T4" fmla="*/ 17 w 98"/>
                <a:gd name="T5" fmla="*/ 0 h 82"/>
                <a:gd name="T6" fmla="*/ 81 w 98"/>
                <a:gd name="T7" fmla="*/ 0 h 82"/>
                <a:gd name="T8" fmla="*/ 98 w 98"/>
                <a:gd name="T9" fmla="*/ 17 h 82"/>
                <a:gd name="T10" fmla="*/ 98 w 98"/>
                <a:gd name="T11" fmla="*/ 82 h 82"/>
              </a:gdLst>
              <a:ahLst/>
              <a:cxnLst>
                <a:cxn ang="0">
                  <a:pos x="T0" y="T1"/>
                </a:cxn>
                <a:cxn ang="0">
                  <a:pos x="T2" y="T3"/>
                </a:cxn>
                <a:cxn ang="0">
                  <a:pos x="T4" y="T5"/>
                </a:cxn>
                <a:cxn ang="0">
                  <a:pos x="T6" y="T7"/>
                </a:cxn>
                <a:cxn ang="0">
                  <a:pos x="T8" y="T9"/>
                </a:cxn>
                <a:cxn ang="0">
                  <a:pos x="T10" y="T11"/>
                </a:cxn>
              </a:cxnLst>
              <a:rect l="0" t="0" r="r" b="b"/>
              <a:pathLst>
                <a:path w="98" h="82">
                  <a:moveTo>
                    <a:pt x="0" y="82"/>
                  </a:moveTo>
                  <a:cubicBezTo>
                    <a:pt x="0" y="17"/>
                    <a:pt x="0" y="17"/>
                    <a:pt x="0" y="17"/>
                  </a:cubicBezTo>
                  <a:cubicBezTo>
                    <a:pt x="0" y="8"/>
                    <a:pt x="8" y="0"/>
                    <a:pt x="17" y="0"/>
                  </a:cubicBezTo>
                  <a:cubicBezTo>
                    <a:pt x="81" y="0"/>
                    <a:pt x="81" y="0"/>
                    <a:pt x="81" y="0"/>
                  </a:cubicBezTo>
                  <a:cubicBezTo>
                    <a:pt x="91" y="0"/>
                    <a:pt x="98" y="8"/>
                    <a:pt x="98" y="17"/>
                  </a:cubicBezTo>
                  <a:cubicBezTo>
                    <a:pt x="98" y="82"/>
                    <a:pt x="98" y="82"/>
                    <a:pt x="98" y="82"/>
                  </a:cubicBezTo>
                </a:path>
              </a:pathLst>
            </a:custGeom>
            <a:noFill/>
            <a:ln w="2381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Line 289">
              <a:extLst>
                <a:ext uri="{FF2B5EF4-FFF2-40B4-BE49-F238E27FC236}">
                  <a16:creationId xmlns:a16="http://schemas.microsoft.com/office/drawing/2014/main" id="{FC444553-63A9-4FEF-8404-986958916B4F}"/>
                </a:ext>
              </a:extLst>
            </p:cNvPr>
            <p:cNvSpPr>
              <a:spLocks noChangeShapeType="1"/>
            </p:cNvSpPr>
            <p:nvPr/>
          </p:nvSpPr>
          <p:spPr bwMode="auto">
            <a:xfrm flipV="1">
              <a:off x="4038" y="3660"/>
              <a:ext cx="0" cy="55"/>
            </a:xfrm>
            <a:prstGeom prst="line">
              <a:avLst/>
            </a:prstGeom>
            <a:noFill/>
            <a:ln w="23813"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Freeform 290">
              <a:extLst>
                <a:ext uri="{FF2B5EF4-FFF2-40B4-BE49-F238E27FC236}">
                  <a16:creationId xmlns:a16="http://schemas.microsoft.com/office/drawing/2014/main" id="{02AF86A7-AF66-4C40-8267-88EF29DEF976}"/>
                </a:ext>
              </a:extLst>
            </p:cNvPr>
            <p:cNvSpPr>
              <a:spLocks/>
            </p:cNvSpPr>
            <p:nvPr/>
          </p:nvSpPr>
          <p:spPr bwMode="auto">
            <a:xfrm>
              <a:off x="3958" y="3486"/>
              <a:ext cx="507" cy="550"/>
            </a:xfrm>
            <a:custGeom>
              <a:avLst/>
              <a:gdLst>
                <a:gd name="T0" fmla="*/ 353 w 414"/>
                <a:gd name="T1" fmla="*/ 388 h 449"/>
                <a:gd name="T2" fmla="*/ 353 w 414"/>
                <a:gd name="T3" fmla="*/ 317 h 449"/>
                <a:gd name="T4" fmla="*/ 353 w 414"/>
                <a:gd name="T5" fmla="*/ 0 h 449"/>
                <a:gd name="T6" fmla="*/ 0 w 414"/>
                <a:gd name="T7" fmla="*/ 0 h 449"/>
                <a:gd name="T8" fmla="*/ 0 w 414"/>
                <a:gd name="T9" fmla="*/ 388 h 449"/>
                <a:gd name="T10" fmla="*/ 61 w 414"/>
                <a:gd name="T11" fmla="*/ 449 h 449"/>
                <a:gd name="T12" fmla="*/ 309 w 414"/>
                <a:gd name="T13" fmla="*/ 449 h 449"/>
                <a:gd name="T14" fmla="*/ 353 w 414"/>
                <a:gd name="T15" fmla="*/ 449 h 449"/>
                <a:gd name="T16" fmla="*/ 414 w 414"/>
                <a:gd name="T17" fmla="*/ 449 h 449"/>
                <a:gd name="T18" fmla="*/ 353 w 414"/>
                <a:gd name="T19" fmla="*/ 38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449">
                  <a:moveTo>
                    <a:pt x="353" y="388"/>
                  </a:moveTo>
                  <a:cubicBezTo>
                    <a:pt x="353" y="317"/>
                    <a:pt x="353" y="317"/>
                    <a:pt x="353" y="317"/>
                  </a:cubicBezTo>
                  <a:cubicBezTo>
                    <a:pt x="353" y="0"/>
                    <a:pt x="353" y="0"/>
                    <a:pt x="353" y="0"/>
                  </a:cubicBezTo>
                  <a:cubicBezTo>
                    <a:pt x="0" y="0"/>
                    <a:pt x="0" y="0"/>
                    <a:pt x="0" y="0"/>
                  </a:cubicBezTo>
                  <a:cubicBezTo>
                    <a:pt x="0" y="388"/>
                    <a:pt x="0" y="388"/>
                    <a:pt x="0" y="388"/>
                  </a:cubicBezTo>
                  <a:cubicBezTo>
                    <a:pt x="0" y="421"/>
                    <a:pt x="27" y="449"/>
                    <a:pt x="61" y="449"/>
                  </a:cubicBezTo>
                  <a:cubicBezTo>
                    <a:pt x="309" y="449"/>
                    <a:pt x="309" y="449"/>
                    <a:pt x="309" y="449"/>
                  </a:cubicBezTo>
                  <a:cubicBezTo>
                    <a:pt x="353" y="449"/>
                    <a:pt x="353" y="449"/>
                    <a:pt x="353" y="449"/>
                  </a:cubicBezTo>
                  <a:cubicBezTo>
                    <a:pt x="414" y="449"/>
                    <a:pt x="414" y="449"/>
                    <a:pt x="414" y="449"/>
                  </a:cubicBezTo>
                  <a:cubicBezTo>
                    <a:pt x="380" y="449"/>
                    <a:pt x="353" y="421"/>
                    <a:pt x="353" y="388"/>
                  </a:cubicBezTo>
                  <a:close/>
                </a:path>
              </a:pathLst>
            </a:custGeom>
            <a:noFill/>
            <a:ln w="2381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Freeform 291">
              <a:extLst>
                <a:ext uri="{FF2B5EF4-FFF2-40B4-BE49-F238E27FC236}">
                  <a16:creationId xmlns:a16="http://schemas.microsoft.com/office/drawing/2014/main" id="{E1362DB7-51B9-49BF-8ADE-3587B5F76123}"/>
                </a:ext>
              </a:extLst>
            </p:cNvPr>
            <p:cNvSpPr>
              <a:spLocks/>
            </p:cNvSpPr>
            <p:nvPr/>
          </p:nvSpPr>
          <p:spPr bwMode="auto">
            <a:xfrm>
              <a:off x="4390" y="3715"/>
              <a:ext cx="135" cy="321"/>
            </a:xfrm>
            <a:custGeom>
              <a:avLst/>
              <a:gdLst>
                <a:gd name="T0" fmla="*/ 0 w 110"/>
                <a:gd name="T1" fmla="*/ 0 h 262"/>
                <a:gd name="T2" fmla="*/ 110 w 110"/>
                <a:gd name="T3" fmla="*/ 0 h 262"/>
                <a:gd name="T4" fmla="*/ 110 w 110"/>
                <a:gd name="T5" fmla="*/ 213 h 262"/>
                <a:gd name="T6" fmla="*/ 62 w 110"/>
                <a:gd name="T7" fmla="*/ 262 h 262"/>
              </a:gdLst>
              <a:ahLst/>
              <a:cxnLst>
                <a:cxn ang="0">
                  <a:pos x="T0" y="T1"/>
                </a:cxn>
                <a:cxn ang="0">
                  <a:pos x="T2" y="T3"/>
                </a:cxn>
                <a:cxn ang="0">
                  <a:pos x="T4" y="T5"/>
                </a:cxn>
                <a:cxn ang="0">
                  <a:pos x="T6" y="T7"/>
                </a:cxn>
              </a:cxnLst>
              <a:rect l="0" t="0" r="r" b="b"/>
              <a:pathLst>
                <a:path w="110" h="262">
                  <a:moveTo>
                    <a:pt x="0" y="0"/>
                  </a:moveTo>
                  <a:cubicBezTo>
                    <a:pt x="110" y="0"/>
                    <a:pt x="110" y="0"/>
                    <a:pt x="110" y="0"/>
                  </a:cubicBezTo>
                  <a:cubicBezTo>
                    <a:pt x="110" y="213"/>
                    <a:pt x="110" y="213"/>
                    <a:pt x="110" y="213"/>
                  </a:cubicBezTo>
                  <a:cubicBezTo>
                    <a:pt x="110" y="240"/>
                    <a:pt x="88" y="262"/>
                    <a:pt x="62" y="262"/>
                  </a:cubicBezTo>
                </a:path>
              </a:pathLst>
            </a:custGeom>
            <a:noFill/>
            <a:ln w="2381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Freeform 292">
              <a:extLst>
                <a:ext uri="{FF2B5EF4-FFF2-40B4-BE49-F238E27FC236}">
                  <a16:creationId xmlns:a16="http://schemas.microsoft.com/office/drawing/2014/main" id="{FA3C367E-8914-4DCC-9EFC-D5B57C9F94B3}"/>
                </a:ext>
              </a:extLst>
            </p:cNvPr>
            <p:cNvSpPr>
              <a:spLocks/>
            </p:cNvSpPr>
            <p:nvPr/>
          </p:nvSpPr>
          <p:spPr bwMode="auto">
            <a:xfrm>
              <a:off x="4165" y="3705"/>
              <a:ext cx="183" cy="19"/>
            </a:xfrm>
            <a:custGeom>
              <a:avLst/>
              <a:gdLst>
                <a:gd name="T0" fmla="*/ 142 w 150"/>
                <a:gd name="T1" fmla="*/ 16 h 16"/>
                <a:gd name="T2" fmla="*/ 8 w 150"/>
                <a:gd name="T3" fmla="*/ 16 h 16"/>
                <a:gd name="T4" fmla="*/ 0 w 150"/>
                <a:gd name="T5" fmla="*/ 8 h 16"/>
                <a:gd name="T6" fmla="*/ 8 w 150"/>
                <a:gd name="T7" fmla="*/ 0 h 16"/>
                <a:gd name="T8" fmla="*/ 142 w 150"/>
                <a:gd name="T9" fmla="*/ 0 h 16"/>
                <a:gd name="T10" fmla="*/ 150 w 150"/>
                <a:gd name="T11" fmla="*/ 8 h 16"/>
                <a:gd name="T12" fmla="*/ 142 w 15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50" h="16">
                  <a:moveTo>
                    <a:pt x="142" y="16"/>
                  </a:moveTo>
                  <a:cubicBezTo>
                    <a:pt x="8" y="16"/>
                    <a:pt x="8" y="16"/>
                    <a:pt x="8" y="16"/>
                  </a:cubicBezTo>
                  <a:cubicBezTo>
                    <a:pt x="4" y="16"/>
                    <a:pt x="0" y="12"/>
                    <a:pt x="0" y="8"/>
                  </a:cubicBezTo>
                  <a:cubicBezTo>
                    <a:pt x="0" y="4"/>
                    <a:pt x="4" y="0"/>
                    <a:pt x="8" y="0"/>
                  </a:cubicBezTo>
                  <a:cubicBezTo>
                    <a:pt x="142" y="0"/>
                    <a:pt x="142" y="0"/>
                    <a:pt x="142" y="0"/>
                  </a:cubicBezTo>
                  <a:cubicBezTo>
                    <a:pt x="146" y="0"/>
                    <a:pt x="150" y="4"/>
                    <a:pt x="150" y="8"/>
                  </a:cubicBezTo>
                  <a:cubicBezTo>
                    <a:pt x="150" y="12"/>
                    <a:pt x="146" y="16"/>
                    <a:pt x="142" y="16"/>
                  </a:cubicBez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293">
              <a:extLst>
                <a:ext uri="{FF2B5EF4-FFF2-40B4-BE49-F238E27FC236}">
                  <a16:creationId xmlns:a16="http://schemas.microsoft.com/office/drawing/2014/main" id="{DFC972F4-5A98-4717-84E9-CE5362C721C0}"/>
                </a:ext>
              </a:extLst>
            </p:cNvPr>
            <p:cNvSpPr>
              <a:spLocks/>
            </p:cNvSpPr>
            <p:nvPr/>
          </p:nvSpPr>
          <p:spPr bwMode="auto">
            <a:xfrm>
              <a:off x="4165" y="3640"/>
              <a:ext cx="183" cy="20"/>
            </a:xfrm>
            <a:custGeom>
              <a:avLst/>
              <a:gdLst>
                <a:gd name="T0" fmla="*/ 142 w 150"/>
                <a:gd name="T1" fmla="*/ 16 h 16"/>
                <a:gd name="T2" fmla="*/ 8 w 150"/>
                <a:gd name="T3" fmla="*/ 16 h 16"/>
                <a:gd name="T4" fmla="*/ 0 w 150"/>
                <a:gd name="T5" fmla="*/ 8 h 16"/>
                <a:gd name="T6" fmla="*/ 8 w 150"/>
                <a:gd name="T7" fmla="*/ 0 h 16"/>
                <a:gd name="T8" fmla="*/ 142 w 150"/>
                <a:gd name="T9" fmla="*/ 0 h 16"/>
                <a:gd name="T10" fmla="*/ 150 w 150"/>
                <a:gd name="T11" fmla="*/ 8 h 16"/>
                <a:gd name="T12" fmla="*/ 142 w 15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50" h="16">
                  <a:moveTo>
                    <a:pt x="142" y="16"/>
                  </a:moveTo>
                  <a:cubicBezTo>
                    <a:pt x="8" y="16"/>
                    <a:pt x="8" y="16"/>
                    <a:pt x="8" y="16"/>
                  </a:cubicBezTo>
                  <a:cubicBezTo>
                    <a:pt x="4" y="16"/>
                    <a:pt x="0" y="12"/>
                    <a:pt x="0" y="8"/>
                  </a:cubicBezTo>
                  <a:cubicBezTo>
                    <a:pt x="0" y="3"/>
                    <a:pt x="4" y="0"/>
                    <a:pt x="8" y="0"/>
                  </a:cubicBezTo>
                  <a:cubicBezTo>
                    <a:pt x="142" y="0"/>
                    <a:pt x="142" y="0"/>
                    <a:pt x="142" y="0"/>
                  </a:cubicBezTo>
                  <a:cubicBezTo>
                    <a:pt x="146" y="0"/>
                    <a:pt x="150" y="3"/>
                    <a:pt x="150" y="8"/>
                  </a:cubicBezTo>
                  <a:cubicBezTo>
                    <a:pt x="150" y="12"/>
                    <a:pt x="146" y="16"/>
                    <a:pt x="142" y="16"/>
                  </a:cubicBez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294">
              <a:extLst>
                <a:ext uri="{FF2B5EF4-FFF2-40B4-BE49-F238E27FC236}">
                  <a16:creationId xmlns:a16="http://schemas.microsoft.com/office/drawing/2014/main" id="{AB26C40B-3F48-495B-90A4-D6C035AEC42F}"/>
                </a:ext>
              </a:extLst>
            </p:cNvPr>
            <p:cNvSpPr>
              <a:spLocks/>
            </p:cNvSpPr>
            <p:nvPr/>
          </p:nvSpPr>
          <p:spPr bwMode="auto">
            <a:xfrm>
              <a:off x="4165" y="3575"/>
              <a:ext cx="183" cy="20"/>
            </a:xfrm>
            <a:custGeom>
              <a:avLst/>
              <a:gdLst>
                <a:gd name="T0" fmla="*/ 142 w 150"/>
                <a:gd name="T1" fmla="*/ 16 h 16"/>
                <a:gd name="T2" fmla="*/ 8 w 150"/>
                <a:gd name="T3" fmla="*/ 16 h 16"/>
                <a:gd name="T4" fmla="*/ 0 w 150"/>
                <a:gd name="T5" fmla="*/ 8 h 16"/>
                <a:gd name="T6" fmla="*/ 8 w 150"/>
                <a:gd name="T7" fmla="*/ 0 h 16"/>
                <a:gd name="T8" fmla="*/ 142 w 150"/>
                <a:gd name="T9" fmla="*/ 0 h 16"/>
                <a:gd name="T10" fmla="*/ 150 w 150"/>
                <a:gd name="T11" fmla="*/ 8 h 16"/>
                <a:gd name="T12" fmla="*/ 142 w 15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50" h="16">
                  <a:moveTo>
                    <a:pt x="142" y="16"/>
                  </a:moveTo>
                  <a:cubicBezTo>
                    <a:pt x="8" y="16"/>
                    <a:pt x="8" y="16"/>
                    <a:pt x="8" y="16"/>
                  </a:cubicBezTo>
                  <a:cubicBezTo>
                    <a:pt x="4" y="16"/>
                    <a:pt x="0" y="12"/>
                    <a:pt x="0" y="8"/>
                  </a:cubicBezTo>
                  <a:cubicBezTo>
                    <a:pt x="0" y="3"/>
                    <a:pt x="4" y="0"/>
                    <a:pt x="8" y="0"/>
                  </a:cubicBezTo>
                  <a:cubicBezTo>
                    <a:pt x="142" y="0"/>
                    <a:pt x="142" y="0"/>
                    <a:pt x="142" y="0"/>
                  </a:cubicBezTo>
                  <a:cubicBezTo>
                    <a:pt x="146" y="0"/>
                    <a:pt x="150" y="3"/>
                    <a:pt x="150" y="8"/>
                  </a:cubicBezTo>
                  <a:cubicBezTo>
                    <a:pt x="150" y="12"/>
                    <a:pt x="146" y="16"/>
                    <a:pt x="142" y="16"/>
                  </a:cubicBez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Line 295">
              <a:extLst>
                <a:ext uri="{FF2B5EF4-FFF2-40B4-BE49-F238E27FC236}">
                  <a16:creationId xmlns:a16="http://schemas.microsoft.com/office/drawing/2014/main" id="{368B2A6C-8663-4B7A-A81F-AD92878E5367}"/>
                </a:ext>
              </a:extLst>
            </p:cNvPr>
            <p:cNvSpPr>
              <a:spLocks noChangeShapeType="1"/>
            </p:cNvSpPr>
            <p:nvPr/>
          </p:nvSpPr>
          <p:spPr bwMode="auto">
            <a:xfrm>
              <a:off x="4010" y="3780"/>
              <a:ext cx="329" cy="0"/>
            </a:xfrm>
            <a:prstGeom prst="line">
              <a:avLst/>
            </a:prstGeom>
            <a:noFill/>
            <a:ln w="23813"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Freeform 296">
              <a:extLst>
                <a:ext uri="{FF2B5EF4-FFF2-40B4-BE49-F238E27FC236}">
                  <a16:creationId xmlns:a16="http://schemas.microsoft.com/office/drawing/2014/main" id="{2EA26C34-DC49-4367-9B19-87FAB3AA94DA}"/>
                </a:ext>
              </a:extLst>
            </p:cNvPr>
            <p:cNvSpPr>
              <a:spLocks/>
            </p:cNvSpPr>
            <p:nvPr/>
          </p:nvSpPr>
          <p:spPr bwMode="auto">
            <a:xfrm>
              <a:off x="4285" y="3853"/>
              <a:ext cx="40" cy="81"/>
            </a:xfrm>
            <a:custGeom>
              <a:avLst/>
              <a:gdLst>
                <a:gd name="T0" fmla="*/ 0 w 33"/>
                <a:gd name="T1" fmla="*/ 50 h 66"/>
                <a:gd name="T2" fmla="*/ 16 w 33"/>
                <a:gd name="T3" fmla="*/ 66 h 66"/>
                <a:gd name="T4" fmla="*/ 33 w 33"/>
                <a:gd name="T5" fmla="*/ 50 h 66"/>
                <a:gd name="T6" fmla="*/ 16 w 33"/>
                <a:gd name="T7" fmla="*/ 33 h 66"/>
                <a:gd name="T8" fmla="*/ 0 w 33"/>
                <a:gd name="T9" fmla="*/ 17 h 66"/>
                <a:gd name="T10" fmla="*/ 16 w 33"/>
                <a:gd name="T11" fmla="*/ 0 h 66"/>
                <a:gd name="T12" fmla="*/ 33 w 33"/>
                <a:gd name="T13" fmla="*/ 17 h 66"/>
              </a:gdLst>
              <a:ahLst/>
              <a:cxnLst>
                <a:cxn ang="0">
                  <a:pos x="T0" y="T1"/>
                </a:cxn>
                <a:cxn ang="0">
                  <a:pos x="T2" y="T3"/>
                </a:cxn>
                <a:cxn ang="0">
                  <a:pos x="T4" y="T5"/>
                </a:cxn>
                <a:cxn ang="0">
                  <a:pos x="T6" y="T7"/>
                </a:cxn>
                <a:cxn ang="0">
                  <a:pos x="T8" y="T9"/>
                </a:cxn>
                <a:cxn ang="0">
                  <a:pos x="T10" y="T11"/>
                </a:cxn>
                <a:cxn ang="0">
                  <a:pos x="T12" y="T13"/>
                </a:cxn>
              </a:cxnLst>
              <a:rect l="0" t="0" r="r" b="b"/>
              <a:pathLst>
                <a:path w="33" h="66">
                  <a:moveTo>
                    <a:pt x="0" y="50"/>
                  </a:moveTo>
                  <a:cubicBezTo>
                    <a:pt x="0" y="59"/>
                    <a:pt x="7" y="66"/>
                    <a:pt x="16" y="66"/>
                  </a:cubicBezTo>
                  <a:cubicBezTo>
                    <a:pt x="25" y="66"/>
                    <a:pt x="33" y="59"/>
                    <a:pt x="33" y="50"/>
                  </a:cubicBezTo>
                  <a:cubicBezTo>
                    <a:pt x="33" y="41"/>
                    <a:pt x="26" y="36"/>
                    <a:pt x="16" y="33"/>
                  </a:cubicBezTo>
                  <a:cubicBezTo>
                    <a:pt x="7" y="30"/>
                    <a:pt x="0" y="26"/>
                    <a:pt x="0" y="17"/>
                  </a:cubicBezTo>
                  <a:cubicBezTo>
                    <a:pt x="0" y="8"/>
                    <a:pt x="7" y="0"/>
                    <a:pt x="16" y="0"/>
                  </a:cubicBezTo>
                  <a:cubicBezTo>
                    <a:pt x="25" y="0"/>
                    <a:pt x="33" y="8"/>
                    <a:pt x="33" y="17"/>
                  </a:cubicBezTo>
                </a:path>
              </a:pathLst>
            </a:custGeom>
            <a:noFill/>
            <a:ln w="2381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Freeform 297">
              <a:extLst>
                <a:ext uri="{FF2B5EF4-FFF2-40B4-BE49-F238E27FC236}">
                  <a16:creationId xmlns:a16="http://schemas.microsoft.com/office/drawing/2014/main" id="{D6431D8E-7734-4CCF-AB04-DC4F2A5B8BF2}"/>
                </a:ext>
              </a:extLst>
            </p:cNvPr>
            <p:cNvSpPr>
              <a:spLocks/>
            </p:cNvSpPr>
            <p:nvPr/>
          </p:nvSpPr>
          <p:spPr bwMode="auto">
            <a:xfrm>
              <a:off x="4180" y="3853"/>
              <a:ext cx="71" cy="81"/>
            </a:xfrm>
            <a:custGeom>
              <a:avLst/>
              <a:gdLst>
                <a:gd name="T0" fmla="*/ 71 w 71"/>
                <a:gd name="T1" fmla="*/ 0 h 81"/>
                <a:gd name="T2" fmla="*/ 55 w 71"/>
                <a:gd name="T3" fmla="*/ 81 h 81"/>
                <a:gd name="T4" fmla="*/ 35 w 71"/>
                <a:gd name="T5" fmla="*/ 0 h 81"/>
                <a:gd name="T6" fmla="*/ 16 w 71"/>
                <a:gd name="T7" fmla="*/ 81 h 81"/>
                <a:gd name="T8" fmla="*/ 0 w 71"/>
                <a:gd name="T9" fmla="*/ 0 h 81"/>
              </a:gdLst>
              <a:ahLst/>
              <a:cxnLst>
                <a:cxn ang="0">
                  <a:pos x="T0" y="T1"/>
                </a:cxn>
                <a:cxn ang="0">
                  <a:pos x="T2" y="T3"/>
                </a:cxn>
                <a:cxn ang="0">
                  <a:pos x="T4" y="T5"/>
                </a:cxn>
                <a:cxn ang="0">
                  <a:pos x="T6" y="T7"/>
                </a:cxn>
                <a:cxn ang="0">
                  <a:pos x="T8" y="T9"/>
                </a:cxn>
              </a:cxnLst>
              <a:rect l="0" t="0" r="r" b="b"/>
              <a:pathLst>
                <a:path w="71" h="81">
                  <a:moveTo>
                    <a:pt x="71" y="0"/>
                  </a:moveTo>
                  <a:lnTo>
                    <a:pt x="55" y="81"/>
                  </a:lnTo>
                  <a:lnTo>
                    <a:pt x="35" y="0"/>
                  </a:lnTo>
                  <a:lnTo>
                    <a:pt x="16" y="81"/>
                  </a:lnTo>
                  <a:lnTo>
                    <a:pt x="0" y="0"/>
                  </a:lnTo>
                </a:path>
              </a:pathLst>
            </a:custGeom>
            <a:noFill/>
            <a:ln w="2381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Freeform 298">
              <a:extLst>
                <a:ext uri="{FF2B5EF4-FFF2-40B4-BE49-F238E27FC236}">
                  <a16:creationId xmlns:a16="http://schemas.microsoft.com/office/drawing/2014/main" id="{F04071B6-516C-42B0-9090-3C3D22B0519C}"/>
                </a:ext>
              </a:extLst>
            </p:cNvPr>
            <p:cNvSpPr>
              <a:spLocks/>
            </p:cNvSpPr>
            <p:nvPr/>
          </p:nvSpPr>
          <p:spPr bwMode="auto">
            <a:xfrm>
              <a:off x="4024" y="3853"/>
              <a:ext cx="52" cy="81"/>
            </a:xfrm>
            <a:custGeom>
              <a:avLst/>
              <a:gdLst>
                <a:gd name="T0" fmla="*/ 0 w 52"/>
                <a:gd name="T1" fmla="*/ 81 h 81"/>
                <a:gd name="T2" fmla="*/ 0 w 52"/>
                <a:gd name="T3" fmla="*/ 0 h 81"/>
                <a:gd name="T4" fmla="*/ 52 w 52"/>
                <a:gd name="T5" fmla="*/ 81 h 81"/>
                <a:gd name="T6" fmla="*/ 52 w 52"/>
                <a:gd name="T7" fmla="*/ 0 h 81"/>
              </a:gdLst>
              <a:ahLst/>
              <a:cxnLst>
                <a:cxn ang="0">
                  <a:pos x="T0" y="T1"/>
                </a:cxn>
                <a:cxn ang="0">
                  <a:pos x="T2" y="T3"/>
                </a:cxn>
                <a:cxn ang="0">
                  <a:pos x="T4" y="T5"/>
                </a:cxn>
                <a:cxn ang="0">
                  <a:pos x="T6" y="T7"/>
                </a:cxn>
              </a:cxnLst>
              <a:rect l="0" t="0" r="r" b="b"/>
              <a:pathLst>
                <a:path w="52" h="81">
                  <a:moveTo>
                    <a:pt x="0" y="81"/>
                  </a:moveTo>
                  <a:lnTo>
                    <a:pt x="0" y="0"/>
                  </a:lnTo>
                  <a:lnTo>
                    <a:pt x="52" y="81"/>
                  </a:lnTo>
                  <a:lnTo>
                    <a:pt x="52" y="0"/>
                  </a:lnTo>
                </a:path>
              </a:pathLst>
            </a:custGeom>
            <a:noFill/>
            <a:ln w="2381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Line 299">
              <a:extLst>
                <a:ext uri="{FF2B5EF4-FFF2-40B4-BE49-F238E27FC236}">
                  <a16:creationId xmlns:a16="http://schemas.microsoft.com/office/drawing/2014/main" id="{8B3BCDF9-7754-47E1-95C9-115B1391B1EF}"/>
                </a:ext>
              </a:extLst>
            </p:cNvPr>
            <p:cNvSpPr>
              <a:spLocks noChangeShapeType="1"/>
            </p:cNvSpPr>
            <p:nvPr/>
          </p:nvSpPr>
          <p:spPr bwMode="auto">
            <a:xfrm>
              <a:off x="4115" y="3853"/>
              <a:ext cx="0" cy="81"/>
            </a:xfrm>
            <a:prstGeom prst="line">
              <a:avLst/>
            </a:prstGeom>
            <a:noFill/>
            <a:ln w="23813"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300">
              <a:extLst>
                <a:ext uri="{FF2B5EF4-FFF2-40B4-BE49-F238E27FC236}">
                  <a16:creationId xmlns:a16="http://schemas.microsoft.com/office/drawing/2014/main" id="{B8FD56CF-0A1A-4759-80DA-69F7D85F4CDF}"/>
                </a:ext>
              </a:extLst>
            </p:cNvPr>
            <p:cNvSpPr>
              <a:spLocks noChangeShapeType="1"/>
            </p:cNvSpPr>
            <p:nvPr/>
          </p:nvSpPr>
          <p:spPr bwMode="auto">
            <a:xfrm>
              <a:off x="4115" y="3894"/>
              <a:ext cx="33" cy="0"/>
            </a:xfrm>
            <a:prstGeom prst="line">
              <a:avLst/>
            </a:prstGeom>
            <a:noFill/>
            <a:ln w="23813"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Line 301">
              <a:extLst>
                <a:ext uri="{FF2B5EF4-FFF2-40B4-BE49-F238E27FC236}">
                  <a16:creationId xmlns:a16="http://schemas.microsoft.com/office/drawing/2014/main" id="{C749D1DB-C27B-4A91-9DBC-A1DDA346D4B4}"/>
                </a:ext>
              </a:extLst>
            </p:cNvPr>
            <p:cNvSpPr>
              <a:spLocks noChangeShapeType="1"/>
            </p:cNvSpPr>
            <p:nvPr/>
          </p:nvSpPr>
          <p:spPr bwMode="auto">
            <a:xfrm>
              <a:off x="4115" y="3853"/>
              <a:ext cx="33" cy="0"/>
            </a:xfrm>
            <a:prstGeom prst="line">
              <a:avLst/>
            </a:prstGeom>
            <a:noFill/>
            <a:ln w="23813"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Line 302">
              <a:extLst>
                <a:ext uri="{FF2B5EF4-FFF2-40B4-BE49-F238E27FC236}">
                  <a16:creationId xmlns:a16="http://schemas.microsoft.com/office/drawing/2014/main" id="{6881F068-A218-4271-82EE-C6C4D24C3CE1}"/>
                </a:ext>
              </a:extLst>
            </p:cNvPr>
            <p:cNvSpPr>
              <a:spLocks noChangeShapeType="1"/>
            </p:cNvSpPr>
            <p:nvPr/>
          </p:nvSpPr>
          <p:spPr bwMode="auto">
            <a:xfrm>
              <a:off x="4115" y="3934"/>
              <a:ext cx="33" cy="0"/>
            </a:xfrm>
            <a:prstGeom prst="line">
              <a:avLst/>
            </a:prstGeom>
            <a:noFill/>
            <a:ln w="23813"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3" name="Group 305">
            <a:extLst>
              <a:ext uri="{FF2B5EF4-FFF2-40B4-BE49-F238E27FC236}">
                <a16:creationId xmlns:a16="http://schemas.microsoft.com/office/drawing/2014/main" id="{292CDB7F-93CE-4B26-9356-BDE3C4EA0466}"/>
              </a:ext>
            </a:extLst>
          </p:cNvPr>
          <p:cNvGrpSpPr>
            <a:grpSpLocks noChangeAspect="1"/>
          </p:cNvGrpSpPr>
          <p:nvPr/>
        </p:nvGrpSpPr>
        <p:grpSpPr bwMode="auto">
          <a:xfrm>
            <a:off x="7980170" y="503897"/>
            <a:ext cx="906463" cy="887412"/>
            <a:chOff x="4950" y="257"/>
            <a:chExt cx="571" cy="559"/>
          </a:xfrm>
        </p:grpSpPr>
        <p:sp>
          <p:nvSpPr>
            <p:cNvPr id="314" name="AutoShape 304">
              <a:extLst>
                <a:ext uri="{FF2B5EF4-FFF2-40B4-BE49-F238E27FC236}">
                  <a16:creationId xmlns:a16="http://schemas.microsoft.com/office/drawing/2014/main" id="{BA9BE771-70FF-48D4-AE89-18BC53663866}"/>
                </a:ext>
              </a:extLst>
            </p:cNvPr>
            <p:cNvSpPr>
              <a:spLocks noChangeAspect="1" noChangeArrowheads="1" noTextEdit="1"/>
            </p:cNvSpPr>
            <p:nvPr/>
          </p:nvSpPr>
          <p:spPr bwMode="auto">
            <a:xfrm>
              <a:off x="4950" y="257"/>
              <a:ext cx="571"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06">
              <a:extLst>
                <a:ext uri="{FF2B5EF4-FFF2-40B4-BE49-F238E27FC236}">
                  <a16:creationId xmlns:a16="http://schemas.microsoft.com/office/drawing/2014/main" id="{63B180EF-3FF4-46A8-9266-ACF07D83EB37}"/>
                </a:ext>
              </a:extLst>
            </p:cNvPr>
            <p:cNvSpPr>
              <a:spLocks/>
            </p:cNvSpPr>
            <p:nvPr/>
          </p:nvSpPr>
          <p:spPr bwMode="auto">
            <a:xfrm>
              <a:off x="5096" y="680"/>
              <a:ext cx="49" cy="23"/>
            </a:xfrm>
            <a:custGeom>
              <a:avLst/>
              <a:gdLst>
                <a:gd name="T0" fmla="*/ 49 w 49"/>
                <a:gd name="T1" fmla="*/ 0 h 23"/>
                <a:gd name="T2" fmla="*/ 24 w 49"/>
                <a:gd name="T3" fmla="*/ 23 h 23"/>
                <a:gd name="T4" fmla="*/ 0 w 49"/>
                <a:gd name="T5" fmla="*/ 0 h 23"/>
              </a:gdLst>
              <a:ahLst/>
              <a:cxnLst>
                <a:cxn ang="0">
                  <a:pos x="T0" y="T1"/>
                </a:cxn>
                <a:cxn ang="0">
                  <a:pos x="T2" y="T3"/>
                </a:cxn>
                <a:cxn ang="0">
                  <a:pos x="T4" y="T5"/>
                </a:cxn>
              </a:cxnLst>
              <a:rect l="0" t="0" r="r" b="b"/>
              <a:pathLst>
                <a:path w="49" h="23">
                  <a:moveTo>
                    <a:pt x="49" y="0"/>
                  </a:moveTo>
                  <a:lnTo>
                    <a:pt x="24" y="23"/>
                  </a:lnTo>
                  <a:lnTo>
                    <a:pt x="0" y="0"/>
                  </a:ln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Freeform 307">
              <a:extLst>
                <a:ext uri="{FF2B5EF4-FFF2-40B4-BE49-F238E27FC236}">
                  <a16:creationId xmlns:a16="http://schemas.microsoft.com/office/drawing/2014/main" id="{CC000142-9DCA-420C-B412-E202557A0F8C}"/>
                </a:ext>
              </a:extLst>
            </p:cNvPr>
            <p:cNvSpPr>
              <a:spLocks/>
            </p:cNvSpPr>
            <p:nvPr/>
          </p:nvSpPr>
          <p:spPr bwMode="auto">
            <a:xfrm>
              <a:off x="5163" y="514"/>
              <a:ext cx="120" cy="296"/>
            </a:xfrm>
            <a:custGeom>
              <a:avLst/>
              <a:gdLst>
                <a:gd name="T0" fmla="*/ 111 w 111"/>
                <a:gd name="T1" fmla="*/ 273 h 273"/>
                <a:gd name="T2" fmla="*/ 100 w 111"/>
                <a:gd name="T3" fmla="*/ 181 h 273"/>
                <a:gd name="T4" fmla="*/ 80 w 111"/>
                <a:gd name="T5" fmla="*/ 147 h 273"/>
                <a:gd name="T6" fmla="*/ 60 w 111"/>
                <a:gd name="T7" fmla="*/ 137 h 273"/>
                <a:gd name="T8" fmla="*/ 10 w 111"/>
                <a:gd name="T9" fmla="*/ 122 h 273"/>
                <a:gd name="T10" fmla="*/ 7 w 111"/>
                <a:gd name="T11" fmla="*/ 121 h 273"/>
                <a:gd name="T12" fmla="*/ 2 w 111"/>
                <a:gd name="T13" fmla="*/ 113 h 273"/>
                <a:gd name="T14" fmla="*/ 0 w 111"/>
                <a:gd name="T15" fmla="*/ 93 h 273"/>
                <a:gd name="T16" fmla="*/ 29 w 111"/>
                <a:gd name="T17" fmla="*/ 47 h 273"/>
                <a:gd name="T18" fmla="*/ 45 w 111"/>
                <a:gd name="T19" fmla="*/ 23 h 273"/>
                <a:gd name="T20" fmla="*/ 31 w 111"/>
                <a:gd name="T2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273">
                  <a:moveTo>
                    <a:pt x="111" y="273"/>
                  </a:moveTo>
                  <a:cubicBezTo>
                    <a:pt x="100" y="181"/>
                    <a:pt x="100" y="181"/>
                    <a:pt x="100" y="181"/>
                  </a:cubicBezTo>
                  <a:cubicBezTo>
                    <a:pt x="97" y="168"/>
                    <a:pt x="90" y="156"/>
                    <a:pt x="80" y="147"/>
                  </a:cubicBezTo>
                  <a:cubicBezTo>
                    <a:pt x="73" y="142"/>
                    <a:pt x="67" y="139"/>
                    <a:pt x="60" y="137"/>
                  </a:cubicBezTo>
                  <a:cubicBezTo>
                    <a:pt x="10" y="122"/>
                    <a:pt x="10" y="122"/>
                    <a:pt x="10" y="122"/>
                  </a:cubicBezTo>
                  <a:cubicBezTo>
                    <a:pt x="9" y="122"/>
                    <a:pt x="8" y="122"/>
                    <a:pt x="7" y="121"/>
                  </a:cubicBezTo>
                  <a:cubicBezTo>
                    <a:pt x="4" y="119"/>
                    <a:pt x="2" y="116"/>
                    <a:pt x="2" y="113"/>
                  </a:cubicBezTo>
                  <a:cubicBezTo>
                    <a:pt x="0" y="93"/>
                    <a:pt x="0" y="93"/>
                    <a:pt x="0" y="93"/>
                  </a:cubicBezTo>
                  <a:cubicBezTo>
                    <a:pt x="14" y="82"/>
                    <a:pt x="24" y="66"/>
                    <a:pt x="29" y="47"/>
                  </a:cubicBezTo>
                  <a:cubicBezTo>
                    <a:pt x="38" y="46"/>
                    <a:pt x="45" y="36"/>
                    <a:pt x="45" y="23"/>
                  </a:cubicBezTo>
                  <a:cubicBezTo>
                    <a:pt x="45" y="12"/>
                    <a:pt x="39" y="2"/>
                    <a:pt x="31" y="0"/>
                  </a:cubicBez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Freeform 308">
              <a:extLst>
                <a:ext uri="{FF2B5EF4-FFF2-40B4-BE49-F238E27FC236}">
                  <a16:creationId xmlns:a16="http://schemas.microsoft.com/office/drawing/2014/main" id="{65BDD12A-8683-420A-A90F-226D4A580196}"/>
                </a:ext>
              </a:extLst>
            </p:cNvPr>
            <p:cNvSpPr>
              <a:spLocks/>
            </p:cNvSpPr>
            <p:nvPr/>
          </p:nvSpPr>
          <p:spPr bwMode="auto">
            <a:xfrm>
              <a:off x="4957" y="514"/>
              <a:ext cx="121" cy="296"/>
            </a:xfrm>
            <a:custGeom>
              <a:avLst/>
              <a:gdLst>
                <a:gd name="T0" fmla="*/ 80 w 112"/>
                <a:gd name="T1" fmla="*/ 0 h 273"/>
                <a:gd name="T2" fmla="*/ 67 w 112"/>
                <a:gd name="T3" fmla="*/ 23 h 273"/>
                <a:gd name="T4" fmla="*/ 82 w 112"/>
                <a:gd name="T5" fmla="*/ 47 h 273"/>
                <a:gd name="T6" fmla="*/ 112 w 112"/>
                <a:gd name="T7" fmla="*/ 93 h 273"/>
                <a:gd name="T8" fmla="*/ 110 w 112"/>
                <a:gd name="T9" fmla="*/ 113 h 273"/>
                <a:gd name="T10" fmla="*/ 105 w 112"/>
                <a:gd name="T11" fmla="*/ 121 h 273"/>
                <a:gd name="T12" fmla="*/ 102 w 112"/>
                <a:gd name="T13" fmla="*/ 122 h 273"/>
                <a:gd name="T14" fmla="*/ 52 w 112"/>
                <a:gd name="T15" fmla="*/ 137 h 273"/>
                <a:gd name="T16" fmla="*/ 32 w 112"/>
                <a:gd name="T17" fmla="*/ 147 h 273"/>
                <a:gd name="T18" fmla="*/ 12 w 112"/>
                <a:gd name="T19" fmla="*/ 181 h 273"/>
                <a:gd name="T20" fmla="*/ 0 w 112"/>
                <a:gd name="T21"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273">
                  <a:moveTo>
                    <a:pt x="80" y="0"/>
                  </a:moveTo>
                  <a:cubicBezTo>
                    <a:pt x="72" y="3"/>
                    <a:pt x="67" y="12"/>
                    <a:pt x="67" y="23"/>
                  </a:cubicBezTo>
                  <a:cubicBezTo>
                    <a:pt x="67" y="36"/>
                    <a:pt x="73" y="46"/>
                    <a:pt x="82" y="47"/>
                  </a:cubicBezTo>
                  <a:cubicBezTo>
                    <a:pt x="87" y="66"/>
                    <a:pt x="98" y="82"/>
                    <a:pt x="112" y="93"/>
                  </a:cubicBezTo>
                  <a:cubicBezTo>
                    <a:pt x="110" y="113"/>
                    <a:pt x="110" y="113"/>
                    <a:pt x="110" y="113"/>
                  </a:cubicBezTo>
                  <a:cubicBezTo>
                    <a:pt x="109" y="116"/>
                    <a:pt x="108" y="119"/>
                    <a:pt x="105" y="121"/>
                  </a:cubicBezTo>
                  <a:cubicBezTo>
                    <a:pt x="104" y="122"/>
                    <a:pt x="103" y="122"/>
                    <a:pt x="102" y="122"/>
                  </a:cubicBezTo>
                  <a:cubicBezTo>
                    <a:pt x="52" y="137"/>
                    <a:pt x="52" y="137"/>
                    <a:pt x="52" y="137"/>
                  </a:cubicBezTo>
                  <a:cubicBezTo>
                    <a:pt x="45" y="138"/>
                    <a:pt x="38" y="142"/>
                    <a:pt x="32" y="147"/>
                  </a:cubicBezTo>
                  <a:cubicBezTo>
                    <a:pt x="22" y="156"/>
                    <a:pt x="15" y="168"/>
                    <a:pt x="12" y="181"/>
                  </a:cubicBezTo>
                  <a:cubicBezTo>
                    <a:pt x="0" y="273"/>
                    <a:pt x="0" y="273"/>
                    <a:pt x="0" y="273"/>
                  </a:cubicBez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Freeform 309">
              <a:extLst>
                <a:ext uri="{FF2B5EF4-FFF2-40B4-BE49-F238E27FC236}">
                  <a16:creationId xmlns:a16="http://schemas.microsoft.com/office/drawing/2014/main" id="{6573C35E-7C95-41F7-B987-3C3564667628}"/>
                </a:ext>
              </a:extLst>
            </p:cNvPr>
            <p:cNvSpPr>
              <a:spLocks/>
            </p:cNvSpPr>
            <p:nvPr/>
          </p:nvSpPr>
          <p:spPr bwMode="auto">
            <a:xfrm>
              <a:off x="5041" y="467"/>
              <a:ext cx="12" cy="47"/>
            </a:xfrm>
            <a:custGeom>
              <a:avLst/>
              <a:gdLst>
                <a:gd name="T0" fmla="*/ 11 w 11"/>
                <a:gd name="T1" fmla="*/ 0 h 43"/>
                <a:gd name="T2" fmla="*/ 2 w 11"/>
                <a:gd name="T3" fmla="*/ 43 h 43"/>
              </a:gdLst>
              <a:ahLst/>
              <a:cxnLst>
                <a:cxn ang="0">
                  <a:pos x="T0" y="T1"/>
                </a:cxn>
                <a:cxn ang="0">
                  <a:pos x="T2" y="T3"/>
                </a:cxn>
              </a:cxnLst>
              <a:rect l="0" t="0" r="r" b="b"/>
              <a:pathLst>
                <a:path w="11" h="43">
                  <a:moveTo>
                    <a:pt x="11" y="0"/>
                  </a:moveTo>
                  <a:cubicBezTo>
                    <a:pt x="0" y="16"/>
                    <a:pt x="2" y="43"/>
                    <a:pt x="2" y="43"/>
                  </a:cubicBez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Freeform 310">
              <a:extLst>
                <a:ext uri="{FF2B5EF4-FFF2-40B4-BE49-F238E27FC236}">
                  <a16:creationId xmlns:a16="http://schemas.microsoft.com/office/drawing/2014/main" id="{4B5555BA-658F-4E91-8526-0C410B4926E6}"/>
                </a:ext>
              </a:extLst>
            </p:cNvPr>
            <p:cNvSpPr>
              <a:spLocks/>
            </p:cNvSpPr>
            <p:nvPr/>
          </p:nvSpPr>
          <p:spPr bwMode="auto">
            <a:xfrm>
              <a:off x="5192" y="477"/>
              <a:ext cx="6" cy="37"/>
            </a:xfrm>
            <a:custGeom>
              <a:avLst/>
              <a:gdLst>
                <a:gd name="T0" fmla="*/ 4 w 5"/>
                <a:gd name="T1" fmla="*/ 34 h 34"/>
                <a:gd name="T2" fmla="*/ 0 w 5"/>
                <a:gd name="T3" fmla="*/ 0 h 34"/>
              </a:gdLst>
              <a:ahLst/>
              <a:cxnLst>
                <a:cxn ang="0">
                  <a:pos x="T0" y="T1"/>
                </a:cxn>
                <a:cxn ang="0">
                  <a:pos x="T2" y="T3"/>
                </a:cxn>
              </a:cxnLst>
              <a:rect l="0" t="0" r="r" b="b"/>
              <a:pathLst>
                <a:path w="5" h="34">
                  <a:moveTo>
                    <a:pt x="4" y="34"/>
                  </a:moveTo>
                  <a:cubicBezTo>
                    <a:pt x="4" y="34"/>
                    <a:pt x="5" y="18"/>
                    <a:pt x="0" y="0"/>
                  </a:cubicBez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Freeform 311">
              <a:extLst>
                <a:ext uri="{FF2B5EF4-FFF2-40B4-BE49-F238E27FC236}">
                  <a16:creationId xmlns:a16="http://schemas.microsoft.com/office/drawing/2014/main" id="{6D4BB072-3ED9-4229-9943-0AA1C5628AB6}"/>
                </a:ext>
              </a:extLst>
            </p:cNvPr>
            <p:cNvSpPr>
              <a:spLocks/>
            </p:cNvSpPr>
            <p:nvPr/>
          </p:nvSpPr>
          <p:spPr bwMode="auto">
            <a:xfrm>
              <a:off x="5075" y="632"/>
              <a:ext cx="89" cy="39"/>
            </a:xfrm>
            <a:custGeom>
              <a:avLst/>
              <a:gdLst>
                <a:gd name="T0" fmla="*/ 89 w 89"/>
                <a:gd name="T1" fmla="*/ 0 h 39"/>
                <a:gd name="T2" fmla="*/ 45 w 89"/>
                <a:gd name="T3" fmla="*/ 39 h 39"/>
                <a:gd name="T4" fmla="*/ 0 w 89"/>
                <a:gd name="T5" fmla="*/ 0 h 39"/>
              </a:gdLst>
              <a:ahLst/>
              <a:cxnLst>
                <a:cxn ang="0">
                  <a:pos x="T0" y="T1"/>
                </a:cxn>
                <a:cxn ang="0">
                  <a:pos x="T2" y="T3"/>
                </a:cxn>
                <a:cxn ang="0">
                  <a:pos x="T4" y="T5"/>
                </a:cxn>
              </a:cxnLst>
              <a:rect l="0" t="0" r="r" b="b"/>
              <a:pathLst>
                <a:path w="89" h="39">
                  <a:moveTo>
                    <a:pt x="89" y="0"/>
                  </a:moveTo>
                  <a:lnTo>
                    <a:pt x="45" y="39"/>
                  </a:lnTo>
                  <a:lnTo>
                    <a:pt x="0" y="0"/>
                  </a:ln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Freeform 312">
              <a:extLst>
                <a:ext uri="{FF2B5EF4-FFF2-40B4-BE49-F238E27FC236}">
                  <a16:creationId xmlns:a16="http://schemas.microsoft.com/office/drawing/2014/main" id="{114543F3-5E8D-46F5-9A45-046100FC8551}"/>
                </a:ext>
              </a:extLst>
            </p:cNvPr>
            <p:cNvSpPr>
              <a:spLocks/>
            </p:cNvSpPr>
            <p:nvPr/>
          </p:nvSpPr>
          <p:spPr bwMode="auto">
            <a:xfrm>
              <a:off x="5053" y="400"/>
              <a:ext cx="145" cy="68"/>
            </a:xfrm>
            <a:custGeom>
              <a:avLst/>
              <a:gdLst>
                <a:gd name="T0" fmla="*/ 0 w 134"/>
                <a:gd name="T1" fmla="*/ 62 h 63"/>
                <a:gd name="T2" fmla="*/ 51 w 134"/>
                <a:gd name="T3" fmla="*/ 9 h 63"/>
                <a:gd name="T4" fmla="*/ 92 w 134"/>
                <a:gd name="T5" fmla="*/ 0 h 63"/>
                <a:gd name="T6" fmla="*/ 92 w 134"/>
                <a:gd name="T7" fmla="*/ 0 h 63"/>
                <a:gd name="T8" fmla="*/ 93 w 134"/>
                <a:gd name="T9" fmla="*/ 10 h 63"/>
                <a:gd name="T10" fmla="*/ 93 w 134"/>
                <a:gd name="T11" fmla="*/ 10 h 63"/>
                <a:gd name="T12" fmla="*/ 133 w 134"/>
                <a:gd name="T13" fmla="*/ 7 h 63"/>
                <a:gd name="T14" fmla="*/ 130 w 134"/>
                <a:gd name="T15" fmla="*/ 43 h 63"/>
                <a:gd name="T16" fmla="*/ 111 w 134"/>
                <a:gd name="T17" fmla="*/ 61 h 63"/>
                <a:gd name="T18" fmla="*/ 93 w 134"/>
                <a:gd name="T19" fmla="*/ 62 h 63"/>
                <a:gd name="T20" fmla="*/ 58 w 134"/>
                <a:gd name="T21" fmla="*/ 55 h 63"/>
                <a:gd name="T22" fmla="*/ 23 w 134"/>
                <a:gd name="T23"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63">
                  <a:moveTo>
                    <a:pt x="0" y="62"/>
                  </a:moveTo>
                  <a:cubicBezTo>
                    <a:pt x="0" y="30"/>
                    <a:pt x="27" y="12"/>
                    <a:pt x="51" y="9"/>
                  </a:cubicBezTo>
                  <a:cubicBezTo>
                    <a:pt x="58" y="8"/>
                    <a:pt x="78" y="6"/>
                    <a:pt x="92" y="0"/>
                  </a:cubicBezTo>
                  <a:cubicBezTo>
                    <a:pt x="92" y="0"/>
                    <a:pt x="92" y="0"/>
                    <a:pt x="92" y="0"/>
                  </a:cubicBezTo>
                  <a:cubicBezTo>
                    <a:pt x="94" y="3"/>
                    <a:pt x="94" y="7"/>
                    <a:pt x="93" y="10"/>
                  </a:cubicBezTo>
                  <a:cubicBezTo>
                    <a:pt x="93" y="10"/>
                    <a:pt x="93" y="10"/>
                    <a:pt x="93" y="10"/>
                  </a:cubicBezTo>
                  <a:cubicBezTo>
                    <a:pt x="108" y="14"/>
                    <a:pt x="120" y="12"/>
                    <a:pt x="133" y="7"/>
                  </a:cubicBezTo>
                  <a:cubicBezTo>
                    <a:pt x="133" y="16"/>
                    <a:pt x="134" y="35"/>
                    <a:pt x="130" y="43"/>
                  </a:cubicBezTo>
                  <a:cubicBezTo>
                    <a:pt x="126" y="51"/>
                    <a:pt x="119" y="59"/>
                    <a:pt x="111" y="61"/>
                  </a:cubicBezTo>
                  <a:cubicBezTo>
                    <a:pt x="105" y="63"/>
                    <a:pt x="99" y="63"/>
                    <a:pt x="93" y="62"/>
                  </a:cubicBezTo>
                  <a:cubicBezTo>
                    <a:pt x="81" y="61"/>
                    <a:pt x="70" y="57"/>
                    <a:pt x="58" y="55"/>
                  </a:cubicBezTo>
                  <a:cubicBezTo>
                    <a:pt x="47" y="53"/>
                    <a:pt x="34" y="52"/>
                    <a:pt x="23" y="55"/>
                  </a:cubicBez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Freeform 313">
              <a:extLst>
                <a:ext uri="{FF2B5EF4-FFF2-40B4-BE49-F238E27FC236}">
                  <a16:creationId xmlns:a16="http://schemas.microsoft.com/office/drawing/2014/main" id="{EF1CCF8C-92EE-4422-B2AE-4427AEA00BC2}"/>
                </a:ext>
              </a:extLst>
            </p:cNvPr>
            <p:cNvSpPr>
              <a:spLocks/>
            </p:cNvSpPr>
            <p:nvPr/>
          </p:nvSpPr>
          <p:spPr bwMode="auto">
            <a:xfrm>
              <a:off x="5240" y="535"/>
              <a:ext cx="150" cy="50"/>
            </a:xfrm>
            <a:custGeom>
              <a:avLst/>
              <a:gdLst>
                <a:gd name="T0" fmla="*/ 0 w 139"/>
                <a:gd name="T1" fmla="*/ 0 h 46"/>
                <a:gd name="T2" fmla="*/ 107 w 139"/>
                <a:gd name="T3" fmla="*/ 46 h 46"/>
                <a:gd name="T4" fmla="*/ 139 w 139"/>
                <a:gd name="T5" fmla="*/ 42 h 46"/>
              </a:gdLst>
              <a:ahLst/>
              <a:cxnLst>
                <a:cxn ang="0">
                  <a:pos x="T0" y="T1"/>
                </a:cxn>
                <a:cxn ang="0">
                  <a:pos x="T2" y="T3"/>
                </a:cxn>
                <a:cxn ang="0">
                  <a:pos x="T4" y="T5"/>
                </a:cxn>
              </a:cxnLst>
              <a:rect l="0" t="0" r="r" b="b"/>
              <a:pathLst>
                <a:path w="139" h="46">
                  <a:moveTo>
                    <a:pt x="0" y="0"/>
                  </a:moveTo>
                  <a:cubicBezTo>
                    <a:pt x="27" y="28"/>
                    <a:pt x="64" y="46"/>
                    <a:pt x="107" y="46"/>
                  </a:cubicBezTo>
                  <a:cubicBezTo>
                    <a:pt x="118" y="46"/>
                    <a:pt x="128" y="44"/>
                    <a:pt x="139" y="42"/>
                  </a:cubicBez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Freeform 314">
              <a:extLst>
                <a:ext uri="{FF2B5EF4-FFF2-40B4-BE49-F238E27FC236}">
                  <a16:creationId xmlns:a16="http://schemas.microsoft.com/office/drawing/2014/main" id="{C77EB8C0-6736-4006-99A5-11FD66F6A681}"/>
                </a:ext>
              </a:extLst>
            </p:cNvPr>
            <p:cNvSpPr>
              <a:spLocks/>
            </p:cNvSpPr>
            <p:nvPr/>
          </p:nvSpPr>
          <p:spPr bwMode="auto">
            <a:xfrm>
              <a:off x="5205" y="264"/>
              <a:ext cx="311" cy="274"/>
            </a:xfrm>
            <a:custGeom>
              <a:avLst/>
              <a:gdLst>
                <a:gd name="T0" fmla="*/ 243 w 287"/>
                <a:gd name="T1" fmla="*/ 253 h 253"/>
                <a:gd name="T2" fmla="*/ 287 w 287"/>
                <a:gd name="T3" fmla="*/ 148 h 253"/>
                <a:gd name="T4" fmla="*/ 139 w 287"/>
                <a:gd name="T5" fmla="*/ 0 h 253"/>
                <a:gd name="T6" fmla="*/ 0 w 287"/>
                <a:gd name="T7" fmla="*/ 96 h 253"/>
              </a:gdLst>
              <a:ahLst/>
              <a:cxnLst>
                <a:cxn ang="0">
                  <a:pos x="T0" y="T1"/>
                </a:cxn>
                <a:cxn ang="0">
                  <a:pos x="T2" y="T3"/>
                </a:cxn>
                <a:cxn ang="0">
                  <a:pos x="T4" y="T5"/>
                </a:cxn>
                <a:cxn ang="0">
                  <a:pos x="T6" y="T7"/>
                </a:cxn>
              </a:cxnLst>
              <a:rect l="0" t="0" r="r" b="b"/>
              <a:pathLst>
                <a:path w="287" h="253">
                  <a:moveTo>
                    <a:pt x="243" y="253"/>
                  </a:moveTo>
                  <a:cubicBezTo>
                    <a:pt x="270" y="226"/>
                    <a:pt x="287" y="189"/>
                    <a:pt x="287" y="148"/>
                  </a:cubicBezTo>
                  <a:cubicBezTo>
                    <a:pt x="287" y="67"/>
                    <a:pt x="220" y="0"/>
                    <a:pt x="139" y="0"/>
                  </a:cubicBezTo>
                  <a:cubicBezTo>
                    <a:pt x="75" y="0"/>
                    <a:pt x="21" y="40"/>
                    <a:pt x="0" y="96"/>
                  </a:cubicBez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Freeform 315">
              <a:extLst>
                <a:ext uri="{FF2B5EF4-FFF2-40B4-BE49-F238E27FC236}">
                  <a16:creationId xmlns:a16="http://schemas.microsoft.com/office/drawing/2014/main" id="{E4A4A333-7781-480C-A0FD-9F489B5896A9}"/>
                </a:ext>
              </a:extLst>
            </p:cNvPr>
            <p:cNvSpPr>
              <a:spLocks/>
            </p:cNvSpPr>
            <p:nvPr/>
          </p:nvSpPr>
          <p:spPr bwMode="auto">
            <a:xfrm>
              <a:off x="5264" y="333"/>
              <a:ext cx="182" cy="183"/>
            </a:xfrm>
            <a:custGeom>
              <a:avLst/>
              <a:gdLst>
                <a:gd name="T0" fmla="*/ 146 w 169"/>
                <a:gd name="T1" fmla="*/ 143 h 169"/>
                <a:gd name="T2" fmla="*/ 169 w 169"/>
                <a:gd name="T3" fmla="*/ 84 h 169"/>
                <a:gd name="T4" fmla="*/ 85 w 169"/>
                <a:gd name="T5" fmla="*/ 0 h 169"/>
                <a:gd name="T6" fmla="*/ 0 w 169"/>
                <a:gd name="T7" fmla="*/ 84 h 169"/>
                <a:gd name="T8" fmla="*/ 85 w 169"/>
                <a:gd name="T9" fmla="*/ 169 h 169"/>
                <a:gd name="T10" fmla="*/ 102 w 169"/>
                <a:gd name="T11" fmla="*/ 167 h 169"/>
              </a:gdLst>
              <a:ahLst/>
              <a:cxnLst>
                <a:cxn ang="0">
                  <a:pos x="T0" y="T1"/>
                </a:cxn>
                <a:cxn ang="0">
                  <a:pos x="T2" y="T3"/>
                </a:cxn>
                <a:cxn ang="0">
                  <a:pos x="T4" y="T5"/>
                </a:cxn>
                <a:cxn ang="0">
                  <a:pos x="T6" y="T7"/>
                </a:cxn>
                <a:cxn ang="0">
                  <a:pos x="T8" y="T9"/>
                </a:cxn>
                <a:cxn ang="0">
                  <a:pos x="T10" y="T11"/>
                </a:cxn>
              </a:cxnLst>
              <a:rect l="0" t="0" r="r" b="b"/>
              <a:pathLst>
                <a:path w="169" h="169">
                  <a:moveTo>
                    <a:pt x="146" y="143"/>
                  </a:moveTo>
                  <a:cubicBezTo>
                    <a:pt x="160" y="128"/>
                    <a:pt x="169" y="107"/>
                    <a:pt x="169" y="84"/>
                  </a:cubicBezTo>
                  <a:cubicBezTo>
                    <a:pt x="169" y="38"/>
                    <a:pt x="131" y="0"/>
                    <a:pt x="85" y="0"/>
                  </a:cubicBezTo>
                  <a:cubicBezTo>
                    <a:pt x="38" y="0"/>
                    <a:pt x="0" y="38"/>
                    <a:pt x="0" y="84"/>
                  </a:cubicBezTo>
                  <a:cubicBezTo>
                    <a:pt x="0" y="131"/>
                    <a:pt x="38" y="169"/>
                    <a:pt x="85" y="169"/>
                  </a:cubicBezTo>
                  <a:cubicBezTo>
                    <a:pt x="91" y="169"/>
                    <a:pt x="96" y="169"/>
                    <a:pt x="102" y="167"/>
                  </a:cubicBez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Line 316">
              <a:extLst>
                <a:ext uri="{FF2B5EF4-FFF2-40B4-BE49-F238E27FC236}">
                  <a16:creationId xmlns:a16="http://schemas.microsoft.com/office/drawing/2014/main" id="{A1D49470-99D0-44A7-952C-1C238FC65F57}"/>
                </a:ext>
              </a:extLst>
            </p:cNvPr>
            <p:cNvSpPr>
              <a:spLocks noChangeShapeType="1"/>
            </p:cNvSpPr>
            <p:nvPr/>
          </p:nvSpPr>
          <p:spPr bwMode="auto">
            <a:xfrm>
              <a:off x="5356" y="424"/>
              <a:ext cx="76" cy="141"/>
            </a:xfrm>
            <a:prstGeom prst="line">
              <a:avLst/>
            </a:prstGeom>
            <a:noFill/>
            <a:ln w="20638"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Freeform 317">
              <a:extLst>
                <a:ext uri="{FF2B5EF4-FFF2-40B4-BE49-F238E27FC236}">
                  <a16:creationId xmlns:a16="http://schemas.microsoft.com/office/drawing/2014/main" id="{3D0FFBDB-47AA-4892-B230-697A66F3A508}"/>
                </a:ext>
              </a:extLst>
            </p:cNvPr>
            <p:cNvSpPr>
              <a:spLocks/>
            </p:cNvSpPr>
            <p:nvPr/>
          </p:nvSpPr>
          <p:spPr bwMode="auto">
            <a:xfrm>
              <a:off x="5422" y="565"/>
              <a:ext cx="50" cy="40"/>
            </a:xfrm>
            <a:custGeom>
              <a:avLst/>
              <a:gdLst>
                <a:gd name="T0" fmla="*/ 0 w 50"/>
                <a:gd name="T1" fmla="*/ 40 h 40"/>
                <a:gd name="T2" fmla="*/ 10 w 50"/>
                <a:gd name="T3" fmla="*/ 0 h 40"/>
                <a:gd name="T4" fmla="*/ 50 w 50"/>
                <a:gd name="T5" fmla="*/ 11 h 40"/>
              </a:gdLst>
              <a:ahLst/>
              <a:cxnLst>
                <a:cxn ang="0">
                  <a:pos x="T0" y="T1"/>
                </a:cxn>
                <a:cxn ang="0">
                  <a:pos x="T2" y="T3"/>
                </a:cxn>
                <a:cxn ang="0">
                  <a:pos x="T4" y="T5"/>
                </a:cxn>
              </a:cxnLst>
              <a:rect l="0" t="0" r="r" b="b"/>
              <a:pathLst>
                <a:path w="50" h="40">
                  <a:moveTo>
                    <a:pt x="0" y="40"/>
                  </a:moveTo>
                  <a:lnTo>
                    <a:pt x="10" y="0"/>
                  </a:lnTo>
                  <a:lnTo>
                    <a:pt x="50" y="11"/>
                  </a:ln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Freeform 318">
              <a:extLst>
                <a:ext uri="{FF2B5EF4-FFF2-40B4-BE49-F238E27FC236}">
                  <a16:creationId xmlns:a16="http://schemas.microsoft.com/office/drawing/2014/main" id="{9CD1EA6E-2873-4000-A003-DF79EE41E8EB}"/>
                </a:ext>
              </a:extLst>
            </p:cNvPr>
            <p:cNvSpPr>
              <a:spLocks/>
            </p:cNvSpPr>
            <p:nvPr/>
          </p:nvSpPr>
          <p:spPr bwMode="auto">
            <a:xfrm>
              <a:off x="5440" y="597"/>
              <a:ext cx="51" cy="40"/>
            </a:xfrm>
            <a:custGeom>
              <a:avLst/>
              <a:gdLst>
                <a:gd name="T0" fmla="*/ 0 w 51"/>
                <a:gd name="T1" fmla="*/ 40 h 40"/>
                <a:gd name="T2" fmla="*/ 11 w 51"/>
                <a:gd name="T3" fmla="*/ 0 h 40"/>
                <a:gd name="T4" fmla="*/ 51 w 51"/>
                <a:gd name="T5" fmla="*/ 10 h 40"/>
              </a:gdLst>
              <a:ahLst/>
              <a:cxnLst>
                <a:cxn ang="0">
                  <a:pos x="T0" y="T1"/>
                </a:cxn>
                <a:cxn ang="0">
                  <a:pos x="T2" y="T3"/>
                </a:cxn>
                <a:cxn ang="0">
                  <a:pos x="T4" y="T5"/>
                </a:cxn>
              </a:cxnLst>
              <a:rect l="0" t="0" r="r" b="b"/>
              <a:pathLst>
                <a:path w="51" h="40">
                  <a:moveTo>
                    <a:pt x="0" y="40"/>
                  </a:moveTo>
                  <a:lnTo>
                    <a:pt x="11" y="0"/>
                  </a:lnTo>
                  <a:lnTo>
                    <a:pt x="51" y="10"/>
                  </a:ln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Freeform 319">
              <a:extLst>
                <a:ext uri="{FF2B5EF4-FFF2-40B4-BE49-F238E27FC236}">
                  <a16:creationId xmlns:a16="http://schemas.microsoft.com/office/drawing/2014/main" id="{45BBF5F7-5CD1-47DD-B650-79FBFED68022}"/>
                </a:ext>
              </a:extLst>
            </p:cNvPr>
            <p:cNvSpPr>
              <a:spLocks/>
            </p:cNvSpPr>
            <p:nvPr/>
          </p:nvSpPr>
          <p:spPr bwMode="auto">
            <a:xfrm>
              <a:off x="5457" y="629"/>
              <a:ext cx="51" cy="40"/>
            </a:xfrm>
            <a:custGeom>
              <a:avLst/>
              <a:gdLst>
                <a:gd name="T0" fmla="*/ 0 w 51"/>
                <a:gd name="T1" fmla="*/ 40 h 40"/>
                <a:gd name="T2" fmla="*/ 11 w 51"/>
                <a:gd name="T3" fmla="*/ 0 h 40"/>
                <a:gd name="T4" fmla="*/ 51 w 51"/>
                <a:gd name="T5" fmla="*/ 10 h 40"/>
              </a:gdLst>
              <a:ahLst/>
              <a:cxnLst>
                <a:cxn ang="0">
                  <a:pos x="T0" y="T1"/>
                </a:cxn>
                <a:cxn ang="0">
                  <a:pos x="T2" y="T3"/>
                </a:cxn>
                <a:cxn ang="0">
                  <a:pos x="T4" y="T5"/>
                </a:cxn>
              </a:cxnLst>
              <a:rect l="0" t="0" r="r" b="b"/>
              <a:pathLst>
                <a:path w="51" h="40">
                  <a:moveTo>
                    <a:pt x="0" y="40"/>
                  </a:moveTo>
                  <a:lnTo>
                    <a:pt x="11" y="0"/>
                  </a:lnTo>
                  <a:lnTo>
                    <a:pt x="51" y="10"/>
                  </a:ln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Freeform 320">
              <a:extLst>
                <a:ext uri="{FF2B5EF4-FFF2-40B4-BE49-F238E27FC236}">
                  <a16:creationId xmlns:a16="http://schemas.microsoft.com/office/drawing/2014/main" id="{79069248-D665-4EB5-BAC1-7C8953B1B704}"/>
                </a:ext>
              </a:extLst>
            </p:cNvPr>
            <p:cNvSpPr>
              <a:spLocks/>
            </p:cNvSpPr>
            <p:nvPr/>
          </p:nvSpPr>
          <p:spPr bwMode="auto">
            <a:xfrm>
              <a:off x="5345" y="423"/>
              <a:ext cx="42" cy="33"/>
            </a:xfrm>
            <a:custGeom>
              <a:avLst/>
              <a:gdLst>
                <a:gd name="T0" fmla="*/ 42 w 42"/>
                <a:gd name="T1" fmla="*/ 7 h 33"/>
                <a:gd name="T2" fmla="*/ 9 w 42"/>
                <a:gd name="T3" fmla="*/ 0 h 33"/>
                <a:gd name="T4" fmla="*/ 0 w 42"/>
                <a:gd name="T5" fmla="*/ 33 h 33"/>
              </a:gdLst>
              <a:ahLst/>
              <a:cxnLst>
                <a:cxn ang="0">
                  <a:pos x="T0" y="T1"/>
                </a:cxn>
                <a:cxn ang="0">
                  <a:pos x="T2" y="T3"/>
                </a:cxn>
                <a:cxn ang="0">
                  <a:pos x="T4" y="T5"/>
                </a:cxn>
              </a:cxnLst>
              <a:rect l="0" t="0" r="r" b="b"/>
              <a:pathLst>
                <a:path w="42" h="33">
                  <a:moveTo>
                    <a:pt x="42" y="7"/>
                  </a:moveTo>
                  <a:lnTo>
                    <a:pt x="9" y="0"/>
                  </a:lnTo>
                  <a:lnTo>
                    <a:pt x="0" y="33"/>
                  </a:lnTo>
                </a:path>
              </a:pathLst>
            </a:custGeom>
            <a:noFill/>
            <a:ln w="20638"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Freeform 321">
              <a:extLst>
                <a:ext uri="{FF2B5EF4-FFF2-40B4-BE49-F238E27FC236}">
                  <a16:creationId xmlns:a16="http://schemas.microsoft.com/office/drawing/2014/main" id="{AF0A476B-376C-4AC8-A1AA-729204D2B931}"/>
                </a:ext>
              </a:extLst>
            </p:cNvPr>
            <p:cNvSpPr>
              <a:spLocks/>
            </p:cNvSpPr>
            <p:nvPr/>
          </p:nvSpPr>
          <p:spPr bwMode="auto">
            <a:xfrm>
              <a:off x="4985" y="672"/>
              <a:ext cx="87" cy="126"/>
            </a:xfrm>
            <a:custGeom>
              <a:avLst/>
              <a:gdLst>
                <a:gd name="T0" fmla="*/ 32 w 81"/>
                <a:gd name="T1" fmla="*/ 14 h 116"/>
                <a:gd name="T2" fmla="*/ 31 w 81"/>
                <a:gd name="T3" fmla="*/ 14 h 116"/>
                <a:gd name="T4" fmla="*/ 21 w 81"/>
                <a:gd name="T5" fmla="*/ 20 h 116"/>
                <a:gd name="T6" fmla="*/ 10 w 81"/>
                <a:gd name="T7" fmla="*/ 39 h 116"/>
                <a:gd name="T8" fmla="*/ 0 w 81"/>
                <a:gd name="T9" fmla="*/ 116 h 116"/>
                <a:gd name="T10" fmla="*/ 30 w 81"/>
                <a:gd name="T11" fmla="*/ 83 h 116"/>
                <a:gd name="T12" fmla="*/ 36 w 81"/>
                <a:gd name="T13" fmla="*/ 41 h 116"/>
                <a:gd name="T14" fmla="*/ 61 w 81"/>
                <a:gd name="T15" fmla="*/ 24 h 116"/>
                <a:gd name="T16" fmla="*/ 81 w 81"/>
                <a:gd name="T17" fmla="*/ 0 h 116"/>
                <a:gd name="T18" fmla="*/ 32 w 81"/>
                <a:gd name="T19" fmla="*/ 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16">
                  <a:moveTo>
                    <a:pt x="32" y="14"/>
                  </a:moveTo>
                  <a:cubicBezTo>
                    <a:pt x="31" y="14"/>
                    <a:pt x="31" y="14"/>
                    <a:pt x="31" y="14"/>
                  </a:cubicBezTo>
                  <a:cubicBezTo>
                    <a:pt x="28" y="15"/>
                    <a:pt x="25" y="17"/>
                    <a:pt x="21" y="20"/>
                  </a:cubicBezTo>
                  <a:cubicBezTo>
                    <a:pt x="15" y="25"/>
                    <a:pt x="11" y="31"/>
                    <a:pt x="10" y="39"/>
                  </a:cubicBezTo>
                  <a:cubicBezTo>
                    <a:pt x="0" y="116"/>
                    <a:pt x="0" y="116"/>
                    <a:pt x="0" y="116"/>
                  </a:cubicBezTo>
                  <a:cubicBezTo>
                    <a:pt x="14" y="110"/>
                    <a:pt x="26" y="98"/>
                    <a:pt x="30" y="83"/>
                  </a:cubicBezTo>
                  <a:cubicBezTo>
                    <a:pt x="33" y="69"/>
                    <a:pt x="28" y="53"/>
                    <a:pt x="36" y="41"/>
                  </a:cubicBezTo>
                  <a:cubicBezTo>
                    <a:pt x="42" y="33"/>
                    <a:pt x="52" y="29"/>
                    <a:pt x="61" y="24"/>
                  </a:cubicBezTo>
                  <a:cubicBezTo>
                    <a:pt x="70" y="18"/>
                    <a:pt x="77" y="10"/>
                    <a:pt x="81" y="0"/>
                  </a:cubicBezTo>
                  <a:cubicBezTo>
                    <a:pt x="32" y="14"/>
                    <a:pt x="32" y="14"/>
                    <a:pt x="32" y="14"/>
                  </a:cubicBez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322">
              <a:extLst>
                <a:ext uri="{FF2B5EF4-FFF2-40B4-BE49-F238E27FC236}">
                  <a16:creationId xmlns:a16="http://schemas.microsoft.com/office/drawing/2014/main" id="{67DD0E47-998F-42E2-91AC-8B643B6E60B6}"/>
                </a:ext>
              </a:extLst>
            </p:cNvPr>
            <p:cNvSpPr>
              <a:spLocks/>
            </p:cNvSpPr>
            <p:nvPr/>
          </p:nvSpPr>
          <p:spPr bwMode="auto">
            <a:xfrm>
              <a:off x="5164" y="672"/>
              <a:ext cx="88" cy="126"/>
            </a:xfrm>
            <a:custGeom>
              <a:avLst/>
              <a:gdLst>
                <a:gd name="T0" fmla="*/ 50 w 81"/>
                <a:gd name="T1" fmla="*/ 14 h 116"/>
                <a:gd name="T2" fmla="*/ 51 w 81"/>
                <a:gd name="T3" fmla="*/ 14 h 116"/>
                <a:gd name="T4" fmla="*/ 60 w 81"/>
                <a:gd name="T5" fmla="*/ 20 h 116"/>
                <a:gd name="T6" fmla="*/ 72 w 81"/>
                <a:gd name="T7" fmla="*/ 39 h 116"/>
                <a:gd name="T8" fmla="*/ 81 w 81"/>
                <a:gd name="T9" fmla="*/ 116 h 116"/>
                <a:gd name="T10" fmla="*/ 52 w 81"/>
                <a:gd name="T11" fmla="*/ 83 h 116"/>
                <a:gd name="T12" fmla="*/ 45 w 81"/>
                <a:gd name="T13" fmla="*/ 41 h 116"/>
                <a:gd name="T14" fmla="*/ 21 w 81"/>
                <a:gd name="T15" fmla="*/ 24 h 116"/>
                <a:gd name="T16" fmla="*/ 0 w 81"/>
                <a:gd name="T17" fmla="*/ 0 h 116"/>
                <a:gd name="T18" fmla="*/ 49 w 81"/>
                <a:gd name="T19" fmla="*/ 14 h 116"/>
                <a:gd name="T20" fmla="*/ 50 w 81"/>
                <a:gd name="T21" fmla="*/ 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16">
                  <a:moveTo>
                    <a:pt x="50" y="14"/>
                  </a:moveTo>
                  <a:cubicBezTo>
                    <a:pt x="51" y="14"/>
                    <a:pt x="51" y="14"/>
                    <a:pt x="51" y="14"/>
                  </a:cubicBezTo>
                  <a:cubicBezTo>
                    <a:pt x="53" y="15"/>
                    <a:pt x="57" y="17"/>
                    <a:pt x="60" y="20"/>
                  </a:cubicBezTo>
                  <a:cubicBezTo>
                    <a:pt x="66" y="25"/>
                    <a:pt x="70" y="31"/>
                    <a:pt x="72" y="39"/>
                  </a:cubicBezTo>
                  <a:cubicBezTo>
                    <a:pt x="81" y="116"/>
                    <a:pt x="81" y="116"/>
                    <a:pt x="81" y="116"/>
                  </a:cubicBezTo>
                  <a:cubicBezTo>
                    <a:pt x="67" y="110"/>
                    <a:pt x="55" y="98"/>
                    <a:pt x="52" y="83"/>
                  </a:cubicBezTo>
                  <a:cubicBezTo>
                    <a:pt x="49" y="69"/>
                    <a:pt x="53" y="53"/>
                    <a:pt x="45" y="41"/>
                  </a:cubicBezTo>
                  <a:cubicBezTo>
                    <a:pt x="39" y="33"/>
                    <a:pt x="29" y="29"/>
                    <a:pt x="21" y="24"/>
                  </a:cubicBezTo>
                  <a:cubicBezTo>
                    <a:pt x="12" y="18"/>
                    <a:pt x="5" y="10"/>
                    <a:pt x="0" y="0"/>
                  </a:cubicBezTo>
                  <a:cubicBezTo>
                    <a:pt x="49" y="14"/>
                    <a:pt x="49" y="14"/>
                    <a:pt x="49" y="14"/>
                  </a:cubicBezTo>
                  <a:lnTo>
                    <a:pt x="50" y="14"/>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3" name="Group 325">
            <a:extLst>
              <a:ext uri="{FF2B5EF4-FFF2-40B4-BE49-F238E27FC236}">
                <a16:creationId xmlns:a16="http://schemas.microsoft.com/office/drawing/2014/main" id="{42D21645-4E6A-4B86-A4D7-CF14A42D097A}"/>
              </a:ext>
            </a:extLst>
          </p:cNvPr>
          <p:cNvGrpSpPr>
            <a:grpSpLocks noChangeAspect="1"/>
          </p:cNvGrpSpPr>
          <p:nvPr/>
        </p:nvGrpSpPr>
        <p:grpSpPr bwMode="auto">
          <a:xfrm>
            <a:off x="9431340" y="5565779"/>
            <a:ext cx="677863" cy="741363"/>
            <a:chOff x="5813" y="3506"/>
            <a:chExt cx="427" cy="467"/>
          </a:xfrm>
        </p:grpSpPr>
        <p:sp>
          <p:nvSpPr>
            <p:cNvPr id="335" name="Freeform 326">
              <a:extLst>
                <a:ext uri="{FF2B5EF4-FFF2-40B4-BE49-F238E27FC236}">
                  <a16:creationId xmlns:a16="http://schemas.microsoft.com/office/drawing/2014/main" id="{D64BD906-BF5F-4F5A-857D-350C734425E3}"/>
                </a:ext>
              </a:extLst>
            </p:cNvPr>
            <p:cNvSpPr>
              <a:spLocks/>
            </p:cNvSpPr>
            <p:nvPr/>
          </p:nvSpPr>
          <p:spPr bwMode="auto">
            <a:xfrm>
              <a:off x="6144" y="3523"/>
              <a:ext cx="50" cy="101"/>
            </a:xfrm>
            <a:custGeom>
              <a:avLst/>
              <a:gdLst>
                <a:gd name="T0" fmla="*/ 0 w 54"/>
                <a:gd name="T1" fmla="*/ 82 h 109"/>
                <a:gd name="T2" fmla="*/ 27 w 54"/>
                <a:gd name="T3" fmla="*/ 109 h 109"/>
                <a:gd name="T4" fmla="*/ 54 w 54"/>
                <a:gd name="T5" fmla="*/ 82 h 109"/>
                <a:gd name="T6" fmla="*/ 27 w 54"/>
                <a:gd name="T7" fmla="*/ 54 h 109"/>
                <a:gd name="T8" fmla="*/ 0 w 54"/>
                <a:gd name="T9" fmla="*/ 27 h 109"/>
                <a:gd name="T10" fmla="*/ 27 w 54"/>
                <a:gd name="T11" fmla="*/ 0 h 109"/>
                <a:gd name="T12" fmla="*/ 54 w 54"/>
                <a:gd name="T13" fmla="*/ 27 h 109"/>
              </a:gdLst>
              <a:ahLst/>
              <a:cxnLst>
                <a:cxn ang="0">
                  <a:pos x="T0" y="T1"/>
                </a:cxn>
                <a:cxn ang="0">
                  <a:pos x="T2" y="T3"/>
                </a:cxn>
                <a:cxn ang="0">
                  <a:pos x="T4" y="T5"/>
                </a:cxn>
                <a:cxn ang="0">
                  <a:pos x="T6" y="T7"/>
                </a:cxn>
                <a:cxn ang="0">
                  <a:pos x="T8" y="T9"/>
                </a:cxn>
                <a:cxn ang="0">
                  <a:pos x="T10" y="T11"/>
                </a:cxn>
                <a:cxn ang="0">
                  <a:pos x="T12" y="T13"/>
                </a:cxn>
              </a:cxnLst>
              <a:rect l="0" t="0" r="r" b="b"/>
              <a:pathLst>
                <a:path w="54" h="109">
                  <a:moveTo>
                    <a:pt x="0" y="82"/>
                  </a:moveTo>
                  <a:cubicBezTo>
                    <a:pt x="0" y="97"/>
                    <a:pt x="12" y="109"/>
                    <a:pt x="27" y="109"/>
                  </a:cubicBezTo>
                  <a:cubicBezTo>
                    <a:pt x="42" y="109"/>
                    <a:pt x="54" y="97"/>
                    <a:pt x="54" y="82"/>
                  </a:cubicBezTo>
                  <a:cubicBezTo>
                    <a:pt x="54" y="67"/>
                    <a:pt x="43" y="60"/>
                    <a:pt x="27" y="54"/>
                  </a:cubicBezTo>
                  <a:cubicBezTo>
                    <a:pt x="12" y="50"/>
                    <a:pt x="0" y="42"/>
                    <a:pt x="0" y="27"/>
                  </a:cubicBezTo>
                  <a:cubicBezTo>
                    <a:pt x="0" y="12"/>
                    <a:pt x="12" y="0"/>
                    <a:pt x="27" y="0"/>
                  </a:cubicBezTo>
                  <a:cubicBezTo>
                    <a:pt x="42" y="0"/>
                    <a:pt x="54" y="12"/>
                    <a:pt x="54" y="27"/>
                  </a:cubicBezTo>
                </a:path>
              </a:pathLst>
            </a:custGeom>
            <a:noFill/>
            <a:ln w="1746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Line 327">
              <a:extLst>
                <a:ext uri="{FF2B5EF4-FFF2-40B4-BE49-F238E27FC236}">
                  <a16:creationId xmlns:a16="http://schemas.microsoft.com/office/drawing/2014/main" id="{2D6B2BB4-1827-4DF8-B74B-56606B14B27D}"/>
                </a:ext>
              </a:extLst>
            </p:cNvPr>
            <p:cNvSpPr>
              <a:spLocks noChangeShapeType="1"/>
            </p:cNvSpPr>
            <p:nvPr/>
          </p:nvSpPr>
          <p:spPr bwMode="auto">
            <a:xfrm>
              <a:off x="6169" y="3508"/>
              <a:ext cx="0" cy="15"/>
            </a:xfrm>
            <a:prstGeom prst="line">
              <a:avLst/>
            </a:prstGeom>
            <a:noFill/>
            <a:ln w="17463"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Line 328">
              <a:extLst>
                <a:ext uri="{FF2B5EF4-FFF2-40B4-BE49-F238E27FC236}">
                  <a16:creationId xmlns:a16="http://schemas.microsoft.com/office/drawing/2014/main" id="{F88A54DB-BB95-4294-84C8-2CC1171F683A}"/>
                </a:ext>
              </a:extLst>
            </p:cNvPr>
            <p:cNvSpPr>
              <a:spLocks noChangeShapeType="1"/>
            </p:cNvSpPr>
            <p:nvPr/>
          </p:nvSpPr>
          <p:spPr bwMode="auto">
            <a:xfrm>
              <a:off x="6169" y="3624"/>
              <a:ext cx="0" cy="13"/>
            </a:xfrm>
            <a:prstGeom prst="line">
              <a:avLst/>
            </a:prstGeom>
            <a:noFill/>
            <a:ln w="17463"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Freeform 329">
              <a:extLst>
                <a:ext uri="{FF2B5EF4-FFF2-40B4-BE49-F238E27FC236}">
                  <a16:creationId xmlns:a16="http://schemas.microsoft.com/office/drawing/2014/main" id="{4ED32EAE-8FE6-41DA-A23C-36F8911E246B}"/>
                </a:ext>
              </a:extLst>
            </p:cNvPr>
            <p:cNvSpPr>
              <a:spLocks/>
            </p:cNvSpPr>
            <p:nvPr/>
          </p:nvSpPr>
          <p:spPr bwMode="auto">
            <a:xfrm>
              <a:off x="5813" y="3870"/>
              <a:ext cx="142" cy="103"/>
            </a:xfrm>
            <a:custGeom>
              <a:avLst/>
              <a:gdLst>
                <a:gd name="T0" fmla="*/ 0 w 154"/>
                <a:gd name="T1" fmla="*/ 111 h 111"/>
                <a:gd name="T2" fmla="*/ 0 w 154"/>
                <a:gd name="T3" fmla="*/ 23 h 111"/>
                <a:gd name="T4" fmla="*/ 23 w 154"/>
                <a:gd name="T5" fmla="*/ 0 h 111"/>
                <a:gd name="T6" fmla="*/ 154 w 154"/>
                <a:gd name="T7" fmla="*/ 0 h 111"/>
              </a:gdLst>
              <a:ahLst/>
              <a:cxnLst>
                <a:cxn ang="0">
                  <a:pos x="T0" y="T1"/>
                </a:cxn>
                <a:cxn ang="0">
                  <a:pos x="T2" y="T3"/>
                </a:cxn>
                <a:cxn ang="0">
                  <a:pos x="T4" y="T5"/>
                </a:cxn>
                <a:cxn ang="0">
                  <a:pos x="T6" y="T7"/>
                </a:cxn>
              </a:cxnLst>
              <a:rect l="0" t="0" r="r" b="b"/>
              <a:pathLst>
                <a:path w="154" h="111">
                  <a:moveTo>
                    <a:pt x="0" y="111"/>
                  </a:moveTo>
                  <a:cubicBezTo>
                    <a:pt x="0" y="23"/>
                    <a:pt x="0" y="23"/>
                    <a:pt x="0" y="23"/>
                  </a:cubicBezTo>
                  <a:cubicBezTo>
                    <a:pt x="0" y="10"/>
                    <a:pt x="10" y="0"/>
                    <a:pt x="23" y="0"/>
                  </a:cubicBezTo>
                  <a:cubicBezTo>
                    <a:pt x="154" y="0"/>
                    <a:pt x="154" y="0"/>
                    <a:pt x="154" y="0"/>
                  </a:cubicBezTo>
                </a:path>
              </a:pathLst>
            </a:custGeom>
            <a:noFill/>
            <a:ln w="1746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Freeform 330">
              <a:extLst>
                <a:ext uri="{FF2B5EF4-FFF2-40B4-BE49-F238E27FC236}">
                  <a16:creationId xmlns:a16="http://schemas.microsoft.com/office/drawing/2014/main" id="{DAEA557C-D32C-4B79-BBED-AEB9A9FB7C2F}"/>
                </a:ext>
              </a:extLst>
            </p:cNvPr>
            <p:cNvSpPr>
              <a:spLocks/>
            </p:cNvSpPr>
            <p:nvPr/>
          </p:nvSpPr>
          <p:spPr bwMode="auto">
            <a:xfrm>
              <a:off x="5955" y="3767"/>
              <a:ext cx="143" cy="103"/>
            </a:xfrm>
            <a:custGeom>
              <a:avLst/>
              <a:gdLst>
                <a:gd name="T0" fmla="*/ 0 w 155"/>
                <a:gd name="T1" fmla="*/ 112 h 112"/>
                <a:gd name="T2" fmla="*/ 0 w 155"/>
                <a:gd name="T3" fmla="*/ 23 h 112"/>
                <a:gd name="T4" fmla="*/ 23 w 155"/>
                <a:gd name="T5" fmla="*/ 0 h 112"/>
                <a:gd name="T6" fmla="*/ 155 w 155"/>
                <a:gd name="T7" fmla="*/ 0 h 112"/>
              </a:gdLst>
              <a:ahLst/>
              <a:cxnLst>
                <a:cxn ang="0">
                  <a:pos x="T0" y="T1"/>
                </a:cxn>
                <a:cxn ang="0">
                  <a:pos x="T2" y="T3"/>
                </a:cxn>
                <a:cxn ang="0">
                  <a:pos x="T4" y="T5"/>
                </a:cxn>
                <a:cxn ang="0">
                  <a:pos x="T6" y="T7"/>
                </a:cxn>
              </a:cxnLst>
              <a:rect l="0" t="0" r="r" b="b"/>
              <a:pathLst>
                <a:path w="155" h="112">
                  <a:moveTo>
                    <a:pt x="0" y="112"/>
                  </a:moveTo>
                  <a:cubicBezTo>
                    <a:pt x="0" y="23"/>
                    <a:pt x="0" y="23"/>
                    <a:pt x="0" y="23"/>
                  </a:cubicBezTo>
                  <a:cubicBezTo>
                    <a:pt x="0" y="11"/>
                    <a:pt x="11" y="0"/>
                    <a:pt x="23" y="0"/>
                  </a:cubicBezTo>
                  <a:cubicBezTo>
                    <a:pt x="155" y="0"/>
                    <a:pt x="155" y="0"/>
                    <a:pt x="155" y="0"/>
                  </a:cubicBezTo>
                </a:path>
              </a:pathLst>
            </a:custGeom>
            <a:noFill/>
            <a:ln w="1746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Freeform 331">
              <a:extLst>
                <a:ext uri="{FF2B5EF4-FFF2-40B4-BE49-F238E27FC236}">
                  <a16:creationId xmlns:a16="http://schemas.microsoft.com/office/drawing/2014/main" id="{C375F6BC-7381-4360-9E2C-7CB895AFC12B}"/>
                </a:ext>
              </a:extLst>
            </p:cNvPr>
            <p:cNvSpPr>
              <a:spLocks/>
            </p:cNvSpPr>
            <p:nvPr/>
          </p:nvSpPr>
          <p:spPr bwMode="auto">
            <a:xfrm>
              <a:off x="6098" y="3665"/>
              <a:ext cx="142" cy="102"/>
            </a:xfrm>
            <a:custGeom>
              <a:avLst/>
              <a:gdLst>
                <a:gd name="T0" fmla="*/ 0 w 154"/>
                <a:gd name="T1" fmla="*/ 111 h 111"/>
                <a:gd name="T2" fmla="*/ 0 w 154"/>
                <a:gd name="T3" fmla="*/ 23 h 111"/>
                <a:gd name="T4" fmla="*/ 23 w 154"/>
                <a:gd name="T5" fmla="*/ 0 h 111"/>
                <a:gd name="T6" fmla="*/ 154 w 154"/>
                <a:gd name="T7" fmla="*/ 0 h 111"/>
              </a:gdLst>
              <a:ahLst/>
              <a:cxnLst>
                <a:cxn ang="0">
                  <a:pos x="T0" y="T1"/>
                </a:cxn>
                <a:cxn ang="0">
                  <a:pos x="T2" y="T3"/>
                </a:cxn>
                <a:cxn ang="0">
                  <a:pos x="T4" y="T5"/>
                </a:cxn>
                <a:cxn ang="0">
                  <a:pos x="T6" y="T7"/>
                </a:cxn>
              </a:cxnLst>
              <a:rect l="0" t="0" r="r" b="b"/>
              <a:pathLst>
                <a:path w="154" h="111">
                  <a:moveTo>
                    <a:pt x="0" y="111"/>
                  </a:moveTo>
                  <a:cubicBezTo>
                    <a:pt x="0" y="23"/>
                    <a:pt x="0" y="23"/>
                    <a:pt x="0" y="23"/>
                  </a:cubicBezTo>
                  <a:cubicBezTo>
                    <a:pt x="0" y="10"/>
                    <a:pt x="10" y="0"/>
                    <a:pt x="23" y="0"/>
                  </a:cubicBezTo>
                  <a:cubicBezTo>
                    <a:pt x="154" y="0"/>
                    <a:pt x="154" y="0"/>
                    <a:pt x="154" y="0"/>
                  </a:cubicBezTo>
                </a:path>
              </a:pathLst>
            </a:custGeom>
            <a:noFill/>
            <a:ln w="1746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Oval 332">
              <a:extLst>
                <a:ext uri="{FF2B5EF4-FFF2-40B4-BE49-F238E27FC236}">
                  <a16:creationId xmlns:a16="http://schemas.microsoft.com/office/drawing/2014/main" id="{500FBFD1-B7AB-4886-99E6-21C2A5AE03AA}"/>
                </a:ext>
              </a:extLst>
            </p:cNvPr>
            <p:cNvSpPr>
              <a:spLocks noChangeArrowheads="1"/>
            </p:cNvSpPr>
            <p:nvPr/>
          </p:nvSpPr>
          <p:spPr bwMode="auto">
            <a:xfrm>
              <a:off x="5841" y="3506"/>
              <a:ext cx="68" cy="67"/>
            </a:xfrm>
            <a:prstGeom prst="ellipse">
              <a:avLst/>
            </a:prstGeom>
            <a:noFill/>
            <a:ln w="1746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Line 333">
              <a:extLst>
                <a:ext uri="{FF2B5EF4-FFF2-40B4-BE49-F238E27FC236}">
                  <a16:creationId xmlns:a16="http://schemas.microsoft.com/office/drawing/2014/main" id="{15EDD56D-5E9A-4F6F-98A0-26834B2DFE6F}"/>
                </a:ext>
              </a:extLst>
            </p:cNvPr>
            <p:cNvSpPr>
              <a:spLocks noChangeShapeType="1"/>
            </p:cNvSpPr>
            <p:nvPr/>
          </p:nvSpPr>
          <p:spPr bwMode="auto">
            <a:xfrm>
              <a:off x="5899" y="3723"/>
              <a:ext cx="0" cy="117"/>
            </a:xfrm>
            <a:prstGeom prst="line">
              <a:avLst/>
            </a:prstGeom>
            <a:noFill/>
            <a:ln w="17463"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Line 334">
              <a:extLst>
                <a:ext uri="{FF2B5EF4-FFF2-40B4-BE49-F238E27FC236}">
                  <a16:creationId xmlns:a16="http://schemas.microsoft.com/office/drawing/2014/main" id="{A5674209-21E4-42CA-9A84-5E12EEAAFD61}"/>
                </a:ext>
              </a:extLst>
            </p:cNvPr>
            <p:cNvSpPr>
              <a:spLocks noChangeShapeType="1"/>
            </p:cNvSpPr>
            <p:nvPr/>
          </p:nvSpPr>
          <p:spPr bwMode="auto">
            <a:xfrm flipV="1">
              <a:off x="5851" y="3723"/>
              <a:ext cx="0" cy="115"/>
            </a:xfrm>
            <a:prstGeom prst="line">
              <a:avLst/>
            </a:prstGeom>
            <a:noFill/>
            <a:ln w="17463"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Freeform 335">
              <a:extLst>
                <a:ext uri="{FF2B5EF4-FFF2-40B4-BE49-F238E27FC236}">
                  <a16:creationId xmlns:a16="http://schemas.microsoft.com/office/drawing/2014/main" id="{0CE0E2FF-028F-4DCF-BCF2-F576332A75CD}"/>
                </a:ext>
              </a:extLst>
            </p:cNvPr>
            <p:cNvSpPr>
              <a:spLocks/>
            </p:cNvSpPr>
            <p:nvPr/>
          </p:nvSpPr>
          <p:spPr bwMode="auto">
            <a:xfrm>
              <a:off x="5875" y="3624"/>
              <a:ext cx="80" cy="39"/>
            </a:xfrm>
            <a:custGeom>
              <a:avLst/>
              <a:gdLst>
                <a:gd name="T0" fmla="*/ 0 w 86"/>
                <a:gd name="T1" fmla="*/ 0 h 42"/>
                <a:gd name="T2" fmla="*/ 0 w 86"/>
                <a:gd name="T3" fmla="*/ 15 h 42"/>
                <a:gd name="T4" fmla="*/ 27 w 86"/>
                <a:gd name="T5" fmla="*/ 42 h 42"/>
                <a:gd name="T6" fmla="*/ 86 w 86"/>
                <a:gd name="T7" fmla="*/ 42 h 42"/>
              </a:gdLst>
              <a:ahLst/>
              <a:cxnLst>
                <a:cxn ang="0">
                  <a:pos x="T0" y="T1"/>
                </a:cxn>
                <a:cxn ang="0">
                  <a:pos x="T2" y="T3"/>
                </a:cxn>
                <a:cxn ang="0">
                  <a:pos x="T4" y="T5"/>
                </a:cxn>
                <a:cxn ang="0">
                  <a:pos x="T6" y="T7"/>
                </a:cxn>
              </a:cxnLst>
              <a:rect l="0" t="0" r="r" b="b"/>
              <a:pathLst>
                <a:path w="86" h="42">
                  <a:moveTo>
                    <a:pt x="0" y="0"/>
                  </a:moveTo>
                  <a:cubicBezTo>
                    <a:pt x="0" y="15"/>
                    <a:pt x="0" y="15"/>
                    <a:pt x="0" y="15"/>
                  </a:cubicBezTo>
                  <a:cubicBezTo>
                    <a:pt x="0" y="30"/>
                    <a:pt x="12" y="42"/>
                    <a:pt x="27" y="42"/>
                  </a:cubicBezTo>
                  <a:cubicBezTo>
                    <a:pt x="86" y="42"/>
                    <a:pt x="86" y="42"/>
                    <a:pt x="86" y="42"/>
                  </a:cubicBezTo>
                </a:path>
              </a:pathLst>
            </a:custGeom>
            <a:noFill/>
            <a:ln w="1746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 name="Freeform 336">
              <a:extLst>
                <a:ext uri="{FF2B5EF4-FFF2-40B4-BE49-F238E27FC236}">
                  <a16:creationId xmlns:a16="http://schemas.microsoft.com/office/drawing/2014/main" id="{5ED0E353-B50F-4E57-A5A3-4A55B2DE33DF}"/>
                </a:ext>
              </a:extLst>
            </p:cNvPr>
            <p:cNvSpPr>
              <a:spLocks/>
            </p:cNvSpPr>
            <p:nvPr/>
          </p:nvSpPr>
          <p:spPr bwMode="auto">
            <a:xfrm>
              <a:off x="5851" y="3838"/>
              <a:ext cx="70" cy="32"/>
            </a:xfrm>
            <a:custGeom>
              <a:avLst/>
              <a:gdLst>
                <a:gd name="T0" fmla="*/ 0 w 75"/>
                <a:gd name="T1" fmla="*/ 35 h 35"/>
                <a:gd name="T2" fmla="*/ 0 w 75"/>
                <a:gd name="T3" fmla="*/ 0 h 35"/>
                <a:gd name="T4" fmla="*/ 40 w 75"/>
                <a:gd name="T5" fmla="*/ 0 h 35"/>
                <a:gd name="T6" fmla="*/ 75 w 75"/>
                <a:gd name="T7" fmla="*/ 35 h 35"/>
                <a:gd name="T8" fmla="*/ 75 w 75"/>
                <a:gd name="T9" fmla="*/ 35 h 35"/>
              </a:gdLst>
              <a:ahLst/>
              <a:cxnLst>
                <a:cxn ang="0">
                  <a:pos x="T0" y="T1"/>
                </a:cxn>
                <a:cxn ang="0">
                  <a:pos x="T2" y="T3"/>
                </a:cxn>
                <a:cxn ang="0">
                  <a:pos x="T4" y="T5"/>
                </a:cxn>
                <a:cxn ang="0">
                  <a:pos x="T6" y="T7"/>
                </a:cxn>
                <a:cxn ang="0">
                  <a:pos x="T8" y="T9"/>
                </a:cxn>
              </a:cxnLst>
              <a:rect l="0" t="0" r="r" b="b"/>
              <a:pathLst>
                <a:path w="75" h="35">
                  <a:moveTo>
                    <a:pt x="0" y="35"/>
                  </a:moveTo>
                  <a:cubicBezTo>
                    <a:pt x="0" y="0"/>
                    <a:pt x="0" y="0"/>
                    <a:pt x="0" y="0"/>
                  </a:cubicBezTo>
                  <a:cubicBezTo>
                    <a:pt x="40" y="0"/>
                    <a:pt x="40" y="0"/>
                    <a:pt x="40" y="0"/>
                  </a:cubicBezTo>
                  <a:cubicBezTo>
                    <a:pt x="59" y="0"/>
                    <a:pt x="75" y="16"/>
                    <a:pt x="75" y="35"/>
                  </a:cubicBezTo>
                  <a:cubicBezTo>
                    <a:pt x="75" y="35"/>
                    <a:pt x="75" y="35"/>
                    <a:pt x="75" y="35"/>
                  </a:cubicBezTo>
                </a:path>
              </a:pathLst>
            </a:custGeom>
            <a:noFill/>
            <a:ln w="1746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Freeform 337">
              <a:extLst>
                <a:ext uri="{FF2B5EF4-FFF2-40B4-BE49-F238E27FC236}">
                  <a16:creationId xmlns:a16="http://schemas.microsoft.com/office/drawing/2014/main" id="{FCB16509-9576-4018-9F70-6E1DDDB97515}"/>
                </a:ext>
              </a:extLst>
            </p:cNvPr>
            <p:cNvSpPr>
              <a:spLocks/>
            </p:cNvSpPr>
            <p:nvPr/>
          </p:nvSpPr>
          <p:spPr bwMode="auto">
            <a:xfrm>
              <a:off x="5836" y="3589"/>
              <a:ext cx="78" cy="134"/>
            </a:xfrm>
            <a:custGeom>
              <a:avLst/>
              <a:gdLst>
                <a:gd name="T0" fmla="*/ 85 w 85"/>
                <a:gd name="T1" fmla="*/ 56 h 145"/>
                <a:gd name="T2" fmla="*/ 85 w 85"/>
                <a:gd name="T3" fmla="*/ 43 h 145"/>
                <a:gd name="T4" fmla="*/ 43 w 85"/>
                <a:gd name="T5" fmla="*/ 0 h 145"/>
                <a:gd name="T6" fmla="*/ 43 w 85"/>
                <a:gd name="T7" fmla="*/ 0 h 145"/>
                <a:gd name="T8" fmla="*/ 43 w 85"/>
                <a:gd name="T9" fmla="*/ 0 h 145"/>
                <a:gd name="T10" fmla="*/ 0 w 85"/>
                <a:gd name="T11" fmla="*/ 43 h 145"/>
                <a:gd name="T12" fmla="*/ 0 w 85"/>
                <a:gd name="T13" fmla="*/ 81 h 145"/>
                <a:gd name="T14" fmla="*/ 17 w 85"/>
                <a:gd name="T15" fmla="*/ 145 h 145"/>
                <a:gd name="T16" fmla="*/ 17 w 85"/>
                <a:gd name="T17" fmla="*/ 145 h 145"/>
                <a:gd name="T18" fmla="*/ 43 w 85"/>
                <a:gd name="T19" fmla="*/ 145 h 145"/>
                <a:gd name="T20" fmla="*/ 69 w 85"/>
                <a:gd name="T21" fmla="*/ 145 h 145"/>
                <a:gd name="T22" fmla="*/ 69 w 85"/>
                <a:gd name="T23" fmla="*/ 145 h 145"/>
                <a:gd name="T24" fmla="*/ 83 w 85"/>
                <a:gd name="T2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5">
                  <a:moveTo>
                    <a:pt x="85" y="56"/>
                  </a:moveTo>
                  <a:cubicBezTo>
                    <a:pt x="85" y="43"/>
                    <a:pt x="85" y="43"/>
                    <a:pt x="85" y="43"/>
                  </a:cubicBezTo>
                  <a:cubicBezTo>
                    <a:pt x="85" y="19"/>
                    <a:pt x="66" y="0"/>
                    <a:pt x="43" y="0"/>
                  </a:cubicBezTo>
                  <a:cubicBezTo>
                    <a:pt x="43" y="0"/>
                    <a:pt x="43" y="0"/>
                    <a:pt x="43" y="0"/>
                  </a:cubicBezTo>
                  <a:cubicBezTo>
                    <a:pt x="43" y="0"/>
                    <a:pt x="43" y="0"/>
                    <a:pt x="43" y="0"/>
                  </a:cubicBezTo>
                  <a:cubicBezTo>
                    <a:pt x="19" y="0"/>
                    <a:pt x="0" y="19"/>
                    <a:pt x="0" y="43"/>
                  </a:cubicBezTo>
                  <a:cubicBezTo>
                    <a:pt x="0" y="81"/>
                    <a:pt x="0" y="81"/>
                    <a:pt x="0" y="81"/>
                  </a:cubicBezTo>
                  <a:cubicBezTo>
                    <a:pt x="0" y="103"/>
                    <a:pt x="6" y="126"/>
                    <a:pt x="17" y="145"/>
                  </a:cubicBezTo>
                  <a:cubicBezTo>
                    <a:pt x="17" y="145"/>
                    <a:pt x="17" y="145"/>
                    <a:pt x="17" y="145"/>
                  </a:cubicBezTo>
                  <a:cubicBezTo>
                    <a:pt x="43" y="145"/>
                    <a:pt x="43" y="145"/>
                    <a:pt x="43" y="145"/>
                  </a:cubicBezTo>
                  <a:cubicBezTo>
                    <a:pt x="69" y="145"/>
                    <a:pt x="69" y="145"/>
                    <a:pt x="69" y="145"/>
                  </a:cubicBezTo>
                  <a:cubicBezTo>
                    <a:pt x="69" y="145"/>
                    <a:pt x="69" y="145"/>
                    <a:pt x="69" y="145"/>
                  </a:cubicBezTo>
                  <a:cubicBezTo>
                    <a:pt x="76" y="132"/>
                    <a:pt x="81" y="119"/>
                    <a:pt x="83" y="104"/>
                  </a:cubicBezTo>
                </a:path>
              </a:pathLst>
            </a:custGeom>
            <a:noFill/>
            <a:ln w="1746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 name="Freeform 338">
              <a:extLst>
                <a:ext uri="{FF2B5EF4-FFF2-40B4-BE49-F238E27FC236}">
                  <a16:creationId xmlns:a16="http://schemas.microsoft.com/office/drawing/2014/main" id="{860FE58F-D7B4-430E-9927-D89B6E96958D}"/>
                </a:ext>
              </a:extLst>
            </p:cNvPr>
            <p:cNvSpPr>
              <a:spLocks/>
            </p:cNvSpPr>
            <p:nvPr/>
          </p:nvSpPr>
          <p:spPr bwMode="auto">
            <a:xfrm>
              <a:off x="5899" y="3794"/>
              <a:ext cx="268" cy="137"/>
            </a:xfrm>
            <a:custGeom>
              <a:avLst/>
              <a:gdLst>
                <a:gd name="T0" fmla="*/ 141 w 290"/>
                <a:gd name="T1" fmla="*/ 149 h 149"/>
                <a:gd name="T2" fmla="*/ 0 w 290"/>
                <a:gd name="T3" fmla="*/ 149 h 149"/>
                <a:gd name="T4" fmla="*/ 0 w 290"/>
                <a:gd name="T5" fmla="*/ 149 h 149"/>
                <a:gd name="T6" fmla="*/ 20 w 290"/>
                <a:gd name="T7" fmla="*/ 129 h 149"/>
                <a:gd name="T8" fmla="*/ 141 w 290"/>
                <a:gd name="T9" fmla="*/ 129 h 149"/>
                <a:gd name="T10" fmla="*/ 269 w 290"/>
                <a:gd name="T11" fmla="*/ 18 h 149"/>
                <a:gd name="T12" fmla="*/ 290 w 290"/>
                <a:gd name="T13" fmla="*/ 0 h 149"/>
                <a:gd name="T14" fmla="*/ 290 w 290"/>
                <a:gd name="T15" fmla="*/ 0 h 149"/>
                <a:gd name="T16" fmla="*/ 141 w 290"/>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149">
                  <a:moveTo>
                    <a:pt x="141" y="149"/>
                  </a:moveTo>
                  <a:cubicBezTo>
                    <a:pt x="0" y="149"/>
                    <a:pt x="0" y="149"/>
                    <a:pt x="0" y="149"/>
                  </a:cubicBezTo>
                  <a:cubicBezTo>
                    <a:pt x="0" y="149"/>
                    <a:pt x="0" y="149"/>
                    <a:pt x="0" y="149"/>
                  </a:cubicBezTo>
                  <a:cubicBezTo>
                    <a:pt x="0" y="138"/>
                    <a:pt x="9" y="129"/>
                    <a:pt x="20" y="129"/>
                  </a:cubicBezTo>
                  <a:cubicBezTo>
                    <a:pt x="141" y="129"/>
                    <a:pt x="141" y="129"/>
                    <a:pt x="141" y="129"/>
                  </a:cubicBezTo>
                  <a:cubicBezTo>
                    <a:pt x="206" y="129"/>
                    <a:pt x="260" y="81"/>
                    <a:pt x="269" y="18"/>
                  </a:cubicBezTo>
                  <a:cubicBezTo>
                    <a:pt x="270" y="7"/>
                    <a:pt x="280" y="0"/>
                    <a:pt x="290" y="0"/>
                  </a:cubicBezTo>
                  <a:cubicBezTo>
                    <a:pt x="290" y="0"/>
                    <a:pt x="290" y="0"/>
                    <a:pt x="290" y="0"/>
                  </a:cubicBezTo>
                  <a:cubicBezTo>
                    <a:pt x="290" y="82"/>
                    <a:pt x="223" y="149"/>
                    <a:pt x="141" y="149"/>
                  </a:cubicBez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339">
              <a:extLst>
                <a:ext uri="{FF2B5EF4-FFF2-40B4-BE49-F238E27FC236}">
                  <a16:creationId xmlns:a16="http://schemas.microsoft.com/office/drawing/2014/main" id="{244D01EA-DE78-450C-B7A6-7EEE2F3CCC72}"/>
                </a:ext>
              </a:extLst>
            </p:cNvPr>
            <p:cNvSpPr>
              <a:spLocks/>
            </p:cNvSpPr>
            <p:nvPr/>
          </p:nvSpPr>
          <p:spPr bwMode="auto">
            <a:xfrm>
              <a:off x="5899" y="3745"/>
              <a:ext cx="293" cy="210"/>
            </a:xfrm>
            <a:custGeom>
              <a:avLst/>
              <a:gdLst>
                <a:gd name="T0" fmla="*/ 0 w 316"/>
                <a:gd name="T1" fmla="*/ 228 h 228"/>
                <a:gd name="T2" fmla="*/ 113 w 316"/>
                <a:gd name="T3" fmla="*/ 228 h 228"/>
                <a:gd name="T4" fmla="*/ 141 w 316"/>
                <a:gd name="T5" fmla="*/ 228 h 228"/>
                <a:gd name="T6" fmla="*/ 316 w 316"/>
                <a:gd name="T7" fmla="*/ 53 h 228"/>
                <a:gd name="T8" fmla="*/ 316 w 316"/>
                <a:gd name="T9" fmla="*/ 53 h 228"/>
                <a:gd name="T10" fmla="*/ 316 w 316"/>
                <a:gd name="T11" fmla="*/ 0 h 228"/>
              </a:gdLst>
              <a:ahLst/>
              <a:cxnLst>
                <a:cxn ang="0">
                  <a:pos x="T0" y="T1"/>
                </a:cxn>
                <a:cxn ang="0">
                  <a:pos x="T2" y="T3"/>
                </a:cxn>
                <a:cxn ang="0">
                  <a:pos x="T4" y="T5"/>
                </a:cxn>
                <a:cxn ang="0">
                  <a:pos x="T6" y="T7"/>
                </a:cxn>
                <a:cxn ang="0">
                  <a:pos x="T8" y="T9"/>
                </a:cxn>
                <a:cxn ang="0">
                  <a:pos x="T10" y="T11"/>
                </a:cxn>
              </a:cxnLst>
              <a:rect l="0" t="0" r="r" b="b"/>
              <a:pathLst>
                <a:path w="316" h="228">
                  <a:moveTo>
                    <a:pt x="0" y="228"/>
                  </a:moveTo>
                  <a:cubicBezTo>
                    <a:pt x="113" y="228"/>
                    <a:pt x="113" y="228"/>
                    <a:pt x="113" y="228"/>
                  </a:cubicBezTo>
                  <a:cubicBezTo>
                    <a:pt x="141" y="228"/>
                    <a:pt x="141" y="228"/>
                    <a:pt x="141" y="228"/>
                  </a:cubicBezTo>
                  <a:cubicBezTo>
                    <a:pt x="238" y="228"/>
                    <a:pt x="316" y="150"/>
                    <a:pt x="316" y="53"/>
                  </a:cubicBezTo>
                  <a:cubicBezTo>
                    <a:pt x="316" y="53"/>
                    <a:pt x="316" y="53"/>
                    <a:pt x="316" y="53"/>
                  </a:cubicBezTo>
                  <a:cubicBezTo>
                    <a:pt x="316" y="0"/>
                    <a:pt x="316" y="0"/>
                    <a:pt x="316" y="0"/>
                  </a:cubicBezTo>
                </a:path>
              </a:pathLst>
            </a:custGeom>
            <a:noFill/>
            <a:ln w="1746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Freeform 340">
              <a:extLst>
                <a:ext uri="{FF2B5EF4-FFF2-40B4-BE49-F238E27FC236}">
                  <a16:creationId xmlns:a16="http://schemas.microsoft.com/office/drawing/2014/main" id="{2DA8D746-74B1-42A7-A3FF-E0C81F78FF71}"/>
                </a:ext>
              </a:extLst>
            </p:cNvPr>
            <p:cNvSpPr>
              <a:spLocks/>
            </p:cNvSpPr>
            <p:nvPr/>
          </p:nvSpPr>
          <p:spPr bwMode="auto">
            <a:xfrm>
              <a:off x="6156" y="3717"/>
              <a:ext cx="70" cy="35"/>
            </a:xfrm>
            <a:custGeom>
              <a:avLst/>
              <a:gdLst>
                <a:gd name="T0" fmla="*/ 0 w 70"/>
                <a:gd name="T1" fmla="*/ 35 h 35"/>
                <a:gd name="T2" fmla="*/ 36 w 70"/>
                <a:gd name="T3" fmla="*/ 0 h 35"/>
                <a:gd name="T4" fmla="*/ 70 w 70"/>
                <a:gd name="T5" fmla="*/ 33 h 35"/>
              </a:gdLst>
              <a:ahLst/>
              <a:cxnLst>
                <a:cxn ang="0">
                  <a:pos x="T0" y="T1"/>
                </a:cxn>
                <a:cxn ang="0">
                  <a:pos x="T2" y="T3"/>
                </a:cxn>
                <a:cxn ang="0">
                  <a:pos x="T4" y="T5"/>
                </a:cxn>
              </a:cxnLst>
              <a:rect l="0" t="0" r="r" b="b"/>
              <a:pathLst>
                <a:path w="70" h="35">
                  <a:moveTo>
                    <a:pt x="0" y="35"/>
                  </a:moveTo>
                  <a:lnTo>
                    <a:pt x="36" y="0"/>
                  </a:lnTo>
                  <a:lnTo>
                    <a:pt x="70" y="33"/>
                  </a:lnTo>
                </a:path>
              </a:pathLst>
            </a:custGeom>
            <a:noFill/>
            <a:ln w="17463"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0" name="Rectángulo 349">
            <a:extLst>
              <a:ext uri="{FF2B5EF4-FFF2-40B4-BE49-F238E27FC236}">
                <a16:creationId xmlns:a16="http://schemas.microsoft.com/office/drawing/2014/main" id="{220D076A-7280-4C1E-82A8-6F43CC6FCC82}"/>
              </a:ext>
            </a:extLst>
          </p:cNvPr>
          <p:cNvSpPr/>
          <p:nvPr/>
        </p:nvSpPr>
        <p:spPr>
          <a:xfrm>
            <a:off x="1293451" y="4082163"/>
            <a:ext cx="2391480" cy="600164"/>
          </a:xfrm>
          <a:prstGeom prst="rect">
            <a:avLst/>
          </a:prstGeom>
        </p:spPr>
        <p:txBody>
          <a:bodyPr wrap="square">
            <a:spAutoFit/>
          </a:bodyPr>
          <a:lstStyle/>
          <a:p>
            <a:r>
              <a:rPr lang="es-CO" sz="1100" dirty="0"/>
              <a:t>Donec fringilla est orci. Orci varius natoque penatibus et magnis dis. Donec fringilla est orci. </a:t>
            </a:r>
          </a:p>
        </p:txBody>
      </p:sp>
      <p:sp>
        <p:nvSpPr>
          <p:cNvPr id="351" name="CuadroTexto 350">
            <a:extLst>
              <a:ext uri="{FF2B5EF4-FFF2-40B4-BE49-F238E27FC236}">
                <a16:creationId xmlns:a16="http://schemas.microsoft.com/office/drawing/2014/main" id="{5FDAD6CD-33A9-43EA-9299-60DFAD652C5C}"/>
              </a:ext>
            </a:extLst>
          </p:cNvPr>
          <p:cNvSpPr txBox="1"/>
          <p:nvPr/>
        </p:nvSpPr>
        <p:spPr>
          <a:xfrm>
            <a:off x="1458679" y="3780468"/>
            <a:ext cx="1574523" cy="307777"/>
          </a:xfrm>
          <a:prstGeom prst="rect">
            <a:avLst/>
          </a:prstGeom>
          <a:noFill/>
        </p:spPr>
        <p:txBody>
          <a:bodyPr wrap="square" rtlCol="0">
            <a:spAutoFit/>
          </a:bodyPr>
          <a:lstStyle/>
          <a:p>
            <a:pPr algn="ctr"/>
            <a:r>
              <a:rPr lang="en-US" sz="1400" b="1" dirty="0">
                <a:solidFill>
                  <a:srgbClr val="CC0000"/>
                </a:solidFill>
                <a:latin typeface="Arial" panose="020B0604020202020204" pitchFamily="34" charset="0"/>
                <a:cs typeface="Arial" panose="020B0604020202020204" pitchFamily="34" charset="0"/>
              </a:rPr>
              <a:t>TITLE</a:t>
            </a:r>
          </a:p>
        </p:txBody>
      </p:sp>
      <p:sp>
        <p:nvSpPr>
          <p:cNvPr id="352" name="Rectángulo 351">
            <a:extLst>
              <a:ext uri="{FF2B5EF4-FFF2-40B4-BE49-F238E27FC236}">
                <a16:creationId xmlns:a16="http://schemas.microsoft.com/office/drawing/2014/main" id="{9C60207B-4E55-4573-B750-B960DB65BAAB}"/>
              </a:ext>
            </a:extLst>
          </p:cNvPr>
          <p:cNvSpPr/>
          <p:nvPr/>
        </p:nvSpPr>
        <p:spPr>
          <a:xfrm>
            <a:off x="2854631" y="2405183"/>
            <a:ext cx="2391480" cy="600164"/>
          </a:xfrm>
          <a:prstGeom prst="rect">
            <a:avLst/>
          </a:prstGeom>
        </p:spPr>
        <p:txBody>
          <a:bodyPr wrap="square">
            <a:spAutoFit/>
          </a:bodyPr>
          <a:lstStyle/>
          <a:p>
            <a:r>
              <a:rPr lang="es-CO" sz="1100" dirty="0"/>
              <a:t>Donec fringilla est orci. Orci varius natoque penatibus et magnis dis. Donec fringilla est orci. </a:t>
            </a:r>
          </a:p>
        </p:txBody>
      </p:sp>
      <p:sp>
        <p:nvSpPr>
          <p:cNvPr id="353" name="CuadroTexto 352">
            <a:extLst>
              <a:ext uri="{FF2B5EF4-FFF2-40B4-BE49-F238E27FC236}">
                <a16:creationId xmlns:a16="http://schemas.microsoft.com/office/drawing/2014/main" id="{9B0CC567-7FB6-4547-82FA-7A5AF8565059}"/>
              </a:ext>
            </a:extLst>
          </p:cNvPr>
          <p:cNvSpPr txBox="1"/>
          <p:nvPr/>
        </p:nvSpPr>
        <p:spPr>
          <a:xfrm>
            <a:off x="3019859" y="2103488"/>
            <a:ext cx="1574523" cy="307777"/>
          </a:xfrm>
          <a:prstGeom prst="rect">
            <a:avLst/>
          </a:prstGeom>
          <a:noFill/>
        </p:spPr>
        <p:txBody>
          <a:bodyPr wrap="square" rtlCol="0">
            <a:spAutoFit/>
          </a:bodyPr>
          <a:lstStyle/>
          <a:p>
            <a:pPr algn="ctr"/>
            <a:r>
              <a:rPr lang="en-US" sz="1400" b="1" dirty="0">
                <a:solidFill>
                  <a:srgbClr val="CC0000"/>
                </a:solidFill>
                <a:latin typeface="Arial" panose="020B0604020202020204" pitchFamily="34" charset="0"/>
                <a:cs typeface="Arial" panose="020B0604020202020204" pitchFamily="34" charset="0"/>
              </a:rPr>
              <a:t>TITLE</a:t>
            </a:r>
          </a:p>
        </p:txBody>
      </p:sp>
      <p:sp>
        <p:nvSpPr>
          <p:cNvPr id="354" name="Rectángulo 353">
            <a:extLst>
              <a:ext uri="{FF2B5EF4-FFF2-40B4-BE49-F238E27FC236}">
                <a16:creationId xmlns:a16="http://schemas.microsoft.com/office/drawing/2014/main" id="{125B21F3-638B-4BA1-833B-F72C13D231DA}"/>
              </a:ext>
            </a:extLst>
          </p:cNvPr>
          <p:cNvSpPr/>
          <p:nvPr/>
        </p:nvSpPr>
        <p:spPr>
          <a:xfrm>
            <a:off x="4334267" y="4138741"/>
            <a:ext cx="2463469" cy="600164"/>
          </a:xfrm>
          <a:prstGeom prst="rect">
            <a:avLst/>
          </a:prstGeom>
        </p:spPr>
        <p:txBody>
          <a:bodyPr wrap="square">
            <a:spAutoFit/>
          </a:bodyPr>
          <a:lstStyle/>
          <a:p>
            <a:r>
              <a:rPr lang="es-CO" sz="1100" dirty="0"/>
              <a:t>Donec fringilla est orci. Orci varius natoque penatibus et magnis dis. Donec fringilla est orci. </a:t>
            </a:r>
          </a:p>
        </p:txBody>
      </p:sp>
      <p:sp>
        <p:nvSpPr>
          <p:cNvPr id="355" name="CuadroTexto 354">
            <a:extLst>
              <a:ext uri="{FF2B5EF4-FFF2-40B4-BE49-F238E27FC236}">
                <a16:creationId xmlns:a16="http://schemas.microsoft.com/office/drawing/2014/main" id="{40060A13-CB5D-4C96-AB27-CB09827E0472}"/>
              </a:ext>
            </a:extLst>
          </p:cNvPr>
          <p:cNvSpPr txBox="1"/>
          <p:nvPr/>
        </p:nvSpPr>
        <p:spPr>
          <a:xfrm>
            <a:off x="4499496" y="3837046"/>
            <a:ext cx="1621920" cy="307777"/>
          </a:xfrm>
          <a:prstGeom prst="rect">
            <a:avLst/>
          </a:prstGeom>
          <a:noFill/>
        </p:spPr>
        <p:txBody>
          <a:bodyPr wrap="square" rtlCol="0">
            <a:spAutoFit/>
          </a:bodyPr>
          <a:lstStyle/>
          <a:p>
            <a:pPr algn="ctr"/>
            <a:r>
              <a:rPr lang="en-US" sz="1400" b="1" dirty="0">
                <a:solidFill>
                  <a:srgbClr val="CC0000"/>
                </a:solidFill>
                <a:latin typeface="Arial" panose="020B0604020202020204" pitchFamily="34" charset="0"/>
                <a:cs typeface="Arial" panose="020B0604020202020204" pitchFamily="34" charset="0"/>
              </a:rPr>
              <a:t>TITLE</a:t>
            </a:r>
          </a:p>
        </p:txBody>
      </p:sp>
      <p:sp>
        <p:nvSpPr>
          <p:cNvPr id="356" name="Rectángulo 355">
            <a:extLst>
              <a:ext uri="{FF2B5EF4-FFF2-40B4-BE49-F238E27FC236}">
                <a16:creationId xmlns:a16="http://schemas.microsoft.com/office/drawing/2014/main" id="{01FACBC2-9D90-475B-B382-7A084B5D6800}"/>
              </a:ext>
            </a:extLst>
          </p:cNvPr>
          <p:cNvSpPr/>
          <p:nvPr/>
        </p:nvSpPr>
        <p:spPr>
          <a:xfrm>
            <a:off x="5800731" y="2418994"/>
            <a:ext cx="2391480" cy="600164"/>
          </a:xfrm>
          <a:prstGeom prst="rect">
            <a:avLst/>
          </a:prstGeom>
        </p:spPr>
        <p:txBody>
          <a:bodyPr wrap="square">
            <a:spAutoFit/>
          </a:bodyPr>
          <a:lstStyle/>
          <a:p>
            <a:r>
              <a:rPr lang="es-CO" sz="1100" dirty="0"/>
              <a:t>Donec fringilla est orci. Orci varius natoque penatibus et magnis dis. Donec fringilla est orci. </a:t>
            </a:r>
          </a:p>
        </p:txBody>
      </p:sp>
      <p:sp>
        <p:nvSpPr>
          <p:cNvPr id="357" name="CuadroTexto 356">
            <a:extLst>
              <a:ext uri="{FF2B5EF4-FFF2-40B4-BE49-F238E27FC236}">
                <a16:creationId xmlns:a16="http://schemas.microsoft.com/office/drawing/2014/main" id="{023C1500-C885-4D65-9184-CC0CE2D21EAC}"/>
              </a:ext>
            </a:extLst>
          </p:cNvPr>
          <p:cNvSpPr txBox="1"/>
          <p:nvPr/>
        </p:nvSpPr>
        <p:spPr>
          <a:xfrm>
            <a:off x="5965959" y="2117299"/>
            <a:ext cx="1574523" cy="307777"/>
          </a:xfrm>
          <a:prstGeom prst="rect">
            <a:avLst/>
          </a:prstGeom>
          <a:noFill/>
        </p:spPr>
        <p:txBody>
          <a:bodyPr wrap="square" rtlCol="0">
            <a:spAutoFit/>
          </a:bodyPr>
          <a:lstStyle/>
          <a:p>
            <a:pPr algn="ctr"/>
            <a:r>
              <a:rPr lang="en-US" sz="1400" b="1" dirty="0">
                <a:solidFill>
                  <a:srgbClr val="CC0000"/>
                </a:solidFill>
                <a:latin typeface="Arial" panose="020B0604020202020204" pitchFamily="34" charset="0"/>
                <a:cs typeface="Arial" panose="020B0604020202020204" pitchFamily="34" charset="0"/>
              </a:rPr>
              <a:t>TITLE</a:t>
            </a:r>
          </a:p>
        </p:txBody>
      </p:sp>
      <p:sp>
        <p:nvSpPr>
          <p:cNvPr id="358" name="Rectángulo 357">
            <a:extLst>
              <a:ext uri="{FF2B5EF4-FFF2-40B4-BE49-F238E27FC236}">
                <a16:creationId xmlns:a16="http://schemas.microsoft.com/office/drawing/2014/main" id="{DB0013D7-1DE5-49A5-9748-E5A76FE95288}"/>
              </a:ext>
            </a:extLst>
          </p:cNvPr>
          <p:cNvSpPr/>
          <p:nvPr/>
        </p:nvSpPr>
        <p:spPr>
          <a:xfrm>
            <a:off x="7215816" y="4218418"/>
            <a:ext cx="2391480" cy="600164"/>
          </a:xfrm>
          <a:prstGeom prst="rect">
            <a:avLst/>
          </a:prstGeom>
        </p:spPr>
        <p:txBody>
          <a:bodyPr wrap="square">
            <a:spAutoFit/>
          </a:bodyPr>
          <a:lstStyle/>
          <a:p>
            <a:r>
              <a:rPr lang="es-CO" sz="1100" dirty="0"/>
              <a:t>Donec fringilla est orci. Orci varius natoque penatibus et magnis dis. Donec fringilla est orci. </a:t>
            </a:r>
          </a:p>
        </p:txBody>
      </p:sp>
      <p:sp>
        <p:nvSpPr>
          <p:cNvPr id="359" name="CuadroTexto 358">
            <a:extLst>
              <a:ext uri="{FF2B5EF4-FFF2-40B4-BE49-F238E27FC236}">
                <a16:creationId xmlns:a16="http://schemas.microsoft.com/office/drawing/2014/main" id="{399E1BB1-868E-46B2-821E-7047D99DBAB9}"/>
              </a:ext>
            </a:extLst>
          </p:cNvPr>
          <p:cNvSpPr txBox="1"/>
          <p:nvPr/>
        </p:nvSpPr>
        <p:spPr>
          <a:xfrm>
            <a:off x="7381044" y="3916723"/>
            <a:ext cx="1574523" cy="307777"/>
          </a:xfrm>
          <a:prstGeom prst="rect">
            <a:avLst/>
          </a:prstGeom>
          <a:noFill/>
        </p:spPr>
        <p:txBody>
          <a:bodyPr wrap="square" rtlCol="0">
            <a:spAutoFit/>
          </a:bodyPr>
          <a:lstStyle/>
          <a:p>
            <a:pPr algn="ctr"/>
            <a:r>
              <a:rPr lang="en-US" sz="1400" b="1" dirty="0">
                <a:solidFill>
                  <a:srgbClr val="CC0000"/>
                </a:solidFill>
                <a:latin typeface="Arial" panose="020B0604020202020204" pitchFamily="34" charset="0"/>
                <a:cs typeface="Arial" panose="020B0604020202020204" pitchFamily="34" charset="0"/>
              </a:rPr>
              <a:t>TITLE</a:t>
            </a:r>
          </a:p>
        </p:txBody>
      </p:sp>
      <p:sp>
        <p:nvSpPr>
          <p:cNvPr id="360" name="Rectángulo 359">
            <a:extLst>
              <a:ext uri="{FF2B5EF4-FFF2-40B4-BE49-F238E27FC236}">
                <a16:creationId xmlns:a16="http://schemas.microsoft.com/office/drawing/2014/main" id="{1E034644-085D-4485-BA84-CF4006F56CFA}"/>
              </a:ext>
            </a:extLst>
          </p:cNvPr>
          <p:cNvSpPr/>
          <p:nvPr/>
        </p:nvSpPr>
        <p:spPr>
          <a:xfrm>
            <a:off x="8650300" y="2461410"/>
            <a:ext cx="2391480" cy="600164"/>
          </a:xfrm>
          <a:prstGeom prst="rect">
            <a:avLst/>
          </a:prstGeom>
        </p:spPr>
        <p:txBody>
          <a:bodyPr wrap="square">
            <a:spAutoFit/>
          </a:bodyPr>
          <a:lstStyle/>
          <a:p>
            <a:r>
              <a:rPr lang="es-CO" sz="1100" dirty="0"/>
              <a:t>Donec fringilla est orci. Orci varius natoque penatibus et magnis dis. Donec fringilla est orci. </a:t>
            </a:r>
          </a:p>
        </p:txBody>
      </p:sp>
      <p:sp>
        <p:nvSpPr>
          <p:cNvPr id="361" name="CuadroTexto 360">
            <a:extLst>
              <a:ext uri="{FF2B5EF4-FFF2-40B4-BE49-F238E27FC236}">
                <a16:creationId xmlns:a16="http://schemas.microsoft.com/office/drawing/2014/main" id="{BC41E27B-529F-4F44-A2A5-E6CDD6CCD406}"/>
              </a:ext>
            </a:extLst>
          </p:cNvPr>
          <p:cNvSpPr txBox="1"/>
          <p:nvPr/>
        </p:nvSpPr>
        <p:spPr>
          <a:xfrm>
            <a:off x="8815528" y="2159715"/>
            <a:ext cx="1574523" cy="307777"/>
          </a:xfrm>
          <a:prstGeom prst="rect">
            <a:avLst/>
          </a:prstGeom>
          <a:noFill/>
        </p:spPr>
        <p:txBody>
          <a:bodyPr wrap="square" rtlCol="0">
            <a:spAutoFit/>
          </a:bodyPr>
          <a:lstStyle/>
          <a:p>
            <a:pPr algn="ctr"/>
            <a:r>
              <a:rPr lang="en-US" sz="1400" b="1" dirty="0">
                <a:solidFill>
                  <a:srgbClr val="CC0000"/>
                </a:solidFill>
                <a:latin typeface="Arial" panose="020B0604020202020204" pitchFamily="34" charset="0"/>
                <a:cs typeface="Arial" panose="020B0604020202020204" pitchFamily="34" charset="0"/>
              </a:rPr>
              <a:t>TITLE</a:t>
            </a:r>
          </a:p>
        </p:txBody>
      </p:sp>
      <p:sp>
        <p:nvSpPr>
          <p:cNvPr id="362" name="Rectángulo 361">
            <a:extLst>
              <a:ext uri="{FF2B5EF4-FFF2-40B4-BE49-F238E27FC236}">
                <a16:creationId xmlns:a16="http://schemas.microsoft.com/office/drawing/2014/main" id="{839A0BE0-127A-40A3-B381-7F0BFFD4E164}"/>
              </a:ext>
            </a:extLst>
          </p:cNvPr>
          <p:cNvSpPr/>
          <p:nvPr/>
        </p:nvSpPr>
        <p:spPr>
          <a:xfrm>
            <a:off x="0" y="4156364"/>
            <a:ext cx="942109" cy="1579418"/>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ángulo 362">
            <a:extLst>
              <a:ext uri="{FF2B5EF4-FFF2-40B4-BE49-F238E27FC236}">
                <a16:creationId xmlns:a16="http://schemas.microsoft.com/office/drawing/2014/main" id="{97B44CB5-E3F7-421C-839D-79FD21C6BF1F}"/>
              </a:ext>
            </a:extLst>
          </p:cNvPr>
          <p:cNvSpPr/>
          <p:nvPr/>
        </p:nvSpPr>
        <p:spPr>
          <a:xfrm>
            <a:off x="11249891" y="592075"/>
            <a:ext cx="942109" cy="1579418"/>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76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78387D51-C41D-4E24-A0F1-6B410ADAFC3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000" b="25000"/>
          <a:stretch>
            <a:fillRect/>
          </a:stretch>
        </p:blipFill>
        <p:spPr/>
      </p:pic>
      <p:sp>
        <p:nvSpPr>
          <p:cNvPr id="3" name="Título 2">
            <a:extLst>
              <a:ext uri="{FF2B5EF4-FFF2-40B4-BE49-F238E27FC236}">
                <a16:creationId xmlns:a16="http://schemas.microsoft.com/office/drawing/2014/main" id="{88BEE06E-7DAD-430C-8341-9F67EF518DC5}"/>
              </a:ext>
            </a:extLst>
          </p:cNvPr>
          <p:cNvSpPr>
            <a:spLocks noGrp="1"/>
          </p:cNvSpPr>
          <p:nvPr>
            <p:ph type="title"/>
          </p:nvPr>
        </p:nvSpPr>
        <p:spPr/>
        <p:txBody>
          <a:bodyPr/>
          <a:lstStyle/>
          <a:p>
            <a:r>
              <a:rPr lang="en-US" dirty="0"/>
              <a:t>MISION</a:t>
            </a:r>
          </a:p>
        </p:txBody>
      </p:sp>
      <p:sp>
        <p:nvSpPr>
          <p:cNvPr id="4" name="Marcador de texto 3">
            <a:extLst>
              <a:ext uri="{FF2B5EF4-FFF2-40B4-BE49-F238E27FC236}">
                <a16:creationId xmlns:a16="http://schemas.microsoft.com/office/drawing/2014/main" id="{DD4B9DE7-BB35-4B4D-AECA-0D41296FF222}"/>
              </a:ext>
            </a:extLst>
          </p:cNvPr>
          <p:cNvSpPr>
            <a:spLocks noGrp="1"/>
          </p:cNvSpPr>
          <p:nvPr>
            <p:ph type="body" sz="quarter" idx="11"/>
          </p:nvPr>
        </p:nvSpPr>
        <p:spPr/>
        <p:txBody>
          <a:bodyPr/>
          <a:lstStyle/>
          <a:p>
            <a:r>
              <a:rPr lang="en-US" dirty="0"/>
              <a:t>VISION</a:t>
            </a:r>
          </a:p>
        </p:txBody>
      </p:sp>
      <p:sp>
        <p:nvSpPr>
          <p:cNvPr id="7" name="Rectángulo 6">
            <a:extLst>
              <a:ext uri="{FF2B5EF4-FFF2-40B4-BE49-F238E27FC236}">
                <a16:creationId xmlns:a16="http://schemas.microsoft.com/office/drawing/2014/main" id="{BAC13633-0831-4930-AD51-2FC0A2DCF442}"/>
              </a:ext>
            </a:extLst>
          </p:cNvPr>
          <p:cNvSpPr/>
          <p:nvPr/>
        </p:nvSpPr>
        <p:spPr>
          <a:xfrm>
            <a:off x="5708650" y="3200400"/>
            <a:ext cx="6483350" cy="3657600"/>
          </a:xfrm>
          <a:prstGeom prst="rect">
            <a:avLst/>
          </a:prstGeom>
          <a:solidFill>
            <a:srgbClr val="61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6CF41DD5-2AE4-42C3-B13F-AA1EA4EE8DCF}"/>
              </a:ext>
            </a:extLst>
          </p:cNvPr>
          <p:cNvSpPr/>
          <p:nvPr/>
        </p:nvSpPr>
        <p:spPr>
          <a:xfrm>
            <a:off x="1184275" y="1431970"/>
            <a:ext cx="3545987" cy="1200329"/>
          </a:xfrm>
          <a:prstGeom prst="rect">
            <a:avLst/>
          </a:prstGeom>
        </p:spPr>
        <p:txBody>
          <a:bodyPr wrap="square">
            <a:spAutoFit/>
          </a:bodyPr>
          <a:lstStyle/>
          <a:p>
            <a:r>
              <a:rPr lang="es-CO" dirty="0"/>
              <a:t>Donec fringilla est orci. Orci varius natoque penatibus et magnis dis. Donec fringilla est orci. Orci varius natoque penatibus et magnis dis.</a:t>
            </a:r>
          </a:p>
        </p:txBody>
      </p:sp>
      <p:sp>
        <p:nvSpPr>
          <p:cNvPr id="9" name="Rectángulo 8">
            <a:extLst>
              <a:ext uri="{FF2B5EF4-FFF2-40B4-BE49-F238E27FC236}">
                <a16:creationId xmlns:a16="http://schemas.microsoft.com/office/drawing/2014/main" id="{2F13BC84-D41A-46D2-94B3-C23C6AC0406D}"/>
              </a:ext>
            </a:extLst>
          </p:cNvPr>
          <p:cNvSpPr/>
          <p:nvPr/>
        </p:nvSpPr>
        <p:spPr>
          <a:xfrm>
            <a:off x="7479326" y="1431969"/>
            <a:ext cx="3545987" cy="1200329"/>
          </a:xfrm>
          <a:prstGeom prst="rect">
            <a:avLst/>
          </a:prstGeom>
        </p:spPr>
        <p:txBody>
          <a:bodyPr wrap="square">
            <a:spAutoFit/>
          </a:bodyPr>
          <a:lstStyle/>
          <a:p>
            <a:r>
              <a:rPr lang="es-CO" dirty="0"/>
              <a:t>Donec fringilla est orci. Orci varius natoque penatibus et magnis dis. Donec fringilla est orci. Orci varius natoque penatibus et magnis dis.</a:t>
            </a:r>
          </a:p>
        </p:txBody>
      </p:sp>
      <p:cxnSp>
        <p:nvCxnSpPr>
          <p:cNvPr id="11" name="Conector recto 10">
            <a:extLst>
              <a:ext uri="{FF2B5EF4-FFF2-40B4-BE49-F238E27FC236}">
                <a16:creationId xmlns:a16="http://schemas.microsoft.com/office/drawing/2014/main" id="{E21440A9-4634-4BD4-B9A6-F44222C4AC93}"/>
              </a:ext>
            </a:extLst>
          </p:cNvPr>
          <p:cNvCxnSpPr/>
          <p:nvPr/>
        </p:nvCxnSpPr>
        <p:spPr>
          <a:xfrm>
            <a:off x="5708650" y="316523"/>
            <a:ext cx="0" cy="2514600"/>
          </a:xfrm>
          <a:prstGeom prst="line">
            <a:avLst/>
          </a:prstGeom>
          <a:ln w="57150">
            <a:solidFill>
              <a:srgbClr val="610000"/>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108ACBCE-3955-4961-A78B-69006DF73D88}"/>
              </a:ext>
            </a:extLst>
          </p:cNvPr>
          <p:cNvSpPr/>
          <p:nvPr/>
        </p:nvSpPr>
        <p:spPr>
          <a:xfrm>
            <a:off x="0" y="3200400"/>
            <a:ext cx="580287" cy="844062"/>
          </a:xfrm>
          <a:prstGeom prst="rect">
            <a:avLst/>
          </a:prstGeom>
          <a:solidFill>
            <a:srgbClr val="610000"/>
          </a:solidFill>
          <a:ln>
            <a:solidFill>
              <a:srgbClr val="61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46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a:extLst>
              <a:ext uri="{FF2B5EF4-FFF2-40B4-BE49-F238E27FC236}">
                <a16:creationId xmlns:a16="http://schemas.microsoft.com/office/drawing/2014/main" id="{F7C7600D-CDAC-48F9-9CD9-A1E056CFF78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0894" b="30894"/>
          <a:stretch>
            <a:fillRect/>
          </a:stretch>
        </p:blipFill>
        <p:spPr/>
      </p:pic>
      <p:sp>
        <p:nvSpPr>
          <p:cNvPr id="5" name="Título 4">
            <a:extLst>
              <a:ext uri="{FF2B5EF4-FFF2-40B4-BE49-F238E27FC236}">
                <a16:creationId xmlns:a16="http://schemas.microsoft.com/office/drawing/2014/main" id="{6E65C38C-A6C5-4E8B-A29C-A4AF0DD1CE0C}"/>
              </a:ext>
            </a:extLst>
          </p:cNvPr>
          <p:cNvSpPr>
            <a:spLocks noGrp="1"/>
          </p:cNvSpPr>
          <p:nvPr>
            <p:ph type="title"/>
          </p:nvPr>
        </p:nvSpPr>
        <p:spPr/>
        <p:txBody>
          <a:bodyPr/>
          <a:lstStyle/>
          <a:p>
            <a:r>
              <a:rPr lang="en-US" dirty="0"/>
              <a:t>OUR SERVICES</a:t>
            </a:r>
          </a:p>
        </p:txBody>
      </p:sp>
      <p:sp>
        <p:nvSpPr>
          <p:cNvPr id="10" name="Marcador de texto 9">
            <a:extLst>
              <a:ext uri="{FF2B5EF4-FFF2-40B4-BE49-F238E27FC236}">
                <a16:creationId xmlns:a16="http://schemas.microsoft.com/office/drawing/2014/main" id="{C1198553-2491-41E5-AFA6-28B86463EEAD}"/>
              </a:ext>
            </a:extLst>
          </p:cNvPr>
          <p:cNvSpPr>
            <a:spLocks noGrp="1"/>
          </p:cNvSpPr>
          <p:nvPr>
            <p:ph type="body" sz="quarter" idx="14"/>
          </p:nvPr>
        </p:nvSpPr>
        <p:spPr/>
        <p:txBody>
          <a:bodyPr/>
          <a:lstStyle/>
          <a:p>
            <a:r>
              <a:rPr lang="es-CO" dirty="0" err="1"/>
              <a:t>Datoque</a:t>
            </a:r>
            <a:r>
              <a:rPr lang="es-CO" dirty="0"/>
              <a:t> penatibus et magnis dis. Donec fringilla est orci. Orci varius natoque penatibus et magnis dis.</a:t>
            </a:r>
            <a:endParaRPr lang="en-US" dirty="0"/>
          </a:p>
        </p:txBody>
      </p:sp>
      <p:sp>
        <p:nvSpPr>
          <p:cNvPr id="13" name="Rectángulo 12">
            <a:extLst>
              <a:ext uri="{FF2B5EF4-FFF2-40B4-BE49-F238E27FC236}">
                <a16:creationId xmlns:a16="http://schemas.microsoft.com/office/drawing/2014/main" id="{74567942-176B-463E-BF6E-577AC15421D1}"/>
              </a:ext>
            </a:extLst>
          </p:cNvPr>
          <p:cNvSpPr/>
          <p:nvPr/>
        </p:nvSpPr>
        <p:spPr>
          <a:xfrm>
            <a:off x="0" y="3898900"/>
            <a:ext cx="12192000" cy="2959100"/>
          </a:xfrm>
          <a:prstGeom prst="rect">
            <a:avLst/>
          </a:prstGeom>
          <a:solidFill>
            <a:srgbClr val="61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a:extLst>
              <a:ext uri="{FF2B5EF4-FFF2-40B4-BE49-F238E27FC236}">
                <a16:creationId xmlns:a16="http://schemas.microsoft.com/office/drawing/2014/main" id="{9C2AE63A-EE02-4905-B4C8-F9E081A53571}"/>
              </a:ext>
            </a:extLst>
          </p:cNvPr>
          <p:cNvSpPr/>
          <p:nvPr/>
        </p:nvSpPr>
        <p:spPr>
          <a:xfrm>
            <a:off x="2068653" y="5101451"/>
            <a:ext cx="2614332" cy="1477328"/>
          </a:xfrm>
          <a:prstGeom prst="rect">
            <a:avLst/>
          </a:prstGeom>
        </p:spPr>
        <p:txBody>
          <a:bodyPr wrap="square">
            <a:spAutoFit/>
          </a:bodyPr>
          <a:lstStyle/>
          <a:p>
            <a:pPr algn="ctr"/>
            <a:r>
              <a:rPr lang="es-CO" b="1" dirty="0">
                <a:solidFill>
                  <a:schemeClr val="bg1"/>
                </a:solidFill>
              </a:rPr>
              <a:t>TITLE</a:t>
            </a:r>
          </a:p>
          <a:p>
            <a:pPr algn="ctr"/>
            <a:r>
              <a:rPr lang="es-CO" dirty="0">
                <a:solidFill>
                  <a:schemeClr val="bg1"/>
                </a:solidFill>
              </a:rPr>
              <a:t>Donec fringilla est orci. Orci varius natoque penatibus et magnis dis. Donec fringilla est orci</a:t>
            </a:r>
          </a:p>
        </p:txBody>
      </p:sp>
      <p:sp>
        <p:nvSpPr>
          <p:cNvPr id="23" name="Rectángulo 22">
            <a:extLst>
              <a:ext uri="{FF2B5EF4-FFF2-40B4-BE49-F238E27FC236}">
                <a16:creationId xmlns:a16="http://schemas.microsoft.com/office/drawing/2014/main" id="{742A75A1-9973-410F-BE95-B0D730DED8A5}"/>
              </a:ext>
            </a:extLst>
          </p:cNvPr>
          <p:cNvSpPr/>
          <p:nvPr/>
        </p:nvSpPr>
        <p:spPr>
          <a:xfrm>
            <a:off x="5196029" y="5101451"/>
            <a:ext cx="2614332" cy="1477328"/>
          </a:xfrm>
          <a:prstGeom prst="rect">
            <a:avLst/>
          </a:prstGeom>
        </p:spPr>
        <p:txBody>
          <a:bodyPr wrap="square">
            <a:spAutoFit/>
          </a:bodyPr>
          <a:lstStyle/>
          <a:p>
            <a:pPr algn="ctr"/>
            <a:r>
              <a:rPr lang="es-CO" b="1" dirty="0">
                <a:solidFill>
                  <a:schemeClr val="bg1"/>
                </a:solidFill>
              </a:rPr>
              <a:t>TITLE</a:t>
            </a:r>
          </a:p>
          <a:p>
            <a:pPr algn="ctr"/>
            <a:r>
              <a:rPr lang="es-CO" dirty="0">
                <a:solidFill>
                  <a:schemeClr val="bg1"/>
                </a:solidFill>
              </a:rPr>
              <a:t>Donec fringilla est orci. Orci varius natoque penatibus et magnis dis. Donec fringilla est orci</a:t>
            </a:r>
          </a:p>
        </p:txBody>
      </p:sp>
      <p:sp>
        <p:nvSpPr>
          <p:cNvPr id="24" name="Rectángulo 23">
            <a:extLst>
              <a:ext uri="{FF2B5EF4-FFF2-40B4-BE49-F238E27FC236}">
                <a16:creationId xmlns:a16="http://schemas.microsoft.com/office/drawing/2014/main" id="{C39D25ED-F383-420B-8464-F4C337C8CA77}"/>
              </a:ext>
            </a:extLst>
          </p:cNvPr>
          <p:cNvSpPr/>
          <p:nvPr/>
        </p:nvSpPr>
        <p:spPr>
          <a:xfrm>
            <a:off x="8164652" y="5151333"/>
            <a:ext cx="2614332" cy="1477328"/>
          </a:xfrm>
          <a:prstGeom prst="rect">
            <a:avLst/>
          </a:prstGeom>
        </p:spPr>
        <p:txBody>
          <a:bodyPr wrap="square">
            <a:spAutoFit/>
          </a:bodyPr>
          <a:lstStyle/>
          <a:p>
            <a:pPr algn="ctr"/>
            <a:r>
              <a:rPr lang="es-CO" b="1" dirty="0">
                <a:solidFill>
                  <a:schemeClr val="bg1"/>
                </a:solidFill>
              </a:rPr>
              <a:t>TITLE</a:t>
            </a:r>
          </a:p>
          <a:p>
            <a:pPr algn="ctr"/>
            <a:r>
              <a:rPr lang="es-CO" dirty="0">
                <a:solidFill>
                  <a:schemeClr val="bg1"/>
                </a:solidFill>
              </a:rPr>
              <a:t>Donec fringilla est orci. Orci varius natoque penatibus et magnis dis. Donec fringilla est orci</a:t>
            </a:r>
          </a:p>
        </p:txBody>
      </p:sp>
      <p:sp>
        <p:nvSpPr>
          <p:cNvPr id="3" name="Marcador de posición de imagen 2">
            <a:extLst>
              <a:ext uri="{FF2B5EF4-FFF2-40B4-BE49-F238E27FC236}">
                <a16:creationId xmlns:a16="http://schemas.microsoft.com/office/drawing/2014/main" id="{8F0C2B05-DA54-4462-B701-FB6B106669EC}"/>
              </a:ext>
            </a:extLst>
          </p:cNvPr>
          <p:cNvSpPr>
            <a:spLocks noGrp="1"/>
          </p:cNvSpPr>
          <p:nvPr>
            <p:ph type="pic" sz="quarter" idx="10"/>
          </p:nvPr>
        </p:nvSpPr>
        <p:spPr/>
        <p:txBody>
          <a:bodyPr/>
          <a:lstStyle/>
          <a:p>
            <a:endParaRPr lang="es-CO"/>
          </a:p>
        </p:txBody>
      </p:sp>
      <p:sp>
        <p:nvSpPr>
          <p:cNvPr id="6" name="Marcador de posición de imagen 5">
            <a:extLst>
              <a:ext uri="{FF2B5EF4-FFF2-40B4-BE49-F238E27FC236}">
                <a16:creationId xmlns:a16="http://schemas.microsoft.com/office/drawing/2014/main" id="{F8675D62-9607-4B47-971E-CF9DC8EF284D}"/>
              </a:ext>
            </a:extLst>
          </p:cNvPr>
          <p:cNvSpPr>
            <a:spLocks noGrp="1"/>
          </p:cNvSpPr>
          <p:nvPr>
            <p:ph type="pic" sz="quarter" idx="11"/>
          </p:nvPr>
        </p:nvSpPr>
        <p:spPr/>
        <p:txBody>
          <a:bodyPr/>
          <a:lstStyle/>
          <a:p>
            <a:endParaRPr lang="es-CO"/>
          </a:p>
        </p:txBody>
      </p:sp>
      <p:sp>
        <p:nvSpPr>
          <p:cNvPr id="8" name="Marcador de posición de imagen 7">
            <a:extLst>
              <a:ext uri="{FF2B5EF4-FFF2-40B4-BE49-F238E27FC236}">
                <a16:creationId xmlns:a16="http://schemas.microsoft.com/office/drawing/2014/main" id="{AAB8B177-2619-4976-AE3F-A441EA370AE4}"/>
              </a:ext>
            </a:extLst>
          </p:cNvPr>
          <p:cNvSpPr>
            <a:spLocks noGrp="1"/>
          </p:cNvSpPr>
          <p:nvPr>
            <p:ph type="pic" sz="quarter" idx="12"/>
          </p:nvPr>
        </p:nvSpPr>
        <p:spPr/>
        <p:txBody>
          <a:bodyPr/>
          <a:lstStyle/>
          <a:p>
            <a:endParaRPr lang="es-CO"/>
          </a:p>
        </p:txBody>
      </p:sp>
    </p:spTree>
    <p:extLst>
      <p:ext uri="{BB962C8B-B14F-4D97-AF65-F5344CB8AC3E}">
        <p14:creationId xmlns:p14="http://schemas.microsoft.com/office/powerpoint/2010/main" val="17130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537E2324-E2B3-44C3-BE82-C5D11F611F8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Rectángulo 4">
            <a:extLst>
              <a:ext uri="{FF2B5EF4-FFF2-40B4-BE49-F238E27FC236}">
                <a16:creationId xmlns:a16="http://schemas.microsoft.com/office/drawing/2014/main" id="{F3ACA30B-2F2D-4C80-8A84-95EFF0EC13D6}"/>
              </a:ext>
            </a:extLst>
          </p:cNvPr>
          <p:cNvSpPr/>
          <p:nvPr/>
        </p:nvSpPr>
        <p:spPr>
          <a:xfrm>
            <a:off x="3860801" y="0"/>
            <a:ext cx="4857750" cy="6858000"/>
          </a:xfrm>
          <a:prstGeom prst="rect">
            <a:avLst/>
          </a:prstGeom>
          <a:solidFill>
            <a:srgbClr val="61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4">
            <a:extLst>
              <a:ext uri="{FF2B5EF4-FFF2-40B4-BE49-F238E27FC236}">
                <a16:creationId xmlns:a16="http://schemas.microsoft.com/office/drawing/2014/main" id="{4E783958-8013-43A4-BAA8-DCD54B5AC3D6}"/>
              </a:ext>
            </a:extLst>
          </p:cNvPr>
          <p:cNvSpPr txBox="1">
            <a:spLocks/>
          </p:cNvSpPr>
          <p:nvPr/>
        </p:nvSpPr>
        <p:spPr>
          <a:xfrm>
            <a:off x="4825093" y="2556782"/>
            <a:ext cx="2888343" cy="19861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Black" panose="020B0A04020102020204" pitchFamily="34" charset="0"/>
              </a:rPr>
              <a:t>WRITE YOUR TITLE</a:t>
            </a:r>
          </a:p>
        </p:txBody>
      </p:sp>
      <p:sp>
        <p:nvSpPr>
          <p:cNvPr id="7" name="Rectángulo 6">
            <a:extLst>
              <a:ext uri="{FF2B5EF4-FFF2-40B4-BE49-F238E27FC236}">
                <a16:creationId xmlns:a16="http://schemas.microsoft.com/office/drawing/2014/main" id="{E129BE96-C940-4601-BB35-9378D024E7BE}"/>
              </a:ext>
            </a:extLst>
          </p:cNvPr>
          <p:cNvSpPr/>
          <p:nvPr/>
        </p:nvSpPr>
        <p:spPr>
          <a:xfrm>
            <a:off x="1069377" y="1229525"/>
            <a:ext cx="2391480" cy="1077218"/>
          </a:xfrm>
          <a:prstGeom prst="rect">
            <a:avLst/>
          </a:prstGeom>
        </p:spPr>
        <p:txBody>
          <a:bodyPr wrap="square">
            <a:spAutoFit/>
          </a:bodyPr>
          <a:lstStyle/>
          <a:p>
            <a:pPr algn="r"/>
            <a:r>
              <a:rPr lang="es-CO" sz="1600" dirty="0"/>
              <a:t>Donec fringilla est orci. Orci varius natoque penatibus et magnis dis. Donec fringilla est orci. </a:t>
            </a:r>
          </a:p>
        </p:txBody>
      </p:sp>
      <p:sp>
        <p:nvSpPr>
          <p:cNvPr id="8" name="CuadroTexto 7">
            <a:extLst>
              <a:ext uri="{FF2B5EF4-FFF2-40B4-BE49-F238E27FC236}">
                <a16:creationId xmlns:a16="http://schemas.microsoft.com/office/drawing/2014/main" id="{B13D3A40-F073-4389-A68A-F0B9D7CEDA39}"/>
              </a:ext>
            </a:extLst>
          </p:cNvPr>
          <p:cNvSpPr txBox="1"/>
          <p:nvPr/>
        </p:nvSpPr>
        <p:spPr>
          <a:xfrm>
            <a:off x="1886334" y="644750"/>
            <a:ext cx="1574523" cy="584775"/>
          </a:xfrm>
          <a:prstGeom prst="rect">
            <a:avLst/>
          </a:prstGeom>
          <a:noFill/>
        </p:spPr>
        <p:txBody>
          <a:bodyPr wrap="square" rtlCol="0">
            <a:spAutoFit/>
          </a:bodyPr>
          <a:lstStyle/>
          <a:p>
            <a:pPr algn="r"/>
            <a:r>
              <a:rPr lang="en-US" sz="3200" b="1" dirty="0">
                <a:solidFill>
                  <a:srgbClr val="CC0000"/>
                </a:solidFill>
                <a:latin typeface="Arial" panose="020B0604020202020204" pitchFamily="34" charset="0"/>
                <a:cs typeface="Arial" panose="020B0604020202020204" pitchFamily="34" charset="0"/>
              </a:rPr>
              <a:t>1250</a:t>
            </a:r>
          </a:p>
        </p:txBody>
      </p:sp>
      <p:sp>
        <p:nvSpPr>
          <p:cNvPr id="9" name="Rectángulo 8">
            <a:extLst>
              <a:ext uri="{FF2B5EF4-FFF2-40B4-BE49-F238E27FC236}">
                <a16:creationId xmlns:a16="http://schemas.microsoft.com/office/drawing/2014/main" id="{F01F2CAF-2B23-4860-86A4-0EFFF6855396}"/>
              </a:ext>
            </a:extLst>
          </p:cNvPr>
          <p:cNvSpPr/>
          <p:nvPr/>
        </p:nvSpPr>
        <p:spPr>
          <a:xfrm>
            <a:off x="1069377" y="3331497"/>
            <a:ext cx="2391480" cy="1077218"/>
          </a:xfrm>
          <a:prstGeom prst="rect">
            <a:avLst/>
          </a:prstGeom>
        </p:spPr>
        <p:txBody>
          <a:bodyPr wrap="square">
            <a:spAutoFit/>
          </a:bodyPr>
          <a:lstStyle/>
          <a:p>
            <a:pPr algn="r"/>
            <a:r>
              <a:rPr lang="es-CO" sz="1600" dirty="0"/>
              <a:t>Donec fringilla est orci. Orci varius natoque penatibus et magnis dis. Donec fringilla est orci. </a:t>
            </a:r>
          </a:p>
        </p:txBody>
      </p:sp>
      <p:sp>
        <p:nvSpPr>
          <p:cNvPr id="10" name="CuadroTexto 9">
            <a:extLst>
              <a:ext uri="{FF2B5EF4-FFF2-40B4-BE49-F238E27FC236}">
                <a16:creationId xmlns:a16="http://schemas.microsoft.com/office/drawing/2014/main" id="{B12DE523-7534-4D7C-BF10-6CF244B64AE0}"/>
              </a:ext>
            </a:extLst>
          </p:cNvPr>
          <p:cNvSpPr txBox="1"/>
          <p:nvPr/>
        </p:nvSpPr>
        <p:spPr>
          <a:xfrm>
            <a:off x="1886334" y="2746722"/>
            <a:ext cx="1574523" cy="584775"/>
          </a:xfrm>
          <a:prstGeom prst="rect">
            <a:avLst/>
          </a:prstGeom>
          <a:noFill/>
        </p:spPr>
        <p:txBody>
          <a:bodyPr wrap="square" rtlCol="0">
            <a:spAutoFit/>
          </a:bodyPr>
          <a:lstStyle/>
          <a:p>
            <a:pPr algn="r"/>
            <a:r>
              <a:rPr lang="en-US" sz="3200" b="1" dirty="0">
                <a:solidFill>
                  <a:srgbClr val="CC0000"/>
                </a:solidFill>
                <a:latin typeface="Arial" panose="020B0604020202020204" pitchFamily="34" charset="0"/>
                <a:cs typeface="Arial" panose="020B0604020202020204" pitchFamily="34" charset="0"/>
              </a:rPr>
              <a:t>+300</a:t>
            </a:r>
          </a:p>
        </p:txBody>
      </p:sp>
      <p:sp>
        <p:nvSpPr>
          <p:cNvPr id="11" name="Rectángulo 10">
            <a:extLst>
              <a:ext uri="{FF2B5EF4-FFF2-40B4-BE49-F238E27FC236}">
                <a16:creationId xmlns:a16="http://schemas.microsoft.com/office/drawing/2014/main" id="{7FA2DC02-E5A5-461B-8B12-73123A42C9E4}"/>
              </a:ext>
            </a:extLst>
          </p:cNvPr>
          <p:cNvSpPr/>
          <p:nvPr/>
        </p:nvSpPr>
        <p:spPr>
          <a:xfrm>
            <a:off x="1069377" y="5397183"/>
            <a:ext cx="2391480" cy="1077218"/>
          </a:xfrm>
          <a:prstGeom prst="rect">
            <a:avLst/>
          </a:prstGeom>
        </p:spPr>
        <p:txBody>
          <a:bodyPr wrap="square">
            <a:spAutoFit/>
          </a:bodyPr>
          <a:lstStyle/>
          <a:p>
            <a:pPr algn="r"/>
            <a:r>
              <a:rPr lang="es-CO" sz="1600" dirty="0"/>
              <a:t>Donec fringilla est orci. Orci varius natoque penatibus et magnis dis. Donec fringilla est orci. </a:t>
            </a:r>
          </a:p>
        </p:txBody>
      </p:sp>
      <p:sp>
        <p:nvSpPr>
          <p:cNvPr id="12" name="CuadroTexto 11">
            <a:extLst>
              <a:ext uri="{FF2B5EF4-FFF2-40B4-BE49-F238E27FC236}">
                <a16:creationId xmlns:a16="http://schemas.microsoft.com/office/drawing/2014/main" id="{9DFE39C9-6119-4B72-8E7F-03A7814C8EC1}"/>
              </a:ext>
            </a:extLst>
          </p:cNvPr>
          <p:cNvSpPr txBox="1"/>
          <p:nvPr/>
        </p:nvSpPr>
        <p:spPr>
          <a:xfrm>
            <a:off x="1886334" y="4812408"/>
            <a:ext cx="1574523" cy="584775"/>
          </a:xfrm>
          <a:prstGeom prst="rect">
            <a:avLst/>
          </a:prstGeom>
          <a:noFill/>
        </p:spPr>
        <p:txBody>
          <a:bodyPr wrap="square" rtlCol="0">
            <a:spAutoFit/>
          </a:bodyPr>
          <a:lstStyle/>
          <a:p>
            <a:pPr algn="r"/>
            <a:r>
              <a:rPr lang="en-US" sz="3200" b="1" dirty="0">
                <a:solidFill>
                  <a:srgbClr val="CC0000"/>
                </a:solidFill>
                <a:latin typeface="Arial" panose="020B0604020202020204" pitchFamily="34" charset="0"/>
                <a:cs typeface="Arial" panose="020B0604020202020204" pitchFamily="34" charset="0"/>
              </a:rPr>
              <a:t>5000</a:t>
            </a:r>
          </a:p>
        </p:txBody>
      </p:sp>
      <p:sp>
        <p:nvSpPr>
          <p:cNvPr id="13" name="Rectángulo 12">
            <a:extLst>
              <a:ext uri="{FF2B5EF4-FFF2-40B4-BE49-F238E27FC236}">
                <a16:creationId xmlns:a16="http://schemas.microsoft.com/office/drawing/2014/main" id="{CC4F1C5A-71AC-4743-A753-1DC2129F305E}"/>
              </a:ext>
            </a:extLst>
          </p:cNvPr>
          <p:cNvSpPr/>
          <p:nvPr/>
        </p:nvSpPr>
        <p:spPr>
          <a:xfrm>
            <a:off x="8972405" y="1229525"/>
            <a:ext cx="2391480" cy="1077218"/>
          </a:xfrm>
          <a:prstGeom prst="rect">
            <a:avLst/>
          </a:prstGeom>
        </p:spPr>
        <p:txBody>
          <a:bodyPr wrap="square">
            <a:spAutoFit/>
          </a:bodyPr>
          <a:lstStyle/>
          <a:p>
            <a:r>
              <a:rPr lang="es-CO" sz="1600" dirty="0"/>
              <a:t>Donec fringilla est orci. Orci varius natoque penatibus et magnis dis. Donec fringilla est orci. </a:t>
            </a:r>
          </a:p>
        </p:txBody>
      </p:sp>
      <p:sp>
        <p:nvSpPr>
          <p:cNvPr id="14" name="CuadroTexto 13">
            <a:extLst>
              <a:ext uri="{FF2B5EF4-FFF2-40B4-BE49-F238E27FC236}">
                <a16:creationId xmlns:a16="http://schemas.microsoft.com/office/drawing/2014/main" id="{389E7B37-D56F-4A40-B961-C06D2992D9D4}"/>
              </a:ext>
            </a:extLst>
          </p:cNvPr>
          <p:cNvSpPr txBox="1"/>
          <p:nvPr/>
        </p:nvSpPr>
        <p:spPr>
          <a:xfrm>
            <a:off x="8987442" y="644750"/>
            <a:ext cx="1574523" cy="584775"/>
          </a:xfrm>
          <a:prstGeom prst="rect">
            <a:avLst/>
          </a:prstGeom>
          <a:noFill/>
        </p:spPr>
        <p:txBody>
          <a:bodyPr wrap="square" rtlCol="0">
            <a:spAutoFit/>
          </a:bodyPr>
          <a:lstStyle/>
          <a:p>
            <a:r>
              <a:rPr lang="en-US" sz="3200" b="1" dirty="0">
                <a:solidFill>
                  <a:srgbClr val="CC0000"/>
                </a:solidFill>
                <a:latin typeface="Arial" panose="020B0604020202020204" pitchFamily="34" charset="0"/>
                <a:cs typeface="Arial" panose="020B0604020202020204" pitchFamily="34" charset="0"/>
              </a:rPr>
              <a:t>1250</a:t>
            </a:r>
          </a:p>
        </p:txBody>
      </p:sp>
      <p:sp>
        <p:nvSpPr>
          <p:cNvPr id="15" name="Rectángulo 14">
            <a:extLst>
              <a:ext uri="{FF2B5EF4-FFF2-40B4-BE49-F238E27FC236}">
                <a16:creationId xmlns:a16="http://schemas.microsoft.com/office/drawing/2014/main" id="{677D981D-BC4C-4D61-9D5E-E915D9D42B34}"/>
              </a:ext>
            </a:extLst>
          </p:cNvPr>
          <p:cNvSpPr/>
          <p:nvPr/>
        </p:nvSpPr>
        <p:spPr>
          <a:xfrm>
            <a:off x="8972405" y="3331497"/>
            <a:ext cx="2391480" cy="1077218"/>
          </a:xfrm>
          <a:prstGeom prst="rect">
            <a:avLst/>
          </a:prstGeom>
        </p:spPr>
        <p:txBody>
          <a:bodyPr wrap="square">
            <a:spAutoFit/>
          </a:bodyPr>
          <a:lstStyle/>
          <a:p>
            <a:r>
              <a:rPr lang="es-CO" sz="1600" dirty="0"/>
              <a:t>Donec fringilla est orci. Orci varius natoque penatibus et magnis dis. Donec fringilla est orci. </a:t>
            </a:r>
          </a:p>
        </p:txBody>
      </p:sp>
      <p:sp>
        <p:nvSpPr>
          <p:cNvPr id="16" name="CuadroTexto 15">
            <a:extLst>
              <a:ext uri="{FF2B5EF4-FFF2-40B4-BE49-F238E27FC236}">
                <a16:creationId xmlns:a16="http://schemas.microsoft.com/office/drawing/2014/main" id="{B55E46AB-E135-4F92-BAE7-7C9DEDE1449F}"/>
              </a:ext>
            </a:extLst>
          </p:cNvPr>
          <p:cNvSpPr txBox="1"/>
          <p:nvPr/>
        </p:nvSpPr>
        <p:spPr>
          <a:xfrm>
            <a:off x="8895581" y="2746722"/>
            <a:ext cx="1574523" cy="584775"/>
          </a:xfrm>
          <a:prstGeom prst="rect">
            <a:avLst/>
          </a:prstGeom>
          <a:noFill/>
        </p:spPr>
        <p:txBody>
          <a:bodyPr wrap="square" rtlCol="0">
            <a:spAutoFit/>
          </a:bodyPr>
          <a:lstStyle/>
          <a:p>
            <a:r>
              <a:rPr lang="en-US" sz="3200" b="1" dirty="0">
                <a:solidFill>
                  <a:srgbClr val="CC0000"/>
                </a:solidFill>
                <a:latin typeface="Arial" panose="020B0604020202020204" pitchFamily="34" charset="0"/>
                <a:cs typeface="Arial" panose="020B0604020202020204" pitchFamily="34" charset="0"/>
              </a:rPr>
              <a:t>+300</a:t>
            </a:r>
          </a:p>
        </p:txBody>
      </p:sp>
      <p:sp>
        <p:nvSpPr>
          <p:cNvPr id="17" name="Rectángulo 16">
            <a:extLst>
              <a:ext uri="{FF2B5EF4-FFF2-40B4-BE49-F238E27FC236}">
                <a16:creationId xmlns:a16="http://schemas.microsoft.com/office/drawing/2014/main" id="{DB0FA71C-5A3B-4A20-BD77-A32F25CD56EE}"/>
              </a:ext>
            </a:extLst>
          </p:cNvPr>
          <p:cNvSpPr/>
          <p:nvPr/>
        </p:nvSpPr>
        <p:spPr>
          <a:xfrm>
            <a:off x="8972405" y="5397183"/>
            <a:ext cx="2391480" cy="1077218"/>
          </a:xfrm>
          <a:prstGeom prst="rect">
            <a:avLst/>
          </a:prstGeom>
        </p:spPr>
        <p:txBody>
          <a:bodyPr wrap="square">
            <a:spAutoFit/>
          </a:bodyPr>
          <a:lstStyle/>
          <a:p>
            <a:r>
              <a:rPr lang="es-CO" sz="1600" dirty="0"/>
              <a:t>Donec fringilla est orci. Orci varius natoque penatibus et magnis dis. Donec fringilla est orci. </a:t>
            </a:r>
          </a:p>
        </p:txBody>
      </p:sp>
      <p:sp>
        <p:nvSpPr>
          <p:cNvPr id="18" name="CuadroTexto 17">
            <a:extLst>
              <a:ext uri="{FF2B5EF4-FFF2-40B4-BE49-F238E27FC236}">
                <a16:creationId xmlns:a16="http://schemas.microsoft.com/office/drawing/2014/main" id="{8CC34AF8-DBC4-4979-A4F2-82CE54FB1A5C}"/>
              </a:ext>
            </a:extLst>
          </p:cNvPr>
          <p:cNvSpPr txBox="1"/>
          <p:nvPr/>
        </p:nvSpPr>
        <p:spPr>
          <a:xfrm>
            <a:off x="8972405" y="4812408"/>
            <a:ext cx="1574523" cy="584775"/>
          </a:xfrm>
          <a:prstGeom prst="rect">
            <a:avLst/>
          </a:prstGeom>
          <a:noFill/>
        </p:spPr>
        <p:txBody>
          <a:bodyPr wrap="square" rtlCol="0">
            <a:spAutoFit/>
          </a:bodyPr>
          <a:lstStyle/>
          <a:p>
            <a:r>
              <a:rPr lang="en-US" sz="3200" b="1" dirty="0">
                <a:solidFill>
                  <a:srgbClr val="CC0000"/>
                </a:solidFill>
                <a:latin typeface="Arial" panose="020B0604020202020204" pitchFamily="34" charset="0"/>
                <a:cs typeface="Arial" panose="020B0604020202020204" pitchFamily="34" charset="0"/>
              </a:rPr>
              <a:t>5000</a:t>
            </a:r>
          </a:p>
        </p:txBody>
      </p:sp>
      <p:sp>
        <p:nvSpPr>
          <p:cNvPr id="19" name="Rectángulo 18">
            <a:extLst>
              <a:ext uri="{FF2B5EF4-FFF2-40B4-BE49-F238E27FC236}">
                <a16:creationId xmlns:a16="http://schemas.microsoft.com/office/drawing/2014/main" id="{54B9A08C-9E0C-4218-B7C0-A2ADBBC50D3F}"/>
              </a:ext>
            </a:extLst>
          </p:cNvPr>
          <p:cNvSpPr/>
          <p:nvPr/>
        </p:nvSpPr>
        <p:spPr>
          <a:xfrm>
            <a:off x="0" y="4156364"/>
            <a:ext cx="942109" cy="1579418"/>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a:extLst>
              <a:ext uri="{FF2B5EF4-FFF2-40B4-BE49-F238E27FC236}">
                <a16:creationId xmlns:a16="http://schemas.microsoft.com/office/drawing/2014/main" id="{989310DE-35A9-44DF-AD37-4FAD6695D434}"/>
              </a:ext>
            </a:extLst>
          </p:cNvPr>
          <p:cNvSpPr/>
          <p:nvPr/>
        </p:nvSpPr>
        <p:spPr>
          <a:xfrm>
            <a:off x="11249891" y="592075"/>
            <a:ext cx="942109" cy="1579418"/>
          </a:xfrm>
          <a:prstGeom prst="rect">
            <a:avLst/>
          </a:prstGeom>
          <a:solidFill>
            <a:srgbClr val="6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79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202CC577-9F41-4294-AD29-FFCFEBB1A34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9944" b="35288"/>
          <a:stretch/>
        </p:blipFill>
        <p:spPr>
          <a:xfrm>
            <a:off x="0" y="0"/>
            <a:ext cx="12192000" cy="1698625"/>
          </a:xfrm>
        </p:spPr>
      </p:pic>
      <p:pic>
        <p:nvPicPr>
          <p:cNvPr id="7" name="Marcador de posición de imagen 6">
            <a:extLst>
              <a:ext uri="{FF2B5EF4-FFF2-40B4-BE49-F238E27FC236}">
                <a16:creationId xmlns:a16="http://schemas.microsoft.com/office/drawing/2014/main" id="{728326D6-C080-474E-923B-E42CB7357253}"/>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75133" b="99"/>
          <a:stretch/>
        </p:blipFill>
        <p:spPr>
          <a:xfrm>
            <a:off x="0" y="5152571"/>
            <a:ext cx="12192000" cy="1698625"/>
          </a:xfrm>
        </p:spPr>
      </p:pic>
      <p:sp>
        <p:nvSpPr>
          <p:cNvPr id="8" name="Rectángulo 7">
            <a:extLst>
              <a:ext uri="{FF2B5EF4-FFF2-40B4-BE49-F238E27FC236}">
                <a16:creationId xmlns:a16="http://schemas.microsoft.com/office/drawing/2014/main" id="{19B1A326-C354-407E-A338-4302E2F614B2}"/>
              </a:ext>
            </a:extLst>
          </p:cNvPr>
          <p:cNvSpPr/>
          <p:nvPr/>
        </p:nvSpPr>
        <p:spPr>
          <a:xfrm>
            <a:off x="5708650" y="1"/>
            <a:ext cx="6483350" cy="2119086"/>
          </a:xfrm>
          <a:prstGeom prst="rect">
            <a:avLst/>
          </a:prstGeom>
          <a:solidFill>
            <a:srgbClr val="61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F3B0C35D-70D3-4615-A82F-0C69995CF301}"/>
              </a:ext>
            </a:extLst>
          </p:cNvPr>
          <p:cNvSpPr/>
          <p:nvPr/>
        </p:nvSpPr>
        <p:spPr>
          <a:xfrm>
            <a:off x="0" y="4847771"/>
            <a:ext cx="6483350" cy="2003425"/>
          </a:xfrm>
          <a:prstGeom prst="rect">
            <a:avLst/>
          </a:prstGeom>
          <a:solidFill>
            <a:srgbClr val="61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91B41CA0-62C7-4D28-94C5-4DF106EEFFC3}"/>
              </a:ext>
            </a:extLst>
          </p:cNvPr>
          <p:cNvSpPr/>
          <p:nvPr/>
        </p:nvSpPr>
        <p:spPr>
          <a:xfrm>
            <a:off x="1793876" y="2784179"/>
            <a:ext cx="8191954" cy="1477328"/>
          </a:xfrm>
          <a:prstGeom prst="rect">
            <a:avLst/>
          </a:prstGeom>
        </p:spPr>
        <p:txBody>
          <a:bodyPr wrap="square">
            <a:spAutoFit/>
          </a:bodyPr>
          <a:lstStyle/>
          <a:p>
            <a:pPr algn="ctr"/>
            <a:r>
              <a:rPr lang="es-CO" dirty="0">
                <a:latin typeface="Arial" panose="020B0604020202020204" pitchFamily="34" charset="0"/>
                <a:cs typeface="Arial" panose="020B0604020202020204" pitchFamily="34" charset="0"/>
              </a:rPr>
              <a:t>Donec fringilla est orci. Orci varius natoque penatibus et magnis dis. Donec fringilla est orci. Orci varius natoque penatibus et magnis </a:t>
            </a:r>
            <a:r>
              <a:rPr lang="es-CO" dirty="0" err="1">
                <a:latin typeface="Arial" panose="020B0604020202020204" pitchFamily="34" charset="0"/>
                <a:cs typeface="Arial" panose="020B0604020202020204" pitchFamily="34" charset="0"/>
              </a:rPr>
              <a:t>dis</a:t>
            </a:r>
            <a:r>
              <a:rPr lang="es-CO" dirty="0">
                <a:latin typeface="Arial" panose="020B0604020202020204" pitchFamily="34" charset="0"/>
                <a:cs typeface="Arial" panose="020B0604020202020204" pitchFamily="34" charset="0"/>
              </a:rPr>
              <a:t>.</a:t>
            </a:r>
          </a:p>
          <a:p>
            <a:pPr algn="ctr"/>
            <a:endParaRPr lang="es-CO" dirty="0">
              <a:latin typeface="Arial Black" panose="020B0A04020102020204" pitchFamily="34" charset="0"/>
            </a:endParaRPr>
          </a:p>
          <a:p>
            <a:pPr algn="ctr"/>
            <a:r>
              <a:rPr lang="es-CO" b="1" dirty="0">
                <a:latin typeface="Arial Black" panose="020B0A04020102020204" pitchFamily="34" charset="0"/>
              </a:rPr>
              <a:t>Pepe</a:t>
            </a:r>
          </a:p>
          <a:p>
            <a:pPr algn="ctr"/>
            <a:r>
              <a:rPr lang="es-CO" b="1" dirty="0" err="1">
                <a:latin typeface="Arial Black" panose="020B0A04020102020204" pitchFamily="34" charset="0"/>
              </a:rPr>
              <a:t>President</a:t>
            </a:r>
            <a:endParaRPr lang="es-CO" b="1" dirty="0">
              <a:latin typeface="Arial Black" panose="020B0A04020102020204" pitchFamily="34" charset="0"/>
            </a:endParaRPr>
          </a:p>
        </p:txBody>
      </p:sp>
      <p:grpSp>
        <p:nvGrpSpPr>
          <p:cNvPr id="11" name="Grupo 10">
            <a:extLst>
              <a:ext uri="{FF2B5EF4-FFF2-40B4-BE49-F238E27FC236}">
                <a16:creationId xmlns:a16="http://schemas.microsoft.com/office/drawing/2014/main" id="{DC031DEE-C539-4B68-B8B0-DEE3D5ADE2FD}"/>
              </a:ext>
            </a:extLst>
          </p:cNvPr>
          <p:cNvGrpSpPr/>
          <p:nvPr/>
        </p:nvGrpSpPr>
        <p:grpSpPr>
          <a:xfrm>
            <a:off x="1631950" y="2473801"/>
            <a:ext cx="323851" cy="231776"/>
            <a:chOff x="8174470" y="2393823"/>
            <a:chExt cx="323851" cy="231776"/>
          </a:xfrm>
          <a:solidFill>
            <a:srgbClr val="990033"/>
          </a:solidFill>
        </p:grpSpPr>
        <p:sp>
          <p:nvSpPr>
            <p:cNvPr id="12" name="Oval 5">
              <a:extLst>
                <a:ext uri="{FF2B5EF4-FFF2-40B4-BE49-F238E27FC236}">
                  <a16:creationId xmlns:a16="http://schemas.microsoft.com/office/drawing/2014/main" id="{58F4387F-1505-4235-AD3C-5A261783D636}"/>
                </a:ext>
              </a:extLst>
            </p:cNvPr>
            <p:cNvSpPr>
              <a:spLocks noChangeArrowheads="1"/>
            </p:cNvSpPr>
            <p:nvPr/>
          </p:nvSpPr>
          <p:spPr bwMode="auto">
            <a:xfrm>
              <a:off x="8174470" y="2468436"/>
              <a:ext cx="141288" cy="157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 name="Freeform 6">
              <a:extLst>
                <a:ext uri="{FF2B5EF4-FFF2-40B4-BE49-F238E27FC236}">
                  <a16:creationId xmlns:a16="http://schemas.microsoft.com/office/drawing/2014/main" id="{8C2F46F4-5EA8-4606-8781-AE695B6D6274}"/>
                </a:ext>
              </a:extLst>
            </p:cNvPr>
            <p:cNvSpPr>
              <a:spLocks/>
            </p:cNvSpPr>
            <p:nvPr/>
          </p:nvSpPr>
          <p:spPr bwMode="auto">
            <a:xfrm>
              <a:off x="8174470" y="2393823"/>
              <a:ext cx="141288" cy="157163"/>
            </a:xfrm>
            <a:custGeom>
              <a:avLst/>
              <a:gdLst>
                <a:gd name="T0" fmla="*/ 9 w 17"/>
                <a:gd name="T1" fmla="*/ 9 h 19"/>
                <a:gd name="T2" fmla="*/ 17 w 17"/>
                <a:gd name="T3" fmla="*/ 1 h 19"/>
                <a:gd name="T4" fmla="*/ 17 w 17"/>
                <a:gd name="T5" fmla="*/ 0 h 19"/>
                <a:gd name="T6" fmla="*/ 0 w 17"/>
                <a:gd name="T7" fmla="*/ 17 h 19"/>
                <a:gd name="T8" fmla="*/ 0 w 17"/>
                <a:gd name="T9" fmla="*/ 19 h 19"/>
              </a:gdLst>
              <a:ahLst/>
              <a:cxnLst>
                <a:cxn ang="0">
                  <a:pos x="T0" y="T1"/>
                </a:cxn>
                <a:cxn ang="0">
                  <a:pos x="T2" y="T3"/>
                </a:cxn>
                <a:cxn ang="0">
                  <a:pos x="T4" y="T5"/>
                </a:cxn>
                <a:cxn ang="0">
                  <a:pos x="T6" y="T7"/>
                </a:cxn>
                <a:cxn ang="0">
                  <a:pos x="T8" y="T9"/>
                </a:cxn>
              </a:cxnLst>
              <a:rect l="0" t="0" r="r" b="b"/>
              <a:pathLst>
                <a:path w="17" h="19">
                  <a:moveTo>
                    <a:pt x="9" y="9"/>
                  </a:moveTo>
                  <a:cubicBezTo>
                    <a:pt x="9" y="5"/>
                    <a:pt x="12" y="1"/>
                    <a:pt x="17" y="1"/>
                  </a:cubicBezTo>
                  <a:cubicBezTo>
                    <a:pt x="17" y="0"/>
                    <a:pt x="17" y="0"/>
                    <a:pt x="17" y="0"/>
                  </a:cubicBezTo>
                  <a:cubicBezTo>
                    <a:pt x="8" y="0"/>
                    <a:pt x="0" y="8"/>
                    <a:pt x="0" y="17"/>
                  </a:cubicBezTo>
                  <a:cubicBezTo>
                    <a:pt x="0" y="19"/>
                    <a:pt x="0" y="19"/>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 name="Oval 7">
              <a:extLst>
                <a:ext uri="{FF2B5EF4-FFF2-40B4-BE49-F238E27FC236}">
                  <a16:creationId xmlns:a16="http://schemas.microsoft.com/office/drawing/2014/main" id="{177088F6-E20F-45C2-9062-F2E4F5A1F8A0}"/>
                </a:ext>
              </a:extLst>
            </p:cNvPr>
            <p:cNvSpPr>
              <a:spLocks noChangeArrowheads="1"/>
            </p:cNvSpPr>
            <p:nvPr/>
          </p:nvSpPr>
          <p:spPr bwMode="auto">
            <a:xfrm>
              <a:off x="8357033" y="2468436"/>
              <a:ext cx="141288" cy="157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 name="Freeform 8">
              <a:extLst>
                <a:ext uri="{FF2B5EF4-FFF2-40B4-BE49-F238E27FC236}">
                  <a16:creationId xmlns:a16="http://schemas.microsoft.com/office/drawing/2014/main" id="{1AF66B2B-EE82-4984-9CAE-ABDD8055842A}"/>
                </a:ext>
              </a:extLst>
            </p:cNvPr>
            <p:cNvSpPr>
              <a:spLocks/>
            </p:cNvSpPr>
            <p:nvPr/>
          </p:nvSpPr>
          <p:spPr bwMode="auto">
            <a:xfrm>
              <a:off x="8357033" y="2393823"/>
              <a:ext cx="141288" cy="157163"/>
            </a:xfrm>
            <a:custGeom>
              <a:avLst/>
              <a:gdLst>
                <a:gd name="T0" fmla="*/ 9 w 17"/>
                <a:gd name="T1" fmla="*/ 9 h 19"/>
                <a:gd name="T2" fmla="*/ 17 w 17"/>
                <a:gd name="T3" fmla="*/ 1 h 19"/>
                <a:gd name="T4" fmla="*/ 17 w 17"/>
                <a:gd name="T5" fmla="*/ 0 h 19"/>
                <a:gd name="T6" fmla="*/ 0 w 17"/>
                <a:gd name="T7" fmla="*/ 17 h 19"/>
                <a:gd name="T8" fmla="*/ 0 w 17"/>
                <a:gd name="T9" fmla="*/ 19 h 19"/>
              </a:gdLst>
              <a:ahLst/>
              <a:cxnLst>
                <a:cxn ang="0">
                  <a:pos x="T0" y="T1"/>
                </a:cxn>
                <a:cxn ang="0">
                  <a:pos x="T2" y="T3"/>
                </a:cxn>
                <a:cxn ang="0">
                  <a:pos x="T4" y="T5"/>
                </a:cxn>
                <a:cxn ang="0">
                  <a:pos x="T6" y="T7"/>
                </a:cxn>
                <a:cxn ang="0">
                  <a:pos x="T8" y="T9"/>
                </a:cxn>
              </a:cxnLst>
              <a:rect l="0" t="0" r="r" b="b"/>
              <a:pathLst>
                <a:path w="17" h="19">
                  <a:moveTo>
                    <a:pt x="9" y="9"/>
                  </a:moveTo>
                  <a:cubicBezTo>
                    <a:pt x="9" y="5"/>
                    <a:pt x="12" y="1"/>
                    <a:pt x="17" y="1"/>
                  </a:cubicBezTo>
                  <a:cubicBezTo>
                    <a:pt x="17" y="0"/>
                    <a:pt x="17" y="0"/>
                    <a:pt x="17" y="0"/>
                  </a:cubicBezTo>
                  <a:cubicBezTo>
                    <a:pt x="8" y="0"/>
                    <a:pt x="0" y="8"/>
                    <a:pt x="0" y="17"/>
                  </a:cubicBezTo>
                  <a:cubicBezTo>
                    <a:pt x="0" y="19"/>
                    <a:pt x="0" y="19"/>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16" name="Grupo 15">
            <a:extLst>
              <a:ext uri="{FF2B5EF4-FFF2-40B4-BE49-F238E27FC236}">
                <a16:creationId xmlns:a16="http://schemas.microsoft.com/office/drawing/2014/main" id="{3BE8B310-6B17-4881-A64B-AB48AFD99D37}"/>
              </a:ext>
            </a:extLst>
          </p:cNvPr>
          <p:cNvGrpSpPr/>
          <p:nvPr/>
        </p:nvGrpSpPr>
        <p:grpSpPr>
          <a:xfrm>
            <a:off x="9373510" y="3519941"/>
            <a:ext cx="315912" cy="231775"/>
            <a:chOff x="9766733" y="4168649"/>
            <a:chExt cx="315912" cy="231775"/>
          </a:xfrm>
          <a:solidFill>
            <a:srgbClr val="990033"/>
          </a:solidFill>
        </p:grpSpPr>
        <p:sp>
          <p:nvSpPr>
            <p:cNvPr id="17" name="Oval 9">
              <a:extLst>
                <a:ext uri="{FF2B5EF4-FFF2-40B4-BE49-F238E27FC236}">
                  <a16:creationId xmlns:a16="http://schemas.microsoft.com/office/drawing/2014/main" id="{E3F18CAC-A471-4C9F-B5B3-5C88296CA09C}"/>
                </a:ext>
              </a:extLst>
            </p:cNvPr>
            <p:cNvSpPr>
              <a:spLocks noChangeArrowheads="1"/>
            </p:cNvSpPr>
            <p:nvPr/>
          </p:nvSpPr>
          <p:spPr bwMode="auto">
            <a:xfrm>
              <a:off x="9949295" y="4168649"/>
              <a:ext cx="133350" cy="1666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 name="Freeform 10">
              <a:extLst>
                <a:ext uri="{FF2B5EF4-FFF2-40B4-BE49-F238E27FC236}">
                  <a16:creationId xmlns:a16="http://schemas.microsoft.com/office/drawing/2014/main" id="{8C0D096A-615F-4158-8C34-D7877DF6D658}"/>
                </a:ext>
              </a:extLst>
            </p:cNvPr>
            <p:cNvSpPr>
              <a:spLocks/>
            </p:cNvSpPr>
            <p:nvPr/>
          </p:nvSpPr>
          <p:spPr bwMode="auto">
            <a:xfrm>
              <a:off x="9949295" y="4251199"/>
              <a:ext cx="133350" cy="149225"/>
            </a:xfrm>
            <a:custGeom>
              <a:avLst/>
              <a:gdLst>
                <a:gd name="T0" fmla="*/ 8 w 16"/>
                <a:gd name="T1" fmla="*/ 9 h 18"/>
                <a:gd name="T2" fmla="*/ 0 w 16"/>
                <a:gd name="T3" fmla="*/ 17 h 18"/>
                <a:gd name="T4" fmla="*/ 0 w 16"/>
                <a:gd name="T5" fmla="*/ 18 h 18"/>
                <a:gd name="T6" fmla="*/ 16 w 16"/>
                <a:gd name="T7" fmla="*/ 2 h 18"/>
                <a:gd name="T8" fmla="*/ 16 w 16"/>
                <a:gd name="T9" fmla="*/ 0 h 18"/>
              </a:gdLst>
              <a:ahLst/>
              <a:cxnLst>
                <a:cxn ang="0">
                  <a:pos x="T0" y="T1"/>
                </a:cxn>
                <a:cxn ang="0">
                  <a:pos x="T2" y="T3"/>
                </a:cxn>
                <a:cxn ang="0">
                  <a:pos x="T4" y="T5"/>
                </a:cxn>
                <a:cxn ang="0">
                  <a:pos x="T6" y="T7"/>
                </a:cxn>
                <a:cxn ang="0">
                  <a:pos x="T8" y="T9"/>
                </a:cxn>
              </a:cxnLst>
              <a:rect l="0" t="0" r="r" b="b"/>
              <a:pathLst>
                <a:path w="16" h="18">
                  <a:moveTo>
                    <a:pt x="8" y="9"/>
                  </a:moveTo>
                  <a:cubicBezTo>
                    <a:pt x="8" y="14"/>
                    <a:pt x="5" y="17"/>
                    <a:pt x="0" y="17"/>
                  </a:cubicBezTo>
                  <a:cubicBezTo>
                    <a:pt x="0" y="18"/>
                    <a:pt x="0" y="18"/>
                    <a:pt x="0" y="18"/>
                  </a:cubicBezTo>
                  <a:cubicBezTo>
                    <a:pt x="9" y="18"/>
                    <a:pt x="16" y="11"/>
                    <a:pt x="16" y="2"/>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 name="Oval 11">
              <a:extLst>
                <a:ext uri="{FF2B5EF4-FFF2-40B4-BE49-F238E27FC236}">
                  <a16:creationId xmlns:a16="http://schemas.microsoft.com/office/drawing/2014/main" id="{F0BAAFE4-58CF-4D13-AD33-4833F9F367D6}"/>
                </a:ext>
              </a:extLst>
            </p:cNvPr>
            <p:cNvSpPr>
              <a:spLocks noChangeArrowheads="1"/>
            </p:cNvSpPr>
            <p:nvPr/>
          </p:nvSpPr>
          <p:spPr bwMode="auto">
            <a:xfrm>
              <a:off x="9766733" y="4168649"/>
              <a:ext cx="133350" cy="1666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 name="Freeform 12">
              <a:extLst>
                <a:ext uri="{FF2B5EF4-FFF2-40B4-BE49-F238E27FC236}">
                  <a16:creationId xmlns:a16="http://schemas.microsoft.com/office/drawing/2014/main" id="{E3127682-2C41-4E4D-8AF8-9E21398DB492}"/>
                </a:ext>
              </a:extLst>
            </p:cNvPr>
            <p:cNvSpPr>
              <a:spLocks/>
            </p:cNvSpPr>
            <p:nvPr/>
          </p:nvSpPr>
          <p:spPr bwMode="auto">
            <a:xfrm>
              <a:off x="9766733" y="4251199"/>
              <a:ext cx="133350" cy="149225"/>
            </a:xfrm>
            <a:custGeom>
              <a:avLst/>
              <a:gdLst>
                <a:gd name="T0" fmla="*/ 8 w 16"/>
                <a:gd name="T1" fmla="*/ 9 h 18"/>
                <a:gd name="T2" fmla="*/ 0 w 16"/>
                <a:gd name="T3" fmla="*/ 17 h 18"/>
                <a:gd name="T4" fmla="*/ 0 w 16"/>
                <a:gd name="T5" fmla="*/ 18 h 18"/>
                <a:gd name="T6" fmla="*/ 16 w 16"/>
                <a:gd name="T7" fmla="*/ 2 h 18"/>
                <a:gd name="T8" fmla="*/ 16 w 16"/>
                <a:gd name="T9" fmla="*/ 0 h 18"/>
              </a:gdLst>
              <a:ahLst/>
              <a:cxnLst>
                <a:cxn ang="0">
                  <a:pos x="T0" y="T1"/>
                </a:cxn>
                <a:cxn ang="0">
                  <a:pos x="T2" y="T3"/>
                </a:cxn>
                <a:cxn ang="0">
                  <a:pos x="T4" y="T5"/>
                </a:cxn>
                <a:cxn ang="0">
                  <a:pos x="T6" y="T7"/>
                </a:cxn>
                <a:cxn ang="0">
                  <a:pos x="T8" y="T9"/>
                </a:cxn>
              </a:cxnLst>
              <a:rect l="0" t="0" r="r" b="b"/>
              <a:pathLst>
                <a:path w="16" h="18">
                  <a:moveTo>
                    <a:pt x="8" y="9"/>
                  </a:moveTo>
                  <a:cubicBezTo>
                    <a:pt x="8" y="14"/>
                    <a:pt x="4" y="17"/>
                    <a:pt x="0" y="17"/>
                  </a:cubicBezTo>
                  <a:cubicBezTo>
                    <a:pt x="0" y="18"/>
                    <a:pt x="0" y="18"/>
                    <a:pt x="0" y="18"/>
                  </a:cubicBezTo>
                  <a:cubicBezTo>
                    <a:pt x="9" y="18"/>
                    <a:pt x="16" y="11"/>
                    <a:pt x="16" y="2"/>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Tree>
    <p:extLst>
      <p:ext uri="{BB962C8B-B14F-4D97-AF65-F5344CB8AC3E}">
        <p14:creationId xmlns:p14="http://schemas.microsoft.com/office/powerpoint/2010/main" val="143866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6B55AA71-D264-4345-BB6A-0A6A6B549F8C}"/>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l="30" r="30"/>
          <a:stretch>
            <a:fillRect/>
          </a:stretch>
        </p:blipFill>
        <p:spPr/>
      </p:pic>
      <p:sp>
        <p:nvSpPr>
          <p:cNvPr id="20" name="Título 19">
            <a:extLst>
              <a:ext uri="{FF2B5EF4-FFF2-40B4-BE49-F238E27FC236}">
                <a16:creationId xmlns:a16="http://schemas.microsoft.com/office/drawing/2014/main" id="{FB9CDE7E-17D7-4E66-A8C7-7E99A7D357CC}"/>
              </a:ext>
            </a:extLst>
          </p:cNvPr>
          <p:cNvSpPr>
            <a:spLocks noGrp="1"/>
          </p:cNvSpPr>
          <p:nvPr>
            <p:ph type="title"/>
          </p:nvPr>
        </p:nvSpPr>
        <p:spPr/>
        <p:txBody>
          <a:bodyPr/>
          <a:lstStyle/>
          <a:p>
            <a:endParaRPr lang="en-US"/>
          </a:p>
        </p:txBody>
      </p:sp>
      <p:sp>
        <p:nvSpPr>
          <p:cNvPr id="12" name="Rectángulo 11">
            <a:extLst>
              <a:ext uri="{FF2B5EF4-FFF2-40B4-BE49-F238E27FC236}">
                <a16:creationId xmlns:a16="http://schemas.microsoft.com/office/drawing/2014/main" id="{B15C4C2D-6F7A-4E40-B3D4-F343632828A1}"/>
              </a:ext>
            </a:extLst>
          </p:cNvPr>
          <p:cNvSpPr/>
          <p:nvPr/>
        </p:nvSpPr>
        <p:spPr>
          <a:xfrm>
            <a:off x="-58738" y="0"/>
            <a:ext cx="5327424" cy="6858000"/>
          </a:xfrm>
          <a:prstGeom prst="rect">
            <a:avLst/>
          </a:prstGeom>
          <a:solidFill>
            <a:srgbClr val="6100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ipse 16">
            <a:extLst>
              <a:ext uri="{FF2B5EF4-FFF2-40B4-BE49-F238E27FC236}">
                <a16:creationId xmlns:a16="http://schemas.microsoft.com/office/drawing/2014/main" id="{36F23DEB-15E8-4EE0-ABC7-E9233212469B}"/>
              </a:ext>
            </a:extLst>
          </p:cNvPr>
          <p:cNvSpPr/>
          <p:nvPr/>
        </p:nvSpPr>
        <p:spPr>
          <a:xfrm>
            <a:off x="6794729" y="2428054"/>
            <a:ext cx="721626" cy="721627"/>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ipse 17">
            <a:extLst>
              <a:ext uri="{FF2B5EF4-FFF2-40B4-BE49-F238E27FC236}">
                <a16:creationId xmlns:a16="http://schemas.microsoft.com/office/drawing/2014/main" id="{D9469A67-A030-4F10-ACE8-DE06C679CDDC}"/>
              </a:ext>
            </a:extLst>
          </p:cNvPr>
          <p:cNvSpPr/>
          <p:nvPr/>
        </p:nvSpPr>
        <p:spPr>
          <a:xfrm>
            <a:off x="6794728" y="3620689"/>
            <a:ext cx="721626" cy="721627"/>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e 18">
            <a:extLst>
              <a:ext uri="{FF2B5EF4-FFF2-40B4-BE49-F238E27FC236}">
                <a16:creationId xmlns:a16="http://schemas.microsoft.com/office/drawing/2014/main" id="{491548D0-4153-43AC-9419-9C8E00C7E4E5}"/>
              </a:ext>
            </a:extLst>
          </p:cNvPr>
          <p:cNvSpPr/>
          <p:nvPr/>
        </p:nvSpPr>
        <p:spPr>
          <a:xfrm>
            <a:off x="6794728" y="4851859"/>
            <a:ext cx="721626" cy="721627"/>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Marcador de posición de imagen 15">
            <a:extLst>
              <a:ext uri="{FF2B5EF4-FFF2-40B4-BE49-F238E27FC236}">
                <a16:creationId xmlns:a16="http://schemas.microsoft.com/office/drawing/2014/main" id="{D1E00A11-B220-4469-954D-55160E00AAB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57" r="57"/>
          <a:stretch>
            <a:fillRect/>
          </a:stretch>
        </p:blipFill>
        <p:spPr/>
      </p:pic>
      <p:sp>
        <p:nvSpPr>
          <p:cNvPr id="22" name="Rectángulo 21">
            <a:extLst>
              <a:ext uri="{FF2B5EF4-FFF2-40B4-BE49-F238E27FC236}">
                <a16:creationId xmlns:a16="http://schemas.microsoft.com/office/drawing/2014/main" id="{D21B721B-F7E1-40DD-942B-B4214E3BF00D}"/>
              </a:ext>
            </a:extLst>
          </p:cNvPr>
          <p:cNvSpPr/>
          <p:nvPr/>
        </p:nvSpPr>
        <p:spPr>
          <a:xfrm>
            <a:off x="7673073" y="2648100"/>
            <a:ext cx="3680726" cy="523220"/>
          </a:xfrm>
          <a:prstGeom prst="rect">
            <a:avLst/>
          </a:prstGeom>
        </p:spPr>
        <p:txBody>
          <a:bodyPr wrap="square">
            <a:spAutoFit/>
          </a:bodyPr>
          <a:lstStyle/>
          <a:p>
            <a:r>
              <a:rPr lang="es-CO" sz="1400" dirty="0"/>
              <a:t>Donec fringilla est orci. Orci varius natoque penatibus et magnis dis. Donec fringilla est orci. </a:t>
            </a:r>
          </a:p>
        </p:txBody>
      </p:sp>
      <p:sp>
        <p:nvSpPr>
          <p:cNvPr id="23" name="CuadroTexto 22">
            <a:extLst>
              <a:ext uri="{FF2B5EF4-FFF2-40B4-BE49-F238E27FC236}">
                <a16:creationId xmlns:a16="http://schemas.microsoft.com/office/drawing/2014/main" id="{48286773-7371-4D0D-8246-A5F304589BF3}"/>
              </a:ext>
            </a:extLst>
          </p:cNvPr>
          <p:cNvSpPr txBox="1"/>
          <p:nvPr/>
        </p:nvSpPr>
        <p:spPr>
          <a:xfrm>
            <a:off x="7673073" y="2346405"/>
            <a:ext cx="1574523" cy="307777"/>
          </a:xfrm>
          <a:prstGeom prst="rect">
            <a:avLst/>
          </a:prstGeom>
          <a:noFill/>
        </p:spPr>
        <p:txBody>
          <a:bodyPr wrap="square" rtlCol="0">
            <a:spAutoFit/>
          </a:bodyPr>
          <a:lstStyle/>
          <a:p>
            <a:r>
              <a:rPr lang="en-US" sz="1400" b="1" dirty="0">
                <a:solidFill>
                  <a:srgbClr val="CC0000"/>
                </a:solidFill>
                <a:latin typeface="Arial" panose="020B0604020202020204" pitchFamily="34" charset="0"/>
                <a:cs typeface="Arial" panose="020B0604020202020204" pitchFamily="34" charset="0"/>
              </a:rPr>
              <a:t>TITLE</a:t>
            </a:r>
          </a:p>
        </p:txBody>
      </p:sp>
      <p:sp>
        <p:nvSpPr>
          <p:cNvPr id="24" name="Rectángulo 23">
            <a:extLst>
              <a:ext uri="{FF2B5EF4-FFF2-40B4-BE49-F238E27FC236}">
                <a16:creationId xmlns:a16="http://schemas.microsoft.com/office/drawing/2014/main" id="{356FAE12-3ED6-411A-88E2-D75E558F2CDA}"/>
              </a:ext>
            </a:extLst>
          </p:cNvPr>
          <p:cNvSpPr/>
          <p:nvPr/>
        </p:nvSpPr>
        <p:spPr>
          <a:xfrm>
            <a:off x="7695074" y="3819096"/>
            <a:ext cx="3680726" cy="523220"/>
          </a:xfrm>
          <a:prstGeom prst="rect">
            <a:avLst/>
          </a:prstGeom>
        </p:spPr>
        <p:txBody>
          <a:bodyPr wrap="square">
            <a:spAutoFit/>
          </a:bodyPr>
          <a:lstStyle/>
          <a:p>
            <a:r>
              <a:rPr lang="es-CO" sz="1400" dirty="0"/>
              <a:t>Donec fringilla est orci. Orci varius natoque penatibus et magnis dis. Donec fringilla est orci. </a:t>
            </a:r>
          </a:p>
        </p:txBody>
      </p:sp>
      <p:sp>
        <p:nvSpPr>
          <p:cNvPr id="25" name="CuadroTexto 24">
            <a:extLst>
              <a:ext uri="{FF2B5EF4-FFF2-40B4-BE49-F238E27FC236}">
                <a16:creationId xmlns:a16="http://schemas.microsoft.com/office/drawing/2014/main" id="{B03199CD-0D6C-46B3-BE15-3926F216292B}"/>
              </a:ext>
            </a:extLst>
          </p:cNvPr>
          <p:cNvSpPr txBox="1"/>
          <p:nvPr/>
        </p:nvSpPr>
        <p:spPr>
          <a:xfrm>
            <a:off x="7695074" y="3517401"/>
            <a:ext cx="1574523" cy="307777"/>
          </a:xfrm>
          <a:prstGeom prst="rect">
            <a:avLst/>
          </a:prstGeom>
          <a:noFill/>
        </p:spPr>
        <p:txBody>
          <a:bodyPr wrap="square" rtlCol="0">
            <a:spAutoFit/>
          </a:bodyPr>
          <a:lstStyle/>
          <a:p>
            <a:r>
              <a:rPr lang="en-US" sz="1400" b="1" dirty="0">
                <a:solidFill>
                  <a:srgbClr val="CC0000"/>
                </a:solidFill>
                <a:latin typeface="Arial" panose="020B0604020202020204" pitchFamily="34" charset="0"/>
                <a:cs typeface="Arial" panose="020B0604020202020204" pitchFamily="34" charset="0"/>
              </a:rPr>
              <a:t>TITLE</a:t>
            </a:r>
          </a:p>
        </p:txBody>
      </p:sp>
      <p:sp>
        <p:nvSpPr>
          <p:cNvPr id="26" name="Rectángulo 25">
            <a:extLst>
              <a:ext uri="{FF2B5EF4-FFF2-40B4-BE49-F238E27FC236}">
                <a16:creationId xmlns:a16="http://schemas.microsoft.com/office/drawing/2014/main" id="{FB44D4E3-EDE0-48A7-B9FD-953B6F7443E8}"/>
              </a:ext>
            </a:extLst>
          </p:cNvPr>
          <p:cNvSpPr/>
          <p:nvPr/>
        </p:nvSpPr>
        <p:spPr>
          <a:xfrm>
            <a:off x="7702561" y="5103558"/>
            <a:ext cx="3680726" cy="523220"/>
          </a:xfrm>
          <a:prstGeom prst="rect">
            <a:avLst/>
          </a:prstGeom>
        </p:spPr>
        <p:txBody>
          <a:bodyPr wrap="square">
            <a:spAutoFit/>
          </a:bodyPr>
          <a:lstStyle/>
          <a:p>
            <a:r>
              <a:rPr lang="es-CO" sz="1400" dirty="0"/>
              <a:t>Donec fringilla est orci. Orci varius natoque penatibus et magnis dis. Donec fringilla est orci. </a:t>
            </a:r>
          </a:p>
        </p:txBody>
      </p:sp>
      <p:sp>
        <p:nvSpPr>
          <p:cNvPr id="27" name="CuadroTexto 26">
            <a:extLst>
              <a:ext uri="{FF2B5EF4-FFF2-40B4-BE49-F238E27FC236}">
                <a16:creationId xmlns:a16="http://schemas.microsoft.com/office/drawing/2014/main" id="{2442B0EE-4B23-444A-ACA6-52F940278B01}"/>
              </a:ext>
            </a:extLst>
          </p:cNvPr>
          <p:cNvSpPr txBox="1"/>
          <p:nvPr/>
        </p:nvSpPr>
        <p:spPr>
          <a:xfrm>
            <a:off x="7702561" y="4801863"/>
            <a:ext cx="1574523" cy="307777"/>
          </a:xfrm>
          <a:prstGeom prst="rect">
            <a:avLst/>
          </a:prstGeom>
          <a:noFill/>
        </p:spPr>
        <p:txBody>
          <a:bodyPr wrap="square" rtlCol="0">
            <a:spAutoFit/>
          </a:bodyPr>
          <a:lstStyle/>
          <a:p>
            <a:r>
              <a:rPr lang="en-US" sz="1400" b="1" dirty="0">
                <a:solidFill>
                  <a:srgbClr val="CC0000"/>
                </a:solidFill>
                <a:latin typeface="Arial" panose="020B0604020202020204" pitchFamily="34" charset="0"/>
                <a:cs typeface="Arial" panose="020B0604020202020204" pitchFamily="34" charset="0"/>
              </a:rPr>
              <a:t>TITLE</a:t>
            </a:r>
          </a:p>
        </p:txBody>
      </p:sp>
      <p:sp>
        <p:nvSpPr>
          <p:cNvPr id="28" name="Rectángulo 27">
            <a:extLst>
              <a:ext uri="{FF2B5EF4-FFF2-40B4-BE49-F238E27FC236}">
                <a16:creationId xmlns:a16="http://schemas.microsoft.com/office/drawing/2014/main" id="{E27ADB47-C26D-483C-B631-52CB72F92F09}"/>
              </a:ext>
            </a:extLst>
          </p:cNvPr>
          <p:cNvSpPr/>
          <p:nvPr/>
        </p:nvSpPr>
        <p:spPr>
          <a:xfrm>
            <a:off x="6794728" y="1394563"/>
            <a:ext cx="4581072" cy="738664"/>
          </a:xfrm>
          <a:prstGeom prst="rect">
            <a:avLst/>
          </a:prstGeom>
        </p:spPr>
        <p:txBody>
          <a:bodyPr wrap="square">
            <a:spAutoFit/>
          </a:bodyPr>
          <a:lstStyle/>
          <a:p>
            <a:r>
              <a:rPr lang="es-CO" sz="1400" dirty="0"/>
              <a:t>Donec fringilla est orci. Orci varius natoque penatibus et magnis dis. Donec fringilla est orci. </a:t>
            </a:r>
            <a:r>
              <a:rPr lang="es-CO" sz="1400" dirty="0" err="1"/>
              <a:t>Donec</a:t>
            </a:r>
            <a:r>
              <a:rPr lang="es-CO" sz="1400" dirty="0"/>
              <a:t> </a:t>
            </a:r>
            <a:r>
              <a:rPr lang="es-CO" sz="1400" dirty="0" err="1"/>
              <a:t>fringilla</a:t>
            </a:r>
            <a:r>
              <a:rPr lang="es-CO" sz="1400" dirty="0"/>
              <a:t> </a:t>
            </a:r>
            <a:r>
              <a:rPr lang="es-CO" sz="1400" dirty="0" err="1"/>
              <a:t>est</a:t>
            </a:r>
            <a:r>
              <a:rPr lang="es-CO" sz="1400" dirty="0"/>
              <a:t> </a:t>
            </a:r>
            <a:r>
              <a:rPr lang="es-CO" sz="1400" dirty="0" err="1"/>
              <a:t>orci</a:t>
            </a:r>
            <a:r>
              <a:rPr lang="es-CO" sz="1400" dirty="0"/>
              <a:t>. Orci </a:t>
            </a:r>
            <a:r>
              <a:rPr lang="es-CO" sz="1400" dirty="0" err="1"/>
              <a:t>varius</a:t>
            </a:r>
            <a:r>
              <a:rPr lang="es-CO" sz="1400" dirty="0"/>
              <a:t> </a:t>
            </a:r>
            <a:r>
              <a:rPr lang="es-CO" sz="1400" dirty="0" err="1"/>
              <a:t>natoque</a:t>
            </a:r>
            <a:r>
              <a:rPr lang="es-CO" sz="1400" dirty="0"/>
              <a:t> </a:t>
            </a:r>
            <a:r>
              <a:rPr lang="es-CO" sz="1400" dirty="0" err="1"/>
              <a:t>penatibus</a:t>
            </a:r>
            <a:endParaRPr lang="es-CO" sz="1400" dirty="0"/>
          </a:p>
        </p:txBody>
      </p:sp>
      <p:sp>
        <p:nvSpPr>
          <p:cNvPr id="29" name="Freeform 67">
            <a:extLst>
              <a:ext uri="{FF2B5EF4-FFF2-40B4-BE49-F238E27FC236}">
                <a16:creationId xmlns:a16="http://schemas.microsoft.com/office/drawing/2014/main" id="{7DE71EC6-69CA-4E2F-9AEF-F3B137F07629}"/>
              </a:ext>
            </a:extLst>
          </p:cNvPr>
          <p:cNvSpPr>
            <a:spLocks noChangeArrowheads="1"/>
          </p:cNvSpPr>
          <p:nvPr/>
        </p:nvSpPr>
        <p:spPr bwMode="auto">
          <a:xfrm>
            <a:off x="6972153" y="3671289"/>
            <a:ext cx="450090" cy="523220"/>
          </a:xfrm>
          <a:custGeom>
            <a:avLst/>
            <a:gdLst>
              <a:gd name="T0" fmla="*/ 785331 w 453"/>
              <a:gd name="T1" fmla="*/ 332618 h 533"/>
              <a:gd name="T2" fmla="*/ 785331 w 453"/>
              <a:gd name="T3" fmla="*/ 332618 h 533"/>
              <a:gd name="T4" fmla="*/ 79619 w 453"/>
              <a:gd name="T5" fmla="*/ 286123 h 533"/>
              <a:gd name="T6" fmla="*/ 0 w 453"/>
              <a:gd name="T7" fmla="*/ 318311 h 533"/>
              <a:gd name="T8" fmla="*/ 159238 w 453"/>
              <a:gd name="T9" fmla="*/ 951358 h 533"/>
              <a:gd name="T10" fmla="*/ 255142 w 453"/>
              <a:gd name="T11" fmla="*/ 951358 h 533"/>
              <a:gd name="T12" fmla="*/ 175523 w 453"/>
              <a:gd name="T13" fmla="*/ 634835 h 533"/>
              <a:gd name="T14" fmla="*/ 801617 w 453"/>
              <a:gd name="T15" fmla="*/ 348712 h 533"/>
              <a:gd name="T16" fmla="*/ 785331 w 453"/>
              <a:gd name="T17" fmla="*/ 332618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s-MX"/>
          </a:p>
        </p:txBody>
      </p:sp>
      <p:sp>
        <p:nvSpPr>
          <p:cNvPr id="30" name="Freeform 79">
            <a:extLst>
              <a:ext uri="{FF2B5EF4-FFF2-40B4-BE49-F238E27FC236}">
                <a16:creationId xmlns:a16="http://schemas.microsoft.com/office/drawing/2014/main" id="{E3F60696-11F8-4D7A-8A80-56C7DAC4F8BE}"/>
              </a:ext>
            </a:extLst>
          </p:cNvPr>
          <p:cNvSpPr>
            <a:spLocks noChangeArrowheads="1"/>
          </p:cNvSpPr>
          <p:nvPr/>
        </p:nvSpPr>
        <p:spPr bwMode="auto">
          <a:xfrm>
            <a:off x="6922051" y="4970975"/>
            <a:ext cx="480219" cy="483394"/>
          </a:xfrm>
          <a:custGeom>
            <a:avLst/>
            <a:gdLst>
              <a:gd name="T0" fmla="*/ 479297 w 479"/>
              <a:gd name="T1" fmla="*/ 0 h 479"/>
              <a:gd name="T2" fmla="*/ 479297 w 479"/>
              <a:gd name="T3" fmla="*/ 0 h 479"/>
              <a:gd name="T4" fmla="*/ 0 w 479"/>
              <a:gd name="T5" fmla="*/ 482845 h 479"/>
              <a:gd name="T6" fmla="*/ 479297 w 479"/>
              <a:gd name="T7" fmla="*/ 965690 h 479"/>
              <a:gd name="T8" fmla="*/ 958595 w 479"/>
              <a:gd name="T9" fmla="*/ 482845 h 479"/>
              <a:gd name="T10" fmla="*/ 479297 w 479"/>
              <a:gd name="T11" fmla="*/ 0 h 479"/>
              <a:gd name="T12" fmla="*/ 888405 w 479"/>
              <a:gd name="T13" fmla="*/ 482845 h 479"/>
              <a:gd name="T14" fmla="*/ 888405 w 479"/>
              <a:gd name="T15" fmla="*/ 482845 h 479"/>
              <a:gd name="T16" fmla="*/ 800166 w 479"/>
              <a:gd name="T17" fmla="*/ 733359 h 479"/>
              <a:gd name="T18" fmla="*/ 782117 w 479"/>
              <a:gd name="T19" fmla="*/ 662649 h 479"/>
              <a:gd name="T20" fmla="*/ 800166 w 479"/>
              <a:gd name="T21" fmla="*/ 519210 h 479"/>
              <a:gd name="T22" fmla="*/ 746019 w 479"/>
              <a:gd name="T23" fmla="*/ 412135 h 479"/>
              <a:gd name="T24" fmla="*/ 639732 w 479"/>
              <a:gd name="T25" fmla="*/ 359608 h 479"/>
              <a:gd name="T26" fmla="*/ 693878 w 479"/>
              <a:gd name="T27" fmla="*/ 177784 h 479"/>
              <a:gd name="T28" fmla="*/ 587590 w 479"/>
              <a:gd name="T29" fmla="*/ 125257 h 479"/>
              <a:gd name="T30" fmla="*/ 603634 w 479"/>
              <a:gd name="T31" fmla="*/ 107074 h 479"/>
              <a:gd name="T32" fmla="*/ 888405 w 479"/>
              <a:gd name="T33" fmla="*/ 482845 h 479"/>
              <a:gd name="T34" fmla="*/ 425151 w 479"/>
              <a:gd name="T35" fmla="*/ 88892 h 479"/>
              <a:gd name="T36" fmla="*/ 425151 w 479"/>
              <a:gd name="T37" fmla="*/ 88892 h 479"/>
              <a:gd name="T38" fmla="*/ 373010 w 479"/>
              <a:gd name="T39" fmla="*/ 125257 h 479"/>
              <a:gd name="T40" fmla="*/ 300814 w 479"/>
              <a:gd name="T41" fmla="*/ 177784 h 479"/>
              <a:gd name="T42" fmla="*/ 230624 w 479"/>
              <a:gd name="T43" fmla="*/ 268696 h 479"/>
              <a:gd name="T44" fmla="*/ 266722 w 479"/>
              <a:gd name="T45" fmla="*/ 321223 h 479"/>
              <a:gd name="T46" fmla="*/ 354961 w 479"/>
              <a:gd name="T47" fmla="*/ 321223 h 479"/>
              <a:gd name="T48" fmla="*/ 497346 w 479"/>
              <a:gd name="T49" fmla="*/ 482845 h 479"/>
              <a:gd name="T50" fmla="*/ 373010 w 479"/>
              <a:gd name="T51" fmla="*/ 589919 h 479"/>
              <a:gd name="T52" fmla="*/ 354961 w 479"/>
              <a:gd name="T53" fmla="*/ 680831 h 479"/>
              <a:gd name="T54" fmla="*/ 354961 w 479"/>
              <a:gd name="T55" fmla="*/ 787906 h 479"/>
              <a:gd name="T56" fmla="*/ 266722 w 479"/>
              <a:gd name="T57" fmla="*/ 696994 h 479"/>
              <a:gd name="T58" fmla="*/ 248673 w 479"/>
              <a:gd name="T59" fmla="*/ 573757 h 479"/>
              <a:gd name="T60" fmla="*/ 176478 w 479"/>
              <a:gd name="T61" fmla="*/ 482845 h 479"/>
              <a:gd name="T62" fmla="*/ 212575 w 479"/>
              <a:gd name="T63" fmla="*/ 375770 h 479"/>
              <a:gd name="T64" fmla="*/ 106288 w 479"/>
              <a:gd name="T65" fmla="*/ 341426 h 479"/>
              <a:gd name="T66" fmla="*/ 425151 w 479"/>
              <a:gd name="T67" fmla="*/ 88892 h 479"/>
              <a:gd name="T68" fmla="*/ 354961 w 479"/>
              <a:gd name="T69" fmla="*/ 876798 h 479"/>
              <a:gd name="T70" fmla="*/ 354961 w 479"/>
              <a:gd name="T71" fmla="*/ 876798 h 479"/>
              <a:gd name="T72" fmla="*/ 409107 w 479"/>
              <a:gd name="T73" fmla="*/ 840433 h 479"/>
              <a:gd name="T74" fmla="*/ 479297 w 479"/>
              <a:gd name="T75" fmla="*/ 822250 h 479"/>
              <a:gd name="T76" fmla="*/ 587590 w 479"/>
              <a:gd name="T77" fmla="*/ 787906 h 479"/>
              <a:gd name="T78" fmla="*/ 709922 w 479"/>
              <a:gd name="T79" fmla="*/ 822250 h 479"/>
              <a:gd name="T80" fmla="*/ 479297 w 479"/>
              <a:gd name="T81" fmla="*/ 894980 h 479"/>
              <a:gd name="T82" fmla="*/ 354961 w 479"/>
              <a:gd name="T83" fmla="*/ 876798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s-MX"/>
          </a:p>
        </p:txBody>
      </p:sp>
      <p:sp>
        <p:nvSpPr>
          <p:cNvPr id="31" name="Freeform 110">
            <a:extLst>
              <a:ext uri="{FF2B5EF4-FFF2-40B4-BE49-F238E27FC236}">
                <a16:creationId xmlns:a16="http://schemas.microsoft.com/office/drawing/2014/main" id="{04B07AB6-1308-4E7C-8F93-971BD3EDCA25}"/>
              </a:ext>
            </a:extLst>
          </p:cNvPr>
          <p:cNvSpPr>
            <a:spLocks noChangeArrowheads="1"/>
          </p:cNvSpPr>
          <p:nvPr/>
        </p:nvSpPr>
        <p:spPr bwMode="auto">
          <a:xfrm>
            <a:off x="6948359" y="2654182"/>
            <a:ext cx="414365" cy="335474"/>
          </a:xfrm>
          <a:custGeom>
            <a:avLst/>
            <a:gdLst>
              <a:gd name="T0" fmla="*/ 826082 w 462"/>
              <a:gd name="T1" fmla="*/ 16782 h 373"/>
              <a:gd name="T2" fmla="*/ 826082 w 462"/>
              <a:gd name="T3" fmla="*/ 16782 h 373"/>
              <a:gd name="T4" fmla="*/ 16745 w 462"/>
              <a:gd name="T5" fmla="*/ 298354 h 373"/>
              <a:gd name="T6" fmla="*/ 16745 w 462"/>
              <a:gd name="T7" fmla="*/ 315137 h 373"/>
              <a:gd name="T8" fmla="*/ 182333 w 462"/>
              <a:gd name="T9" fmla="*/ 397184 h 373"/>
              <a:gd name="T10" fmla="*/ 182333 w 462"/>
              <a:gd name="T11" fmla="*/ 397184 h 373"/>
              <a:gd name="T12" fmla="*/ 297687 w 462"/>
              <a:gd name="T13" fmla="*/ 428884 h 373"/>
              <a:gd name="T14" fmla="*/ 807477 w 462"/>
              <a:gd name="T15" fmla="*/ 65265 h 373"/>
              <a:gd name="T16" fmla="*/ 807477 w 462"/>
              <a:gd name="T17" fmla="*/ 65265 h 373"/>
              <a:gd name="T18" fmla="*/ 446531 w 462"/>
              <a:gd name="T19" fmla="*/ 462449 h 373"/>
              <a:gd name="T20" fmla="*/ 446531 w 462"/>
              <a:gd name="T21" fmla="*/ 462449 h 373"/>
              <a:gd name="T22" fmla="*/ 429786 w 462"/>
              <a:gd name="T23" fmla="*/ 479231 h 373"/>
              <a:gd name="T24" fmla="*/ 446531 w 462"/>
              <a:gd name="T25" fmla="*/ 496014 h 373"/>
              <a:gd name="T26" fmla="*/ 446531 w 462"/>
              <a:gd name="T27" fmla="*/ 496014 h 373"/>
              <a:gd name="T28" fmla="*/ 675378 w 462"/>
              <a:gd name="T29" fmla="*/ 628408 h 373"/>
              <a:gd name="T30" fmla="*/ 725613 w 462"/>
              <a:gd name="T31" fmla="*/ 611626 h 373"/>
              <a:gd name="T32" fmla="*/ 857711 w 462"/>
              <a:gd name="T33" fmla="*/ 33565 h 373"/>
              <a:gd name="T34" fmla="*/ 826082 w 462"/>
              <a:gd name="T35" fmla="*/ 16782 h 373"/>
              <a:gd name="T36" fmla="*/ 297687 w 462"/>
              <a:gd name="T37" fmla="*/ 676891 h 373"/>
              <a:gd name="T38" fmla="*/ 297687 w 462"/>
              <a:gd name="T39" fmla="*/ 676891 h 373"/>
              <a:gd name="T40" fmla="*/ 314432 w 462"/>
              <a:gd name="T41" fmla="*/ 693673 h 373"/>
              <a:gd name="T42" fmla="*/ 446531 w 462"/>
              <a:gd name="T43" fmla="*/ 578061 h 373"/>
              <a:gd name="T44" fmla="*/ 297687 w 462"/>
              <a:gd name="T45" fmla="*/ 496014 h 373"/>
              <a:gd name="T46" fmla="*/ 297687 w 462"/>
              <a:gd name="T47" fmla="*/ 67689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cubicBezTo>
                  <a:pt x="160" y="230"/>
                  <a:pt x="160" y="230"/>
                  <a:pt x="160" y="230"/>
                </a:cubicBezTo>
                <a:cubicBezTo>
                  <a:pt x="160" y="230"/>
                  <a:pt x="425" y="35"/>
                  <a:pt x="434" y="35"/>
                </a:cubicBezTo>
                <a:cubicBezTo>
                  <a:pt x="434" y="26"/>
                  <a:pt x="434" y="35"/>
                  <a:pt x="434" y="35"/>
                </a:cubicBezTo>
                <a:lnTo>
                  <a:pt x="240" y="248"/>
                </a:lnTo>
                <a:cubicBezTo>
                  <a:pt x="231" y="257"/>
                  <a:pt x="231" y="257"/>
                  <a:pt x="231" y="257"/>
                </a:cubicBezTo>
                <a:cubicBezTo>
                  <a:pt x="240" y="266"/>
                  <a:pt x="240" y="266"/>
                  <a:pt x="240" y="266"/>
                </a:cubicBez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s-MX"/>
          </a:p>
        </p:txBody>
      </p:sp>
    </p:spTree>
    <p:extLst>
      <p:ext uri="{BB962C8B-B14F-4D97-AF65-F5344CB8AC3E}">
        <p14:creationId xmlns:p14="http://schemas.microsoft.com/office/powerpoint/2010/main" val="10515571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3153</TotalTime>
  <Words>961</Words>
  <Application>Microsoft Office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Calibri</vt:lpstr>
      <vt:lpstr>Calibri Light</vt:lpstr>
      <vt:lpstr>Gill Sans</vt:lpstr>
      <vt:lpstr>Lato Black</vt:lpstr>
      <vt:lpstr>Lato Light</vt:lpstr>
      <vt:lpstr>Tema de Office</vt:lpstr>
      <vt:lpstr>PowerPoint Presentation</vt:lpstr>
      <vt:lpstr>PowerPoint Presentation</vt:lpstr>
      <vt:lpstr>PowerPoint Presentation</vt:lpstr>
      <vt:lpstr>PowerPoint Presentation</vt:lpstr>
      <vt:lpstr>MISION</vt:lpstr>
      <vt:lpstr>OUR SERVICES</vt:lpstr>
      <vt:lpstr>PowerPoint Presentation</vt:lpstr>
      <vt:lpstr>PowerPoint Presentation</vt:lpstr>
      <vt:lpstr>PowerPoint Presentation</vt:lpstr>
      <vt:lpstr>PowerPoint Presentation</vt:lpstr>
      <vt:lpstr>PowerPoint Presentation</vt:lpstr>
      <vt:lpstr>WHY  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202</cp:revision>
  <dcterms:created xsi:type="dcterms:W3CDTF">2020-03-21T22:03:23Z</dcterms:created>
  <dcterms:modified xsi:type="dcterms:W3CDTF">2025-06-15T20:17:30Z</dcterms:modified>
</cp:coreProperties>
</file>